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222750" cy="2916238"/>
  <p:notesSz cx="6858000" cy="9144000"/>
  <p:defaultTextStyle>
    <a:defPPr>
      <a:defRPr lang="ja-JP"/>
    </a:defPPr>
    <a:lvl1pPr marL="0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1pPr>
    <a:lvl2pPr marL="171313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2pPr>
    <a:lvl3pPr marL="342626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3pPr>
    <a:lvl4pPr marL="513939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4pPr>
    <a:lvl5pPr marL="685251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5pPr>
    <a:lvl6pPr marL="856564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6pPr>
    <a:lvl7pPr marL="1027877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7pPr>
    <a:lvl8pPr marL="1199190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8pPr>
    <a:lvl9pPr marL="1370503" algn="l" defTabSz="342626" rtl="0" eaLnBrk="1" latinLnBrk="0" hangingPunct="1">
      <a:defRPr kumimoji="1" sz="6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6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092738407699034E-2"/>
          <c:y val="5.7060367454068242E-2"/>
          <c:w val="0.86979615048118986"/>
          <c:h val="0.80976013414989789"/>
        </c:manualLayout>
      </c:layout>
      <c:scatterChart>
        <c:scatterStyle val="lineMarker"/>
        <c:varyColors val="0"/>
        <c:ser>
          <c:idx val="2"/>
          <c:order val="2"/>
          <c:tx>
            <c:strRef>
              <c:f>Fu_屋外!$I$1</c:f>
              <c:strCache>
                <c:ptCount val="1"/>
                <c:pt idx="0">
                  <c:v>NIR（900-1700nm） - 560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Fu_屋外!$I$2:$I$16</c:f>
              <c:numCache>
                <c:formatCode>General</c:formatCode>
                <c:ptCount val="15"/>
                <c:pt idx="0">
                  <c:v>12.572160325276933</c:v>
                </c:pt>
                <c:pt idx="1">
                  <c:v>12.545908184159909</c:v>
                </c:pt>
                <c:pt idx="2">
                  <c:v>12.594021061798921</c:v>
                </c:pt>
                <c:pt idx="3">
                  <c:v>12.583753113003551</c:v>
                </c:pt>
                <c:pt idx="4">
                  <c:v>12.23835259008249</c:v>
                </c:pt>
                <c:pt idx="5">
                  <c:v>9.2887592891633197</c:v>
                </c:pt>
                <c:pt idx="6">
                  <c:v>9.3464496926727811</c:v>
                </c:pt>
                <c:pt idx="7">
                  <c:v>9.4020067362132913</c:v>
                </c:pt>
                <c:pt idx="8">
                  <c:v>9.4320378435709884</c:v>
                </c:pt>
                <c:pt idx="9">
                  <c:v>9.178871262159829</c:v>
                </c:pt>
                <c:pt idx="10">
                  <c:v>8.3912821259265211</c:v>
                </c:pt>
                <c:pt idx="11">
                  <c:v>8.4267178430471574</c:v>
                </c:pt>
                <c:pt idx="12">
                  <c:v>8.4658574108317737</c:v>
                </c:pt>
                <c:pt idx="13">
                  <c:v>8.5479629753120587</c:v>
                </c:pt>
                <c:pt idx="14">
                  <c:v>8.4422240271037374</c:v>
                </c:pt>
              </c:numCache>
            </c:numRef>
          </c:xVal>
          <c:yVal>
            <c:numRef>
              <c:f>Fu_屋外!$H$2:$H$16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91-4696-8B74-6ED3674CE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0617647"/>
        <c:axId val="1830618063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Fu_屋外!$C$21</c15:sqref>
                        </c15:formulaRef>
                      </c:ext>
                    </c:extLst>
                    <c:strCache>
                      <c:ptCount val="1"/>
                      <c:pt idx="0">
                        <c:v>560nm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Fu_屋外!$C$22:$C$36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12.61577583299367</c:v>
                      </c:pt>
                      <c:pt idx="1">
                        <c:v>12.621430605947969</c:v>
                      </c:pt>
                      <c:pt idx="2">
                        <c:v>12.562684690254011</c:v>
                      </c:pt>
                      <c:pt idx="3">
                        <c:v>12.526185633719081</c:v>
                      </c:pt>
                      <c:pt idx="4">
                        <c:v>12.477300109781469</c:v>
                      </c:pt>
                      <c:pt idx="5">
                        <c:v>7.7978264199921714</c:v>
                      </c:pt>
                      <c:pt idx="6">
                        <c:v>7.7444788834803688</c:v>
                      </c:pt>
                      <c:pt idx="7">
                        <c:v>7.6822808791197881</c:v>
                      </c:pt>
                      <c:pt idx="8">
                        <c:v>7.6253619267184503</c:v>
                      </c:pt>
                      <c:pt idx="9">
                        <c:v>7.6094829161354305</c:v>
                      </c:pt>
                      <c:pt idx="10">
                        <c:v>8.5581864648821178</c:v>
                      </c:pt>
                      <c:pt idx="11">
                        <c:v>8.5332541506220707</c:v>
                      </c:pt>
                      <c:pt idx="12">
                        <c:v>8.4955228934532467</c:v>
                      </c:pt>
                      <c:pt idx="13">
                        <c:v>8.4239633367726228</c:v>
                      </c:pt>
                      <c:pt idx="14">
                        <c:v>8.4129993723918624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Fu_屋外!$H$2:$H$16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EC91-4696-8B74-6ED3674CE5D7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Fu_屋外!$F$21</c15:sqref>
                        </c15:formulaRef>
                      </c:ext>
                    </c:extLst>
                    <c:strCache>
                      <c:ptCount val="1"/>
                      <c:pt idx="0">
                        <c:v>900~1700nm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Fu_屋外!$F$22:$F$36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25.187936158270603</c:v>
                      </c:pt>
                      <c:pt idx="1">
                        <c:v>25.16733879010788</c:v>
                      </c:pt>
                      <c:pt idx="2">
                        <c:v>25.156705752052932</c:v>
                      </c:pt>
                      <c:pt idx="3">
                        <c:v>25.109938746722634</c:v>
                      </c:pt>
                      <c:pt idx="4">
                        <c:v>24.715652699863959</c:v>
                      </c:pt>
                      <c:pt idx="5">
                        <c:v>17.086585709155493</c:v>
                      </c:pt>
                      <c:pt idx="6">
                        <c:v>17.09092857615315</c:v>
                      </c:pt>
                      <c:pt idx="7">
                        <c:v>17.084287615333078</c:v>
                      </c:pt>
                      <c:pt idx="8">
                        <c:v>17.05739977028944</c:v>
                      </c:pt>
                      <c:pt idx="9">
                        <c:v>16.788354178295258</c:v>
                      </c:pt>
                      <c:pt idx="10">
                        <c:v>16.949468590808639</c:v>
                      </c:pt>
                      <c:pt idx="11">
                        <c:v>16.959971993669228</c:v>
                      </c:pt>
                      <c:pt idx="12">
                        <c:v>16.961380304285019</c:v>
                      </c:pt>
                      <c:pt idx="13">
                        <c:v>16.97192631208468</c:v>
                      </c:pt>
                      <c:pt idx="14">
                        <c:v>16.8552233994956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Fu_屋外!$H$2:$H$16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C91-4696-8B74-6ED3674CE5D7}"/>
                  </c:ext>
                </c:extLst>
              </c15:ser>
            </c15:filteredScatterSeries>
          </c:ext>
        </c:extLst>
      </c:scatterChart>
      <c:valAx>
        <c:axId val="1830617647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0618063"/>
        <c:crosses val="autoZero"/>
        <c:crossBetween val="midCat"/>
      </c:valAx>
      <c:valAx>
        <c:axId val="1830618063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0617647"/>
        <c:crosses val="autoZero"/>
        <c:crossBetween val="midCat"/>
        <c:majorUnit val="10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A3108-9B91-4DDF-B58B-3E56359CFE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1143000"/>
            <a:ext cx="446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FC2A-11B8-48F4-9BDD-C4CE92360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7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1pPr>
    <a:lvl2pPr marL="171313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2pPr>
    <a:lvl3pPr marL="342626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3pPr>
    <a:lvl4pPr marL="513939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4pPr>
    <a:lvl5pPr marL="685251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5pPr>
    <a:lvl6pPr marL="856564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6pPr>
    <a:lvl7pPr marL="1027877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7pPr>
    <a:lvl8pPr marL="1199190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8pPr>
    <a:lvl9pPr marL="1370503" algn="l" defTabSz="342626" rtl="0" eaLnBrk="1" latinLnBrk="0" hangingPunct="1">
      <a:defRPr kumimoji="1"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87713" y="841375"/>
            <a:ext cx="32908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706" y="477264"/>
            <a:ext cx="3589338" cy="1015283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844" y="1531700"/>
            <a:ext cx="3167063" cy="70408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89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93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1906" y="155263"/>
            <a:ext cx="910530" cy="24713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314" y="155263"/>
            <a:ext cx="2678807" cy="24713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1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04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15" y="727035"/>
            <a:ext cx="3642122" cy="1213074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115" y="1951585"/>
            <a:ext cx="3642122" cy="637927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314" y="776313"/>
            <a:ext cx="1794669" cy="18503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7767" y="776313"/>
            <a:ext cx="1794669" cy="18503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64" y="155263"/>
            <a:ext cx="3642122" cy="5636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864" y="714884"/>
            <a:ext cx="1786421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864" y="1065237"/>
            <a:ext cx="1786421" cy="15668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767" y="714884"/>
            <a:ext cx="1795219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767" y="1065237"/>
            <a:ext cx="1795219" cy="15668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9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64" y="194416"/>
            <a:ext cx="1361947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19" y="419885"/>
            <a:ext cx="2137767" cy="2072419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864" y="874872"/>
            <a:ext cx="1361947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02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64" y="194416"/>
            <a:ext cx="1361947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95219" y="419885"/>
            <a:ext cx="2137767" cy="2072419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864" y="874872"/>
            <a:ext cx="1361947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314" y="155263"/>
            <a:ext cx="3642122" cy="56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314" y="776313"/>
            <a:ext cx="3642122" cy="185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314" y="2702921"/>
            <a:ext cx="950119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1B5F-D187-450B-9D8D-EE9B7F3E1601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8786" y="2702921"/>
            <a:ext cx="1425178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2317" y="2702921"/>
            <a:ext cx="950119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DEF7-D2B3-4CD6-8917-9E6BC86BA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kumimoji="1"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kumimoji="1"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kumimoji="1"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092" y="0"/>
            <a:ext cx="4221658" cy="2915283"/>
            <a:chOff x="1800159" y="1208878"/>
            <a:chExt cx="4221658" cy="2915283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8" name="グラフ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49245191"/>
                    </p:ext>
                  </p:extLst>
                </p:nvPr>
              </p:nvGraphicFramePr>
              <p:xfrm>
                <a:off x="2138712" y="1208878"/>
                <a:ext cx="3883105" cy="21860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>
            <p:graphicFrame>
              <p:nvGraphicFramePr>
                <p:cNvPr id="18" name="グラフ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49245191"/>
                    </p:ext>
                  </p:extLst>
                </p:nvPr>
              </p:nvGraphicFramePr>
              <p:xfrm>
                <a:off x="2138712" y="1208878"/>
                <a:ext cx="3883105" cy="21860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3025263" y="3394934"/>
                  <a:ext cx="211000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分光反射率の差</a:t>
                  </a:r>
                  <a14:m>
                    <m:oMath xmlns:m="http://schemas.openxmlformats.org/officeDocument/2006/math">
                      <m:r>
                        <a:rPr lang="en-US" altLang="ja-JP" sz="1600" i="1" dirty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𝑑</m:t>
                      </m:r>
                    </m:oMath>
                  </a14:m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 </a:t>
                  </a:r>
                  <a:r>
                    <a:rPr lang="en-US" altLang="ja-JP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[%]</a:t>
                  </a:r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263" y="3394934"/>
                  <a:ext cx="2110001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445" t="-12727" r="-578" b="-2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正方形/長方形 23"/>
            <p:cNvSpPr/>
            <p:nvPr/>
          </p:nvSpPr>
          <p:spPr>
            <a:xfrm rot="16200000">
              <a:off x="1387385" y="2029601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1" name="楕円 30"/>
            <p:cNvSpPr>
              <a:spLocks noChangeAspect="1"/>
            </p:cNvSpPr>
            <p:nvPr/>
          </p:nvSpPr>
          <p:spPr>
            <a:xfrm>
              <a:off x="2458195" y="39118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610290" y="3785607"/>
              <a:ext cx="3262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各含水比に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対する分光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反射率の差</a:t>
              </a:r>
            </a:p>
          </p:txBody>
        </p:sp>
      </p:grpSp>
      <p:cxnSp>
        <p:nvCxnSpPr>
          <p:cNvPr id="8" name="直線矢印コネクタ 7"/>
          <p:cNvCxnSpPr/>
          <p:nvPr/>
        </p:nvCxnSpPr>
        <p:spPr>
          <a:xfrm>
            <a:off x="740583" y="1789920"/>
            <a:ext cx="3297605" cy="5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740583" y="123568"/>
            <a:ext cx="3911" cy="1671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6</cp:revision>
  <dcterms:created xsi:type="dcterms:W3CDTF">2020-01-03T06:22:53Z</dcterms:created>
  <dcterms:modified xsi:type="dcterms:W3CDTF">2020-01-11T10:45:31Z</dcterms:modified>
</cp:coreProperties>
</file>