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4171950" cy="3848100"/>
  <p:notesSz cx="6858000" cy="9144000"/>
  <p:defaultTextStyle>
    <a:defPPr>
      <a:defRPr lang="ja-JP"/>
    </a:defPPr>
    <a:lvl1pPr marL="0" algn="l" defTabSz="370789" rtl="0" eaLnBrk="1" latinLnBrk="0" hangingPunct="1">
      <a:defRPr kumimoji="1" sz="730" kern="1200">
        <a:solidFill>
          <a:schemeClr val="tx1"/>
        </a:solidFill>
        <a:latin typeface="+mn-lt"/>
        <a:ea typeface="+mn-ea"/>
        <a:cs typeface="+mn-cs"/>
      </a:defRPr>
    </a:lvl1pPr>
    <a:lvl2pPr marL="185395" algn="l" defTabSz="370789" rtl="0" eaLnBrk="1" latinLnBrk="0" hangingPunct="1">
      <a:defRPr kumimoji="1" sz="730" kern="1200">
        <a:solidFill>
          <a:schemeClr val="tx1"/>
        </a:solidFill>
        <a:latin typeface="+mn-lt"/>
        <a:ea typeface="+mn-ea"/>
        <a:cs typeface="+mn-cs"/>
      </a:defRPr>
    </a:lvl2pPr>
    <a:lvl3pPr marL="370789" algn="l" defTabSz="370789" rtl="0" eaLnBrk="1" latinLnBrk="0" hangingPunct="1">
      <a:defRPr kumimoji="1" sz="730" kern="1200">
        <a:solidFill>
          <a:schemeClr val="tx1"/>
        </a:solidFill>
        <a:latin typeface="+mn-lt"/>
        <a:ea typeface="+mn-ea"/>
        <a:cs typeface="+mn-cs"/>
      </a:defRPr>
    </a:lvl3pPr>
    <a:lvl4pPr marL="556184" algn="l" defTabSz="370789" rtl="0" eaLnBrk="1" latinLnBrk="0" hangingPunct="1">
      <a:defRPr kumimoji="1" sz="730" kern="1200">
        <a:solidFill>
          <a:schemeClr val="tx1"/>
        </a:solidFill>
        <a:latin typeface="+mn-lt"/>
        <a:ea typeface="+mn-ea"/>
        <a:cs typeface="+mn-cs"/>
      </a:defRPr>
    </a:lvl4pPr>
    <a:lvl5pPr marL="741578" algn="l" defTabSz="370789" rtl="0" eaLnBrk="1" latinLnBrk="0" hangingPunct="1">
      <a:defRPr kumimoji="1" sz="730" kern="1200">
        <a:solidFill>
          <a:schemeClr val="tx1"/>
        </a:solidFill>
        <a:latin typeface="+mn-lt"/>
        <a:ea typeface="+mn-ea"/>
        <a:cs typeface="+mn-cs"/>
      </a:defRPr>
    </a:lvl5pPr>
    <a:lvl6pPr marL="926973" algn="l" defTabSz="370789" rtl="0" eaLnBrk="1" latinLnBrk="0" hangingPunct="1">
      <a:defRPr kumimoji="1" sz="730" kern="1200">
        <a:solidFill>
          <a:schemeClr val="tx1"/>
        </a:solidFill>
        <a:latin typeface="+mn-lt"/>
        <a:ea typeface="+mn-ea"/>
        <a:cs typeface="+mn-cs"/>
      </a:defRPr>
    </a:lvl6pPr>
    <a:lvl7pPr marL="1112368" algn="l" defTabSz="370789" rtl="0" eaLnBrk="1" latinLnBrk="0" hangingPunct="1">
      <a:defRPr kumimoji="1" sz="730" kern="1200">
        <a:solidFill>
          <a:schemeClr val="tx1"/>
        </a:solidFill>
        <a:latin typeface="+mn-lt"/>
        <a:ea typeface="+mn-ea"/>
        <a:cs typeface="+mn-cs"/>
      </a:defRPr>
    </a:lvl7pPr>
    <a:lvl8pPr marL="1297762" algn="l" defTabSz="370789" rtl="0" eaLnBrk="1" latinLnBrk="0" hangingPunct="1">
      <a:defRPr kumimoji="1" sz="730" kern="1200">
        <a:solidFill>
          <a:schemeClr val="tx1"/>
        </a:solidFill>
        <a:latin typeface="+mn-lt"/>
        <a:ea typeface="+mn-ea"/>
        <a:cs typeface="+mn-cs"/>
      </a:defRPr>
    </a:lvl8pPr>
    <a:lvl9pPr marL="1483157" algn="l" defTabSz="370789" rtl="0" eaLnBrk="1" latinLnBrk="0" hangingPunct="1">
      <a:defRPr kumimoji="1" sz="7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Fu_屋外!$C$21</c:f>
              <c:strCache>
                <c:ptCount val="1"/>
                <c:pt idx="0">
                  <c:v>560nm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8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Fu_屋外!$C$22:$C$36</c:f>
              <c:numCache>
                <c:formatCode>General</c:formatCode>
                <c:ptCount val="15"/>
                <c:pt idx="0">
                  <c:v>12.61577583299367</c:v>
                </c:pt>
                <c:pt idx="1">
                  <c:v>12.621430605947969</c:v>
                </c:pt>
                <c:pt idx="2">
                  <c:v>12.562684690254011</c:v>
                </c:pt>
                <c:pt idx="3">
                  <c:v>12.526185633719081</c:v>
                </c:pt>
                <c:pt idx="4">
                  <c:v>12.477300109781469</c:v>
                </c:pt>
                <c:pt idx="5">
                  <c:v>7.7978264199921714</c:v>
                </c:pt>
                <c:pt idx="6">
                  <c:v>7.7444788834803688</c:v>
                </c:pt>
                <c:pt idx="7">
                  <c:v>7.6822808791197881</c:v>
                </c:pt>
                <c:pt idx="8">
                  <c:v>7.6253619267184503</c:v>
                </c:pt>
                <c:pt idx="9">
                  <c:v>7.6094829161354305</c:v>
                </c:pt>
                <c:pt idx="10">
                  <c:v>8.5581864648821178</c:v>
                </c:pt>
                <c:pt idx="11">
                  <c:v>8.5332541506220707</c:v>
                </c:pt>
                <c:pt idx="12">
                  <c:v>8.4955228934532467</c:v>
                </c:pt>
                <c:pt idx="13">
                  <c:v>8.4239633367726228</c:v>
                </c:pt>
                <c:pt idx="14">
                  <c:v>8.4129993723918624</c:v>
                </c:pt>
              </c:numCache>
            </c:numRef>
          </c:xVal>
          <c:yVal>
            <c:numRef>
              <c:f>Fu_屋外!$H$2:$H$16</c:f>
              <c:numCache>
                <c:formatCode>General</c:formatCode>
                <c:ptCount val="1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40</c:v>
                </c:pt>
                <c:pt idx="11">
                  <c:v>40</c:v>
                </c:pt>
                <c:pt idx="12">
                  <c:v>40</c:v>
                </c:pt>
                <c:pt idx="13">
                  <c:v>40</c:v>
                </c:pt>
                <c:pt idx="14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C6-4378-86FE-BDFFD9EA7D64}"/>
            </c:ext>
          </c:extLst>
        </c:ser>
        <c:ser>
          <c:idx val="1"/>
          <c:order val="1"/>
          <c:tx>
            <c:strRef>
              <c:f>Fu_屋外!$F$21</c:f>
              <c:strCache>
                <c:ptCount val="1"/>
                <c:pt idx="0">
                  <c:v>900~1700nm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8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Fu_屋外!$F$22:$F$36</c:f>
              <c:numCache>
                <c:formatCode>General</c:formatCode>
                <c:ptCount val="15"/>
                <c:pt idx="0">
                  <c:v>25.187936158270603</c:v>
                </c:pt>
                <c:pt idx="1">
                  <c:v>25.16733879010788</c:v>
                </c:pt>
                <c:pt idx="2">
                  <c:v>25.156705752052932</c:v>
                </c:pt>
                <c:pt idx="3">
                  <c:v>25.109938746722634</c:v>
                </c:pt>
                <c:pt idx="4">
                  <c:v>24.715652699863959</c:v>
                </c:pt>
                <c:pt idx="5">
                  <c:v>17.086585709155493</c:v>
                </c:pt>
                <c:pt idx="6">
                  <c:v>17.09092857615315</c:v>
                </c:pt>
                <c:pt idx="7">
                  <c:v>17.084287615333078</c:v>
                </c:pt>
                <c:pt idx="8">
                  <c:v>17.05739977028944</c:v>
                </c:pt>
                <c:pt idx="9">
                  <c:v>16.788354178295258</c:v>
                </c:pt>
                <c:pt idx="10">
                  <c:v>16.949468590808639</c:v>
                </c:pt>
                <c:pt idx="11">
                  <c:v>16.959971993669228</c:v>
                </c:pt>
                <c:pt idx="12">
                  <c:v>16.961380304285019</c:v>
                </c:pt>
                <c:pt idx="13">
                  <c:v>16.97192631208468</c:v>
                </c:pt>
                <c:pt idx="14">
                  <c:v>16.8552233994956</c:v>
                </c:pt>
              </c:numCache>
            </c:numRef>
          </c:xVal>
          <c:yVal>
            <c:numRef>
              <c:f>Fu_屋外!$H$2:$H$16</c:f>
              <c:numCache>
                <c:formatCode>General</c:formatCode>
                <c:ptCount val="1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40</c:v>
                </c:pt>
                <c:pt idx="11">
                  <c:v>40</c:v>
                </c:pt>
                <c:pt idx="12">
                  <c:v>40</c:v>
                </c:pt>
                <c:pt idx="13">
                  <c:v>40</c:v>
                </c:pt>
                <c:pt idx="14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C6-4378-86FE-BDFFD9EA7D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0617647"/>
        <c:axId val="1830618063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Fu_屋外!$I$1</c15:sqref>
                        </c15:formulaRef>
                      </c:ext>
                    </c:extLst>
                    <c:strCache>
                      <c:ptCount val="1"/>
                      <c:pt idx="0">
                        <c:v>NIR（900-1700nm） - 560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Fu_屋外!$I$2:$I$16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12.572160325276933</c:v>
                      </c:pt>
                      <c:pt idx="1">
                        <c:v>12.545908184159909</c:v>
                      </c:pt>
                      <c:pt idx="2">
                        <c:v>12.594021061798921</c:v>
                      </c:pt>
                      <c:pt idx="3">
                        <c:v>12.583753113003551</c:v>
                      </c:pt>
                      <c:pt idx="4">
                        <c:v>12.23835259008249</c:v>
                      </c:pt>
                      <c:pt idx="5">
                        <c:v>9.2887592891633197</c:v>
                      </c:pt>
                      <c:pt idx="6">
                        <c:v>9.3464496926727811</c:v>
                      </c:pt>
                      <c:pt idx="7">
                        <c:v>9.4020067362132913</c:v>
                      </c:pt>
                      <c:pt idx="8">
                        <c:v>9.4320378435709884</c:v>
                      </c:pt>
                      <c:pt idx="9">
                        <c:v>9.178871262159829</c:v>
                      </c:pt>
                      <c:pt idx="10">
                        <c:v>8.3912821259265211</c:v>
                      </c:pt>
                      <c:pt idx="11">
                        <c:v>8.4267178430471574</c:v>
                      </c:pt>
                      <c:pt idx="12">
                        <c:v>8.4658574108317737</c:v>
                      </c:pt>
                      <c:pt idx="13">
                        <c:v>8.5479629753120587</c:v>
                      </c:pt>
                      <c:pt idx="14">
                        <c:v>8.4422240271037374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Fu_屋外!$H$2:$H$16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10</c:v>
                      </c:pt>
                      <c:pt idx="1">
                        <c:v>10</c:v>
                      </c:pt>
                      <c:pt idx="2">
                        <c:v>10</c:v>
                      </c:pt>
                      <c:pt idx="3">
                        <c:v>10</c:v>
                      </c:pt>
                      <c:pt idx="4">
                        <c:v>10</c:v>
                      </c:pt>
                      <c:pt idx="5">
                        <c:v>25</c:v>
                      </c:pt>
                      <c:pt idx="6">
                        <c:v>25</c:v>
                      </c:pt>
                      <c:pt idx="7">
                        <c:v>25</c:v>
                      </c:pt>
                      <c:pt idx="8">
                        <c:v>25</c:v>
                      </c:pt>
                      <c:pt idx="9">
                        <c:v>25</c:v>
                      </c:pt>
                      <c:pt idx="10">
                        <c:v>40</c:v>
                      </c:pt>
                      <c:pt idx="11">
                        <c:v>40</c:v>
                      </c:pt>
                      <c:pt idx="12">
                        <c:v>40</c:v>
                      </c:pt>
                      <c:pt idx="13">
                        <c:v>40</c:v>
                      </c:pt>
                      <c:pt idx="14">
                        <c:v>40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05C6-4378-86FE-BDFFD9EA7D64}"/>
                  </c:ext>
                </c:extLst>
              </c15:ser>
            </c15:filteredScatterSeries>
          </c:ext>
        </c:extLst>
      </c:scatterChart>
      <c:valAx>
        <c:axId val="1830617647"/>
        <c:scaling>
          <c:orientation val="minMax"/>
          <c:max val="27"/>
          <c:min val="5"/>
        </c:scaling>
        <c:delete val="0"/>
        <c:axPos val="b"/>
        <c:majorGridlines>
          <c:spPr>
            <a:ln w="9525" cap="flat" cmpd="sng" algn="ctr">
              <a:solidFill>
                <a:schemeClr val="bg2">
                  <a:lumMod val="9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30618063"/>
        <c:crosses val="autoZero"/>
        <c:crossBetween val="midCat"/>
        <c:majorUnit val="5"/>
      </c:valAx>
      <c:valAx>
        <c:axId val="1830618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9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30617647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D8E92-1DA3-4ED0-ADAC-6954ACC504EA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755775" y="1143000"/>
            <a:ext cx="3346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44BD6-6F6E-422B-891F-2370DB8EFE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8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0789" rtl="0" eaLnBrk="1" latinLnBrk="0" hangingPunct="1">
      <a:defRPr kumimoji="1" sz="487" kern="1200">
        <a:solidFill>
          <a:schemeClr val="tx1"/>
        </a:solidFill>
        <a:latin typeface="+mn-lt"/>
        <a:ea typeface="+mn-ea"/>
        <a:cs typeface="+mn-cs"/>
      </a:defRPr>
    </a:lvl1pPr>
    <a:lvl2pPr marL="185395" algn="l" defTabSz="370789" rtl="0" eaLnBrk="1" latinLnBrk="0" hangingPunct="1">
      <a:defRPr kumimoji="1" sz="487" kern="1200">
        <a:solidFill>
          <a:schemeClr val="tx1"/>
        </a:solidFill>
        <a:latin typeface="+mn-lt"/>
        <a:ea typeface="+mn-ea"/>
        <a:cs typeface="+mn-cs"/>
      </a:defRPr>
    </a:lvl2pPr>
    <a:lvl3pPr marL="370789" algn="l" defTabSz="370789" rtl="0" eaLnBrk="1" latinLnBrk="0" hangingPunct="1">
      <a:defRPr kumimoji="1" sz="487" kern="1200">
        <a:solidFill>
          <a:schemeClr val="tx1"/>
        </a:solidFill>
        <a:latin typeface="+mn-lt"/>
        <a:ea typeface="+mn-ea"/>
        <a:cs typeface="+mn-cs"/>
      </a:defRPr>
    </a:lvl3pPr>
    <a:lvl4pPr marL="556184" algn="l" defTabSz="370789" rtl="0" eaLnBrk="1" latinLnBrk="0" hangingPunct="1">
      <a:defRPr kumimoji="1" sz="487" kern="1200">
        <a:solidFill>
          <a:schemeClr val="tx1"/>
        </a:solidFill>
        <a:latin typeface="+mn-lt"/>
        <a:ea typeface="+mn-ea"/>
        <a:cs typeface="+mn-cs"/>
      </a:defRPr>
    </a:lvl4pPr>
    <a:lvl5pPr marL="741578" algn="l" defTabSz="370789" rtl="0" eaLnBrk="1" latinLnBrk="0" hangingPunct="1">
      <a:defRPr kumimoji="1" sz="487" kern="1200">
        <a:solidFill>
          <a:schemeClr val="tx1"/>
        </a:solidFill>
        <a:latin typeface="+mn-lt"/>
        <a:ea typeface="+mn-ea"/>
        <a:cs typeface="+mn-cs"/>
      </a:defRPr>
    </a:lvl5pPr>
    <a:lvl6pPr marL="926973" algn="l" defTabSz="370789" rtl="0" eaLnBrk="1" latinLnBrk="0" hangingPunct="1">
      <a:defRPr kumimoji="1" sz="487" kern="1200">
        <a:solidFill>
          <a:schemeClr val="tx1"/>
        </a:solidFill>
        <a:latin typeface="+mn-lt"/>
        <a:ea typeface="+mn-ea"/>
        <a:cs typeface="+mn-cs"/>
      </a:defRPr>
    </a:lvl6pPr>
    <a:lvl7pPr marL="1112368" algn="l" defTabSz="370789" rtl="0" eaLnBrk="1" latinLnBrk="0" hangingPunct="1">
      <a:defRPr kumimoji="1" sz="487" kern="1200">
        <a:solidFill>
          <a:schemeClr val="tx1"/>
        </a:solidFill>
        <a:latin typeface="+mn-lt"/>
        <a:ea typeface="+mn-ea"/>
        <a:cs typeface="+mn-cs"/>
      </a:defRPr>
    </a:lvl7pPr>
    <a:lvl8pPr marL="1297762" algn="l" defTabSz="370789" rtl="0" eaLnBrk="1" latinLnBrk="0" hangingPunct="1">
      <a:defRPr kumimoji="1" sz="487" kern="1200">
        <a:solidFill>
          <a:schemeClr val="tx1"/>
        </a:solidFill>
        <a:latin typeface="+mn-lt"/>
        <a:ea typeface="+mn-ea"/>
        <a:cs typeface="+mn-cs"/>
      </a:defRPr>
    </a:lvl8pPr>
    <a:lvl9pPr marL="1483157" algn="l" defTabSz="370789" rtl="0" eaLnBrk="1" latinLnBrk="0" hangingPunct="1">
      <a:defRPr kumimoji="1" sz="4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700463" y="841375"/>
            <a:ext cx="2465387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31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896" y="629770"/>
            <a:ext cx="3546158" cy="1339709"/>
          </a:xfrm>
        </p:spPr>
        <p:txBody>
          <a:bodyPr anchor="b"/>
          <a:lstStyle>
            <a:lvl1pPr algn="ctr">
              <a:defRPr sz="273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494" y="2021144"/>
            <a:ext cx="3128963" cy="929066"/>
          </a:xfrm>
        </p:spPr>
        <p:txBody>
          <a:bodyPr/>
          <a:lstStyle>
            <a:lvl1pPr marL="0" indent="0" algn="ctr">
              <a:buNone/>
              <a:defRPr sz="1095"/>
            </a:lvl1pPr>
            <a:lvl2pPr marL="208620" indent="0" algn="ctr">
              <a:buNone/>
              <a:defRPr sz="913"/>
            </a:lvl2pPr>
            <a:lvl3pPr marL="417241" indent="0" algn="ctr">
              <a:buNone/>
              <a:defRPr sz="821"/>
            </a:lvl3pPr>
            <a:lvl4pPr marL="625861" indent="0" algn="ctr">
              <a:buNone/>
              <a:defRPr sz="730"/>
            </a:lvl4pPr>
            <a:lvl5pPr marL="834481" indent="0" algn="ctr">
              <a:buNone/>
              <a:defRPr sz="730"/>
            </a:lvl5pPr>
            <a:lvl6pPr marL="1043102" indent="0" algn="ctr">
              <a:buNone/>
              <a:defRPr sz="730"/>
            </a:lvl6pPr>
            <a:lvl7pPr marL="1251722" indent="0" algn="ctr">
              <a:buNone/>
              <a:defRPr sz="730"/>
            </a:lvl7pPr>
            <a:lvl8pPr marL="1460343" indent="0" algn="ctr">
              <a:buNone/>
              <a:defRPr sz="730"/>
            </a:lvl8pPr>
            <a:lvl9pPr marL="1668963" indent="0" algn="ctr">
              <a:buNone/>
              <a:defRPr sz="73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C941-9285-45BC-8AFE-DB18628C5BF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C727-EB0A-4C42-924A-AEFDF9EA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28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C941-9285-45BC-8AFE-DB18628C5BF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C727-EB0A-4C42-924A-AEFDF9EA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67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5552" y="204876"/>
            <a:ext cx="899577" cy="326108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6822" y="204876"/>
            <a:ext cx="2646581" cy="326108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C941-9285-45BC-8AFE-DB18628C5BF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C727-EB0A-4C42-924A-AEFDF9EA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27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C941-9285-45BC-8AFE-DB18628C5BF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C727-EB0A-4C42-924A-AEFDF9EA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39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49" y="959354"/>
            <a:ext cx="3598307" cy="1600702"/>
          </a:xfrm>
        </p:spPr>
        <p:txBody>
          <a:bodyPr anchor="b"/>
          <a:lstStyle>
            <a:lvl1pPr>
              <a:defRPr sz="273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49" y="2575199"/>
            <a:ext cx="3598307" cy="841772"/>
          </a:xfrm>
        </p:spPr>
        <p:txBody>
          <a:bodyPr/>
          <a:lstStyle>
            <a:lvl1pPr marL="0" indent="0">
              <a:buNone/>
              <a:defRPr sz="1095">
                <a:solidFill>
                  <a:schemeClr val="tx1"/>
                </a:solidFill>
              </a:defRPr>
            </a:lvl1pPr>
            <a:lvl2pPr marL="208620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241" indent="0">
              <a:buNone/>
              <a:defRPr sz="821">
                <a:solidFill>
                  <a:schemeClr val="tx1">
                    <a:tint val="75000"/>
                  </a:schemeClr>
                </a:solidFill>
              </a:defRPr>
            </a:lvl3pPr>
            <a:lvl4pPr marL="625861" indent="0">
              <a:buNone/>
              <a:defRPr sz="730">
                <a:solidFill>
                  <a:schemeClr val="tx1">
                    <a:tint val="75000"/>
                  </a:schemeClr>
                </a:solidFill>
              </a:defRPr>
            </a:lvl4pPr>
            <a:lvl5pPr marL="834481" indent="0">
              <a:buNone/>
              <a:defRPr sz="730">
                <a:solidFill>
                  <a:schemeClr val="tx1">
                    <a:tint val="75000"/>
                  </a:schemeClr>
                </a:solidFill>
              </a:defRPr>
            </a:lvl5pPr>
            <a:lvl6pPr marL="1043102" indent="0">
              <a:buNone/>
              <a:defRPr sz="730">
                <a:solidFill>
                  <a:schemeClr val="tx1">
                    <a:tint val="75000"/>
                  </a:schemeClr>
                </a:solidFill>
              </a:defRPr>
            </a:lvl6pPr>
            <a:lvl7pPr marL="1251722" indent="0">
              <a:buNone/>
              <a:defRPr sz="730">
                <a:solidFill>
                  <a:schemeClr val="tx1">
                    <a:tint val="75000"/>
                  </a:schemeClr>
                </a:solidFill>
              </a:defRPr>
            </a:lvl7pPr>
            <a:lvl8pPr marL="1460343" indent="0">
              <a:buNone/>
              <a:defRPr sz="730">
                <a:solidFill>
                  <a:schemeClr val="tx1">
                    <a:tint val="75000"/>
                  </a:schemeClr>
                </a:solidFill>
              </a:defRPr>
            </a:lvl8pPr>
            <a:lvl9pPr marL="1668963" indent="0">
              <a:buNone/>
              <a:defRPr sz="7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C941-9285-45BC-8AFE-DB18628C5BF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C727-EB0A-4C42-924A-AEFDF9EA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24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6821" y="1024379"/>
            <a:ext cx="1773079" cy="24415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2050" y="1024379"/>
            <a:ext cx="1773079" cy="24415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C941-9285-45BC-8AFE-DB18628C5BF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C727-EB0A-4C42-924A-AEFDF9EA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70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65" y="204877"/>
            <a:ext cx="3598307" cy="7437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365" y="943319"/>
            <a:ext cx="1764930" cy="462306"/>
          </a:xfrm>
        </p:spPr>
        <p:txBody>
          <a:bodyPr anchor="b"/>
          <a:lstStyle>
            <a:lvl1pPr marL="0" indent="0">
              <a:buNone/>
              <a:defRPr sz="1095" b="1"/>
            </a:lvl1pPr>
            <a:lvl2pPr marL="208620" indent="0">
              <a:buNone/>
              <a:defRPr sz="913" b="1"/>
            </a:lvl2pPr>
            <a:lvl3pPr marL="417241" indent="0">
              <a:buNone/>
              <a:defRPr sz="821" b="1"/>
            </a:lvl3pPr>
            <a:lvl4pPr marL="625861" indent="0">
              <a:buNone/>
              <a:defRPr sz="730" b="1"/>
            </a:lvl4pPr>
            <a:lvl5pPr marL="834481" indent="0">
              <a:buNone/>
              <a:defRPr sz="730" b="1"/>
            </a:lvl5pPr>
            <a:lvl6pPr marL="1043102" indent="0">
              <a:buNone/>
              <a:defRPr sz="730" b="1"/>
            </a:lvl6pPr>
            <a:lvl7pPr marL="1251722" indent="0">
              <a:buNone/>
              <a:defRPr sz="730" b="1"/>
            </a:lvl7pPr>
            <a:lvl8pPr marL="1460343" indent="0">
              <a:buNone/>
              <a:defRPr sz="730" b="1"/>
            </a:lvl8pPr>
            <a:lvl9pPr marL="1668963" indent="0">
              <a:buNone/>
              <a:defRPr sz="73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365" y="1405626"/>
            <a:ext cx="1764930" cy="206746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12050" y="943319"/>
            <a:ext cx="1773622" cy="462306"/>
          </a:xfrm>
        </p:spPr>
        <p:txBody>
          <a:bodyPr anchor="b"/>
          <a:lstStyle>
            <a:lvl1pPr marL="0" indent="0">
              <a:buNone/>
              <a:defRPr sz="1095" b="1"/>
            </a:lvl1pPr>
            <a:lvl2pPr marL="208620" indent="0">
              <a:buNone/>
              <a:defRPr sz="913" b="1"/>
            </a:lvl2pPr>
            <a:lvl3pPr marL="417241" indent="0">
              <a:buNone/>
              <a:defRPr sz="821" b="1"/>
            </a:lvl3pPr>
            <a:lvl4pPr marL="625861" indent="0">
              <a:buNone/>
              <a:defRPr sz="730" b="1"/>
            </a:lvl4pPr>
            <a:lvl5pPr marL="834481" indent="0">
              <a:buNone/>
              <a:defRPr sz="730" b="1"/>
            </a:lvl5pPr>
            <a:lvl6pPr marL="1043102" indent="0">
              <a:buNone/>
              <a:defRPr sz="730" b="1"/>
            </a:lvl6pPr>
            <a:lvl7pPr marL="1251722" indent="0">
              <a:buNone/>
              <a:defRPr sz="730" b="1"/>
            </a:lvl7pPr>
            <a:lvl8pPr marL="1460343" indent="0">
              <a:buNone/>
              <a:defRPr sz="730" b="1"/>
            </a:lvl8pPr>
            <a:lvl9pPr marL="1668963" indent="0">
              <a:buNone/>
              <a:defRPr sz="73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12050" y="1405626"/>
            <a:ext cx="1773622" cy="206746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C941-9285-45BC-8AFE-DB18628C5BF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C727-EB0A-4C42-924A-AEFDF9EA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71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C941-9285-45BC-8AFE-DB18628C5BF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C727-EB0A-4C42-924A-AEFDF9EA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87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C941-9285-45BC-8AFE-DB18628C5BF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C727-EB0A-4C42-924A-AEFDF9EA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99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65" y="256540"/>
            <a:ext cx="1345562" cy="897890"/>
          </a:xfrm>
        </p:spPr>
        <p:txBody>
          <a:bodyPr anchor="b"/>
          <a:lstStyle>
            <a:lvl1pPr>
              <a:defRPr sz="14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622" y="554056"/>
            <a:ext cx="2112050" cy="2734645"/>
          </a:xfrm>
        </p:spPr>
        <p:txBody>
          <a:bodyPr/>
          <a:lstStyle>
            <a:lvl1pPr>
              <a:defRPr sz="1460"/>
            </a:lvl1pPr>
            <a:lvl2pPr>
              <a:defRPr sz="1278"/>
            </a:lvl2pPr>
            <a:lvl3pPr>
              <a:defRPr sz="1095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7365" y="1154430"/>
            <a:ext cx="1345562" cy="2138724"/>
          </a:xfrm>
        </p:spPr>
        <p:txBody>
          <a:bodyPr/>
          <a:lstStyle>
            <a:lvl1pPr marL="0" indent="0">
              <a:buNone/>
              <a:defRPr sz="730"/>
            </a:lvl1pPr>
            <a:lvl2pPr marL="208620" indent="0">
              <a:buNone/>
              <a:defRPr sz="639"/>
            </a:lvl2pPr>
            <a:lvl3pPr marL="417241" indent="0">
              <a:buNone/>
              <a:defRPr sz="548"/>
            </a:lvl3pPr>
            <a:lvl4pPr marL="625861" indent="0">
              <a:buNone/>
              <a:defRPr sz="456"/>
            </a:lvl4pPr>
            <a:lvl5pPr marL="834481" indent="0">
              <a:buNone/>
              <a:defRPr sz="456"/>
            </a:lvl5pPr>
            <a:lvl6pPr marL="1043102" indent="0">
              <a:buNone/>
              <a:defRPr sz="456"/>
            </a:lvl6pPr>
            <a:lvl7pPr marL="1251722" indent="0">
              <a:buNone/>
              <a:defRPr sz="456"/>
            </a:lvl7pPr>
            <a:lvl8pPr marL="1460343" indent="0">
              <a:buNone/>
              <a:defRPr sz="456"/>
            </a:lvl8pPr>
            <a:lvl9pPr marL="1668963" indent="0">
              <a:buNone/>
              <a:defRPr sz="45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C941-9285-45BC-8AFE-DB18628C5BF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C727-EB0A-4C42-924A-AEFDF9EA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61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65" y="256540"/>
            <a:ext cx="1345562" cy="897890"/>
          </a:xfrm>
        </p:spPr>
        <p:txBody>
          <a:bodyPr anchor="b"/>
          <a:lstStyle>
            <a:lvl1pPr>
              <a:defRPr sz="14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73622" y="554056"/>
            <a:ext cx="2112050" cy="2734645"/>
          </a:xfrm>
        </p:spPr>
        <p:txBody>
          <a:bodyPr anchor="t"/>
          <a:lstStyle>
            <a:lvl1pPr marL="0" indent="0">
              <a:buNone/>
              <a:defRPr sz="1460"/>
            </a:lvl1pPr>
            <a:lvl2pPr marL="208620" indent="0">
              <a:buNone/>
              <a:defRPr sz="1278"/>
            </a:lvl2pPr>
            <a:lvl3pPr marL="417241" indent="0">
              <a:buNone/>
              <a:defRPr sz="1095"/>
            </a:lvl3pPr>
            <a:lvl4pPr marL="625861" indent="0">
              <a:buNone/>
              <a:defRPr sz="913"/>
            </a:lvl4pPr>
            <a:lvl5pPr marL="834481" indent="0">
              <a:buNone/>
              <a:defRPr sz="913"/>
            </a:lvl5pPr>
            <a:lvl6pPr marL="1043102" indent="0">
              <a:buNone/>
              <a:defRPr sz="913"/>
            </a:lvl6pPr>
            <a:lvl7pPr marL="1251722" indent="0">
              <a:buNone/>
              <a:defRPr sz="913"/>
            </a:lvl7pPr>
            <a:lvl8pPr marL="1460343" indent="0">
              <a:buNone/>
              <a:defRPr sz="913"/>
            </a:lvl8pPr>
            <a:lvl9pPr marL="1668963" indent="0">
              <a:buNone/>
              <a:defRPr sz="913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7365" y="1154430"/>
            <a:ext cx="1345562" cy="2138724"/>
          </a:xfrm>
        </p:spPr>
        <p:txBody>
          <a:bodyPr/>
          <a:lstStyle>
            <a:lvl1pPr marL="0" indent="0">
              <a:buNone/>
              <a:defRPr sz="730"/>
            </a:lvl1pPr>
            <a:lvl2pPr marL="208620" indent="0">
              <a:buNone/>
              <a:defRPr sz="639"/>
            </a:lvl2pPr>
            <a:lvl3pPr marL="417241" indent="0">
              <a:buNone/>
              <a:defRPr sz="548"/>
            </a:lvl3pPr>
            <a:lvl4pPr marL="625861" indent="0">
              <a:buNone/>
              <a:defRPr sz="456"/>
            </a:lvl4pPr>
            <a:lvl5pPr marL="834481" indent="0">
              <a:buNone/>
              <a:defRPr sz="456"/>
            </a:lvl5pPr>
            <a:lvl6pPr marL="1043102" indent="0">
              <a:buNone/>
              <a:defRPr sz="456"/>
            </a:lvl6pPr>
            <a:lvl7pPr marL="1251722" indent="0">
              <a:buNone/>
              <a:defRPr sz="456"/>
            </a:lvl7pPr>
            <a:lvl8pPr marL="1460343" indent="0">
              <a:buNone/>
              <a:defRPr sz="456"/>
            </a:lvl8pPr>
            <a:lvl9pPr marL="1668963" indent="0">
              <a:buNone/>
              <a:defRPr sz="45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C941-9285-45BC-8AFE-DB18628C5BF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C727-EB0A-4C42-924A-AEFDF9EA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12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6822" y="204877"/>
            <a:ext cx="3598307" cy="743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822" y="1024379"/>
            <a:ext cx="3598307" cy="2441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6821" y="3566619"/>
            <a:ext cx="938689" cy="204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C941-9285-45BC-8AFE-DB18628C5BF9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1959" y="3566619"/>
            <a:ext cx="1408033" cy="204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6440" y="3566619"/>
            <a:ext cx="938689" cy="204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AC727-EB0A-4C42-924A-AEFDF9EA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40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241" rtl="0" eaLnBrk="1" latinLnBrk="0" hangingPunct="1">
        <a:lnSpc>
          <a:spcPct val="90000"/>
        </a:lnSpc>
        <a:spcBef>
          <a:spcPct val="0"/>
        </a:spcBef>
        <a:buNone/>
        <a:defRPr kumimoji="1" sz="20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310" indent="-104310" algn="l" defTabSz="417241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kumimoji="1" sz="1278" kern="1200">
          <a:solidFill>
            <a:schemeClr val="tx1"/>
          </a:solidFill>
          <a:latin typeface="+mn-lt"/>
          <a:ea typeface="+mn-ea"/>
          <a:cs typeface="+mn-cs"/>
        </a:defRPr>
      </a:lvl1pPr>
      <a:lvl2pPr marL="312931" indent="-104310" algn="l" defTabSz="417241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1095" kern="1200">
          <a:solidFill>
            <a:schemeClr val="tx1"/>
          </a:solidFill>
          <a:latin typeface="+mn-lt"/>
          <a:ea typeface="+mn-ea"/>
          <a:cs typeface="+mn-cs"/>
        </a:defRPr>
      </a:lvl2pPr>
      <a:lvl3pPr marL="521551" indent="-104310" algn="l" defTabSz="417241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171" indent="-104310" algn="l" defTabSz="417241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821" kern="1200">
          <a:solidFill>
            <a:schemeClr val="tx1"/>
          </a:solidFill>
          <a:latin typeface="+mn-lt"/>
          <a:ea typeface="+mn-ea"/>
          <a:cs typeface="+mn-cs"/>
        </a:defRPr>
      </a:lvl4pPr>
      <a:lvl5pPr marL="938792" indent="-104310" algn="l" defTabSz="417241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821" kern="1200">
          <a:solidFill>
            <a:schemeClr val="tx1"/>
          </a:solidFill>
          <a:latin typeface="+mn-lt"/>
          <a:ea typeface="+mn-ea"/>
          <a:cs typeface="+mn-cs"/>
        </a:defRPr>
      </a:lvl5pPr>
      <a:lvl6pPr marL="1147412" indent="-104310" algn="l" defTabSz="417241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821" kern="1200">
          <a:solidFill>
            <a:schemeClr val="tx1"/>
          </a:solidFill>
          <a:latin typeface="+mn-lt"/>
          <a:ea typeface="+mn-ea"/>
          <a:cs typeface="+mn-cs"/>
        </a:defRPr>
      </a:lvl6pPr>
      <a:lvl7pPr marL="1356032" indent="-104310" algn="l" defTabSz="417241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821" kern="1200">
          <a:solidFill>
            <a:schemeClr val="tx1"/>
          </a:solidFill>
          <a:latin typeface="+mn-lt"/>
          <a:ea typeface="+mn-ea"/>
          <a:cs typeface="+mn-cs"/>
        </a:defRPr>
      </a:lvl7pPr>
      <a:lvl8pPr marL="1564653" indent="-104310" algn="l" defTabSz="417241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821" kern="1200">
          <a:solidFill>
            <a:schemeClr val="tx1"/>
          </a:solidFill>
          <a:latin typeface="+mn-lt"/>
          <a:ea typeface="+mn-ea"/>
          <a:cs typeface="+mn-cs"/>
        </a:defRPr>
      </a:lvl8pPr>
      <a:lvl9pPr marL="1773273" indent="-104310" algn="l" defTabSz="417241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kumimoji="1" sz="8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241" rtl="0" eaLnBrk="1" latinLnBrk="0" hangingPunct="1">
        <a:defRPr kumimoji="1" sz="821" kern="1200">
          <a:solidFill>
            <a:schemeClr val="tx1"/>
          </a:solidFill>
          <a:latin typeface="+mn-lt"/>
          <a:ea typeface="+mn-ea"/>
          <a:cs typeface="+mn-cs"/>
        </a:defRPr>
      </a:lvl1pPr>
      <a:lvl2pPr marL="208620" algn="l" defTabSz="417241" rtl="0" eaLnBrk="1" latinLnBrk="0" hangingPunct="1">
        <a:defRPr kumimoji="1" sz="821" kern="1200">
          <a:solidFill>
            <a:schemeClr val="tx1"/>
          </a:solidFill>
          <a:latin typeface="+mn-lt"/>
          <a:ea typeface="+mn-ea"/>
          <a:cs typeface="+mn-cs"/>
        </a:defRPr>
      </a:lvl2pPr>
      <a:lvl3pPr marL="417241" algn="l" defTabSz="417241" rtl="0" eaLnBrk="1" latinLnBrk="0" hangingPunct="1">
        <a:defRPr kumimoji="1" sz="821" kern="1200">
          <a:solidFill>
            <a:schemeClr val="tx1"/>
          </a:solidFill>
          <a:latin typeface="+mn-lt"/>
          <a:ea typeface="+mn-ea"/>
          <a:cs typeface="+mn-cs"/>
        </a:defRPr>
      </a:lvl3pPr>
      <a:lvl4pPr marL="625861" algn="l" defTabSz="417241" rtl="0" eaLnBrk="1" latinLnBrk="0" hangingPunct="1">
        <a:defRPr kumimoji="1" sz="821" kern="1200">
          <a:solidFill>
            <a:schemeClr val="tx1"/>
          </a:solidFill>
          <a:latin typeface="+mn-lt"/>
          <a:ea typeface="+mn-ea"/>
          <a:cs typeface="+mn-cs"/>
        </a:defRPr>
      </a:lvl4pPr>
      <a:lvl5pPr marL="834481" algn="l" defTabSz="417241" rtl="0" eaLnBrk="1" latinLnBrk="0" hangingPunct="1">
        <a:defRPr kumimoji="1" sz="821" kern="1200">
          <a:solidFill>
            <a:schemeClr val="tx1"/>
          </a:solidFill>
          <a:latin typeface="+mn-lt"/>
          <a:ea typeface="+mn-ea"/>
          <a:cs typeface="+mn-cs"/>
        </a:defRPr>
      </a:lvl5pPr>
      <a:lvl6pPr marL="1043102" algn="l" defTabSz="417241" rtl="0" eaLnBrk="1" latinLnBrk="0" hangingPunct="1">
        <a:defRPr kumimoji="1" sz="821" kern="1200">
          <a:solidFill>
            <a:schemeClr val="tx1"/>
          </a:solidFill>
          <a:latin typeface="+mn-lt"/>
          <a:ea typeface="+mn-ea"/>
          <a:cs typeface="+mn-cs"/>
        </a:defRPr>
      </a:lvl6pPr>
      <a:lvl7pPr marL="1251722" algn="l" defTabSz="417241" rtl="0" eaLnBrk="1" latinLnBrk="0" hangingPunct="1">
        <a:defRPr kumimoji="1" sz="821" kern="1200">
          <a:solidFill>
            <a:schemeClr val="tx1"/>
          </a:solidFill>
          <a:latin typeface="+mn-lt"/>
          <a:ea typeface="+mn-ea"/>
          <a:cs typeface="+mn-cs"/>
        </a:defRPr>
      </a:lvl7pPr>
      <a:lvl8pPr marL="1460343" algn="l" defTabSz="417241" rtl="0" eaLnBrk="1" latinLnBrk="0" hangingPunct="1">
        <a:defRPr kumimoji="1" sz="821" kern="1200">
          <a:solidFill>
            <a:schemeClr val="tx1"/>
          </a:solidFill>
          <a:latin typeface="+mn-lt"/>
          <a:ea typeface="+mn-ea"/>
          <a:cs typeface="+mn-cs"/>
        </a:defRPr>
      </a:lvl8pPr>
      <a:lvl9pPr marL="1668963" algn="l" defTabSz="417241" rtl="0" eaLnBrk="1" latinLnBrk="0" hangingPunct="1">
        <a:defRPr kumimoji="1" sz="8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/>
        </p:nvGrpSpPr>
        <p:grpSpPr>
          <a:xfrm>
            <a:off x="-1699" y="-12912"/>
            <a:ext cx="4173649" cy="3849850"/>
            <a:chOff x="1784768" y="1710040"/>
            <a:chExt cx="4173649" cy="3849850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1" name="グラフ 10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8914496"/>
                    </p:ext>
                  </p:extLst>
                </p:nvPr>
              </p:nvGraphicFramePr>
              <p:xfrm>
                <a:off x="2047319" y="1710040"/>
                <a:ext cx="3911098" cy="227975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Choice>
          <mc:Fallback>
            <p:graphicFrame>
              <p:nvGraphicFramePr>
                <p:cNvPr id="11" name="グラフ 10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8914496"/>
                    </p:ext>
                  </p:extLst>
                </p:nvPr>
              </p:nvGraphicFramePr>
              <p:xfrm>
                <a:off x="2047319" y="1710040"/>
                <a:ext cx="3911098" cy="227975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p:sp>
          <p:nvSpPr>
            <p:cNvPr id="12" name="正方形/長方形 11"/>
            <p:cNvSpPr/>
            <p:nvPr/>
          </p:nvSpPr>
          <p:spPr>
            <a:xfrm>
              <a:off x="2574834" y="4351541"/>
              <a:ext cx="212429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各含水比に対する</a:t>
              </a:r>
              <a: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/>
              </a:r>
              <a:b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570nm</a:t>
              </a:r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の分光反射率</a:t>
              </a:r>
            </a:p>
          </p:txBody>
        </p:sp>
        <p:sp>
          <p:nvSpPr>
            <p:cNvPr id="13" name="ひし形 12"/>
            <p:cNvSpPr/>
            <p:nvPr/>
          </p:nvSpPr>
          <p:spPr>
            <a:xfrm>
              <a:off x="2399793" y="4531240"/>
              <a:ext cx="126000" cy="126000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" name="ひし形 13"/>
            <p:cNvSpPr/>
            <p:nvPr/>
          </p:nvSpPr>
          <p:spPr>
            <a:xfrm>
              <a:off x="2399793" y="5152747"/>
              <a:ext cx="126000" cy="126000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574836" y="4975115"/>
              <a:ext cx="312617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各含水比に対する</a:t>
              </a:r>
              <a: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/>
              </a:r>
              <a:b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900nm~1700nm</a:t>
              </a:r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の分光反射率</a:t>
              </a:r>
            </a:p>
          </p:txBody>
        </p:sp>
        <p:sp>
          <p:nvSpPr>
            <p:cNvPr id="16" name="正方形/長方形 15"/>
            <p:cNvSpPr/>
            <p:nvPr/>
          </p:nvSpPr>
          <p:spPr>
            <a:xfrm rot="16200000">
              <a:off x="1371994" y="2423573"/>
              <a:ext cx="11641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含水比 </a:t>
              </a:r>
              <a:r>
                <a:rPr lang="en-US" altLang="ja-JP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[%]</a:t>
              </a:r>
              <a:endParaRPr lang="ja-JP" altLang="en-US" sz="16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215633" y="3989793"/>
              <a:ext cx="15744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分光反射率 </a:t>
              </a:r>
              <a:r>
                <a:rPr lang="en-US" altLang="ja-JP" sz="16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[%]</a:t>
              </a:r>
              <a:endParaRPr lang="ja-JP" altLang="en-US" sz="16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正方形/長方形 26"/>
                <p:cNvSpPr/>
                <p:nvPr/>
              </p:nvSpPr>
              <p:spPr>
                <a:xfrm>
                  <a:off x="3345019" y="2372037"/>
                  <a:ext cx="39959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 dirty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𝑑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27" name="正方形/長方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19" y="2372037"/>
                  <a:ext cx="399597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正方形/長方形 27"/>
                <p:cNvSpPr/>
                <p:nvPr/>
              </p:nvSpPr>
              <p:spPr>
                <a:xfrm>
                  <a:off x="3416628" y="1865445"/>
                  <a:ext cx="39959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 dirty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𝑑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28" name="正方形/長方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6628" y="1865445"/>
                  <a:ext cx="39959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正方形/長方形 34"/>
                <p:cNvSpPr/>
                <p:nvPr/>
              </p:nvSpPr>
              <p:spPr>
                <a:xfrm>
                  <a:off x="4289596" y="2859995"/>
                  <a:ext cx="39959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 dirty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𝑑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35" name="正方形/長方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596" y="2859995"/>
                  <a:ext cx="39959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矢印コネクタ 7"/>
            <p:cNvCxnSpPr/>
            <p:nvPr/>
          </p:nvCxnSpPr>
          <p:spPr>
            <a:xfrm>
              <a:off x="3092601" y="2227979"/>
              <a:ext cx="107657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>
              <a:off x="2997593" y="2717461"/>
              <a:ext cx="116552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>
              <a:off x="3687750" y="3209560"/>
              <a:ext cx="16113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線矢印コネクタ 6"/>
          <p:cNvCxnSpPr/>
          <p:nvPr/>
        </p:nvCxnSpPr>
        <p:spPr>
          <a:xfrm>
            <a:off x="732087" y="1803039"/>
            <a:ext cx="32823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735997" y="163811"/>
            <a:ext cx="0" cy="1644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15</Words>
  <Application>Microsoft Office PowerPoint</Application>
  <PresentationFormat>ユーザー設定</PresentationFormat>
  <Paragraphs>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Calibri</vt:lpstr>
      <vt:lpstr>Calibri Light</vt:lpstr>
      <vt:lpstr>Cambria Math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8</cp:revision>
  <dcterms:created xsi:type="dcterms:W3CDTF">2020-01-03T06:19:34Z</dcterms:created>
  <dcterms:modified xsi:type="dcterms:W3CDTF">2020-01-11T10:57:32Z</dcterms:modified>
</cp:coreProperties>
</file>