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8877300" cy="4416425"/>
  <p:notesSz cx="6858000" cy="9144000"/>
  <p:defaultTextStyle>
    <a:defPPr>
      <a:defRPr lang="ja-JP"/>
    </a:defPPr>
    <a:lvl1pPr marL="0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1pPr>
    <a:lvl2pPr marL="319034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2pPr>
    <a:lvl3pPr marL="638068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3pPr>
    <a:lvl4pPr marL="957102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4pPr>
    <a:lvl5pPr marL="1276137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5pPr>
    <a:lvl6pPr marL="1595171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6pPr>
    <a:lvl7pPr marL="1914205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7pPr>
    <a:lvl8pPr marL="2233239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8pPr>
    <a:lvl9pPr marL="2552273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7290C-F287-4C62-B3C7-C4647BCC8B2D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8613" y="1143000"/>
            <a:ext cx="6200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3E89F-092D-4ED1-AE39-3C0A8EDA3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1pPr>
    <a:lvl2pPr marL="319034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2pPr>
    <a:lvl3pPr marL="638068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3pPr>
    <a:lvl4pPr marL="957102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4pPr>
    <a:lvl5pPr marL="1276137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5pPr>
    <a:lvl6pPr marL="1595171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6pPr>
    <a:lvl7pPr marL="1914205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7pPr>
    <a:lvl8pPr marL="2233239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8pPr>
    <a:lvl9pPr marL="2552273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28613" y="1143000"/>
            <a:ext cx="62007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# C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の粗粒度と，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の粘性土を交換する前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22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63" y="722781"/>
            <a:ext cx="6657975" cy="1537570"/>
          </a:xfrm>
        </p:spPr>
        <p:txBody>
          <a:bodyPr anchor="b"/>
          <a:lstStyle>
            <a:lvl1pPr algn="ctr">
              <a:defRPr sz="38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663" y="2319646"/>
            <a:ext cx="6657975" cy="1066280"/>
          </a:xfrm>
        </p:spPr>
        <p:txBody>
          <a:bodyPr/>
          <a:lstStyle>
            <a:lvl1pPr marL="0" indent="0" algn="ctr">
              <a:buNone/>
              <a:defRPr sz="1546"/>
            </a:lvl1pPr>
            <a:lvl2pPr marL="294437" indent="0" algn="ctr">
              <a:buNone/>
              <a:defRPr sz="1288"/>
            </a:lvl2pPr>
            <a:lvl3pPr marL="588874" indent="0" algn="ctr">
              <a:buNone/>
              <a:defRPr sz="1159"/>
            </a:lvl3pPr>
            <a:lvl4pPr marL="883310" indent="0" algn="ctr">
              <a:buNone/>
              <a:defRPr sz="1030"/>
            </a:lvl4pPr>
            <a:lvl5pPr marL="1177747" indent="0" algn="ctr">
              <a:buNone/>
              <a:defRPr sz="1030"/>
            </a:lvl5pPr>
            <a:lvl6pPr marL="1472184" indent="0" algn="ctr">
              <a:buNone/>
              <a:defRPr sz="1030"/>
            </a:lvl6pPr>
            <a:lvl7pPr marL="1766621" indent="0" algn="ctr">
              <a:buNone/>
              <a:defRPr sz="1030"/>
            </a:lvl7pPr>
            <a:lvl8pPr marL="2061058" indent="0" algn="ctr">
              <a:buNone/>
              <a:defRPr sz="1030"/>
            </a:lvl8pPr>
            <a:lvl9pPr marL="2355494" indent="0" algn="ctr">
              <a:buNone/>
              <a:defRPr sz="103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974A-F921-4362-AA2A-A7B7D9CD3F0A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CA9E-6C68-4785-83F3-242A388D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8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974A-F921-4362-AA2A-A7B7D9CD3F0A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CA9E-6C68-4785-83F3-242A388D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98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2818" y="235134"/>
            <a:ext cx="1914168" cy="374271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314" y="235134"/>
            <a:ext cx="5631537" cy="374271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974A-F921-4362-AA2A-A7B7D9CD3F0A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CA9E-6C68-4785-83F3-242A388D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92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974A-F921-4362-AA2A-A7B7D9CD3F0A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CA9E-6C68-4785-83F3-242A388D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08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91" y="1101040"/>
            <a:ext cx="7656671" cy="1837110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691" y="2955529"/>
            <a:ext cx="7656671" cy="966093"/>
          </a:xfrm>
        </p:spPr>
        <p:txBody>
          <a:bodyPr/>
          <a:lstStyle>
            <a:lvl1pPr marL="0" indent="0">
              <a:buNone/>
              <a:defRPr sz="1546">
                <a:solidFill>
                  <a:schemeClr val="tx1">
                    <a:tint val="75000"/>
                  </a:schemeClr>
                </a:solidFill>
              </a:defRPr>
            </a:lvl1pPr>
            <a:lvl2pPr marL="294437" indent="0">
              <a:buNone/>
              <a:defRPr sz="1288">
                <a:solidFill>
                  <a:schemeClr val="tx1">
                    <a:tint val="75000"/>
                  </a:schemeClr>
                </a:solidFill>
              </a:defRPr>
            </a:lvl2pPr>
            <a:lvl3pPr marL="588874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3pPr>
            <a:lvl4pPr marL="883310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4pPr>
            <a:lvl5pPr marL="1177747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5pPr>
            <a:lvl6pPr marL="1472184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6pPr>
            <a:lvl7pPr marL="1766621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7pPr>
            <a:lvl8pPr marL="2061058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8pPr>
            <a:lvl9pPr marL="2355494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974A-F921-4362-AA2A-A7B7D9CD3F0A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CA9E-6C68-4785-83F3-242A388D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38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314" y="1175669"/>
            <a:ext cx="3772853" cy="28021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133" y="1175669"/>
            <a:ext cx="3772853" cy="28021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974A-F921-4362-AA2A-A7B7D9CD3F0A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CA9E-6C68-4785-83F3-242A388D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1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71" y="235134"/>
            <a:ext cx="7656671" cy="8536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71" y="1082638"/>
            <a:ext cx="3755514" cy="530584"/>
          </a:xfrm>
        </p:spPr>
        <p:txBody>
          <a:bodyPr anchor="b"/>
          <a:lstStyle>
            <a:lvl1pPr marL="0" indent="0">
              <a:buNone/>
              <a:defRPr sz="1546" b="1"/>
            </a:lvl1pPr>
            <a:lvl2pPr marL="294437" indent="0">
              <a:buNone/>
              <a:defRPr sz="1288" b="1"/>
            </a:lvl2pPr>
            <a:lvl3pPr marL="588874" indent="0">
              <a:buNone/>
              <a:defRPr sz="1159" b="1"/>
            </a:lvl3pPr>
            <a:lvl4pPr marL="883310" indent="0">
              <a:buNone/>
              <a:defRPr sz="1030" b="1"/>
            </a:lvl4pPr>
            <a:lvl5pPr marL="1177747" indent="0">
              <a:buNone/>
              <a:defRPr sz="1030" b="1"/>
            </a:lvl5pPr>
            <a:lvl6pPr marL="1472184" indent="0">
              <a:buNone/>
              <a:defRPr sz="1030" b="1"/>
            </a:lvl6pPr>
            <a:lvl7pPr marL="1766621" indent="0">
              <a:buNone/>
              <a:defRPr sz="1030" b="1"/>
            </a:lvl7pPr>
            <a:lvl8pPr marL="2061058" indent="0">
              <a:buNone/>
              <a:defRPr sz="1030" b="1"/>
            </a:lvl8pPr>
            <a:lvl9pPr marL="2355494" indent="0">
              <a:buNone/>
              <a:defRPr sz="103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471" y="1613222"/>
            <a:ext cx="3755514" cy="237280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4133" y="1082638"/>
            <a:ext cx="3774009" cy="530584"/>
          </a:xfrm>
        </p:spPr>
        <p:txBody>
          <a:bodyPr anchor="b"/>
          <a:lstStyle>
            <a:lvl1pPr marL="0" indent="0">
              <a:buNone/>
              <a:defRPr sz="1546" b="1"/>
            </a:lvl1pPr>
            <a:lvl2pPr marL="294437" indent="0">
              <a:buNone/>
              <a:defRPr sz="1288" b="1"/>
            </a:lvl2pPr>
            <a:lvl3pPr marL="588874" indent="0">
              <a:buNone/>
              <a:defRPr sz="1159" b="1"/>
            </a:lvl3pPr>
            <a:lvl4pPr marL="883310" indent="0">
              <a:buNone/>
              <a:defRPr sz="1030" b="1"/>
            </a:lvl4pPr>
            <a:lvl5pPr marL="1177747" indent="0">
              <a:buNone/>
              <a:defRPr sz="1030" b="1"/>
            </a:lvl5pPr>
            <a:lvl6pPr marL="1472184" indent="0">
              <a:buNone/>
              <a:defRPr sz="1030" b="1"/>
            </a:lvl6pPr>
            <a:lvl7pPr marL="1766621" indent="0">
              <a:buNone/>
              <a:defRPr sz="1030" b="1"/>
            </a:lvl7pPr>
            <a:lvl8pPr marL="2061058" indent="0">
              <a:buNone/>
              <a:defRPr sz="1030" b="1"/>
            </a:lvl8pPr>
            <a:lvl9pPr marL="2355494" indent="0">
              <a:buNone/>
              <a:defRPr sz="103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4133" y="1613222"/>
            <a:ext cx="3774009" cy="237280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974A-F921-4362-AA2A-A7B7D9CD3F0A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CA9E-6C68-4785-83F3-242A388D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09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974A-F921-4362-AA2A-A7B7D9CD3F0A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CA9E-6C68-4785-83F3-242A388D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96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974A-F921-4362-AA2A-A7B7D9CD3F0A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CA9E-6C68-4785-83F3-242A388D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71" y="294428"/>
            <a:ext cx="2863160" cy="1030499"/>
          </a:xfrm>
        </p:spPr>
        <p:txBody>
          <a:bodyPr anchor="b"/>
          <a:lstStyle>
            <a:lvl1pPr>
              <a:defRPr sz="206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4009" y="635884"/>
            <a:ext cx="4494133" cy="3138524"/>
          </a:xfrm>
        </p:spPr>
        <p:txBody>
          <a:bodyPr/>
          <a:lstStyle>
            <a:lvl1pPr>
              <a:defRPr sz="2061"/>
            </a:lvl1pPr>
            <a:lvl2pPr>
              <a:defRPr sz="1803"/>
            </a:lvl2pPr>
            <a:lvl3pPr>
              <a:defRPr sz="1546"/>
            </a:lvl3pPr>
            <a:lvl4pPr>
              <a:defRPr sz="1288"/>
            </a:lvl4pPr>
            <a:lvl5pPr>
              <a:defRPr sz="1288"/>
            </a:lvl5pPr>
            <a:lvl6pPr>
              <a:defRPr sz="1288"/>
            </a:lvl6pPr>
            <a:lvl7pPr>
              <a:defRPr sz="1288"/>
            </a:lvl7pPr>
            <a:lvl8pPr>
              <a:defRPr sz="1288"/>
            </a:lvl8pPr>
            <a:lvl9pPr>
              <a:defRPr sz="12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471" y="1324928"/>
            <a:ext cx="2863160" cy="2454592"/>
          </a:xfrm>
        </p:spPr>
        <p:txBody>
          <a:bodyPr/>
          <a:lstStyle>
            <a:lvl1pPr marL="0" indent="0">
              <a:buNone/>
              <a:defRPr sz="1030"/>
            </a:lvl1pPr>
            <a:lvl2pPr marL="294437" indent="0">
              <a:buNone/>
              <a:defRPr sz="902"/>
            </a:lvl2pPr>
            <a:lvl3pPr marL="588874" indent="0">
              <a:buNone/>
              <a:defRPr sz="773"/>
            </a:lvl3pPr>
            <a:lvl4pPr marL="883310" indent="0">
              <a:buNone/>
              <a:defRPr sz="644"/>
            </a:lvl4pPr>
            <a:lvl5pPr marL="1177747" indent="0">
              <a:buNone/>
              <a:defRPr sz="644"/>
            </a:lvl5pPr>
            <a:lvl6pPr marL="1472184" indent="0">
              <a:buNone/>
              <a:defRPr sz="644"/>
            </a:lvl6pPr>
            <a:lvl7pPr marL="1766621" indent="0">
              <a:buNone/>
              <a:defRPr sz="644"/>
            </a:lvl7pPr>
            <a:lvl8pPr marL="2061058" indent="0">
              <a:buNone/>
              <a:defRPr sz="644"/>
            </a:lvl8pPr>
            <a:lvl9pPr marL="2355494" indent="0">
              <a:buNone/>
              <a:defRPr sz="6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974A-F921-4362-AA2A-A7B7D9CD3F0A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CA9E-6C68-4785-83F3-242A388D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8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71" y="294428"/>
            <a:ext cx="2863160" cy="1030499"/>
          </a:xfrm>
        </p:spPr>
        <p:txBody>
          <a:bodyPr anchor="b"/>
          <a:lstStyle>
            <a:lvl1pPr>
              <a:defRPr sz="206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4009" y="635884"/>
            <a:ext cx="4494133" cy="3138524"/>
          </a:xfrm>
        </p:spPr>
        <p:txBody>
          <a:bodyPr anchor="t"/>
          <a:lstStyle>
            <a:lvl1pPr marL="0" indent="0">
              <a:buNone/>
              <a:defRPr sz="2061"/>
            </a:lvl1pPr>
            <a:lvl2pPr marL="294437" indent="0">
              <a:buNone/>
              <a:defRPr sz="1803"/>
            </a:lvl2pPr>
            <a:lvl3pPr marL="588874" indent="0">
              <a:buNone/>
              <a:defRPr sz="1546"/>
            </a:lvl3pPr>
            <a:lvl4pPr marL="883310" indent="0">
              <a:buNone/>
              <a:defRPr sz="1288"/>
            </a:lvl4pPr>
            <a:lvl5pPr marL="1177747" indent="0">
              <a:buNone/>
              <a:defRPr sz="1288"/>
            </a:lvl5pPr>
            <a:lvl6pPr marL="1472184" indent="0">
              <a:buNone/>
              <a:defRPr sz="1288"/>
            </a:lvl6pPr>
            <a:lvl7pPr marL="1766621" indent="0">
              <a:buNone/>
              <a:defRPr sz="1288"/>
            </a:lvl7pPr>
            <a:lvl8pPr marL="2061058" indent="0">
              <a:buNone/>
              <a:defRPr sz="1288"/>
            </a:lvl8pPr>
            <a:lvl9pPr marL="2355494" indent="0">
              <a:buNone/>
              <a:defRPr sz="128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471" y="1324928"/>
            <a:ext cx="2863160" cy="2454592"/>
          </a:xfrm>
        </p:spPr>
        <p:txBody>
          <a:bodyPr/>
          <a:lstStyle>
            <a:lvl1pPr marL="0" indent="0">
              <a:buNone/>
              <a:defRPr sz="1030"/>
            </a:lvl1pPr>
            <a:lvl2pPr marL="294437" indent="0">
              <a:buNone/>
              <a:defRPr sz="902"/>
            </a:lvl2pPr>
            <a:lvl3pPr marL="588874" indent="0">
              <a:buNone/>
              <a:defRPr sz="773"/>
            </a:lvl3pPr>
            <a:lvl4pPr marL="883310" indent="0">
              <a:buNone/>
              <a:defRPr sz="644"/>
            </a:lvl4pPr>
            <a:lvl5pPr marL="1177747" indent="0">
              <a:buNone/>
              <a:defRPr sz="644"/>
            </a:lvl5pPr>
            <a:lvl6pPr marL="1472184" indent="0">
              <a:buNone/>
              <a:defRPr sz="644"/>
            </a:lvl6pPr>
            <a:lvl7pPr marL="1766621" indent="0">
              <a:buNone/>
              <a:defRPr sz="644"/>
            </a:lvl7pPr>
            <a:lvl8pPr marL="2061058" indent="0">
              <a:buNone/>
              <a:defRPr sz="644"/>
            </a:lvl8pPr>
            <a:lvl9pPr marL="2355494" indent="0">
              <a:buNone/>
              <a:defRPr sz="6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974A-F921-4362-AA2A-A7B7D9CD3F0A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CA9E-6C68-4785-83F3-242A388D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84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315" y="235134"/>
            <a:ext cx="7656671" cy="853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315" y="1175669"/>
            <a:ext cx="7656671" cy="2802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314" y="4093372"/>
            <a:ext cx="1997393" cy="23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974A-F921-4362-AA2A-A7B7D9CD3F0A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0606" y="4093372"/>
            <a:ext cx="2996089" cy="23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9593" y="4093372"/>
            <a:ext cx="1997393" cy="23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CA9E-6C68-4785-83F3-242A388D5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54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8874" rtl="0" eaLnBrk="1" latinLnBrk="0" hangingPunct="1">
        <a:lnSpc>
          <a:spcPct val="90000"/>
        </a:lnSpc>
        <a:spcBef>
          <a:spcPct val="0"/>
        </a:spcBef>
        <a:buNone/>
        <a:defRPr kumimoji="1" sz="28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218" indent="-147218" algn="l" defTabSz="588874" rtl="0" eaLnBrk="1" latinLnBrk="0" hangingPunct="1">
        <a:lnSpc>
          <a:spcPct val="90000"/>
        </a:lnSpc>
        <a:spcBef>
          <a:spcPts val="644"/>
        </a:spcBef>
        <a:buFont typeface="Arial" panose="020B0604020202020204" pitchFamily="34" charset="0"/>
        <a:buChar char="•"/>
        <a:defRPr kumimoji="1" sz="1803" kern="1200">
          <a:solidFill>
            <a:schemeClr val="tx1"/>
          </a:solidFill>
          <a:latin typeface="+mn-lt"/>
          <a:ea typeface="+mn-ea"/>
          <a:cs typeface="+mn-cs"/>
        </a:defRPr>
      </a:lvl1pPr>
      <a:lvl2pPr marL="441655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546" kern="1200">
          <a:solidFill>
            <a:schemeClr val="tx1"/>
          </a:solidFill>
          <a:latin typeface="+mn-lt"/>
          <a:ea typeface="+mn-ea"/>
          <a:cs typeface="+mn-cs"/>
        </a:defRPr>
      </a:lvl2pPr>
      <a:lvl3pPr marL="736092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288" kern="1200">
          <a:solidFill>
            <a:schemeClr val="tx1"/>
          </a:solidFill>
          <a:latin typeface="+mn-lt"/>
          <a:ea typeface="+mn-ea"/>
          <a:cs typeface="+mn-cs"/>
        </a:defRPr>
      </a:lvl3pPr>
      <a:lvl4pPr marL="1030529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4pPr>
      <a:lvl5pPr marL="1324966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5pPr>
      <a:lvl6pPr marL="1619402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6pPr>
      <a:lvl7pPr marL="1913839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7pPr>
      <a:lvl8pPr marL="2208276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8pPr>
      <a:lvl9pPr marL="2502713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1pPr>
      <a:lvl2pPr marL="294437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2pPr>
      <a:lvl3pPr marL="588874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3pPr>
      <a:lvl4pPr marL="883310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4pPr>
      <a:lvl5pPr marL="1177747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6pPr>
      <a:lvl7pPr marL="1766621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7pPr>
      <a:lvl8pPr marL="2061058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8pPr>
      <a:lvl9pPr marL="2355494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984280"/>
              </p:ext>
            </p:extLst>
          </p:nvPr>
        </p:nvGraphicFramePr>
        <p:xfrm>
          <a:off x="843" y="39540"/>
          <a:ext cx="8877990" cy="429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30">
                  <a:extLst>
                    <a:ext uri="{9D8B030D-6E8A-4147-A177-3AD203B41FA5}">
                      <a16:colId xmlns:a16="http://schemas.microsoft.com/office/drawing/2014/main" val="872648939"/>
                    </a:ext>
                  </a:extLst>
                </a:gridCol>
                <a:gridCol w="1581612">
                  <a:extLst>
                    <a:ext uri="{9D8B030D-6E8A-4147-A177-3AD203B41FA5}">
                      <a16:colId xmlns:a16="http://schemas.microsoft.com/office/drawing/2014/main" val="194306728"/>
                    </a:ext>
                  </a:extLst>
                </a:gridCol>
                <a:gridCol w="1581612">
                  <a:extLst>
                    <a:ext uri="{9D8B030D-6E8A-4147-A177-3AD203B41FA5}">
                      <a16:colId xmlns:a16="http://schemas.microsoft.com/office/drawing/2014/main" val="1151634187"/>
                    </a:ext>
                  </a:extLst>
                </a:gridCol>
                <a:gridCol w="1581612">
                  <a:extLst>
                    <a:ext uri="{9D8B030D-6E8A-4147-A177-3AD203B41FA5}">
                      <a16:colId xmlns:a16="http://schemas.microsoft.com/office/drawing/2014/main" val="3836317440"/>
                    </a:ext>
                  </a:extLst>
                </a:gridCol>
                <a:gridCol w="1581612">
                  <a:extLst>
                    <a:ext uri="{9D8B030D-6E8A-4147-A177-3AD203B41FA5}">
                      <a16:colId xmlns:a16="http://schemas.microsoft.com/office/drawing/2014/main" val="2887001528"/>
                    </a:ext>
                  </a:extLst>
                </a:gridCol>
                <a:gridCol w="1581612">
                  <a:extLst>
                    <a:ext uri="{9D8B030D-6E8A-4147-A177-3AD203B41FA5}">
                      <a16:colId xmlns:a16="http://schemas.microsoft.com/office/drawing/2014/main" val="135296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試料名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447986"/>
                  </a:ext>
                </a:extLst>
              </a:tr>
              <a:tr h="11987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画像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57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粘性土</a:t>
                      </a:r>
                      <a:endParaRPr kumimoji="1" lang="en-US" altLang="ja-JP" sz="16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火山灰質</a:t>
                      </a:r>
                      <a:r>
                        <a:rPr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粘性土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solidFill>
                            <a:srgbClr val="EAEAEA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粗粒土</a:t>
                      </a:r>
                      <a:endParaRPr kumimoji="1" lang="ja-JP" altLang="en-US" sz="1600" dirty="0">
                        <a:solidFill>
                          <a:srgbClr val="EAEAEA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粘性土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solidFill>
                            <a:srgbClr val="EAEAEA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粗粒土</a:t>
                      </a:r>
                      <a:endParaRPr kumimoji="1" lang="ja-JP" altLang="en-US" sz="1600" dirty="0">
                        <a:solidFill>
                          <a:srgbClr val="EAEAEA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3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試料名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832717"/>
                  </a:ext>
                </a:extLst>
              </a:tr>
              <a:tr h="1195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画像</a:t>
                      </a:r>
                    </a:p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82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分類</a:t>
                      </a:r>
                    </a:p>
                    <a:p>
                      <a:pPr algn="ctr"/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火山灰質</a:t>
                      </a:r>
                      <a:r>
                        <a:rPr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粘性土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粘性土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solidFill>
                            <a:srgbClr val="EAEAEA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粗粒土</a:t>
                      </a:r>
                      <a:endParaRPr kumimoji="1" lang="ja-JP" altLang="en-US" sz="1600" dirty="0">
                        <a:solidFill>
                          <a:srgbClr val="EAEAEA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solidFill>
                            <a:srgbClr val="EAEAEA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粗粒土</a:t>
                      </a:r>
                      <a:endParaRPr kumimoji="1" lang="ja-JP" altLang="en-US" sz="1600" dirty="0">
                        <a:solidFill>
                          <a:srgbClr val="EAEAEA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solidFill>
                            <a:srgbClr val="EAEAEA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粗粒土</a:t>
                      </a:r>
                      <a:endParaRPr kumimoji="1" lang="ja-JP" altLang="en-US" sz="1600" dirty="0">
                        <a:solidFill>
                          <a:srgbClr val="EAEAEA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872"/>
                  </a:ext>
                </a:extLst>
              </a:tr>
            </a:tbl>
          </a:graphicData>
        </a:graphic>
      </p:graphicFrame>
      <p:grpSp>
        <p:nvGrpSpPr>
          <p:cNvPr id="20" name="グループ化 19"/>
          <p:cNvGrpSpPr/>
          <p:nvPr/>
        </p:nvGrpSpPr>
        <p:grpSpPr>
          <a:xfrm>
            <a:off x="1105097" y="484095"/>
            <a:ext cx="7548615" cy="3112452"/>
            <a:chOff x="1120879" y="1180192"/>
            <a:chExt cx="7548615" cy="3112452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879" y="1180192"/>
              <a:ext cx="1186404" cy="94912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322" y="1180193"/>
              <a:ext cx="1186403" cy="94912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764" y="1180194"/>
              <a:ext cx="1186404" cy="949123"/>
            </a:xfrm>
            <a:prstGeom prst="rect">
              <a:avLst/>
            </a:prstGeom>
            <a:blipFill>
              <a:blip r:embed="rId7">
                <a:alphaModFix amt="5000"/>
              </a:blip>
              <a:tile tx="0" ty="0" sx="100000" sy="100000" flip="none" algn="tl"/>
            </a:blipFill>
            <a:effectLst/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207" y="1180195"/>
              <a:ext cx="1186402" cy="94912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6650" y="1198910"/>
              <a:ext cx="1182844" cy="946275"/>
            </a:xfrm>
            <a:prstGeom prst="rect">
              <a:avLst/>
            </a:prstGeom>
            <a:blipFill dpi="0" rotWithShape="1">
              <a:blip r:embed="rId7">
                <a:alphaModFix amt="5000"/>
              </a:blip>
              <a:srcRect/>
              <a:tile tx="0" ty="0" sx="100000" sy="100000" flip="none" algn="tl"/>
            </a:blipFill>
            <a:effectLst/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902" y="3343521"/>
              <a:ext cx="1186403" cy="94912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376" y="3346369"/>
              <a:ext cx="1182843" cy="94627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701" y="3346369"/>
              <a:ext cx="1182844" cy="946275"/>
            </a:xfrm>
            <a:prstGeom prst="rect">
              <a:avLst/>
            </a:prstGeom>
            <a:blipFill dpi="0" rotWithShape="1">
              <a:blip r:embed="rId7">
                <a:alphaModFix amt="5000"/>
              </a:blip>
              <a:srcRect/>
              <a:tile tx="0" ty="0" sx="100000" sy="100000" flip="none" algn="tl"/>
            </a:blipFill>
            <a:effectLst/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027" y="3348979"/>
              <a:ext cx="1179582" cy="943665"/>
            </a:xfrm>
            <a:prstGeom prst="rect">
              <a:avLst/>
            </a:prstGeom>
            <a:blipFill dpi="0" rotWithShape="1">
              <a:blip r:embed="rId7">
                <a:alphaModFix amt="5000"/>
              </a:blip>
              <a:srcRect/>
              <a:tile tx="0" ty="0" sx="100000" sy="100000" flip="none" algn="tl"/>
            </a:blipFill>
            <a:effectLst/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3091" y="3343521"/>
              <a:ext cx="1186403" cy="949122"/>
            </a:xfrm>
            <a:prstGeom prst="rect">
              <a:avLst/>
            </a:prstGeom>
            <a:blipFill dpi="0" rotWithShape="1">
              <a:blip r:embed="rId7">
                <a:alphaModFix amt="5000"/>
              </a:blip>
              <a:srcRect/>
              <a:tile tx="0" ty="0" sx="100000" sy="100000" flip="none" algn="tl"/>
            </a:blipFill>
            <a:effectLst/>
          </p:spPr>
        </p:pic>
      </p:grpSp>
      <p:pic>
        <p:nvPicPr>
          <p:cNvPr id="3" name="図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24" y="473512"/>
            <a:ext cx="1186403" cy="9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46</Words>
  <Application>Microsoft Office PowerPoint</Application>
  <PresentationFormat>ユーザー設定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</cp:revision>
  <dcterms:created xsi:type="dcterms:W3CDTF">2020-01-05T12:31:14Z</dcterms:created>
  <dcterms:modified xsi:type="dcterms:W3CDTF">2020-01-05T12:35:09Z</dcterms:modified>
</cp:coreProperties>
</file>