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4711700" cy="2967038"/>
  <p:notesSz cx="6858000" cy="9144000"/>
  <p:defaultTextStyle>
    <a:defPPr>
      <a:defRPr lang="ja-JP"/>
    </a:defPPr>
    <a:lvl1pPr marL="0" algn="l" defTabSz="368480" rtl="0" eaLnBrk="1" latinLnBrk="0" hangingPunct="1">
      <a:defRPr kumimoji="1" sz="725" kern="1200">
        <a:solidFill>
          <a:schemeClr val="tx1"/>
        </a:solidFill>
        <a:latin typeface="+mn-lt"/>
        <a:ea typeface="+mn-ea"/>
        <a:cs typeface="+mn-cs"/>
      </a:defRPr>
    </a:lvl1pPr>
    <a:lvl2pPr marL="184240" algn="l" defTabSz="368480" rtl="0" eaLnBrk="1" latinLnBrk="0" hangingPunct="1">
      <a:defRPr kumimoji="1" sz="725" kern="1200">
        <a:solidFill>
          <a:schemeClr val="tx1"/>
        </a:solidFill>
        <a:latin typeface="+mn-lt"/>
        <a:ea typeface="+mn-ea"/>
        <a:cs typeface="+mn-cs"/>
      </a:defRPr>
    </a:lvl2pPr>
    <a:lvl3pPr marL="368480" algn="l" defTabSz="368480" rtl="0" eaLnBrk="1" latinLnBrk="0" hangingPunct="1">
      <a:defRPr kumimoji="1" sz="725" kern="1200">
        <a:solidFill>
          <a:schemeClr val="tx1"/>
        </a:solidFill>
        <a:latin typeface="+mn-lt"/>
        <a:ea typeface="+mn-ea"/>
        <a:cs typeface="+mn-cs"/>
      </a:defRPr>
    </a:lvl3pPr>
    <a:lvl4pPr marL="552720" algn="l" defTabSz="368480" rtl="0" eaLnBrk="1" latinLnBrk="0" hangingPunct="1">
      <a:defRPr kumimoji="1" sz="725" kern="1200">
        <a:solidFill>
          <a:schemeClr val="tx1"/>
        </a:solidFill>
        <a:latin typeface="+mn-lt"/>
        <a:ea typeface="+mn-ea"/>
        <a:cs typeface="+mn-cs"/>
      </a:defRPr>
    </a:lvl4pPr>
    <a:lvl5pPr marL="736960" algn="l" defTabSz="368480" rtl="0" eaLnBrk="1" latinLnBrk="0" hangingPunct="1">
      <a:defRPr kumimoji="1" sz="725" kern="1200">
        <a:solidFill>
          <a:schemeClr val="tx1"/>
        </a:solidFill>
        <a:latin typeface="+mn-lt"/>
        <a:ea typeface="+mn-ea"/>
        <a:cs typeface="+mn-cs"/>
      </a:defRPr>
    </a:lvl5pPr>
    <a:lvl6pPr marL="921199" algn="l" defTabSz="368480" rtl="0" eaLnBrk="1" latinLnBrk="0" hangingPunct="1">
      <a:defRPr kumimoji="1" sz="725" kern="1200">
        <a:solidFill>
          <a:schemeClr val="tx1"/>
        </a:solidFill>
        <a:latin typeface="+mn-lt"/>
        <a:ea typeface="+mn-ea"/>
        <a:cs typeface="+mn-cs"/>
      </a:defRPr>
    </a:lvl6pPr>
    <a:lvl7pPr marL="1105440" algn="l" defTabSz="368480" rtl="0" eaLnBrk="1" latinLnBrk="0" hangingPunct="1">
      <a:defRPr kumimoji="1" sz="725" kern="1200">
        <a:solidFill>
          <a:schemeClr val="tx1"/>
        </a:solidFill>
        <a:latin typeface="+mn-lt"/>
        <a:ea typeface="+mn-ea"/>
        <a:cs typeface="+mn-cs"/>
      </a:defRPr>
    </a:lvl7pPr>
    <a:lvl8pPr marL="1289679" algn="l" defTabSz="368480" rtl="0" eaLnBrk="1" latinLnBrk="0" hangingPunct="1">
      <a:defRPr kumimoji="1" sz="725" kern="1200">
        <a:solidFill>
          <a:schemeClr val="tx1"/>
        </a:solidFill>
        <a:latin typeface="+mn-lt"/>
        <a:ea typeface="+mn-ea"/>
        <a:cs typeface="+mn-cs"/>
      </a:defRPr>
    </a:lvl8pPr>
    <a:lvl9pPr marL="1473919" algn="l" defTabSz="368480" rtl="0" eaLnBrk="1" latinLnBrk="0" hangingPunct="1">
      <a:defRPr kumimoji="1" sz="7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47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7F03E-0E89-4F79-BD89-306659D8DC07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77900" y="1143000"/>
            <a:ext cx="490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F83FB-AD76-44DC-8C1E-4DA3A1B80B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56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480" rtl="0" eaLnBrk="1" latinLnBrk="0" hangingPunct="1">
      <a:defRPr kumimoji="1" sz="484" kern="1200">
        <a:solidFill>
          <a:schemeClr val="tx1"/>
        </a:solidFill>
        <a:latin typeface="+mn-lt"/>
        <a:ea typeface="+mn-ea"/>
        <a:cs typeface="+mn-cs"/>
      </a:defRPr>
    </a:lvl1pPr>
    <a:lvl2pPr marL="184240" algn="l" defTabSz="368480" rtl="0" eaLnBrk="1" latinLnBrk="0" hangingPunct="1">
      <a:defRPr kumimoji="1" sz="484" kern="1200">
        <a:solidFill>
          <a:schemeClr val="tx1"/>
        </a:solidFill>
        <a:latin typeface="+mn-lt"/>
        <a:ea typeface="+mn-ea"/>
        <a:cs typeface="+mn-cs"/>
      </a:defRPr>
    </a:lvl2pPr>
    <a:lvl3pPr marL="368480" algn="l" defTabSz="368480" rtl="0" eaLnBrk="1" latinLnBrk="0" hangingPunct="1">
      <a:defRPr kumimoji="1" sz="484" kern="1200">
        <a:solidFill>
          <a:schemeClr val="tx1"/>
        </a:solidFill>
        <a:latin typeface="+mn-lt"/>
        <a:ea typeface="+mn-ea"/>
        <a:cs typeface="+mn-cs"/>
      </a:defRPr>
    </a:lvl3pPr>
    <a:lvl4pPr marL="552720" algn="l" defTabSz="368480" rtl="0" eaLnBrk="1" latinLnBrk="0" hangingPunct="1">
      <a:defRPr kumimoji="1" sz="484" kern="1200">
        <a:solidFill>
          <a:schemeClr val="tx1"/>
        </a:solidFill>
        <a:latin typeface="+mn-lt"/>
        <a:ea typeface="+mn-ea"/>
        <a:cs typeface="+mn-cs"/>
      </a:defRPr>
    </a:lvl4pPr>
    <a:lvl5pPr marL="736960" algn="l" defTabSz="368480" rtl="0" eaLnBrk="1" latinLnBrk="0" hangingPunct="1">
      <a:defRPr kumimoji="1" sz="484" kern="1200">
        <a:solidFill>
          <a:schemeClr val="tx1"/>
        </a:solidFill>
        <a:latin typeface="+mn-lt"/>
        <a:ea typeface="+mn-ea"/>
        <a:cs typeface="+mn-cs"/>
      </a:defRPr>
    </a:lvl5pPr>
    <a:lvl6pPr marL="921199" algn="l" defTabSz="368480" rtl="0" eaLnBrk="1" latinLnBrk="0" hangingPunct="1">
      <a:defRPr kumimoji="1" sz="484" kern="1200">
        <a:solidFill>
          <a:schemeClr val="tx1"/>
        </a:solidFill>
        <a:latin typeface="+mn-lt"/>
        <a:ea typeface="+mn-ea"/>
        <a:cs typeface="+mn-cs"/>
      </a:defRPr>
    </a:lvl6pPr>
    <a:lvl7pPr marL="1105440" algn="l" defTabSz="368480" rtl="0" eaLnBrk="1" latinLnBrk="0" hangingPunct="1">
      <a:defRPr kumimoji="1" sz="484" kern="1200">
        <a:solidFill>
          <a:schemeClr val="tx1"/>
        </a:solidFill>
        <a:latin typeface="+mn-lt"/>
        <a:ea typeface="+mn-ea"/>
        <a:cs typeface="+mn-cs"/>
      </a:defRPr>
    </a:lvl7pPr>
    <a:lvl8pPr marL="1289679" algn="l" defTabSz="368480" rtl="0" eaLnBrk="1" latinLnBrk="0" hangingPunct="1">
      <a:defRPr kumimoji="1" sz="484" kern="1200">
        <a:solidFill>
          <a:schemeClr val="tx1"/>
        </a:solidFill>
        <a:latin typeface="+mn-lt"/>
        <a:ea typeface="+mn-ea"/>
        <a:cs typeface="+mn-cs"/>
      </a:defRPr>
    </a:lvl8pPr>
    <a:lvl9pPr marL="1473919" algn="l" defTabSz="368480" rtl="0" eaLnBrk="1" latinLnBrk="0" hangingPunct="1">
      <a:defRPr kumimoji="1" sz="4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127375" y="841375"/>
            <a:ext cx="3611563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モデルフィッティング用の画像の撮影手法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屋外で含水比の異なるサンプルを並べて撮影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93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963" y="485578"/>
            <a:ext cx="3533775" cy="1032969"/>
          </a:xfrm>
        </p:spPr>
        <p:txBody>
          <a:bodyPr anchor="b"/>
          <a:lstStyle>
            <a:lvl1pPr algn="ctr">
              <a:defRPr sz="23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1558382"/>
            <a:ext cx="3533775" cy="716347"/>
          </a:xfrm>
        </p:spPr>
        <p:txBody>
          <a:bodyPr/>
          <a:lstStyle>
            <a:lvl1pPr marL="0" indent="0" algn="ctr">
              <a:buNone/>
              <a:defRPr sz="928"/>
            </a:lvl1pPr>
            <a:lvl2pPr marL="176708" indent="0" algn="ctr">
              <a:buNone/>
              <a:defRPr sz="773"/>
            </a:lvl2pPr>
            <a:lvl3pPr marL="353416" indent="0" algn="ctr">
              <a:buNone/>
              <a:defRPr sz="696"/>
            </a:lvl3pPr>
            <a:lvl4pPr marL="530123" indent="0" algn="ctr">
              <a:buNone/>
              <a:defRPr sz="618"/>
            </a:lvl4pPr>
            <a:lvl5pPr marL="706831" indent="0" algn="ctr">
              <a:buNone/>
              <a:defRPr sz="618"/>
            </a:lvl5pPr>
            <a:lvl6pPr marL="883539" indent="0" algn="ctr">
              <a:buNone/>
              <a:defRPr sz="618"/>
            </a:lvl6pPr>
            <a:lvl7pPr marL="1060247" indent="0" algn="ctr">
              <a:buNone/>
              <a:defRPr sz="618"/>
            </a:lvl7pPr>
            <a:lvl8pPr marL="1236955" indent="0" algn="ctr">
              <a:buNone/>
              <a:defRPr sz="618"/>
            </a:lvl8pPr>
            <a:lvl9pPr marL="1413662" indent="0" algn="ctr">
              <a:buNone/>
              <a:defRPr sz="61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3B6-B399-4297-8540-3DA28846DF88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6582-9AA3-45B3-8420-B97CEABEA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4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3B6-B399-4297-8540-3DA28846DF88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6582-9AA3-45B3-8420-B97CEABEA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57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71810" y="157967"/>
            <a:ext cx="1015960" cy="251442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929" y="157967"/>
            <a:ext cx="2988985" cy="251442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3B6-B399-4297-8540-3DA28846DF88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6582-9AA3-45B3-8420-B97CEABEA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1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3B6-B399-4297-8540-3DA28846DF88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6582-9AA3-45B3-8420-B97CEABEA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75" y="739700"/>
            <a:ext cx="4063841" cy="1234205"/>
          </a:xfrm>
        </p:spPr>
        <p:txBody>
          <a:bodyPr anchor="b"/>
          <a:lstStyle>
            <a:lvl1pPr>
              <a:defRPr sz="23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475" y="1985581"/>
            <a:ext cx="4063841" cy="649039"/>
          </a:xfrm>
        </p:spPr>
        <p:txBody>
          <a:bodyPr/>
          <a:lstStyle>
            <a:lvl1pPr marL="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1pPr>
            <a:lvl2pPr marL="176708" indent="0">
              <a:buNone/>
              <a:defRPr sz="773">
                <a:solidFill>
                  <a:schemeClr val="tx1">
                    <a:tint val="75000"/>
                  </a:schemeClr>
                </a:solidFill>
              </a:defRPr>
            </a:lvl2pPr>
            <a:lvl3pPr marL="353416" indent="0">
              <a:buNone/>
              <a:defRPr sz="696">
                <a:solidFill>
                  <a:schemeClr val="tx1">
                    <a:tint val="75000"/>
                  </a:schemeClr>
                </a:solidFill>
              </a:defRPr>
            </a:lvl3pPr>
            <a:lvl4pPr marL="530123" indent="0">
              <a:buNone/>
              <a:defRPr sz="618">
                <a:solidFill>
                  <a:schemeClr val="tx1">
                    <a:tint val="75000"/>
                  </a:schemeClr>
                </a:solidFill>
              </a:defRPr>
            </a:lvl4pPr>
            <a:lvl5pPr marL="706831" indent="0">
              <a:buNone/>
              <a:defRPr sz="618">
                <a:solidFill>
                  <a:schemeClr val="tx1">
                    <a:tint val="75000"/>
                  </a:schemeClr>
                </a:solidFill>
              </a:defRPr>
            </a:lvl5pPr>
            <a:lvl6pPr marL="883539" indent="0">
              <a:buNone/>
              <a:defRPr sz="618">
                <a:solidFill>
                  <a:schemeClr val="tx1">
                    <a:tint val="75000"/>
                  </a:schemeClr>
                </a:solidFill>
              </a:defRPr>
            </a:lvl6pPr>
            <a:lvl7pPr marL="1060247" indent="0">
              <a:buNone/>
              <a:defRPr sz="618">
                <a:solidFill>
                  <a:schemeClr val="tx1">
                    <a:tint val="75000"/>
                  </a:schemeClr>
                </a:solidFill>
              </a:defRPr>
            </a:lvl7pPr>
            <a:lvl8pPr marL="1236955" indent="0">
              <a:buNone/>
              <a:defRPr sz="618">
                <a:solidFill>
                  <a:schemeClr val="tx1">
                    <a:tint val="75000"/>
                  </a:schemeClr>
                </a:solidFill>
              </a:defRPr>
            </a:lvl8pPr>
            <a:lvl9pPr marL="1413662" indent="0">
              <a:buNone/>
              <a:defRPr sz="6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3B6-B399-4297-8540-3DA28846DF88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6582-9AA3-45B3-8420-B97CEABEA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80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929" y="789837"/>
            <a:ext cx="2002473" cy="188255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5298" y="789837"/>
            <a:ext cx="2002473" cy="188255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3B6-B399-4297-8540-3DA28846DF88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6582-9AA3-45B3-8420-B97CEABEA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24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43" y="157968"/>
            <a:ext cx="4063841" cy="5734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543" y="727337"/>
            <a:ext cx="1993270" cy="356456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08" indent="0">
              <a:buNone/>
              <a:defRPr sz="773" b="1"/>
            </a:lvl2pPr>
            <a:lvl3pPr marL="353416" indent="0">
              <a:buNone/>
              <a:defRPr sz="696" b="1"/>
            </a:lvl3pPr>
            <a:lvl4pPr marL="530123" indent="0">
              <a:buNone/>
              <a:defRPr sz="618" b="1"/>
            </a:lvl4pPr>
            <a:lvl5pPr marL="706831" indent="0">
              <a:buNone/>
              <a:defRPr sz="618" b="1"/>
            </a:lvl5pPr>
            <a:lvl6pPr marL="883539" indent="0">
              <a:buNone/>
              <a:defRPr sz="618" b="1"/>
            </a:lvl6pPr>
            <a:lvl7pPr marL="1060247" indent="0">
              <a:buNone/>
              <a:defRPr sz="618" b="1"/>
            </a:lvl7pPr>
            <a:lvl8pPr marL="1236955" indent="0">
              <a:buNone/>
              <a:defRPr sz="618" b="1"/>
            </a:lvl8pPr>
            <a:lvl9pPr marL="1413662" indent="0">
              <a:buNone/>
              <a:defRPr sz="61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543" y="1083793"/>
            <a:ext cx="1993270" cy="159409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85298" y="727337"/>
            <a:ext cx="2003086" cy="356456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08" indent="0">
              <a:buNone/>
              <a:defRPr sz="773" b="1"/>
            </a:lvl2pPr>
            <a:lvl3pPr marL="353416" indent="0">
              <a:buNone/>
              <a:defRPr sz="696" b="1"/>
            </a:lvl3pPr>
            <a:lvl4pPr marL="530123" indent="0">
              <a:buNone/>
              <a:defRPr sz="618" b="1"/>
            </a:lvl4pPr>
            <a:lvl5pPr marL="706831" indent="0">
              <a:buNone/>
              <a:defRPr sz="618" b="1"/>
            </a:lvl5pPr>
            <a:lvl6pPr marL="883539" indent="0">
              <a:buNone/>
              <a:defRPr sz="618" b="1"/>
            </a:lvl6pPr>
            <a:lvl7pPr marL="1060247" indent="0">
              <a:buNone/>
              <a:defRPr sz="618" b="1"/>
            </a:lvl7pPr>
            <a:lvl8pPr marL="1236955" indent="0">
              <a:buNone/>
              <a:defRPr sz="618" b="1"/>
            </a:lvl8pPr>
            <a:lvl9pPr marL="1413662" indent="0">
              <a:buNone/>
              <a:defRPr sz="61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5298" y="1083793"/>
            <a:ext cx="2003086" cy="159409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3B6-B399-4297-8540-3DA28846DF88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6582-9AA3-45B3-8420-B97CEABEA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7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3B6-B399-4297-8540-3DA28846DF88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6582-9AA3-45B3-8420-B97CEABEA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14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3B6-B399-4297-8540-3DA28846DF88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6582-9AA3-45B3-8420-B97CEABEA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79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43" y="197802"/>
            <a:ext cx="1519646" cy="692309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086" y="427199"/>
            <a:ext cx="2385298" cy="2108520"/>
          </a:xfrm>
        </p:spPr>
        <p:txBody>
          <a:bodyPr/>
          <a:lstStyle>
            <a:lvl1pPr>
              <a:defRPr sz="1237"/>
            </a:lvl1pPr>
            <a:lvl2pPr>
              <a:defRPr sz="1082"/>
            </a:lvl2pPr>
            <a:lvl3pPr>
              <a:defRPr sz="928"/>
            </a:lvl3pPr>
            <a:lvl4pPr>
              <a:defRPr sz="773"/>
            </a:lvl4pPr>
            <a:lvl5pPr>
              <a:defRPr sz="773"/>
            </a:lvl5pPr>
            <a:lvl6pPr>
              <a:defRPr sz="773"/>
            </a:lvl6pPr>
            <a:lvl7pPr>
              <a:defRPr sz="773"/>
            </a:lvl7pPr>
            <a:lvl8pPr>
              <a:defRPr sz="773"/>
            </a:lvl8pPr>
            <a:lvl9pPr>
              <a:defRPr sz="77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543" y="890112"/>
            <a:ext cx="1519646" cy="1649041"/>
          </a:xfrm>
        </p:spPr>
        <p:txBody>
          <a:bodyPr/>
          <a:lstStyle>
            <a:lvl1pPr marL="0" indent="0">
              <a:buNone/>
              <a:defRPr sz="618"/>
            </a:lvl1pPr>
            <a:lvl2pPr marL="176708" indent="0">
              <a:buNone/>
              <a:defRPr sz="541"/>
            </a:lvl2pPr>
            <a:lvl3pPr marL="353416" indent="0">
              <a:buNone/>
              <a:defRPr sz="464"/>
            </a:lvl3pPr>
            <a:lvl4pPr marL="530123" indent="0">
              <a:buNone/>
              <a:defRPr sz="387"/>
            </a:lvl4pPr>
            <a:lvl5pPr marL="706831" indent="0">
              <a:buNone/>
              <a:defRPr sz="387"/>
            </a:lvl5pPr>
            <a:lvl6pPr marL="883539" indent="0">
              <a:buNone/>
              <a:defRPr sz="387"/>
            </a:lvl6pPr>
            <a:lvl7pPr marL="1060247" indent="0">
              <a:buNone/>
              <a:defRPr sz="387"/>
            </a:lvl7pPr>
            <a:lvl8pPr marL="1236955" indent="0">
              <a:buNone/>
              <a:defRPr sz="387"/>
            </a:lvl8pPr>
            <a:lvl9pPr marL="1413662" indent="0">
              <a:buNone/>
              <a:defRPr sz="3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3B6-B399-4297-8540-3DA28846DF88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6582-9AA3-45B3-8420-B97CEABEA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53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43" y="197802"/>
            <a:ext cx="1519646" cy="692309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03086" y="427199"/>
            <a:ext cx="2385298" cy="2108520"/>
          </a:xfrm>
        </p:spPr>
        <p:txBody>
          <a:bodyPr anchor="t"/>
          <a:lstStyle>
            <a:lvl1pPr marL="0" indent="0">
              <a:buNone/>
              <a:defRPr sz="1237"/>
            </a:lvl1pPr>
            <a:lvl2pPr marL="176708" indent="0">
              <a:buNone/>
              <a:defRPr sz="1082"/>
            </a:lvl2pPr>
            <a:lvl3pPr marL="353416" indent="0">
              <a:buNone/>
              <a:defRPr sz="928"/>
            </a:lvl3pPr>
            <a:lvl4pPr marL="530123" indent="0">
              <a:buNone/>
              <a:defRPr sz="773"/>
            </a:lvl4pPr>
            <a:lvl5pPr marL="706831" indent="0">
              <a:buNone/>
              <a:defRPr sz="773"/>
            </a:lvl5pPr>
            <a:lvl6pPr marL="883539" indent="0">
              <a:buNone/>
              <a:defRPr sz="773"/>
            </a:lvl6pPr>
            <a:lvl7pPr marL="1060247" indent="0">
              <a:buNone/>
              <a:defRPr sz="773"/>
            </a:lvl7pPr>
            <a:lvl8pPr marL="1236955" indent="0">
              <a:buNone/>
              <a:defRPr sz="773"/>
            </a:lvl8pPr>
            <a:lvl9pPr marL="1413662" indent="0">
              <a:buNone/>
              <a:defRPr sz="77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543" y="890112"/>
            <a:ext cx="1519646" cy="1649041"/>
          </a:xfrm>
        </p:spPr>
        <p:txBody>
          <a:bodyPr/>
          <a:lstStyle>
            <a:lvl1pPr marL="0" indent="0">
              <a:buNone/>
              <a:defRPr sz="618"/>
            </a:lvl1pPr>
            <a:lvl2pPr marL="176708" indent="0">
              <a:buNone/>
              <a:defRPr sz="541"/>
            </a:lvl2pPr>
            <a:lvl3pPr marL="353416" indent="0">
              <a:buNone/>
              <a:defRPr sz="464"/>
            </a:lvl3pPr>
            <a:lvl4pPr marL="530123" indent="0">
              <a:buNone/>
              <a:defRPr sz="387"/>
            </a:lvl4pPr>
            <a:lvl5pPr marL="706831" indent="0">
              <a:buNone/>
              <a:defRPr sz="387"/>
            </a:lvl5pPr>
            <a:lvl6pPr marL="883539" indent="0">
              <a:buNone/>
              <a:defRPr sz="387"/>
            </a:lvl6pPr>
            <a:lvl7pPr marL="1060247" indent="0">
              <a:buNone/>
              <a:defRPr sz="387"/>
            </a:lvl7pPr>
            <a:lvl8pPr marL="1236955" indent="0">
              <a:buNone/>
              <a:defRPr sz="387"/>
            </a:lvl8pPr>
            <a:lvl9pPr marL="1413662" indent="0">
              <a:buNone/>
              <a:defRPr sz="3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3B6-B399-4297-8540-3DA28846DF88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6582-9AA3-45B3-8420-B97CEABEA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26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930" y="157968"/>
            <a:ext cx="4063841" cy="573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930" y="789837"/>
            <a:ext cx="4063841" cy="1882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29" y="2750005"/>
            <a:ext cx="1060133" cy="157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63B6-B399-4297-8540-3DA28846DF88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0751" y="2750005"/>
            <a:ext cx="1590199" cy="157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7638" y="2750005"/>
            <a:ext cx="1060133" cy="157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76582-9AA3-45B3-8420-B97CEABEA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87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3416" rtl="0" eaLnBrk="1" latinLnBrk="0" hangingPunct="1">
        <a:lnSpc>
          <a:spcPct val="90000"/>
        </a:lnSpc>
        <a:spcBef>
          <a:spcPct val="0"/>
        </a:spcBef>
        <a:buNone/>
        <a:defRPr kumimoji="1" sz="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354" indent="-88354" algn="l" defTabSz="353416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kumimoji="1" sz="1082" kern="1200">
          <a:solidFill>
            <a:schemeClr val="tx1"/>
          </a:solidFill>
          <a:latin typeface="+mn-lt"/>
          <a:ea typeface="+mn-ea"/>
          <a:cs typeface="+mn-cs"/>
        </a:defRPr>
      </a:lvl1pPr>
      <a:lvl2pPr marL="265062" indent="-88354" algn="l" defTabSz="35341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928" kern="1200">
          <a:solidFill>
            <a:schemeClr val="tx1"/>
          </a:solidFill>
          <a:latin typeface="+mn-lt"/>
          <a:ea typeface="+mn-ea"/>
          <a:cs typeface="+mn-cs"/>
        </a:defRPr>
      </a:lvl2pPr>
      <a:lvl3pPr marL="441770" indent="-88354" algn="l" defTabSz="35341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773" kern="1200">
          <a:solidFill>
            <a:schemeClr val="tx1"/>
          </a:solidFill>
          <a:latin typeface="+mn-lt"/>
          <a:ea typeface="+mn-ea"/>
          <a:cs typeface="+mn-cs"/>
        </a:defRPr>
      </a:lvl3pPr>
      <a:lvl4pPr marL="618477" indent="-88354" algn="l" defTabSz="35341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95185" indent="-88354" algn="l" defTabSz="35341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971893" indent="-88354" algn="l" defTabSz="35341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148601" indent="-88354" algn="l" defTabSz="35341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325309" indent="-88354" algn="l" defTabSz="35341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502016" indent="-88354" algn="l" defTabSz="35341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3416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1pPr>
      <a:lvl2pPr marL="176708" algn="l" defTabSz="353416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2pPr>
      <a:lvl3pPr marL="353416" algn="l" defTabSz="353416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3pPr>
      <a:lvl4pPr marL="530123" algn="l" defTabSz="353416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06831" algn="l" defTabSz="353416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883539" algn="l" defTabSz="353416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060247" algn="l" defTabSz="353416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236955" algn="l" defTabSz="353416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413662" algn="l" defTabSz="353416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/>
          <p:cNvGrpSpPr/>
          <p:nvPr/>
        </p:nvGrpSpPr>
        <p:grpSpPr>
          <a:xfrm>
            <a:off x="136210" y="108523"/>
            <a:ext cx="4595907" cy="2810644"/>
            <a:chOff x="150967" y="1898790"/>
            <a:chExt cx="4845096" cy="295853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2444691" y="4565752"/>
              <a:ext cx="2012742" cy="291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サンプル（含水比</a:t>
              </a:r>
              <a:r>
                <a:rPr lang="en-US" altLang="ja-JP" sz="12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40%</a:t>
              </a:r>
              <a:r>
                <a:rPr lang="ja-JP" altLang="en-US" sz="12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）</a:t>
              </a:r>
              <a:endParaRPr lang="ja-JP" altLang="en-US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693945" y="1898790"/>
              <a:ext cx="2302118" cy="291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サンプル（含水比</a:t>
              </a:r>
              <a:r>
                <a:rPr lang="en-US" altLang="ja-JP" sz="12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25%</a:t>
              </a:r>
              <a:r>
                <a:rPr lang="ja-JP" altLang="en-US" sz="12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）</a:t>
              </a:r>
              <a:endParaRPr lang="ja-JP" altLang="en-US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50967" y="1899253"/>
              <a:ext cx="1949187" cy="291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サンプル（含水比</a:t>
              </a:r>
              <a:r>
                <a:rPr lang="en-US" altLang="ja-JP" sz="12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40%</a:t>
              </a:r>
              <a:r>
                <a:rPr lang="ja-JP" altLang="en-US" sz="12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）</a:t>
              </a:r>
              <a:endParaRPr lang="ja-JP" altLang="en-US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79623" y="4565752"/>
              <a:ext cx="1241039" cy="291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校正用シート</a:t>
              </a: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810306" y="2326078"/>
              <a:ext cx="3345283" cy="2190077"/>
              <a:chOff x="921657" y="2515860"/>
              <a:chExt cx="3345283" cy="2190077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921657" y="2515860"/>
                <a:ext cx="3345283" cy="219007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1090434" y="3309240"/>
                <a:ext cx="1822446" cy="13059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2890591" y="3712672"/>
                <a:ext cx="806864" cy="80686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5" name="楕円 14"/>
              <p:cNvSpPr/>
              <p:nvPr/>
            </p:nvSpPr>
            <p:spPr>
              <a:xfrm>
                <a:off x="3025632" y="3854862"/>
                <a:ext cx="536781" cy="53678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0" name="楕円 19"/>
              <p:cNvSpPr/>
              <p:nvPr/>
            </p:nvSpPr>
            <p:spPr>
              <a:xfrm>
                <a:off x="2882402" y="2764867"/>
                <a:ext cx="806864" cy="80686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1" name="楕円 20"/>
              <p:cNvSpPr/>
              <p:nvPr/>
            </p:nvSpPr>
            <p:spPr>
              <a:xfrm>
                <a:off x="1775927" y="2764838"/>
                <a:ext cx="806864" cy="80686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3025633" y="2899879"/>
                <a:ext cx="536781" cy="53678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楕円 12"/>
              <p:cNvSpPr/>
              <p:nvPr/>
            </p:nvSpPr>
            <p:spPr>
              <a:xfrm>
                <a:off x="1910968" y="2899879"/>
                <a:ext cx="536781" cy="53678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cxnSp>
          <p:nvCxnSpPr>
            <p:cNvPr id="29" name="直線矢印コネクタ 28"/>
            <p:cNvCxnSpPr>
              <a:stCxn id="18" idx="2"/>
            </p:cNvCxnSpPr>
            <p:nvPr/>
          </p:nvCxnSpPr>
          <p:spPr>
            <a:xfrm>
              <a:off x="1125560" y="2190827"/>
              <a:ext cx="980105" cy="7665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stCxn id="17" idx="2"/>
            </p:cNvCxnSpPr>
            <p:nvPr/>
          </p:nvCxnSpPr>
          <p:spPr>
            <a:xfrm flipH="1">
              <a:off x="3182672" y="2190364"/>
              <a:ext cx="662333" cy="76705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16" idx="0"/>
            </p:cNvCxnSpPr>
            <p:nvPr/>
          </p:nvCxnSpPr>
          <p:spPr>
            <a:xfrm flipH="1" flipV="1">
              <a:off x="3182449" y="3932911"/>
              <a:ext cx="268613" cy="6328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stCxn id="19" idx="0"/>
            </p:cNvCxnSpPr>
            <p:nvPr/>
          </p:nvCxnSpPr>
          <p:spPr>
            <a:xfrm flipV="1">
              <a:off x="1000143" y="3845616"/>
              <a:ext cx="981901" cy="7201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2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36</Words>
  <Application>Microsoft Office PowerPoint</Application>
  <PresentationFormat>ユーザー設定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Segoe UI Black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2</cp:revision>
  <dcterms:created xsi:type="dcterms:W3CDTF">2020-01-05T13:31:52Z</dcterms:created>
  <dcterms:modified xsi:type="dcterms:W3CDTF">2020-01-12T01:50:30Z</dcterms:modified>
</cp:coreProperties>
</file>