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948488" cy="6423025"/>
  <p:notesSz cx="6858000" cy="9144000"/>
  <p:defaultTextStyle>
    <a:defPPr>
      <a:defRPr lang="ja-JP"/>
    </a:defPPr>
    <a:lvl1pPr marL="0" algn="l" defTabSz="641817" rtl="0" eaLnBrk="1" latinLnBrk="0" hangingPunct="1">
      <a:defRPr kumimoji="1" sz="1263" kern="1200">
        <a:solidFill>
          <a:schemeClr val="tx1"/>
        </a:solidFill>
        <a:latin typeface="+mn-lt"/>
        <a:ea typeface="+mn-ea"/>
        <a:cs typeface="+mn-cs"/>
      </a:defRPr>
    </a:lvl1pPr>
    <a:lvl2pPr marL="320909" algn="l" defTabSz="641817" rtl="0" eaLnBrk="1" latinLnBrk="0" hangingPunct="1">
      <a:defRPr kumimoji="1" sz="1263" kern="1200">
        <a:solidFill>
          <a:schemeClr val="tx1"/>
        </a:solidFill>
        <a:latin typeface="+mn-lt"/>
        <a:ea typeface="+mn-ea"/>
        <a:cs typeface="+mn-cs"/>
      </a:defRPr>
    </a:lvl2pPr>
    <a:lvl3pPr marL="641817" algn="l" defTabSz="641817" rtl="0" eaLnBrk="1" latinLnBrk="0" hangingPunct="1">
      <a:defRPr kumimoji="1" sz="1263" kern="1200">
        <a:solidFill>
          <a:schemeClr val="tx1"/>
        </a:solidFill>
        <a:latin typeface="+mn-lt"/>
        <a:ea typeface="+mn-ea"/>
        <a:cs typeface="+mn-cs"/>
      </a:defRPr>
    </a:lvl3pPr>
    <a:lvl4pPr marL="962726" algn="l" defTabSz="641817" rtl="0" eaLnBrk="1" latinLnBrk="0" hangingPunct="1">
      <a:defRPr kumimoji="1" sz="1263" kern="1200">
        <a:solidFill>
          <a:schemeClr val="tx1"/>
        </a:solidFill>
        <a:latin typeface="+mn-lt"/>
        <a:ea typeface="+mn-ea"/>
        <a:cs typeface="+mn-cs"/>
      </a:defRPr>
    </a:lvl4pPr>
    <a:lvl5pPr marL="1283635" algn="l" defTabSz="641817" rtl="0" eaLnBrk="1" latinLnBrk="0" hangingPunct="1">
      <a:defRPr kumimoji="1" sz="1263" kern="1200">
        <a:solidFill>
          <a:schemeClr val="tx1"/>
        </a:solidFill>
        <a:latin typeface="+mn-lt"/>
        <a:ea typeface="+mn-ea"/>
        <a:cs typeface="+mn-cs"/>
      </a:defRPr>
    </a:lvl5pPr>
    <a:lvl6pPr marL="1604543" algn="l" defTabSz="641817" rtl="0" eaLnBrk="1" latinLnBrk="0" hangingPunct="1">
      <a:defRPr kumimoji="1" sz="1263" kern="1200">
        <a:solidFill>
          <a:schemeClr val="tx1"/>
        </a:solidFill>
        <a:latin typeface="+mn-lt"/>
        <a:ea typeface="+mn-ea"/>
        <a:cs typeface="+mn-cs"/>
      </a:defRPr>
    </a:lvl6pPr>
    <a:lvl7pPr marL="1925452" algn="l" defTabSz="641817" rtl="0" eaLnBrk="1" latinLnBrk="0" hangingPunct="1">
      <a:defRPr kumimoji="1" sz="1263" kern="1200">
        <a:solidFill>
          <a:schemeClr val="tx1"/>
        </a:solidFill>
        <a:latin typeface="+mn-lt"/>
        <a:ea typeface="+mn-ea"/>
        <a:cs typeface="+mn-cs"/>
      </a:defRPr>
    </a:lvl7pPr>
    <a:lvl8pPr marL="2246361" algn="l" defTabSz="641817" rtl="0" eaLnBrk="1" latinLnBrk="0" hangingPunct="1">
      <a:defRPr kumimoji="1" sz="1263" kern="1200">
        <a:solidFill>
          <a:schemeClr val="tx1"/>
        </a:solidFill>
        <a:latin typeface="+mn-lt"/>
        <a:ea typeface="+mn-ea"/>
        <a:cs typeface="+mn-cs"/>
      </a:defRPr>
    </a:lvl8pPr>
    <a:lvl9pPr marL="2567269" algn="l" defTabSz="641817" rtl="0" eaLnBrk="1" latinLnBrk="0" hangingPunct="1">
      <a:defRPr kumimoji="1" sz="126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97" d="100"/>
          <a:sy n="97" d="100"/>
        </p:scale>
        <p:origin x="12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137" y="1051176"/>
            <a:ext cx="5906215" cy="2236164"/>
          </a:xfrm>
        </p:spPr>
        <p:txBody>
          <a:bodyPr anchor="b"/>
          <a:lstStyle>
            <a:lvl1pPr algn="ctr">
              <a:defRPr sz="455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8561" y="3373575"/>
            <a:ext cx="5211366" cy="1550744"/>
          </a:xfrm>
        </p:spPr>
        <p:txBody>
          <a:bodyPr/>
          <a:lstStyle>
            <a:lvl1pPr marL="0" indent="0" algn="ctr">
              <a:buNone/>
              <a:defRPr sz="1824"/>
            </a:lvl1pPr>
            <a:lvl2pPr marL="347426" indent="0" algn="ctr">
              <a:buNone/>
              <a:defRPr sz="1520"/>
            </a:lvl2pPr>
            <a:lvl3pPr marL="694853" indent="0" algn="ctr">
              <a:buNone/>
              <a:defRPr sz="1368"/>
            </a:lvl3pPr>
            <a:lvl4pPr marL="1042279" indent="0" algn="ctr">
              <a:buNone/>
              <a:defRPr sz="1216"/>
            </a:lvl4pPr>
            <a:lvl5pPr marL="1389705" indent="0" algn="ctr">
              <a:buNone/>
              <a:defRPr sz="1216"/>
            </a:lvl5pPr>
            <a:lvl6pPr marL="1737131" indent="0" algn="ctr">
              <a:buNone/>
              <a:defRPr sz="1216"/>
            </a:lvl6pPr>
            <a:lvl7pPr marL="2084558" indent="0" algn="ctr">
              <a:buNone/>
              <a:defRPr sz="1216"/>
            </a:lvl7pPr>
            <a:lvl8pPr marL="2431984" indent="0" algn="ctr">
              <a:buNone/>
              <a:defRPr sz="1216"/>
            </a:lvl8pPr>
            <a:lvl9pPr marL="2779410" indent="0" algn="ctr">
              <a:buNone/>
              <a:defRPr sz="1216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8CF9-1988-426F-BFB5-13492DC83A9E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29F0-DF24-4C29-8782-237AD3126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42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8CF9-1988-426F-BFB5-13492DC83A9E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29F0-DF24-4C29-8782-237AD3126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23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512" y="341967"/>
            <a:ext cx="1498268" cy="54432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7709" y="341967"/>
            <a:ext cx="4407947" cy="54432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8CF9-1988-426F-BFB5-13492DC83A9E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29F0-DF24-4C29-8782-237AD3126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53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8CF9-1988-426F-BFB5-13492DC83A9E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29F0-DF24-4C29-8782-237AD3126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88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90" y="1601297"/>
            <a:ext cx="5993071" cy="2671800"/>
          </a:xfrm>
        </p:spPr>
        <p:txBody>
          <a:bodyPr anchor="b"/>
          <a:lstStyle>
            <a:lvl1pPr>
              <a:defRPr sz="455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090" y="4298374"/>
            <a:ext cx="5993071" cy="1405036"/>
          </a:xfrm>
        </p:spPr>
        <p:txBody>
          <a:bodyPr/>
          <a:lstStyle>
            <a:lvl1pPr marL="0" indent="0">
              <a:buNone/>
              <a:defRPr sz="1824">
                <a:solidFill>
                  <a:schemeClr val="tx1"/>
                </a:solidFill>
              </a:defRPr>
            </a:lvl1pPr>
            <a:lvl2pPr marL="347426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2pPr>
            <a:lvl3pPr marL="694853" indent="0">
              <a:buNone/>
              <a:defRPr sz="1368">
                <a:solidFill>
                  <a:schemeClr val="tx1">
                    <a:tint val="75000"/>
                  </a:schemeClr>
                </a:solidFill>
              </a:defRPr>
            </a:lvl3pPr>
            <a:lvl4pPr marL="1042279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4pPr>
            <a:lvl5pPr marL="1389705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5pPr>
            <a:lvl6pPr marL="1737131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6pPr>
            <a:lvl7pPr marL="2084558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7pPr>
            <a:lvl8pPr marL="2431984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8pPr>
            <a:lvl9pPr marL="2779410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8CF9-1988-426F-BFB5-13492DC83A9E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29F0-DF24-4C29-8782-237AD3126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42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709" y="1709833"/>
            <a:ext cx="2953107" cy="407535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17672" y="1709833"/>
            <a:ext cx="2953107" cy="407535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8CF9-1988-426F-BFB5-13492DC83A9E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29F0-DF24-4C29-8782-237AD3126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2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614" y="341968"/>
            <a:ext cx="5993071" cy="124148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614" y="1574533"/>
            <a:ext cx="2939536" cy="771655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426" indent="0">
              <a:buNone/>
              <a:defRPr sz="1520" b="1"/>
            </a:lvl2pPr>
            <a:lvl3pPr marL="694853" indent="0">
              <a:buNone/>
              <a:defRPr sz="1368" b="1"/>
            </a:lvl3pPr>
            <a:lvl4pPr marL="1042279" indent="0">
              <a:buNone/>
              <a:defRPr sz="1216" b="1"/>
            </a:lvl4pPr>
            <a:lvl5pPr marL="1389705" indent="0">
              <a:buNone/>
              <a:defRPr sz="1216" b="1"/>
            </a:lvl5pPr>
            <a:lvl6pPr marL="1737131" indent="0">
              <a:buNone/>
              <a:defRPr sz="1216" b="1"/>
            </a:lvl6pPr>
            <a:lvl7pPr marL="2084558" indent="0">
              <a:buNone/>
              <a:defRPr sz="1216" b="1"/>
            </a:lvl7pPr>
            <a:lvl8pPr marL="2431984" indent="0">
              <a:buNone/>
              <a:defRPr sz="1216" b="1"/>
            </a:lvl8pPr>
            <a:lvl9pPr marL="2779410" indent="0">
              <a:buNone/>
              <a:defRPr sz="1216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14" y="2346188"/>
            <a:ext cx="2939536" cy="345089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17673" y="1574533"/>
            <a:ext cx="2954012" cy="771655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426" indent="0">
              <a:buNone/>
              <a:defRPr sz="1520" b="1"/>
            </a:lvl2pPr>
            <a:lvl3pPr marL="694853" indent="0">
              <a:buNone/>
              <a:defRPr sz="1368" b="1"/>
            </a:lvl3pPr>
            <a:lvl4pPr marL="1042279" indent="0">
              <a:buNone/>
              <a:defRPr sz="1216" b="1"/>
            </a:lvl4pPr>
            <a:lvl5pPr marL="1389705" indent="0">
              <a:buNone/>
              <a:defRPr sz="1216" b="1"/>
            </a:lvl5pPr>
            <a:lvl6pPr marL="1737131" indent="0">
              <a:buNone/>
              <a:defRPr sz="1216" b="1"/>
            </a:lvl6pPr>
            <a:lvl7pPr marL="2084558" indent="0">
              <a:buNone/>
              <a:defRPr sz="1216" b="1"/>
            </a:lvl7pPr>
            <a:lvl8pPr marL="2431984" indent="0">
              <a:buNone/>
              <a:defRPr sz="1216" b="1"/>
            </a:lvl8pPr>
            <a:lvl9pPr marL="2779410" indent="0">
              <a:buNone/>
              <a:defRPr sz="1216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17673" y="2346188"/>
            <a:ext cx="2954012" cy="345089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8CF9-1988-426F-BFB5-13492DC83A9E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29F0-DF24-4C29-8782-237AD3126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69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8CF9-1988-426F-BFB5-13492DC83A9E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29F0-DF24-4C29-8782-237AD3126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76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8CF9-1988-426F-BFB5-13492DC83A9E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29F0-DF24-4C29-8782-237AD3126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12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614" y="428202"/>
            <a:ext cx="2241068" cy="1498706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4012" y="924798"/>
            <a:ext cx="3517672" cy="4564511"/>
          </a:xfrm>
        </p:spPr>
        <p:txBody>
          <a:bodyPr/>
          <a:lstStyle>
            <a:lvl1pPr>
              <a:defRPr sz="2432"/>
            </a:lvl1pPr>
            <a:lvl2pPr>
              <a:defRPr sz="2128"/>
            </a:lvl2pPr>
            <a:lvl3pPr>
              <a:defRPr sz="1824"/>
            </a:lvl3pPr>
            <a:lvl4pPr>
              <a:defRPr sz="1520"/>
            </a:lvl4pPr>
            <a:lvl5pPr>
              <a:defRPr sz="1520"/>
            </a:lvl5pPr>
            <a:lvl6pPr>
              <a:defRPr sz="1520"/>
            </a:lvl6pPr>
            <a:lvl7pPr>
              <a:defRPr sz="1520"/>
            </a:lvl7pPr>
            <a:lvl8pPr>
              <a:defRPr sz="1520"/>
            </a:lvl8pPr>
            <a:lvl9pPr>
              <a:defRPr sz="152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614" y="1926907"/>
            <a:ext cx="2241068" cy="3569835"/>
          </a:xfrm>
        </p:spPr>
        <p:txBody>
          <a:bodyPr/>
          <a:lstStyle>
            <a:lvl1pPr marL="0" indent="0">
              <a:buNone/>
              <a:defRPr sz="1216"/>
            </a:lvl1pPr>
            <a:lvl2pPr marL="347426" indent="0">
              <a:buNone/>
              <a:defRPr sz="1064"/>
            </a:lvl2pPr>
            <a:lvl3pPr marL="694853" indent="0">
              <a:buNone/>
              <a:defRPr sz="912"/>
            </a:lvl3pPr>
            <a:lvl4pPr marL="1042279" indent="0">
              <a:buNone/>
              <a:defRPr sz="760"/>
            </a:lvl4pPr>
            <a:lvl5pPr marL="1389705" indent="0">
              <a:buNone/>
              <a:defRPr sz="760"/>
            </a:lvl5pPr>
            <a:lvl6pPr marL="1737131" indent="0">
              <a:buNone/>
              <a:defRPr sz="760"/>
            </a:lvl6pPr>
            <a:lvl7pPr marL="2084558" indent="0">
              <a:buNone/>
              <a:defRPr sz="760"/>
            </a:lvl7pPr>
            <a:lvl8pPr marL="2431984" indent="0">
              <a:buNone/>
              <a:defRPr sz="760"/>
            </a:lvl8pPr>
            <a:lvl9pPr marL="2779410" indent="0">
              <a:buNone/>
              <a:defRPr sz="76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8CF9-1988-426F-BFB5-13492DC83A9E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29F0-DF24-4C29-8782-237AD3126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82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614" y="428202"/>
            <a:ext cx="2241068" cy="1498706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54012" y="924798"/>
            <a:ext cx="3517672" cy="4564511"/>
          </a:xfrm>
        </p:spPr>
        <p:txBody>
          <a:bodyPr anchor="t"/>
          <a:lstStyle>
            <a:lvl1pPr marL="0" indent="0">
              <a:buNone/>
              <a:defRPr sz="2432"/>
            </a:lvl1pPr>
            <a:lvl2pPr marL="347426" indent="0">
              <a:buNone/>
              <a:defRPr sz="2128"/>
            </a:lvl2pPr>
            <a:lvl3pPr marL="694853" indent="0">
              <a:buNone/>
              <a:defRPr sz="1824"/>
            </a:lvl3pPr>
            <a:lvl4pPr marL="1042279" indent="0">
              <a:buNone/>
              <a:defRPr sz="1520"/>
            </a:lvl4pPr>
            <a:lvl5pPr marL="1389705" indent="0">
              <a:buNone/>
              <a:defRPr sz="1520"/>
            </a:lvl5pPr>
            <a:lvl6pPr marL="1737131" indent="0">
              <a:buNone/>
              <a:defRPr sz="1520"/>
            </a:lvl6pPr>
            <a:lvl7pPr marL="2084558" indent="0">
              <a:buNone/>
              <a:defRPr sz="1520"/>
            </a:lvl7pPr>
            <a:lvl8pPr marL="2431984" indent="0">
              <a:buNone/>
              <a:defRPr sz="1520"/>
            </a:lvl8pPr>
            <a:lvl9pPr marL="2779410" indent="0">
              <a:buNone/>
              <a:defRPr sz="152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614" y="1926907"/>
            <a:ext cx="2241068" cy="3569835"/>
          </a:xfrm>
        </p:spPr>
        <p:txBody>
          <a:bodyPr/>
          <a:lstStyle>
            <a:lvl1pPr marL="0" indent="0">
              <a:buNone/>
              <a:defRPr sz="1216"/>
            </a:lvl1pPr>
            <a:lvl2pPr marL="347426" indent="0">
              <a:buNone/>
              <a:defRPr sz="1064"/>
            </a:lvl2pPr>
            <a:lvl3pPr marL="694853" indent="0">
              <a:buNone/>
              <a:defRPr sz="912"/>
            </a:lvl3pPr>
            <a:lvl4pPr marL="1042279" indent="0">
              <a:buNone/>
              <a:defRPr sz="760"/>
            </a:lvl4pPr>
            <a:lvl5pPr marL="1389705" indent="0">
              <a:buNone/>
              <a:defRPr sz="760"/>
            </a:lvl5pPr>
            <a:lvl6pPr marL="1737131" indent="0">
              <a:buNone/>
              <a:defRPr sz="760"/>
            </a:lvl6pPr>
            <a:lvl7pPr marL="2084558" indent="0">
              <a:buNone/>
              <a:defRPr sz="760"/>
            </a:lvl7pPr>
            <a:lvl8pPr marL="2431984" indent="0">
              <a:buNone/>
              <a:defRPr sz="760"/>
            </a:lvl8pPr>
            <a:lvl9pPr marL="2779410" indent="0">
              <a:buNone/>
              <a:defRPr sz="76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8CF9-1988-426F-BFB5-13492DC83A9E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29F0-DF24-4C29-8782-237AD3126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68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7709" y="341968"/>
            <a:ext cx="5993071" cy="1241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709" y="1709833"/>
            <a:ext cx="5993071" cy="4075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7708" y="5953194"/>
            <a:ext cx="1563410" cy="341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B8CF9-1988-426F-BFB5-13492DC83A9E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01687" y="5953194"/>
            <a:ext cx="2345115" cy="341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07370" y="5953194"/>
            <a:ext cx="1563410" cy="341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429F0-DF24-4C29-8782-237AD3126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83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94853" rtl="0" eaLnBrk="1" latinLnBrk="0" hangingPunct="1">
        <a:lnSpc>
          <a:spcPct val="90000"/>
        </a:lnSpc>
        <a:spcBef>
          <a:spcPct val="0"/>
        </a:spcBef>
        <a:buNone/>
        <a:defRPr kumimoji="1" sz="33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713" indent="-173713" algn="l" defTabSz="694853" rtl="0" eaLnBrk="1" latinLnBrk="0" hangingPunct="1">
        <a:lnSpc>
          <a:spcPct val="90000"/>
        </a:lnSpc>
        <a:spcBef>
          <a:spcPts val="760"/>
        </a:spcBef>
        <a:buFont typeface="Arial" panose="020B0604020202020204" pitchFamily="34" charset="0"/>
        <a:buChar char="•"/>
        <a:defRPr kumimoji="1" sz="2128" kern="1200">
          <a:solidFill>
            <a:schemeClr val="tx1"/>
          </a:solidFill>
          <a:latin typeface="+mn-lt"/>
          <a:ea typeface="+mn-ea"/>
          <a:cs typeface="+mn-cs"/>
        </a:defRPr>
      </a:lvl1pPr>
      <a:lvl2pPr marL="521139" indent="-173713" algn="l" defTabSz="694853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kumimoji="1" sz="1824" kern="1200">
          <a:solidFill>
            <a:schemeClr val="tx1"/>
          </a:solidFill>
          <a:latin typeface="+mn-lt"/>
          <a:ea typeface="+mn-ea"/>
          <a:cs typeface="+mn-cs"/>
        </a:defRPr>
      </a:lvl2pPr>
      <a:lvl3pPr marL="868566" indent="-173713" algn="l" defTabSz="694853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kumimoji="1" sz="1520" kern="1200">
          <a:solidFill>
            <a:schemeClr val="tx1"/>
          </a:solidFill>
          <a:latin typeface="+mn-lt"/>
          <a:ea typeface="+mn-ea"/>
          <a:cs typeface="+mn-cs"/>
        </a:defRPr>
      </a:lvl3pPr>
      <a:lvl4pPr marL="1215992" indent="-173713" algn="l" defTabSz="694853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kumimoji="1"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563418" indent="-173713" algn="l" defTabSz="694853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kumimoji="1"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910845" indent="-173713" algn="l" defTabSz="694853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kumimoji="1"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258271" indent="-173713" algn="l" defTabSz="694853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kumimoji="1"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605697" indent="-173713" algn="l" defTabSz="694853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kumimoji="1"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953123" indent="-173713" algn="l" defTabSz="694853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kumimoji="1" sz="13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4853" rtl="0" eaLnBrk="1" latinLnBrk="0" hangingPunct="1">
        <a:defRPr kumimoji="1" sz="1368" kern="1200">
          <a:solidFill>
            <a:schemeClr val="tx1"/>
          </a:solidFill>
          <a:latin typeface="+mn-lt"/>
          <a:ea typeface="+mn-ea"/>
          <a:cs typeface="+mn-cs"/>
        </a:defRPr>
      </a:lvl1pPr>
      <a:lvl2pPr marL="347426" algn="l" defTabSz="694853" rtl="0" eaLnBrk="1" latinLnBrk="0" hangingPunct="1">
        <a:defRPr kumimoji="1" sz="1368" kern="1200">
          <a:solidFill>
            <a:schemeClr val="tx1"/>
          </a:solidFill>
          <a:latin typeface="+mn-lt"/>
          <a:ea typeface="+mn-ea"/>
          <a:cs typeface="+mn-cs"/>
        </a:defRPr>
      </a:lvl2pPr>
      <a:lvl3pPr marL="694853" algn="l" defTabSz="694853" rtl="0" eaLnBrk="1" latinLnBrk="0" hangingPunct="1">
        <a:defRPr kumimoji="1" sz="1368" kern="1200">
          <a:solidFill>
            <a:schemeClr val="tx1"/>
          </a:solidFill>
          <a:latin typeface="+mn-lt"/>
          <a:ea typeface="+mn-ea"/>
          <a:cs typeface="+mn-cs"/>
        </a:defRPr>
      </a:lvl3pPr>
      <a:lvl4pPr marL="1042279" algn="l" defTabSz="694853" rtl="0" eaLnBrk="1" latinLnBrk="0" hangingPunct="1">
        <a:defRPr kumimoji="1"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389705" algn="l" defTabSz="694853" rtl="0" eaLnBrk="1" latinLnBrk="0" hangingPunct="1">
        <a:defRPr kumimoji="1"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737131" algn="l" defTabSz="694853" rtl="0" eaLnBrk="1" latinLnBrk="0" hangingPunct="1">
        <a:defRPr kumimoji="1"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084558" algn="l" defTabSz="694853" rtl="0" eaLnBrk="1" latinLnBrk="0" hangingPunct="1">
        <a:defRPr kumimoji="1"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431984" algn="l" defTabSz="694853" rtl="0" eaLnBrk="1" latinLnBrk="0" hangingPunct="1">
        <a:defRPr kumimoji="1"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779410" algn="l" defTabSz="694853" rtl="0" eaLnBrk="1" latinLnBrk="0" hangingPunct="1">
        <a:defRPr kumimoji="1" sz="13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/>
          <p:cNvGrpSpPr/>
          <p:nvPr/>
        </p:nvGrpSpPr>
        <p:grpSpPr>
          <a:xfrm>
            <a:off x="0" y="0"/>
            <a:ext cx="6948806" cy="6423080"/>
            <a:chOff x="929037" y="434920"/>
            <a:chExt cx="6948806" cy="6423080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76011" y="1839968"/>
              <a:ext cx="6423080" cy="3612983"/>
            </a:xfrm>
            <a:prstGeom prst="rect">
              <a:avLst/>
            </a:prstGeom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5610409" y="5333426"/>
              <a:ext cx="119904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Segoe UI" panose="020B0502040204020203" pitchFamily="34" charset="0"/>
                </a:rPr>
                <a:t>サンプル</a:t>
              </a: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542021" y="2304899"/>
              <a:ext cx="333582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Segoe UI" panose="020B0502040204020203" pitchFamily="34" charset="0"/>
                </a:rPr>
                <a:t>マルチスペクトルカメラ</a:t>
              </a:r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1905785" y="544552"/>
              <a:ext cx="1813810" cy="139408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166315" y="4836439"/>
              <a:ext cx="2356374" cy="139408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cxnSp>
          <p:nvCxnSpPr>
            <p:cNvPr id="18" name="直線矢印コネクタ 17"/>
            <p:cNvCxnSpPr>
              <a:stCxn id="11" idx="3"/>
              <a:endCxn id="10" idx="0"/>
            </p:cNvCxnSpPr>
            <p:nvPr/>
          </p:nvCxnSpPr>
          <p:spPr>
            <a:xfrm>
              <a:off x="3719595" y="1241595"/>
              <a:ext cx="2490337" cy="106330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stCxn id="16" idx="3"/>
              <a:endCxn id="9" idx="1"/>
            </p:cNvCxnSpPr>
            <p:nvPr/>
          </p:nvCxnSpPr>
          <p:spPr>
            <a:xfrm flipV="1">
              <a:off x="3522689" y="5533481"/>
              <a:ext cx="2087720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459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</Words>
  <Application>Microsoft Office PowerPoint</Application>
  <PresentationFormat>ユーザー設定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Calibri</vt:lpstr>
      <vt:lpstr>Calibri Light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3</cp:revision>
  <dcterms:created xsi:type="dcterms:W3CDTF">2020-01-05T13:18:19Z</dcterms:created>
  <dcterms:modified xsi:type="dcterms:W3CDTF">2020-01-12T01:49:29Z</dcterms:modified>
</cp:coreProperties>
</file>