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35363" cy="3084513"/>
  <p:notesSz cx="6858000" cy="9144000"/>
  <p:defaultTextStyle>
    <a:defPPr>
      <a:defRPr lang="ja-JP"/>
    </a:defPPr>
    <a:lvl1pPr marL="0" algn="l" defTabSz="317754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1pPr>
    <a:lvl2pPr marL="158877" algn="l" defTabSz="317754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2pPr>
    <a:lvl3pPr marL="317754" algn="l" defTabSz="317754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3pPr>
    <a:lvl4pPr marL="476631" algn="l" defTabSz="317754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4pPr>
    <a:lvl5pPr marL="635508" algn="l" defTabSz="317754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5pPr>
    <a:lvl6pPr marL="794385" algn="l" defTabSz="317754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6pPr>
    <a:lvl7pPr marL="953262" algn="l" defTabSz="317754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7pPr>
    <a:lvl8pPr marL="1112139" algn="l" defTabSz="317754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8pPr>
    <a:lvl9pPr marL="1271016" algn="l" defTabSz="317754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5" autoAdjust="0"/>
    <p:restoredTop sz="94660"/>
  </p:normalViewPr>
  <p:slideViewPr>
    <p:cSldViewPr snapToGrid="0">
      <p:cViewPr>
        <p:scale>
          <a:sx n="200" d="100"/>
          <a:sy n="200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52" y="504804"/>
            <a:ext cx="3005059" cy="1073867"/>
          </a:xfrm>
        </p:spPr>
        <p:txBody>
          <a:bodyPr anchor="b"/>
          <a:lstStyle>
            <a:lvl1pPr algn="ctr">
              <a:defRPr sz="23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21" y="1620083"/>
            <a:ext cx="2651522" cy="744710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54" indent="0" algn="ctr">
              <a:buNone/>
              <a:defRPr sz="773"/>
            </a:lvl2pPr>
            <a:lvl3pPr marL="353507" indent="0" algn="ctr">
              <a:buNone/>
              <a:defRPr sz="696"/>
            </a:lvl3pPr>
            <a:lvl4pPr marL="530261" indent="0" algn="ctr">
              <a:buNone/>
              <a:defRPr sz="619"/>
            </a:lvl4pPr>
            <a:lvl5pPr marL="707014" indent="0" algn="ctr">
              <a:buNone/>
              <a:defRPr sz="619"/>
            </a:lvl5pPr>
            <a:lvl6pPr marL="883768" indent="0" algn="ctr">
              <a:buNone/>
              <a:defRPr sz="619"/>
            </a:lvl6pPr>
            <a:lvl7pPr marL="1060521" indent="0" algn="ctr">
              <a:buNone/>
              <a:defRPr sz="619"/>
            </a:lvl7pPr>
            <a:lvl8pPr marL="1237275" indent="0" algn="ctr">
              <a:buNone/>
              <a:defRPr sz="619"/>
            </a:lvl8pPr>
            <a:lvl9pPr marL="1414028" indent="0" algn="ctr">
              <a:buNone/>
              <a:defRPr sz="619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67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92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9994" y="164222"/>
            <a:ext cx="762313" cy="261398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056" y="164222"/>
            <a:ext cx="2242746" cy="261398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7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5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15" y="768987"/>
            <a:ext cx="3049251" cy="1283072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15" y="2064197"/>
            <a:ext cx="3049251" cy="674737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/>
                </a:solidFill>
              </a:defRPr>
            </a:lvl1pPr>
            <a:lvl2pPr marL="176754" indent="0">
              <a:buNone/>
              <a:defRPr sz="773">
                <a:solidFill>
                  <a:schemeClr val="tx1">
                    <a:tint val="75000"/>
                  </a:schemeClr>
                </a:solidFill>
              </a:defRPr>
            </a:lvl2pPr>
            <a:lvl3pPr marL="353507" indent="0">
              <a:buNone/>
              <a:defRPr sz="696">
                <a:solidFill>
                  <a:schemeClr val="tx1">
                    <a:tint val="75000"/>
                  </a:schemeClr>
                </a:solidFill>
              </a:defRPr>
            </a:lvl3pPr>
            <a:lvl4pPr marL="53026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4pPr>
            <a:lvl5pPr marL="707014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5pPr>
            <a:lvl6pPr marL="88376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6pPr>
            <a:lvl7pPr marL="106052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7pPr>
            <a:lvl8pPr marL="1237275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8pPr>
            <a:lvl9pPr marL="141402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47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056" y="821109"/>
            <a:ext cx="1502529" cy="19570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9778" y="821109"/>
            <a:ext cx="1502529" cy="19570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39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16" y="164222"/>
            <a:ext cx="3049251" cy="5961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517" y="756134"/>
            <a:ext cx="1495624" cy="370570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517" y="1126704"/>
            <a:ext cx="1495624" cy="16572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9778" y="756134"/>
            <a:ext cx="1502990" cy="370570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9778" y="1126704"/>
            <a:ext cx="1502990" cy="16572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89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0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16" y="205634"/>
            <a:ext cx="1140247" cy="719720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90" y="444114"/>
            <a:ext cx="1789778" cy="2192003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516" y="925354"/>
            <a:ext cx="1140247" cy="1714333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63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16" y="205634"/>
            <a:ext cx="1140247" cy="719720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02990" y="444114"/>
            <a:ext cx="1789778" cy="2192003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54" indent="0">
              <a:buNone/>
              <a:defRPr sz="1082"/>
            </a:lvl2pPr>
            <a:lvl3pPr marL="353507" indent="0">
              <a:buNone/>
              <a:defRPr sz="928"/>
            </a:lvl3pPr>
            <a:lvl4pPr marL="530261" indent="0">
              <a:buNone/>
              <a:defRPr sz="773"/>
            </a:lvl4pPr>
            <a:lvl5pPr marL="707014" indent="0">
              <a:buNone/>
              <a:defRPr sz="773"/>
            </a:lvl5pPr>
            <a:lvl6pPr marL="883768" indent="0">
              <a:buNone/>
              <a:defRPr sz="773"/>
            </a:lvl6pPr>
            <a:lvl7pPr marL="1060521" indent="0">
              <a:buNone/>
              <a:defRPr sz="773"/>
            </a:lvl7pPr>
            <a:lvl8pPr marL="1237275" indent="0">
              <a:buNone/>
              <a:defRPr sz="773"/>
            </a:lvl8pPr>
            <a:lvl9pPr marL="1414028" indent="0">
              <a:buNone/>
              <a:defRPr sz="77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516" y="925354"/>
            <a:ext cx="1140247" cy="1714333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73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56" y="164222"/>
            <a:ext cx="3049251" cy="596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6" y="821109"/>
            <a:ext cx="3049251" cy="195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56" y="2858887"/>
            <a:ext cx="795457" cy="164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BF0C-F34D-4BA8-881A-16D7DAA258E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1089" y="2858887"/>
            <a:ext cx="1193185" cy="164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6850" y="2858887"/>
            <a:ext cx="795457" cy="164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A18E-3012-4918-A78D-636EE5079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3507" rtl="0" eaLnBrk="1" latinLnBrk="0" hangingPunct="1">
        <a:lnSpc>
          <a:spcPct val="90000"/>
        </a:lnSpc>
        <a:spcBef>
          <a:spcPct val="0"/>
        </a:spcBef>
        <a:buNone/>
        <a:defRPr kumimoji="1"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77" indent="-88377" algn="l" defTabSz="35350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kumimoji="1"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88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637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39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214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898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65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405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507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54" algn="l" defTabSz="353507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507" algn="l" defTabSz="353507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261" algn="l" defTabSz="353507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7014" algn="l" defTabSz="353507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768" algn="l" defTabSz="353507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521" algn="l" defTabSz="353507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7275" algn="l" defTabSz="353507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4028" algn="l" defTabSz="353507" rtl="0" eaLnBrk="1" latinLnBrk="0" hangingPunct="1">
        <a:defRPr kumimoji="1"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1694" y="0"/>
            <a:ext cx="3393672" cy="3086618"/>
            <a:chOff x="1873770" y="2204909"/>
            <a:chExt cx="3393672" cy="3086618"/>
          </a:xfrm>
        </p:grpSpPr>
        <p:sp>
          <p:nvSpPr>
            <p:cNvPr id="4" name="正方形/長方形 3"/>
            <p:cNvSpPr/>
            <p:nvPr/>
          </p:nvSpPr>
          <p:spPr>
            <a:xfrm>
              <a:off x="1873770" y="2211029"/>
              <a:ext cx="1783830" cy="9293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873770" y="3138367"/>
              <a:ext cx="1783830" cy="6091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873770" y="3747540"/>
              <a:ext cx="1783830" cy="154398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468166" y="250565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空気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570759" y="327623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水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65575" y="435025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土粒子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3902688" y="2503920"/>
                  <a:ext cx="8991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ja-JP" sz="160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688" y="2503920"/>
                  <a:ext cx="899157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3902688" y="3267949"/>
                  <a:ext cx="536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688" y="3267949"/>
                  <a:ext cx="53681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3902688" y="4350256"/>
                  <a:ext cx="4864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688" y="4350256"/>
                  <a:ext cx="486415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コネクタ 13"/>
            <p:cNvCxnSpPr/>
            <p:nvPr/>
          </p:nvCxnSpPr>
          <p:spPr>
            <a:xfrm>
              <a:off x="3904813" y="2204909"/>
              <a:ext cx="0" cy="308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647855" y="3747539"/>
              <a:ext cx="2548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3657599" y="3126913"/>
              <a:ext cx="2548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657600" y="2210352"/>
              <a:ext cx="2548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右中かっこ 19"/>
            <p:cNvSpPr/>
            <p:nvPr/>
          </p:nvSpPr>
          <p:spPr>
            <a:xfrm>
              <a:off x="4352266" y="3126913"/>
              <a:ext cx="415663" cy="215413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836555" y="3709346"/>
              <a:ext cx="430887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土の質量</a:t>
              </a:r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649978" y="5281049"/>
              <a:ext cx="2548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82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</cp:revision>
  <dcterms:created xsi:type="dcterms:W3CDTF">2020-01-06T00:42:27Z</dcterms:created>
  <dcterms:modified xsi:type="dcterms:W3CDTF">2020-01-06T00:59:19Z</dcterms:modified>
</cp:coreProperties>
</file>