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4943475" cy="3614738"/>
  <p:notesSz cx="6858000" cy="9144000"/>
  <p:defaultTextStyle>
    <a:defPPr>
      <a:defRPr lang="ja-JP"/>
    </a:defPPr>
    <a:lvl1pPr marL="0" algn="l" defTabSz="386791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1pPr>
    <a:lvl2pPr marL="193396" algn="l" defTabSz="386791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2pPr>
    <a:lvl3pPr marL="386791" algn="l" defTabSz="386791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3pPr>
    <a:lvl4pPr marL="580187" algn="l" defTabSz="386791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4pPr>
    <a:lvl5pPr marL="773582" algn="l" defTabSz="386791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5pPr>
    <a:lvl6pPr marL="966978" algn="l" defTabSz="386791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6pPr>
    <a:lvl7pPr marL="1160374" algn="l" defTabSz="386791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7pPr>
    <a:lvl8pPr marL="1353769" algn="l" defTabSz="386791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8pPr>
    <a:lvl9pPr marL="1547165" algn="l" defTabSz="386791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50" d="100"/>
          <a:sy n="150" d="100"/>
        </p:scale>
        <p:origin x="163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3"/>
          <c:order val="3"/>
          <c:tx>
            <c:strRef>
              <c:f>Sheet2!$A$14</c:f>
              <c:strCache>
                <c:ptCount val="1"/>
                <c:pt idx="0">
                  <c:v>Lo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2"/>
            <c:marker>
              <c:symbol val="diamond"/>
              <c:size val="8"/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 type="none" w="sm" len="med"/>
                  <a:tailEnd type="oval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8F-4058-A4BC-49EE1E96BD32}"/>
              </c:ext>
            </c:extLst>
          </c:dPt>
          <c:xVal>
            <c:numRef>
              <c:f>Sheet2!$L$14:$T$14</c:f>
              <c:numCache>
                <c:formatCode>General</c:formatCode>
                <c:ptCount val="9"/>
                <c:pt idx="0">
                  <c:v>9.6</c:v>
                </c:pt>
                <c:pt idx="1">
                  <c:v>25.1</c:v>
                </c:pt>
                <c:pt idx="2">
                  <c:v>37.9</c:v>
                </c:pt>
                <c:pt idx="3">
                  <c:v>39.9</c:v>
                </c:pt>
                <c:pt idx="4">
                  <c:v>42.7</c:v>
                </c:pt>
                <c:pt idx="5">
                  <c:v>46.2</c:v>
                </c:pt>
                <c:pt idx="6">
                  <c:v>51.3</c:v>
                </c:pt>
                <c:pt idx="7">
                  <c:v>54.8</c:v>
                </c:pt>
                <c:pt idx="8">
                  <c:v>57.2</c:v>
                </c:pt>
              </c:numCache>
            </c:numRef>
          </c:xVal>
          <c:yVal>
            <c:numRef>
              <c:f>Sheet2!$L$15:$T$15</c:f>
              <c:numCache>
                <c:formatCode>General</c:formatCode>
                <c:ptCount val="9"/>
                <c:pt idx="0">
                  <c:v>9290</c:v>
                </c:pt>
                <c:pt idx="1">
                  <c:v>9410</c:v>
                </c:pt>
                <c:pt idx="2">
                  <c:v>7190</c:v>
                </c:pt>
                <c:pt idx="3">
                  <c:v>6570</c:v>
                </c:pt>
                <c:pt idx="4">
                  <c:v>5770</c:v>
                </c:pt>
                <c:pt idx="5">
                  <c:v>4570</c:v>
                </c:pt>
                <c:pt idx="6">
                  <c:v>3020</c:v>
                </c:pt>
                <c:pt idx="7">
                  <c:v>1450</c:v>
                </c:pt>
                <c:pt idx="8">
                  <c:v>605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B8F-4058-A4BC-49EE1E96B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7401167"/>
        <c:axId val="115739492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Sheet2!$A$4</c15:sqref>
                        </c15:formulaRef>
                      </c:ext>
                    </c:extLst>
                    <c:strCache>
                      <c:ptCount val="1"/>
                      <c:pt idx="0">
                        <c:v>Fu</c:v>
                      </c:pt>
                    </c:strCache>
                  </c:strRef>
                </c:tx>
                <c:spPr>
                  <a:ln w="19050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tx1"/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Sheet2!$L$4:$S$4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9.6999999999999993</c:v>
                      </c:pt>
                      <c:pt idx="1">
                        <c:v>16</c:v>
                      </c:pt>
                      <c:pt idx="2">
                        <c:v>19.2</c:v>
                      </c:pt>
                      <c:pt idx="3">
                        <c:v>21.1</c:v>
                      </c:pt>
                      <c:pt idx="4">
                        <c:v>25</c:v>
                      </c:pt>
                      <c:pt idx="5">
                        <c:v>27.2</c:v>
                      </c:pt>
                      <c:pt idx="6">
                        <c:v>30.6</c:v>
                      </c:pt>
                      <c:pt idx="7">
                        <c:v>39.1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Sheet2!$L$5:$S$5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4230</c:v>
                      </c:pt>
                      <c:pt idx="1">
                        <c:v>5370</c:v>
                      </c:pt>
                      <c:pt idx="2">
                        <c:v>4140</c:v>
                      </c:pt>
                      <c:pt idx="3">
                        <c:v>3490</c:v>
                      </c:pt>
                      <c:pt idx="4">
                        <c:v>1610</c:v>
                      </c:pt>
                      <c:pt idx="5">
                        <c:v>682</c:v>
                      </c:pt>
                      <c:pt idx="6">
                        <c:v>205</c:v>
                      </c:pt>
                      <c:pt idx="7">
                        <c:v>27.6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FB8F-4058-A4BC-49EE1E96BD32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Sheet2!$A$6</c15:sqref>
                        </c15:formulaRef>
                      </c:ext>
                    </c:extLst>
                    <c:strCache>
                      <c:ptCount val="1"/>
                      <c:pt idx="0">
                        <c:v>Is</c:v>
                      </c:pt>
                    </c:strCache>
                  </c:strRef>
                </c:tx>
                <c:spPr>
                  <a:ln w="19050" cap="rnd">
                    <a:solidFill>
                      <a:srgbClr val="FF0000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FF0000"/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Sheet2!$L$6:$T$6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10.4</c:v>
                      </c:pt>
                      <c:pt idx="1">
                        <c:v>23.5</c:v>
                      </c:pt>
                      <c:pt idx="2">
                        <c:v>25.2</c:v>
                      </c:pt>
                      <c:pt idx="3">
                        <c:v>26.6</c:v>
                      </c:pt>
                      <c:pt idx="4">
                        <c:v>30.2</c:v>
                      </c:pt>
                      <c:pt idx="5">
                        <c:v>33.1</c:v>
                      </c:pt>
                      <c:pt idx="6">
                        <c:v>34.4</c:v>
                      </c:pt>
                      <c:pt idx="7">
                        <c:v>35.9</c:v>
                      </c:pt>
                      <c:pt idx="8">
                        <c:v>39.200000000000003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Sheet2!$L$7:$T$7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12200</c:v>
                      </c:pt>
                      <c:pt idx="1">
                        <c:v>9170</c:v>
                      </c:pt>
                      <c:pt idx="2">
                        <c:v>8610</c:v>
                      </c:pt>
                      <c:pt idx="3">
                        <c:v>8460</c:v>
                      </c:pt>
                      <c:pt idx="4">
                        <c:v>2530</c:v>
                      </c:pt>
                      <c:pt idx="5">
                        <c:v>534</c:v>
                      </c:pt>
                      <c:pt idx="6">
                        <c:v>140</c:v>
                      </c:pt>
                      <c:pt idx="7">
                        <c:v>62</c:v>
                      </c:pt>
                      <c:pt idx="8">
                        <c:v>20.7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B8F-4058-A4BC-49EE1E96BD32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Sheet2!$A$10</c15:sqref>
                        </c15:formulaRef>
                      </c:ext>
                    </c:extLst>
                    <c:strCache>
                      <c:ptCount val="1"/>
                      <c:pt idx="0">
                        <c:v>K9</c:v>
                      </c:pt>
                    </c:strCache>
                  </c:strRef>
                </c:tx>
                <c:spPr>
                  <a:ln w="19050" cap="rnd">
                    <a:solidFill>
                      <a:schemeClr val="tx2"/>
                    </a:solidFill>
                    <a:prstDash val="solid"/>
                    <a:round/>
                  </a:ln>
                  <a:effectLst/>
                </c:spPr>
                <c:marker>
                  <c:symbol val="triangle"/>
                  <c:size val="6"/>
                  <c:spPr>
                    <a:noFill/>
                    <a:ln w="9525">
                      <a:solidFill>
                        <a:schemeClr val="tx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Sheet2!$L$10:$S$10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10.3</c:v>
                      </c:pt>
                      <c:pt idx="1">
                        <c:v>11.5</c:v>
                      </c:pt>
                      <c:pt idx="2">
                        <c:v>14.9</c:v>
                      </c:pt>
                      <c:pt idx="3">
                        <c:v>18</c:v>
                      </c:pt>
                      <c:pt idx="4">
                        <c:v>21.4</c:v>
                      </c:pt>
                      <c:pt idx="5">
                        <c:v>25.3</c:v>
                      </c:pt>
                      <c:pt idx="6">
                        <c:v>27.6</c:v>
                      </c:pt>
                      <c:pt idx="7">
                        <c:v>39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Sheet2!$L$11:$S$11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2440</c:v>
                      </c:pt>
                      <c:pt idx="1">
                        <c:v>2720</c:v>
                      </c:pt>
                      <c:pt idx="2">
                        <c:v>2860</c:v>
                      </c:pt>
                      <c:pt idx="3">
                        <c:v>3270</c:v>
                      </c:pt>
                      <c:pt idx="4">
                        <c:v>4170</c:v>
                      </c:pt>
                      <c:pt idx="5">
                        <c:v>4880</c:v>
                      </c:pt>
                      <c:pt idx="6">
                        <c:v>1490</c:v>
                      </c:pt>
                      <c:pt idx="7">
                        <c:v>114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B8F-4058-A4BC-49EE1E96BD32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Sheet2!$A$16</c15:sqref>
                        </c15:formulaRef>
                      </c:ext>
                    </c:extLst>
                    <c:strCache>
                      <c:ptCount val="1"/>
                      <c:pt idx="0">
                        <c:v>Mi</c:v>
                      </c:pt>
                    </c:strCache>
                  </c:strRef>
                </c:tx>
                <c:spPr>
                  <a:ln w="19050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Sheet2!$L$16:$S$16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7.5</c:v>
                      </c:pt>
                      <c:pt idx="1">
                        <c:v>9.6999999999999993</c:v>
                      </c:pt>
                      <c:pt idx="2">
                        <c:v>11.9</c:v>
                      </c:pt>
                      <c:pt idx="3">
                        <c:v>13.9</c:v>
                      </c:pt>
                      <c:pt idx="4">
                        <c:v>16.100000000000001</c:v>
                      </c:pt>
                      <c:pt idx="5">
                        <c:v>18.2</c:v>
                      </c:pt>
                      <c:pt idx="6">
                        <c:v>24.2</c:v>
                      </c:pt>
                      <c:pt idx="7">
                        <c:v>38.5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Sheet2!$L$17:$S$17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8860</c:v>
                      </c:pt>
                      <c:pt idx="1">
                        <c:v>7530</c:v>
                      </c:pt>
                      <c:pt idx="2">
                        <c:v>6390</c:v>
                      </c:pt>
                      <c:pt idx="3">
                        <c:v>4720</c:v>
                      </c:pt>
                      <c:pt idx="4">
                        <c:v>1220</c:v>
                      </c:pt>
                      <c:pt idx="5">
                        <c:v>321</c:v>
                      </c:pt>
                      <c:pt idx="6">
                        <c:v>66.7</c:v>
                      </c:pt>
                      <c:pt idx="7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B8F-4058-A4BC-49EE1E96BD32}"/>
                  </c:ext>
                </c:extLst>
              </c15:ser>
            </c15:filteredScatterSeries>
          </c:ext>
        </c:extLst>
      </c:scatterChart>
      <c:valAx>
        <c:axId val="1157401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57394927"/>
        <c:crosses val="autoZero"/>
        <c:crossBetween val="midCat"/>
        <c:majorUnit val="10"/>
      </c:valAx>
      <c:valAx>
        <c:axId val="115739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9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57401167"/>
        <c:crosses val="autoZero"/>
        <c:crossBetween val="midCat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742F-E681-4956-AC27-F8E50B2F61F8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19213" y="1143000"/>
            <a:ext cx="4219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3B931-7137-4A4A-963D-F07554B5E3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39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6791" rtl="0" eaLnBrk="1" latinLnBrk="0" hangingPunct="1">
      <a:defRPr kumimoji="1" sz="508" kern="1200">
        <a:solidFill>
          <a:schemeClr val="tx1"/>
        </a:solidFill>
        <a:latin typeface="+mn-lt"/>
        <a:ea typeface="+mn-ea"/>
        <a:cs typeface="+mn-cs"/>
      </a:defRPr>
    </a:lvl1pPr>
    <a:lvl2pPr marL="193396" algn="l" defTabSz="386791" rtl="0" eaLnBrk="1" latinLnBrk="0" hangingPunct="1">
      <a:defRPr kumimoji="1" sz="508" kern="1200">
        <a:solidFill>
          <a:schemeClr val="tx1"/>
        </a:solidFill>
        <a:latin typeface="+mn-lt"/>
        <a:ea typeface="+mn-ea"/>
        <a:cs typeface="+mn-cs"/>
      </a:defRPr>
    </a:lvl2pPr>
    <a:lvl3pPr marL="386791" algn="l" defTabSz="386791" rtl="0" eaLnBrk="1" latinLnBrk="0" hangingPunct="1">
      <a:defRPr kumimoji="1" sz="508" kern="1200">
        <a:solidFill>
          <a:schemeClr val="tx1"/>
        </a:solidFill>
        <a:latin typeface="+mn-lt"/>
        <a:ea typeface="+mn-ea"/>
        <a:cs typeface="+mn-cs"/>
      </a:defRPr>
    </a:lvl3pPr>
    <a:lvl4pPr marL="580187" algn="l" defTabSz="386791" rtl="0" eaLnBrk="1" latinLnBrk="0" hangingPunct="1">
      <a:defRPr kumimoji="1" sz="508" kern="1200">
        <a:solidFill>
          <a:schemeClr val="tx1"/>
        </a:solidFill>
        <a:latin typeface="+mn-lt"/>
        <a:ea typeface="+mn-ea"/>
        <a:cs typeface="+mn-cs"/>
      </a:defRPr>
    </a:lvl4pPr>
    <a:lvl5pPr marL="773582" algn="l" defTabSz="386791" rtl="0" eaLnBrk="1" latinLnBrk="0" hangingPunct="1">
      <a:defRPr kumimoji="1" sz="508" kern="1200">
        <a:solidFill>
          <a:schemeClr val="tx1"/>
        </a:solidFill>
        <a:latin typeface="+mn-lt"/>
        <a:ea typeface="+mn-ea"/>
        <a:cs typeface="+mn-cs"/>
      </a:defRPr>
    </a:lvl5pPr>
    <a:lvl6pPr marL="966978" algn="l" defTabSz="386791" rtl="0" eaLnBrk="1" latinLnBrk="0" hangingPunct="1">
      <a:defRPr kumimoji="1" sz="508" kern="1200">
        <a:solidFill>
          <a:schemeClr val="tx1"/>
        </a:solidFill>
        <a:latin typeface="+mn-lt"/>
        <a:ea typeface="+mn-ea"/>
        <a:cs typeface="+mn-cs"/>
      </a:defRPr>
    </a:lvl6pPr>
    <a:lvl7pPr marL="1160374" algn="l" defTabSz="386791" rtl="0" eaLnBrk="1" latinLnBrk="0" hangingPunct="1">
      <a:defRPr kumimoji="1" sz="508" kern="1200">
        <a:solidFill>
          <a:schemeClr val="tx1"/>
        </a:solidFill>
        <a:latin typeface="+mn-lt"/>
        <a:ea typeface="+mn-ea"/>
        <a:cs typeface="+mn-cs"/>
      </a:defRPr>
    </a:lvl7pPr>
    <a:lvl8pPr marL="1353769" algn="l" defTabSz="386791" rtl="0" eaLnBrk="1" latinLnBrk="0" hangingPunct="1">
      <a:defRPr kumimoji="1" sz="508" kern="1200">
        <a:solidFill>
          <a:schemeClr val="tx1"/>
        </a:solidFill>
        <a:latin typeface="+mn-lt"/>
        <a:ea typeface="+mn-ea"/>
        <a:cs typeface="+mn-cs"/>
      </a:defRPr>
    </a:lvl8pPr>
    <a:lvl9pPr marL="1547165" algn="l" defTabSz="386791" rtl="0" eaLnBrk="1" latinLnBrk="0" hangingPunct="1">
      <a:defRPr kumimoji="1" sz="5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378200" y="841375"/>
            <a:ext cx="3109913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48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61" y="591579"/>
            <a:ext cx="4201954" cy="1258464"/>
          </a:xfrm>
        </p:spPr>
        <p:txBody>
          <a:bodyPr anchor="b"/>
          <a:lstStyle>
            <a:lvl1pPr algn="ctr">
              <a:defRPr sz="316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935" y="1898574"/>
            <a:ext cx="3707606" cy="872725"/>
          </a:xfrm>
        </p:spPr>
        <p:txBody>
          <a:bodyPr/>
          <a:lstStyle>
            <a:lvl1pPr marL="0" indent="0" algn="ctr">
              <a:buNone/>
              <a:defRPr sz="1265"/>
            </a:lvl1pPr>
            <a:lvl2pPr marL="240990" indent="0" algn="ctr">
              <a:buNone/>
              <a:defRPr sz="1054"/>
            </a:lvl2pPr>
            <a:lvl3pPr marL="481980" indent="0" algn="ctr">
              <a:buNone/>
              <a:defRPr sz="949"/>
            </a:lvl3pPr>
            <a:lvl4pPr marL="722970" indent="0" algn="ctr">
              <a:buNone/>
              <a:defRPr sz="843"/>
            </a:lvl4pPr>
            <a:lvl5pPr marL="963960" indent="0" algn="ctr">
              <a:buNone/>
              <a:defRPr sz="843"/>
            </a:lvl5pPr>
            <a:lvl6pPr marL="1204951" indent="0" algn="ctr">
              <a:buNone/>
              <a:defRPr sz="843"/>
            </a:lvl6pPr>
            <a:lvl7pPr marL="1445941" indent="0" algn="ctr">
              <a:buNone/>
              <a:defRPr sz="843"/>
            </a:lvl7pPr>
            <a:lvl8pPr marL="1686931" indent="0" algn="ctr">
              <a:buNone/>
              <a:defRPr sz="843"/>
            </a:lvl8pPr>
            <a:lvl9pPr marL="1927921" indent="0" algn="ctr">
              <a:buNone/>
              <a:defRPr sz="84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8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11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7674" y="192452"/>
            <a:ext cx="1065937" cy="306332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864" y="192452"/>
            <a:ext cx="3136017" cy="306332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57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48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90" y="901175"/>
            <a:ext cx="4263747" cy="1503630"/>
          </a:xfrm>
        </p:spPr>
        <p:txBody>
          <a:bodyPr anchor="b"/>
          <a:lstStyle>
            <a:lvl1pPr>
              <a:defRPr sz="316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290" y="2419030"/>
            <a:ext cx="4263747" cy="790724"/>
          </a:xfrm>
        </p:spPr>
        <p:txBody>
          <a:bodyPr/>
          <a:lstStyle>
            <a:lvl1pPr marL="0" indent="0">
              <a:buNone/>
              <a:defRPr sz="1265">
                <a:solidFill>
                  <a:schemeClr val="tx1"/>
                </a:solidFill>
              </a:defRPr>
            </a:lvl1pPr>
            <a:lvl2pPr marL="240990" indent="0">
              <a:buNone/>
              <a:defRPr sz="1054">
                <a:solidFill>
                  <a:schemeClr val="tx1">
                    <a:tint val="75000"/>
                  </a:schemeClr>
                </a:solidFill>
              </a:defRPr>
            </a:lvl2pPr>
            <a:lvl3pPr marL="481980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3pPr>
            <a:lvl4pPr marL="722970" indent="0">
              <a:buNone/>
              <a:defRPr sz="843">
                <a:solidFill>
                  <a:schemeClr val="tx1">
                    <a:tint val="75000"/>
                  </a:schemeClr>
                </a:solidFill>
              </a:defRPr>
            </a:lvl4pPr>
            <a:lvl5pPr marL="963960" indent="0">
              <a:buNone/>
              <a:defRPr sz="843">
                <a:solidFill>
                  <a:schemeClr val="tx1">
                    <a:tint val="75000"/>
                  </a:schemeClr>
                </a:solidFill>
              </a:defRPr>
            </a:lvl5pPr>
            <a:lvl6pPr marL="1204951" indent="0">
              <a:buNone/>
              <a:defRPr sz="843">
                <a:solidFill>
                  <a:schemeClr val="tx1">
                    <a:tint val="75000"/>
                  </a:schemeClr>
                </a:solidFill>
              </a:defRPr>
            </a:lvl6pPr>
            <a:lvl7pPr marL="1445941" indent="0">
              <a:buNone/>
              <a:defRPr sz="843">
                <a:solidFill>
                  <a:schemeClr val="tx1">
                    <a:tint val="75000"/>
                  </a:schemeClr>
                </a:solidFill>
              </a:defRPr>
            </a:lvl7pPr>
            <a:lvl8pPr marL="1686931" indent="0">
              <a:buNone/>
              <a:defRPr sz="843">
                <a:solidFill>
                  <a:schemeClr val="tx1">
                    <a:tint val="75000"/>
                  </a:schemeClr>
                </a:solidFill>
              </a:defRPr>
            </a:lvl8pPr>
            <a:lvl9pPr marL="1927921" indent="0">
              <a:buNone/>
              <a:defRPr sz="8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5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864" y="962257"/>
            <a:ext cx="2100977" cy="229351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2634" y="962257"/>
            <a:ext cx="2100977" cy="229351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39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08" y="192452"/>
            <a:ext cx="4263747" cy="69868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08" y="886113"/>
            <a:ext cx="2091321" cy="434270"/>
          </a:xfrm>
        </p:spPr>
        <p:txBody>
          <a:bodyPr anchor="b"/>
          <a:lstStyle>
            <a:lvl1pPr marL="0" indent="0">
              <a:buNone/>
              <a:defRPr sz="1265" b="1"/>
            </a:lvl1pPr>
            <a:lvl2pPr marL="240990" indent="0">
              <a:buNone/>
              <a:defRPr sz="1054" b="1"/>
            </a:lvl2pPr>
            <a:lvl3pPr marL="481980" indent="0">
              <a:buNone/>
              <a:defRPr sz="949" b="1"/>
            </a:lvl3pPr>
            <a:lvl4pPr marL="722970" indent="0">
              <a:buNone/>
              <a:defRPr sz="843" b="1"/>
            </a:lvl4pPr>
            <a:lvl5pPr marL="963960" indent="0">
              <a:buNone/>
              <a:defRPr sz="843" b="1"/>
            </a:lvl5pPr>
            <a:lvl6pPr marL="1204951" indent="0">
              <a:buNone/>
              <a:defRPr sz="843" b="1"/>
            </a:lvl6pPr>
            <a:lvl7pPr marL="1445941" indent="0">
              <a:buNone/>
              <a:defRPr sz="843" b="1"/>
            </a:lvl7pPr>
            <a:lvl8pPr marL="1686931" indent="0">
              <a:buNone/>
              <a:defRPr sz="843" b="1"/>
            </a:lvl8pPr>
            <a:lvl9pPr marL="1927921" indent="0">
              <a:buNone/>
              <a:defRPr sz="84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508" y="1320384"/>
            <a:ext cx="2091321" cy="194208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2634" y="886113"/>
            <a:ext cx="2101621" cy="434270"/>
          </a:xfrm>
        </p:spPr>
        <p:txBody>
          <a:bodyPr anchor="b"/>
          <a:lstStyle>
            <a:lvl1pPr marL="0" indent="0">
              <a:buNone/>
              <a:defRPr sz="1265" b="1"/>
            </a:lvl1pPr>
            <a:lvl2pPr marL="240990" indent="0">
              <a:buNone/>
              <a:defRPr sz="1054" b="1"/>
            </a:lvl2pPr>
            <a:lvl3pPr marL="481980" indent="0">
              <a:buNone/>
              <a:defRPr sz="949" b="1"/>
            </a:lvl3pPr>
            <a:lvl4pPr marL="722970" indent="0">
              <a:buNone/>
              <a:defRPr sz="843" b="1"/>
            </a:lvl4pPr>
            <a:lvl5pPr marL="963960" indent="0">
              <a:buNone/>
              <a:defRPr sz="843" b="1"/>
            </a:lvl5pPr>
            <a:lvl6pPr marL="1204951" indent="0">
              <a:buNone/>
              <a:defRPr sz="843" b="1"/>
            </a:lvl6pPr>
            <a:lvl7pPr marL="1445941" indent="0">
              <a:buNone/>
              <a:defRPr sz="843" b="1"/>
            </a:lvl7pPr>
            <a:lvl8pPr marL="1686931" indent="0">
              <a:buNone/>
              <a:defRPr sz="843" b="1"/>
            </a:lvl8pPr>
            <a:lvl9pPr marL="1927921" indent="0">
              <a:buNone/>
              <a:defRPr sz="84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2634" y="1320384"/>
            <a:ext cx="2101621" cy="194208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52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92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38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08" y="240982"/>
            <a:ext cx="1594399" cy="843439"/>
          </a:xfrm>
        </p:spPr>
        <p:txBody>
          <a:bodyPr anchor="b"/>
          <a:lstStyle>
            <a:lvl1pPr>
              <a:defRPr sz="168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1621" y="520456"/>
            <a:ext cx="2502634" cy="2568807"/>
          </a:xfrm>
        </p:spPr>
        <p:txBody>
          <a:bodyPr/>
          <a:lstStyle>
            <a:lvl1pPr>
              <a:defRPr sz="1687"/>
            </a:lvl1pPr>
            <a:lvl2pPr>
              <a:defRPr sz="1476"/>
            </a:lvl2pPr>
            <a:lvl3pPr>
              <a:defRPr sz="1265"/>
            </a:lvl3pPr>
            <a:lvl4pPr>
              <a:defRPr sz="1054"/>
            </a:lvl4pPr>
            <a:lvl5pPr>
              <a:defRPr sz="1054"/>
            </a:lvl5pPr>
            <a:lvl6pPr>
              <a:defRPr sz="1054"/>
            </a:lvl6pPr>
            <a:lvl7pPr>
              <a:defRPr sz="1054"/>
            </a:lvl7pPr>
            <a:lvl8pPr>
              <a:defRPr sz="1054"/>
            </a:lvl8pPr>
            <a:lvl9pPr>
              <a:defRPr sz="105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508" y="1084421"/>
            <a:ext cx="1594399" cy="2009025"/>
          </a:xfrm>
        </p:spPr>
        <p:txBody>
          <a:bodyPr/>
          <a:lstStyle>
            <a:lvl1pPr marL="0" indent="0">
              <a:buNone/>
              <a:defRPr sz="843"/>
            </a:lvl1pPr>
            <a:lvl2pPr marL="240990" indent="0">
              <a:buNone/>
              <a:defRPr sz="738"/>
            </a:lvl2pPr>
            <a:lvl3pPr marL="481980" indent="0">
              <a:buNone/>
              <a:defRPr sz="633"/>
            </a:lvl3pPr>
            <a:lvl4pPr marL="722970" indent="0">
              <a:buNone/>
              <a:defRPr sz="527"/>
            </a:lvl4pPr>
            <a:lvl5pPr marL="963960" indent="0">
              <a:buNone/>
              <a:defRPr sz="527"/>
            </a:lvl5pPr>
            <a:lvl6pPr marL="1204951" indent="0">
              <a:buNone/>
              <a:defRPr sz="527"/>
            </a:lvl6pPr>
            <a:lvl7pPr marL="1445941" indent="0">
              <a:buNone/>
              <a:defRPr sz="527"/>
            </a:lvl7pPr>
            <a:lvl8pPr marL="1686931" indent="0">
              <a:buNone/>
              <a:defRPr sz="527"/>
            </a:lvl8pPr>
            <a:lvl9pPr marL="1927921" indent="0">
              <a:buNone/>
              <a:defRPr sz="5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6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08" y="240982"/>
            <a:ext cx="1594399" cy="843439"/>
          </a:xfrm>
        </p:spPr>
        <p:txBody>
          <a:bodyPr anchor="b"/>
          <a:lstStyle>
            <a:lvl1pPr>
              <a:defRPr sz="168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01621" y="520456"/>
            <a:ext cx="2502634" cy="2568807"/>
          </a:xfrm>
        </p:spPr>
        <p:txBody>
          <a:bodyPr anchor="t"/>
          <a:lstStyle>
            <a:lvl1pPr marL="0" indent="0">
              <a:buNone/>
              <a:defRPr sz="1687"/>
            </a:lvl1pPr>
            <a:lvl2pPr marL="240990" indent="0">
              <a:buNone/>
              <a:defRPr sz="1476"/>
            </a:lvl2pPr>
            <a:lvl3pPr marL="481980" indent="0">
              <a:buNone/>
              <a:defRPr sz="1265"/>
            </a:lvl3pPr>
            <a:lvl4pPr marL="722970" indent="0">
              <a:buNone/>
              <a:defRPr sz="1054"/>
            </a:lvl4pPr>
            <a:lvl5pPr marL="963960" indent="0">
              <a:buNone/>
              <a:defRPr sz="1054"/>
            </a:lvl5pPr>
            <a:lvl6pPr marL="1204951" indent="0">
              <a:buNone/>
              <a:defRPr sz="1054"/>
            </a:lvl6pPr>
            <a:lvl7pPr marL="1445941" indent="0">
              <a:buNone/>
              <a:defRPr sz="1054"/>
            </a:lvl7pPr>
            <a:lvl8pPr marL="1686931" indent="0">
              <a:buNone/>
              <a:defRPr sz="1054"/>
            </a:lvl8pPr>
            <a:lvl9pPr marL="1927921" indent="0">
              <a:buNone/>
              <a:defRPr sz="105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508" y="1084421"/>
            <a:ext cx="1594399" cy="2009025"/>
          </a:xfrm>
        </p:spPr>
        <p:txBody>
          <a:bodyPr/>
          <a:lstStyle>
            <a:lvl1pPr marL="0" indent="0">
              <a:buNone/>
              <a:defRPr sz="843"/>
            </a:lvl1pPr>
            <a:lvl2pPr marL="240990" indent="0">
              <a:buNone/>
              <a:defRPr sz="738"/>
            </a:lvl2pPr>
            <a:lvl3pPr marL="481980" indent="0">
              <a:buNone/>
              <a:defRPr sz="633"/>
            </a:lvl3pPr>
            <a:lvl4pPr marL="722970" indent="0">
              <a:buNone/>
              <a:defRPr sz="527"/>
            </a:lvl4pPr>
            <a:lvl5pPr marL="963960" indent="0">
              <a:buNone/>
              <a:defRPr sz="527"/>
            </a:lvl5pPr>
            <a:lvl6pPr marL="1204951" indent="0">
              <a:buNone/>
              <a:defRPr sz="527"/>
            </a:lvl6pPr>
            <a:lvl7pPr marL="1445941" indent="0">
              <a:buNone/>
              <a:defRPr sz="527"/>
            </a:lvl7pPr>
            <a:lvl8pPr marL="1686931" indent="0">
              <a:buNone/>
              <a:defRPr sz="527"/>
            </a:lvl8pPr>
            <a:lvl9pPr marL="1927921" indent="0">
              <a:buNone/>
              <a:defRPr sz="5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16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864" y="192452"/>
            <a:ext cx="4263747" cy="698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864" y="962257"/>
            <a:ext cx="4263747" cy="229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864" y="3350328"/>
            <a:ext cx="1112282" cy="192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2747F-BF72-4FB3-B2A1-3BE76DD21C72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526" y="3350328"/>
            <a:ext cx="1668423" cy="192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1329" y="3350328"/>
            <a:ext cx="1112282" cy="192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47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1980" rtl="0" eaLnBrk="1" latinLnBrk="0" hangingPunct="1">
        <a:lnSpc>
          <a:spcPct val="90000"/>
        </a:lnSpc>
        <a:spcBef>
          <a:spcPct val="0"/>
        </a:spcBef>
        <a:buNone/>
        <a:defRPr kumimoji="1" sz="23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495" indent="-120495" algn="l" defTabSz="481980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kumimoji="1" sz="1476" kern="1200">
          <a:solidFill>
            <a:schemeClr val="tx1"/>
          </a:solidFill>
          <a:latin typeface="+mn-lt"/>
          <a:ea typeface="+mn-ea"/>
          <a:cs typeface="+mn-cs"/>
        </a:defRPr>
      </a:lvl1pPr>
      <a:lvl2pPr marL="361485" indent="-120495" algn="l" defTabSz="481980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kumimoji="1" sz="1265" kern="1200">
          <a:solidFill>
            <a:schemeClr val="tx1"/>
          </a:solidFill>
          <a:latin typeface="+mn-lt"/>
          <a:ea typeface="+mn-ea"/>
          <a:cs typeface="+mn-cs"/>
        </a:defRPr>
      </a:lvl2pPr>
      <a:lvl3pPr marL="602475" indent="-120495" algn="l" defTabSz="481980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kumimoji="1" sz="1054" kern="1200">
          <a:solidFill>
            <a:schemeClr val="tx1"/>
          </a:solidFill>
          <a:latin typeface="+mn-lt"/>
          <a:ea typeface="+mn-ea"/>
          <a:cs typeface="+mn-cs"/>
        </a:defRPr>
      </a:lvl3pPr>
      <a:lvl4pPr marL="843465" indent="-120495" algn="l" defTabSz="481980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kumimoji="1"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1084456" indent="-120495" algn="l" defTabSz="481980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kumimoji="1"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325446" indent="-120495" algn="l" defTabSz="481980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kumimoji="1"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566436" indent="-120495" algn="l" defTabSz="481980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kumimoji="1"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807426" indent="-120495" algn="l" defTabSz="481980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kumimoji="1"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2048416" indent="-120495" algn="l" defTabSz="481980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kumimoji="1" sz="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1980" rtl="0" eaLnBrk="1" latinLnBrk="0" hangingPunct="1">
        <a:defRPr kumimoji="1"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0990" algn="l" defTabSz="481980" rtl="0" eaLnBrk="1" latinLnBrk="0" hangingPunct="1">
        <a:defRPr kumimoji="1"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1980" algn="l" defTabSz="481980" rtl="0" eaLnBrk="1" latinLnBrk="0" hangingPunct="1">
        <a:defRPr kumimoji="1"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2970" algn="l" defTabSz="481980" rtl="0" eaLnBrk="1" latinLnBrk="0" hangingPunct="1">
        <a:defRPr kumimoji="1"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3960" algn="l" defTabSz="481980" rtl="0" eaLnBrk="1" latinLnBrk="0" hangingPunct="1">
        <a:defRPr kumimoji="1"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4951" algn="l" defTabSz="481980" rtl="0" eaLnBrk="1" latinLnBrk="0" hangingPunct="1">
        <a:defRPr kumimoji="1"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5941" algn="l" defTabSz="481980" rtl="0" eaLnBrk="1" latinLnBrk="0" hangingPunct="1">
        <a:defRPr kumimoji="1"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6931" algn="l" defTabSz="481980" rtl="0" eaLnBrk="1" latinLnBrk="0" hangingPunct="1">
        <a:defRPr kumimoji="1"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7921" algn="l" defTabSz="481980" rtl="0" eaLnBrk="1" latinLnBrk="0" hangingPunct="1">
        <a:defRPr kumimoji="1"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17830" y="1056"/>
            <a:ext cx="4925942" cy="3613682"/>
            <a:chOff x="17830" y="18935"/>
            <a:chExt cx="4925942" cy="3613682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17830" y="18935"/>
              <a:ext cx="4925942" cy="3269730"/>
              <a:chOff x="3327286" y="2908115"/>
              <a:chExt cx="4925942" cy="3060043"/>
            </a:xfrm>
          </p:grpSpPr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3" name="グラフ 12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32678801"/>
                      </p:ext>
                    </p:extLst>
                  </p:nvPr>
                </p:nvGraphicFramePr>
                <p:xfrm>
                  <a:off x="3665841" y="2908115"/>
                  <a:ext cx="4587387" cy="274320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</mc:Choice>
            <mc:Fallback>
              <p:graphicFrame>
                <p:nvGraphicFramePr>
                  <p:cNvPr id="13" name="グラフ 12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32678801"/>
                      </p:ext>
                    </p:extLst>
                  </p:nvPr>
                </p:nvGraphicFramePr>
                <p:xfrm>
                  <a:off x="3665841" y="2908115"/>
                  <a:ext cx="4587387" cy="274320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正方形/長方形 13"/>
                  <p:cNvSpPr/>
                  <p:nvPr/>
                </p:nvSpPr>
                <p:spPr>
                  <a:xfrm rot="16200000">
                    <a:off x="2551045" y="3952279"/>
                    <a:ext cx="1891036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コーン指数 </a:t>
                    </a:r>
                    <a:r>
                      <a:rPr lang="en-US" altLang="ja-JP" sz="1600" dirty="0">
                        <a:latin typeface="Segoe UI" panose="020B0502040204020203" pitchFamily="34" charset="0"/>
                        <a:ea typeface="メイリオ" panose="020B0604030504040204" pitchFamily="50" charset="-128"/>
                        <a:cs typeface="Segoe UI" panose="020B0502040204020203" pitchFamily="34" charset="0"/>
                      </a:rPr>
                      <a:t>[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kN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6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ja-JP" sz="16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altLang="ja-JP" sz="1600" dirty="0">
                        <a:latin typeface="Segoe UI" panose="020B0502040204020203" pitchFamily="34" charset="0"/>
                        <a:ea typeface="メイリオ" panose="020B0604030504040204" pitchFamily="50" charset="-128"/>
                        <a:cs typeface="Segoe UI" panose="020B0502040204020203" pitchFamily="34" charset="0"/>
                      </a:rPr>
                      <a:t>]</a:t>
                    </a:r>
                    <a:endParaRPr lang="ja-JP" altLang="en-US" sz="1600" dirty="0"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正方形/長方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551045" y="3952279"/>
                    <a:ext cx="189103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727" t="-602" r="-25455" b="-150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正方形/長方形 14"/>
              <p:cNvSpPr/>
              <p:nvPr/>
            </p:nvSpPr>
            <p:spPr>
              <a:xfrm>
                <a:off x="5454640" y="5651315"/>
                <a:ext cx="1164101" cy="31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含水比 </a:t>
                </a:r>
                <a:r>
                  <a:rPr lang="en-US" altLang="ja-JP" sz="16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[%]</a:t>
                </a:r>
                <a:endParaRPr lang="ja-JP" altLang="en-US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6" name="直線矢印コネクタ 5"/>
            <p:cNvCxnSpPr/>
            <p:nvPr/>
          </p:nvCxnSpPr>
          <p:spPr>
            <a:xfrm>
              <a:off x="1141332" y="2491249"/>
              <a:ext cx="35612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/>
            <p:nvPr/>
          </p:nvCxnSpPr>
          <p:spPr>
            <a:xfrm flipV="1">
              <a:off x="1141332" y="201386"/>
              <a:ext cx="0" cy="22999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正方形/長方形 19"/>
            <p:cNvSpPr/>
            <p:nvPr/>
          </p:nvSpPr>
          <p:spPr>
            <a:xfrm>
              <a:off x="1803725" y="3294063"/>
              <a:ext cx="22365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含水比別のコーン指数</a:t>
              </a:r>
              <a:endParaRPr lang="ja-JP" altLang="en-US" sz="16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" name="ひし形 3"/>
            <p:cNvSpPr/>
            <p:nvPr/>
          </p:nvSpPr>
          <p:spPr>
            <a:xfrm>
              <a:off x="1632815" y="3409340"/>
              <a:ext cx="108000" cy="108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79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15</Words>
  <Application>Microsoft Office PowerPoint</Application>
  <PresentationFormat>ユーザー設定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6</cp:revision>
  <dcterms:created xsi:type="dcterms:W3CDTF">2019-12-24T07:23:29Z</dcterms:created>
  <dcterms:modified xsi:type="dcterms:W3CDTF">2020-01-15T02:43:06Z</dcterms:modified>
</cp:coreProperties>
</file>