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390188" cy="9453563"/>
  <p:notesSz cx="6858000" cy="9144000"/>
  <p:defaultTextStyle>
    <a:defPPr>
      <a:defRPr lang="ja-JP"/>
    </a:defPPr>
    <a:lvl1pPr marL="0" algn="l" defTabSz="1077438" rtl="0" eaLnBrk="1" latinLnBrk="0" hangingPunct="1">
      <a:defRPr kumimoji="1" sz="2121" kern="1200">
        <a:solidFill>
          <a:schemeClr val="tx1"/>
        </a:solidFill>
        <a:latin typeface="+mn-lt"/>
        <a:ea typeface="+mn-ea"/>
        <a:cs typeface="+mn-cs"/>
      </a:defRPr>
    </a:lvl1pPr>
    <a:lvl2pPr marL="538719" algn="l" defTabSz="1077438" rtl="0" eaLnBrk="1" latinLnBrk="0" hangingPunct="1">
      <a:defRPr kumimoji="1" sz="2121" kern="1200">
        <a:solidFill>
          <a:schemeClr val="tx1"/>
        </a:solidFill>
        <a:latin typeface="+mn-lt"/>
        <a:ea typeface="+mn-ea"/>
        <a:cs typeface="+mn-cs"/>
      </a:defRPr>
    </a:lvl2pPr>
    <a:lvl3pPr marL="1077438" algn="l" defTabSz="1077438" rtl="0" eaLnBrk="1" latinLnBrk="0" hangingPunct="1">
      <a:defRPr kumimoji="1" sz="2121" kern="1200">
        <a:solidFill>
          <a:schemeClr val="tx1"/>
        </a:solidFill>
        <a:latin typeface="+mn-lt"/>
        <a:ea typeface="+mn-ea"/>
        <a:cs typeface="+mn-cs"/>
      </a:defRPr>
    </a:lvl3pPr>
    <a:lvl4pPr marL="1616156" algn="l" defTabSz="1077438" rtl="0" eaLnBrk="1" latinLnBrk="0" hangingPunct="1">
      <a:defRPr kumimoji="1" sz="2121" kern="1200">
        <a:solidFill>
          <a:schemeClr val="tx1"/>
        </a:solidFill>
        <a:latin typeface="+mn-lt"/>
        <a:ea typeface="+mn-ea"/>
        <a:cs typeface="+mn-cs"/>
      </a:defRPr>
    </a:lvl4pPr>
    <a:lvl5pPr marL="2154875" algn="l" defTabSz="1077438" rtl="0" eaLnBrk="1" latinLnBrk="0" hangingPunct="1">
      <a:defRPr kumimoji="1" sz="2121" kern="1200">
        <a:solidFill>
          <a:schemeClr val="tx1"/>
        </a:solidFill>
        <a:latin typeface="+mn-lt"/>
        <a:ea typeface="+mn-ea"/>
        <a:cs typeface="+mn-cs"/>
      </a:defRPr>
    </a:lvl5pPr>
    <a:lvl6pPr marL="2693594" algn="l" defTabSz="1077438" rtl="0" eaLnBrk="1" latinLnBrk="0" hangingPunct="1">
      <a:defRPr kumimoji="1" sz="2121" kern="1200">
        <a:solidFill>
          <a:schemeClr val="tx1"/>
        </a:solidFill>
        <a:latin typeface="+mn-lt"/>
        <a:ea typeface="+mn-ea"/>
        <a:cs typeface="+mn-cs"/>
      </a:defRPr>
    </a:lvl6pPr>
    <a:lvl7pPr marL="3232313" algn="l" defTabSz="1077438" rtl="0" eaLnBrk="1" latinLnBrk="0" hangingPunct="1">
      <a:defRPr kumimoji="1" sz="2121" kern="1200">
        <a:solidFill>
          <a:schemeClr val="tx1"/>
        </a:solidFill>
        <a:latin typeface="+mn-lt"/>
        <a:ea typeface="+mn-ea"/>
        <a:cs typeface="+mn-cs"/>
      </a:defRPr>
    </a:lvl7pPr>
    <a:lvl8pPr marL="3771031" algn="l" defTabSz="1077438" rtl="0" eaLnBrk="1" latinLnBrk="0" hangingPunct="1">
      <a:defRPr kumimoji="1" sz="2121" kern="1200">
        <a:solidFill>
          <a:schemeClr val="tx1"/>
        </a:solidFill>
        <a:latin typeface="+mn-lt"/>
        <a:ea typeface="+mn-ea"/>
        <a:cs typeface="+mn-cs"/>
      </a:defRPr>
    </a:lvl8pPr>
    <a:lvl9pPr marL="4309750" algn="l" defTabSz="1077438" rtl="0" eaLnBrk="1" latinLnBrk="0" hangingPunct="1">
      <a:defRPr kumimoji="1" sz="21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66" d="100"/>
          <a:sy n="66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264" y="1547147"/>
            <a:ext cx="8831660" cy="3291240"/>
          </a:xfrm>
        </p:spPr>
        <p:txBody>
          <a:bodyPr anchor="b"/>
          <a:lstStyle>
            <a:lvl1pPr algn="ctr">
              <a:defRPr sz="681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8774" y="4965310"/>
            <a:ext cx="7792641" cy="2282422"/>
          </a:xfrm>
        </p:spPr>
        <p:txBody>
          <a:bodyPr/>
          <a:lstStyle>
            <a:lvl1pPr marL="0" indent="0" algn="ctr">
              <a:buNone/>
              <a:defRPr sz="2727"/>
            </a:lvl1pPr>
            <a:lvl2pPr marL="519516" indent="0" algn="ctr">
              <a:buNone/>
              <a:defRPr sz="2273"/>
            </a:lvl2pPr>
            <a:lvl3pPr marL="1039033" indent="0" algn="ctr">
              <a:buNone/>
              <a:defRPr sz="2045"/>
            </a:lvl3pPr>
            <a:lvl4pPr marL="1558549" indent="0" algn="ctr">
              <a:buNone/>
              <a:defRPr sz="1818"/>
            </a:lvl4pPr>
            <a:lvl5pPr marL="2078065" indent="0" algn="ctr">
              <a:buNone/>
              <a:defRPr sz="1818"/>
            </a:lvl5pPr>
            <a:lvl6pPr marL="2597582" indent="0" algn="ctr">
              <a:buNone/>
              <a:defRPr sz="1818"/>
            </a:lvl6pPr>
            <a:lvl7pPr marL="3117098" indent="0" algn="ctr">
              <a:buNone/>
              <a:defRPr sz="1818"/>
            </a:lvl7pPr>
            <a:lvl8pPr marL="3636615" indent="0" algn="ctr">
              <a:buNone/>
              <a:defRPr sz="1818"/>
            </a:lvl8pPr>
            <a:lvl9pPr marL="4156131" indent="0" algn="ctr">
              <a:buNone/>
              <a:defRPr sz="181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D1E1-B995-454A-AA72-0FEA77BDD124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E937-CB12-4224-BBE4-DB12A48975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45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D1E1-B995-454A-AA72-0FEA77BDD124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E937-CB12-4224-BBE4-DB12A48975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43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5479" y="503315"/>
            <a:ext cx="2240384" cy="801145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26" y="503315"/>
            <a:ext cx="6591276" cy="801145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D1E1-B995-454A-AA72-0FEA77BDD124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E937-CB12-4224-BBE4-DB12A48975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51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D1E1-B995-454A-AA72-0FEA77BDD124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E937-CB12-4224-BBE4-DB12A48975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09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915" y="2356828"/>
            <a:ext cx="8961537" cy="3932419"/>
          </a:xfrm>
        </p:spPr>
        <p:txBody>
          <a:bodyPr anchor="b"/>
          <a:lstStyle>
            <a:lvl1pPr>
              <a:defRPr sz="681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915" y="6326450"/>
            <a:ext cx="8961537" cy="2067966"/>
          </a:xfrm>
        </p:spPr>
        <p:txBody>
          <a:bodyPr/>
          <a:lstStyle>
            <a:lvl1pPr marL="0" indent="0">
              <a:buNone/>
              <a:defRPr sz="2727">
                <a:solidFill>
                  <a:schemeClr val="tx1"/>
                </a:solidFill>
              </a:defRPr>
            </a:lvl1pPr>
            <a:lvl2pPr marL="519516" indent="0">
              <a:buNone/>
              <a:defRPr sz="2273">
                <a:solidFill>
                  <a:schemeClr val="tx1">
                    <a:tint val="75000"/>
                  </a:schemeClr>
                </a:solidFill>
              </a:defRPr>
            </a:lvl2pPr>
            <a:lvl3pPr marL="1039033" indent="0">
              <a:buNone/>
              <a:defRPr sz="2045">
                <a:solidFill>
                  <a:schemeClr val="tx1">
                    <a:tint val="75000"/>
                  </a:schemeClr>
                </a:solidFill>
              </a:defRPr>
            </a:lvl3pPr>
            <a:lvl4pPr marL="1558549" indent="0">
              <a:buNone/>
              <a:defRPr sz="1818">
                <a:solidFill>
                  <a:schemeClr val="tx1">
                    <a:tint val="75000"/>
                  </a:schemeClr>
                </a:solidFill>
              </a:defRPr>
            </a:lvl4pPr>
            <a:lvl5pPr marL="2078065" indent="0">
              <a:buNone/>
              <a:defRPr sz="1818">
                <a:solidFill>
                  <a:schemeClr val="tx1">
                    <a:tint val="75000"/>
                  </a:schemeClr>
                </a:solidFill>
              </a:defRPr>
            </a:lvl5pPr>
            <a:lvl6pPr marL="2597582" indent="0">
              <a:buNone/>
              <a:defRPr sz="1818">
                <a:solidFill>
                  <a:schemeClr val="tx1">
                    <a:tint val="75000"/>
                  </a:schemeClr>
                </a:solidFill>
              </a:defRPr>
            </a:lvl6pPr>
            <a:lvl7pPr marL="3117098" indent="0">
              <a:buNone/>
              <a:defRPr sz="1818">
                <a:solidFill>
                  <a:schemeClr val="tx1">
                    <a:tint val="75000"/>
                  </a:schemeClr>
                </a:solidFill>
              </a:defRPr>
            </a:lvl7pPr>
            <a:lvl8pPr marL="3636615" indent="0">
              <a:buNone/>
              <a:defRPr sz="1818">
                <a:solidFill>
                  <a:schemeClr val="tx1">
                    <a:tint val="75000"/>
                  </a:schemeClr>
                </a:solidFill>
              </a:defRPr>
            </a:lvl8pPr>
            <a:lvl9pPr marL="4156131" indent="0">
              <a:buNone/>
              <a:defRPr sz="18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D1E1-B995-454A-AA72-0FEA77BDD124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E937-CB12-4224-BBE4-DB12A48975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50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325" y="2516573"/>
            <a:ext cx="4415830" cy="599819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0033" y="2516573"/>
            <a:ext cx="4415830" cy="599819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D1E1-B995-454A-AA72-0FEA77BDD124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E937-CB12-4224-BBE4-DB12A48975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59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679" y="503317"/>
            <a:ext cx="8961537" cy="182725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680" y="2317437"/>
            <a:ext cx="4395536" cy="1135740"/>
          </a:xfrm>
        </p:spPr>
        <p:txBody>
          <a:bodyPr anchor="b"/>
          <a:lstStyle>
            <a:lvl1pPr marL="0" indent="0">
              <a:buNone/>
              <a:defRPr sz="2727" b="1"/>
            </a:lvl1pPr>
            <a:lvl2pPr marL="519516" indent="0">
              <a:buNone/>
              <a:defRPr sz="2273" b="1"/>
            </a:lvl2pPr>
            <a:lvl3pPr marL="1039033" indent="0">
              <a:buNone/>
              <a:defRPr sz="2045" b="1"/>
            </a:lvl3pPr>
            <a:lvl4pPr marL="1558549" indent="0">
              <a:buNone/>
              <a:defRPr sz="1818" b="1"/>
            </a:lvl4pPr>
            <a:lvl5pPr marL="2078065" indent="0">
              <a:buNone/>
              <a:defRPr sz="1818" b="1"/>
            </a:lvl5pPr>
            <a:lvl6pPr marL="2597582" indent="0">
              <a:buNone/>
              <a:defRPr sz="1818" b="1"/>
            </a:lvl6pPr>
            <a:lvl7pPr marL="3117098" indent="0">
              <a:buNone/>
              <a:defRPr sz="1818" b="1"/>
            </a:lvl7pPr>
            <a:lvl8pPr marL="3636615" indent="0">
              <a:buNone/>
              <a:defRPr sz="1818" b="1"/>
            </a:lvl8pPr>
            <a:lvl9pPr marL="4156131" indent="0">
              <a:buNone/>
              <a:defRPr sz="181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680" y="3453177"/>
            <a:ext cx="4395536" cy="507910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0033" y="2317437"/>
            <a:ext cx="4417183" cy="1135740"/>
          </a:xfrm>
        </p:spPr>
        <p:txBody>
          <a:bodyPr anchor="b"/>
          <a:lstStyle>
            <a:lvl1pPr marL="0" indent="0">
              <a:buNone/>
              <a:defRPr sz="2727" b="1"/>
            </a:lvl1pPr>
            <a:lvl2pPr marL="519516" indent="0">
              <a:buNone/>
              <a:defRPr sz="2273" b="1"/>
            </a:lvl2pPr>
            <a:lvl3pPr marL="1039033" indent="0">
              <a:buNone/>
              <a:defRPr sz="2045" b="1"/>
            </a:lvl3pPr>
            <a:lvl4pPr marL="1558549" indent="0">
              <a:buNone/>
              <a:defRPr sz="1818" b="1"/>
            </a:lvl4pPr>
            <a:lvl5pPr marL="2078065" indent="0">
              <a:buNone/>
              <a:defRPr sz="1818" b="1"/>
            </a:lvl5pPr>
            <a:lvl6pPr marL="2597582" indent="0">
              <a:buNone/>
              <a:defRPr sz="1818" b="1"/>
            </a:lvl6pPr>
            <a:lvl7pPr marL="3117098" indent="0">
              <a:buNone/>
              <a:defRPr sz="1818" b="1"/>
            </a:lvl7pPr>
            <a:lvl8pPr marL="3636615" indent="0">
              <a:buNone/>
              <a:defRPr sz="1818" b="1"/>
            </a:lvl8pPr>
            <a:lvl9pPr marL="4156131" indent="0">
              <a:buNone/>
              <a:defRPr sz="181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0033" y="3453177"/>
            <a:ext cx="4417183" cy="507910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D1E1-B995-454A-AA72-0FEA77BDD124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E937-CB12-4224-BBE4-DB12A48975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85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D1E1-B995-454A-AA72-0FEA77BDD124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E937-CB12-4224-BBE4-DB12A48975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72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D1E1-B995-454A-AA72-0FEA77BDD124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E937-CB12-4224-BBE4-DB12A48975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1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679" y="630238"/>
            <a:ext cx="3351106" cy="2205831"/>
          </a:xfrm>
        </p:spPr>
        <p:txBody>
          <a:bodyPr anchor="b"/>
          <a:lstStyle>
            <a:lvl1pPr>
              <a:defRPr sz="363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183" y="1361140"/>
            <a:ext cx="5260033" cy="6718157"/>
          </a:xfrm>
        </p:spPr>
        <p:txBody>
          <a:bodyPr/>
          <a:lstStyle>
            <a:lvl1pPr>
              <a:defRPr sz="3636"/>
            </a:lvl1pPr>
            <a:lvl2pPr>
              <a:defRPr sz="3182"/>
            </a:lvl2pPr>
            <a:lvl3pPr>
              <a:defRPr sz="2727"/>
            </a:lvl3pPr>
            <a:lvl4pPr>
              <a:defRPr sz="2273"/>
            </a:lvl4pPr>
            <a:lvl5pPr>
              <a:defRPr sz="2273"/>
            </a:lvl5pPr>
            <a:lvl6pPr>
              <a:defRPr sz="2273"/>
            </a:lvl6pPr>
            <a:lvl7pPr>
              <a:defRPr sz="2273"/>
            </a:lvl7pPr>
            <a:lvl8pPr>
              <a:defRPr sz="2273"/>
            </a:lvl8pPr>
            <a:lvl9pPr>
              <a:defRPr sz="227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679" y="2836069"/>
            <a:ext cx="3351106" cy="5254168"/>
          </a:xfrm>
        </p:spPr>
        <p:txBody>
          <a:bodyPr/>
          <a:lstStyle>
            <a:lvl1pPr marL="0" indent="0">
              <a:buNone/>
              <a:defRPr sz="1818"/>
            </a:lvl1pPr>
            <a:lvl2pPr marL="519516" indent="0">
              <a:buNone/>
              <a:defRPr sz="1591"/>
            </a:lvl2pPr>
            <a:lvl3pPr marL="1039033" indent="0">
              <a:buNone/>
              <a:defRPr sz="1364"/>
            </a:lvl3pPr>
            <a:lvl4pPr marL="1558549" indent="0">
              <a:buNone/>
              <a:defRPr sz="1136"/>
            </a:lvl4pPr>
            <a:lvl5pPr marL="2078065" indent="0">
              <a:buNone/>
              <a:defRPr sz="1136"/>
            </a:lvl5pPr>
            <a:lvl6pPr marL="2597582" indent="0">
              <a:buNone/>
              <a:defRPr sz="1136"/>
            </a:lvl6pPr>
            <a:lvl7pPr marL="3117098" indent="0">
              <a:buNone/>
              <a:defRPr sz="1136"/>
            </a:lvl7pPr>
            <a:lvl8pPr marL="3636615" indent="0">
              <a:buNone/>
              <a:defRPr sz="1136"/>
            </a:lvl8pPr>
            <a:lvl9pPr marL="4156131" indent="0">
              <a:buNone/>
              <a:defRPr sz="113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D1E1-B995-454A-AA72-0FEA77BDD124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E937-CB12-4224-BBE4-DB12A48975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53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679" y="630238"/>
            <a:ext cx="3351106" cy="2205831"/>
          </a:xfrm>
        </p:spPr>
        <p:txBody>
          <a:bodyPr anchor="b"/>
          <a:lstStyle>
            <a:lvl1pPr>
              <a:defRPr sz="363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7183" y="1361140"/>
            <a:ext cx="5260033" cy="6718157"/>
          </a:xfrm>
        </p:spPr>
        <p:txBody>
          <a:bodyPr anchor="t"/>
          <a:lstStyle>
            <a:lvl1pPr marL="0" indent="0">
              <a:buNone/>
              <a:defRPr sz="3636"/>
            </a:lvl1pPr>
            <a:lvl2pPr marL="519516" indent="0">
              <a:buNone/>
              <a:defRPr sz="3182"/>
            </a:lvl2pPr>
            <a:lvl3pPr marL="1039033" indent="0">
              <a:buNone/>
              <a:defRPr sz="2727"/>
            </a:lvl3pPr>
            <a:lvl4pPr marL="1558549" indent="0">
              <a:buNone/>
              <a:defRPr sz="2273"/>
            </a:lvl4pPr>
            <a:lvl5pPr marL="2078065" indent="0">
              <a:buNone/>
              <a:defRPr sz="2273"/>
            </a:lvl5pPr>
            <a:lvl6pPr marL="2597582" indent="0">
              <a:buNone/>
              <a:defRPr sz="2273"/>
            </a:lvl6pPr>
            <a:lvl7pPr marL="3117098" indent="0">
              <a:buNone/>
              <a:defRPr sz="2273"/>
            </a:lvl7pPr>
            <a:lvl8pPr marL="3636615" indent="0">
              <a:buNone/>
              <a:defRPr sz="2273"/>
            </a:lvl8pPr>
            <a:lvl9pPr marL="4156131" indent="0">
              <a:buNone/>
              <a:defRPr sz="2273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679" y="2836069"/>
            <a:ext cx="3351106" cy="5254168"/>
          </a:xfrm>
        </p:spPr>
        <p:txBody>
          <a:bodyPr/>
          <a:lstStyle>
            <a:lvl1pPr marL="0" indent="0">
              <a:buNone/>
              <a:defRPr sz="1818"/>
            </a:lvl1pPr>
            <a:lvl2pPr marL="519516" indent="0">
              <a:buNone/>
              <a:defRPr sz="1591"/>
            </a:lvl2pPr>
            <a:lvl3pPr marL="1039033" indent="0">
              <a:buNone/>
              <a:defRPr sz="1364"/>
            </a:lvl3pPr>
            <a:lvl4pPr marL="1558549" indent="0">
              <a:buNone/>
              <a:defRPr sz="1136"/>
            </a:lvl4pPr>
            <a:lvl5pPr marL="2078065" indent="0">
              <a:buNone/>
              <a:defRPr sz="1136"/>
            </a:lvl5pPr>
            <a:lvl6pPr marL="2597582" indent="0">
              <a:buNone/>
              <a:defRPr sz="1136"/>
            </a:lvl6pPr>
            <a:lvl7pPr marL="3117098" indent="0">
              <a:buNone/>
              <a:defRPr sz="1136"/>
            </a:lvl7pPr>
            <a:lvl8pPr marL="3636615" indent="0">
              <a:buNone/>
              <a:defRPr sz="1136"/>
            </a:lvl8pPr>
            <a:lvl9pPr marL="4156131" indent="0">
              <a:buNone/>
              <a:defRPr sz="113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D1E1-B995-454A-AA72-0FEA77BDD124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E937-CB12-4224-BBE4-DB12A48975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18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26" y="503317"/>
            <a:ext cx="8961537" cy="182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26" y="2516573"/>
            <a:ext cx="8961537" cy="599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326" y="8762054"/>
            <a:ext cx="2337792" cy="503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3D1E1-B995-454A-AA72-0FEA77BDD124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1750" y="8762054"/>
            <a:ext cx="3506688" cy="503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38070" y="8762054"/>
            <a:ext cx="2337792" cy="503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0E937-CB12-4224-BBE4-DB12A48975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20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9033" rtl="0" eaLnBrk="1" latinLnBrk="0" hangingPunct="1">
        <a:lnSpc>
          <a:spcPct val="90000"/>
        </a:lnSpc>
        <a:spcBef>
          <a:spcPct val="0"/>
        </a:spcBef>
        <a:buNone/>
        <a:defRPr kumimoji="1"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758" indent="-259758" algn="l" defTabSz="1039033" rtl="0" eaLnBrk="1" latinLnBrk="0" hangingPunct="1">
        <a:lnSpc>
          <a:spcPct val="90000"/>
        </a:lnSpc>
        <a:spcBef>
          <a:spcPts val="1136"/>
        </a:spcBef>
        <a:buFont typeface="Arial" panose="020B0604020202020204" pitchFamily="34" charset="0"/>
        <a:buChar char="•"/>
        <a:defRPr kumimoji="1" sz="3182" kern="1200">
          <a:solidFill>
            <a:schemeClr val="tx1"/>
          </a:solidFill>
          <a:latin typeface="+mn-lt"/>
          <a:ea typeface="+mn-ea"/>
          <a:cs typeface="+mn-cs"/>
        </a:defRPr>
      </a:lvl1pPr>
      <a:lvl2pPr marL="779275" indent="-259758" algn="l" defTabSz="1039033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kumimoji="1" sz="2727" kern="1200">
          <a:solidFill>
            <a:schemeClr val="tx1"/>
          </a:solidFill>
          <a:latin typeface="+mn-lt"/>
          <a:ea typeface="+mn-ea"/>
          <a:cs typeface="+mn-cs"/>
        </a:defRPr>
      </a:lvl2pPr>
      <a:lvl3pPr marL="1298791" indent="-259758" algn="l" defTabSz="1039033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kumimoji="1" sz="2273" kern="1200">
          <a:solidFill>
            <a:schemeClr val="tx1"/>
          </a:solidFill>
          <a:latin typeface="+mn-lt"/>
          <a:ea typeface="+mn-ea"/>
          <a:cs typeface="+mn-cs"/>
        </a:defRPr>
      </a:lvl3pPr>
      <a:lvl4pPr marL="1818307" indent="-259758" algn="l" defTabSz="1039033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kumimoji="1" sz="2045" kern="1200">
          <a:solidFill>
            <a:schemeClr val="tx1"/>
          </a:solidFill>
          <a:latin typeface="+mn-lt"/>
          <a:ea typeface="+mn-ea"/>
          <a:cs typeface="+mn-cs"/>
        </a:defRPr>
      </a:lvl4pPr>
      <a:lvl5pPr marL="2337824" indent="-259758" algn="l" defTabSz="1039033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kumimoji="1" sz="2045" kern="1200">
          <a:solidFill>
            <a:schemeClr val="tx1"/>
          </a:solidFill>
          <a:latin typeface="+mn-lt"/>
          <a:ea typeface="+mn-ea"/>
          <a:cs typeface="+mn-cs"/>
        </a:defRPr>
      </a:lvl5pPr>
      <a:lvl6pPr marL="2857340" indent="-259758" algn="l" defTabSz="1039033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kumimoji="1" sz="2045" kern="1200">
          <a:solidFill>
            <a:schemeClr val="tx1"/>
          </a:solidFill>
          <a:latin typeface="+mn-lt"/>
          <a:ea typeface="+mn-ea"/>
          <a:cs typeface="+mn-cs"/>
        </a:defRPr>
      </a:lvl6pPr>
      <a:lvl7pPr marL="3376856" indent="-259758" algn="l" defTabSz="1039033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kumimoji="1" sz="2045" kern="1200">
          <a:solidFill>
            <a:schemeClr val="tx1"/>
          </a:solidFill>
          <a:latin typeface="+mn-lt"/>
          <a:ea typeface="+mn-ea"/>
          <a:cs typeface="+mn-cs"/>
        </a:defRPr>
      </a:lvl7pPr>
      <a:lvl8pPr marL="3896373" indent="-259758" algn="l" defTabSz="1039033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kumimoji="1" sz="2045" kern="1200">
          <a:solidFill>
            <a:schemeClr val="tx1"/>
          </a:solidFill>
          <a:latin typeface="+mn-lt"/>
          <a:ea typeface="+mn-ea"/>
          <a:cs typeface="+mn-cs"/>
        </a:defRPr>
      </a:lvl8pPr>
      <a:lvl9pPr marL="4415889" indent="-259758" algn="l" defTabSz="1039033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kumimoji="1" sz="20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9033" rtl="0" eaLnBrk="1" latinLnBrk="0" hangingPunct="1">
        <a:defRPr kumimoji="1" sz="2045" kern="1200">
          <a:solidFill>
            <a:schemeClr val="tx1"/>
          </a:solidFill>
          <a:latin typeface="+mn-lt"/>
          <a:ea typeface="+mn-ea"/>
          <a:cs typeface="+mn-cs"/>
        </a:defRPr>
      </a:lvl1pPr>
      <a:lvl2pPr marL="519516" algn="l" defTabSz="1039033" rtl="0" eaLnBrk="1" latinLnBrk="0" hangingPunct="1">
        <a:defRPr kumimoji="1" sz="2045" kern="1200">
          <a:solidFill>
            <a:schemeClr val="tx1"/>
          </a:solidFill>
          <a:latin typeface="+mn-lt"/>
          <a:ea typeface="+mn-ea"/>
          <a:cs typeface="+mn-cs"/>
        </a:defRPr>
      </a:lvl2pPr>
      <a:lvl3pPr marL="1039033" algn="l" defTabSz="1039033" rtl="0" eaLnBrk="1" latinLnBrk="0" hangingPunct="1">
        <a:defRPr kumimoji="1" sz="2045" kern="1200">
          <a:solidFill>
            <a:schemeClr val="tx1"/>
          </a:solidFill>
          <a:latin typeface="+mn-lt"/>
          <a:ea typeface="+mn-ea"/>
          <a:cs typeface="+mn-cs"/>
        </a:defRPr>
      </a:lvl3pPr>
      <a:lvl4pPr marL="1558549" algn="l" defTabSz="1039033" rtl="0" eaLnBrk="1" latinLnBrk="0" hangingPunct="1">
        <a:defRPr kumimoji="1" sz="2045" kern="1200">
          <a:solidFill>
            <a:schemeClr val="tx1"/>
          </a:solidFill>
          <a:latin typeface="+mn-lt"/>
          <a:ea typeface="+mn-ea"/>
          <a:cs typeface="+mn-cs"/>
        </a:defRPr>
      </a:lvl4pPr>
      <a:lvl5pPr marL="2078065" algn="l" defTabSz="1039033" rtl="0" eaLnBrk="1" latinLnBrk="0" hangingPunct="1">
        <a:defRPr kumimoji="1" sz="2045" kern="1200">
          <a:solidFill>
            <a:schemeClr val="tx1"/>
          </a:solidFill>
          <a:latin typeface="+mn-lt"/>
          <a:ea typeface="+mn-ea"/>
          <a:cs typeface="+mn-cs"/>
        </a:defRPr>
      </a:lvl5pPr>
      <a:lvl6pPr marL="2597582" algn="l" defTabSz="1039033" rtl="0" eaLnBrk="1" latinLnBrk="0" hangingPunct="1">
        <a:defRPr kumimoji="1" sz="2045" kern="1200">
          <a:solidFill>
            <a:schemeClr val="tx1"/>
          </a:solidFill>
          <a:latin typeface="+mn-lt"/>
          <a:ea typeface="+mn-ea"/>
          <a:cs typeface="+mn-cs"/>
        </a:defRPr>
      </a:lvl6pPr>
      <a:lvl7pPr marL="3117098" algn="l" defTabSz="1039033" rtl="0" eaLnBrk="1" latinLnBrk="0" hangingPunct="1">
        <a:defRPr kumimoji="1" sz="2045" kern="1200">
          <a:solidFill>
            <a:schemeClr val="tx1"/>
          </a:solidFill>
          <a:latin typeface="+mn-lt"/>
          <a:ea typeface="+mn-ea"/>
          <a:cs typeface="+mn-cs"/>
        </a:defRPr>
      </a:lvl7pPr>
      <a:lvl8pPr marL="3636615" algn="l" defTabSz="1039033" rtl="0" eaLnBrk="1" latinLnBrk="0" hangingPunct="1">
        <a:defRPr kumimoji="1" sz="2045" kern="1200">
          <a:solidFill>
            <a:schemeClr val="tx1"/>
          </a:solidFill>
          <a:latin typeface="+mn-lt"/>
          <a:ea typeface="+mn-ea"/>
          <a:cs typeface="+mn-cs"/>
        </a:defRPr>
      </a:lvl8pPr>
      <a:lvl9pPr marL="4156131" algn="l" defTabSz="1039033" rtl="0" eaLnBrk="1" latinLnBrk="0" hangingPunct="1">
        <a:defRPr kumimoji="1" sz="20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/>
          <p:cNvGrpSpPr/>
          <p:nvPr/>
        </p:nvGrpSpPr>
        <p:grpSpPr>
          <a:xfrm>
            <a:off x="0" y="0"/>
            <a:ext cx="10390984" cy="9454748"/>
            <a:chOff x="1348936" y="-463452"/>
            <a:chExt cx="8917929" cy="7833413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8936" y="254834"/>
              <a:ext cx="8917929" cy="6393790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2873509" y="6117709"/>
              <a:ext cx="626655" cy="6643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611" dirty="0"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endParaRPr lang="ja-JP" altLang="en-US" sz="461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930400" y="519126"/>
              <a:ext cx="611736" cy="6643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611" dirty="0"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endParaRPr lang="ja-JP" altLang="en-US" sz="461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1930402" y="1491304"/>
              <a:ext cx="611734" cy="6643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611" dirty="0">
                  <a:latin typeface="Segoe UI" panose="020B0502040204020203" pitchFamily="34" charset="0"/>
                  <a:cs typeface="Segoe UI" panose="020B0502040204020203" pitchFamily="34" charset="0"/>
                </a:rPr>
                <a:t>B</a:t>
              </a:r>
              <a:endParaRPr lang="ja-JP" altLang="en-US" sz="461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1930400" y="2383401"/>
              <a:ext cx="611736" cy="6643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611" dirty="0">
                  <a:latin typeface="Segoe UI" panose="020B0502040204020203" pitchFamily="34" charset="0"/>
                  <a:cs typeface="Segoe UI" panose="020B0502040204020203" pitchFamily="34" charset="0"/>
                </a:rPr>
                <a:t>D</a:t>
              </a:r>
              <a:endParaRPr lang="ja-JP" altLang="en-US" sz="461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928447" y="3355580"/>
              <a:ext cx="613688" cy="6643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611" dirty="0"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ja-JP" altLang="en-US" sz="461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3819544" y="6117709"/>
              <a:ext cx="617851" cy="6643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611" dirty="0">
                  <a:latin typeface="Segoe UI" panose="020B0502040204020203" pitchFamily="34" charset="0"/>
                  <a:cs typeface="Segoe UI" panose="020B0502040204020203" pitchFamily="34" charset="0"/>
                </a:rPr>
                <a:t>B</a:t>
              </a:r>
              <a:endParaRPr lang="ja-JP" altLang="en-US" sz="461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4804873" y="6117709"/>
              <a:ext cx="514808" cy="6643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4611" dirty="0">
                  <a:latin typeface="Segoe UI" panose="020B0502040204020203" pitchFamily="34" charset="0"/>
                  <a:cs typeface="Segoe UI" panose="020B0502040204020203" pitchFamily="34" charset="0"/>
                </a:rPr>
                <a:t>D</a:t>
              </a:r>
              <a:endParaRPr lang="ja-JP" altLang="en-US" sz="461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5807900" y="6117709"/>
              <a:ext cx="406123" cy="6643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4611" dirty="0"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ja-JP" altLang="en-US" sz="461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928447" y="4232798"/>
              <a:ext cx="613688" cy="6643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611" dirty="0">
                  <a:latin typeface="Segoe UI" panose="020B0502040204020203" pitchFamily="34" charset="0"/>
                  <a:cs typeface="Segoe UI" panose="020B0502040204020203" pitchFamily="34" charset="0"/>
                </a:rPr>
                <a:t>G</a:t>
              </a:r>
              <a:endParaRPr lang="ja-JP" altLang="en-US" sz="461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5706499" y="6117709"/>
              <a:ext cx="544412" cy="6643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611" dirty="0"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ja-JP" altLang="en-US" sz="461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6672682" y="6117709"/>
              <a:ext cx="506554" cy="6643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4611" dirty="0">
                  <a:latin typeface="Segoe UI" panose="020B0502040204020203" pitchFamily="34" charset="0"/>
                  <a:cs typeface="Segoe UI" panose="020B0502040204020203" pitchFamily="34" charset="0"/>
                </a:rPr>
                <a:t>G</a:t>
              </a:r>
              <a:endParaRPr lang="ja-JP" altLang="en-US" sz="461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349944" y="4902236"/>
              <a:ext cx="1173796" cy="125225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4611" dirty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実験</a:t>
              </a:r>
              <a:endParaRPr lang="en-US" altLang="ja-JP" sz="4611" dirty="0">
                <a:latin typeface="メイリオ" panose="020B0604030504040204" pitchFamily="50" charset="-128"/>
                <a:ea typeface="メイリオ" panose="020B0604030504040204" pitchFamily="50" charset="-128"/>
                <a:cs typeface="Segoe UI" panose="020B0502040204020203" pitchFamily="34" charset="0"/>
              </a:endParaRPr>
            </a:p>
            <a:p>
              <a:pPr algn="ctr"/>
              <a:r>
                <a:rPr lang="ja-JP" altLang="en-US" sz="4611" dirty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現場</a:t>
              </a: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7262041" y="6117709"/>
              <a:ext cx="1173796" cy="125225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4611" dirty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実験</a:t>
              </a:r>
              <a:r>
                <a:rPr lang="en-US" altLang="ja-JP" sz="4611" dirty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/>
              </a:r>
              <a:br>
                <a:rPr lang="en-US" altLang="ja-JP" sz="4611" dirty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</a:br>
              <a:r>
                <a:rPr lang="ja-JP" altLang="en-US" sz="4611" dirty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現場</a:t>
              </a: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9168465" y="5677994"/>
              <a:ext cx="432263" cy="6643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4611" dirty="0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ja-JP" altLang="en-US" sz="461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9192425" y="180100"/>
              <a:ext cx="432263" cy="6643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4611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ja-JP" altLang="en-US" sz="461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8292881" y="-463452"/>
              <a:ext cx="1173796" cy="6643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4611" dirty="0">
                  <a:latin typeface="Segoe UI" panose="020B0502040204020203" pitchFamily="34" charset="0"/>
                  <a:cs typeface="Segoe UI" panose="020B0502040204020203" pitchFamily="34" charset="0"/>
                </a:rPr>
                <a:t>確率</a:t>
              </a:r>
              <a:endParaRPr lang="ja-JP" altLang="en-US" sz="461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9104965" y="908787"/>
              <a:ext cx="897849" cy="4560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5409" tIns="52705" rIns="105409" bIns="527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2075"/>
            </a:p>
          </p:txBody>
        </p:sp>
      </p:grpSp>
    </p:spTree>
    <p:extLst>
      <p:ext uri="{BB962C8B-B14F-4D97-AF65-F5344CB8AC3E}">
        <p14:creationId xmlns:p14="http://schemas.microsoft.com/office/powerpoint/2010/main" val="277254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17</Words>
  <Application>Microsoft Office PowerPoint</Application>
  <PresentationFormat>ユーザー設定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5</cp:revision>
  <dcterms:created xsi:type="dcterms:W3CDTF">2020-01-05T13:57:30Z</dcterms:created>
  <dcterms:modified xsi:type="dcterms:W3CDTF">2020-01-06T13:40:55Z</dcterms:modified>
</cp:coreProperties>
</file>