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943475" cy="3859213"/>
  <p:notesSz cx="6858000" cy="9144000"/>
  <p:defaultTextStyle>
    <a:defPPr>
      <a:defRPr lang="ja-JP"/>
    </a:defPPr>
    <a:lvl1pPr marL="0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1pPr>
    <a:lvl2pPr marL="193396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2pPr>
    <a:lvl3pPr marL="386791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3pPr>
    <a:lvl4pPr marL="580187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4pPr>
    <a:lvl5pPr marL="773582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5pPr>
    <a:lvl6pPr marL="966978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6pPr>
    <a:lvl7pPr marL="1160374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7pPr>
    <a:lvl8pPr marL="1353769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8pPr>
    <a:lvl9pPr marL="1547165" algn="l" defTabSz="386791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8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3"/>
          <c:tx>
            <c:strRef>
              <c:f>Sheet2!$A$14</c:f>
              <c:strCache>
                <c:ptCount val="1"/>
                <c:pt idx="0">
                  <c:v>Lo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2"/>
            <c:marker>
              <c:symbol val="diamond"/>
              <c:size val="8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 type="none" w="sm" len="med"/>
                  <a:tailEnd type="oval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8F-4058-A4BC-49EE1E96BD32}"/>
              </c:ext>
            </c:extLst>
          </c:dPt>
          <c:xVal>
            <c:numRef>
              <c:f>Sheet2!$L$14:$T$14</c:f>
              <c:numCache>
                <c:formatCode>General</c:formatCode>
                <c:ptCount val="9"/>
                <c:pt idx="0">
                  <c:v>9.6</c:v>
                </c:pt>
                <c:pt idx="1">
                  <c:v>25.1</c:v>
                </c:pt>
                <c:pt idx="2">
                  <c:v>37.9</c:v>
                </c:pt>
                <c:pt idx="3">
                  <c:v>39.9</c:v>
                </c:pt>
                <c:pt idx="4">
                  <c:v>42.7</c:v>
                </c:pt>
                <c:pt idx="5">
                  <c:v>46.2</c:v>
                </c:pt>
                <c:pt idx="6">
                  <c:v>51.3</c:v>
                </c:pt>
                <c:pt idx="7">
                  <c:v>54.8</c:v>
                </c:pt>
                <c:pt idx="8">
                  <c:v>57.2</c:v>
                </c:pt>
              </c:numCache>
            </c:numRef>
          </c:xVal>
          <c:yVal>
            <c:numRef>
              <c:f>Sheet2!$L$15:$T$15</c:f>
              <c:numCache>
                <c:formatCode>General</c:formatCode>
                <c:ptCount val="9"/>
                <c:pt idx="0">
                  <c:v>9290</c:v>
                </c:pt>
                <c:pt idx="1">
                  <c:v>9410</c:v>
                </c:pt>
                <c:pt idx="2">
                  <c:v>7190</c:v>
                </c:pt>
                <c:pt idx="3">
                  <c:v>6570</c:v>
                </c:pt>
                <c:pt idx="4">
                  <c:v>5770</c:v>
                </c:pt>
                <c:pt idx="5">
                  <c:v>4570</c:v>
                </c:pt>
                <c:pt idx="6">
                  <c:v>3020</c:v>
                </c:pt>
                <c:pt idx="7">
                  <c:v>1450</c:v>
                </c:pt>
                <c:pt idx="8">
                  <c:v>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8F-4058-A4BC-49EE1E96B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401167"/>
        <c:axId val="115739492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Sheet2!$A$4</c15:sqref>
                        </c15:formulaRef>
                      </c:ext>
                    </c:extLst>
                    <c:strCache>
                      <c:ptCount val="1"/>
                      <c:pt idx="0">
                        <c:v>Fu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tx1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Sheet2!$L$4:$S$4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9.6999999999999993</c:v>
                      </c:pt>
                      <c:pt idx="1">
                        <c:v>16</c:v>
                      </c:pt>
                      <c:pt idx="2">
                        <c:v>19.2</c:v>
                      </c:pt>
                      <c:pt idx="3">
                        <c:v>21.1</c:v>
                      </c:pt>
                      <c:pt idx="4">
                        <c:v>25</c:v>
                      </c:pt>
                      <c:pt idx="5">
                        <c:v>27.2</c:v>
                      </c:pt>
                      <c:pt idx="6">
                        <c:v>30.6</c:v>
                      </c:pt>
                      <c:pt idx="7">
                        <c:v>39.1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Sheet2!$L$5:$S$5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4230</c:v>
                      </c:pt>
                      <c:pt idx="1">
                        <c:v>5370</c:v>
                      </c:pt>
                      <c:pt idx="2">
                        <c:v>4140</c:v>
                      </c:pt>
                      <c:pt idx="3">
                        <c:v>3490</c:v>
                      </c:pt>
                      <c:pt idx="4">
                        <c:v>1610</c:v>
                      </c:pt>
                      <c:pt idx="5">
                        <c:v>682</c:v>
                      </c:pt>
                      <c:pt idx="6">
                        <c:v>205</c:v>
                      </c:pt>
                      <c:pt idx="7">
                        <c:v>27.6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FB8F-4058-A4BC-49EE1E96BD3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Sheet2!$A$6</c15:sqref>
                        </c15:formulaRef>
                      </c:ext>
                    </c:extLst>
                    <c:strCache>
                      <c:ptCount val="1"/>
                      <c:pt idx="0">
                        <c:v>Is</c:v>
                      </c:pt>
                    </c:strCache>
                  </c:strRef>
                </c:tx>
                <c:spPr>
                  <a:ln w="19050" cap="rnd">
                    <a:solidFill>
                      <a:srgbClr val="FF0000"/>
                    </a:solidFill>
                    <a:prstDash val="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000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Sheet2!$L$6:$T$6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10.4</c:v>
                      </c:pt>
                      <c:pt idx="1">
                        <c:v>23.5</c:v>
                      </c:pt>
                      <c:pt idx="2">
                        <c:v>25.2</c:v>
                      </c:pt>
                      <c:pt idx="3">
                        <c:v>26.6</c:v>
                      </c:pt>
                      <c:pt idx="4">
                        <c:v>30.2</c:v>
                      </c:pt>
                      <c:pt idx="5">
                        <c:v>33.1</c:v>
                      </c:pt>
                      <c:pt idx="6">
                        <c:v>34.4</c:v>
                      </c:pt>
                      <c:pt idx="7">
                        <c:v>35.9</c:v>
                      </c:pt>
                      <c:pt idx="8">
                        <c:v>39.200000000000003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Sheet2!$L$7:$T$7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12200</c:v>
                      </c:pt>
                      <c:pt idx="1">
                        <c:v>9170</c:v>
                      </c:pt>
                      <c:pt idx="2">
                        <c:v>8610</c:v>
                      </c:pt>
                      <c:pt idx="3">
                        <c:v>8460</c:v>
                      </c:pt>
                      <c:pt idx="4">
                        <c:v>2530</c:v>
                      </c:pt>
                      <c:pt idx="5">
                        <c:v>534</c:v>
                      </c:pt>
                      <c:pt idx="6">
                        <c:v>140</c:v>
                      </c:pt>
                      <c:pt idx="7">
                        <c:v>62</c:v>
                      </c:pt>
                      <c:pt idx="8">
                        <c:v>20.7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B8F-4058-A4BC-49EE1E96BD3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Sheet2!$A$10</c15:sqref>
                        </c15:formulaRef>
                      </c:ext>
                    </c:extLst>
                    <c:strCache>
                      <c:ptCount val="1"/>
                      <c:pt idx="0">
                        <c:v>K9</c:v>
                      </c:pt>
                    </c:strCache>
                  </c:strRef>
                </c:tx>
                <c:spPr>
                  <a:ln w="19050" cap="rnd">
                    <a:solidFill>
                      <a:schemeClr val="tx2"/>
                    </a:solidFill>
                    <a:prstDash val="solid"/>
                    <a:round/>
                  </a:ln>
                  <a:effectLst/>
                </c:spPr>
                <c:marker>
                  <c:symbol val="triangle"/>
                  <c:size val="6"/>
                  <c:spPr>
                    <a:noFill/>
                    <a:ln w="9525">
                      <a:solidFill>
                        <a:schemeClr val="tx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Sheet2!$L$10:$S$10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10.3</c:v>
                      </c:pt>
                      <c:pt idx="1">
                        <c:v>11.5</c:v>
                      </c:pt>
                      <c:pt idx="2">
                        <c:v>14.9</c:v>
                      </c:pt>
                      <c:pt idx="3">
                        <c:v>18</c:v>
                      </c:pt>
                      <c:pt idx="4">
                        <c:v>21.4</c:v>
                      </c:pt>
                      <c:pt idx="5">
                        <c:v>25.3</c:v>
                      </c:pt>
                      <c:pt idx="6">
                        <c:v>27.6</c:v>
                      </c:pt>
                      <c:pt idx="7">
                        <c:v>39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Sheet2!$L$11:$S$11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2440</c:v>
                      </c:pt>
                      <c:pt idx="1">
                        <c:v>2720</c:v>
                      </c:pt>
                      <c:pt idx="2">
                        <c:v>2860</c:v>
                      </c:pt>
                      <c:pt idx="3">
                        <c:v>3270</c:v>
                      </c:pt>
                      <c:pt idx="4">
                        <c:v>4170</c:v>
                      </c:pt>
                      <c:pt idx="5">
                        <c:v>4880</c:v>
                      </c:pt>
                      <c:pt idx="6">
                        <c:v>1490</c:v>
                      </c:pt>
                      <c:pt idx="7">
                        <c:v>114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B8F-4058-A4BC-49EE1E96BD3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Sheet2!$A$16</c15:sqref>
                        </c15:formulaRef>
                      </c:ext>
                    </c:extLst>
                    <c:strCache>
                      <c:ptCount val="1"/>
                      <c:pt idx="0">
                        <c:v>Mi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Sheet2!$L$16:$S$16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7.5</c:v>
                      </c:pt>
                      <c:pt idx="1">
                        <c:v>9.6999999999999993</c:v>
                      </c:pt>
                      <c:pt idx="2">
                        <c:v>11.9</c:v>
                      </c:pt>
                      <c:pt idx="3">
                        <c:v>13.9</c:v>
                      </c:pt>
                      <c:pt idx="4">
                        <c:v>16.100000000000001</c:v>
                      </c:pt>
                      <c:pt idx="5">
                        <c:v>18.2</c:v>
                      </c:pt>
                      <c:pt idx="6">
                        <c:v>24.2</c:v>
                      </c:pt>
                      <c:pt idx="7">
                        <c:v>38.5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Sheet2!$L$17:$S$17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8860</c:v>
                      </c:pt>
                      <c:pt idx="1">
                        <c:v>7530</c:v>
                      </c:pt>
                      <c:pt idx="2">
                        <c:v>6390</c:v>
                      </c:pt>
                      <c:pt idx="3">
                        <c:v>4720</c:v>
                      </c:pt>
                      <c:pt idx="4">
                        <c:v>1220</c:v>
                      </c:pt>
                      <c:pt idx="5">
                        <c:v>321</c:v>
                      </c:pt>
                      <c:pt idx="6">
                        <c:v>66.7</c:v>
                      </c:pt>
                      <c:pt idx="7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B8F-4058-A4BC-49EE1E96BD32}"/>
                  </c:ext>
                </c:extLst>
              </c15:ser>
            </c15:filteredScatterSeries>
          </c:ext>
        </c:extLst>
      </c:scatterChart>
      <c:valAx>
        <c:axId val="1157401167"/>
        <c:scaling>
          <c:orientation val="minMax"/>
          <c:max val="55"/>
          <c:min val="4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7394927"/>
        <c:crosses val="autoZero"/>
        <c:crossBetween val="midCat"/>
      </c:valAx>
      <c:valAx>
        <c:axId val="1157394927"/>
        <c:scaling>
          <c:orientation val="minMax"/>
          <c:max val="6000"/>
          <c:min val="1000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7401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742F-E681-4956-AC27-F8E50B2F61F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43000"/>
            <a:ext cx="395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B931-7137-4A4A-963D-F07554B5E3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9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1pPr>
    <a:lvl2pPr marL="193396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2pPr>
    <a:lvl3pPr marL="386791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3pPr>
    <a:lvl4pPr marL="580187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4pPr>
    <a:lvl5pPr marL="773582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5pPr>
    <a:lvl6pPr marL="966978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6pPr>
    <a:lvl7pPr marL="1160374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7pPr>
    <a:lvl8pPr marL="1353769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8pPr>
    <a:lvl9pPr marL="1547165" algn="l" defTabSz="386791" rtl="0" eaLnBrk="1" latinLnBrk="0" hangingPunct="1">
      <a:defRPr kumimoji="1" sz="5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76625" y="841375"/>
            <a:ext cx="29130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61" y="631589"/>
            <a:ext cx="4201954" cy="1343578"/>
          </a:xfrm>
        </p:spPr>
        <p:txBody>
          <a:bodyPr anchor="b"/>
          <a:lstStyle>
            <a:lvl1pPr algn="ctr">
              <a:defRPr sz="32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935" y="2026980"/>
            <a:ext cx="3707606" cy="931750"/>
          </a:xfrm>
        </p:spPr>
        <p:txBody>
          <a:bodyPr/>
          <a:lstStyle>
            <a:lvl1pPr marL="0" indent="0" algn="ctr">
              <a:buNone/>
              <a:defRPr sz="1297"/>
            </a:lvl1pPr>
            <a:lvl2pPr marL="247162" indent="0" algn="ctr">
              <a:buNone/>
              <a:defRPr sz="1081"/>
            </a:lvl2pPr>
            <a:lvl3pPr marL="494325" indent="0" algn="ctr">
              <a:buNone/>
              <a:defRPr sz="973"/>
            </a:lvl3pPr>
            <a:lvl4pPr marL="741487" indent="0" algn="ctr">
              <a:buNone/>
              <a:defRPr sz="865"/>
            </a:lvl4pPr>
            <a:lvl5pPr marL="988649" indent="0" algn="ctr">
              <a:buNone/>
              <a:defRPr sz="865"/>
            </a:lvl5pPr>
            <a:lvl6pPr marL="1235812" indent="0" algn="ctr">
              <a:buNone/>
              <a:defRPr sz="865"/>
            </a:lvl6pPr>
            <a:lvl7pPr marL="1482974" indent="0" algn="ctr">
              <a:buNone/>
              <a:defRPr sz="865"/>
            </a:lvl7pPr>
            <a:lvl8pPr marL="1730136" indent="0" algn="ctr">
              <a:buNone/>
              <a:defRPr sz="865"/>
            </a:lvl8pPr>
            <a:lvl9pPr marL="1977299" indent="0" algn="ctr">
              <a:buNone/>
              <a:defRPr sz="86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5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1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7674" y="205467"/>
            <a:ext cx="1065937" cy="327050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864" y="205467"/>
            <a:ext cx="3136017" cy="32705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90" y="962124"/>
            <a:ext cx="4263747" cy="1605325"/>
          </a:xfrm>
        </p:spPr>
        <p:txBody>
          <a:bodyPr anchor="b"/>
          <a:lstStyle>
            <a:lvl1pPr>
              <a:defRPr sz="32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290" y="2582636"/>
            <a:ext cx="4263747" cy="844203"/>
          </a:xfrm>
        </p:spPr>
        <p:txBody>
          <a:bodyPr/>
          <a:lstStyle>
            <a:lvl1pPr marL="0" indent="0">
              <a:buNone/>
              <a:defRPr sz="1297">
                <a:solidFill>
                  <a:schemeClr val="tx1"/>
                </a:solidFill>
              </a:defRPr>
            </a:lvl1pPr>
            <a:lvl2pPr marL="247162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325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487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649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5812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297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3013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7299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3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864" y="1027337"/>
            <a:ext cx="2100977" cy="24486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2634" y="1027337"/>
            <a:ext cx="2100977" cy="244863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205468"/>
            <a:ext cx="4263747" cy="7459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08" y="946044"/>
            <a:ext cx="2091321" cy="463641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162" indent="0">
              <a:buNone/>
              <a:defRPr sz="1081" b="1"/>
            </a:lvl2pPr>
            <a:lvl3pPr marL="494325" indent="0">
              <a:buNone/>
              <a:defRPr sz="973" b="1"/>
            </a:lvl3pPr>
            <a:lvl4pPr marL="741487" indent="0">
              <a:buNone/>
              <a:defRPr sz="865" b="1"/>
            </a:lvl4pPr>
            <a:lvl5pPr marL="988649" indent="0">
              <a:buNone/>
              <a:defRPr sz="865" b="1"/>
            </a:lvl5pPr>
            <a:lvl6pPr marL="1235812" indent="0">
              <a:buNone/>
              <a:defRPr sz="865" b="1"/>
            </a:lvl6pPr>
            <a:lvl7pPr marL="1482974" indent="0">
              <a:buNone/>
              <a:defRPr sz="865" b="1"/>
            </a:lvl7pPr>
            <a:lvl8pPr marL="1730136" indent="0">
              <a:buNone/>
              <a:defRPr sz="865" b="1"/>
            </a:lvl8pPr>
            <a:lvl9pPr marL="1977299" indent="0">
              <a:buNone/>
              <a:defRPr sz="86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508" y="1409685"/>
            <a:ext cx="2091321" cy="20734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2634" y="946044"/>
            <a:ext cx="2101621" cy="463641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162" indent="0">
              <a:buNone/>
              <a:defRPr sz="1081" b="1"/>
            </a:lvl2pPr>
            <a:lvl3pPr marL="494325" indent="0">
              <a:buNone/>
              <a:defRPr sz="973" b="1"/>
            </a:lvl3pPr>
            <a:lvl4pPr marL="741487" indent="0">
              <a:buNone/>
              <a:defRPr sz="865" b="1"/>
            </a:lvl4pPr>
            <a:lvl5pPr marL="988649" indent="0">
              <a:buNone/>
              <a:defRPr sz="865" b="1"/>
            </a:lvl5pPr>
            <a:lvl6pPr marL="1235812" indent="0">
              <a:buNone/>
              <a:defRPr sz="865" b="1"/>
            </a:lvl6pPr>
            <a:lvl7pPr marL="1482974" indent="0">
              <a:buNone/>
              <a:defRPr sz="865" b="1"/>
            </a:lvl7pPr>
            <a:lvl8pPr marL="1730136" indent="0">
              <a:buNone/>
              <a:defRPr sz="865" b="1"/>
            </a:lvl8pPr>
            <a:lvl9pPr marL="1977299" indent="0">
              <a:buNone/>
              <a:defRPr sz="86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2634" y="1409685"/>
            <a:ext cx="2101621" cy="20734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9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257281"/>
            <a:ext cx="1594399" cy="90048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621" y="555656"/>
            <a:ext cx="2502634" cy="2742543"/>
          </a:xfrm>
        </p:spPr>
        <p:txBody>
          <a:bodyPr/>
          <a:lstStyle>
            <a:lvl1pPr>
              <a:defRPr sz="1730"/>
            </a:lvl1pPr>
            <a:lvl2pPr>
              <a:defRPr sz="1514"/>
            </a:lvl2pPr>
            <a:lvl3pPr>
              <a:defRPr sz="1297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08" y="1157764"/>
            <a:ext cx="1594399" cy="2144901"/>
          </a:xfrm>
        </p:spPr>
        <p:txBody>
          <a:bodyPr/>
          <a:lstStyle>
            <a:lvl1pPr marL="0" indent="0">
              <a:buNone/>
              <a:defRPr sz="865"/>
            </a:lvl1pPr>
            <a:lvl2pPr marL="247162" indent="0">
              <a:buNone/>
              <a:defRPr sz="757"/>
            </a:lvl2pPr>
            <a:lvl3pPr marL="494325" indent="0">
              <a:buNone/>
              <a:defRPr sz="649"/>
            </a:lvl3pPr>
            <a:lvl4pPr marL="741487" indent="0">
              <a:buNone/>
              <a:defRPr sz="541"/>
            </a:lvl4pPr>
            <a:lvl5pPr marL="988649" indent="0">
              <a:buNone/>
              <a:defRPr sz="541"/>
            </a:lvl5pPr>
            <a:lvl6pPr marL="1235812" indent="0">
              <a:buNone/>
              <a:defRPr sz="541"/>
            </a:lvl6pPr>
            <a:lvl7pPr marL="1482974" indent="0">
              <a:buNone/>
              <a:defRPr sz="541"/>
            </a:lvl7pPr>
            <a:lvl8pPr marL="1730136" indent="0">
              <a:buNone/>
              <a:defRPr sz="541"/>
            </a:lvl8pPr>
            <a:lvl9pPr marL="1977299" indent="0">
              <a:buNone/>
              <a:defRPr sz="5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8" y="257281"/>
            <a:ext cx="1594399" cy="900483"/>
          </a:xfrm>
        </p:spPr>
        <p:txBody>
          <a:bodyPr anchor="b"/>
          <a:lstStyle>
            <a:lvl1pPr>
              <a:defRPr sz="17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1621" y="555656"/>
            <a:ext cx="2502634" cy="2742543"/>
          </a:xfrm>
        </p:spPr>
        <p:txBody>
          <a:bodyPr anchor="t"/>
          <a:lstStyle>
            <a:lvl1pPr marL="0" indent="0">
              <a:buNone/>
              <a:defRPr sz="1730"/>
            </a:lvl1pPr>
            <a:lvl2pPr marL="247162" indent="0">
              <a:buNone/>
              <a:defRPr sz="1514"/>
            </a:lvl2pPr>
            <a:lvl3pPr marL="494325" indent="0">
              <a:buNone/>
              <a:defRPr sz="1297"/>
            </a:lvl3pPr>
            <a:lvl4pPr marL="741487" indent="0">
              <a:buNone/>
              <a:defRPr sz="1081"/>
            </a:lvl4pPr>
            <a:lvl5pPr marL="988649" indent="0">
              <a:buNone/>
              <a:defRPr sz="1081"/>
            </a:lvl5pPr>
            <a:lvl6pPr marL="1235812" indent="0">
              <a:buNone/>
              <a:defRPr sz="1081"/>
            </a:lvl6pPr>
            <a:lvl7pPr marL="1482974" indent="0">
              <a:buNone/>
              <a:defRPr sz="1081"/>
            </a:lvl7pPr>
            <a:lvl8pPr marL="1730136" indent="0">
              <a:buNone/>
              <a:defRPr sz="1081"/>
            </a:lvl8pPr>
            <a:lvl9pPr marL="1977299" indent="0">
              <a:buNone/>
              <a:defRPr sz="108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08" y="1157764"/>
            <a:ext cx="1594399" cy="2144901"/>
          </a:xfrm>
        </p:spPr>
        <p:txBody>
          <a:bodyPr/>
          <a:lstStyle>
            <a:lvl1pPr marL="0" indent="0">
              <a:buNone/>
              <a:defRPr sz="865"/>
            </a:lvl1pPr>
            <a:lvl2pPr marL="247162" indent="0">
              <a:buNone/>
              <a:defRPr sz="757"/>
            </a:lvl2pPr>
            <a:lvl3pPr marL="494325" indent="0">
              <a:buNone/>
              <a:defRPr sz="649"/>
            </a:lvl3pPr>
            <a:lvl4pPr marL="741487" indent="0">
              <a:buNone/>
              <a:defRPr sz="541"/>
            </a:lvl4pPr>
            <a:lvl5pPr marL="988649" indent="0">
              <a:buNone/>
              <a:defRPr sz="541"/>
            </a:lvl5pPr>
            <a:lvl6pPr marL="1235812" indent="0">
              <a:buNone/>
              <a:defRPr sz="541"/>
            </a:lvl6pPr>
            <a:lvl7pPr marL="1482974" indent="0">
              <a:buNone/>
              <a:defRPr sz="541"/>
            </a:lvl7pPr>
            <a:lvl8pPr marL="1730136" indent="0">
              <a:buNone/>
              <a:defRPr sz="541"/>
            </a:lvl8pPr>
            <a:lvl9pPr marL="1977299" indent="0">
              <a:buNone/>
              <a:defRPr sz="5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864" y="205468"/>
            <a:ext cx="4263747" cy="74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864" y="1027337"/>
            <a:ext cx="4263747" cy="244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864" y="3576920"/>
            <a:ext cx="1112282" cy="205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747F-BF72-4FB3-B2A1-3BE76DD21C72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526" y="3576920"/>
            <a:ext cx="1668423" cy="205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1329" y="3576920"/>
            <a:ext cx="1112282" cy="205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AB41-9231-448A-8EB4-03C4F2379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03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94325" rtl="0" eaLnBrk="1" latinLnBrk="0" hangingPunct="1">
        <a:lnSpc>
          <a:spcPct val="90000"/>
        </a:lnSpc>
        <a:spcBef>
          <a:spcPct val="0"/>
        </a:spcBef>
        <a:buNone/>
        <a:defRPr kumimoji="1" sz="2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581" indent="-123581" algn="l" defTabSz="494325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kumimoji="1" sz="1514" kern="1200">
          <a:solidFill>
            <a:schemeClr val="tx1"/>
          </a:solidFill>
          <a:latin typeface="+mn-lt"/>
          <a:ea typeface="+mn-ea"/>
          <a:cs typeface="+mn-cs"/>
        </a:defRPr>
      </a:lvl1pPr>
      <a:lvl2pPr marL="370743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1297" kern="1200">
          <a:solidFill>
            <a:schemeClr val="tx1"/>
          </a:solidFill>
          <a:latin typeface="+mn-lt"/>
          <a:ea typeface="+mn-ea"/>
          <a:cs typeface="+mn-cs"/>
        </a:defRPr>
      </a:lvl2pPr>
      <a:lvl3pPr marL="617906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5068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2230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9393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6555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3717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0880" indent="-123581" algn="l" defTabSz="49432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162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325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487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649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5812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2974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30136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7299" algn="l" defTabSz="494325" rtl="0" eaLnBrk="1" latinLnBrk="0" hangingPunct="1">
        <a:defRPr kumimoji="1"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38675" y="274"/>
            <a:ext cx="4839785" cy="3858939"/>
            <a:chOff x="38674" y="13335"/>
            <a:chExt cx="4839785" cy="3858939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38674" y="13335"/>
              <a:ext cx="4839785" cy="3677665"/>
              <a:chOff x="152974" y="0"/>
              <a:chExt cx="4839785" cy="347657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152974" y="0"/>
                <a:ext cx="4839785" cy="3003867"/>
                <a:chOff x="3413443" y="2908115"/>
                <a:chExt cx="4839785" cy="30038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3" name="グラフ 12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460997223"/>
                        </p:ext>
                      </p:extLst>
                    </p:nvPr>
                  </p:nvGraphicFramePr>
                  <p:xfrm>
                    <a:off x="3681228" y="2908115"/>
                    <a:ext cx="4572000" cy="2743200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</mc:Choice>
              <mc:Fallback xmlns="">
                <p:graphicFrame>
                  <p:nvGraphicFramePr>
                    <p:cNvPr id="13" name="グラフ 12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460997223"/>
                        </p:ext>
                      </p:extLst>
                    </p:nvPr>
                  </p:nvGraphicFramePr>
                  <p:xfrm>
                    <a:off x="3681228" y="2908115"/>
                    <a:ext cx="4572000" cy="2743200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正方形/長方形 13"/>
                    <p:cNvSpPr/>
                    <p:nvPr/>
                  </p:nvSpPr>
                  <p:spPr>
                    <a:xfrm rot="16200000">
                      <a:off x="2627654" y="4110439"/>
                      <a:ext cx="191013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コーン指数 </a:t>
                      </a:r>
                      <a:r>
                        <a:rPr lang="en-US" altLang="ja-JP" sz="1600" dirty="0"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[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kN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Segoe UI" panose="020B0502040204020203" pitchFamily="34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ja-JP" sz="16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a14:m>
                      <a:r>
                        <a:rPr lang="en-US" altLang="ja-JP" sz="1600" dirty="0">
                          <a:latin typeface="Segoe UI" panose="020B0502040204020203" pitchFamily="34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a:t>]</a:t>
                      </a:r>
                      <a:endParaRPr lang="ja-JP" altLang="en-US" sz="16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正方形/長方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627654" y="4110439"/>
                      <a:ext cx="1910131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500" t="-602" r="-23214" b="-15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正方形/長方形 14"/>
                <p:cNvSpPr/>
                <p:nvPr/>
              </p:nvSpPr>
              <p:spPr>
                <a:xfrm>
                  <a:off x="5385177" y="5591940"/>
                  <a:ext cx="1164101" cy="3200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含水比 </a:t>
                  </a:r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[%]</a:t>
                  </a:r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5105749" y="5015654"/>
                  <a:ext cx="1146468" cy="523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ja-JP" altLang="en-US" sz="15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推定された</a:t>
                  </a:r>
                  <a:r>
                    <a:rPr lang="en-US" altLang="ja-JP" sz="15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/>
                  </a:r>
                  <a:br>
                    <a:rPr lang="en-US" altLang="ja-JP" sz="15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</a:br>
                  <a:r>
                    <a:rPr lang="ja-JP" altLang="en-US" sz="15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含水比</a:t>
                  </a:r>
                  <a:endParaRPr lang="ja-JP" altLang="en-US" sz="15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>
                  <a:off x="3782897" y="3604579"/>
                  <a:ext cx="1415772" cy="552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コーン指数の</a:t>
                  </a:r>
                  <a:r>
                    <a: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/>
                  </a:r>
                  <a:br>
                    <a: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</a:br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推定値</a:t>
                  </a:r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5657533" y="4222574"/>
                      <a:ext cx="546432" cy="32004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6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600" i="1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正方形/長方形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7533" y="4222574"/>
                      <a:ext cx="546432" cy="32004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正方形/長方形 26"/>
                    <p:cNvSpPr/>
                    <p:nvPr/>
                  </p:nvSpPr>
                  <p:spPr>
                    <a:xfrm>
                      <a:off x="6276062" y="4223325"/>
                      <a:ext cx="491930" cy="32004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6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600" i="1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正方形/長方形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062" y="4223325"/>
                      <a:ext cx="491930" cy="32004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5106698" y="3695637"/>
                      <a:ext cx="580351" cy="34125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6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ja-JP" altLang="en-US" sz="1600" i="1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正方形/長方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6698" y="3695637"/>
                      <a:ext cx="580351" cy="34125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112402" y="4138949"/>
                      <a:ext cx="525849" cy="34125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6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ja-JP" altLang="en-US" sz="1600" i="1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0" name="正方形/長方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402" y="4138949"/>
                      <a:ext cx="525849" cy="34125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" name="楕円 1"/>
              <p:cNvSpPr>
                <a:spLocks noChangeAspect="1"/>
              </p:cNvSpPr>
              <p:nvPr/>
            </p:nvSpPr>
            <p:spPr>
              <a:xfrm>
                <a:off x="2953615" y="1141394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559090" y="1182134"/>
                <a:ext cx="24372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V="1">
                <a:off x="2996310" y="1180811"/>
                <a:ext cx="0" cy="141006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2338556" y="1612452"/>
                <a:ext cx="65775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>
                <a:off x="2996310" y="1612452"/>
                <a:ext cx="806672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2338556" y="838494"/>
                <a:ext cx="0" cy="3508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>
                <a:off x="2338556" y="1189337"/>
                <a:ext cx="0" cy="42311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>
                <a:off x="877327" y="3476572"/>
                <a:ext cx="2880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線矢印コネクタ 5"/>
            <p:cNvCxnSpPr/>
            <p:nvPr/>
          </p:nvCxnSpPr>
          <p:spPr>
            <a:xfrm>
              <a:off x="444790" y="2774278"/>
              <a:ext cx="42838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V="1">
              <a:off x="444790" y="151558"/>
              <a:ext cx="0" cy="2632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/>
          </p:nvSpPr>
          <p:spPr>
            <a:xfrm>
              <a:off x="1051027" y="3195166"/>
              <a:ext cx="22365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含水比別のコーン指数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ひし形 2"/>
            <p:cNvSpPr/>
            <p:nvPr/>
          </p:nvSpPr>
          <p:spPr>
            <a:xfrm>
              <a:off x="845287" y="3315168"/>
              <a:ext cx="108000" cy="108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051027" y="3533720"/>
              <a:ext cx="36728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コーン指数と含水比の推定値の組合せ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28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21</cp:revision>
  <dcterms:created xsi:type="dcterms:W3CDTF">2019-12-24T07:23:29Z</dcterms:created>
  <dcterms:modified xsi:type="dcterms:W3CDTF">2020-01-23T03:23:03Z</dcterms:modified>
</cp:coreProperties>
</file>