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492625" cy="2800350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  <c:majorUnit val="10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0.77218</cdr:x>
      <cdr:y>0.76343</cdr:y>
    </cdr:from>
    <cdr:to>
      <cdr:x>0.7941</cdr:x>
      <cdr:y>0.80027</cdr:y>
    </cdr:to>
    <cdr:sp macro="" textlink="">
      <cdr:nvSpPr>
        <cdr:cNvPr id="2" name="楕円 1"/>
        <cdr:cNvSpPr>
          <a:spLocks xmlns:a="http://schemas.openxmlformats.org/drawingml/2006/main" noChangeAspect="1"/>
        </cdr:cNvSpPr>
      </cdr:nvSpPr>
      <cdr:spPr>
        <a:xfrm xmlns:a="http://schemas.openxmlformats.org/drawingml/2006/main">
          <a:off x="3170483" y="1865089"/>
          <a:ext cx="90001" cy="9000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ja-JP"/>
          </a:defPPr>
          <a:lvl1pPr marL="0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193396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386791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580187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773582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966978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1160374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1353769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1547165" algn="l" defTabSz="386791" rtl="0" eaLnBrk="1" latinLnBrk="0" hangingPunct="1">
            <a:defRPr kumimoji="1" sz="761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kumimoji="1" lang="ja-JP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1143000"/>
            <a:ext cx="4949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109913" y="841375"/>
            <a:ext cx="36464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78" y="458298"/>
            <a:ext cx="3369469" cy="974937"/>
          </a:xfrm>
        </p:spPr>
        <p:txBody>
          <a:bodyPr anchor="b"/>
          <a:lstStyle>
            <a:lvl1pPr algn="ctr">
              <a:defRPr sz="22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470832"/>
            <a:ext cx="3369469" cy="676103"/>
          </a:xfrm>
        </p:spPr>
        <p:txBody>
          <a:bodyPr/>
          <a:lstStyle>
            <a:lvl1pPr marL="0" indent="0" algn="ctr">
              <a:buNone/>
              <a:defRPr sz="884"/>
            </a:lvl1pPr>
            <a:lvl2pPr marL="168478" indent="0" algn="ctr">
              <a:buNone/>
              <a:defRPr sz="737"/>
            </a:lvl2pPr>
            <a:lvl3pPr marL="336956" indent="0" algn="ctr">
              <a:buNone/>
              <a:defRPr sz="663"/>
            </a:lvl3pPr>
            <a:lvl4pPr marL="505435" indent="0" algn="ctr">
              <a:buNone/>
              <a:defRPr sz="590"/>
            </a:lvl4pPr>
            <a:lvl5pPr marL="673913" indent="0" algn="ctr">
              <a:buNone/>
              <a:defRPr sz="590"/>
            </a:lvl5pPr>
            <a:lvl6pPr marL="842391" indent="0" algn="ctr">
              <a:buNone/>
              <a:defRPr sz="590"/>
            </a:lvl6pPr>
            <a:lvl7pPr marL="1010869" indent="0" algn="ctr">
              <a:buNone/>
              <a:defRPr sz="590"/>
            </a:lvl7pPr>
            <a:lvl8pPr marL="1179347" indent="0" algn="ctr">
              <a:buNone/>
              <a:defRPr sz="590"/>
            </a:lvl8pPr>
            <a:lvl9pPr marL="1347826" indent="0" algn="ctr">
              <a:buNone/>
              <a:defRPr sz="59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9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49093"/>
            <a:ext cx="968722" cy="2373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49093"/>
            <a:ext cx="2850009" cy="2373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9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698143"/>
            <a:ext cx="3874889" cy="1164868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1874031"/>
            <a:ext cx="3874889" cy="612576"/>
          </a:xfrm>
        </p:spPr>
        <p:txBody>
          <a:bodyPr/>
          <a:lstStyle>
            <a:lvl1pPr marL="0" indent="0">
              <a:buNone/>
              <a:defRPr sz="884">
                <a:solidFill>
                  <a:schemeClr val="tx1">
                    <a:tint val="75000"/>
                  </a:schemeClr>
                </a:solidFill>
              </a:defRPr>
            </a:lvl1pPr>
            <a:lvl2pPr marL="168478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2pPr>
            <a:lvl3pPr marL="336956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543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4pPr>
            <a:lvl5pPr marL="673913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5pPr>
            <a:lvl6pPr marL="842391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6pPr>
            <a:lvl7pPr marL="1010869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7pPr>
            <a:lvl8pPr marL="1179347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8pPr>
            <a:lvl9pPr marL="1347826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3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745464"/>
            <a:ext cx="1909366" cy="17767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745464"/>
            <a:ext cx="1909366" cy="177679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49093"/>
            <a:ext cx="3874889" cy="54127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686475"/>
            <a:ext cx="1900591" cy="336431"/>
          </a:xfrm>
        </p:spPr>
        <p:txBody>
          <a:bodyPr anchor="b"/>
          <a:lstStyle>
            <a:lvl1pPr marL="0" indent="0">
              <a:buNone/>
              <a:defRPr sz="884" b="1"/>
            </a:lvl1pPr>
            <a:lvl2pPr marL="168478" indent="0">
              <a:buNone/>
              <a:defRPr sz="737" b="1"/>
            </a:lvl2pPr>
            <a:lvl3pPr marL="336956" indent="0">
              <a:buNone/>
              <a:defRPr sz="663" b="1"/>
            </a:lvl3pPr>
            <a:lvl4pPr marL="505435" indent="0">
              <a:buNone/>
              <a:defRPr sz="590" b="1"/>
            </a:lvl4pPr>
            <a:lvl5pPr marL="673913" indent="0">
              <a:buNone/>
              <a:defRPr sz="590" b="1"/>
            </a:lvl5pPr>
            <a:lvl6pPr marL="842391" indent="0">
              <a:buNone/>
              <a:defRPr sz="590" b="1"/>
            </a:lvl6pPr>
            <a:lvl7pPr marL="1010869" indent="0">
              <a:buNone/>
              <a:defRPr sz="590" b="1"/>
            </a:lvl7pPr>
            <a:lvl8pPr marL="1179347" indent="0">
              <a:buNone/>
              <a:defRPr sz="590" b="1"/>
            </a:lvl8pPr>
            <a:lvl9pPr marL="1347826" indent="0">
              <a:buNone/>
              <a:defRPr sz="5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022906"/>
            <a:ext cx="1900591" cy="1504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1" y="686475"/>
            <a:ext cx="1909951" cy="336431"/>
          </a:xfrm>
        </p:spPr>
        <p:txBody>
          <a:bodyPr anchor="b"/>
          <a:lstStyle>
            <a:lvl1pPr marL="0" indent="0">
              <a:buNone/>
              <a:defRPr sz="884" b="1"/>
            </a:lvl1pPr>
            <a:lvl2pPr marL="168478" indent="0">
              <a:buNone/>
              <a:defRPr sz="737" b="1"/>
            </a:lvl2pPr>
            <a:lvl3pPr marL="336956" indent="0">
              <a:buNone/>
              <a:defRPr sz="663" b="1"/>
            </a:lvl3pPr>
            <a:lvl4pPr marL="505435" indent="0">
              <a:buNone/>
              <a:defRPr sz="590" b="1"/>
            </a:lvl4pPr>
            <a:lvl5pPr marL="673913" indent="0">
              <a:buNone/>
              <a:defRPr sz="590" b="1"/>
            </a:lvl5pPr>
            <a:lvl6pPr marL="842391" indent="0">
              <a:buNone/>
              <a:defRPr sz="590" b="1"/>
            </a:lvl6pPr>
            <a:lvl7pPr marL="1010869" indent="0">
              <a:buNone/>
              <a:defRPr sz="590" b="1"/>
            </a:lvl7pPr>
            <a:lvl8pPr marL="1179347" indent="0">
              <a:buNone/>
              <a:defRPr sz="590" b="1"/>
            </a:lvl8pPr>
            <a:lvl9pPr marL="1347826" indent="0">
              <a:buNone/>
              <a:defRPr sz="59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1" y="1022906"/>
            <a:ext cx="1909951" cy="1504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0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7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4" y="186690"/>
            <a:ext cx="1448988" cy="653415"/>
          </a:xfrm>
        </p:spPr>
        <p:txBody>
          <a:bodyPr anchor="b"/>
          <a:lstStyle>
            <a:lvl1pPr>
              <a:defRPr sz="11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03199"/>
            <a:ext cx="2274391" cy="1990064"/>
          </a:xfrm>
        </p:spPr>
        <p:txBody>
          <a:bodyPr/>
          <a:lstStyle>
            <a:lvl1pPr>
              <a:defRPr sz="1179"/>
            </a:lvl1pPr>
            <a:lvl2pPr>
              <a:defRPr sz="1032"/>
            </a:lvl2pPr>
            <a:lvl3pPr>
              <a:defRPr sz="884"/>
            </a:lvl3pPr>
            <a:lvl4pPr>
              <a:defRPr sz="737"/>
            </a:lvl4pPr>
            <a:lvl5pPr>
              <a:defRPr sz="737"/>
            </a:lvl5pPr>
            <a:lvl6pPr>
              <a:defRPr sz="737"/>
            </a:lvl6pPr>
            <a:lvl7pPr>
              <a:defRPr sz="737"/>
            </a:lvl7pPr>
            <a:lvl8pPr>
              <a:defRPr sz="737"/>
            </a:lvl8pPr>
            <a:lvl9pPr>
              <a:defRPr sz="73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4" y="840105"/>
            <a:ext cx="1448988" cy="1556398"/>
          </a:xfrm>
        </p:spPr>
        <p:txBody>
          <a:bodyPr/>
          <a:lstStyle>
            <a:lvl1pPr marL="0" indent="0">
              <a:buNone/>
              <a:defRPr sz="590"/>
            </a:lvl1pPr>
            <a:lvl2pPr marL="168478" indent="0">
              <a:buNone/>
              <a:defRPr sz="516"/>
            </a:lvl2pPr>
            <a:lvl3pPr marL="336956" indent="0">
              <a:buNone/>
              <a:defRPr sz="442"/>
            </a:lvl3pPr>
            <a:lvl4pPr marL="505435" indent="0">
              <a:buNone/>
              <a:defRPr sz="369"/>
            </a:lvl4pPr>
            <a:lvl5pPr marL="673913" indent="0">
              <a:buNone/>
              <a:defRPr sz="369"/>
            </a:lvl5pPr>
            <a:lvl6pPr marL="842391" indent="0">
              <a:buNone/>
              <a:defRPr sz="369"/>
            </a:lvl6pPr>
            <a:lvl7pPr marL="1010869" indent="0">
              <a:buNone/>
              <a:defRPr sz="369"/>
            </a:lvl7pPr>
            <a:lvl8pPr marL="1179347" indent="0">
              <a:buNone/>
              <a:defRPr sz="369"/>
            </a:lvl8pPr>
            <a:lvl9pPr marL="1347826" indent="0">
              <a:buNone/>
              <a:defRPr sz="3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4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4" y="186690"/>
            <a:ext cx="1448988" cy="653415"/>
          </a:xfrm>
        </p:spPr>
        <p:txBody>
          <a:bodyPr anchor="b"/>
          <a:lstStyle>
            <a:lvl1pPr>
              <a:defRPr sz="117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03199"/>
            <a:ext cx="2274391" cy="1990064"/>
          </a:xfrm>
        </p:spPr>
        <p:txBody>
          <a:bodyPr anchor="t"/>
          <a:lstStyle>
            <a:lvl1pPr marL="0" indent="0">
              <a:buNone/>
              <a:defRPr sz="1179"/>
            </a:lvl1pPr>
            <a:lvl2pPr marL="168478" indent="0">
              <a:buNone/>
              <a:defRPr sz="1032"/>
            </a:lvl2pPr>
            <a:lvl3pPr marL="336956" indent="0">
              <a:buNone/>
              <a:defRPr sz="884"/>
            </a:lvl3pPr>
            <a:lvl4pPr marL="505435" indent="0">
              <a:buNone/>
              <a:defRPr sz="737"/>
            </a:lvl4pPr>
            <a:lvl5pPr marL="673913" indent="0">
              <a:buNone/>
              <a:defRPr sz="737"/>
            </a:lvl5pPr>
            <a:lvl6pPr marL="842391" indent="0">
              <a:buNone/>
              <a:defRPr sz="737"/>
            </a:lvl6pPr>
            <a:lvl7pPr marL="1010869" indent="0">
              <a:buNone/>
              <a:defRPr sz="737"/>
            </a:lvl7pPr>
            <a:lvl8pPr marL="1179347" indent="0">
              <a:buNone/>
              <a:defRPr sz="737"/>
            </a:lvl8pPr>
            <a:lvl9pPr marL="1347826" indent="0">
              <a:buNone/>
              <a:defRPr sz="73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4" y="840105"/>
            <a:ext cx="1448988" cy="1556398"/>
          </a:xfrm>
        </p:spPr>
        <p:txBody>
          <a:bodyPr/>
          <a:lstStyle>
            <a:lvl1pPr marL="0" indent="0">
              <a:buNone/>
              <a:defRPr sz="590"/>
            </a:lvl1pPr>
            <a:lvl2pPr marL="168478" indent="0">
              <a:buNone/>
              <a:defRPr sz="516"/>
            </a:lvl2pPr>
            <a:lvl3pPr marL="336956" indent="0">
              <a:buNone/>
              <a:defRPr sz="442"/>
            </a:lvl3pPr>
            <a:lvl4pPr marL="505435" indent="0">
              <a:buNone/>
              <a:defRPr sz="369"/>
            </a:lvl4pPr>
            <a:lvl5pPr marL="673913" indent="0">
              <a:buNone/>
              <a:defRPr sz="369"/>
            </a:lvl5pPr>
            <a:lvl6pPr marL="842391" indent="0">
              <a:buNone/>
              <a:defRPr sz="369"/>
            </a:lvl6pPr>
            <a:lvl7pPr marL="1010869" indent="0">
              <a:buNone/>
              <a:defRPr sz="369"/>
            </a:lvl7pPr>
            <a:lvl8pPr marL="1179347" indent="0">
              <a:buNone/>
              <a:defRPr sz="369"/>
            </a:lvl8pPr>
            <a:lvl9pPr marL="1347826" indent="0">
              <a:buNone/>
              <a:defRPr sz="3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0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49093"/>
            <a:ext cx="3874889" cy="54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745464"/>
            <a:ext cx="3874889" cy="177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595510"/>
            <a:ext cx="101084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595510"/>
            <a:ext cx="151626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595510"/>
            <a:ext cx="1010841" cy="14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6956" rtl="0" eaLnBrk="1" latinLnBrk="0" hangingPunct="1">
        <a:lnSpc>
          <a:spcPct val="90000"/>
        </a:lnSpc>
        <a:spcBef>
          <a:spcPct val="0"/>
        </a:spcBef>
        <a:buNone/>
        <a:defRPr kumimoji="1" sz="1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239" indent="-84239" algn="l" defTabSz="336956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kumimoji="1"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52717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4" kern="1200">
          <a:solidFill>
            <a:schemeClr val="tx1"/>
          </a:solidFill>
          <a:latin typeface="+mn-lt"/>
          <a:ea typeface="+mn-ea"/>
          <a:cs typeface="+mn-cs"/>
        </a:defRPr>
      </a:lvl2pPr>
      <a:lvl3pPr marL="421196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89674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8152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6630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5108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3587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2065" indent="-84239" algn="l" defTabSz="336956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478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956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5435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913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2391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10869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9347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7826" algn="l" defTabSz="336956" rtl="0" eaLnBrk="1" latinLnBrk="0" hangingPunct="1">
        <a:defRPr kumimoji="1"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63" y="85139"/>
            <a:ext cx="4475632" cy="2720194"/>
            <a:chOff x="5370687" y="910081"/>
            <a:chExt cx="4475632" cy="272019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2518523"/>
                    </p:ext>
                  </p:extLst>
                </p:nvPr>
              </p:nvGraphicFramePr>
              <p:xfrm>
                <a:off x="5740424" y="910081"/>
                <a:ext cx="4105895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09571073"/>
                    </p:ext>
                  </p:extLst>
                </p:nvPr>
              </p:nvGraphicFramePr>
              <p:xfrm>
                <a:off x="5740424" y="910081"/>
                <a:ext cx="4105895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正方形/長方形 13"/>
                <p:cNvSpPr/>
                <p:nvPr/>
              </p:nvSpPr>
              <p:spPr>
                <a:xfrm rot="16200000">
                  <a:off x="4529655" y="1815569"/>
                  <a:ext cx="20206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コーン指数 </a:t>
                  </a:r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kN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en-US" altLang="ja-JP" sz="160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ja-JP" sz="1600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]</a:t>
                  </a:r>
                  <a:endParaRPr lang="ja-JP" altLang="en-US" sz="16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29655" y="1815569"/>
                  <a:ext cx="2020618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2500" t="-604" r="-23214" b="-18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/>
            <p:cNvSpPr/>
            <p:nvPr/>
          </p:nvSpPr>
          <p:spPr>
            <a:xfrm>
              <a:off x="7340589" y="3291721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955907" y="2825192"/>
              <a:ext cx="0" cy="169963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8792684" y="2839378"/>
              <a:ext cx="0" cy="155777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6196920" y="2846469"/>
              <a:ext cx="259576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>
              <a:off x="6196919" y="2822711"/>
              <a:ext cx="275898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9031117" y="2204489"/>
              <a:ext cx="8066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誤差</a:t>
              </a:r>
              <a:r>
                <a:rPr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altLang="ja-JP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en-US" altLang="ja-JP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直線矢印コネクタ 9"/>
          <p:cNvCxnSpPr>
            <a:stCxn id="32" idx="1"/>
          </p:cNvCxnSpPr>
          <p:nvPr/>
        </p:nvCxnSpPr>
        <p:spPr>
          <a:xfrm flipH="1">
            <a:off x="3200401" y="1548824"/>
            <a:ext cx="460092" cy="45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10</cp:revision>
  <dcterms:created xsi:type="dcterms:W3CDTF">2019-12-24T07:57:02Z</dcterms:created>
  <dcterms:modified xsi:type="dcterms:W3CDTF">2020-01-14T06:00:12Z</dcterms:modified>
</cp:coreProperties>
</file>