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7189788" cy="3714750"/>
  <p:notesSz cx="6858000" cy="9144000"/>
  <p:defaultTextStyle>
    <a:defPPr>
      <a:defRPr lang="ja-JP"/>
    </a:defPPr>
    <a:lvl1pPr marL="0" algn="l" defTabSz="523403" rtl="0" eaLnBrk="1" latinLnBrk="0" hangingPunct="1">
      <a:defRPr kumimoji="1" sz="1030" kern="1200">
        <a:solidFill>
          <a:schemeClr val="tx1"/>
        </a:solidFill>
        <a:latin typeface="+mn-lt"/>
        <a:ea typeface="+mn-ea"/>
        <a:cs typeface="+mn-cs"/>
      </a:defRPr>
    </a:lvl1pPr>
    <a:lvl2pPr marL="261701" algn="l" defTabSz="523403" rtl="0" eaLnBrk="1" latinLnBrk="0" hangingPunct="1">
      <a:defRPr kumimoji="1" sz="1030" kern="1200">
        <a:solidFill>
          <a:schemeClr val="tx1"/>
        </a:solidFill>
        <a:latin typeface="+mn-lt"/>
        <a:ea typeface="+mn-ea"/>
        <a:cs typeface="+mn-cs"/>
      </a:defRPr>
    </a:lvl2pPr>
    <a:lvl3pPr marL="523403" algn="l" defTabSz="523403" rtl="0" eaLnBrk="1" latinLnBrk="0" hangingPunct="1">
      <a:defRPr kumimoji="1" sz="1030" kern="1200">
        <a:solidFill>
          <a:schemeClr val="tx1"/>
        </a:solidFill>
        <a:latin typeface="+mn-lt"/>
        <a:ea typeface="+mn-ea"/>
        <a:cs typeface="+mn-cs"/>
      </a:defRPr>
    </a:lvl3pPr>
    <a:lvl4pPr marL="785104" algn="l" defTabSz="523403" rtl="0" eaLnBrk="1" latinLnBrk="0" hangingPunct="1">
      <a:defRPr kumimoji="1" sz="1030" kern="1200">
        <a:solidFill>
          <a:schemeClr val="tx1"/>
        </a:solidFill>
        <a:latin typeface="+mn-lt"/>
        <a:ea typeface="+mn-ea"/>
        <a:cs typeface="+mn-cs"/>
      </a:defRPr>
    </a:lvl4pPr>
    <a:lvl5pPr marL="1046805" algn="l" defTabSz="523403" rtl="0" eaLnBrk="1" latinLnBrk="0" hangingPunct="1">
      <a:defRPr kumimoji="1" sz="1030" kern="1200">
        <a:solidFill>
          <a:schemeClr val="tx1"/>
        </a:solidFill>
        <a:latin typeface="+mn-lt"/>
        <a:ea typeface="+mn-ea"/>
        <a:cs typeface="+mn-cs"/>
      </a:defRPr>
    </a:lvl5pPr>
    <a:lvl6pPr marL="1308506" algn="l" defTabSz="523403" rtl="0" eaLnBrk="1" latinLnBrk="0" hangingPunct="1">
      <a:defRPr kumimoji="1" sz="1030" kern="1200">
        <a:solidFill>
          <a:schemeClr val="tx1"/>
        </a:solidFill>
        <a:latin typeface="+mn-lt"/>
        <a:ea typeface="+mn-ea"/>
        <a:cs typeface="+mn-cs"/>
      </a:defRPr>
    </a:lvl6pPr>
    <a:lvl7pPr marL="1570208" algn="l" defTabSz="523403" rtl="0" eaLnBrk="1" latinLnBrk="0" hangingPunct="1">
      <a:defRPr kumimoji="1" sz="1030" kern="1200">
        <a:solidFill>
          <a:schemeClr val="tx1"/>
        </a:solidFill>
        <a:latin typeface="+mn-lt"/>
        <a:ea typeface="+mn-ea"/>
        <a:cs typeface="+mn-cs"/>
      </a:defRPr>
    </a:lvl7pPr>
    <a:lvl8pPr marL="1831909" algn="l" defTabSz="523403" rtl="0" eaLnBrk="1" latinLnBrk="0" hangingPunct="1">
      <a:defRPr kumimoji="1" sz="1030" kern="1200">
        <a:solidFill>
          <a:schemeClr val="tx1"/>
        </a:solidFill>
        <a:latin typeface="+mn-lt"/>
        <a:ea typeface="+mn-ea"/>
        <a:cs typeface="+mn-cs"/>
      </a:defRPr>
    </a:lvl8pPr>
    <a:lvl9pPr marL="2093610" algn="l" defTabSz="523403" rtl="0" eaLnBrk="1" latinLnBrk="0" hangingPunct="1">
      <a:defRPr kumimoji="1" sz="10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75910-01BF-4319-9FD5-B1FAC372446A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42913" y="1143000"/>
            <a:ext cx="5972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0390E-A5FD-43A1-88A2-4C05AD1E2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730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3403" rtl="0" eaLnBrk="1" latinLnBrk="0" hangingPunct="1">
      <a:defRPr kumimoji="1" sz="687" kern="1200">
        <a:solidFill>
          <a:schemeClr val="tx1"/>
        </a:solidFill>
        <a:latin typeface="+mn-lt"/>
        <a:ea typeface="+mn-ea"/>
        <a:cs typeface="+mn-cs"/>
      </a:defRPr>
    </a:lvl1pPr>
    <a:lvl2pPr marL="261701" algn="l" defTabSz="523403" rtl="0" eaLnBrk="1" latinLnBrk="0" hangingPunct="1">
      <a:defRPr kumimoji="1" sz="687" kern="1200">
        <a:solidFill>
          <a:schemeClr val="tx1"/>
        </a:solidFill>
        <a:latin typeface="+mn-lt"/>
        <a:ea typeface="+mn-ea"/>
        <a:cs typeface="+mn-cs"/>
      </a:defRPr>
    </a:lvl2pPr>
    <a:lvl3pPr marL="523403" algn="l" defTabSz="523403" rtl="0" eaLnBrk="1" latinLnBrk="0" hangingPunct="1">
      <a:defRPr kumimoji="1" sz="687" kern="1200">
        <a:solidFill>
          <a:schemeClr val="tx1"/>
        </a:solidFill>
        <a:latin typeface="+mn-lt"/>
        <a:ea typeface="+mn-ea"/>
        <a:cs typeface="+mn-cs"/>
      </a:defRPr>
    </a:lvl3pPr>
    <a:lvl4pPr marL="785104" algn="l" defTabSz="523403" rtl="0" eaLnBrk="1" latinLnBrk="0" hangingPunct="1">
      <a:defRPr kumimoji="1" sz="687" kern="1200">
        <a:solidFill>
          <a:schemeClr val="tx1"/>
        </a:solidFill>
        <a:latin typeface="+mn-lt"/>
        <a:ea typeface="+mn-ea"/>
        <a:cs typeface="+mn-cs"/>
      </a:defRPr>
    </a:lvl4pPr>
    <a:lvl5pPr marL="1046805" algn="l" defTabSz="523403" rtl="0" eaLnBrk="1" latinLnBrk="0" hangingPunct="1">
      <a:defRPr kumimoji="1" sz="687" kern="1200">
        <a:solidFill>
          <a:schemeClr val="tx1"/>
        </a:solidFill>
        <a:latin typeface="+mn-lt"/>
        <a:ea typeface="+mn-ea"/>
        <a:cs typeface="+mn-cs"/>
      </a:defRPr>
    </a:lvl5pPr>
    <a:lvl6pPr marL="1308506" algn="l" defTabSz="523403" rtl="0" eaLnBrk="1" latinLnBrk="0" hangingPunct="1">
      <a:defRPr kumimoji="1" sz="687" kern="1200">
        <a:solidFill>
          <a:schemeClr val="tx1"/>
        </a:solidFill>
        <a:latin typeface="+mn-lt"/>
        <a:ea typeface="+mn-ea"/>
        <a:cs typeface="+mn-cs"/>
      </a:defRPr>
    </a:lvl6pPr>
    <a:lvl7pPr marL="1570208" algn="l" defTabSz="523403" rtl="0" eaLnBrk="1" latinLnBrk="0" hangingPunct="1">
      <a:defRPr kumimoji="1" sz="687" kern="1200">
        <a:solidFill>
          <a:schemeClr val="tx1"/>
        </a:solidFill>
        <a:latin typeface="+mn-lt"/>
        <a:ea typeface="+mn-ea"/>
        <a:cs typeface="+mn-cs"/>
      </a:defRPr>
    </a:lvl7pPr>
    <a:lvl8pPr marL="1831909" algn="l" defTabSz="523403" rtl="0" eaLnBrk="1" latinLnBrk="0" hangingPunct="1">
      <a:defRPr kumimoji="1" sz="687" kern="1200">
        <a:solidFill>
          <a:schemeClr val="tx1"/>
        </a:solidFill>
        <a:latin typeface="+mn-lt"/>
        <a:ea typeface="+mn-ea"/>
        <a:cs typeface="+mn-cs"/>
      </a:defRPr>
    </a:lvl8pPr>
    <a:lvl9pPr marL="2093610" algn="l" defTabSz="523403" rtl="0" eaLnBrk="1" latinLnBrk="0" hangingPunct="1">
      <a:defRPr kumimoji="1" sz="6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733675" y="841375"/>
            <a:ext cx="4398963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98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724" y="607947"/>
            <a:ext cx="5392341" cy="1293283"/>
          </a:xfrm>
        </p:spPr>
        <p:txBody>
          <a:bodyPr anchor="b"/>
          <a:lstStyle>
            <a:lvl1pPr algn="ctr">
              <a:defRPr sz="325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724" y="1951104"/>
            <a:ext cx="5392341" cy="896871"/>
          </a:xfrm>
        </p:spPr>
        <p:txBody>
          <a:bodyPr/>
          <a:lstStyle>
            <a:lvl1pPr marL="0" indent="0" algn="ctr">
              <a:buNone/>
              <a:defRPr sz="1300"/>
            </a:lvl1pPr>
            <a:lvl2pPr marL="247665" indent="0" algn="ctr">
              <a:buNone/>
              <a:defRPr sz="1083"/>
            </a:lvl2pPr>
            <a:lvl3pPr marL="495330" indent="0" algn="ctr">
              <a:buNone/>
              <a:defRPr sz="975"/>
            </a:lvl3pPr>
            <a:lvl4pPr marL="742996" indent="0" algn="ctr">
              <a:buNone/>
              <a:defRPr sz="867"/>
            </a:lvl4pPr>
            <a:lvl5pPr marL="990661" indent="0" algn="ctr">
              <a:buNone/>
              <a:defRPr sz="867"/>
            </a:lvl5pPr>
            <a:lvl6pPr marL="1238326" indent="0" algn="ctr">
              <a:buNone/>
              <a:defRPr sz="867"/>
            </a:lvl6pPr>
            <a:lvl7pPr marL="1485991" indent="0" algn="ctr">
              <a:buNone/>
              <a:defRPr sz="867"/>
            </a:lvl7pPr>
            <a:lvl8pPr marL="1733657" indent="0" algn="ctr">
              <a:buNone/>
              <a:defRPr sz="867"/>
            </a:lvl8pPr>
            <a:lvl9pPr marL="1981322" indent="0" algn="ctr">
              <a:buNone/>
              <a:defRPr sz="867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93DC-70E8-49EE-9DC9-954D91BC709B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103-3A17-46C7-A272-55B6807378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73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93DC-70E8-49EE-9DC9-954D91BC709B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103-3A17-46C7-A272-55B6807378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09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5192" y="197776"/>
            <a:ext cx="1550298" cy="31480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298" y="197776"/>
            <a:ext cx="4561022" cy="314807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93DC-70E8-49EE-9DC9-954D91BC709B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103-3A17-46C7-A272-55B6807378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57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93DC-70E8-49EE-9DC9-954D91BC709B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103-3A17-46C7-A272-55B6807378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14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53" y="926108"/>
            <a:ext cx="6201192" cy="1545233"/>
          </a:xfrm>
        </p:spPr>
        <p:txBody>
          <a:bodyPr anchor="b"/>
          <a:lstStyle>
            <a:lvl1pPr>
              <a:defRPr sz="325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553" y="2485960"/>
            <a:ext cx="6201192" cy="812601"/>
          </a:xfrm>
        </p:spPr>
        <p:txBody>
          <a:bodyPr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47665" indent="0">
              <a:buNone/>
              <a:defRPr sz="1083">
                <a:solidFill>
                  <a:schemeClr val="tx1">
                    <a:tint val="75000"/>
                  </a:schemeClr>
                </a:solidFill>
              </a:defRPr>
            </a:lvl2pPr>
            <a:lvl3pPr marL="495330" indent="0">
              <a:buNone/>
              <a:defRPr sz="975">
                <a:solidFill>
                  <a:schemeClr val="tx1">
                    <a:tint val="75000"/>
                  </a:schemeClr>
                </a:solidFill>
              </a:defRPr>
            </a:lvl3pPr>
            <a:lvl4pPr marL="742996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4pPr>
            <a:lvl5pPr marL="990661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5pPr>
            <a:lvl6pPr marL="1238326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6pPr>
            <a:lvl7pPr marL="1485991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7pPr>
            <a:lvl8pPr marL="1733657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8pPr>
            <a:lvl9pPr marL="1981322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93DC-70E8-49EE-9DC9-954D91BC709B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103-3A17-46C7-A272-55B6807378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40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298" y="988880"/>
            <a:ext cx="3055660" cy="23569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9830" y="988880"/>
            <a:ext cx="3055660" cy="23569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93DC-70E8-49EE-9DC9-954D91BC709B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103-3A17-46C7-A272-55B6807378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73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34" y="197776"/>
            <a:ext cx="6201192" cy="71801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235" y="910630"/>
            <a:ext cx="3041617" cy="446286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7665" indent="0">
              <a:buNone/>
              <a:defRPr sz="1083" b="1"/>
            </a:lvl2pPr>
            <a:lvl3pPr marL="495330" indent="0">
              <a:buNone/>
              <a:defRPr sz="975" b="1"/>
            </a:lvl3pPr>
            <a:lvl4pPr marL="742996" indent="0">
              <a:buNone/>
              <a:defRPr sz="867" b="1"/>
            </a:lvl4pPr>
            <a:lvl5pPr marL="990661" indent="0">
              <a:buNone/>
              <a:defRPr sz="867" b="1"/>
            </a:lvl5pPr>
            <a:lvl6pPr marL="1238326" indent="0">
              <a:buNone/>
              <a:defRPr sz="867" b="1"/>
            </a:lvl6pPr>
            <a:lvl7pPr marL="1485991" indent="0">
              <a:buNone/>
              <a:defRPr sz="867" b="1"/>
            </a:lvl7pPr>
            <a:lvl8pPr marL="1733657" indent="0">
              <a:buNone/>
              <a:defRPr sz="867" b="1"/>
            </a:lvl8pPr>
            <a:lvl9pPr marL="1981322" indent="0">
              <a:buNone/>
              <a:defRPr sz="86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235" y="1356915"/>
            <a:ext cx="3041617" cy="199581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39830" y="910630"/>
            <a:ext cx="3056596" cy="446286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7665" indent="0">
              <a:buNone/>
              <a:defRPr sz="1083" b="1"/>
            </a:lvl2pPr>
            <a:lvl3pPr marL="495330" indent="0">
              <a:buNone/>
              <a:defRPr sz="975" b="1"/>
            </a:lvl3pPr>
            <a:lvl4pPr marL="742996" indent="0">
              <a:buNone/>
              <a:defRPr sz="867" b="1"/>
            </a:lvl4pPr>
            <a:lvl5pPr marL="990661" indent="0">
              <a:buNone/>
              <a:defRPr sz="867" b="1"/>
            </a:lvl5pPr>
            <a:lvl6pPr marL="1238326" indent="0">
              <a:buNone/>
              <a:defRPr sz="867" b="1"/>
            </a:lvl6pPr>
            <a:lvl7pPr marL="1485991" indent="0">
              <a:buNone/>
              <a:defRPr sz="867" b="1"/>
            </a:lvl7pPr>
            <a:lvl8pPr marL="1733657" indent="0">
              <a:buNone/>
              <a:defRPr sz="867" b="1"/>
            </a:lvl8pPr>
            <a:lvl9pPr marL="1981322" indent="0">
              <a:buNone/>
              <a:defRPr sz="86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39830" y="1356915"/>
            <a:ext cx="3056596" cy="199581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93DC-70E8-49EE-9DC9-954D91BC709B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103-3A17-46C7-A272-55B6807378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77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93DC-70E8-49EE-9DC9-954D91BC709B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103-3A17-46C7-A272-55B6807378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54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93DC-70E8-49EE-9DC9-954D91BC709B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103-3A17-46C7-A272-55B6807378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95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34" y="247650"/>
            <a:ext cx="2318894" cy="866775"/>
          </a:xfrm>
        </p:spPr>
        <p:txBody>
          <a:bodyPr anchor="b"/>
          <a:lstStyle>
            <a:lvl1pPr>
              <a:defRPr sz="173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6596" y="534856"/>
            <a:ext cx="3639830" cy="2639880"/>
          </a:xfrm>
        </p:spPr>
        <p:txBody>
          <a:bodyPr/>
          <a:lstStyle>
            <a:lvl1pPr>
              <a:defRPr sz="1733"/>
            </a:lvl1pPr>
            <a:lvl2pPr>
              <a:defRPr sz="1517"/>
            </a:lvl2pPr>
            <a:lvl3pPr>
              <a:defRPr sz="1300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234" y="1114425"/>
            <a:ext cx="2318894" cy="2064610"/>
          </a:xfrm>
        </p:spPr>
        <p:txBody>
          <a:bodyPr/>
          <a:lstStyle>
            <a:lvl1pPr marL="0" indent="0">
              <a:buNone/>
              <a:defRPr sz="867"/>
            </a:lvl1pPr>
            <a:lvl2pPr marL="247665" indent="0">
              <a:buNone/>
              <a:defRPr sz="758"/>
            </a:lvl2pPr>
            <a:lvl3pPr marL="495330" indent="0">
              <a:buNone/>
              <a:defRPr sz="650"/>
            </a:lvl3pPr>
            <a:lvl4pPr marL="742996" indent="0">
              <a:buNone/>
              <a:defRPr sz="542"/>
            </a:lvl4pPr>
            <a:lvl5pPr marL="990661" indent="0">
              <a:buNone/>
              <a:defRPr sz="542"/>
            </a:lvl5pPr>
            <a:lvl6pPr marL="1238326" indent="0">
              <a:buNone/>
              <a:defRPr sz="542"/>
            </a:lvl6pPr>
            <a:lvl7pPr marL="1485991" indent="0">
              <a:buNone/>
              <a:defRPr sz="542"/>
            </a:lvl7pPr>
            <a:lvl8pPr marL="1733657" indent="0">
              <a:buNone/>
              <a:defRPr sz="542"/>
            </a:lvl8pPr>
            <a:lvl9pPr marL="1981322" indent="0">
              <a:buNone/>
              <a:defRPr sz="5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93DC-70E8-49EE-9DC9-954D91BC709B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103-3A17-46C7-A272-55B6807378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12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34" y="247650"/>
            <a:ext cx="2318894" cy="866775"/>
          </a:xfrm>
        </p:spPr>
        <p:txBody>
          <a:bodyPr anchor="b"/>
          <a:lstStyle>
            <a:lvl1pPr>
              <a:defRPr sz="173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56596" y="534856"/>
            <a:ext cx="3639830" cy="2639880"/>
          </a:xfrm>
        </p:spPr>
        <p:txBody>
          <a:bodyPr anchor="t"/>
          <a:lstStyle>
            <a:lvl1pPr marL="0" indent="0">
              <a:buNone/>
              <a:defRPr sz="1733"/>
            </a:lvl1pPr>
            <a:lvl2pPr marL="247665" indent="0">
              <a:buNone/>
              <a:defRPr sz="1517"/>
            </a:lvl2pPr>
            <a:lvl3pPr marL="495330" indent="0">
              <a:buNone/>
              <a:defRPr sz="1300"/>
            </a:lvl3pPr>
            <a:lvl4pPr marL="742996" indent="0">
              <a:buNone/>
              <a:defRPr sz="1083"/>
            </a:lvl4pPr>
            <a:lvl5pPr marL="990661" indent="0">
              <a:buNone/>
              <a:defRPr sz="1083"/>
            </a:lvl5pPr>
            <a:lvl6pPr marL="1238326" indent="0">
              <a:buNone/>
              <a:defRPr sz="1083"/>
            </a:lvl6pPr>
            <a:lvl7pPr marL="1485991" indent="0">
              <a:buNone/>
              <a:defRPr sz="1083"/>
            </a:lvl7pPr>
            <a:lvl8pPr marL="1733657" indent="0">
              <a:buNone/>
              <a:defRPr sz="1083"/>
            </a:lvl8pPr>
            <a:lvl9pPr marL="1981322" indent="0">
              <a:buNone/>
              <a:defRPr sz="1083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234" y="1114425"/>
            <a:ext cx="2318894" cy="2064610"/>
          </a:xfrm>
        </p:spPr>
        <p:txBody>
          <a:bodyPr/>
          <a:lstStyle>
            <a:lvl1pPr marL="0" indent="0">
              <a:buNone/>
              <a:defRPr sz="867"/>
            </a:lvl1pPr>
            <a:lvl2pPr marL="247665" indent="0">
              <a:buNone/>
              <a:defRPr sz="758"/>
            </a:lvl2pPr>
            <a:lvl3pPr marL="495330" indent="0">
              <a:buNone/>
              <a:defRPr sz="650"/>
            </a:lvl3pPr>
            <a:lvl4pPr marL="742996" indent="0">
              <a:buNone/>
              <a:defRPr sz="542"/>
            </a:lvl4pPr>
            <a:lvl5pPr marL="990661" indent="0">
              <a:buNone/>
              <a:defRPr sz="542"/>
            </a:lvl5pPr>
            <a:lvl6pPr marL="1238326" indent="0">
              <a:buNone/>
              <a:defRPr sz="542"/>
            </a:lvl6pPr>
            <a:lvl7pPr marL="1485991" indent="0">
              <a:buNone/>
              <a:defRPr sz="542"/>
            </a:lvl7pPr>
            <a:lvl8pPr marL="1733657" indent="0">
              <a:buNone/>
              <a:defRPr sz="542"/>
            </a:lvl8pPr>
            <a:lvl9pPr marL="1981322" indent="0">
              <a:buNone/>
              <a:defRPr sz="54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093DC-70E8-49EE-9DC9-954D91BC709B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26103-3A17-46C7-A272-55B6807378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1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298" y="197776"/>
            <a:ext cx="6201192" cy="718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298" y="988880"/>
            <a:ext cx="6201192" cy="235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298" y="3443023"/>
            <a:ext cx="1617702" cy="197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093DC-70E8-49EE-9DC9-954D91BC709B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1618" y="3443023"/>
            <a:ext cx="2426553" cy="197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77788" y="3443023"/>
            <a:ext cx="1617702" cy="197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26103-3A17-46C7-A272-55B6807378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77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95330" rtl="0" eaLnBrk="1" latinLnBrk="0" hangingPunct="1">
        <a:lnSpc>
          <a:spcPct val="90000"/>
        </a:lnSpc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833" indent="-123833" algn="l" defTabSz="49533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1pPr>
      <a:lvl2pPr marL="371498" indent="-123833" algn="l" defTabSz="495330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19163" indent="-123833" algn="l" defTabSz="495330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3pPr>
      <a:lvl4pPr marL="866828" indent="-123833" algn="l" defTabSz="495330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1114494" indent="-123833" algn="l" defTabSz="495330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362159" indent="-123833" algn="l" defTabSz="495330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609824" indent="-123833" algn="l" defTabSz="495330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857489" indent="-123833" algn="l" defTabSz="495330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2105155" indent="-123833" algn="l" defTabSz="495330" rtl="0" eaLnBrk="1" latinLnBrk="0" hangingPunct="1">
        <a:lnSpc>
          <a:spcPct val="90000"/>
        </a:lnSpc>
        <a:spcBef>
          <a:spcPts val="271"/>
        </a:spcBef>
        <a:buFont typeface="Arial" panose="020B0604020202020204" pitchFamily="34" charset="0"/>
        <a:buChar char="•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3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65" algn="l" defTabSz="49533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30" algn="l" defTabSz="49533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2996" algn="l" defTabSz="49533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661" algn="l" defTabSz="49533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26" algn="l" defTabSz="49533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5991" algn="l" defTabSz="49533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657" algn="l" defTabSz="49533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22" algn="l" defTabSz="49533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-646574" y="2304318"/>
            <a:ext cx="34977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ja-JP" alt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562575" y="3087458"/>
            <a:ext cx="36580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ja-JP" alt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566266" y="1521178"/>
            <a:ext cx="3433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ja-JP" alt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0" y="516"/>
            <a:ext cx="7188092" cy="3714234"/>
            <a:chOff x="2501954" y="2051860"/>
            <a:chExt cx="7188092" cy="3714234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36" t="13562" r="7091" b="20946"/>
            <a:stretch/>
          </p:blipFill>
          <p:spPr>
            <a:xfrm>
              <a:off x="2501954" y="2051860"/>
              <a:ext cx="7188090" cy="3714234"/>
            </a:xfrm>
            <a:prstGeom prst="rect">
              <a:avLst/>
            </a:prstGeom>
          </p:spPr>
        </p:pic>
        <p:cxnSp>
          <p:nvCxnSpPr>
            <p:cNvPr id="15" name="直線矢印コネクタ 14"/>
            <p:cNvCxnSpPr/>
            <p:nvPr/>
          </p:nvCxnSpPr>
          <p:spPr>
            <a:xfrm>
              <a:off x="4851400" y="4548510"/>
              <a:ext cx="1914358" cy="112839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flipV="1">
              <a:off x="7193131" y="4548510"/>
              <a:ext cx="2496915" cy="112839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4866612" y="5017680"/>
              <a:ext cx="54373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3m</a:t>
              </a:r>
              <a:endPara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8691566" y="5077247"/>
              <a:ext cx="54373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5m</a:t>
              </a:r>
              <a:endParaRPr lang="ja-JP" altLang="en-US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4" name="直線コネクタ 23"/>
            <p:cNvCxnSpPr/>
            <p:nvPr/>
          </p:nvCxnSpPr>
          <p:spPr>
            <a:xfrm>
              <a:off x="4927207" y="3250490"/>
              <a:ext cx="627414" cy="19942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V="1">
              <a:off x="3334243" y="3445543"/>
              <a:ext cx="2194097" cy="28670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2868859" y="3250493"/>
              <a:ext cx="2058348" cy="19240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2868862" y="3442899"/>
              <a:ext cx="465381" cy="28934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5950105" y="3495440"/>
              <a:ext cx="910084" cy="2828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flipV="1">
              <a:off x="4500465" y="3778337"/>
              <a:ext cx="2359724" cy="48885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flipV="1">
              <a:off x="3609087" y="3503453"/>
              <a:ext cx="2341018" cy="26913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>
              <a:off x="3609087" y="3772583"/>
              <a:ext cx="891378" cy="50347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7831497" y="3958256"/>
              <a:ext cx="1791477" cy="52986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 flipV="1">
              <a:off x="7019999" y="4488114"/>
              <a:ext cx="2602975" cy="114071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V="1">
              <a:off x="4946472" y="3958256"/>
              <a:ext cx="2885025" cy="56388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>
              <a:off x="4946472" y="4522132"/>
              <a:ext cx="2073527" cy="110539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551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ユーザー設定</PresentationFormat>
  <Paragraphs>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2</cp:revision>
  <dcterms:created xsi:type="dcterms:W3CDTF">2019-12-24T12:38:50Z</dcterms:created>
  <dcterms:modified xsi:type="dcterms:W3CDTF">2020-01-12T01:55:38Z</dcterms:modified>
</cp:coreProperties>
</file>