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8067675" cy="3779838"/>
  <p:notesSz cx="6858000" cy="9144000"/>
  <p:defaultTextStyle>
    <a:defPPr>
      <a:defRPr lang="ja-JP"/>
    </a:defPPr>
    <a:lvl1pPr marL="0" algn="l" defTabSz="568583" rtl="0" eaLnBrk="1" latinLnBrk="0" hangingPunct="1">
      <a:defRPr kumimoji="1" sz="1120" kern="1200">
        <a:solidFill>
          <a:schemeClr val="tx1"/>
        </a:solidFill>
        <a:latin typeface="+mn-lt"/>
        <a:ea typeface="+mn-ea"/>
        <a:cs typeface="+mn-cs"/>
      </a:defRPr>
    </a:lvl1pPr>
    <a:lvl2pPr marL="284292" algn="l" defTabSz="568583" rtl="0" eaLnBrk="1" latinLnBrk="0" hangingPunct="1">
      <a:defRPr kumimoji="1" sz="1120" kern="1200">
        <a:solidFill>
          <a:schemeClr val="tx1"/>
        </a:solidFill>
        <a:latin typeface="+mn-lt"/>
        <a:ea typeface="+mn-ea"/>
        <a:cs typeface="+mn-cs"/>
      </a:defRPr>
    </a:lvl2pPr>
    <a:lvl3pPr marL="568583" algn="l" defTabSz="568583" rtl="0" eaLnBrk="1" latinLnBrk="0" hangingPunct="1">
      <a:defRPr kumimoji="1" sz="1120" kern="1200">
        <a:solidFill>
          <a:schemeClr val="tx1"/>
        </a:solidFill>
        <a:latin typeface="+mn-lt"/>
        <a:ea typeface="+mn-ea"/>
        <a:cs typeface="+mn-cs"/>
      </a:defRPr>
    </a:lvl3pPr>
    <a:lvl4pPr marL="852874" algn="l" defTabSz="568583" rtl="0" eaLnBrk="1" latinLnBrk="0" hangingPunct="1">
      <a:defRPr kumimoji="1" sz="1120" kern="1200">
        <a:solidFill>
          <a:schemeClr val="tx1"/>
        </a:solidFill>
        <a:latin typeface="+mn-lt"/>
        <a:ea typeface="+mn-ea"/>
        <a:cs typeface="+mn-cs"/>
      </a:defRPr>
    </a:lvl4pPr>
    <a:lvl5pPr marL="1137166" algn="l" defTabSz="568583" rtl="0" eaLnBrk="1" latinLnBrk="0" hangingPunct="1">
      <a:defRPr kumimoji="1" sz="1120" kern="1200">
        <a:solidFill>
          <a:schemeClr val="tx1"/>
        </a:solidFill>
        <a:latin typeface="+mn-lt"/>
        <a:ea typeface="+mn-ea"/>
        <a:cs typeface="+mn-cs"/>
      </a:defRPr>
    </a:lvl5pPr>
    <a:lvl6pPr marL="1421458" algn="l" defTabSz="568583" rtl="0" eaLnBrk="1" latinLnBrk="0" hangingPunct="1">
      <a:defRPr kumimoji="1" sz="1120" kern="1200">
        <a:solidFill>
          <a:schemeClr val="tx1"/>
        </a:solidFill>
        <a:latin typeface="+mn-lt"/>
        <a:ea typeface="+mn-ea"/>
        <a:cs typeface="+mn-cs"/>
      </a:defRPr>
    </a:lvl6pPr>
    <a:lvl7pPr marL="1705749" algn="l" defTabSz="568583" rtl="0" eaLnBrk="1" latinLnBrk="0" hangingPunct="1">
      <a:defRPr kumimoji="1" sz="1120" kern="1200">
        <a:solidFill>
          <a:schemeClr val="tx1"/>
        </a:solidFill>
        <a:latin typeface="+mn-lt"/>
        <a:ea typeface="+mn-ea"/>
        <a:cs typeface="+mn-cs"/>
      </a:defRPr>
    </a:lvl7pPr>
    <a:lvl8pPr marL="1990040" algn="l" defTabSz="568583" rtl="0" eaLnBrk="1" latinLnBrk="0" hangingPunct="1">
      <a:defRPr kumimoji="1" sz="1120" kern="1200">
        <a:solidFill>
          <a:schemeClr val="tx1"/>
        </a:solidFill>
        <a:latin typeface="+mn-lt"/>
        <a:ea typeface="+mn-ea"/>
        <a:cs typeface="+mn-cs"/>
      </a:defRPr>
    </a:lvl8pPr>
    <a:lvl9pPr marL="2274332" algn="l" defTabSz="568583" rtl="0" eaLnBrk="1" latinLnBrk="0" hangingPunct="1">
      <a:defRPr kumimoji="1" sz="11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460" y="618599"/>
            <a:ext cx="6050756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460" y="1985290"/>
            <a:ext cx="6050756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53B-36A0-422F-AAD4-CCFC6CF1C2A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A120-74B6-44ED-9965-C6A6D9132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67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53B-36A0-422F-AAD4-CCFC6CF1C2A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A120-74B6-44ED-9965-C6A6D9132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0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73430" y="201241"/>
            <a:ext cx="1739592" cy="32032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653" y="201241"/>
            <a:ext cx="5117931" cy="32032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53B-36A0-422F-AAD4-CCFC6CF1C2A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A120-74B6-44ED-9965-C6A6D9132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94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53B-36A0-422F-AAD4-CCFC6CF1C2A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A120-74B6-44ED-9965-C6A6D9132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91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51" y="942335"/>
            <a:ext cx="6958370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451" y="2529517"/>
            <a:ext cx="6958370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53B-36A0-422F-AAD4-CCFC6CF1C2A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A120-74B6-44ED-9965-C6A6D9132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80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653" y="1006207"/>
            <a:ext cx="3428762" cy="23982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4260" y="1006207"/>
            <a:ext cx="3428762" cy="23982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53B-36A0-422F-AAD4-CCFC6CF1C2A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A120-74B6-44ED-9965-C6A6D9132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35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703" y="201242"/>
            <a:ext cx="6958370" cy="73059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704" y="926586"/>
            <a:ext cx="3413004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704" y="1380691"/>
            <a:ext cx="3413004" cy="20307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4260" y="926586"/>
            <a:ext cx="3429813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84260" y="1380691"/>
            <a:ext cx="3429813" cy="20307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53B-36A0-422F-AAD4-CCFC6CF1C2A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A120-74B6-44ED-9965-C6A6D9132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53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53B-36A0-422F-AAD4-CCFC6CF1C2A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A120-74B6-44ED-9965-C6A6D9132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0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53B-36A0-422F-AAD4-CCFC6CF1C2A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A120-74B6-44ED-9965-C6A6D9132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56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704" y="251989"/>
            <a:ext cx="2602035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813" y="544227"/>
            <a:ext cx="4084260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704" y="1133952"/>
            <a:ext cx="2602035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53B-36A0-422F-AAD4-CCFC6CF1C2A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A120-74B6-44ED-9965-C6A6D9132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704" y="251989"/>
            <a:ext cx="2602035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9813" y="544227"/>
            <a:ext cx="4084260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704" y="1133952"/>
            <a:ext cx="2602035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53B-36A0-422F-AAD4-CCFC6CF1C2A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A120-74B6-44ED-9965-C6A6D9132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22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653" y="201242"/>
            <a:ext cx="6958370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653" y="1006207"/>
            <a:ext cx="6958370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4653" y="3503350"/>
            <a:ext cx="1815227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FE53B-36A0-422F-AAD4-CCFC6CF1C2A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2418" y="3503350"/>
            <a:ext cx="2722840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7795" y="3503350"/>
            <a:ext cx="1815227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DA120-74B6-44ED-9965-C6A6D9132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78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kumimoji="1"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79717" y="-393267"/>
            <a:ext cx="8066356" cy="3956179"/>
            <a:chOff x="2281027" y="1235267"/>
            <a:chExt cx="8066356" cy="3956179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5944050" y="1235267"/>
              <a:ext cx="4403333" cy="3418226"/>
              <a:chOff x="4899946" y="1830380"/>
              <a:chExt cx="6165960" cy="4786518"/>
            </a:xfrm>
          </p:grpSpPr>
          <p:pic>
            <p:nvPicPr>
              <p:cNvPr id="29" name="図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9956" y="1988271"/>
                <a:ext cx="6145938" cy="4274590"/>
              </a:xfrm>
              <a:prstGeom prst="rect">
                <a:avLst/>
              </a:prstGeom>
            </p:spPr>
          </p:pic>
          <p:sp>
            <p:nvSpPr>
              <p:cNvPr id="30" name="正方形/長方形 29"/>
              <p:cNvSpPr/>
              <p:nvPr/>
            </p:nvSpPr>
            <p:spPr>
              <a:xfrm>
                <a:off x="4899946" y="1988271"/>
                <a:ext cx="551213" cy="43298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10369657" y="1830380"/>
                <a:ext cx="696249" cy="41219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5421018" y="1959009"/>
                <a:ext cx="4950042" cy="6066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5333449" y="5644157"/>
                <a:ext cx="5723850" cy="6479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4" name="テキスト ボックス 33"/>
              <p:cNvSpPr txBox="1">
                <a:spLocks/>
              </p:cNvSpPr>
              <p:nvPr/>
            </p:nvSpPr>
            <p:spPr>
              <a:xfrm rot="18232236">
                <a:off x="5023733" y="5826601"/>
                <a:ext cx="911834" cy="474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/>
                  <a:t>350</a:t>
                </a:r>
                <a:endParaRPr lang="ja-JP" altLang="en-US" sz="1600" dirty="0"/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9981334" y="5682061"/>
                <a:ext cx="1084570" cy="8188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波長</a:t>
                </a:r>
                <a:r>
                  <a:rPr lang="en-US" altLang="ja-JP" sz="1600" dirty="0"/>
                  <a:t> </a:t>
                </a:r>
                <a:br>
                  <a:rPr lang="en-US" altLang="ja-JP" sz="1600" dirty="0"/>
                </a:br>
                <a:r>
                  <a:rPr lang="en-US" altLang="ja-JP" sz="1600" dirty="0"/>
                  <a:t>[nm]</a:t>
                </a:r>
                <a:endParaRPr lang="ja-JP" altLang="en-US" sz="1600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 rot="18232236">
                <a:off x="5631971" y="5788625"/>
                <a:ext cx="921811" cy="474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/>
                  <a:t>450</a:t>
                </a:r>
                <a:endParaRPr lang="ja-JP" altLang="en-US" sz="1600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 rot="18232236">
                <a:off x="6263380" y="5803449"/>
                <a:ext cx="885447" cy="474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/>
                  <a:t>550</a:t>
                </a:r>
                <a:endParaRPr lang="ja-JP" altLang="en-US" sz="1600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 rot="18232236">
                <a:off x="6889512" y="5798936"/>
                <a:ext cx="859636" cy="474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/>
                  <a:t>650</a:t>
                </a:r>
                <a:endParaRPr lang="ja-JP" altLang="en-US" sz="1600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 rot="18232236">
                <a:off x="7493472" y="5802765"/>
                <a:ext cx="878169" cy="474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/>
                  <a:t>750</a:t>
                </a:r>
                <a:endParaRPr lang="ja-JP" altLang="en-US" sz="1600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 rot="18232236">
                <a:off x="8119750" y="5788626"/>
                <a:ext cx="852067" cy="474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/>
                  <a:t>850</a:t>
                </a:r>
                <a:endParaRPr lang="ja-JP" altLang="en-US" sz="1600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 rot="18232236">
                <a:off x="8718557" y="5798935"/>
                <a:ext cx="880905" cy="474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/>
                  <a:t>950</a:t>
                </a:r>
                <a:endParaRPr lang="ja-JP" altLang="en-US" sz="1600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 rot="18232236">
                <a:off x="9226669" y="5834293"/>
                <a:ext cx="1091134" cy="474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/>
                  <a:t>1050</a:t>
                </a:r>
                <a:endParaRPr lang="ja-JP" altLang="en-US" sz="1600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 rot="16200000">
                <a:off x="4058722" y="3765796"/>
                <a:ext cx="2205037" cy="4740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反射光強度</a:t>
                </a:r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2281027" y="1760337"/>
              <a:ext cx="3351183" cy="2138695"/>
              <a:chOff x="1975068" y="3703069"/>
              <a:chExt cx="2660219" cy="1697728"/>
            </a:xfrm>
          </p:grpSpPr>
          <p:pic>
            <p:nvPicPr>
              <p:cNvPr id="25" name="図 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5068" y="3703069"/>
                <a:ext cx="2660219" cy="1697728"/>
              </a:xfrm>
              <a:prstGeom prst="rect">
                <a:avLst/>
              </a:prstGeom>
            </p:spPr>
          </p:pic>
          <p:sp>
            <p:nvSpPr>
              <p:cNvPr id="26" name="正方形/長方形 25"/>
              <p:cNvSpPr/>
              <p:nvPr/>
            </p:nvSpPr>
            <p:spPr>
              <a:xfrm>
                <a:off x="3860466" y="4247629"/>
                <a:ext cx="532015" cy="548640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2405739" y="4206066"/>
                <a:ext cx="440574" cy="407323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sp>
          <p:nvSpPr>
            <p:cNvPr id="7" name="テキスト ボックス 6"/>
            <p:cNvSpPr txBox="1"/>
            <p:nvPr/>
          </p:nvSpPr>
          <p:spPr>
            <a:xfrm>
              <a:off x="2633178" y="4595381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土（青色）と影（黄色</a:t>
              </a:r>
              <a:r>
                <a:rPr lang="ja-JP" altLang="en-US" sz="1600" dirty="0"/>
                <a:t>）</a:t>
              </a: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</a:t>
              </a:r>
              <a: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/>
              </a:r>
              <a:b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マルチ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スペクトル</a:t>
              </a: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画像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822275" y="4606671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土（青色）と影（黄色</a:t>
              </a:r>
              <a:r>
                <a:rPr lang="ja-JP" altLang="en-US" sz="1600" dirty="0"/>
                <a:t>）</a:t>
              </a: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</a:t>
              </a:r>
              <a: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/>
              </a:r>
              <a:b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分光反射率スペクトル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98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31</Words>
  <Application>Microsoft Office PowerPoint</Application>
  <PresentationFormat>ユーザー設定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9</cp:revision>
  <dcterms:created xsi:type="dcterms:W3CDTF">2020-01-06T01:54:45Z</dcterms:created>
  <dcterms:modified xsi:type="dcterms:W3CDTF">2020-01-27T11:30:30Z</dcterms:modified>
</cp:coreProperties>
</file>