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3000" cy="6153150"/>
  <p:notesSz cx="6858000" cy="9144000"/>
  <p:defaultTextStyle>
    <a:defPPr>
      <a:defRPr lang="ja-JP"/>
    </a:defPPr>
    <a:lvl1pPr marL="0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1pPr>
    <a:lvl2pPr marL="388437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2pPr>
    <a:lvl3pPr marL="776874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3pPr>
    <a:lvl4pPr marL="1165311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4pPr>
    <a:lvl5pPr marL="1553748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5pPr>
    <a:lvl6pPr marL="1942186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6pPr>
    <a:lvl7pPr marL="2330623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7pPr>
    <a:lvl8pPr marL="2719060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8pPr>
    <a:lvl9pPr marL="3107497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125" y="1007009"/>
            <a:ext cx="7524750" cy="2142208"/>
          </a:xfrm>
        </p:spPr>
        <p:txBody>
          <a:bodyPr anchor="b"/>
          <a:lstStyle>
            <a:lvl1pPr algn="ctr">
              <a:defRPr sz="4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125" y="3231829"/>
            <a:ext cx="7524750" cy="1485586"/>
          </a:xfrm>
        </p:spPr>
        <p:txBody>
          <a:bodyPr/>
          <a:lstStyle>
            <a:lvl1pPr marL="0" indent="0" algn="ctr">
              <a:buNone/>
              <a:defRPr sz="1975"/>
            </a:lvl1pPr>
            <a:lvl2pPr marL="376230" indent="0" algn="ctr">
              <a:buNone/>
              <a:defRPr sz="1646"/>
            </a:lvl2pPr>
            <a:lvl3pPr marL="752460" indent="0" algn="ctr">
              <a:buNone/>
              <a:defRPr sz="1481"/>
            </a:lvl3pPr>
            <a:lvl4pPr marL="1128690" indent="0" algn="ctr">
              <a:buNone/>
              <a:defRPr sz="1317"/>
            </a:lvl4pPr>
            <a:lvl5pPr marL="1504920" indent="0" algn="ctr">
              <a:buNone/>
              <a:defRPr sz="1317"/>
            </a:lvl5pPr>
            <a:lvl6pPr marL="1881149" indent="0" algn="ctr">
              <a:buNone/>
              <a:defRPr sz="1317"/>
            </a:lvl6pPr>
            <a:lvl7pPr marL="2257379" indent="0" algn="ctr">
              <a:buNone/>
              <a:defRPr sz="1317"/>
            </a:lvl7pPr>
            <a:lvl8pPr marL="2633609" indent="0" algn="ctr">
              <a:buNone/>
              <a:defRPr sz="1317"/>
            </a:lvl8pPr>
            <a:lvl9pPr marL="3009839" indent="0" algn="ctr">
              <a:buNone/>
              <a:defRPr sz="131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2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865" y="327598"/>
            <a:ext cx="2163366" cy="521451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769" y="327598"/>
            <a:ext cx="6364684" cy="521451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4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43" y="1534015"/>
            <a:ext cx="8653463" cy="2559539"/>
          </a:xfrm>
        </p:spPr>
        <p:txBody>
          <a:bodyPr anchor="b"/>
          <a:lstStyle>
            <a:lvl1pPr>
              <a:defRPr sz="4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543" y="4117769"/>
            <a:ext cx="8653463" cy="1346001"/>
          </a:xfrm>
        </p:spPr>
        <p:txBody>
          <a:bodyPr/>
          <a:lstStyle>
            <a:lvl1pPr marL="0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1pPr>
            <a:lvl2pPr marL="376230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2pPr>
            <a:lvl3pPr marL="75246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3pPr>
            <a:lvl4pPr marL="1128690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4pPr>
            <a:lvl5pPr marL="1504920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5pPr>
            <a:lvl6pPr marL="188114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6pPr>
            <a:lvl7pPr marL="225737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7pPr>
            <a:lvl8pPr marL="263360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8pPr>
            <a:lvl9pPr marL="300983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4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769" y="1637991"/>
            <a:ext cx="4264025" cy="3904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206" y="1637991"/>
            <a:ext cx="4264025" cy="3904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5" y="327599"/>
            <a:ext cx="8653463" cy="11893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6" y="1508377"/>
            <a:ext cx="4244429" cy="739232"/>
          </a:xfrm>
        </p:spPr>
        <p:txBody>
          <a:bodyPr anchor="b"/>
          <a:lstStyle>
            <a:lvl1pPr marL="0" indent="0">
              <a:buNone/>
              <a:defRPr sz="1975" b="1"/>
            </a:lvl1pPr>
            <a:lvl2pPr marL="376230" indent="0">
              <a:buNone/>
              <a:defRPr sz="1646" b="1"/>
            </a:lvl2pPr>
            <a:lvl3pPr marL="752460" indent="0">
              <a:buNone/>
              <a:defRPr sz="1481" b="1"/>
            </a:lvl3pPr>
            <a:lvl4pPr marL="1128690" indent="0">
              <a:buNone/>
              <a:defRPr sz="1317" b="1"/>
            </a:lvl4pPr>
            <a:lvl5pPr marL="1504920" indent="0">
              <a:buNone/>
              <a:defRPr sz="1317" b="1"/>
            </a:lvl5pPr>
            <a:lvl6pPr marL="1881149" indent="0">
              <a:buNone/>
              <a:defRPr sz="1317" b="1"/>
            </a:lvl6pPr>
            <a:lvl7pPr marL="2257379" indent="0">
              <a:buNone/>
              <a:defRPr sz="1317" b="1"/>
            </a:lvl7pPr>
            <a:lvl8pPr marL="2633609" indent="0">
              <a:buNone/>
              <a:defRPr sz="1317" b="1"/>
            </a:lvl8pPr>
            <a:lvl9pPr marL="3009839" indent="0">
              <a:buNone/>
              <a:defRPr sz="131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076" y="2247609"/>
            <a:ext cx="4244429" cy="330589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9206" y="1508377"/>
            <a:ext cx="4265332" cy="739232"/>
          </a:xfrm>
        </p:spPr>
        <p:txBody>
          <a:bodyPr anchor="b"/>
          <a:lstStyle>
            <a:lvl1pPr marL="0" indent="0">
              <a:buNone/>
              <a:defRPr sz="1975" b="1"/>
            </a:lvl1pPr>
            <a:lvl2pPr marL="376230" indent="0">
              <a:buNone/>
              <a:defRPr sz="1646" b="1"/>
            </a:lvl2pPr>
            <a:lvl3pPr marL="752460" indent="0">
              <a:buNone/>
              <a:defRPr sz="1481" b="1"/>
            </a:lvl3pPr>
            <a:lvl4pPr marL="1128690" indent="0">
              <a:buNone/>
              <a:defRPr sz="1317" b="1"/>
            </a:lvl4pPr>
            <a:lvl5pPr marL="1504920" indent="0">
              <a:buNone/>
              <a:defRPr sz="1317" b="1"/>
            </a:lvl5pPr>
            <a:lvl6pPr marL="1881149" indent="0">
              <a:buNone/>
              <a:defRPr sz="1317" b="1"/>
            </a:lvl6pPr>
            <a:lvl7pPr marL="2257379" indent="0">
              <a:buNone/>
              <a:defRPr sz="1317" b="1"/>
            </a:lvl7pPr>
            <a:lvl8pPr marL="2633609" indent="0">
              <a:buNone/>
              <a:defRPr sz="1317" b="1"/>
            </a:lvl8pPr>
            <a:lvl9pPr marL="3009839" indent="0">
              <a:buNone/>
              <a:defRPr sz="131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9206" y="2247609"/>
            <a:ext cx="4265332" cy="330589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42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9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6" y="410210"/>
            <a:ext cx="3235903" cy="1435735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332" y="885940"/>
            <a:ext cx="5079206" cy="4372725"/>
          </a:xfrm>
        </p:spPr>
        <p:txBody>
          <a:bodyPr/>
          <a:lstStyle>
            <a:lvl1pPr>
              <a:defRPr sz="2633"/>
            </a:lvl1pPr>
            <a:lvl2pPr>
              <a:defRPr sz="2304"/>
            </a:lvl2pPr>
            <a:lvl3pPr>
              <a:defRPr sz="1975"/>
            </a:lvl3pPr>
            <a:lvl4pPr>
              <a:defRPr sz="1646"/>
            </a:lvl4pPr>
            <a:lvl5pPr>
              <a:defRPr sz="1646"/>
            </a:lvl5pPr>
            <a:lvl6pPr>
              <a:defRPr sz="1646"/>
            </a:lvl6pPr>
            <a:lvl7pPr>
              <a:defRPr sz="1646"/>
            </a:lvl7pPr>
            <a:lvl8pPr>
              <a:defRPr sz="1646"/>
            </a:lvl8pPr>
            <a:lvl9pPr>
              <a:defRPr sz="16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076" y="1845945"/>
            <a:ext cx="3235903" cy="3419841"/>
          </a:xfrm>
        </p:spPr>
        <p:txBody>
          <a:bodyPr/>
          <a:lstStyle>
            <a:lvl1pPr marL="0" indent="0">
              <a:buNone/>
              <a:defRPr sz="1317"/>
            </a:lvl1pPr>
            <a:lvl2pPr marL="376230" indent="0">
              <a:buNone/>
              <a:defRPr sz="1152"/>
            </a:lvl2pPr>
            <a:lvl3pPr marL="752460" indent="0">
              <a:buNone/>
              <a:defRPr sz="987"/>
            </a:lvl3pPr>
            <a:lvl4pPr marL="1128690" indent="0">
              <a:buNone/>
              <a:defRPr sz="823"/>
            </a:lvl4pPr>
            <a:lvl5pPr marL="1504920" indent="0">
              <a:buNone/>
              <a:defRPr sz="823"/>
            </a:lvl5pPr>
            <a:lvl6pPr marL="1881149" indent="0">
              <a:buNone/>
              <a:defRPr sz="823"/>
            </a:lvl6pPr>
            <a:lvl7pPr marL="2257379" indent="0">
              <a:buNone/>
              <a:defRPr sz="823"/>
            </a:lvl7pPr>
            <a:lvl8pPr marL="2633609" indent="0">
              <a:buNone/>
              <a:defRPr sz="823"/>
            </a:lvl8pPr>
            <a:lvl9pPr marL="3009839" indent="0">
              <a:buNone/>
              <a:defRPr sz="8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6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6" y="410210"/>
            <a:ext cx="3235903" cy="1435735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5332" y="885940"/>
            <a:ext cx="5079206" cy="4372725"/>
          </a:xfrm>
        </p:spPr>
        <p:txBody>
          <a:bodyPr anchor="t"/>
          <a:lstStyle>
            <a:lvl1pPr marL="0" indent="0">
              <a:buNone/>
              <a:defRPr sz="2633"/>
            </a:lvl1pPr>
            <a:lvl2pPr marL="376230" indent="0">
              <a:buNone/>
              <a:defRPr sz="2304"/>
            </a:lvl2pPr>
            <a:lvl3pPr marL="752460" indent="0">
              <a:buNone/>
              <a:defRPr sz="1975"/>
            </a:lvl3pPr>
            <a:lvl4pPr marL="1128690" indent="0">
              <a:buNone/>
              <a:defRPr sz="1646"/>
            </a:lvl4pPr>
            <a:lvl5pPr marL="1504920" indent="0">
              <a:buNone/>
              <a:defRPr sz="1646"/>
            </a:lvl5pPr>
            <a:lvl6pPr marL="1881149" indent="0">
              <a:buNone/>
              <a:defRPr sz="1646"/>
            </a:lvl6pPr>
            <a:lvl7pPr marL="2257379" indent="0">
              <a:buNone/>
              <a:defRPr sz="1646"/>
            </a:lvl7pPr>
            <a:lvl8pPr marL="2633609" indent="0">
              <a:buNone/>
              <a:defRPr sz="1646"/>
            </a:lvl8pPr>
            <a:lvl9pPr marL="3009839" indent="0">
              <a:buNone/>
              <a:defRPr sz="164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076" y="1845945"/>
            <a:ext cx="3235903" cy="3419841"/>
          </a:xfrm>
        </p:spPr>
        <p:txBody>
          <a:bodyPr/>
          <a:lstStyle>
            <a:lvl1pPr marL="0" indent="0">
              <a:buNone/>
              <a:defRPr sz="1317"/>
            </a:lvl1pPr>
            <a:lvl2pPr marL="376230" indent="0">
              <a:buNone/>
              <a:defRPr sz="1152"/>
            </a:lvl2pPr>
            <a:lvl3pPr marL="752460" indent="0">
              <a:buNone/>
              <a:defRPr sz="987"/>
            </a:lvl3pPr>
            <a:lvl4pPr marL="1128690" indent="0">
              <a:buNone/>
              <a:defRPr sz="823"/>
            </a:lvl4pPr>
            <a:lvl5pPr marL="1504920" indent="0">
              <a:buNone/>
              <a:defRPr sz="823"/>
            </a:lvl5pPr>
            <a:lvl6pPr marL="1881149" indent="0">
              <a:buNone/>
              <a:defRPr sz="823"/>
            </a:lvl6pPr>
            <a:lvl7pPr marL="2257379" indent="0">
              <a:buNone/>
              <a:defRPr sz="823"/>
            </a:lvl7pPr>
            <a:lvl8pPr marL="2633609" indent="0">
              <a:buNone/>
              <a:defRPr sz="823"/>
            </a:lvl8pPr>
            <a:lvl9pPr marL="3009839" indent="0">
              <a:buNone/>
              <a:defRPr sz="8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37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769" y="327599"/>
            <a:ext cx="8653463" cy="118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769" y="1637991"/>
            <a:ext cx="8653463" cy="390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769" y="5703059"/>
            <a:ext cx="2257425" cy="32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B791-2BB5-4E66-9CDC-2E9076ABF90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31" y="5703059"/>
            <a:ext cx="3386138" cy="32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5806" y="5703059"/>
            <a:ext cx="2257425" cy="32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53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2460" rtl="0" eaLnBrk="1" latinLnBrk="0" hangingPunct="1">
        <a:lnSpc>
          <a:spcPct val="90000"/>
        </a:lnSpc>
        <a:spcBef>
          <a:spcPct val="0"/>
        </a:spcBef>
        <a:buNone/>
        <a:defRPr kumimoji="1" sz="36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15" indent="-188115" algn="l" defTabSz="752460" rtl="0" eaLnBrk="1" latinLnBrk="0" hangingPunct="1">
        <a:lnSpc>
          <a:spcPct val="90000"/>
        </a:lnSpc>
        <a:spcBef>
          <a:spcPts val="823"/>
        </a:spcBef>
        <a:buFont typeface="Arial" panose="020B0604020202020204" pitchFamily="34" charset="0"/>
        <a:buChar char="•"/>
        <a:defRPr kumimoji="1"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6434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975" kern="1200">
          <a:solidFill>
            <a:schemeClr val="tx1"/>
          </a:solidFill>
          <a:latin typeface="+mn-lt"/>
          <a:ea typeface="+mn-ea"/>
          <a:cs typeface="+mn-cs"/>
        </a:defRPr>
      </a:lvl2pPr>
      <a:lvl3pPr marL="94057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31680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4pPr>
      <a:lvl5pPr marL="169303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5pPr>
      <a:lvl6pPr marL="206926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44549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82172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319795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1pPr>
      <a:lvl2pPr marL="376230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2pPr>
      <a:lvl3pPr marL="752460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3pPr>
      <a:lvl4pPr marL="1128690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4pPr>
      <a:lvl5pPr marL="1504920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5pPr>
      <a:lvl6pPr marL="1881149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257379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633609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3009839" algn="l" defTabSz="752460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15329" y="1842"/>
            <a:ext cx="9570519" cy="5905087"/>
            <a:chOff x="1194582" y="165368"/>
            <a:chExt cx="9570519" cy="590508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1" r="11294" b="23061"/>
            <a:stretch/>
          </p:blipFill>
          <p:spPr>
            <a:xfrm>
              <a:off x="1522449" y="165368"/>
              <a:ext cx="9149596" cy="4766872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1602997" y="1169709"/>
              <a:ext cx="2098622" cy="2758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3806550" y="233136"/>
              <a:ext cx="2083633" cy="260048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759612" y="914877"/>
              <a:ext cx="2443397" cy="2758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194582" y="5239457"/>
              <a:ext cx="1471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ノート</a:t>
              </a:r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PC</a:t>
              </a:r>
              <a:endPara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957595" y="5239458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マルチスペクトル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カメラ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810446" y="5239457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ハイパースペクトル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カメラ</a:t>
              </a:r>
            </a:p>
          </p:txBody>
        </p:sp>
        <p:cxnSp>
          <p:nvCxnSpPr>
            <p:cNvPr id="12" name="直線矢印コネクタ 11"/>
            <p:cNvCxnSpPr>
              <a:stCxn id="5" idx="2"/>
              <a:endCxn id="8" idx="0"/>
            </p:cNvCxnSpPr>
            <p:nvPr/>
          </p:nvCxnSpPr>
          <p:spPr>
            <a:xfrm flipH="1">
              <a:off x="1930521" y="3927899"/>
              <a:ext cx="721787" cy="13115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6" idx="2"/>
              <a:endCxn id="9" idx="0"/>
            </p:cNvCxnSpPr>
            <p:nvPr/>
          </p:nvCxnSpPr>
          <p:spPr>
            <a:xfrm>
              <a:off x="4848367" y="2833616"/>
              <a:ext cx="432667" cy="24058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7" idx="2"/>
              <a:endCxn id="10" idx="0"/>
            </p:cNvCxnSpPr>
            <p:nvPr/>
          </p:nvCxnSpPr>
          <p:spPr>
            <a:xfrm>
              <a:off x="7981311" y="3673067"/>
              <a:ext cx="1306463" cy="15663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26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</cp:revision>
  <dcterms:created xsi:type="dcterms:W3CDTF">2020-01-06T11:58:15Z</dcterms:created>
  <dcterms:modified xsi:type="dcterms:W3CDTF">2020-01-11T11:36:11Z</dcterms:modified>
</cp:coreProperties>
</file>