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529888" cy="6153150"/>
  <p:notesSz cx="6858000" cy="9144000"/>
  <p:defaultTextStyle>
    <a:defPPr>
      <a:defRPr lang="ja-JP"/>
    </a:defPPr>
    <a:lvl1pPr marL="0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1pPr>
    <a:lvl2pPr marL="388437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2pPr>
    <a:lvl3pPr marL="776874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3pPr>
    <a:lvl4pPr marL="1165311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4pPr>
    <a:lvl5pPr marL="1553748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5pPr>
    <a:lvl6pPr marL="1942186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6pPr>
    <a:lvl7pPr marL="2330623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7pPr>
    <a:lvl8pPr marL="2719060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8pPr>
    <a:lvl9pPr marL="3107497" algn="l" defTabSz="776874" rtl="0" eaLnBrk="1" latinLnBrk="0" hangingPunct="1">
      <a:defRPr kumimoji="1" sz="15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236" y="1007009"/>
            <a:ext cx="7897416" cy="2142208"/>
          </a:xfrm>
        </p:spPr>
        <p:txBody>
          <a:bodyPr anchor="b"/>
          <a:lstStyle>
            <a:lvl1pPr algn="ctr">
              <a:defRPr sz="518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236" y="3231829"/>
            <a:ext cx="7897416" cy="1485586"/>
          </a:xfrm>
        </p:spPr>
        <p:txBody>
          <a:bodyPr/>
          <a:lstStyle>
            <a:lvl1pPr marL="0" indent="0" algn="ctr">
              <a:buNone/>
              <a:defRPr sz="2073"/>
            </a:lvl1pPr>
            <a:lvl2pPr marL="394884" indent="0" algn="ctr">
              <a:buNone/>
              <a:defRPr sz="1727"/>
            </a:lvl2pPr>
            <a:lvl3pPr marL="789767" indent="0" algn="ctr">
              <a:buNone/>
              <a:defRPr sz="1555"/>
            </a:lvl3pPr>
            <a:lvl4pPr marL="1184651" indent="0" algn="ctr">
              <a:buNone/>
              <a:defRPr sz="1382"/>
            </a:lvl4pPr>
            <a:lvl5pPr marL="1579535" indent="0" algn="ctr">
              <a:buNone/>
              <a:defRPr sz="1382"/>
            </a:lvl5pPr>
            <a:lvl6pPr marL="1974418" indent="0" algn="ctr">
              <a:buNone/>
              <a:defRPr sz="1382"/>
            </a:lvl6pPr>
            <a:lvl7pPr marL="2369302" indent="0" algn="ctr">
              <a:buNone/>
              <a:defRPr sz="1382"/>
            </a:lvl7pPr>
            <a:lvl8pPr marL="2764185" indent="0" algn="ctr">
              <a:buNone/>
              <a:defRPr sz="1382"/>
            </a:lvl8pPr>
            <a:lvl9pPr marL="3159069" indent="0" algn="ctr">
              <a:buNone/>
              <a:defRPr sz="138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12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6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5451" y="327598"/>
            <a:ext cx="2270507" cy="521451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3930" y="327598"/>
            <a:ext cx="6679898" cy="521451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7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56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46" y="1534015"/>
            <a:ext cx="9082028" cy="2559539"/>
          </a:xfrm>
        </p:spPr>
        <p:txBody>
          <a:bodyPr anchor="b"/>
          <a:lstStyle>
            <a:lvl1pPr>
              <a:defRPr sz="518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446" y="4117769"/>
            <a:ext cx="9082028" cy="1346001"/>
          </a:xfrm>
        </p:spPr>
        <p:txBody>
          <a:bodyPr/>
          <a:lstStyle>
            <a:lvl1pPr marL="0" indent="0">
              <a:buNone/>
              <a:defRPr sz="2073">
                <a:solidFill>
                  <a:schemeClr val="tx1">
                    <a:tint val="75000"/>
                  </a:schemeClr>
                </a:solidFill>
              </a:defRPr>
            </a:lvl1pPr>
            <a:lvl2pPr marL="394884" indent="0">
              <a:buNone/>
              <a:defRPr sz="1727">
                <a:solidFill>
                  <a:schemeClr val="tx1">
                    <a:tint val="75000"/>
                  </a:schemeClr>
                </a:solidFill>
              </a:defRPr>
            </a:lvl2pPr>
            <a:lvl3pPr marL="789767" indent="0">
              <a:buNone/>
              <a:defRPr sz="1555">
                <a:solidFill>
                  <a:schemeClr val="tx1">
                    <a:tint val="75000"/>
                  </a:schemeClr>
                </a:solidFill>
              </a:defRPr>
            </a:lvl3pPr>
            <a:lvl4pPr marL="1184651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4pPr>
            <a:lvl5pPr marL="157953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5pPr>
            <a:lvl6pPr marL="1974418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6pPr>
            <a:lvl7pPr marL="2369302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7pPr>
            <a:lvl8pPr marL="27641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8pPr>
            <a:lvl9pPr marL="3159069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09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30" y="1637991"/>
            <a:ext cx="4475202" cy="3904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0756" y="1637991"/>
            <a:ext cx="4475202" cy="39041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02" y="327599"/>
            <a:ext cx="9082028" cy="11893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302" y="1508377"/>
            <a:ext cx="4454636" cy="739232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4884" indent="0">
              <a:buNone/>
              <a:defRPr sz="1727" b="1"/>
            </a:lvl2pPr>
            <a:lvl3pPr marL="789767" indent="0">
              <a:buNone/>
              <a:defRPr sz="1555" b="1"/>
            </a:lvl3pPr>
            <a:lvl4pPr marL="1184651" indent="0">
              <a:buNone/>
              <a:defRPr sz="1382" b="1"/>
            </a:lvl4pPr>
            <a:lvl5pPr marL="1579535" indent="0">
              <a:buNone/>
              <a:defRPr sz="1382" b="1"/>
            </a:lvl5pPr>
            <a:lvl6pPr marL="1974418" indent="0">
              <a:buNone/>
              <a:defRPr sz="1382" b="1"/>
            </a:lvl6pPr>
            <a:lvl7pPr marL="2369302" indent="0">
              <a:buNone/>
              <a:defRPr sz="1382" b="1"/>
            </a:lvl7pPr>
            <a:lvl8pPr marL="2764185" indent="0">
              <a:buNone/>
              <a:defRPr sz="1382" b="1"/>
            </a:lvl8pPr>
            <a:lvl9pPr marL="3159069" indent="0">
              <a:buNone/>
              <a:defRPr sz="138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5302" y="2247609"/>
            <a:ext cx="4454636" cy="330589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0756" y="1508377"/>
            <a:ext cx="4476574" cy="739232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4884" indent="0">
              <a:buNone/>
              <a:defRPr sz="1727" b="1"/>
            </a:lvl2pPr>
            <a:lvl3pPr marL="789767" indent="0">
              <a:buNone/>
              <a:defRPr sz="1555" b="1"/>
            </a:lvl3pPr>
            <a:lvl4pPr marL="1184651" indent="0">
              <a:buNone/>
              <a:defRPr sz="1382" b="1"/>
            </a:lvl4pPr>
            <a:lvl5pPr marL="1579535" indent="0">
              <a:buNone/>
              <a:defRPr sz="1382" b="1"/>
            </a:lvl5pPr>
            <a:lvl6pPr marL="1974418" indent="0">
              <a:buNone/>
              <a:defRPr sz="1382" b="1"/>
            </a:lvl6pPr>
            <a:lvl7pPr marL="2369302" indent="0">
              <a:buNone/>
              <a:defRPr sz="1382" b="1"/>
            </a:lvl7pPr>
            <a:lvl8pPr marL="2764185" indent="0">
              <a:buNone/>
              <a:defRPr sz="1382" b="1"/>
            </a:lvl8pPr>
            <a:lvl9pPr marL="3159069" indent="0">
              <a:buNone/>
              <a:defRPr sz="138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0756" y="2247609"/>
            <a:ext cx="4476574" cy="330589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08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60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79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02" y="410210"/>
            <a:ext cx="3396163" cy="1435735"/>
          </a:xfrm>
        </p:spPr>
        <p:txBody>
          <a:bodyPr anchor="b"/>
          <a:lstStyle>
            <a:lvl1pPr>
              <a:defRPr sz="27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574" y="885940"/>
            <a:ext cx="5330756" cy="4372725"/>
          </a:xfrm>
        </p:spPr>
        <p:txBody>
          <a:bodyPr/>
          <a:lstStyle>
            <a:lvl1pPr>
              <a:defRPr sz="2764"/>
            </a:lvl1pPr>
            <a:lvl2pPr>
              <a:defRPr sz="2418"/>
            </a:lvl2pPr>
            <a:lvl3pPr>
              <a:defRPr sz="2073"/>
            </a:lvl3pPr>
            <a:lvl4pPr>
              <a:defRPr sz="1727"/>
            </a:lvl4pPr>
            <a:lvl5pPr>
              <a:defRPr sz="1727"/>
            </a:lvl5pPr>
            <a:lvl6pPr>
              <a:defRPr sz="1727"/>
            </a:lvl6pPr>
            <a:lvl7pPr>
              <a:defRPr sz="1727"/>
            </a:lvl7pPr>
            <a:lvl8pPr>
              <a:defRPr sz="1727"/>
            </a:lvl8pPr>
            <a:lvl9pPr>
              <a:defRPr sz="17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302" y="1845945"/>
            <a:ext cx="3396163" cy="3419841"/>
          </a:xfrm>
        </p:spPr>
        <p:txBody>
          <a:bodyPr/>
          <a:lstStyle>
            <a:lvl1pPr marL="0" indent="0">
              <a:buNone/>
              <a:defRPr sz="1382"/>
            </a:lvl1pPr>
            <a:lvl2pPr marL="394884" indent="0">
              <a:buNone/>
              <a:defRPr sz="1209"/>
            </a:lvl2pPr>
            <a:lvl3pPr marL="789767" indent="0">
              <a:buNone/>
              <a:defRPr sz="1036"/>
            </a:lvl3pPr>
            <a:lvl4pPr marL="1184651" indent="0">
              <a:buNone/>
              <a:defRPr sz="864"/>
            </a:lvl4pPr>
            <a:lvl5pPr marL="1579535" indent="0">
              <a:buNone/>
              <a:defRPr sz="864"/>
            </a:lvl5pPr>
            <a:lvl6pPr marL="1974418" indent="0">
              <a:buNone/>
              <a:defRPr sz="864"/>
            </a:lvl6pPr>
            <a:lvl7pPr marL="2369302" indent="0">
              <a:buNone/>
              <a:defRPr sz="864"/>
            </a:lvl7pPr>
            <a:lvl8pPr marL="2764185" indent="0">
              <a:buNone/>
              <a:defRPr sz="864"/>
            </a:lvl8pPr>
            <a:lvl9pPr marL="3159069" indent="0">
              <a:buNone/>
              <a:defRPr sz="86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74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02" y="410210"/>
            <a:ext cx="3396163" cy="1435735"/>
          </a:xfrm>
        </p:spPr>
        <p:txBody>
          <a:bodyPr anchor="b"/>
          <a:lstStyle>
            <a:lvl1pPr>
              <a:defRPr sz="276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6574" y="885940"/>
            <a:ext cx="5330756" cy="4372725"/>
          </a:xfrm>
        </p:spPr>
        <p:txBody>
          <a:bodyPr anchor="t"/>
          <a:lstStyle>
            <a:lvl1pPr marL="0" indent="0">
              <a:buNone/>
              <a:defRPr sz="2764"/>
            </a:lvl1pPr>
            <a:lvl2pPr marL="394884" indent="0">
              <a:buNone/>
              <a:defRPr sz="2418"/>
            </a:lvl2pPr>
            <a:lvl3pPr marL="789767" indent="0">
              <a:buNone/>
              <a:defRPr sz="2073"/>
            </a:lvl3pPr>
            <a:lvl4pPr marL="1184651" indent="0">
              <a:buNone/>
              <a:defRPr sz="1727"/>
            </a:lvl4pPr>
            <a:lvl5pPr marL="1579535" indent="0">
              <a:buNone/>
              <a:defRPr sz="1727"/>
            </a:lvl5pPr>
            <a:lvl6pPr marL="1974418" indent="0">
              <a:buNone/>
              <a:defRPr sz="1727"/>
            </a:lvl6pPr>
            <a:lvl7pPr marL="2369302" indent="0">
              <a:buNone/>
              <a:defRPr sz="1727"/>
            </a:lvl7pPr>
            <a:lvl8pPr marL="2764185" indent="0">
              <a:buNone/>
              <a:defRPr sz="1727"/>
            </a:lvl8pPr>
            <a:lvl9pPr marL="3159069" indent="0">
              <a:buNone/>
              <a:defRPr sz="172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302" y="1845945"/>
            <a:ext cx="3396163" cy="3419841"/>
          </a:xfrm>
        </p:spPr>
        <p:txBody>
          <a:bodyPr/>
          <a:lstStyle>
            <a:lvl1pPr marL="0" indent="0">
              <a:buNone/>
              <a:defRPr sz="1382"/>
            </a:lvl1pPr>
            <a:lvl2pPr marL="394884" indent="0">
              <a:buNone/>
              <a:defRPr sz="1209"/>
            </a:lvl2pPr>
            <a:lvl3pPr marL="789767" indent="0">
              <a:buNone/>
              <a:defRPr sz="1036"/>
            </a:lvl3pPr>
            <a:lvl4pPr marL="1184651" indent="0">
              <a:buNone/>
              <a:defRPr sz="864"/>
            </a:lvl4pPr>
            <a:lvl5pPr marL="1579535" indent="0">
              <a:buNone/>
              <a:defRPr sz="864"/>
            </a:lvl5pPr>
            <a:lvl6pPr marL="1974418" indent="0">
              <a:buNone/>
              <a:defRPr sz="864"/>
            </a:lvl6pPr>
            <a:lvl7pPr marL="2369302" indent="0">
              <a:buNone/>
              <a:defRPr sz="864"/>
            </a:lvl7pPr>
            <a:lvl8pPr marL="2764185" indent="0">
              <a:buNone/>
              <a:defRPr sz="864"/>
            </a:lvl8pPr>
            <a:lvl9pPr marL="3159069" indent="0">
              <a:buNone/>
              <a:defRPr sz="86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42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30" y="327599"/>
            <a:ext cx="9082028" cy="118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30" y="1637991"/>
            <a:ext cx="9082028" cy="3904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930" y="5703059"/>
            <a:ext cx="2369225" cy="32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9B791-2BB5-4E66-9CDC-2E9076ABF909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8026" y="5703059"/>
            <a:ext cx="3553837" cy="32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36733" y="5703059"/>
            <a:ext cx="2369225" cy="327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8A2D-16A3-4338-843E-6612D49269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20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89767" rtl="0" eaLnBrk="1" latinLnBrk="0" hangingPunct="1">
        <a:lnSpc>
          <a:spcPct val="90000"/>
        </a:lnSpc>
        <a:spcBef>
          <a:spcPct val="0"/>
        </a:spcBef>
        <a:buNone/>
        <a:defRPr kumimoji="1"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442" indent="-197442" algn="l" defTabSz="789767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kumimoji="1" sz="2418" kern="1200">
          <a:solidFill>
            <a:schemeClr val="tx1"/>
          </a:solidFill>
          <a:latin typeface="+mn-lt"/>
          <a:ea typeface="+mn-ea"/>
          <a:cs typeface="+mn-cs"/>
        </a:defRPr>
      </a:lvl1pPr>
      <a:lvl2pPr marL="592325" indent="-197442" algn="l" defTabSz="789767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kumimoji="1" sz="2073" kern="1200">
          <a:solidFill>
            <a:schemeClr val="tx1"/>
          </a:solidFill>
          <a:latin typeface="+mn-lt"/>
          <a:ea typeface="+mn-ea"/>
          <a:cs typeface="+mn-cs"/>
        </a:defRPr>
      </a:lvl2pPr>
      <a:lvl3pPr marL="987209" indent="-197442" algn="l" defTabSz="789767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kumimoji="1"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82093" indent="-197442" algn="l" defTabSz="789767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4pPr>
      <a:lvl5pPr marL="1776976" indent="-197442" algn="l" defTabSz="789767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5pPr>
      <a:lvl6pPr marL="2171860" indent="-197442" algn="l" defTabSz="789767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6pPr>
      <a:lvl7pPr marL="2566744" indent="-197442" algn="l" defTabSz="789767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7pPr>
      <a:lvl8pPr marL="2961627" indent="-197442" algn="l" defTabSz="789767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8pPr>
      <a:lvl9pPr marL="3356511" indent="-197442" algn="l" defTabSz="789767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9767" rtl="0" eaLnBrk="1" latinLnBrk="0" hangingPunct="1"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1pPr>
      <a:lvl2pPr marL="394884" algn="l" defTabSz="789767" rtl="0" eaLnBrk="1" latinLnBrk="0" hangingPunct="1"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2pPr>
      <a:lvl3pPr marL="789767" algn="l" defTabSz="789767" rtl="0" eaLnBrk="1" latinLnBrk="0" hangingPunct="1"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184651" algn="l" defTabSz="789767" rtl="0" eaLnBrk="1" latinLnBrk="0" hangingPunct="1"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4pPr>
      <a:lvl5pPr marL="1579535" algn="l" defTabSz="789767" rtl="0" eaLnBrk="1" latinLnBrk="0" hangingPunct="1"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5pPr>
      <a:lvl6pPr marL="1974418" algn="l" defTabSz="789767" rtl="0" eaLnBrk="1" latinLnBrk="0" hangingPunct="1"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6pPr>
      <a:lvl7pPr marL="2369302" algn="l" defTabSz="789767" rtl="0" eaLnBrk="1" latinLnBrk="0" hangingPunct="1"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7pPr>
      <a:lvl8pPr marL="2764185" algn="l" defTabSz="789767" rtl="0" eaLnBrk="1" latinLnBrk="0" hangingPunct="1"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8pPr>
      <a:lvl9pPr marL="3159069" algn="l" defTabSz="789767" rtl="0" eaLnBrk="1" latinLnBrk="0" hangingPunct="1"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-108634" y="1842"/>
            <a:ext cx="10530283" cy="5905086"/>
            <a:chOff x="822175" y="165368"/>
            <a:chExt cx="10530283" cy="5905086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1" r="11294" b="23061"/>
            <a:stretch/>
          </p:blipFill>
          <p:spPr>
            <a:xfrm>
              <a:off x="1522449" y="165368"/>
              <a:ext cx="9149596" cy="4766872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1602997" y="1169709"/>
              <a:ext cx="2098622" cy="2758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3806550" y="233136"/>
              <a:ext cx="2083633" cy="260048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759612" y="914877"/>
              <a:ext cx="2443397" cy="275819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822175" y="5239457"/>
              <a:ext cx="1471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ノート</a:t>
              </a:r>
              <a:r>
                <a:rPr lang="en-US" altLang="ja-JP" sz="2400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PC</a:t>
              </a:r>
              <a:endParaRPr lang="ja-JP" altLang="en-US" sz="24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29718" y="5239457"/>
              <a:ext cx="41857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取得する波長帯の数が少ない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マルチスペクトルカメラ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6551144" y="5239457"/>
              <a:ext cx="48013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取得する波長帯の数が非常に多い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/>
              </a:r>
              <a:b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マルチスペクトルカメラ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2" name="直線矢印コネクタ 11"/>
            <p:cNvCxnSpPr>
              <a:stCxn id="5" idx="2"/>
              <a:endCxn id="8" idx="0"/>
            </p:cNvCxnSpPr>
            <p:nvPr/>
          </p:nvCxnSpPr>
          <p:spPr>
            <a:xfrm flipH="1">
              <a:off x="1558114" y="3927899"/>
              <a:ext cx="1094194" cy="13115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6" idx="2"/>
              <a:endCxn id="9" idx="0"/>
            </p:cNvCxnSpPr>
            <p:nvPr/>
          </p:nvCxnSpPr>
          <p:spPr>
            <a:xfrm flipH="1">
              <a:off x="4422599" y="2833616"/>
              <a:ext cx="425768" cy="24058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stCxn id="7" idx="2"/>
              <a:endCxn id="10" idx="0"/>
            </p:cNvCxnSpPr>
            <p:nvPr/>
          </p:nvCxnSpPr>
          <p:spPr>
            <a:xfrm>
              <a:off x="7981311" y="3673067"/>
              <a:ext cx="970490" cy="15663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26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18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Calibri</vt:lpstr>
      <vt:lpstr>Calibri Light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</cp:lastModifiedBy>
  <cp:revision>4</cp:revision>
  <dcterms:created xsi:type="dcterms:W3CDTF">2020-01-06T11:58:15Z</dcterms:created>
  <dcterms:modified xsi:type="dcterms:W3CDTF">2020-01-27T03:32:15Z</dcterms:modified>
</cp:coreProperties>
</file>