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155238" cy="4060825"/>
  <p:notesSz cx="6858000" cy="9144000"/>
  <p:defaultTextStyle>
    <a:defPPr>
      <a:defRPr lang="ja-JP"/>
    </a:defPPr>
    <a:lvl1pPr marL="0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1pPr>
    <a:lvl2pPr marL="289865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2pPr>
    <a:lvl3pPr marL="579730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3pPr>
    <a:lvl4pPr marL="86959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4pPr>
    <a:lvl5pPr marL="1159459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5pPr>
    <a:lvl6pPr marL="144932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6pPr>
    <a:lvl7pPr marL="1739189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7pPr>
    <a:lvl8pPr marL="202905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8pPr>
    <a:lvl9pPr marL="2318918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502D-E644-4467-A831-4072434E723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E961-51DD-4BD6-AE0B-88100033E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9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1pPr>
    <a:lvl2pPr marL="289865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2pPr>
    <a:lvl3pPr marL="579730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3pPr>
    <a:lvl4pPr marL="86959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4pPr>
    <a:lvl5pPr marL="1159459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5pPr>
    <a:lvl6pPr marL="144932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6pPr>
    <a:lvl7pPr marL="1739189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7pPr>
    <a:lvl8pPr marL="202905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8pPr>
    <a:lvl9pPr marL="2318918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90738" y="841375"/>
            <a:ext cx="568483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3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405" y="664584"/>
            <a:ext cx="7616429" cy="1413769"/>
          </a:xfrm>
        </p:spPr>
        <p:txBody>
          <a:bodyPr anchor="b"/>
          <a:lstStyle>
            <a:lvl1pPr algn="ctr">
              <a:defRPr sz="35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405" y="2132873"/>
            <a:ext cx="7616429" cy="980426"/>
          </a:xfrm>
        </p:spPr>
        <p:txBody>
          <a:bodyPr/>
          <a:lstStyle>
            <a:lvl1pPr marL="0" indent="0" algn="ctr">
              <a:buNone/>
              <a:defRPr sz="1421"/>
            </a:lvl1pPr>
            <a:lvl2pPr marL="270708" indent="0" algn="ctr">
              <a:buNone/>
              <a:defRPr sz="1184"/>
            </a:lvl2pPr>
            <a:lvl3pPr marL="541416" indent="0" algn="ctr">
              <a:buNone/>
              <a:defRPr sz="1066"/>
            </a:lvl3pPr>
            <a:lvl4pPr marL="812124" indent="0" algn="ctr">
              <a:buNone/>
              <a:defRPr sz="947"/>
            </a:lvl4pPr>
            <a:lvl5pPr marL="1082832" indent="0" algn="ctr">
              <a:buNone/>
              <a:defRPr sz="947"/>
            </a:lvl5pPr>
            <a:lvl6pPr marL="1353541" indent="0" algn="ctr">
              <a:buNone/>
              <a:defRPr sz="947"/>
            </a:lvl6pPr>
            <a:lvl7pPr marL="1624249" indent="0" algn="ctr">
              <a:buNone/>
              <a:defRPr sz="947"/>
            </a:lvl7pPr>
            <a:lvl8pPr marL="1894957" indent="0" algn="ctr">
              <a:buNone/>
              <a:defRPr sz="947"/>
            </a:lvl8pPr>
            <a:lvl9pPr marL="2165665" indent="0" algn="ctr">
              <a:buNone/>
              <a:defRPr sz="94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1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342" y="216202"/>
            <a:ext cx="2189723" cy="344136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173" y="216202"/>
            <a:ext cx="6442229" cy="344136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3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8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3" y="1012387"/>
            <a:ext cx="8758893" cy="1689190"/>
          </a:xfrm>
        </p:spPr>
        <p:txBody>
          <a:bodyPr anchor="b"/>
          <a:lstStyle>
            <a:lvl1pPr>
              <a:defRPr sz="35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83" y="2717557"/>
            <a:ext cx="8758893" cy="888305"/>
          </a:xfrm>
        </p:spPr>
        <p:txBody>
          <a:bodyPr/>
          <a:lstStyle>
            <a:lvl1pPr marL="0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1pPr>
            <a:lvl2pPr marL="27070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2pPr>
            <a:lvl3pPr marL="541416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3pPr>
            <a:lvl4pPr marL="812124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4pPr>
            <a:lvl5pPr marL="1082832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5pPr>
            <a:lvl6pPr marL="1353541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6pPr>
            <a:lvl7pPr marL="1624249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7pPr>
            <a:lvl8pPr marL="1894957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8pPr>
            <a:lvl9pPr marL="2165665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173" y="1081007"/>
            <a:ext cx="4315976" cy="25765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089" y="1081007"/>
            <a:ext cx="4315976" cy="25765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5" y="216202"/>
            <a:ext cx="8758893" cy="7849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496" y="995466"/>
            <a:ext cx="4296141" cy="487863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708" indent="0">
              <a:buNone/>
              <a:defRPr sz="1184" b="1"/>
            </a:lvl2pPr>
            <a:lvl3pPr marL="541416" indent="0">
              <a:buNone/>
              <a:defRPr sz="1066" b="1"/>
            </a:lvl3pPr>
            <a:lvl4pPr marL="812124" indent="0">
              <a:buNone/>
              <a:defRPr sz="947" b="1"/>
            </a:lvl4pPr>
            <a:lvl5pPr marL="1082832" indent="0">
              <a:buNone/>
              <a:defRPr sz="947" b="1"/>
            </a:lvl5pPr>
            <a:lvl6pPr marL="1353541" indent="0">
              <a:buNone/>
              <a:defRPr sz="947" b="1"/>
            </a:lvl6pPr>
            <a:lvl7pPr marL="1624249" indent="0">
              <a:buNone/>
              <a:defRPr sz="947" b="1"/>
            </a:lvl7pPr>
            <a:lvl8pPr marL="1894957" indent="0">
              <a:buNone/>
              <a:defRPr sz="947" b="1"/>
            </a:lvl8pPr>
            <a:lvl9pPr marL="2165665" indent="0">
              <a:buNone/>
              <a:defRPr sz="9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496" y="1483329"/>
            <a:ext cx="4296141" cy="21817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089" y="995466"/>
            <a:ext cx="4317299" cy="487863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708" indent="0">
              <a:buNone/>
              <a:defRPr sz="1184" b="1"/>
            </a:lvl2pPr>
            <a:lvl3pPr marL="541416" indent="0">
              <a:buNone/>
              <a:defRPr sz="1066" b="1"/>
            </a:lvl3pPr>
            <a:lvl4pPr marL="812124" indent="0">
              <a:buNone/>
              <a:defRPr sz="947" b="1"/>
            </a:lvl4pPr>
            <a:lvl5pPr marL="1082832" indent="0">
              <a:buNone/>
              <a:defRPr sz="947" b="1"/>
            </a:lvl5pPr>
            <a:lvl6pPr marL="1353541" indent="0">
              <a:buNone/>
              <a:defRPr sz="947" b="1"/>
            </a:lvl6pPr>
            <a:lvl7pPr marL="1624249" indent="0">
              <a:buNone/>
              <a:defRPr sz="947" b="1"/>
            </a:lvl7pPr>
            <a:lvl8pPr marL="1894957" indent="0">
              <a:buNone/>
              <a:defRPr sz="947" b="1"/>
            </a:lvl8pPr>
            <a:lvl9pPr marL="2165665" indent="0">
              <a:buNone/>
              <a:defRPr sz="9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089" y="1483329"/>
            <a:ext cx="4317299" cy="21817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3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6" y="270722"/>
            <a:ext cx="3275328" cy="947526"/>
          </a:xfrm>
        </p:spPr>
        <p:txBody>
          <a:bodyPr anchor="b"/>
          <a:lstStyle>
            <a:lvl1pPr>
              <a:defRPr sz="18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299" y="584684"/>
            <a:ext cx="5141089" cy="2885818"/>
          </a:xfrm>
        </p:spPr>
        <p:txBody>
          <a:bodyPr/>
          <a:lstStyle>
            <a:lvl1pPr>
              <a:defRPr sz="1895"/>
            </a:lvl1pPr>
            <a:lvl2pPr>
              <a:defRPr sz="1658"/>
            </a:lvl2pPr>
            <a:lvl3pPr>
              <a:defRPr sz="1421"/>
            </a:lvl3pPr>
            <a:lvl4pPr>
              <a:defRPr sz="1184"/>
            </a:lvl4pPr>
            <a:lvl5pP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496" y="1218248"/>
            <a:ext cx="3275328" cy="2256954"/>
          </a:xfrm>
        </p:spPr>
        <p:txBody>
          <a:bodyPr/>
          <a:lstStyle>
            <a:lvl1pPr marL="0" indent="0">
              <a:buNone/>
              <a:defRPr sz="947"/>
            </a:lvl1pPr>
            <a:lvl2pPr marL="270708" indent="0">
              <a:buNone/>
              <a:defRPr sz="829"/>
            </a:lvl2pPr>
            <a:lvl3pPr marL="541416" indent="0">
              <a:buNone/>
              <a:defRPr sz="711"/>
            </a:lvl3pPr>
            <a:lvl4pPr marL="812124" indent="0">
              <a:buNone/>
              <a:defRPr sz="592"/>
            </a:lvl4pPr>
            <a:lvl5pPr marL="1082832" indent="0">
              <a:buNone/>
              <a:defRPr sz="592"/>
            </a:lvl5pPr>
            <a:lvl6pPr marL="1353541" indent="0">
              <a:buNone/>
              <a:defRPr sz="592"/>
            </a:lvl6pPr>
            <a:lvl7pPr marL="1624249" indent="0">
              <a:buNone/>
              <a:defRPr sz="592"/>
            </a:lvl7pPr>
            <a:lvl8pPr marL="1894957" indent="0">
              <a:buNone/>
              <a:defRPr sz="592"/>
            </a:lvl8pPr>
            <a:lvl9pPr marL="2165665" indent="0">
              <a:buNone/>
              <a:defRPr sz="5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6" y="270722"/>
            <a:ext cx="3275328" cy="947526"/>
          </a:xfrm>
        </p:spPr>
        <p:txBody>
          <a:bodyPr anchor="b"/>
          <a:lstStyle>
            <a:lvl1pPr>
              <a:defRPr sz="18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7299" y="584684"/>
            <a:ext cx="5141089" cy="2885818"/>
          </a:xfrm>
        </p:spPr>
        <p:txBody>
          <a:bodyPr anchor="t"/>
          <a:lstStyle>
            <a:lvl1pPr marL="0" indent="0">
              <a:buNone/>
              <a:defRPr sz="1895"/>
            </a:lvl1pPr>
            <a:lvl2pPr marL="270708" indent="0">
              <a:buNone/>
              <a:defRPr sz="1658"/>
            </a:lvl2pPr>
            <a:lvl3pPr marL="541416" indent="0">
              <a:buNone/>
              <a:defRPr sz="1421"/>
            </a:lvl3pPr>
            <a:lvl4pPr marL="812124" indent="0">
              <a:buNone/>
              <a:defRPr sz="1184"/>
            </a:lvl4pPr>
            <a:lvl5pPr marL="1082832" indent="0">
              <a:buNone/>
              <a:defRPr sz="1184"/>
            </a:lvl5pPr>
            <a:lvl6pPr marL="1353541" indent="0">
              <a:buNone/>
              <a:defRPr sz="1184"/>
            </a:lvl6pPr>
            <a:lvl7pPr marL="1624249" indent="0">
              <a:buNone/>
              <a:defRPr sz="1184"/>
            </a:lvl7pPr>
            <a:lvl8pPr marL="1894957" indent="0">
              <a:buNone/>
              <a:defRPr sz="1184"/>
            </a:lvl8pPr>
            <a:lvl9pPr marL="2165665" indent="0">
              <a:buNone/>
              <a:defRPr sz="118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496" y="1218248"/>
            <a:ext cx="3275328" cy="2256954"/>
          </a:xfrm>
        </p:spPr>
        <p:txBody>
          <a:bodyPr/>
          <a:lstStyle>
            <a:lvl1pPr marL="0" indent="0">
              <a:buNone/>
              <a:defRPr sz="947"/>
            </a:lvl1pPr>
            <a:lvl2pPr marL="270708" indent="0">
              <a:buNone/>
              <a:defRPr sz="829"/>
            </a:lvl2pPr>
            <a:lvl3pPr marL="541416" indent="0">
              <a:buNone/>
              <a:defRPr sz="711"/>
            </a:lvl3pPr>
            <a:lvl4pPr marL="812124" indent="0">
              <a:buNone/>
              <a:defRPr sz="592"/>
            </a:lvl4pPr>
            <a:lvl5pPr marL="1082832" indent="0">
              <a:buNone/>
              <a:defRPr sz="592"/>
            </a:lvl5pPr>
            <a:lvl6pPr marL="1353541" indent="0">
              <a:buNone/>
              <a:defRPr sz="592"/>
            </a:lvl6pPr>
            <a:lvl7pPr marL="1624249" indent="0">
              <a:buNone/>
              <a:defRPr sz="592"/>
            </a:lvl7pPr>
            <a:lvl8pPr marL="1894957" indent="0">
              <a:buNone/>
              <a:defRPr sz="592"/>
            </a:lvl8pPr>
            <a:lvl9pPr marL="2165665" indent="0">
              <a:buNone/>
              <a:defRPr sz="5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4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173" y="216202"/>
            <a:ext cx="8758893" cy="78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173" y="1081007"/>
            <a:ext cx="8758893" cy="257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172" y="3763784"/>
            <a:ext cx="2284929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1C35-8BC0-4A5C-813A-05886BC6BB22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3923" y="3763784"/>
            <a:ext cx="3427393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2137" y="3763784"/>
            <a:ext cx="2284929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1416" rtl="0" eaLnBrk="1" latinLnBrk="0" hangingPunct="1">
        <a:lnSpc>
          <a:spcPct val="90000"/>
        </a:lnSpc>
        <a:spcBef>
          <a:spcPct val="0"/>
        </a:spcBef>
        <a:buNone/>
        <a:defRPr kumimoji="1"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54" indent="-135354" algn="l" defTabSz="541416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kumimoji="1"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6062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770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478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8187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895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603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30311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1019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708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416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2124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832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541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4249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957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665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78982" y="45705"/>
            <a:ext cx="10000056" cy="4035371"/>
            <a:chOff x="1347667" y="1971343"/>
            <a:chExt cx="10000056" cy="4035371"/>
          </a:xfrm>
        </p:grpSpPr>
        <p:sp>
          <p:nvSpPr>
            <p:cNvPr id="8" name="正方形/長方形 7"/>
            <p:cNvSpPr/>
            <p:nvPr/>
          </p:nvSpPr>
          <p:spPr>
            <a:xfrm>
              <a:off x="4069260" y="5606604"/>
              <a:ext cx="3275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マルチスペクトルカメラ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740280" y="3034275"/>
              <a:ext cx="1146468" cy="267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Spectral camera</a:t>
              </a:r>
              <a:endParaRPr lang="ja-JP" altLang="en-US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1418224" y="1971343"/>
              <a:ext cx="8718000" cy="3152776"/>
              <a:chOff x="-182558" y="2928431"/>
              <a:chExt cx="8718000" cy="315277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0" r="18006"/>
              <a:stretch/>
            </p:blipFill>
            <p:spPr>
              <a:xfrm>
                <a:off x="-182558" y="2932414"/>
                <a:ext cx="2867025" cy="2711089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7" t="31803" r="38523" b="28318"/>
              <a:stretch/>
            </p:blipFill>
            <p:spPr>
              <a:xfrm>
                <a:off x="4106317" y="2928431"/>
                <a:ext cx="4429125" cy="3152776"/>
              </a:xfrm>
              <a:prstGeom prst="rect">
                <a:avLst/>
              </a:prstGeom>
            </p:spPr>
          </p:pic>
          <p:sp>
            <p:nvSpPr>
              <p:cNvPr id="6" name="楕円 5"/>
              <p:cNvSpPr/>
              <p:nvPr/>
            </p:nvSpPr>
            <p:spPr>
              <a:xfrm>
                <a:off x="1532956" y="3823310"/>
                <a:ext cx="509027" cy="50902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" name="直線コネクタ 12"/>
              <p:cNvCxnSpPr>
                <a:stCxn id="6" idx="7"/>
              </p:cNvCxnSpPr>
              <p:nvPr/>
            </p:nvCxnSpPr>
            <p:spPr>
              <a:xfrm flipV="1">
                <a:off x="1967438" y="2928431"/>
                <a:ext cx="2138879" cy="9694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6" idx="5"/>
              </p:cNvCxnSpPr>
              <p:nvPr/>
            </p:nvCxnSpPr>
            <p:spPr>
              <a:xfrm>
                <a:off x="1967438" y="4257792"/>
                <a:ext cx="2138879" cy="182341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正方形/長方形 24"/>
            <p:cNvSpPr/>
            <p:nvPr/>
          </p:nvSpPr>
          <p:spPr>
            <a:xfrm>
              <a:off x="1347667" y="4655935"/>
              <a:ext cx="30392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カメラを搭載した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建設機械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802047" y="5606604"/>
              <a:ext cx="35456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ハイパースペクトルカメラ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168516" y="2037359"/>
              <a:ext cx="2435077" cy="23293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680580" y="3722916"/>
              <a:ext cx="1358770" cy="11823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7" name="直線矢印コネクタ 16"/>
            <p:cNvCxnSpPr>
              <a:stCxn id="7" idx="2"/>
              <a:endCxn id="8" idx="0"/>
            </p:cNvCxnSpPr>
            <p:nvPr/>
          </p:nvCxnSpPr>
          <p:spPr>
            <a:xfrm flipH="1">
              <a:off x="5707099" y="4366727"/>
              <a:ext cx="1678956" cy="12398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8" idx="2"/>
              <a:endCxn id="16" idx="0"/>
            </p:cNvCxnSpPr>
            <p:nvPr/>
          </p:nvCxnSpPr>
          <p:spPr>
            <a:xfrm>
              <a:off x="9359965" y="4905231"/>
              <a:ext cx="214920" cy="7013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ユーザー設定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6</cp:revision>
  <dcterms:created xsi:type="dcterms:W3CDTF">2019-12-24T07:50:50Z</dcterms:created>
  <dcterms:modified xsi:type="dcterms:W3CDTF">2020-01-12T01:55:17Z</dcterms:modified>
</cp:coreProperties>
</file>