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0155238" cy="4060825"/>
  <p:notesSz cx="6858000" cy="9144000"/>
  <p:defaultTextStyle>
    <a:defPPr>
      <a:defRPr lang="ja-JP"/>
    </a:defPPr>
    <a:lvl1pPr marL="0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1pPr>
    <a:lvl2pPr marL="289865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2pPr>
    <a:lvl3pPr marL="579730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3pPr>
    <a:lvl4pPr marL="869594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4pPr>
    <a:lvl5pPr marL="1159459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5pPr>
    <a:lvl6pPr marL="1449324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6pPr>
    <a:lvl7pPr marL="1739189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7pPr>
    <a:lvl8pPr marL="2029054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8pPr>
    <a:lvl9pPr marL="2318918" algn="l" defTabSz="579730" rtl="0" eaLnBrk="1" latinLnBrk="0" hangingPunct="1">
      <a:defRPr kumimoji="1" sz="11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2502D-E644-4467-A831-4072434E7238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1E961-51DD-4BD6-AE0B-88100033E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89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1pPr>
    <a:lvl2pPr marL="289865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2pPr>
    <a:lvl3pPr marL="579730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3pPr>
    <a:lvl4pPr marL="869594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4pPr>
    <a:lvl5pPr marL="1159459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5pPr>
    <a:lvl6pPr marL="1449324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6pPr>
    <a:lvl7pPr marL="1739189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7pPr>
    <a:lvl8pPr marL="2029054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8pPr>
    <a:lvl9pPr marL="2318918" algn="l" defTabSz="579730" rtl="0" eaLnBrk="1" latinLnBrk="0" hangingPunct="1">
      <a:defRPr kumimoji="1" sz="7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090738" y="841375"/>
            <a:ext cx="568483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30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405" y="664584"/>
            <a:ext cx="7616429" cy="1413769"/>
          </a:xfrm>
        </p:spPr>
        <p:txBody>
          <a:bodyPr anchor="b"/>
          <a:lstStyle>
            <a:lvl1pPr algn="ctr">
              <a:defRPr sz="355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405" y="2132873"/>
            <a:ext cx="7616429" cy="980426"/>
          </a:xfrm>
        </p:spPr>
        <p:txBody>
          <a:bodyPr/>
          <a:lstStyle>
            <a:lvl1pPr marL="0" indent="0" algn="ctr">
              <a:buNone/>
              <a:defRPr sz="1421"/>
            </a:lvl1pPr>
            <a:lvl2pPr marL="270708" indent="0" algn="ctr">
              <a:buNone/>
              <a:defRPr sz="1184"/>
            </a:lvl2pPr>
            <a:lvl3pPr marL="541416" indent="0" algn="ctr">
              <a:buNone/>
              <a:defRPr sz="1066"/>
            </a:lvl3pPr>
            <a:lvl4pPr marL="812124" indent="0" algn="ctr">
              <a:buNone/>
              <a:defRPr sz="947"/>
            </a:lvl4pPr>
            <a:lvl5pPr marL="1082832" indent="0" algn="ctr">
              <a:buNone/>
              <a:defRPr sz="947"/>
            </a:lvl5pPr>
            <a:lvl6pPr marL="1353541" indent="0" algn="ctr">
              <a:buNone/>
              <a:defRPr sz="947"/>
            </a:lvl6pPr>
            <a:lvl7pPr marL="1624249" indent="0" algn="ctr">
              <a:buNone/>
              <a:defRPr sz="947"/>
            </a:lvl7pPr>
            <a:lvl8pPr marL="1894957" indent="0" algn="ctr">
              <a:buNone/>
              <a:defRPr sz="947"/>
            </a:lvl8pPr>
            <a:lvl9pPr marL="2165665" indent="0" algn="ctr">
              <a:buNone/>
              <a:defRPr sz="94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44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14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342" y="216202"/>
            <a:ext cx="2189723" cy="344136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173" y="216202"/>
            <a:ext cx="6442229" cy="344136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31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82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83" y="1012387"/>
            <a:ext cx="8758893" cy="1689190"/>
          </a:xfrm>
        </p:spPr>
        <p:txBody>
          <a:bodyPr anchor="b"/>
          <a:lstStyle>
            <a:lvl1pPr>
              <a:defRPr sz="355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83" y="2717557"/>
            <a:ext cx="8758893" cy="888305"/>
          </a:xfrm>
        </p:spPr>
        <p:txBody>
          <a:bodyPr/>
          <a:lstStyle>
            <a:lvl1pPr marL="0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1pPr>
            <a:lvl2pPr marL="270708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2pPr>
            <a:lvl3pPr marL="541416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3pPr>
            <a:lvl4pPr marL="812124" indent="0">
              <a:buNone/>
              <a:defRPr sz="947">
                <a:solidFill>
                  <a:schemeClr val="tx1">
                    <a:tint val="75000"/>
                  </a:schemeClr>
                </a:solidFill>
              </a:defRPr>
            </a:lvl4pPr>
            <a:lvl5pPr marL="1082832" indent="0">
              <a:buNone/>
              <a:defRPr sz="947">
                <a:solidFill>
                  <a:schemeClr val="tx1">
                    <a:tint val="75000"/>
                  </a:schemeClr>
                </a:solidFill>
              </a:defRPr>
            </a:lvl5pPr>
            <a:lvl6pPr marL="1353541" indent="0">
              <a:buNone/>
              <a:defRPr sz="947">
                <a:solidFill>
                  <a:schemeClr val="tx1">
                    <a:tint val="75000"/>
                  </a:schemeClr>
                </a:solidFill>
              </a:defRPr>
            </a:lvl6pPr>
            <a:lvl7pPr marL="1624249" indent="0">
              <a:buNone/>
              <a:defRPr sz="947">
                <a:solidFill>
                  <a:schemeClr val="tx1">
                    <a:tint val="75000"/>
                  </a:schemeClr>
                </a:solidFill>
              </a:defRPr>
            </a:lvl7pPr>
            <a:lvl8pPr marL="1894957" indent="0">
              <a:buNone/>
              <a:defRPr sz="947">
                <a:solidFill>
                  <a:schemeClr val="tx1">
                    <a:tint val="75000"/>
                  </a:schemeClr>
                </a:solidFill>
              </a:defRPr>
            </a:lvl8pPr>
            <a:lvl9pPr marL="2165665" indent="0">
              <a:buNone/>
              <a:defRPr sz="9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6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173" y="1081007"/>
            <a:ext cx="4315976" cy="25765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089" y="1081007"/>
            <a:ext cx="4315976" cy="25765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8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495" y="216202"/>
            <a:ext cx="8758893" cy="7849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496" y="995466"/>
            <a:ext cx="4296141" cy="487863"/>
          </a:xfrm>
        </p:spPr>
        <p:txBody>
          <a:bodyPr anchor="b"/>
          <a:lstStyle>
            <a:lvl1pPr marL="0" indent="0">
              <a:buNone/>
              <a:defRPr sz="1421" b="1"/>
            </a:lvl1pPr>
            <a:lvl2pPr marL="270708" indent="0">
              <a:buNone/>
              <a:defRPr sz="1184" b="1"/>
            </a:lvl2pPr>
            <a:lvl3pPr marL="541416" indent="0">
              <a:buNone/>
              <a:defRPr sz="1066" b="1"/>
            </a:lvl3pPr>
            <a:lvl4pPr marL="812124" indent="0">
              <a:buNone/>
              <a:defRPr sz="947" b="1"/>
            </a:lvl4pPr>
            <a:lvl5pPr marL="1082832" indent="0">
              <a:buNone/>
              <a:defRPr sz="947" b="1"/>
            </a:lvl5pPr>
            <a:lvl6pPr marL="1353541" indent="0">
              <a:buNone/>
              <a:defRPr sz="947" b="1"/>
            </a:lvl6pPr>
            <a:lvl7pPr marL="1624249" indent="0">
              <a:buNone/>
              <a:defRPr sz="947" b="1"/>
            </a:lvl7pPr>
            <a:lvl8pPr marL="1894957" indent="0">
              <a:buNone/>
              <a:defRPr sz="947" b="1"/>
            </a:lvl8pPr>
            <a:lvl9pPr marL="2165665" indent="0">
              <a:buNone/>
              <a:defRPr sz="94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496" y="1483329"/>
            <a:ext cx="4296141" cy="21817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089" y="995466"/>
            <a:ext cx="4317299" cy="487863"/>
          </a:xfrm>
        </p:spPr>
        <p:txBody>
          <a:bodyPr anchor="b"/>
          <a:lstStyle>
            <a:lvl1pPr marL="0" indent="0">
              <a:buNone/>
              <a:defRPr sz="1421" b="1"/>
            </a:lvl1pPr>
            <a:lvl2pPr marL="270708" indent="0">
              <a:buNone/>
              <a:defRPr sz="1184" b="1"/>
            </a:lvl2pPr>
            <a:lvl3pPr marL="541416" indent="0">
              <a:buNone/>
              <a:defRPr sz="1066" b="1"/>
            </a:lvl3pPr>
            <a:lvl4pPr marL="812124" indent="0">
              <a:buNone/>
              <a:defRPr sz="947" b="1"/>
            </a:lvl4pPr>
            <a:lvl5pPr marL="1082832" indent="0">
              <a:buNone/>
              <a:defRPr sz="947" b="1"/>
            </a:lvl5pPr>
            <a:lvl6pPr marL="1353541" indent="0">
              <a:buNone/>
              <a:defRPr sz="947" b="1"/>
            </a:lvl6pPr>
            <a:lvl7pPr marL="1624249" indent="0">
              <a:buNone/>
              <a:defRPr sz="947" b="1"/>
            </a:lvl7pPr>
            <a:lvl8pPr marL="1894957" indent="0">
              <a:buNone/>
              <a:defRPr sz="947" b="1"/>
            </a:lvl8pPr>
            <a:lvl9pPr marL="2165665" indent="0">
              <a:buNone/>
              <a:defRPr sz="94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089" y="1483329"/>
            <a:ext cx="4317299" cy="21817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3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34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496" y="270722"/>
            <a:ext cx="3275328" cy="947526"/>
          </a:xfrm>
        </p:spPr>
        <p:txBody>
          <a:bodyPr anchor="b"/>
          <a:lstStyle>
            <a:lvl1pPr>
              <a:defRPr sz="189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299" y="584684"/>
            <a:ext cx="5141089" cy="2885818"/>
          </a:xfrm>
        </p:spPr>
        <p:txBody>
          <a:bodyPr/>
          <a:lstStyle>
            <a:lvl1pPr>
              <a:defRPr sz="1895"/>
            </a:lvl1pPr>
            <a:lvl2pPr>
              <a:defRPr sz="1658"/>
            </a:lvl2pPr>
            <a:lvl3pPr>
              <a:defRPr sz="1421"/>
            </a:lvl3pPr>
            <a:lvl4pPr>
              <a:defRPr sz="1184"/>
            </a:lvl4pPr>
            <a:lvl5pP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496" y="1218248"/>
            <a:ext cx="3275328" cy="2256954"/>
          </a:xfrm>
        </p:spPr>
        <p:txBody>
          <a:bodyPr/>
          <a:lstStyle>
            <a:lvl1pPr marL="0" indent="0">
              <a:buNone/>
              <a:defRPr sz="947"/>
            </a:lvl1pPr>
            <a:lvl2pPr marL="270708" indent="0">
              <a:buNone/>
              <a:defRPr sz="829"/>
            </a:lvl2pPr>
            <a:lvl3pPr marL="541416" indent="0">
              <a:buNone/>
              <a:defRPr sz="711"/>
            </a:lvl3pPr>
            <a:lvl4pPr marL="812124" indent="0">
              <a:buNone/>
              <a:defRPr sz="592"/>
            </a:lvl4pPr>
            <a:lvl5pPr marL="1082832" indent="0">
              <a:buNone/>
              <a:defRPr sz="592"/>
            </a:lvl5pPr>
            <a:lvl6pPr marL="1353541" indent="0">
              <a:buNone/>
              <a:defRPr sz="592"/>
            </a:lvl6pPr>
            <a:lvl7pPr marL="1624249" indent="0">
              <a:buNone/>
              <a:defRPr sz="592"/>
            </a:lvl7pPr>
            <a:lvl8pPr marL="1894957" indent="0">
              <a:buNone/>
              <a:defRPr sz="592"/>
            </a:lvl8pPr>
            <a:lvl9pPr marL="2165665" indent="0">
              <a:buNone/>
              <a:defRPr sz="5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496" y="270722"/>
            <a:ext cx="3275328" cy="947526"/>
          </a:xfrm>
        </p:spPr>
        <p:txBody>
          <a:bodyPr anchor="b"/>
          <a:lstStyle>
            <a:lvl1pPr>
              <a:defRPr sz="189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7299" y="584684"/>
            <a:ext cx="5141089" cy="2885818"/>
          </a:xfrm>
        </p:spPr>
        <p:txBody>
          <a:bodyPr anchor="t"/>
          <a:lstStyle>
            <a:lvl1pPr marL="0" indent="0">
              <a:buNone/>
              <a:defRPr sz="1895"/>
            </a:lvl1pPr>
            <a:lvl2pPr marL="270708" indent="0">
              <a:buNone/>
              <a:defRPr sz="1658"/>
            </a:lvl2pPr>
            <a:lvl3pPr marL="541416" indent="0">
              <a:buNone/>
              <a:defRPr sz="1421"/>
            </a:lvl3pPr>
            <a:lvl4pPr marL="812124" indent="0">
              <a:buNone/>
              <a:defRPr sz="1184"/>
            </a:lvl4pPr>
            <a:lvl5pPr marL="1082832" indent="0">
              <a:buNone/>
              <a:defRPr sz="1184"/>
            </a:lvl5pPr>
            <a:lvl6pPr marL="1353541" indent="0">
              <a:buNone/>
              <a:defRPr sz="1184"/>
            </a:lvl6pPr>
            <a:lvl7pPr marL="1624249" indent="0">
              <a:buNone/>
              <a:defRPr sz="1184"/>
            </a:lvl7pPr>
            <a:lvl8pPr marL="1894957" indent="0">
              <a:buNone/>
              <a:defRPr sz="1184"/>
            </a:lvl8pPr>
            <a:lvl9pPr marL="2165665" indent="0">
              <a:buNone/>
              <a:defRPr sz="118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496" y="1218248"/>
            <a:ext cx="3275328" cy="2256954"/>
          </a:xfrm>
        </p:spPr>
        <p:txBody>
          <a:bodyPr/>
          <a:lstStyle>
            <a:lvl1pPr marL="0" indent="0">
              <a:buNone/>
              <a:defRPr sz="947"/>
            </a:lvl1pPr>
            <a:lvl2pPr marL="270708" indent="0">
              <a:buNone/>
              <a:defRPr sz="829"/>
            </a:lvl2pPr>
            <a:lvl3pPr marL="541416" indent="0">
              <a:buNone/>
              <a:defRPr sz="711"/>
            </a:lvl3pPr>
            <a:lvl4pPr marL="812124" indent="0">
              <a:buNone/>
              <a:defRPr sz="592"/>
            </a:lvl4pPr>
            <a:lvl5pPr marL="1082832" indent="0">
              <a:buNone/>
              <a:defRPr sz="592"/>
            </a:lvl5pPr>
            <a:lvl6pPr marL="1353541" indent="0">
              <a:buNone/>
              <a:defRPr sz="592"/>
            </a:lvl6pPr>
            <a:lvl7pPr marL="1624249" indent="0">
              <a:buNone/>
              <a:defRPr sz="592"/>
            </a:lvl7pPr>
            <a:lvl8pPr marL="1894957" indent="0">
              <a:buNone/>
              <a:defRPr sz="592"/>
            </a:lvl8pPr>
            <a:lvl9pPr marL="2165665" indent="0">
              <a:buNone/>
              <a:defRPr sz="5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1C35-8BC0-4A5C-813A-05886BC6BB22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43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173" y="216202"/>
            <a:ext cx="8758893" cy="78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173" y="1081007"/>
            <a:ext cx="8758893" cy="257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172" y="3763784"/>
            <a:ext cx="2284929" cy="216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1C35-8BC0-4A5C-813A-05886BC6BB22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3923" y="3763784"/>
            <a:ext cx="3427393" cy="216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2137" y="3763784"/>
            <a:ext cx="2284929" cy="216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6C0B-EAC5-479A-BCD6-2351C0FA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06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1416" rtl="0" eaLnBrk="1" latinLnBrk="0" hangingPunct="1">
        <a:lnSpc>
          <a:spcPct val="90000"/>
        </a:lnSpc>
        <a:spcBef>
          <a:spcPct val="0"/>
        </a:spcBef>
        <a:buNone/>
        <a:defRPr kumimoji="1" sz="26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354" indent="-135354" algn="l" defTabSz="541416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kumimoji="1" sz="1658" kern="1200">
          <a:solidFill>
            <a:schemeClr val="tx1"/>
          </a:solidFill>
          <a:latin typeface="+mn-lt"/>
          <a:ea typeface="+mn-ea"/>
          <a:cs typeface="+mn-cs"/>
        </a:defRPr>
      </a:lvl1pPr>
      <a:lvl2pPr marL="406062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676770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47478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4pPr>
      <a:lvl5pPr marL="1218187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5pPr>
      <a:lvl6pPr marL="1488895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6pPr>
      <a:lvl7pPr marL="1759603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7pPr>
      <a:lvl8pPr marL="2030311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8pPr>
      <a:lvl9pPr marL="2301019" indent="-135354" algn="l" defTabSz="541416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1pPr>
      <a:lvl2pPr marL="270708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2pPr>
      <a:lvl3pPr marL="541416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3pPr>
      <a:lvl4pPr marL="812124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4pPr>
      <a:lvl5pPr marL="1082832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5pPr>
      <a:lvl6pPr marL="1353541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6pPr>
      <a:lvl7pPr marL="1624249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7pPr>
      <a:lvl8pPr marL="1894957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8pPr>
      <a:lvl9pPr marL="2165665" algn="l" defTabSz="541416" rtl="0" eaLnBrk="1" latinLnBrk="0" hangingPunct="1">
        <a:defRPr kumimoji="1" sz="1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78982" y="45705"/>
            <a:ext cx="10200472" cy="4003976"/>
            <a:chOff x="1347667" y="1971343"/>
            <a:chExt cx="10200472" cy="4003976"/>
          </a:xfrm>
        </p:grpSpPr>
        <p:sp>
          <p:nvSpPr>
            <p:cNvPr id="8" name="正方形/長方形 7"/>
            <p:cNvSpPr/>
            <p:nvPr/>
          </p:nvSpPr>
          <p:spPr>
            <a:xfrm>
              <a:off x="4015665" y="5267433"/>
              <a:ext cx="35178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取得する波長帯の数が少ないマルチスペクトルカメラ</a:t>
              </a:r>
              <a:endParaRPr lang="en-US" altLang="ja-JP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740280" y="3034275"/>
              <a:ext cx="1146468" cy="267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Spectral camera</a:t>
              </a:r>
              <a:endParaRPr lang="ja-JP" altLang="en-US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1418224" y="1971343"/>
              <a:ext cx="8718000" cy="3152776"/>
              <a:chOff x="-182558" y="2928431"/>
              <a:chExt cx="8718000" cy="3152776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0" r="18006"/>
              <a:stretch/>
            </p:blipFill>
            <p:spPr>
              <a:xfrm>
                <a:off x="-182558" y="2932414"/>
                <a:ext cx="2867025" cy="2711089"/>
              </a:xfrm>
              <a:prstGeom prst="rect">
                <a:avLst/>
              </a:prstGeom>
            </p:spPr>
          </p:pic>
          <p:pic>
            <p:nvPicPr>
              <p:cNvPr id="12" name="図 1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27" t="31803" r="38523" b="28318"/>
              <a:stretch/>
            </p:blipFill>
            <p:spPr>
              <a:xfrm>
                <a:off x="4106317" y="2928431"/>
                <a:ext cx="4429125" cy="3152776"/>
              </a:xfrm>
              <a:prstGeom prst="rect">
                <a:avLst/>
              </a:prstGeom>
            </p:spPr>
          </p:pic>
          <p:sp>
            <p:nvSpPr>
              <p:cNvPr id="6" name="楕円 5"/>
              <p:cNvSpPr/>
              <p:nvPr/>
            </p:nvSpPr>
            <p:spPr>
              <a:xfrm>
                <a:off x="1532956" y="3823310"/>
                <a:ext cx="509027" cy="50902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3" name="直線コネクタ 12"/>
              <p:cNvCxnSpPr>
                <a:stCxn id="6" idx="7"/>
              </p:cNvCxnSpPr>
              <p:nvPr/>
            </p:nvCxnSpPr>
            <p:spPr>
              <a:xfrm flipV="1">
                <a:off x="1967438" y="2928431"/>
                <a:ext cx="2138879" cy="9694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>
                <a:stCxn id="6" idx="5"/>
              </p:cNvCxnSpPr>
              <p:nvPr/>
            </p:nvCxnSpPr>
            <p:spPr>
              <a:xfrm>
                <a:off x="1967438" y="4257792"/>
                <a:ext cx="2138879" cy="182341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正方形/長方形 24"/>
            <p:cNvSpPr/>
            <p:nvPr/>
          </p:nvSpPr>
          <p:spPr>
            <a:xfrm>
              <a:off x="1347667" y="4655935"/>
              <a:ext cx="303922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カメラを搭載した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/>
              </a:r>
              <a:b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</a:b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建設機械</a:t>
              </a:r>
              <a:endParaRPr lang="en-US" altLang="ja-JP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7461755" y="5261903"/>
              <a:ext cx="40863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取得する波長帯の</a:t>
              </a:r>
              <a:r>
                <a:rPr lang="ja-JP" altLang="en-US" sz="20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数が非常に</a:t>
              </a:r>
              <a:r>
                <a:rPr lang="ja-JP" altLang="en-US" sz="20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多い</a:t>
              </a: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マルチ</a:t>
              </a:r>
              <a:r>
                <a:rPr lang="ja-JP" altLang="en-US" sz="20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スペクトルカメラ</a:t>
              </a:r>
              <a:endParaRPr lang="en-US" altLang="ja-JP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168516" y="2037359"/>
              <a:ext cx="2435077" cy="23293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8680580" y="3722916"/>
              <a:ext cx="1358770" cy="11823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7" name="直線矢印コネクタ 16"/>
            <p:cNvCxnSpPr>
              <a:stCxn id="7" idx="2"/>
              <a:endCxn id="8" idx="0"/>
            </p:cNvCxnSpPr>
            <p:nvPr/>
          </p:nvCxnSpPr>
          <p:spPr>
            <a:xfrm flipH="1">
              <a:off x="5774599" y="4366727"/>
              <a:ext cx="1611456" cy="9007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8" idx="2"/>
              <a:endCxn id="16" idx="0"/>
            </p:cNvCxnSpPr>
            <p:nvPr/>
          </p:nvCxnSpPr>
          <p:spPr>
            <a:xfrm>
              <a:off x="9359965" y="4905231"/>
              <a:ext cx="144982" cy="3566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3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25</Words>
  <Application>Microsoft Office PowerPoint</Application>
  <PresentationFormat>ユーザー設定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10</cp:revision>
  <dcterms:created xsi:type="dcterms:W3CDTF">2019-12-24T07:50:50Z</dcterms:created>
  <dcterms:modified xsi:type="dcterms:W3CDTF">2020-01-27T11:30:27Z</dcterms:modified>
</cp:coreProperties>
</file>