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679825" cy="2160588"/>
  <p:notesSz cx="6858000" cy="9144000"/>
  <p:defaultTextStyle>
    <a:defPPr>
      <a:defRPr lang="ja-JP"/>
    </a:defPPr>
    <a:lvl1pPr marL="0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1pPr>
    <a:lvl2pPr marL="140132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2pPr>
    <a:lvl3pPr marL="280264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3pPr>
    <a:lvl4pPr marL="420395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4pPr>
    <a:lvl5pPr marL="560527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5pPr>
    <a:lvl6pPr marL="700659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6pPr>
    <a:lvl7pPr marL="840791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7pPr>
    <a:lvl8pPr marL="980923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8pPr>
    <a:lvl9pPr marL="1121054" algn="l" defTabSz="280264" rtl="0" eaLnBrk="1" latinLnBrk="0" hangingPunct="1">
      <a:defRPr kumimoji="1" sz="5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6" autoAdjust="0"/>
    <p:restoredTop sz="94660"/>
  </p:normalViewPr>
  <p:slideViewPr>
    <p:cSldViewPr snapToGrid="0">
      <p:cViewPr varScale="1">
        <p:scale>
          <a:sx n="343" d="100"/>
          <a:sy n="343" d="100"/>
        </p:scale>
        <p:origin x="11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978" y="353596"/>
            <a:ext cx="2759869" cy="752205"/>
          </a:xfrm>
        </p:spPr>
        <p:txBody>
          <a:bodyPr anchor="b"/>
          <a:lstStyle>
            <a:lvl1pPr algn="ctr">
              <a:defRPr sz="18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978" y="1134809"/>
            <a:ext cx="2759869" cy="521642"/>
          </a:xfrm>
        </p:spPr>
        <p:txBody>
          <a:bodyPr/>
          <a:lstStyle>
            <a:lvl1pPr marL="0" indent="0" algn="ctr">
              <a:buNone/>
              <a:defRPr sz="724"/>
            </a:lvl1pPr>
            <a:lvl2pPr marL="137983" indent="0" algn="ctr">
              <a:buNone/>
              <a:defRPr sz="604"/>
            </a:lvl2pPr>
            <a:lvl3pPr marL="275966" indent="0" algn="ctr">
              <a:buNone/>
              <a:defRPr sz="543"/>
            </a:lvl3pPr>
            <a:lvl4pPr marL="413949" indent="0" algn="ctr">
              <a:buNone/>
              <a:defRPr sz="483"/>
            </a:lvl4pPr>
            <a:lvl5pPr marL="551932" indent="0" algn="ctr">
              <a:buNone/>
              <a:defRPr sz="483"/>
            </a:lvl5pPr>
            <a:lvl6pPr marL="689915" indent="0" algn="ctr">
              <a:buNone/>
              <a:defRPr sz="483"/>
            </a:lvl6pPr>
            <a:lvl7pPr marL="827898" indent="0" algn="ctr">
              <a:buNone/>
              <a:defRPr sz="483"/>
            </a:lvl7pPr>
            <a:lvl8pPr marL="965881" indent="0" algn="ctr">
              <a:buNone/>
              <a:defRPr sz="483"/>
            </a:lvl8pPr>
            <a:lvl9pPr marL="1103864" indent="0" algn="ctr">
              <a:buNone/>
              <a:defRPr sz="48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3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6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3375" y="115032"/>
            <a:ext cx="793462" cy="18309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988" y="115032"/>
            <a:ext cx="2334389" cy="18309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7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3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71" y="538647"/>
            <a:ext cx="3173849" cy="898744"/>
          </a:xfrm>
        </p:spPr>
        <p:txBody>
          <a:bodyPr anchor="b"/>
          <a:lstStyle>
            <a:lvl1pPr>
              <a:defRPr sz="181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071" y="1445894"/>
            <a:ext cx="3173849" cy="472628"/>
          </a:xfrm>
        </p:spPr>
        <p:txBody>
          <a:bodyPr/>
          <a:lstStyle>
            <a:lvl1pPr marL="0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1pPr>
            <a:lvl2pPr marL="137983" indent="0">
              <a:buNone/>
              <a:defRPr sz="604">
                <a:solidFill>
                  <a:schemeClr val="tx1">
                    <a:tint val="75000"/>
                  </a:schemeClr>
                </a:solidFill>
              </a:defRPr>
            </a:lvl2pPr>
            <a:lvl3pPr marL="275966" indent="0">
              <a:buNone/>
              <a:defRPr sz="543">
                <a:solidFill>
                  <a:schemeClr val="tx1">
                    <a:tint val="75000"/>
                  </a:schemeClr>
                </a:solidFill>
              </a:defRPr>
            </a:lvl3pPr>
            <a:lvl4pPr marL="413949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4pPr>
            <a:lvl5pPr marL="551932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5pPr>
            <a:lvl6pPr marL="689915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6pPr>
            <a:lvl7pPr marL="827898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7pPr>
            <a:lvl8pPr marL="965881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8pPr>
            <a:lvl9pPr marL="1103864" indent="0">
              <a:buNone/>
              <a:defRPr sz="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0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988" y="575157"/>
            <a:ext cx="1563926" cy="1370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2911" y="575157"/>
            <a:ext cx="1563926" cy="1370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2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67" y="115031"/>
            <a:ext cx="3173849" cy="41761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468" y="529645"/>
            <a:ext cx="1556738" cy="259570"/>
          </a:xfrm>
        </p:spPr>
        <p:txBody>
          <a:bodyPr anchor="b"/>
          <a:lstStyle>
            <a:lvl1pPr marL="0" indent="0">
              <a:buNone/>
              <a:defRPr sz="724" b="1"/>
            </a:lvl1pPr>
            <a:lvl2pPr marL="137983" indent="0">
              <a:buNone/>
              <a:defRPr sz="604" b="1"/>
            </a:lvl2pPr>
            <a:lvl3pPr marL="275966" indent="0">
              <a:buNone/>
              <a:defRPr sz="543" b="1"/>
            </a:lvl3pPr>
            <a:lvl4pPr marL="413949" indent="0">
              <a:buNone/>
              <a:defRPr sz="483" b="1"/>
            </a:lvl4pPr>
            <a:lvl5pPr marL="551932" indent="0">
              <a:buNone/>
              <a:defRPr sz="483" b="1"/>
            </a:lvl5pPr>
            <a:lvl6pPr marL="689915" indent="0">
              <a:buNone/>
              <a:defRPr sz="483" b="1"/>
            </a:lvl6pPr>
            <a:lvl7pPr marL="827898" indent="0">
              <a:buNone/>
              <a:defRPr sz="483" b="1"/>
            </a:lvl7pPr>
            <a:lvl8pPr marL="965881" indent="0">
              <a:buNone/>
              <a:defRPr sz="483" b="1"/>
            </a:lvl8pPr>
            <a:lvl9pPr marL="1103864" indent="0">
              <a:buNone/>
              <a:defRPr sz="48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468" y="789215"/>
            <a:ext cx="1556738" cy="11608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2911" y="529645"/>
            <a:ext cx="1564405" cy="259570"/>
          </a:xfrm>
        </p:spPr>
        <p:txBody>
          <a:bodyPr anchor="b"/>
          <a:lstStyle>
            <a:lvl1pPr marL="0" indent="0">
              <a:buNone/>
              <a:defRPr sz="724" b="1"/>
            </a:lvl1pPr>
            <a:lvl2pPr marL="137983" indent="0">
              <a:buNone/>
              <a:defRPr sz="604" b="1"/>
            </a:lvl2pPr>
            <a:lvl3pPr marL="275966" indent="0">
              <a:buNone/>
              <a:defRPr sz="543" b="1"/>
            </a:lvl3pPr>
            <a:lvl4pPr marL="413949" indent="0">
              <a:buNone/>
              <a:defRPr sz="483" b="1"/>
            </a:lvl4pPr>
            <a:lvl5pPr marL="551932" indent="0">
              <a:buNone/>
              <a:defRPr sz="483" b="1"/>
            </a:lvl5pPr>
            <a:lvl6pPr marL="689915" indent="0">
              <a:buNone/>
              <a:defRPr sz="483" b="1"/>
            </a:lvl6pPr>
            <a:lvl7pPr marL="827898" indent="0">
              <a:buNone/>
              <a:defRPr sz="483" b="1"/>
            </a:lvl7pPr>
            <a:lvl8pPr marL="965881" indent="0">
              <a:buNone/>
              <a:defRPr sz="483" b="1"/>
            </a:lvl8pPr>
            <a:lvl9pPr marL="1103864" indent="0">
              <a:buNone/>
              <a:defRPr sz="48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2911" y="789215"/>
            <a:ext cx="1564405" cy="11608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9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52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0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68" y="144039"/>
            <a:ext cx="1186839" cy="504137"/>
          </a:xfrm>
        </p:spPr>
        <p:txBody>
          <a:bodyPr anchor="b"/>
          <a:lstStyle>
            <a:lvl1pPr>
              <a:defRPr sz="9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405" y="311085"/>
            <a:ext cx="1862911" cy="1535418"/>
          </a:xfrm>
        </p:spPr>
        <p:txBody>
          <a:bodyPr/>
          <a:lstStyle>
            <a:lvl1pPr>
              <a:defRPr sz="966"/>
            </a:lvl1pPr>
            <a:lvl2pPr>
              <a:defRPr sz="845"/>
            </a:lvl2pPr>
            <a:lvl3pPr>
              <a:defRPr sz="724"/>
            </a:lvl3pPr>
            <a:lvl4pPr>
              <a:defRPr sz="604"/>
            </a:lvl4pPr>
            <a:lvl5pPr>
              <a:defRPr sz="604"/>
            </a:lvl5pPr>
            <a:lvl6pPr>
              <a:defRPr sz="604"/>
            </a:lvl6pPr>
            <a:lvl7pPr>
              <a:defRPr sz="604"/>
            </a:lvl7pPr>
            <a:lvl8pPr>
              <a:defRPr sz="604"/>
            </a:lvl8pPr>
            <a:lvl9pPr>
              <a:defRPr sz="60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468" y="648176"/>
            <a:ext cx="1186839" cy="1200827"/>
          </a:xfrm>
        </p:spPr>
        <p:txBody>
          <a:bodyPr/>
          <a:lstStyle>
            <a:lvl1pPr marL="0" indent="0">
              <a:buNone/>
              <a:defRPr sz="483"/>
            </a:lvl1pPr>
            <a:lvl2pPr marL="137983" indent="0">
              <a:buNone/>
              <a:defRPr sz="423"/>
            </a:lvl2pPr>
            <a:lvl3pPr marL="275966" indent="0">
              <a:buNone/>
              <a:defRPr sz="362"/>
            </a:lvl3pPr>
            <a:lvl4pPr marL="413949" indent="0">
              <a:buNone/>
              <a:defRPr sz="302"/>
            </a:lvl4pPr>
            <a:lvl5pPr marL="551932" indent="0">
              <a:buNone/>
              <a:defRPr sz="302"/>
            </a:lvl5pPr>
            <a:lvl6pPr marL="689915" indent="0">
              <a:buNone/>
              <a:defRPr sz="302"/>
            </a:lvl6pPr>
            <a:lvl7pPr marL="827898" indent="0">
              <a:buNone/>
              <a:defRPr sz="302"/>
            </a:lvl7pPr>
            <a:lvl8pPr marL="965881" indent="0">
              <a:buNone/>
              <a:defRPr sz="302"/>
            </a:lvl8pPr>
            <a:lvl9pPr marL="1103864" indent="0">
              <a:buNone/>
              <a:defRPr sz="3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3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68" y="144039"/>
            <a:ext cx="1186839" cy="504137"/>
          </a:xfrm>
        </p:spPr>
        <p:txBody>
          <a:bodyPr anchor="b"/>
          <a:lstStyle>
            <a:lvl1pPr>
              <a:defRPr sz="9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4405" y="311085"/>
            <a:ext cx="1862911" cy="1535418"/>
          </a:xfrm>
        </p:spPr>
        <p:txBody>
          <a:bodyPr anchor="t"/>
          <a:lstStyle>
            <a:lvl1pPr marL="0" indent="0">
              <a:buNone/>
              <a:defRPr sz="966"/>
            </a:lvl1pPr>
            <a:lvl2pPr marL="137983" indent="0">
              <a:buNone/>
              <a:defRPr sz="845"/>
            </a:lvl2pPr>
            <a:lvl3pPr marL="275966" indent="0">
              <a:buNone/>
              <a:defRPr sz="724"/>
            </a:lvl3pPr>
            <a:lvl4pPr marL="413949" indent="0">
              <a:buNone/>
              <a:defRPr sz="604"/>
            </a:lvl4pPr>
            <a:lvl5pPr marL="551932" indent="0">
              <a:buNone/>
              <a:defRPr sz="604"/>
            </a:lvl5pPr>
            <a:lvl6pPr marL="689915" indent="0">
              <a:buNone/>
              <a:defRPr sz="604"/>
            </a:lvl6pPr>
            <a:lvl7pPr marL="827898" indent="0">
              <a:buNone/>
              <a:defRPr sz="604"/>
            </a:lvl7pPr>
            <a:lvl8pPr marL="965881" indent="0">
              <a:buNone/>
              <a:defRPr sz="604"/>
            </a:lvl8pPr>
            <a:lvl9pPr marL="1103864" indent="0">
              <a:buNone/>
              <a:defRPr sz="60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468" y="648176"/>
            <a:ext cx="1186839" cy="1200827"/>
          </a:xfrm>
        </p:spPr>
        <p:txBody>
          <a:bodyPr/>
          <a:lstStyle>
            <a:lvl1pPr marL="0" indent="0">
              <a:buNone/>
              <a:defRPr sz="483"/>
            </a:lvl1pPr>
            <a:lvl2pPr marL="137983" indent="0">
              <a:buNone/>
              <a:defRPr sz="423"/>
            </a:lvl2pPr>
            <a:lvl3pPr marL="275966" indent="0">
              <a:buNone/>
              <a:defRPr sz="362"/>
            </a:lvl3pPr>
            <a:lvl4pPr marL="413949" indent="0">
              <a:buNone/>
              <a:defRPr sz="302"/>
            </a:lvl4pPr>
            <a:lvl5pPr marL="551932" indent="0">
              <a:buNone/>
              <a:defRPr sz="302"/>
            </a:lvl5pPr>
            <a:lvl6pPr marL="689915" indent="0">
              <a:buNone/>
              <a:defRPr sz="302"/>
            </a:lvl6pPr>
            <a:lvl7pPr marL="827898" indent="0">
              <a:buNone/>
              <a:defRPr sz="302"/>
            </a:lvl7pPr>
            <a:lvl8pPr marL="965881" indent="0">
              <a:buNone/>
              <a:defRPr sz="302"/>
            </a:lvl8pPr>
            <a:lvl9pPr marL="1103864" indent="0">
              <a:buNone/>
              <a:defRPr sz="3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88" y="115031"/>
            <a:ext cx="3173849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88" y="575157"/>
            <a:ext cx="3173849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988" y="2002545"/>
            <a:ext cx="8279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EC37-D05D-414F-8595-841EAFF93C69}" type="datetimeFigureOut">
              <a:rPr kumimoji="1" lang="ja-JP" altLang="en-US" smtClean="0"/>
              <a:t>2020/1/18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942" y="2002545"/>
            <a:ext cx="124194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8876" y="2002545"/>
            <a:ext cx="8279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8061-3088-4256-8E57-E9EF8C57FE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86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5966" rtl="0" eaLnBrk="1" latinLnBrk="0" hangingPunct="1">
        <a:lnSpc>
          <a:spcPct val="90000"/>
        </a:lnSpc>
        <a:spcBef>
          <a:spcPct val="0"/>
        </a:spcBef>
        <a:buNone/>
        <a:defRPr kumimoji="1" sz="13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991" indent="-68991" algn="l" defTabSz="275966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kumimoji="1" sz="845" kern="1200">
          <a:solidFill>
            <a:schemeClr val="tx1"/>
          </a:solidFill>
          <a:latin typeface="+mn-lt"/>
          <a:ea typeface="+mn-ea"/>
          <a:cs typeface="+mn-cs"/>
        </a:defRPr>
      </a:lvl1pPr>
      <a:lvl2pPr marL="206974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724" kern="1200">
          <a:solidFill>
            <a:schemeClr val="tx1"/>
          </a:solidFill>
          <a:latin typeface="+mn-lt"/>
          <a:ea typeface="+mn-ea"/>
          <a:cs typeface="+mn-cs"/>
        </a:defRPr>
      </a:lvl2pPr>
      <a:lvl3pPr marL="344957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60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4pPr>
      <a:lvl5pPr marL="620923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5pPr>
      <a:lvl6pPr marL="758906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6pPr>
      <a:lvl7pPr marL="896889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7pPr>
      <a:lvl8pPr marL="1034872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8pPr>
      <a:lvl9pPr marL="1172855" indent="-68991" algn="l" defTabSz="275966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1pPr>
      <a:lvl2pPr marL="137983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2pPr>
      <a:lvl3pPr marL="275966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3pPr>
      <a:lvl4pPr marL="413949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4pPr>
      <a:lvl5pPr marL="551932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5pPr>
      <a:lvl6pPr marL="689915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6pPr>
      <a:lvl7pPr marL="827898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7pPr>
      <a:lvl8pPr marL="965881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8pPr>
      <a:lvl9pPr marL="1103864" algn="l" defTabSz="275966" rtl="0" eaLnBrk="1" latinLnBrk="0" hangingPunct="1">
        <a:defRPr kumimoji="1" sz="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5389" y="35433"/>
            <a:ext cx="3614258" cy="2152286"/>
            <a:chOff x="1849314" y="3773433"/>
            <a:chExt cx="3614258" cy="215228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0" t="71293" r="77880" b="5034"/>
            <a:stretch/>
          </p:blipFill>
          <p:spPr>
            <a:xfrm rot="5400000">
              <a:off x="3910024" y="3887656"/>
              <a:ext cx="1483569" cy="1623527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07" t="11491" r="47994" b="3475"/>
            <a:stretch/>
          </p:blipFill>
          <p:spPr>
            <a:xfrm>
              <a:off x="2269027" y="3773433"/>
              <a:ext cx="1077160" cy="180080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150275" y="3773433"/>
              <a:ext cx="1195912" cy="1875288"/>
              <a:chOff x="3356444" y="3895921"/>
              <a:chExt cx="1195912" cy="1875288"/>
            </a:xfrm>
          </p:grpSpPr>
          <p:cxnSp>
            <p:nvCxnSpPr>
              <p:cNvPr id="19" name="直線矢印コネクタ 18"/>
              <p:cNvCxnSpPr/>
              <p:nvPr/>
            </p:nvCxnSpPr>
            <p:spPr>
              <a:xfrm>
                <a:off x="3356444" y="5771208"/>
                <a:ext cx="11959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flipV="1">
                <a:off x="3356444" y="3895921"/>
                <a:ext cx="0" cy="18752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2340427" y="5648720"/>
              <a:ext cx="934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輝度値</a:t>
              </a:r>
              <a:endParaRPr lang="en-US" altLang="ja-JP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 rot="16200000">
              <a:off x="1635743" y="4560919"/>
              <a:ext cx="7041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割合</a:t>
              </a:r>
              <a:endParaRPr lang="en-US" altLang="ja-JP" sz="12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064000" y="4972050"/>
              <a:ext cx="784225" cy="177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H="1" flipV="1">
              <a:off x="3346187" y="3796760"/>
              <a:ext cx="717812" cy="11752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3346188" y="5157723"/>
              <a:ext cx="714256" cy="4118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655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4</cp:revision>
  <dcterms:created xsi:type="dcterms:W3CDTF">2020-01-06T02:03:18Z</dcterms:created>
  <dcterms:modified xsi:type="dcterms:W3CDTF">2020-01-18T07:39:28Z</dcterms:modified>
</cp:coreProperties>
</file>