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0171-6C1B-4F96-9E49-65DB7FFD99C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01F63-B3ED-4FF3-B4E4-04876554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1F63-B3ED-4FF3-B4E4-048765542A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685" y="1334278"/>
            <a:ext cx="10247871" cy="3013787"/>
          </a:xfrm>
          <a:ln w="3175">
            <a:noFill/>
          </a:ln>
        </p:spPr>
        <p:txBody>
          <a:bodyPr/>
          <a:lstStyle/>
          <a:p>
            <a:pPr algn="ctr"/>
            <a:r>
              <a:rPr lang="en-US" dirty="0" smtClean="0"/>
              <a:t>Peace &amp; </a:t>
            </a:r>
            <a:r>
              <a:rPr lang="en-US" dirty="0" err="1" smtClean="0"/>
              <a:t>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686" y="4415482"/>
            <a:ext cx="10247871" cy="1220208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Created by :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Tyler Silverman, Caitlin Crews, Denny, Sim Kaur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1464368" y="1943518"/>
            <a:ext cx="1352938" cy="16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9330494" y="1943519"/>
            <a:ext cx="1278412" cy="16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194" y="2202024"/>
            <a:ext cx="10058400" cy="42161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app was created keeping ‘Brain’ in mind.</a:t>
            </a:r>
          </a:p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will allow the user to play a mind game to exercise their brain. </a:t>
            </a:r>
          </a:p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Addition, we wanted to let user have the option to meditate which will help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user relax their mind,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calm down and perform better.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194" y="503293"/>
            <a:ext cx="10058400" cy="160934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What’s IS ‘</a:t>
            </a:r>
            <a:r>
              <a:rPr lang="en-US" sz="6000" u="sng" dirty="0" smtClean="0"/>
              <a:t>PEACE &amp; MIND</a:t>
            </a:r>
            <a:r>
              <a:rPr lang="en-US" sz="6000" dirty="0" smtClean="0"/>
              <a:t>’ ABOUT?	</a:t>
            </a:r>
            <a:endParaRPr lang="en-US" sz="6000" dirty="0"/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8063"/>
            <a:ext cx="10058400" cy="3448968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Using our App, the user will be able to &gt;&gt;</a:t>
            </a:r>
          </a:p>
          <a:p>
            <a:pPr lvl="3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 a mind game.</a:t>
            </a:r>
          </a:p>
          <a:p>
            <a:pPr lvl="3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Watch a Meditation video.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otivation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 for 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development: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As a team, We really liked the idea of creating a mind game app which will include a series of mind games (similar to luminosity ) as well as meditation video to relax the mind.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69848" y="456651"/>
            <a:ext cx="10058400" cy="160934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	Task </a:t>
            </a:r>
            <a:r>
              <a:rPr lang="en-US" sz="6600" dirty="0"/>
              <a:t>Accomplished </a:t>
            </a:r>
            <a:r>
              <a:rPr lang="en-US" sz="6000" dirty="0" smtClean="0"/>
              <a:t>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80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03654"/>
            <a:ext cx="10058400" cy="5768546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Technologies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Html,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css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 Bootstrap), JavaScript, Template Engine,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Axios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call. </a:t>
            </a:r>
          </a:p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Packages – Node, Express.</a:t>
            </a:r>
          </a:p>
          <a:p>
            <a:pPr marL="0" indent="0">
              <a:buNone/>
            </a:pP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Tasks and roles 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created this App as a Team doing Frontend and Backend all together ( Full Stack). </a:t>
            </a:r>
          </a:p>
          <a:p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hallenges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successes: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had some difficulty finding a perfect API for mind games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Functionality - Linking the login, dashboard, authentication, </a:t>
            </a:r>
            <a:r>
              <a:rPr lang="en-US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axios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807308" y="5615192"/>
            <a:ext cx="10320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: </a:t>
            </a:r>
            <a:endParaRPr lang="en-US" dirty="0"/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3843992"/>
            <a:ext cx="5041699" cy="1483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27890"/>
          <a:stretch/>
        </p:blipFill>
        <p:spPr>
          <a:xfrm>
            <a:off x="6214188" y="2230409"/>
            <a:ext cx="4914060" cy="1483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848" y="2217479"/>
            <a:ext cx="5032372" cy="14961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187" y="3843992"/>
            <a:ext cx="4914061" cy="14837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0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Future</a:t>
            </a:r>
            <a:r>
              <a:rPr lang="en-US" sz="6000" dirty="0"/>
              <a:t> </a:t>
            </a:r>
            <a:r>
              <a:rPr lang="en-US" sz="6000" dirty="0" smtClean="0"/>
              <a:t>Development /icebox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39348"/>
            <a:ext cx="10058400" cy="35083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would like to &gt;&gt;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dd a series of different mind games to challenge different parts of the brain.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Various meditation videos.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randomly generated meditation quote for the dashboard page. 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Links to the article about benefits of meditation.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2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links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39348"/>
            <a:ext cx="10058400" cy="1996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Deployed :</a:t>
            </a:r>
            <a:endParaRPr lang="en-US" sz="2400" dirty="0"/>
          </a:p>
          <a:p>
            <a:pPr fontAlgn="base"/>
            <a:r>
              <a:rPr lang="en-US" sz="2400" dirty="0" smtClean="0"/>
              <a:t>GitHub </a:t>
            </a:r>
            <a:r>
              <a:rPr lang="en-US" sz="2400" dirty="0"/>
              <a:t>: https://github.com/simk2020/Project2.git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1214" y="4406598"/>
            <a:ext cx="10058400" cy="1609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273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296</TotalTime>
  <Words>172</Words>
  <Application>Microsoft Office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Rockwell</vt:lpstr>
      <vt:lpstr>Rockwell Condensed</vt:lpstr>
      <vt:lpstr>Wingdings</vt:lpstr>
      <vt:lpstr>Wood Type</vt:lpstr>
      <vt:lpstr>Peace &amp; MinD</vt:lpstr>
      <vt:lpstr>What’s IS ‘PEACE &amp; MIND’ ABOUT? </vt:lpstr>
      <vt:lpstr>PowerPoint Presentation</vt:lpstr>
      <vt:lpstr>PowerPoint Presentation</vt:lpstr>
      <vt:lpstr>demo</vt:lpstr>
      <vt:lpstr>Future Development /icebox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Peace &amp; MinD</dc:title>
  <dc:creator>vk ck</dc:creator>
  <cp:lastModifiedBy>vk ck</cp:lastModifiedBy>
  <cp:revision>25</cp:revision>
  <dcterms:created xsi:type="dcterms:W3CDTF">2021-01-08T00:02:44Z</dcterms:created>
  <dcterms:modified xsi:type="dcterms:W3CDTF">2021-01-08T21:04:32Z</dcterms:modified>
</cp:coreProperties>
</file>