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9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2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9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0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8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8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8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8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4D7B-6FF5-4B08-97BD-B8033E4F7760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5CE6-12E0-49D8-9F17-A92C456253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4" y="213797"/>
            <a:ext cx="1828800" cy="26574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848497" y="675503"/>
            <a:ext cx="280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509" y="490837"/>
            <a:ext cx="285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на главный экран</a:t>
            </a:r>
            <a:endParaRPr lang="ru-RU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848497" y="1044835"/>
            <a:ext cx="280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509" y="860169"/>
            <a:ext cx="391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на настройки </a:t>
            </a:r>
            <a:r>
              <a:rPr lang="ru-RU" b="1" dirty="0" err="1" smtClean="0"/>
              <a:t>проботбоника</a:t>
            </a:r>
            <a:endParaRPr lang="ru-RU" b="1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938971" y="1363362"/>
            <a:ext cx="280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6983" y="1178696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на Настройки связи</a:t>
            </a:r>
            <a:endParaRPr lang="ru-RU" b="1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938971" y="1681889"/>
            <a:ext cx="280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76983" y="1497223"/>
            <a:ext cx="319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Переход на просмотр ошибок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5990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0826"/>
              </p:ext>
            </p:extLst>
          </p:nvPr>
        </p:nvGraphicFramePr>
        <p:xfrm>
          <a:off x="972065" y="2257168"/>
          <a:ext cx="6516140" cy="2215980"/>
        </p:xfrm>
        <a:graphic>
          <a:graphicData uri="http://schemas.openxmlformats.org/drawingml/2006/table">
            <a:tbl>
              <a:tblPr/>
              <a:tblGrid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</a:tblGrid>
              <a:tr h="5539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9541" y="221040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76151" y="218688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634496" y="218247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3073" y="2178052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99221" y="2195724"/>
            <a:ext cx="55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6525" y="219572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98120" y="219793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447" y="218688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55943" y="2210406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 F </a:t>
            </a:r>
            <a:r>
              <a:rPr lang="en-US" sz="3600" dirty="0" err="1" smtClean="0"/>
              <a:t>F</a:t>
            </a:r>
            <a:endParaRPr lang="ru-RU" sz="3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29540" y="2317453"/>
            <a:ext cx="4506097" cy="41389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>
            <a:stCxn id="18" idx="0"/>
          </p:cNvCxnSpPr>
          <p:nvPr/>
        </p:nvCxnSpPr>
        <p:spPr>
          <a:xfrm rot="5400000" flipH="1" flipV="1">
            <a:off x="4975393" y="-687763"/>
            <a:ext cx="1212413" cy="4798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3092" y="879992"/>
            <a:ext cx="164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mode ON</a:t>
            </a:r>
          </a:p>
          <a:p>
            <a:r>
              <a:rPr lang="en-US" dirty="0" smtClean="0"/>
              <a:t>Auto mode OFF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29541" y="2778249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 e a d y    f o r      s e l  e c t  </a:t>
            </a:r>
            <a:r>
              <a:rPr lang="en-US" sz="3600" dirty="0" err="1" smtClean="0"/>
              <a:t>i</a:t>
            </a:r>
            <a:r>
              <a:rPr lang="en-US" sz="3600" dirty="0" smtClean="0"/>
              <a:t>  o n</a:t>
            </a:r>
            <a:endParaRPr lang="ru-RU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196" y="3838472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        I  n d </a:t>
            </a:r>
            <a:r>
              <a:rPr lang="en-US" sz="3600" dirty="0" err="1" smtClean="0"/>
              <a:t>i</a:t>
            </a:r>
            <a:r>
              <a:rPr lang="en-US" sz="3600" dirty="0" smtClean="0"/>
              <a:t>  c a t  </a:t>
            </a:r>
            <a:r>
              <a:rPr lang="en-US" sz="3600" dirty="0" err="1" smtClean="0"/>
              <a:t>i</a:t>
            </a:r>
            <a:r>
              <a:rPr lang="en-US" sz="3600" dirty="0" smtClean="0"/>
              <a:t>  o n-  &gt; E n t  e r</a:t>
            </a:r>
            <a:endParaRPr lang="ru-RU" sz="3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29540" y="2910357"/>
            <a:ext cx="6202780" cy="40284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>
            <a:off x="5634237" y="3019317"/>
            <a:ext cx="4162584" cy="6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06354" y="2696151"/>
            <a:ext cx="1983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for </a:t>
            </a:r>
            <a:r>
              <a:rPr lang="en-US" dirty="0" smtClean="0"/>
              <a:t>selection</a:t>
            </a:r>
          </a:p>
          <a:p>
            <a:r>
              <a:rPr lang="en-US" dirty="0"/>
              <a:t>Executing </a:t>
            </a:r>
            <a:r>
              <a:rPr lang="en-US" dirty="0" smtClean="0"/>
              <a:t>selection</a:t>
            </a:r>
          </a:p>
          <a:p>
            <a:r>
              <a:rPr lang="en-US" dirty="0"/>
              <a:t>Executing </a:t>
            </a:r>
            <a:r>
              <a:rPr lang="en-US" dirty="0" smtClean="0"/>
              <a:t>return</a:t>
            </a:r>
          </a:p>
          <a:p>
            <a:r>
              <a:rPr lang="en-US" dirty="0"/>
              <a:t>Errors, press F4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023897" y="3439212"/>
            <a:ext cx="6202780" cy="40284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932739" y="4301778"/>
            <a:ext cx="1930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sel. in %d </a:t>
            </a:r>
            <a:r>
              <a:rPr lang="en-US" dirty="0" smtClean="0"/>
              <a:t>s</a:t>
            </a:r>
            <a:r>
              <a:rPr lang="ru-RU" dirty="0" smtClean="0"/>
              <a:t> -  </a:t>
            </a:r>
          </a:p>
          <a:p>
            <a:r>
              <a:rPr lang="ru-RU" dirty="0" smtClean="0"/>
              <a:t>в случае, если </a:t>
            </a:r>
          </a:p>
          <a:p>
            <a:r>
              <a:rPr lang="ru-RU" dirty="0" smtClean="0"/>
              <a:t>переключатель </a:t>
            </a:r>
          </a:p>
          <a:p>
            <a:r>
              <a:rPr lang="ru-RU" dirty="0" smtClean="0"/>
              <a:t>на автомате</a:t>
            </a:r>
            <a:endParaRPr lang="ru-RU" dirty="0"/>
          </a:p>
        </p:txBody>
      </p:sp>
      <p:cxnSp>
        <p:nvCxnSpPr>
          <p:cNvPr id="38" name="Соединительная линия уступом 37"/>
          <p:cNvCxnSpPr/>
          <p:nvPr/>
        </p:nvCxnSpPr>
        <p:spPr>
          <a:xfrm>
            <a:off x="7226677" y="3640636"/>
            <a:ext cx="2570144" cy="1046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83269" y="5917218"/>
            <a:ext cx="787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нажатии на клавишу </a:t>
            </a:r>
            <a:r>
              <a:rPr lang="en-US" dirty="0" smtClean="0"/>
              <a:t>Enter, </a:t>
            </a:r>
            <a:r>
              <a:rPr lang="ru-RU" dirty="0" smtClean="0"/>
              <a:t>происходит переход на страницу </a:t>
            </a:r>
            <a:r>
              <a:rPr lang="en-US" dirty="0" smtClean="0"/>
              <a:t>“</a:t>
            </a:r>
            <a:r>
              <a:rPr lang="ru-RU" dirty="0" smtClean="0"/>
              <a:t>Индикация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4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Индикация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08007"/>
              </p:ext>
            </p:extLst>
          </p:nvPr>
        </p:nvGraphicFramePr>
        <p:xfrm>
          <a:off x="972065" y="2257168"/>
          <a:ext cx="6516140" cy="2215980"/>
        </p:xfrm>
        <a:graphic>
          <a:graphicData uri="http://schemas.openxmlformats.org/drawingml/2006/table">
            <a:tbl>
              <a:tblPr/>
              <a:tblGrid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  <a:gridCol w="325807"/>
              </a:tblGrid>
              <a:tr h="55399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9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541" y="2210406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  n d </a:t>
            </a:r>
            <a:r>
              <a:rPr lang="en-US" sz="3600" dirty="0" err="1" smtClean="0"/>
              <a:t>i</a:t>
            </a:r>
            <a:r>
              <a:rPr lang="en-US" sz="3600" dirty="0" smtClean="0"/>
              <a:t>  c a t  </a:t>
            </a:r>
            <a:r>
              <a:rPr lang="en-US" sz="3600" dirty="0" err="1" smtClean="0"/>
              <a:t>i</a:t>
            </a:r>
            <a:r>
              <a:rPr lang="en-US" sz="3600" dirty="0" smtClean="0"/>
              <a:t>  o n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60196" y="3838472"/>
            <a:ext cx="6627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        </a:t>
            </a:r>
            <a:r>
              <a:rPr lang="ru-RU" sz="3600" dirty="0" smtClean="0"/>
              <a:t>                </a:t>
            </a:r>
            <a:r>
              <a:rPr lang="en-US" sz="3600" dirty="0" smtClean="0"/>
              <a:t>T o    ma </a:t>
            </a:r>
            <a:r>
              <a:rPr lang="en-US" sz="3600" dirty="0" err="1" smtClean="0"/>
              <a:t>i</a:t>
            </a:r>
            <a:r>
              <a:rPr lang="en-US" sz="3600" dirty="0" smtClean="0"/>
              <a:t>  n -  &gt; E s c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960196" y="2730124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1</a:t>
            </a:r>
            <a:r>
              <a:rPr lang="en-US" sz="3600" dirty="0" smtClean="0"/>
              <a:t> . D  I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68918" y="5746546"/>
            <a:ext cx="1004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нажатии на клавиши вверх и вниз происходит переключение, при нажатии на </a:t>
            </a:r>
            <a:r>
              <a:rPr lang="en-US" dirty="0" smtClean="0"/>
              <a:t>Esc – </a:t>
            </a:r>
            <a:r>
              <a:rPr lang="ru-RU" dirty="0" smtClean="0"/>
              <a:t>переход на </a:t>
            </a:r>
          </a:p>
          <a:p>
            <a:r>
              <a:rPr lang="ru-RU" dirty="0" smtClean="0"/>
              <a:t>Главный экран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21" y="131144"/>
            <a:ext cx="1609725" cy="6858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21" y="996885"/>
            <a:ext cx="1590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ru-RU" dirty="0" err="1" smtClean="0"/>
              <a:t>проботбора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380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155</Words>
  <Application>Microsoft Office PowerPoint</Application>
  <PresentationFormat>Широкоэкранный</PresentationFormat>
  <Paragraphs>34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Главный экран</vt:lpstr>
      <vt:lpstr>Индикация</vt:lpstr>
      <vt:lpstr>Параметры проботбора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Serafim</dc:creator>
  <cp:lastModifiedBy>Serafim</cp:lastModifiedBy>
  <cp:revision>12</cp:revision>
  <dcterms:created xsi:type="dcterms:W3CDTF">2023-01-30T06:43:23Z</dcterms:created>
  <dcterms:modified xsi:type="dcterms:W3CDTF">2023-01-30T08:47:28Z</dcterms:modified>
</cp:coreProperties>
</file>