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72" d="100"/>
          <a:sy n="172" d="100"/>
        </p:scale>
        <p:origin x="2334" y="1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BEB9-E15D-4775-9AA5-C35584D4C70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E7D9-216F-442D-82C5-196BCD5B3E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STORYBOT glow\STORY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400" y="2197100"/>
            <a:ext cx="2463800" cy="2374900"/>
          </a:xfrm>
          <a:prstGeom prst="rect">
            <a:avLst/>
          </a:prstGeom>
          <a:noFill/>
        </p:spPr>
      </p:pic>
      <p:pic>
        <p:nvPicPr>
          <p:cNvPr id="2050" name="Picture 2" descr="F:\STORYBOT glow\STORYBOT g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400" y="2082800"/>
            <a:ext cx="2463800" cy="246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6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8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STORYBOT glow\STORYBOT gr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400" y="2197100"/>
            <a:ext cx="2463800" cy="2374900"/>
          </a:xfrm>
          <a:prstGeom prst="rect">
            <a:avLst/>
          </a:prstGeom>
          <a:noFill/>
        </p:spPr>
      </p:pic>
      <p:pic>
        <p:nvPicPr>
          <p:cNvPr id="4" name="Picture 2" descr="F:\STORYBOT glow\STORYBOT g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086" y="2084173"/>
            <a:ext cx="2463800" cy="246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6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8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STORYBOT glow\STORYBOT gr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400" y="2197100"/>
            <a:ext cx="2463800" cy="2374900"/>
          </a:xfrm>
          <a:prstGeom prst="rect">
            <a:avLst/>
          </a:prstGeom>
          <a:noFill/>
        </p:spPr>
      </p:pic>
      <p:pic>
        <p:nvPicPr>
          <p:cNvPr id="3074" name="Picture 2" descr="F:\STORYBOT glow\STORY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400" y="2197100"/>
            <a:ext cx="2463800" cy="237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6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8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 T</dc:creator>
  <cp:lastModifiedBy>Li T</cp:lastModifiedBy>
  <cp:revision>18</cp:revision>
  <dcterms:created xsi:type="dcterms:W3CDTF">2012-05-16T16:09:15Z</dcterms:created>
  <dcterms:modified xsi:type="dcterms:W3CDTF">2012-05-16T19:26:08Z</dcterms:modified>
</cp:coreProperties>
</file>