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7" r:id="rId4"/>
    <p:sldId id="264" r:id="rId5"/>
    <p:sldId id="257" r:id="rId6"/>
    <p:sldId id="262" r:id="rId7"/>
    <p:sldId id="258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15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BB0F3-9AD6-7948-6799-32813C6DB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F6F062-0036-B590-9DB5-D11B511E3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88D15-4593-9844-9995-497CD8A9B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F3CA-6DA5-9943-A25F-22DEBE09D1D5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55C96-1A09-0A9A-E7D2-84DC8F44E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2CDC7-91D5-7484-2288-B39A70241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97383-71D1-D948-B6F0-BB64FBD7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02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88B6D-EF90-1378-0728-4187B9822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50A09C-AF7B-1971-BD9B-D0848A61D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B978E-C961-4D14-5740-0280BFE56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F3CA-6DA5-9943-A25F-22DEBE09D1D5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55FF5-541D-7B4A-E078-9F14CBE0E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1E398-BC55-0FE6-C1D8-25120059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97383-71D1-D948-B6F0-BB64FBD7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2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913D3D-ABF8-F789-38B5-596332E68D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AAE6E2-B457-06FA-64E5-0C3078A95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82CB8-C235-7565-EE5F-B61400903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F3CA-6DA5-9943-A25F-22DEBE09D1D5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B2DCF-A7A9-46D6-7D34-1CD19CDF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8FC3D-FFE7-2294-122E-B2668FDC9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97383-71D1-D948-B6F0-BB64FBD7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50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79FD8-0A2A-58C3-4F69-4AC6184C7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1D827-7564-5932-41A5-2CAEF2520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9C655-C022-4076-C986-5462EEFF7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F3CA-6DA5-9943-A25F-22DEBE09D1D5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6EF92-8BF8-2716-74B4-AB6F327E0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80A41-4A8A-3ECA-17ED-0EA333EF1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97383-71D1-D948-B6F0-BB64FBD7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37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37929-F3B8-5189-2920-3D967AD6C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FC3E1-ACA3-517C-633A-BF4C062B1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3BF89-E699-7611-1F1F-649137C4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F3CA-6DA5-9943-A25F-22DEBE09D1D5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5071A-D115-8CF4-EA86-442B99FDC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B8F5F-41D3-73CD-F334-7446E3DBF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97383-71D1-D948-B6F0-BB64FBD7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49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04F61-5502-6BCA-8A03-38BC8B14E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F37FD-8DC2-3845-7C75-F4AB1B02B6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A80C3-C68D-54D1-82B9-B74451BAF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82265-8B62-D467-4E72-217B89D70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F3CA-6DA5-9943-A25F-22DEBE09D1D5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BF36B0-8EFC-3581-4371-9161AF075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C0A01-8D14-F7DA-67A6-5D3C7AAC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97383-71D1-D948-B6F0-BB64FBD7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9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9AD8B-74B4-B478-487A-D7B5A9887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250E0-1801-BC0F-D099-B50CE319E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B2DB5-402C-25AC-31EE-89E199BEA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093503-D22D-D7C6-7942-D19E70DA54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4D9749-2C07-7743-E88C-85B1B83FD1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F0B700-134C-E690-07CD-484A44E03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F3CA-6DA5-9943-A25F-22DEBE09D1D5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2BEA1B-8F90-F1B5-2CC8-78BA3385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39885D-164A-48DC-87EE-52D5A604B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97383-71D1-D948-B6F0-BB64FBD7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23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B4F9B-E90C-0019-D1E1-29EC8515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9691D-0F57-A6CE-739C-D751E6915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F3CA-6DA5-9943-A25F-22DEBE09D1D5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5FCB45-E606-59A6-4D0F-314D84465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6A0BCB-F455-E1CA-F03F-E44D236B5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97383-71D1-D948-B6F0-BB64FBD7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48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72963B-FFBD-F402-2C3C-F79DA3AE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F3CA-6DA5-9943-A25F-22DEBE09D1D5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0E4B74-49F4-D6DF-65D6-B5178935A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894C5-CA65-A546-279A-66EA3FF2D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97383-71D1-D948-B6F0-BB64FBD7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5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C8275-59C9-B24F-8D3F-56BA4BBAD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1CCA8-7E46-1672-3EB2-8093D8893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B08349-72CE-45B5-E625-6EA184B66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29882-20AE-BD52-348F-1328E4B4B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F3CA-6DA5-9943-A25F-22DEBE09D1D5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58CE0-C0A8-E974-7A18-863265B45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DC9FD-AC93-532A-0C43-C3523A49D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97383-71D1-D948-B6F0-BB64FBD7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15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D549B-D850-12F0-874F-6C62493CE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8DB442-C209-92C3-0DB1-FA0020B9E0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564CE-CCE7-2696-AF1F-1B3E9DE59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A82A7-7254-2CCE-D340-5751C76D9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F3CA-6DA5-9943-A25F-22DEBE09D1D5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F8430-12FF-1F1A-4C6E-A0DD8FF75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0EC98-0144-5274-80FC-8BBC564E9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97383-71D1-D948-B6F0-BB64FBD7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99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3E2525-CE74-5CD6-2CA8-01C5476E5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578EE-0677-CCBB-57C3-843A01B8C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3B140-0FD8-371B-B536-FE0DFFEA53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9F3CA-6DA5-9943-A25F-22DEBE09D1D5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1AE7B-59E6-C82C-2387-D77C1BBBDA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C5702-4445-CB1C-C21E-20621309C5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97383-71D1-D948-B6F0-BB64FBD7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7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E4C9A-64CD-5920-3362-ADBCDD4F73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 307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14A36F-A4F1-D056-8F13-FA42E2D245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latin typeface="+mj-lt"/>
              </a:rPr>
              <a:t>Asu</a:t>
            </a:r>
            <a:r>
              <a:rPr lang="en-US" dirty="0">
                <a:latin typeface="+mj-lt"/>
              </a:rPr>
              <a:t> Simla Ayduran 260822715</a:t>
            </a:r>
          </a:p>
          <a:p>
            <a:r>
              <a:rPr lang="en-US" dirty="0">
                <a:latin typeface="+mj-lt"/>
              </a:rPr>
              <a:t>Christina </a:t>
            </a:r>
            <a:r>
              <a:rPr lang="en-US" dirty="0" err="1">
                <a:latin typeface="+mj-lt"/>
              </a:rPr>
              <a:t>Pilip</a:t>
            </a:r>
            <a:r>
              <a:rPr lang="en-US" dirty="0">
                <a:latin typeface="+mj-lt"/>
              </a:rPr>
              <a:t> 260887943</a:t>
            </a:r>
          </a:p>
          <a:p>
            <a:r>
              <a:rPr lang="en-CA" b="0" i="0" dirty="0">
                <a:solidFill>
                  <a:srgbClr val="000000"/>
                </a:solidFill>
                <a:effectLst/>
                <a:latin typeface="+mj-lt"/>
              </a:rPr>
              <a:t>Luca </a:t>
            </a:r>
            <a:r>
              <a:rPr lang="en-CA" dirty="0">
                <a:solidFill>
                  <a:srgbClr val="000000"/>
                </a:solidFill>
                <a:latin typeface="+mj-lt"/>
              </a:rPr>
              <a:t>G</a:t>
            </a:r>
            <a:r>
              <a:rPr lang="en-CA" b="0" i="0" dirty="0">
                <a:solidFill>
                  <a:srgbClr val="000000"/>
                </a:solidFill>
                <a:effectLst/>
                <a:latin typeface="+mj-lt"/>
              </a:rPr>
              <a:t>arnier-</a:t>
            </a:r>
            <a:r>
              <a:rPr lang="en-CA" dirty="0" err="1">
                <a:solidFill>
                  <a:srgbClr val="000000"/>
                </a:solidFill>
                <a:latin typeface="+mj-lt"/>
              </a:rPr>
              <a:t>L</a:t>
            </a:r>
            <a:r>
              <a:rPr lang="en-CA" b="0" i="0" dirty="0" err="1">
                <a:solidFill>
                  <a:srgbClr val="000000"/>
                </a:solidFill>
                <a:effectLst/>
                <a:latin typeface="+mj-lt"/>
              </a:rPr>
              <a:t>andurie</a:t>
            </a:r>
            <a:r>
              <a:rPr lang="en-CA" b="0" i="0" dirty="0">
                <a:solidFill>
                  <a:srgbClr val="000000"/>
                </a:solidFill>
                <a:effectLst/>
                <a:latin typeface="+mj-lt"/>
              </a:rPr>
              <a:t>  260930881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57284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9A878-D6C6-A37C-2372-33310ED87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989" y="229485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0" i="0" dirty="0">
                <a:effectLst/>
                <a:latin typeface="system-ui"/>
              </a:rPr>
              <a:t>The stack: </a:t>
            </a:r>
          </a:p>
          <a:p>
            <a:r>
              <a:rPr lang="en-CA" b="0" i="0" dirty="0">
                <a:effectLst/>
                <a:latin typeface="system-ui"/>
              </a:rPr>
              <a:t>MERN stack</a:t>
            </a:r>
          </a:p>
          <a:p>
            <a:r>
              <a:rPr lang="en-CA" b="0" i="0" dirty="0">
                <a:effectLst/>
                <a:latin typeface="system-ui"/>
              </a:rPr>
              <a:t> We are using the provided starter code</a:t>
            </a:r>
          </a:p>
          <a:p>
            <a:endParaRPr lang="en-CA" b="0" i="0" dirty="0"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3360639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7FEF-8187-40E7-B5D1-22755E92F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AC943F2-370E-AC1C-BD9F-9A4A60A657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386" y="365125"/>
            <a:ext cx="11849304" cy="6127750"/>
          </a:xfrm>
        </p:spPr>
      </p:pic>
    </p:spTree>
    <p:extLst>
      <p:ext uri="{BB962C8B-B14F-4D97-AF65-F5344CB8AC3E}">
        <p14:creationId xmlns:p14="http://schemas.microsoft.com/office/powerpoint/2010/main" val="1011622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4B125-BBCE-1D92-7F81-2D7B82B4D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Registration</a:t>
            </a:r>
          </a:p>
        </p:txBody>
      </p:sp>
      <p:pic>
        <p:nvPicPr>
          <p:cNvPr id="9" name="Content Placeholder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7E1FEAD-82D0-D58C-0009-FB4F7456E9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320" y="2236142"/>
            <a:ext cx="5828261" cy="3249255"/>
          </a:xfrm>
          <a:prstGeom prst="rect">
            <a:avLst/>
          </a:prstGeom>
        </p:spPr>
      </p:pic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718F1E5-108A-E93E-D8B5-C426B1FD1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505" y="3122790"/>
            <a:ext cx="5828261" cy="301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41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4C68E-A646-B058-5904-3DB547839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FlowChart</a:t>
            </a:r>
            <a:endParaRPr lang="en-US" dirty="0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7AE19D7F-F36E-6E70-C6FF-CFE014EDC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7592" y="517358"/>
            <a:ext cx="9784408" cy="5823284"/>
          </a:xfrm>
        </p:spPr>
      </p:pic>
    </p:spTree>
    <p:extLst>
      <p:ext uri="{BB962C8B-B14F-4D97-AF65-F5344CB8AC3E}">
        <p14:creationId xmlns:p14="http://schemas.microsoft.com/office/powerpoint/2010/main" val="2610220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AF597-C3C8-7C3F-15AD-4DCB555A7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6393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Pages that TA/Professor/Student  can see (Plan)</a:t>
            </a:r>
          </a:p>
          <a:p>
            <a:pPr marL="514350" indent="-514350">
              <a:buAutoNum type="arabicParenR"/>
            </a:pPr>
            <a:r>
              <a:rPr lang="en-US" dirty="0"/>
              <a:t>Rate a TA </a:t>
            </a:r>
          </a:p>
          <a:p>
            <a:pPr marL="0" indent="0">
              <a:buNone/>
            </a:pPr>
            <a:r>
              <a:rPr lang="en-US" dirty="0"/>
              <a:t>- Rate a TA form similar to </a:t>
            </a:r>
            <a:r>
              <a:rPr lang="en-US" dirty="0" err="1"/>
              <a:t>AddCourseForm.tsx</a:t>
            </a:r>
            <a:r>
              <a:rPr lang="en-US" dirty="0"/>
              <a:t> file and the user choose the course and the term from a drop down before Rating a TA in a text box.</a:t>
            </a:r>
          </a:p>
          <a:p>
            <a:pPr marL="0" indent="0">
              <a:buNone/>
            </a:pPr>
            <a:r>
              <a:rPr lang="en-US" dirty="0"/>
              <a:t>2) All TAs In Course Report</a:t>
            </a:r>
          </a:p>
          <a:p>
            <a:pPr>
              <a:buFontTx/>
              <a:buChar char="-"/>
            </a:pPr>
            <a:r>
              <a:rPr lang="en-US" dirty="0"/>
              <a:t>Displays a report on the screen for all the TA's in the course. </a:t>
            </a:r>
          </a:p>
          <a:p>
            <a:pPr>
              <a:buFontTx/>
              <a:buChar char="-"/>
            </a:pPr>
            <a:r>
              <a:rPr lang="en-US" dirty="0"/>
              <a:t>Use a file/function to get the TA's average rating</a:t>
            </a:r>
          </a:p>
          <a:p>
            <a:pPr>
              <a:buFontTx/>
              <a:buChar char="-"/>
            </a:pPr>
            <a:r>
              <a:rPr lang="en-US" dirty="0"/>
              <a:t>Fetch performance log from prof ratings performance Database</a:t>
            </a:r>
          </a:p>
          <a:p>
            <a:pPr marL="0" indent="0">
              <a:buNone/>
            </a:pPr>
            <a:r>
              <a:rPr lang="en-US" dirty="0"/>
              <a:t>- Fetch student rating comments from student ratings Database</a:t>
            </a:r>
          </a:p>
          <a:p>
            <a:pPr marL="514350" indent="-514350">
              <a:buAutoNum type="arabicParenR" startAt="3"/>
            </a:pPr>
            <a:r>
              <a:rPr lang="en-US" dirty="0"/>
              <a:t>Office Hours/Responsibilities (Select Course) </a:t>
            </a:r>
          </a:p>
          <a:p>
            <a:pPr marL="0" indent="0">
              <a:buNone/>
            </a:pPr>
            <a:r>
              <a:rPr lang="en-US" dirty="0"/>
              <a:t>-  Can be managed by a method that can add all TA information  and display it through a </a:t>
            </a:r>
            <a:r>
              <a:rPr lang="en-US" dirty="0" err="1"/>
              <a:t>ManagerTAInfo.tsx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4) Performance log/ Professor's Ratings (shows professor's entered ratings) (Select Course) </a:t>
            </a:r>
          </a:p>
          <a:p>
            <a:pPr marL="0" indent="0">
              <a:buNone/>
            </a:pPr>
            <a:r>
              <a:rPr lang="en-US" dirty="0"/>
              <a:t>- Can be managed by a method that can add A Performance rating similar to a Student Review  and display it through a </a:t>
            </a:r>
            <a:r>
              <a:rPr lang="en-US" dirty="0" err="1"/>
              <a:t>ManagerTAlog.tsx</a:t>
            </a:r>
            <a:r>
              <a:rPr lang="en-US" dirty="0"/>
              <a:t>  file</a:t>
            </a:r>
          </a:p>
          <a:p>
            <a:pPr marL="0" indent="0">
              <a:buNone/>
            </a:pPr>
            <a:r>
              <a:rPr lang="en-US" dirty="0"/>
              <a:t>5)  Wishlist (professor selects TAs to </a:t>
            </a:r>
            <a:r>
              <a:rPr lang="en-US" dirty="0" err="1"/>
              <a:t>wishlist</a:t>
            </a:r>
            <a:r>
              <a:rPr lang="en-US" dirty="0"/>
              <a:t>) (Select Course) Assume that sysop has already added the courses for the next semester, so that the professor can pick.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249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28616-352B-2504-2F40-CEC9CAF95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and Permission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400B2-E93A-5FBC-1A7E-6D347BD4D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Allowing certain roles to Access certain tabs through </a:t>
            </a:r>
            <a:r>
              <a:rPr lang="en-US" dirty="0" err="1"/>
              <a:t>tabsPerProfile</a:t>
            </a:r>
            <a:r>
              <a:rPr lang="en-US" dirty="0"/>
              <a:t> and </a:t>
            </a:r>
            <a:r>
              <a:rPr lang="en-US" dirty="0" err="1"/>
              <a:t>tabNamesToJSX</a:t>
            </a:r>
            <a:r>
              <a:rPr lang="en-US" dirty="0"/>
              <a:t> </a:t>
            </a:r>
            <a:r>
              <a:rPr lang="en-US" dirty="0" err="1"/>
              <a:t>constances</a:t>
            </a:r>
            <a:r>
              <a:rPr lang="en-US" dirty="0"/>
              <a:t> in </a:t>
            </a:r>
            <a:r>
              <a:rPr lang="en-US" dirty="0" err="1"/>
              <a:t>Dashboard.tsx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Storing Authentication in the Access token </a:t>
            </a:r>
          </a:p>
          <a:p>
            <a:pPr>
              <a:buFontTx/>
              <a:buChar char="-"/>
            </a:pPr>
            <a:r>
              <a:rPr lang="en-US" dirty="0"/>
              <a:t> We might use private routes to give permission</a:t>
            </a:r>
          </a:p>
        </p:txBody>
      </p:sp>
    </p:spTree>
    <p:extLst>
      <p:ext uri="{BB962C8B-B14F-4D97-AF65-F5344CB8AC3E}">
        <p14:creationId xmlns:p14="http://schemas.microsoft.com/office/powerpoint/2010/main" val="2443811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6BE5A-BD80-0185-9FCE-DD33FB42F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6382F-FD55-6849-85FD-BB45CDAB4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Selecting the sysop view:</a:t>
            </a:r>
          </a:p>
          <a:p>
            <a:pPr marL="0" indent="0">
              <a:buNone/>
            </a:pPr>
            <a:r>
              <a:rPr lang="en-US" dirty="0"/>
              <a:t>- Professors</a:t>
            </a:r>
          </a:p>
          <a:p>
            <a:pPr>
              <a:buFontTx/>
              <a:buChar char="-"/>
            </a:pPr>
            <a:r>
              <a:rPr lang="en-US" dirty="0"/>
              <a:t>Courses</a:t>
            </a:r>
          </a:p>
          <a:p>
            <a:pPr lvl="1"/>
            <a:r>
              <a:rPr lang="en-US" dirty="0"/>
              <a:t>Modified starter API to work with new database design</a:t>
            </a:r>
          </a:p>
          <a:p>
            <a:pPr lvl="1"/>
            <a:r>
              <a:rPr lang="en-US" dirty="0"/>
              <a:t>Added new functionality for updating course information</a:t>
            </a:r>
          </a:p>
          <a:p>
            <a:pPr>
              <a:buFontTx/>
              <a:buChar char="-"/>
            </a:pPr>
            <a:r>
              <a:rPr lang="en-US" dirty="0"/>
              <a:t>Users</a:t>
            </a:r>
          </a:p>
          <a:p>
            <a:pPr lvl="1"/>
            <a:r>
              <a:rPr lang="en-US" dirty="0"/>
              <a:t>Modified starter API to work with new database design</a:t>
            </a:r>
          </a:p>
          <a:p>
            <a:pPr lvl="1"/>
            <a:r>
              <a:rPr lang="en-US" dirty="0"/>
              <a:t>Added functionality for deleting users</a:t>
            </a:r>
          </a:p>
        </p:txBody>
      </p:sp>
    </p:spTree>
    <p:extLst>
      <p:ext uri="{BB962C8B-B14F-4D97-AF65-F5344CB8AC3E}">
        <p14:creationId xmlns:p14="http://schemas.microsoft.com/office/powerpoint/2010/main" val="2896082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6BE5A-BD80-0185-9FCE-DD33FB42F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6382F-FD55-6849-85FD-BB45CDAB4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Selecting the admin view:</a:t>
            </a:r>
          </a:p>
          <a:p>
            <a:pPr marL="0" indent="0">
              <a:buNone/>
            </a:pPr>
            <a:r>
              <a:rPr lang="en-US" dirty="0"/>
              <a:t>- API for TAs tab, like the sysop views the Users</a:t>
            </a:r>
          </a:p>
          <a:p>
            <a:pPr lvl="1"/>
            <a:r>
              <a:rPr lang="en-US" dirty="0"/>
              <a:t>Import of </a:t>
            </a:r>
            <a:r>
              <a:rPr lang="en-US" dirty="0" err="1"/>
              <a:t>TACohort.csv</a:t>
            </a:r>
            <a:endParaRPr lang="en-US" dirty="0"/>
          </a:p>
          <a:p>
            <a:pPr lvl="1"/>
            <a:r>
              <a:rPr lang="en-US" dirty="0"/>
              <a:t>Manually adding TA history entry</a:t>
            </a:r>
          </a:p>
          <a:p>
            <a:pPr>
              <a:buFontTx/>
              <a:buChar char="-"/>
            </a:pPr>
            <a:r>
              <a:rPr lang="en-US" dirty="0"/>
              <a:t>TA History tab (with options between selecting a TA or selecting a single course)</a:t>
            </a:r>
          </a:p>
          <a:p>
            <a:pPr lvl="1"/>
            <a:r>
              <a:rPr lang="en-US" dirty="0"/>
              <a:t>TA: can get all histories for a TA</a:t>
            </a:r>
          </a:p>
          <a:p>
            <a:pPr lvl="1"/>
            <a:r>
              <a:rPr lang="en-US" dirty="0"/>
              <a:t>Course: can get all TAs for a course</a:t>
            </a:r>
          </a:p>
          <a:p>
            <a:pPr>
              <a:buFontTx/>
              <a:buChar char="-"/>
            </a:pPr>
            <a:r>
              <a:rPr lang="en-US" dirty="0"/>
              <a:t>Add/Remove a TA to Course</a:t>
            </a:r>
          </a:p>
          <a:p>
            <a:pPr lvl="1"/>
            <a:r>
              <a:rPr lang="en-US" dirty="0"/>
              <a:t>Goes through course controller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44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381</Words>
  <Application>Microsoft Macintosh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system-ui</vt:lpstr>
      <vt:lpstr>Office Theme 2013 - 2022</vt:lpstr>
      <vt:lpstr>COMP 307 Demo</vt:lpstr>
      <vt:lpstr>PowerPoint Presentation</vt:lpstr>
      <vt:lpstr>PowerPoint Presentation</vt:lpstr>
      <vt:lpstr>Registration</vt:lpstr>
      <vt:lpstr>FlowChart</vt:lpstr>
      <vt:lpstr>PowerPoint Presentation</vt:lpstr>
      <vt:lpstr>Authentication and Permission Plan</vt:lpstr>
      <vt:lpstr>Sysop</vt:lpstr>
      <vt:lpstr>Admin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307 Demo</dc:title>
  <dc:creator>Simla Ayduran</dc:creator>
  <cp:lastModifiedBy>Simla Ayduran</cp:lastModifiedBy>
  <cp:revision>4</cp:revision>
  <dcterms:created xsi:type="dcterms:W3CDTF">2022-12-14T22:25:50Z</dcterms:created>
  <dcterms:modified xsi:type="dcterms:W3CDTF">2022-12-15T04:27:53Z</dcterms:modified>
</cp:coreProperties>
</file>