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3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816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22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7006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7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58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2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6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4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7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0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7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Netflix Dataset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exploration of Netflix titles data using SQL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Introduce the dataset and your goals.</a:t>
            </a:r>
          </a:p>
          <a:p>
            <a:endParaRPr/>
          </a:p>
          <a:p>
            <a:r>
              <a:t>Goal: To analyze the Netflix dataset to uncover interesting insights and trends.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Briefly explain how you imported the dataset and any difficulties you encountered.</a:t>
            </a:r>
          </a:p>
          <a:p>
            <a:endParaRPr/>
          </a:p>
          <a:p>
            <a:r>
              <a:t>Difficulty: Issues with data types or large text fields, resolved by adjusting column types to TEXT.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Interesting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includes a variety of genres and countries, indicating a diverse content library.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Cool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Fact 1: Number of Titles by Type (Movies vs. TV Shows).</a:t>
            </a:r>
          </a:p>
          <a:p>
            <a:r>
              <a:t>Fact 2: Average Release Year of Movies.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and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 1: Most Common Genres.</a:t>
            </a:r>
          </a:p>
          <a:p>
            <a:r>
              <a:t>Question 2: Number of Titles Added Each Year.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Bar Chart: Number of Titles by Type.</a:t>
            </a:r>
          </a:p>
          <a:p>
            <a:r>
              <a:t>Pie Chart: Distribution of Titles by Rating.</a:t>
            </a:r>
          </a:p>
          <a:p>
            <a:r>
              <a:t>Line Chart: Number of Titles Added Each Year.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provided insights into the diversity and trends in Netflix's content library, utilizing SQL queries for data exploration.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183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Netflix Dataset Analysis Project</vt:lpstr>
      <vt:lpstr>Introduction</vt:lpstr>
      <vt:lpstr>Import Process</vt:lpstr>
      <vt:lpstr>Interesting Finding</vt:lpstr>
      <vt:lpstr>Cool Facts</vt:lpstr>
      <vt:lpstr>Questions and Answers</vt:lpstr>
      <vt:lpstr>Charts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Dataset Analysis Project</dc:title>
  <dc:subject/>
  <dc:creator/>
  <cp:keywords/>
  <dc:description>generated using python-pptx</dc:description>
  <cp:lastModifiedBy>Simon Kosgei</cp:lastModifiedBy>
  <cp:revision>2</cp:revision>
  <dcterms:created xsi:type="dcterms:W3CDTF">2013-01-27T09:14:16Z</dcterms:created>
  <dcterms:modified xsi:type="dcterms:W3CDTF">2024-07-06T08:21:53Z</dcterms:modified>
  <cp:category/>
</cp:coreProperties>
</file>