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9" r:id="rId3"/>
    <p:sldId id="260" r:id="rId4"/>
    <p:sldId id="263" r:id="rId5"/>
    <p:sldId id="266" r:id="rId6"/>
    <p:sldId id="257" r:id="rId7"/>
    <p:sldId id="268" r:id="rId8"/>
    <p:sldId id="269" r:id="rId9"/>
    <p:sldId id="280" r:id="rId10"/>
    <p:sldId id="289" r:id="rId11"/>
    <p:sldId id="285" r:id="rId12"/>
    <p:sldId id="271" r:id="rId13"/>
    <p:sldId id="28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4" d="100"/>
          <a:sy n="114" d="100"/>
        </p:scale>
        <p:origin x="3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A290E8-7025-438C-9860-5B975D653F8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6FE18A7-EBCB-40C9-A7EA-8D59F0A85B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ECE1DF3-EE82-4423-8A93-1A441DCE8099}"/>
              </a:ext>
            </a:extLst>
          </p:cNvPr>
          <p:cNvSpPr>
            <a:spLocks noGrp="1"/>
          </p:cNvSpPr>
          <p:nvPr>
            <p:ph type="dt" sz="half" idx="10"/>
          </p:nvPr>
        </p:nvSpPr>
        <p:spPr/>
        <p:txBody>
          <a:bodyPr/>
          <a:lstStyle/>
          <a:p>
            <a:fld id="{D2BE598F-8735-41B7-AD0E-0E0ADDF15252}" type="datetimeFigureOut">
              <a:rPr kumimoji="1" lang="ja-JP" altLang="en-US" smtClean="0"/>
              <a:t>2022/5/1</a:t>
            </a:fld>
            <a:endParaRPr kumimoji="1" lang="ja-JP" altLang="en-US"/>
          </a:p>
        </p:txBody>
      </p:sp>
      <p:sp>
        <p:nvSpPr>
          <p:cNvPr id="5" name="フッター プレースホルダー 4">
            <a:extLst>
              <a:ext uri="{FF2B5EF4-FFF2-40B4-BE49-F238E27FC236}">
                <a16:creationId xmlns:a16="http://schemas.microsoft.com/office/drawing/2014/main" id="{9F850F04-A114-442D-8BE8-C7540A36EB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A608B7-5BF2-4F89-9386-259A3B49318A}"/>
              </a:ext>
            </a:extLst>
          </p:cNvPr>
          <p:cNvSpPr>
            <a:spLocks noGrp="1"/>
          </p:cNvSpPr>
          <p:nvPr>
            <p:ph type="sldNum" sz="quarter" idx="12"/>
          </p:nvPr>
        </p:nvSpPr>
        <p:spPr/>
        <p:txBody>
          <a:bodyPr/>
          <a:lstStyle/>
          <a:p>
            <a:fld id="{142544C8-5ADA-45A0-B6BF-9CC2FC6A54C3}" type="slidenum">
              <a:rPr kumimoji="1" lang="ja-JP" altLang="en-US" smtClean="0"/>
              <a:t>‹#›</a:t>
            </a:fld>
            <a:endParaRPr kumimoji="1" lang="ja-JP" altLang="en-US"/>
          </a:p>
        </p:txBody>
      </p:sp>
    </p:spTree>
    <p:extLst>
      <p:ext uri="{BB962C8B-B14F-4D97-AF65-F5344CB8AC3E}">
        <p14:creationId xmlns:p14="http://schemas.microsoft.com/office/powerpoint/2010/main" val="1157892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D21D99-931A-4090-A3F9-F535DE0A4B1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1C2D82E-AD53-4B08-8254-8AD1FC2954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F69DF0-00D5-4879-91FE-9318D43B16D8}"/>
              </a:ext>
            </a:extLst>
          </p:cNvPr>
          <p:cNvSpPr>
            <a:spLocks noGrp="1"/>
          </p:cNvSpPr>
          <p:nvPr>
            <p:ph type="dt" sz="half" idx="10"/>
          </p:nvPr>
        </p:nvSpPr>
        <p:spPr/>
        <p:txBody>
          <a:bodyPr/>
          <a:lstStyle/>
          <a:p>
            <a:fld id="{D2BE598F-8735-41B7-AD0E-0E0ADDF15252}" type="datetimeFigureOut">
              <a:rPr kumimoji="1" lang="ja-JP" altLang="en-US" smtClean="0"/>
              <a:t>2022/5/1</a:t>
            </a:fld>
            <a:endParaRPr kumimoji="1" lang="ja-JP" altLang="en-US"/>
          </a:p>
        </p:txBody>
      </p:sp>
      <p:sp>
        <p:nvSpPr>
          <p:cNvPr id="5" name="フッター プレースホルダー 4">
            <a:extLst>
              <a:ext uri="{FF2B5EF4-FFF2-40B4-BE49-F238E27FC236}">
                <a16:creationId xmlns:a16="http://schemas.microsoft.com/office/drawing/2014/main" id="{848C8AB8-7907-4977-8137-1FD9AF09A6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0F9124-22D1-444C-897A-30381C8B930E}"/>
              </a:ext>
            </a:extLst>
          </p:cNvPr>
          <p:cNvSpPr>
            <a:spLocks noGrp="1"/>
          </p:cNvSpPr>
          <p:nvPr>
            <p:ph type="sldNum" sz="quarter" idx="12"/>
          </p:nvPr>
        </p:nvSpPr>
        <p:spPr/>
        <p:txBody>
          <a:bodyPr/>
          <a:lstStyle/>
          <a:p>
            <a:fld id="{142544C8-5ADA-45A0-B6BF-9CC2FC6A54C3}" type="slidenum">
              <a:rPr kumimoji="1" lang="ja-JP" altLang="en-US" smtClean="0"/>
              <a:t>‹#›</a:t>
            </a:fld>
            <a:endParaRPr kumimoji="1" lang="ja-JP" altLang="en-US"/>
          </a:p>
        </p:txBody>
      </p:sp>
    </p:spTree>
    <p:extLst>
      <p:ext uri="{BB962C8B-B14F-4D97-AF65-F5344CB8AC3E}">
        <p14:creationId xmlns:p14="http://schemas.microsoft.com/office/powerpoint/2010/main" val="379943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53D22D3-9B01-4F78-9266-B80BF262CB8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55A36E-8129-4868-AF72-2741EC0BD52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0993ECE-14B3-4312-88BF-39C2B09C6F24}"/>
              </a:ext>
            </a:extLst>
          </p:cNvPr>
          <p:cNvSpPr>
            <a:spLocks noGrp="1"/>
          </p:cNvSpPr>
          <p:nvPr>
            <p:ph type="dt" sz="half" idx="10"/>
          </p:nvPr>
        </p:nvSpPr>
        <p:spPr/>
        <p:txBody>
          <a:bodyPr/>
          <a:lstStyle/>
          <a:p>
            <a:fld id="{D2BE598F-8735-41B7-AD0E-0E0ADDF15252}" type="datetimeFigureOut">
              <a:rPr kumimoji="1" lang="ja-JP" altLang="en-US" smtClean="0"/>
              <a:t>2022/5/1</a:t>
            </a:fld>
            <a:endParaRPr kumimoji="1" lang="ja-JP" altLang="en-US"/>
          </a:p>
        </p:txBody>
      </p:sp>
      <p:sp>
        <p:nvSpPr>
          <p:cNvPr id="5" name="フッター プレースホルダー 4">
            <a:extLst>
              <a:ext uri="{FF2B5EF4-FFF2-40B4-BE49-F238E27FC236}">
                <a16:creationId xmlns:a16="http://schemas.microsoft.com/office/drawing/2014/main" id="{ACE7280D-8BDE-4D83-922B-6F6B5D4EE3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0441D1-4FD4-4067-9453-9019C2A3D5E1}"/>
              </a:ext>
            </a:extLst>
          </p:cNvPr>
          <p:cNvSpPr>
            <a:spLocks noGrp="1"/>
          </p:cNvSpPr>
          <p:nvPr>
            <p:ph type="sldNum" sz="quarter" idx="12"/>
          </p:nvPr>
        </p:nvSpPr>
        <p:spPr/>
        <p:txBody>
          <a:bodyPr/>
          <a:lstStyle/>
          <a:p>
            <a:fld id="{142544C8-5ADA-45A0-B6BF-9CC2FC6A54C3}" type="slidenum">
              <a:rPr kumimoji="1" lang="ja-JP" altLang="en-US" smtClean="0"/>
              <a:t>‹#›</a:t>
            </a:fld>
            <a:endParaRPr kumimoji="1" lang="ja-JP" altLang="en-US"/>
          </a:p>
        </p:txBody>
      </p:sp>
    </p:spTree>
    <p:extLst>
      <p:ext uri="{BB962C8B-B14F-4D97-AF65-F5344CB8AC3E}">
        <p14:creationId xmlns:p14="http://schemas.microsoft.com/office/powerpoint/2010/main" val="344275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F876C1-0619-466F-808B-C8099126836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855C729-08B7-4C9C-BF53-AF300DB2593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47D8FC-3DD5-47E6-AA7A-BD2274384CDC}"/>
              </a:ext>
            </a:extLst>
          </p:cNvPr>
          <p:cNvSpPr>
            <a:spLocks noGrp="1"/>
          </p:cNvSpPr>
          <p:nvPr>
            <p:ph type="dt" sz="half" idx="10"/>
          </p:nvPr>
        </p:nvSpPr>
        <p:spPr/>
        <p:txBody>
          <a:bodyPr/>
          <a:lstStyle/>
          <a:p>
            <a:fld id="{D2BE598F-8735-41B7-AD0E-0E0ADDF15252}" type="datetimeFigureOut">
              <a:rPr kumimoji="1" lang="ja-JP" altLang="en-US" smtClean="0"/>
              <a:t>2022/5/1</a:t>
            </a:fld>
            <a:endParaRPr kumimoji="1" lang="ja-JP" altLang="en-US"/>
          </a:p>
        </p:txBody>
      </p:sp>
      <p:sp>
        <p:nvSpPr>
          <p:cNvPr id="5" name="フッター プレースホルダー 4">
            <a:extLst>
              <a:ext uri="{FF2B5EF4-FFF2-40B4-BE49-F238E27FC236}">
                <a16:creationId xmlns:a16="http://schemas.microsoft.com/office/drawing/2014/main" id="{D6AF2ACA-9070-418C-81DB-BEF0C76FBE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224605-AE68-424F-9B5E-01D0BAFC83A3}"/>
              </a:ext>
            </a:extLst>
          </p:cNvPr>
          <p:cNvSpPr>
            <a:spLocks noGrp="1"/>
          </p:cNvSpPr>
          <p:nvPr>
            <p:ph type="sldNum" sz="quarter" idx="12"/>
          </p:nvPr>
        </p:nvSpPr>
        <p:spPr/>
        <p:txBody>
          <a:bodyPr/>
          <a:lstStyle/>
          <a:p>
            <a:fld id="{142544C8-5ADA-45A0-B6BF-9CC2FC6A54C3}" type="slidenum">
              <a:rPr kumimoji="1" lang="ja-JP" altLang="en-US" smtClean="0"/>
              <a:t>‹#›</a:t>
            </a:fld>
            <a:endParaRPr kumimoji="1" lang="ja-JP" altLang="en-US"/>
          </a:p>
        </p:txBody>
      </p:sp>
    </p:spTree>
    <p:extLst>
      <p:ext uri="{BB962C8B-B14F-4D97-AF65-F5344CB8AC3E}">
        <p14:creationId xmlns:p14="http://schemas.microsoft.com/office/powerpoint/2010/main" val="352620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13D758-6723-4FB7-9AE7-A693F647A60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718214-ACC2-4A77-81C5-B880379E9D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A632D5F-FC0D-476C-B36F-C2917F251CC2}"/>
              </a:ext>
            </a:extLst>
          </p:cNvPr>
          <p:cNvSpPr>
            <a:spLocks noGrp="1"/>
          </p:cNvSpPr>
          <p:nvPr>
            <p:ph type="dt" sz="half" idx="10"/>
          </p:nvPr>
        </p:nvSpPr>
        <p:spPr/>
        <p:txBody>
          <a:bodyPr/>
          <a:lstStyle/>
          <a:p>
            <a:fld id="{D2BE598F-8735-41B7-AD0E-0E0ADDF15252}" type="datetimeFigureOut">
              <a:rPr kumimoji="1" lang="ja-JP" altLang="en-US" smtClean="0"/>
              <a:t>2022/5/1</a:t>
            </a:fld>
            <a:endParaRPr kumimoji="1" lang="ja-JP" altLang="en-US"/>
          </a:p>
        </p:txBody>
      </p:sp>
      <p:sp>
        <p:nvSpPr>
          <p:cNvPr id="5" name="フッター プレースホルダー 4">
            <a:extLst>
              <a:ext uri="{FF2B5EF4-FFF2-40B4-BE49-F238E27FC236}">
                <a16:creationId xmlns:a16="http://schemas.microsoft.com/office/drawing/2014/main" id="{8B7D2469-C8A4-411F-A562-F757172BBF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1031D5-8EF4-45B8-A5D8-329E137681F8}"/>
              </a:ext>
            </a:extLst>
          </p:cNvPr>
          <p:cNvSpPr>
            <a:spLocks noGrp="1"/>
          </p:cNvSpPr>
          <p:nvPr>
            <p:ph type="sldNum" sz="quarter" idx="12"/>
          </p:nvPr>
        </p:nvSpPr>
        <p:spPr/>
        <p:txBody>
          <a:bodyPr/>
          <a:lstStyle/>
          <a:p>
            <a:fld id="{142544C8-5ADA-45A0-B6BF-9CC2FC6A54C3}" type="slidenum">
              <a:rPr kumimoji="1" lang="ja-JP" altLang="en-US" smtClean="0"/>
              <a:t>‹#›</a:t>
            </a:fld>
            <a:endParaRPr kumimoji="1" lang="ja-JP" altLang="en-US"/>
          </a:p>
        </p:txBody>
      </p:sp>
    </p:spTree>
    <p:extLst>
      <p:ext uri="{BB962C8B-B14F-4D97-AF65-F5344CB8AC3E}">
        <p14:creationId xmlns:p14="http://schemas.microsoft.com/office/powerpoint/2010/main" val="338656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E6B00E-9D93-43F6-BA82-943641230BA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8A20AE5-4796-4A2D-B711-3EAF9E12E41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D139514-6722-40F5-B2F3-BE94E70CC87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14F5C34-1905-428A-9B3A-8A5E4355D9C7}"/>
              </a:ext>
            </a:extLst>
          </p:cNvPr>
          <p:cNvSpPr>
            <a:spLocks noGrp="1"/>
          </p:cNvSpPr>
          <p:nvPr>
            <p:ph type="dt" sz="half" idx="10"/>
          </p:nvPr>
        </p:nvSpPr>
        <p:spPr/>
        <p:txBody>
          <a:bodyPr/>
          <a:lstStyle/>
          <a:p>
            <a:fld id="{D2BE598F-8735-41B7-AD0E-0E0ADDF15252}" type="datetimeFigureOut">
              <a:rPr kumimoji="1" lang="ja-JP" altLang="en-US" smtClean="0"/>
              <a:t>2022/5/1</a:t>
            </a:fld>
            <a:endParaRPr kumimoji="1" lang="ja-JP" altLang="en-US"/>
          </a:p>
        </p:txBody>
      </p:sp>
      <p:sp>
        <p:nvSpPr>
          <p:cNvPr id="6" name="フッター プレースホルダー 5">
            <a:extLst>
              <a:ext uri="{FF2B5EF4-FFF2-40B4-BE49-F238E27FC236}">
                <a16:creationId xmlns:a16="http://schemas.microsoft.com/office/drawing/2014/main" id="{0B0C810D-C836-4159-9BB8-EEC3ABB67E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50985B-52ED-438C-A711-0A5F69CB25A8}"/>
              </a:ext>
            </a:extLst>
          </p:cNvPr>
          <p:cNvSpPr>
            <a:spLocks noGrp="1"/>
          </p:cNvSpPr>
          <p:nvPr>
            <p:ph type="sldNum" sz="quarter" idx="12"/>
          </p:nvPr>
        </p:nvSpPr>
        <p:spPr/>
        <p:txBody>
          <a:bodyPr/>
          <a:lstStyle/>
          <a:p>
            <a:fld id="{142544C8-5ADA-45A0-B6BF-9CC2FC6A54C3}" type="slidenum">
              <a:rPr kumimoji="1" lang="ja-JP" altLang="en-US" smtClean="0"/>
              <a:t>‹#›</a:t>
            </a:fld>
            <a:endParaRPr kumimoji="1" lang="ja-JP" altLang="en-US"/>
          </a:p>
        </p:txBody>
      </p:sp>
    </p:spTree>
    <p:extLst>
      <p:ext uri="{BB962C8B-B14F-4D97-AF65-F5344CB8AC3E}">
        <p14:creationId xmlns:p14="http://schemas.microsoft.com/office/powerpoint/2010/main" val="1830577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8ABB4D-AA77-407C-94CE-66750A58771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F913ED-0BC5-4359-9537-86B8D76D2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33BE06E-5DC6-4D79-A16C-9F0949295C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77B7361-052E-4621-BC2D-F8C6FC9BEC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8289042-0D27-480D-BE61-7A1B31275D2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AA6D1A-A140-440A-AC72-F5FE8BC5E90F}"/>
              </a:ext>
            </a:extLst>
          </p:cNvPr>
          <p:cNvSpPr>
            <a:spLocks noGrp="1"/>
          </p:cNvSpPr>
          <p:nvPr>
            <p:ph type="dt" sz="half" idx="10"/>
          </p:nvPr>
        </p:nvSpPr>
        <p:spPr/>
        <p:txBody>
          <a:bodyPr/>
          <a:lstStyle/>
          <a:p>
            <a:fld id="{D2BE598F-8735-41B7-AD0E-0E0ADDF15252}" type="datetimeFigureOut">
              <a:rPr kumimoji="1" lang="ja-JP" altLang="en-US" smtClean="0"/>
              <a:t>2022/5/1</a:t>
            </a:fld>
            <a:endParaRPr kumimoji="1" lang="ja-JP" altLang="en-US"/>
          </a:p>
        </p:txBody>
      </p:sp>
      <p:sp>
        <p:nvSpPr>
          <p:cNvPr id="8" name="フッター プレースホルダー 7">
            <a:extLst>
              <a:ext uri="{FF2B5EF4-FFF2-40B4-BE49-F238E27FC236}">
                <a16:creationId xmlns:a16="http://schemas.microsoft.com/office/drawing/2014/main" id="{27F67EBA-8E85-4A4A-A758-E8BA2D1B1F1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EC7E391-84B6-47A8-9FFA-69EA6F35C026}"/>
              </a:ext>
            </a:extLst>
          </p:cNvPr>
          <p:cNvSpPr>
            <a:spLocks noGrp="1"/>
          </p:cNvSpPr>
          <p:nvPr>
            <p:ph type="sldNum" sz="quarter" idx="12"/>
          </p:nvPr>
        </p:nvSpPr>
        <p:spPr/>
        <p:txBody>
          <a:bodyPr/>
          <a:lstStyle/>
          <a:p>
            <a:fld id="{142544C8-5ADA-45A0-B6BF-9CC2FC6A54C3}" type="slidenum">
              <a:rPr kumimoji="1" lang="ja-JP" altLang="en-US" smtClean="0"/>
              <a:t>‹#›</a:t>
            </a:fld>
            <a:endParaRPr kumimoji="1" lang="ja-JP" altLang="en-US"/>
          </a:p>
        </p:txBody>
      </p:sp>
    </p:spTree>
    <p:extLst>
      <p:ext uri="{BB962C8B-B14F-4D97-AF65-F5344CB8AC3E}">
        <p14:creationId xmlns:p14="http://schemas.microsoft.com/office/powerpoint/2010/main" val="264823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B6405C-A69C-4366-9E5E-17D39BCC6CA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CCB24CC-1FA2-491A-A835-838B0E8E0EA7}"/>
              </a:ext>
            </a:extLst>
          </p:cNvPr>
          <p:cNvSpPr>
            <a:spLocks noGrp="1"/>
          </p:cNvSpPr>
          <p:nvPr>
            <p:ph type="dt" sz="half" idx="10"/>
          </p:nvPr>
        </p:nvSpPr>
        <p:spPr/>
        <p:txBody>
          <a:bodyPr/>
          <a:lstStyle/>
          <a:p>
            <a:fld id="{D2BE598F-8735-41B7-AD0E-0E0ADDF15252}" type="datetimeFigureOut">
              <a:rPr kumimoji="1" lang="ja-JP" altLang="en-US" smtClean="0"/>
              <a:t>2022/5/1</a:t>
            </a:fld>
            <a:endParaRPr kumimoji="1" lang="ja-JP" altLang="en-US"/>
          </a:p>
        </p:txBody>
      </p:sp>
      <p:sp>
        <p:nvSpPr>
          <p:cNvPr id="4" name="フッター プレースホルダー 3">
            <a:extLst>
              <a:ext uri="{FF2B5EF4-FFF2-40B4-BE49-F238E27FC236}">
                <a16:creationId xmlns:a16="http://schemas.microsoft.com/office/drawing/2014/main" id="{F65BE88E-A3FE-4D9B-A29A-69B3A154BA3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536BD08-8D2D-4B21-9A5A-8EC14C66E936}"/>
              </a:ext>
            </a:extLst>
          </p:cNvPr>
          <p:cNvSpPr>
            <a:spLocks noGrp="1"/>
          </p:cNvSpPr>
          <p:nvPr>
            <p:ph type="sldNum" sz="quarter" idx="12"/>
          </p:nvPr>
        </p:nvSpPr>
        <p:spPr/>
        <p:txBody>
          <a:bodyPr/>
          <a:lstStyle/>
          <a:p>
            <a:fld id="{142544C8-5ADA-45A0-B6BF-9CC2FC6A54C3}" type="slidenum">
              <a:rPr kumimoji="1" lang="ja-JP" altLang="en-US" smtClean="0"/>
              <a:t>‹#›</a:t>
            </a:fld>
            <a:endParaRPr kumimoji="1" lang="ja-JP" altLang="en-US"/>
          </a:p>
        </p:txBody>
      </p:sp>
    </p:spTree>
    <p:extLst>
      <p:ext uri="{BB962C8B-B14F-4D97-AF65-F5344CB8AC3E}">
        <p14:creationId xmlns:p14="http://schemas.microsoft.com/office/powerpoint/2010/main" val="107169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BE3A601-A3B1-4907-BEAF-07FD1602E6A8}"/>
              </a:ext>
            </a:extLst>
          </p:cNvPr>
          <p:cNvSpPr>
            <a:spLocks noGrp="1"/>
          </p:cNvSpPr>
          <p:nvPr>
            <p:ph type="dt" sz="half" idx="10"/>
          </p:nvPr>
        </p:nvSpPr>
        <p:spPr/>
        <p:txBody>
          <a:bodyPr/>
          <a:lstStyle/>
          <a:p>
            <a:fld id="{D2BE598F-8735-41B7-AD0E-0E0ADDF15252}" type="datetimeFigureOut">
              <a:rPr kumimoji="1" lang="ja-JP" altLang="en-US" smtClean="0"/>
              <a:t>2022/5/1</a:t>
            </a:fld>
            <a:endParaRPr kumimoji="1" lang="ja-JP" altLang="en-US"/>
          </a:p>
        </p:txBody>
      </p:sp>
      <p:sp>
        <p:nvSpPr>
          <p:cNvPr id="3" name="フッター プレースホルダー 2">
            <a:extLst>
              <a:ext uri="{FF2B5EF4-FFF2-40B4-BE49-F238E27FC236}">
                <a16:creationId xmlns:a16="http://schemas.microsoft.com/office/drawing/2014/main" id="{8FC36CBE-0094-42DA-B92A-A819661D475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246F06B-6649-4F1D-B1A0-DF21BD4C6C4E}"/>
              </a:ext>
            </a:extLst>
          </p:cNvPr>
          <p:cNvSpPr>
            <a:spLocks noGrp="1"/>
          </p:cNvSpPr>
          <p:nvPr>
            <p:ph type="sldNum" sz="quarter" idx="12"/>
          </p:nvPr>
        </p:nvSpPr>
        <p:spPr/>
        <p:txBody>
          <a:bodyPr/>
          <a:lstStyle/>
          <a:p>
            <a:fld id="{142544C8-5ADA-45A0-B6BF-9CC2FC6A54C3}" type="slidenum">
              <a:rPr kumimoji="1" lang="ja-JP" altLang="en-US" smtClean="0"/>
              <a:t>‹#›</a:t>
            </a:fld>
            <a:endParaRPr kumimoji="1" lang="ja-JP" altLang="en-US"/>
          </a:p>
        </p:txBody>
      </p:sp>
    </p:spTree>
    <p:extLst>
      <p:ext uri="{BB962C8B-B14F-4D97-AF65-F5344CB8AC3E}">
        <p14:creationId xmlns:p14="http://schemas.microsoft.com/office/powerpoint/2010/main" val="3406260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29015E-1B63-4E2E-8867-B76A81D6FFB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FF9E4D-D01B-47C2-AA99-8CF57926AC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2EFDA2A-FC14-45A4-9C98-A95D014DF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05B9941-4873-4447-A993-75CAEDB28893}"/>
              </a:ext>
            </a:extLst>
          </p:cNvPr>
          <p:cNvSpPr>
            <a:spLocks noGrp="1"/>
          </p:cNvSpPr>
          <p:nvPr>
            <p:ph type="dt" sz="half" idx="10"/>
          </p:nvPr>
        </p:nvSpPr>
        <p:spPr/>
        <p:txBody>
          <a:bodyPr/>
          <a:lstStyle/>
          <a:p>
            <a:fld id="{D2BE598F-8735-41B7-AD0E-0E0ADDF15252}" type="datetimeFigureOut">
              <a:rPr kumimoji="1" lang="ja-JP" altLang="en-US" smtClean="0"/>
              <a:t>2022/5/1</a:t>
            </a:fld>
            <a:endParaRPr kumimoji="1" lang="ja-JP" altLang="en-US"/>
          </a:p>
        </p:txBody>
      </p:sp>
      <p:sp>
        <p:nvSpPr>
          <p:cNvPr id="6" name="フッター プレースホルダー 5">
            <a:extLst>
              <a:ext uri="{FF2B5EF4-FFF2-40B4-BE49-F238E27FC236}">
                <a16:creationId xmlns:a16="http://schemas.microsoft.com/office/drawing/2014/main" id="{44BB2692-82FB-48D6-9E12-450D249B46C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A46D78-9C87-4206-A080-011700607E92}"/>
              </a:ext>
            </a:extLst>
          </p:cNvPr>
          <p:cNvSpPr>
            <a:spLocks noGrp="1"/>
          </p:cNvSpPr>
          <p:nvPr>
            <p:ph type="sldNum" sz="quarter" idx="12"/>
          </p:nvPr>
        </p:nvSpPr>
        <p:spPr/>
        <p:txBody>
          <a:bodyPr/>
          <a:lstStyle/>
          <a:p>
            <a:fld id="{142544C8-5ADA-45A0-B6BF-9CC2FC6A54C3}" type="slidenum">
              <a:rPr kumimoji="1" lang="ja-JP" altLang="en-US" smtClean="0"/>
              <a:t>‹#›</a:t>
            </a:fld>
            <a:endParaRPr kumimoji="1" lang="ja-JP" altLang="en-US"/>
          </a:p>
        </p:txBody>
      </p:sp>
    </p:spTree>
    <p:extLst>
      <p:ext uri="{BB962C8B-B14F-4D97-AF65-F5344CB8AC3E}">
        <p14:creationId xmlns:p14="http://schemas.microsoft.com/office/powerpoint/2010/main" val="76022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4FBB3-7478-42B6-920E-C899DB13B30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5FD93DB-8F90-4BAF-B2E5-2541AFDCAB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65AD433-428F-4582-83E8-391CF9356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1A5A55D-4A2C-49A0-AF2A-7959052807E9}"/>
              </a:ext>
            </a:extLst>
          </p:cNvPr>
          <p:cNvSpPr>
            <a:spLocks noGrp="1"/>
          </p:cNvSpPr>
          <p:nvPr>
            <p:ph type="dt" sz="half" idx="10"/>
          </p:nvPr>
        </p:nvSpPr>
        <p:spPr/>
        <p:txBody>
          <a:bodyPr/>
          <a:lstStyle/>
          <a:p>
            <a:fld id="{D2BE598F-8735-41B7-AD0E-0E0ADDF15252}" type="datetimeFigureOut">
              <a:rPr kumimoji="1" lang="ja-JP" altLang="en-US" smtClean="0"/>
              <a:t>2022/5/1</a:t>
            </a:fld>
            <a:endParaRPr kumimoji="1" lang="ja-JP" altLang="en-US"/>
          </a:p>
        </p:txBody>
      </p:sp>
      <p:sp>
        <p:nvSpPr>
          <p:cNvPr id="6" name="フッター プレースホルダー 5">
            <a:extLst>
              <a:ext uri="{FF2B5EF4-FFF2-40B4-BE49-F238E27FC236}">
                <a16:creationId xmlns:a16="http://schemas.microsoft.com/office/drawing/2014/main" id="{FBDA8875-C1E2-4382-93A7-CA37D9C4E2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2FBD383-951A-4175-BDC7-08EE17119CB7}"/>
              </a:ext>
            </a:extLst>
          </p:cNvPr>
          <p:cNvSpPr>
            <a:spLocks noGrp="1"/>
          </p:cNvSpPr>
          <p:nvPr>
            <p:ph type="sldNum" sz="quarter" idx="12"/>
          </p:nvPr>
        </p:nvSpPr>
        <p:spPr/>
        <p:txBody>
          <a:bodyPr/>
          <a:lstStyle/>
          <a:p>
            <a:fld id="{142544C8-5ADA-45A0-B6BF-9CC2FC6A54C3}" type="slidenum">
              <a:rPr kumimoji="1" lang="ja-JP" altLang="en-US" smtClean="0"/>
              <a:t>‹#›</a:t>
            </a:fld>
            <a:endParaRPr kumimoji="1" lang="ja-JP" altLang="en-US"/>
          </a:p>
        </p:txBody>
      </p:sp>
    </p:spTree>
    <p:extLst>
      <p:ext uri="{BB962C8B-B14F-4D97-AF65-F5344CB8AC3E}">
        <p14:creationId xmlns:p14="http://schemas.microsoft.com/office/powerpoint/2010/main" val="148903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E54C8D3-06CD-4EC0-A4B8-CC9EA285CA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7C6B3B-0F49-406B-B3C2-052A7EB419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978344-41CB-457B-94B3-95A99C1DDC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E598F-8735-41B7-AD0E-0E0ADDF15252}" type="datetimeFigureOut">
              <a:rPr kumimoji="1" lang="ja-JP" altLang="en-US" smtClean="0"/>
              <a:t>2022/5/1</a:t>
            </a:fld>
            <a:endParaRPr kumimoji="1" lang="ja-JP" altLang="en-US"/>
          </a:p>
        </p:txBody>
      </p:sp>
      <p:sp>
        <p:nvSpPr>
          <p:cNvPr id="5" name="フッター プレースホルダー 4">
            <a:extLst>
              <a:ext uri="{FF2B5EF4-FFF2-40B4-BE49-F238E27FC236}">
                <a16:creationId xmlns:a16="http://schemas.microsoft.com/office/drawing/2014/main" id="{BF050F48-B666-4C23-B1FF-00A544CBFD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3F5D57D-E125-4EE9-A34A-432FA40821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544C8-5ADA-45A0-B6BF-9CC2FC6A54C3}" type="slidenum">
              <a:rPr kumimoji="1" lang="ja-JP" altLang="en-US" smtClean="0"/>
              <a:t>‹#›</a:t>
            </a:fld>
            <a:endParaRPr kumimoji="1" lang="ja-JP" altLang="en-US"/>
          </a:p>
        </p:txBody>
      </p:sp>
    </p:spTree>
    <p:extLst>
      <p:ext uri="{BB962C8B-B14F-4D97-AF65-F5344CB8AC3E}">
        <p14:creationId xmlns:p14="http://schemas.microsoft.com/office/powerpoint/2010/main" val="21218182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3136D6-F7D3-4950-BE2A-EB921D6D010C}"/>
              </a:ext>
            </a:extLst>
          </p:cNvPr>
          <p:cNvSpPr>
            <a:spLocks noGrp="1"/>
          </p:cNvSpPr>
          <p:nvPr>
            <p:ph type="ctrTitle"/>
          </p:nvPr>
        </p:nvSpPr>
        <p:spPr>
          <a:xfrm>
            <a:off x="5345313" y="4051259"/>
            <a:ext cx="9144000" cy="498376"/>
          </a:xfrm>
        </p:spPr>
        <p:txBody>
          <a:bodyPr>
            <a:normAutofit fontScale="90000"/>
          </a:bodyPr>
          <a:lstStyle/>
          <a:p>
            <a:pPr algn="l"/>
            <a:br>
              <a:rPr lang="en-US" altLang="ja-JP" dirty="0"/>
            </a:br>
            <a:r>
              <a:rPr lang="ja-JP" altLang="en-US" sz="2800" dirty="0"/>
              <a:t>グラフィックス</a:t>
            </a:r>
            <a:r>
              <a:rPr lang="en-US" altLang="ja-JP" sz="2800" dirty="0"/>
              <a:t>API</a:t>
            </a:r>
            <a:r>
              <a:rPr lang="ja-JP" altLang="en-US" sz="2800" dirty="0"/>
              <a:t>の抽象化</a:t>
            </a:r>
            <a:endParaRPr kumimoji="1" lang="ja-JP" altLang="en-US" sz="2800" dirty="0"/>
          </a:p>
        </p:txBody>
      </p:sp>
      <p:sp>
        <p:nvSpPr>
          <p:cNvPr id="5" name="Rectangle 2">
            <a:extLst>
              <a:ext uri="{FF2B5EF4-FFF2-40B4-BE49-F238E27FC236}">
                <a16:creationId xmlns:a16="http://schemas.microsoft.com/office/drawing/2014/main" id="{860E7231-452E-4DE0-A0FE-235B4340E2AB}"/>
              </a:ext>
            </a:extLst>
          </p:cNvPr>
          <p:cNvSpPr>
            <a:spLocks noGrp="1" noChangeArrowheads="1"/>
          </p:cNvSpPr>
          <p:nvPr>
            <p:ph type="subTitle" idx="1"/>
          </p:nvPr>
        </p:nvSpPr>
        <p:spPr bwMode="auto">
          <a:xfrm>
            <a:off x="5345313" y="4823511"/>
            <a:ext cx="346509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i="0" u="none" strike="noStrike" cap="none" normalizeH="0" baseline="0" dirty="0">
                <a:ln>
                  <a:noFill/>
                </a:ln>
                <a:effectLst/>
                <a:latin typeface="+mj-lt"/>
              </a:rPr>
              <a:t>2022.05.02</a:t>
            </a:r>
            <a:endParaRPr kumimoji="0" lang="ja-JP" altLang="ja-JP" sz="1600" i="0" u="none" strike="noStrike" cap="none" normalizeH="0" baseline="0" dirty="0">
              <a:ln>
                <a:noFill/>
              </a:ln>
              <a:effectLst/>
              <a:latin typeface="+mj-lt"/>
            </a:endParaRPr>
          </a:p>
        </p:txBody>
      </p:sp>
      <p:sp>
        <p:nvSpPr>
          <p:cNvPr id="6" name="テキスト ボックス 5">
            <a:extLst>
              <a:ext uri="{FF2B5EF4-FFF2-40B4-BE49-F238E27FC236}">
                <a16:creationId xmlns:a16="http://schemas.microsoft.com/office/drawing/2014/main" id="{1B8E7283-32F3-4F64-8945-31151042B0FC}"/>
              </a:ext>
            </a:extLst>
          </p:cNvPr>
          <p:cNvSpPr txBox="1"/>
          <p:nvPr/>
        </p:nvSpPr>
        <p:spPr>
          <a:xfrm>
            <a:off x="5345313" y="3327246"/>
            <a:ext cx="7228936" cy="1015663"/>
          </a:xfrm>
          <a:prstGeom prst="rect">
            <a:avLst/>
          </a:prstGeom>
          <a:noFill/>
        </p:spPr>
        <p:txBody>
          <a:bodyPr wrap="square">
            <a:spAutoFit/>
          </a:bodyPr>
          <a:lstStyle/>
          <a:p>
            <a:r>
              <a:rPr lang="ja-JP" altLang="en-US" sz="6000" b="1" dirty="0"/>
              <a:t>研修課題</a:t>
            </a:r>
          </a:p>
        </p:txBody>
      </p:sp>
      <p:sp>
        <p:nvSpPr>
          <p:cNvPr id="7" name="テキスト ボックス 6">
            <a:extLst>
              <a:ext uri="{FF2B5EF4-FFF2-40B4-BE49-F238E27FC236}">
                <a16:creationId xmlns:a16="http://schemas.microsoft.com/office/drawing/2014/main" id="{67B0CCA7-1A60-4265-9C2D-9DA4E6EBE98F}"/>
              </a:ext>
            </a:extLst>
          </p:cNvPr>
          <p:cNvSpPr txBox="1"/>
          <p:nvPr/>
        </p:nvSpPr>
        <p:spPr>
          <a:xfrm>
            <a:off x="5345313" y="4549635"/>
            <a:ext cx="727638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ja-JP" altLang="en-US" sz="1800" b="0" i="0" dirty="0">
                <a:effectLst/>
                <a:latin typeface="+mj-ea"/>
                <a:ea typeface="+mj-ea"/>
              </a:rPr>
              <a:t>原田　滉大・</a:t>
            </a:r>
            <a:r>
              <a:rPr lang="en-US" altLang="ja-JP" sz="1800" b="0" i="0" dirty="0">
                <a:effectLst/>
                <a:latin typeface="+mj-ea"/>
                <a:ea typeface="+mj-ea"/>
              </a:rPr>
              <a:t>Sim Luigi</a:t>
            </a:r>
          </a:p>
        </p:txBody>
      </p:sp>
    </p:spTree>
    <p:extLst>
      <p:ext uri="{BB962C8B-B14F-4D97-AF65-F5344CB8AC3E}">
        <p14:creationId xmlns:p14="http://schemas.microsoft.com/office/powerpoint/2010/main" val="1287687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B73B6F-64EF-417F-9091-41ABA38A6E53}"/>
              </a:ext>
            </a:extLst>
          </p:cNvPr>
          <p:cNvSpPr>
            <a:spLocks noGrp="1"/>
          </p:cNvSpPr>
          <p:nvPr>
            <p:ph type="title"/>
          </p:nvPr>
        </p:nvSpPr>
        <p:spPr>
          <a:xfrm>
            <a:off x="200025" y="174625"/>
            <a:ext cx="10515600" cy="1325563"/>
          </a:xfrm>
        </p:spPr>
        <p:txBody>
          <a:bodyPr/>
          <a:lstStyle/>
          <a:p>
            <a:r>
              <a:rPr lang="ja-JP" altLang="en-US" b="1" dirty="0">
                <a:solidFill>
                  <a:schemeClr val="bg1"/>
                </a:solidFill>
                <a:latin typeface="+mn-ea"/>
                <a:ea typeface="+mn-ea"/>
              </a:rPr>
              <a:t>設計詳細</a:t>
            </a:r>
            <a:endParaRPr kumimoji="1" lang="ja-JP" altLang="en-US" b="1" dirty="0">
              <a:solidFill>
                <a:schemeClr val="bg1"/>
              </a:solidFill>
              <a:latin typeface="+mn-ea"/>
              <a:ea typeface="+mn-ea"/>
            </a:endParaRPr>
          </a:p>
        </p:txBody>
      </p:sp>
      <p:sp>
        <p:nvSpPr>
          <p:cNvPr id="4" name="コンテンツ プレースホルダー 2">
            <a:extLst>
              <a:ext uri="{FF2B5EF4-FFF2-40B4-BE49-F238E27FC236}">
                <a16:creationId xmlns:a16="http://schemas.microsoft.com/office/drawing/2014/main" id="{85CDF940-829E-4B08-8D71-E412CC0096E4}"/>
              </a:ext>
            </a:extLst>
          </p:cNvPr>
          <p:cNvSpPr>
            <a:spLocks noGrp="1"/>
          </p:cNvSpPr>
          <p:nvPr>
            <p:ph idx="1"/>
          </p:nvPr>
        </p:nvSpPr>
        <p:spPr>
          <a:xfrm>
            <a:off x="1783838" y="1762169"/>
            <a:ext cx="8825659" cy="4814800"/>
          </a:xfrm>
        </p:spPr>
        <p:txBody>
          <a:bodyPr>
            <a:normAutofit/>
          </a:bodyPr>
          <a:lstStyle/>
          <a:p>
            <a:pPr marL="0" indent="0">
              <a:buNone/>
            </a:pPr>
            <a:r>
              <a:rPr kumimoji="1" lang="ja-JP" altLang="en-US" b="1" dirty="0"/>
              <a:t>描画までの流れ</a:t>
            </a:r>
            <a:endParaRPr kumimoji="1" lang="en-US" altLang="ja-JP" b="1" dirty="0"/>
          </a:p>
          <a:p>
            <a:pPr lvl="1"/>
            <a:r>
              <a:rPr kumimoji="1" lang="ja-JP" altLang="en-US" dirty="0"/>
              <a:t>ユーザーが描画パスを作成する</a:t>
            </a:r>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kumimoji="1" lang="en-US" altLang="ja-JP" dirty="0"/>
          </a:p>
          <a:p>
            <a:pPr lvl="1"/>
            <a:r>
              <a:rPr lang="ja-JP" altLang="en-US" dirty="0"/>
              <a:t>描画パスを</a:t>
            </a:r>
            <a:r>
              <a:rPr lang="en-US" altLang="ja-JP" dirty="0"/>
              <a:t>Renderer</a:t>
            </a:r>
            <a:r>
              <a:rPr lang="ja-JP" altLang="en-US" dirty="0"/>
              <a:t>に追加する</a:t>
            </a:r>
            <a:endParaRPr lang="en-US" altLang="ja-JP" dirty="0"/>
          </a:p>
        </p:txBody>
      </p:sp>
      <p:pic>
        <p:nvPicPr>
          <p:cNvPr id="8" name="図 7">
            <a:extLst>
              <a:ext uri="{FF2B5EF4-FFF2-40B4-BE49-F238E27FC236}">
                <a16:creationId xmlns:a16="http://schemas.microsoft.com/office/drawing/2014/main" id="{16E4CADA-96D8-4F2B-B7E1-797C0FB4FE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3929" y="2755816"/>
            <a:ext cx="7477145" cy="1346367"/>
          </a:xfrm>
          <a:prstGeom prst="rect">
            <a:avLst/>
          </a:prstGeom>
        </p:spPr>
      </p:pic>
      <p:pic>
        <p:nvPicPr>
          <p:cNvPr id="5" name="図 4">
            <a:extLst>
              <a:ext uri="{FF2B5EF4-FFF2-40B4-BE49-F238E27FC236}">
                <a16:creationId xmlns:a16="http://schemas.microsoft.com/office/drawing/2014/main" id="{1ED75C08-D81A-4D7B-AC9E-13D5F59E70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6476" y="5293066"/>
            <a:ext cx="2709524" cy="654023"/>
          </a:xfrm>
          <a:prstGeom prst="rect">
            <a:avLst/>
          </a:prstGeom>
        </p:spPr>
      </p:pic>
      <p:cxnSp>
        <p:nvCxnSpPr>
          <p:cNvPr id="7" name="直線矢印コネクタ 6">
            <a:extLst>
              <a:ext uri="{FF2B5EF4-FFF2-40B4-BE49-F238E27FC236}">
                <a16:creationId xmlns:a16="http://schemas.microsoft.com/office/drawing/2014/main" id="{8033A723-7295-4CA7-B25D-F86AA529DDBB}"/>
              </a:ext>
            </a:extLst>
          </p:cNvPr>
          <p:cNvCxnSpPr>
            <a:cxnSpLocks/>
          </p:cNvCxnSpPr>
          <p:nvPr/>
        </p:nvCxnSpPr>
        <p:spPr>
          <a:xfrm>
            <a:off x="6266576" y="5418583"/>
            <a:ext cx="0" cy="5285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8AD2901C-94B2-4D67-A989-09CDA50B9BED}"/>
              </a:ext>
            </a:extLst>
          </p:cNvPr>
          <p:cNvSpPr txBox="1"/>
          <p:nvPr/>
        </p:nvSpPr>
        <p:spPr>
          <a:xfrm>
            <a:off x="6560191" y="5502474"/>
            <a:ext cx="2860645" cy="369332"/>
          </a:xfrm>
          <a:prstGeom prst="rect">
            <a:avLst/>
          </a:prstGeom>
          <a:noFill/>
        </p:spPr>
        <p:txBody>
          <a:bodyPr wrap="square" rtlCol="0">
            <a:spAutoFit/>
          </a:bodyPr>
          <a:lstStyle/>
          <a:p>
            <a:r>
              <a:rPr kumimoji="1" lang="ja-JP" altLang="en-US" dirty="0"/>
              <a:t>上から順番に実行される</a:t>
            </a:r>
          </a:p>
        </p:txBody>
      </p:sp>
    </p:spTree>
    <p:extLst>
      <p:ext uri="{BB962C8B-B14F-4D97-AF65-F5344CB8AC3E}">
        <p14:creationId xmlns:p14="http://schemas.microsoft.com/office/powerpoint/2010/main" val="3605298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B73B6F-64EF-417F-9091-41ABA38A6E53}"/>
              </a:ext>
            </a:extLst>
          </p:cNvPr>
          <p:cNvSpPr>
            <a:spLocks noGrp="1"/>
          </p:cNvSpPr>
          <p:nvPr>
            <p:ph type="title"/>
          </p:nvPr>
        </p:nvSpPr>
        <p:spPr>
          <a:xfrm>
            <a:off x="200025" y="174625"/>
            <a:ext cx="10515600" cy="1325563"/>
          </a:xfrm>
        </p:spPr>
        <p:txBody>
          <a:bodyPr/>
          <a:lstStyle/>
          <a:p>
            <a:r>
              <a:rPr lang="ja-JP" altLang="en-US" b="1" dirty="0">
                <a:solidFill>
                  <a:schemeClr val="bg1"/>
                </a:solidFill>
                <a:latin typeface="+mn-ea"/>
                <a:ea typeface="+mn-ea"/>
              </a:rPr>
              <a:t>設計詳細</a:t>
            </a:r>
            <a:endParaRPr kumimoji="1" lang="ja-JP" altLang="en-US" b="1" dirty="0">
              <a:solidFill>
                <a:schemeClr val="bg1"/>
              </a:solidFill>
              <a:latin typeface="+mn-ea"/>
              <a:ea typeface="+mn-ea"/>
            </a:endParaRPr>
          </a:p>
        </p:txBody>
      </p:sp>
      <p:pic>
        <p:nvPicPr>
          <p:cNvPr id="5" name="図 4" descr="ダイアグラム, タイムライン&#10;&#10;自動的に生成された説明">
            <a:extLst>
              <a:ext uri="{FF2B5EF4-FFF2-40B4-BE49-F238E27FC236}">
                <a16:creationId xmlns:a16="http://schemas.microsoft.com/office/drawing/2014/main" id="{8653D1B5-EC7F-487C-A359-A8382C699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6070" y="1750443"/>
            <a:ext cx="9086663" cy="5395206"/>
          </a:xfrm>
          <a:prstGeom prst="rect">
            <a:avLst/>
          </a:prstGeom>
        </p:spPr>
      </p:pic>
      <p:sp>
        <p:nvSpPr>
          <p:cNvPr id="6" name="コンテンツ プレースホルダー 2">
            <a:extLst>
              <a:ext uri="{FF2B5EF4-FFF2-40B4-BE49-F238E27FC236}">
                <a16:creationId xmlns:a16="http://schemas.microsoft.com/office/drawing/2014/main" id="{EECE6008-3487-41C8-83DE-CBBA71135A68}"/>
              </a:ext>
            </a:extLst>
          </p:cNvPr>
          <p:cNvSpPr txBox="1">
            <a:spLocks/>
          </p:cNvSpPr>
          <p:nvPr/>
        </p:nvSpPr>
        <p:spPr>
          <a:xfrm>
            <a:off x="2381809" y="1500188"/>
            <a:ext cx="8825659" cy="14927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1" dirty="0"/>
              <a:t>ランタイム</a:t>
            </a:r>
            <a:r>
              <a:rPr lang="en-US" altLang="ja-JP" b="1" dirty="0"/>
              <a:t>API</a:t>
            </a:r>
            <a:r>
              <a:rPr lang="ja-JP" altLang="en-US" b="1" dirty="0"/>
              <a:t>切り替え：</a:t>
            </a:r>
            <a:endParaRPr lang="en-US" altLang="ja-JP" b="1" dirty="0"/>
          </a:p>
          <a:p>
            <a:pPr lvl="1"/>
            <a:r>
              <a:rPr lang="ja-JP" altLang="en-US" dirty="0"/>
              <a:t>メニュー操作で</a:t>
            </a:r>
            <a:r>
              <a:rPr lang="en-US" altLang="ja-JP" dirty="0"/>
              <a:t>D3D11</a:t>
            </a:r>
            <a:r>
              <a:rPr lang="ja-JP" altLang="en-US" dirty="0"/>
              <a:t>・</a:t>
            </a:r>
            <a:r>
              <a:rPr lang="en-US" altLang="ja-JP" dirty="0"/>
              <a:t>D3D12</a:t>
            </a:r>
            <a:r>
              <a:rPr lang="ja-JP" altLang="en-US" dirty="0"/>
              <a:t>切り替え可能</a:t>
            </a:r>
          </a:p>
          <a:p>
            <a:pPr marL="914400" lvl="2" indent="0">
              <a:buFont typeface="Arial" panose="020B0604020202020204" pitchFamily="34" charset="0"/>
              <a:buNone/>
            </a:pPr>
            <a:endParaRPr lang="en-US" altLang="ja-JP" dirty="0"/>
          </a:p>
        </p:txBody>
      </p:sp>
    </p:spTree>
    <p:extLst>
      <p:ext uri="{BB962C8B-B14F-4D97-AF65-F5344CB8AC3E}">
        <p14:creationId xmlns:p14="http://schemas.microsoft.com/office/powerpoint/2010/main" val="53523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B73B6F-64EF-417F-9091-41ABA38A6E53}"/>
              </a:ext>
            </a:extLst>
          </p:cNvPr>
          <p:cNvSpPr>
            <a:spLocks noGrp="1"/>
          </p:cNvSpPr>
          <p:nvPr>
            <p:ph type="title"/>
          </p:nvPr>
        </p:nvSpPr>
        <p:spPr>
          <a:xfrm>
            <a:off x="200025" y="174625"/>
            <a:ext cx="10515600" cy="1325563"/>
          </a:xfrm>
        </p:spPr>
        <p:txBody>
          <a:bodyPr/>
          <a:lstStyle/>
          <a:p>
            <a:r>
              <a:rPr lang="ja-JP" altLang="en-US" b="1" dirty="0">
                <a:solidFill>
                  <a:schemeClr val="bg1"/>
                </a:solidFill>
                <a:latin typeface="+mn-ea"/>
                <a:ea typeface="+mn-ea"/>
              </a:rPr>
              <a:t>設計詳細</a:t>
            </a:r>
            <a:endParaRPr kumimoji="1" lang="ja-JP" altLang="en-US" b="1" dirty="0">
              <a:solidFill>
                <a:schemeClr val="bg1"/>
              </a:solidFill>
              <a:latin typeface="+mn-ea"/>
              <a:ea typeface="+mn-ea"/>
            </a:endParaRPr>
          </a:p>
        </p:txBody>
      </p:sp>
      <p:sp>
        <p:nvSpPr>
          <p:cNvPr id="4" name="コンテンツ プレースホルダー 2">
            <a:extLst>
              <a:ext uri="{FF2B5EF4-FFF2-40B4-BE49-F238E27FC236}">
                <a16:creationId xmlns:a16="http://schemas.microsoft.com/office/drawing/2014/main" id="{85CDF940-829E-4B08-8D71-E412CC0096E4}"/>
              </a:ext>
            </a:extLst>
          </p:cNvPr>
          <p:cNvSpPr>
            <a:spLocks noGrp="1"/>
          </p:cNvSpPr>
          <p:nvPr>
            <p:ph idx="1"/>
          </p:nvPr>
        </p:nvSpPr>
        <p:spPr>
          <a:xfrm>
            <a:off x="1783838" y="1938337"/>
            <a:ext cx="8825659" cy="3774565"/>
          </a:xfrm>
        </p:spPr>
        <p:txBody>
          <a:bodyPr>
            <a:normAutofit/>
          </a:bodyPr>
          <a:lstStyle/>
          <a:p>
            <a:pPr marL="0" indent="0">
              <a:buNone/>
            </a:pPr>
            <a:r>
              <a:rPr lang="ja-JP" altLang="en-US" b="1" dirty="0"/>
              <a:t>マルチスレッド</a:t>
            </a:r>
            <a:endParaRPr lang="en-US" altLang="ja-JP" b="1" dirty="0"/>
          </a:p>
          <a:p>
            <a:pPr marL="0" indent="0">
              <a:buNone/>
            </a:pPr>
            <a:endParaRPr kumimoji="1" lang="en-US" altLang="ja-JP" b="1" dirty="0"/>
          </a:p>
          <a:p>
            <a:pPr lvl="1"/>
            <a:r>
              <a:rPr kumimoji="1" lang="ja-JP" altLang="en-US" dirty="0"/>
              <a:t>コマンドリストをユーザーが管理できるように設計</a:t>
            </a:r>
          </a:p>
          <a:p>
            <a:pPr lvl="1"/>
            <a:r>
              <a:rPr kumimoji="1" lang="ja-JP" altLang="en-US" dirty="0"/>
              <a:t>複数生成してマルチスレッドでコマンドを積むことができるように</a:t>
            </a:r>
            <a:endParaRPr kumimoji="1" lang="en-US" altLang="ja-JP" dirty="0"/>
          </a:p>
          <a:p>
            <a:pPr marL="457200" lvl="1" indent="0">
              <a:buNone/>
            </a:pPr>
            <a:endParaRPr lang="en-US" altLang="ja-JP" dirty="0"/>
          </a:p>
          <a:p>
            <a:pPr lvl="1"/>
            <a:r>
              <a:rPr lang="ja-JP" altLang="en-US" dirty="0"/>
              <a:t>現状はコマンドを積むスレッドと実行用のスレッドのみ</a:t>
            </a:r>
            <a:endParaRPr lang="en-US" altLang="ja-JP" dirty="0"/>
          </a:p>
          <a:p>
            <a:pPr marL="457200" lvl="1" indent="0">
              <a:buNone/>
            </a:pPr>
            <a:r>
              <a:rPr lang="en-US" altLang="ja-JP" dirty="0"/>
              <a:t>	Thread1</a:t>
            </a:r>
            <a:r>
              <a:rPr lang="ja-JP" altLang="en-US" dirty="0"/>
              <a:t>　描画コマンドをコマンドリストに追加</a:t>
            </a:r>
            <a:endParaRPr lang="en-US" altLang="ja-JP" dirty="0"/>
          </a:p>
          <a:p>
            <a:pPr marL="457200" lvl="1" indent="0">
              <a:buNone/>
            </a:pPr>
            <a:r>
              <a:rPr lang="en-US" altLang="ja-JP" dirty="0"/>
              <a:t>	Thread2</a:t>
            </a:r>
            <a:r>
              <a:rPr lang="ja-JP" altLang="en-US" dirty="0"/>
              <a:t>　コマンドリストの実行とリセット</a:t>
            </a:r>
            <a:endParaRPr lang="en-US" altLang="ja-JP" dirty="0"/>
          </a:p>
        </p:txBody>
      </p:sp>
    </p:spTree>
    <p:extLst>
      <p:ext uri="{BB962C8B-B14F-4D97-AF65-F5344CB8AC3E}">
        <p14:creationId xmlns:p14="http://schemas.microsoft.com/office/powerpoint/2010/main" val="959233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979EE1-4AA3-40CF-837D-032303C9BA54}"/>
              </a:ext>
            </a:extLst>
          </p:cNvPr>
          <p:cNvSpPr>
            <a:spLocks noGrp="1"/>
          </p:cNvSpPr>
          <p:nvPr>
            <p:ph type="title"/>
          </p:nvPr>
        </p:nvSpPr>
        <p:spPr>
          <a:xfrm>
            <a:off x="714375" y="2828925"/>
            <a:ext cx="10515600" cy="1009650"/>
          </a:xfrm>
        </p:spPr>
        <p:txBody>
          <a:bodyPr>
            <a:normAutofit fontScale="90000"/>
          </a:bodyPr>
          <a:lstStyle/>
          <a:p>
            <a:pPr algn="ctr"/>
            <a:r>
              <a:rPr kumimoji="1" lang="ja-JP" altLang="en-US" sz="6000" b="1" dirty="0">
                <a:solidFill>
                  <a:schemeClr val="bg1"/>
                </a:solidFill>
                <a:latin typeface="+mn-ea"/>
                <a:ea typeface="+mn-ea"/>
              </a:rPr>
              <a:t>ご清聴ありがとうございました</a:t>
            </a:r>
          </a:p>
        </p:txBody>
      </p:sp>
    </p:spTree>
    <p:extLst>
      <p:ext uri="{BB962C8B-B14F-4D97-AF65-F5344CB8AC3E}">
        <p14:creationId xmlns:p14="http://schemas.microsoft.com/office/powerpoint/2010/main" val="340993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EEB1D4-72C9-4342-AE2D-65CC4363E03D}"/>
              </a:ext>
            </a:extLst>
          </p:cNvPr>
          <p:cNvSpPr>
            <a:spLocks noGrp="1"/>
          </p:cNvSpPr>
          <p:nvPr>
            <p:ph type="title"/>
          </p:nvPr>
        </p:nvSpPr>
        <p:spPr>
          <a:xfrm>
            <a:off x="371475" y="431800"/>
            <a:ext cx="10515600" cy="1325563"/>
          </a:xfrm>
        </p:spPr>
        <p:txBody>
          <a:bodyPr>
            <a:normAutofit/>
          </a:bodyPr>
          <a:lstStyle/>
          <a:p>
            <a:r>
              <a:rPr kumimoji="1" lang="ja-JP" altLang="en-US" sz="6000" b="1" dirty="0">
                <a:solidFill>
                  <a:schemeClr val="bg1"/>
                </a:solidFill>
                <a:latin typeface="+mn-ea"/>
                <a:ea typeface="+mn-ea"/>
              </a:rPr>
              <a:t>目次</a:t>
            </a:r>
          </a:p>
        </p:txBody>
      </p:sp>
      <p:sp>
        <p:nvSpPr>
          <p:cNvPr id="3" name="コンテンツ プレースホルダー 2">
            <a:extLst>
              <a:ext uri="{FF2B5EF4-FFF2-40B4-BE49-F238E27FC236}">
                <a16:creationId xmlns:a16="http://schemas.microsoft.com/office/drawing/2014/main" id="{7C428912-16D7-4416-BA5C-85A6D53B79B2}"/>
              </a:ext>
            </a:extLst>
          </p:cNvPr>
          <p:cNvSpPr>
            <a:spLocks noGrp="1"/>
          </p:cNvSpPr>
          <p:nvPr>
            <p:ph idx="1"/>
          </p:nvPr>
        </p:nvSpPr>
        <p:spPr>
          <a:xfrm>
            <a:off x="1714500" y="1833563"/>
            <a:ext cx="6743700" cy="4351338"/>
          </a:xfrm>
        </p:spPr>
        <p:txBody>
          <a:bodyPr/>
          <a:lstStyle/>
          <a:p>
            <a:r>
              <a:rPr kumimoji="1" lang="ja-JP" altLang="en-US" sz="4000" dirty="0"/>
              <a:t>目標</a:t>
            </a:r>
            <a:endParaRPr kumimoji="1" lang="en-US" altLang="ja-JP" sz="4000" dirty="0"/>
          </a:p>
          <a:p>
            <a:r>
              <a:rPr kumimoji="1" lang="ja-JP" altLang="en-US" sz="4000" dirty="0"/>
              <a:t>役割分担</a:t>
            </a:r>
            <a:endParaRPr kumimoji="1" lang="en-US" altLang="ja-JP" sz="4000" dirty="0"/>
          </a:p>
          <a:p>
            <a:r>
              <a:rPr kumimoji="1" lang="ja-JP" altLang="en-US" sz="4000" dirty="0"/>
              <a:t>作品解説</a:t>
            </a:r>
            <a:endParaRPr kumimoji="1" lang="en-US" altLang="ja-JP" sz="4000" dirty="0"/>
          </a:p>
          <a:p>
            <a:endParaRPr kumimoji="1" lang="ja-JP" altLang="en-US" dirty="0"/>
          </a:p>
        </p:txBody>
      </p:sp>
    </p:spTree>
    <p:extLst>
      <p:ext uri="{BB962C8B-B14F-4D97-AF65-F5344CB8AC3E}">
        <p14:creationId xmlns:p14="http://schemas.microsoft.com/office/powerpoint/2010/main" val="2472610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652284-19E1-4231-AB7E-74D979F1AFEC}"/>
              </a:ext>
            </a:extLst>
          </p:cNvPr>
          <p:cNvSpPr>
            <a:spLocks noGrp="1"/>
          </p:cNvSpPr>
          <p:nvPr>
            <p:ph type="title"/>
          </p:nvPr>
        </p:nvSpPr>
        <p:spPr>
          <a:xfrm>
            <a:off x="495300" y="2785245"/>
            <a:ext cx="10515600" cy="1012929"/>
          </a:xfrm>
        </p:spPr>
        <p:txBody>
          <a:bodyPr>
            <a:noAutofit/>
          </a:bodyPr>
          <a:lstStyle/>
          <a:p>
            <a:pPr algn="ctr"/>
            <a:r>
              <a:rPr kumimoji="1" lang="ja-JP" altLang="en-US" sz="8000" b="1" dirty="0">
                <a:solidFill>
                  <a:schemeClr val="bg1"/>
                </a:solidFill>
                <a:latin typeface="+mn-ea"/>
                <a:ea typeface="+mn-ea"/>
              </a:rPr>
              <a:t>目標</a:t>
            </a:r>
          </a:p>
        </p:txBody>
      </p:sp>
      <p:sp>
        <p:nvSpPr>
          <p:cNvPr id="3" name="テキスト プレースホルダー 2">
            <a:extLst>
              <a:ext uri="{FF2B5EF4-FFF2-40B4-BE49-F238E27FC236}">
                <a16:creationId xmlns:a16="http://schemas.microsoft.com/office/drawing/2014/main" id="{6A797EAA-62BC-4BC7-93A2-6EE8A405F71A}"/>
              </a:ext>
            </a:extLst>
          </p:cNvPr>
          <p:cNvSpPr>
            <a:spLocks noGrp="1"/>
          </p:cNvSpPr>
          <p:nvPr>
            <p:ph type="body" idx="1"/>
          </p:nvPr>
        </p:nvSpPr>
        <p:spPr>
          <a:xfrm>
            <a:off x="1257005" y="3796135"/>
            <a:ext cx="9350119" cy="1012929"/>
          </a:xfrm>
        </p:spPr>
        <p:txBody>
          <a:bodyPr>
            <a:normAutofit/>
          </a:bodyPr>
          <a:lstStyle/>
          <a:p>
            <a:pPr algn="ctr"/>
            <a:r>
              <a:rPr lang="ja-JP" altLang="en-US" sz="2400" b="1" i="0" dirty="0">
                <a:solidFill>
                  <a:schemeClr val="bg1"/>
                </a:solidFill>
                <a:effectLst/>
                <a:latin typeface="+mn-ea"/>
              </a:rPr>
              <a:t>グラフィックス</a:t>
            </a:r>
            <a:r>
              <a:rPr lang="en-US" altLang="ja-JP" sz="2400" b="1" i="0" dirty="0">
                <a:solidFill>
                  <a:schemeClr val="bg1"/>
                </a:solidFill>
                <a:effectLst/>
                <a:latin typeface="+mn-ea"/>
              </a:rPr>
              <a:t>API </a:t>
            </a:r>
            <a:r>
              <a:rPr lang="ja-JP" altLang="en-US" sz="2400" b="1" i="0" dirty="0">
                <a:solidFill>
                  <a:schemeClr val="bg1"/>
                </a:solidFill>
                <a:effectLst/>
                <a:latin typeface="+mn-ea"/>
              </a:rPr>
              <a:t>の違いを吸収する</a:t>
            </a:r>
            <a:endParaRPr lang="en-US" altLang="ja-JP" sz="2400" b="1" i="0" dirty="0">
              <a:solidFill>
                <a:schemeClr val="bg1"/>
              </a:solidFill>
              <a:effectLst/>
              <a:latin typeface="+mn-ea"/>
            </a:endParaRPr>
          </a:p>
        </p:txBody>
      </p:sp>
      <p:sp>
        <p:nvSpPr>
          <p:cNvPr id="5" name="テキスト ボックス 4">
            <a:extLst>
              <a:ext uri="{FF2B5EF4-FFF2-40B4-BE49-F238E27FC236}">
                <a16:creationId xmlns:a16="http://schemas.microsoft.com/office/drawing/2014/main" id="{67401126-9747-4262-9980-A6AC6DBF9142}"/>
              </a:ext>
            </a:extLst>
          </p:cNvPr>
          <p:cNvSpPr txBox="1"/>
          <p:nvPr/>
        </p:nvSpPr>
        <p:spPr>
          <a:xfrm>
            <a:off x="2745297" y="4093719"/>
            <a:ext cx="6373536" cy="584775"/>
          </a:xfrm>
          <a:prstGeom prst="rect">
            <a:avLst/>
          </a:prstGeom>
          <a:noFill/>
        </p:spPr>
        <p:txBody>
          <a:bodyPr wrap="square">
            <a:spAutoFit/>
          </a:bodyPr>
          <a:lstStyle/>
          <a:p>
            <a:pPr algn="ctr"/>
            <a:r>
              <a:rPr lang="ja-JP" altLang="en-US" sz="3200" b="1" i="0" dirty="0">
                <a:solidFill>
                  <a:schemeClr val="bg1"/>
                </a:solidFill>
                <a:effectLst/>
                <a:latin typeface="Arial" panose="020B0604020202020204" pitchFamily="34" charset="0"/>
              </a:rPr>
              <a:t>抽象化レイヤーを設計・実装</a:t>
            </a:r>
            <a:endParaRPr kumimoji="1" lang="ja-JP" altLang="en-US" sz="3200" b="1" dirty="0">
              <a:solidFill>
                <a:schemeClr val="bg1"/>
              </a:solidFill>
            </a:endParaRPr>
          </a:p>
        </p:txBody>
      </p:sp>
    </p:spTree>
    <p:extLst>
      <p:ext uri="{BB962C8B-B14F-4D97-AF65-F5344CB8AC3E}">
        <p14:creationId xmlns:p14="http://schemas.microsoft.com/office/powerpoint/2010/main" val="3576692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676C13-DA50-45FF-A3DF-0BCE64A5AE50}"/>
              </a:ext>
            </a:extLst>
          </p:cNvPr>
          <p:cNvSpPr>
            <a:spLocks noGrp="1"/>
          </p:cNvSpPr>
          <p:nvPr>
            <p:ph type="title"/>
          </p:nvPr>
        </p:nvSpPr>
        <p:spPr>
          <a:xfrm>
            <a:off x="114300" y="117475"/>
            <a:ext cx="10515600" cy="1325563"/>
          </a:xfrm>
        </p:spPr>
        <p:txBody>
          <a:bodyPr>
            <a:normAutofit/>
          </a:bodyPr>
          <a:lstStyle/>
          <a:p>
            <a:r>
              <a:rPr kumimoji="1" lang="ja-JP" altLang="en-US" sz="4000" b="1" dirty="0">
                <a:solidFill>
                  <a:schemeClr val="bg1"/>
                </a:solidFill>
                <a:latin typeface="+mn-ea"/>
                <a:ea typeface="+mn-ea"/>
              </a:rPr>
              <a:t>目標達成度</a:t>
            </a:r>
          </a:p>
        </p:txBody>
      </p:sp>
      <p:sp>
        <p:nvSpPr>
          <p:cNvPr id="3" name="コンテンツ プレースホルダー 2">
            <a:extLst>
              <a:ext uri="{FF2B5EF4-FFF2-40B4-BE49-F238E27FC236}">
                <a16:creationId xmlns:a16="http://schemas.microsoft.com/office/drawing/2014/main" id="{79B11A9E-8B8B-4539-A8E1-DA2E03E996A0}"/>
              </a:ext>
            </a:extLst>
          </p:cNvPr>
          <p:cNvSpPr>
            <a:spLocks noGrp="1"/>
          </p:cNvSpPr>
          <p:nvPr>
            <p:ph idx="1"/>
          </p:nvPr>
        </p:nvSpPr>
        <p:spPr>
          <a:xfrm>
            <a:off x="1591111" y="1952626"/>
            <a:ext cx="10515600" cy="4351338"/>
          </a:xfrm>
        </p:spPr>
        <p:txBody>
          <a:bodyPr>
            <a:normAutofit/>
          </a:bodyPr>
          <a:lstStyle/>
          <a:p>
            <a:r>
              <a:rPr kumimoji="1" lang="ja-JP" altLang="en-US" b="1" dirty="0"/>
              <a:t>できたこと</a:t>
            </a:r>
            <a:endParaRPr kumimoji="1" lang="en-US" altLang="ja-JP" b="1" dirty="0"/>
          </a:p>
          <a:p>
            <a:pPr lvl="1"/>
            <a:r>
              <a:rPr kumimoji="1" lang="ja-JP" altLang="en-US" dirty="0"/>
              <a:t>抽象化：ユーザー入力でランタイム</a:t>
            </a:r>
            <a:r>
              <a:rPr kumimoji="1" lang="en-US" altLang="ja-JP" dirty="0"/>
              <a:t>API</a:t>
            </a:r>
            <a:r>
              <a:rPr kumimoji="1" lang="ja-JP" altLang="en-US" dirty="0"/>
              <a:t>の切り替え</a:t>
            </a:r>
            <a:endParaRPr kumimoji="1" lang="en-US" altLang="ja-JP" dirty="0"/>
          </a:p>
          <a:p>
            <a:pPr lvl="1"/>
            <a:r>
              <a:rPr kumimoji="1" lang="ja-JP" altLang="en-US" dirty="0"/>
              <a:t>独立したサンプルアプリケーションで導入</a:t>
            </a:r>
            <a:endParaRPr kumimoji="1" lang="en-US" altLang="ja-JP" dirty="0"/>
          </a:p>
          <a:p>
            <a:pPr lvl="1"/>
            <a:r>
              <a:rPr lang="ja-JP" altLang="en-US" dirty="0"/>
              <a:t>シャドウマッピング</a:t>
            </a:r>
            <a:endParaRPr lang="en-US" altLang="ja-JP" dirty="0"/>
          </a:p>
          <a:p>
            <a:r>
              <a:rPr kumimoji="1" lang="ja-JP" altLang="en-US" b="1" dirty="0"/>
              <a:t>できなかったこと</a:t>
            </a:r>
            <a:endParaRPr kumimoji="1" lang="en-US" altLang="ja-JP" b="1" dirty="0"/>
          </a:p>
          <a:p>
            <a:pPr lvl="1"/>
            <a:r>
              <a:rPr lang="ja-JP" altLang="en-US" dirty="0"/>
              <a:t>ユーザー側からメモリーアロケーターのオーバーライド</a:t>
            </a:r>
            <a:endParaRPr lang="en-US" altLang="ja-JP" dirty="0"/>
          </a:p>
          <a:p>
            <a:pPr lvl="1"/>
            <a:r>
              <a:rPr lang="ja-JP" altLang="en-US" dirty="0"/>
              <a:t>マルチスレッドを使った大量のオブジェクト描画</a:t>
            </a:r>
            <a:endParaRPr lang="en-US" altLang="ja-JP" dirty="0"/>
          </a:p>
          <a:p>
            <a:r>
              <a:rPr lang="ja-JP" altLang="en-US" b="1" dirty="0"/>
              <a:t>これから</a:t>
            </a:r>
            <a:endParaRPr lang="en-US" altLang="ja-JP" b="1" dirty="0"/>
          </a:p>
          <a:p>
            <a:pPr lvl="1"/>
            <a:r>
              <a:rPr kumimoji="1" lang="en-US" altLang="ja-JP" dirty="0"/>
              <a:t>glfw</a:t>
            </a:r>
            <a:r>
              <a:rPr kumimoji="1" lang="ja-JP" altLang="en-US" dirty="0"/>
              <a:t>で</a:t>
            </a:r>
            <a:r>
              <a:rPr kumimoji="1" lang="en-US" altLang="ja-JP" dirty="0"/>
              <a:t>Windows</a:t>
            </a:r>
            <a:r>
              <a:rPr kumimoji="1" lang="ja-JP" altLang="en-US" dirty="0"/>
              <a:t>以外の対応</a:t>
            </a:r>
            <a:endParaRPr kumimoji="1" lang="en-US" altLang="ja-JP" dirty="0"/>
          </a:p>
          <a:p>
            <a:pPr lvl="1"/>
            <a:r>
              <a:rPr lang="en-US" altLang="ja-JP" dirty="0"/>
              <a:t>Vulkan</a:t>
            </a:r>
            <a:r>
              <a:rPr lang="ja-JP" altLang="en-US" dirty="0"/>
              <a:t>、</a:t>
            </a:r>
            <a:r>
              <a:rPr lang="en-US" altLang="ja-JP" dirty="0"/>
              <a:t>OpenGL</a:t>
            </a:r>
            <a:r>
              <a:rPr lang="ja-JP" altLang="en-US" dirty="0"/>
              <a:t>などの</a:t>
            </a:r>
            <a:r>
              <a:rPr lang="en-US" altLang="ja-JP" dirty="0"/>
              <a:t>API</a:t>
            </a:r>
            <a:r>
              <a:rPr lang="ja-JP" altLang="en-US" dirty="0"/>
              <a:t>実装</a:t>
            </a:r>
            <a:endParaRPr kumimoji="1" lang="en-US" altLang="ja-JP" dirty="0"/>
          </a:p>
        </p:txBody>
      </p:sp>
    </p:spTree>
    <p:extLst>
      <p:ext uri="{BB962C8B-B14F-4D97-AF65-F5344CB8AC3E}">
        <p14:creationId xmlns:p14="http://schemas.microsoft.com/office/powerpoint/2010/main" val="76773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979EE1-4AA3-40CF-837D-032303C9BA54}"/>
              </a:ext>
            </a:extLst>
          </p:cNvPr>
          <p:cNvSpPr>
            <a:spLocks noGrp="1"/>
          </p:cNvSpPr>
          <p:nvPr>
            <p:ph type="title"/>
          </p:nvPr>
        </p:nvSpPr>
        <p:spPr>
          <a:xfrm>
            <a:off x="714375" y="2828925"/>
            <a:ext cx="10515600" cy="1009650"/>
          </a:xfrm>
        </p:spPr>
        <p:txBody>
          <a:bodyPr>
            <a:normAutofit/>
          </a:bodyPr>
          <a:lstStyle/>
          <a:p>
            <a:pPr algn="ctr"/>
            <a:r>
              <a:rPr kumimoji="1" lang="ja-JP" altLang="en-US" sz="6000" b="1" dirty="0">
                <a:solidFill>
                  <a:schemeClr val="bg1"/>
                </a:solidFill>
                <a:latin typeface="+mn-ea"/>
                <a:ea typeface="+mn-ea"/>
              </a:rPr>
              <a:t>役割分担</a:t>
            </a:r>
          </a:p>
        </p:txBody>
      </p:sp>
    </p:spTree>
    <p:extLst>
      <p:ext uri="{BB962C8B-B14F-4D97-AF65-F5344CB8AC3E}">
        <p14:creationId xmlns:p14="http://schemas.microsoft.com/office/powerpoint/2010/main" val="1620722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B73B6F-64EF-417F-9091-41ABA38A6E53}"/>
              </a:ext>
            </a:extLst>
          </p:cNvPr>
          <p:cNvSpPr>
            <a:spLocks noGrp="1"/>
          </p:cNvSpPr>
          <p:nvPr>
            <p:ph type="title"/>
          </p:nvPr>
        </p:nvSpPr>
        <p:spPr>
          <a:xfrm>
            <a:off x="200025" y="174625"/>
            <a:ext cx="10515600" cy="1325563"/>
          </a:xfrm>
        </p:spPr>
        <p:txBody>
          <a:bodyPr/>
          <a:lstStyle/>
          <a:p>
            <a:r>
              <a:rPr lang="ja-JP" altLang="en-US" b="1" dirty="0">
                <a:solidFill>
                  <a:schemeClr val="bg1"/>
                </a:solidFill>
                <a:latin typeface="+mn-ea"/>
                <a:ea typeface="+mn-ea"/>
              </a:rPr>
              <a:t>役割分担</a:t>
            </a:r>
            <a:endParaRPr kumimoji="1" lang="ja-JP" altLang="en-US" b="1" dirty="0">
              <a:solidFill>
                <a:schemeClr val="bg1"/>
              </a:solidFill>
              <a:latin typeface="+mn-ea"/>
              <a:ea typeface="+mn-ea"/>
            </a:endParaRPr>
          </a:p>
        </p:txBody>
      </p:sp>
      <p:sp>
        <p:nvSpPr>
          <p:cNvPr id="3" name="コンテンツ プレースホルダー 2">
            <a:extLst>
              <a:ext uri="{FF2B5EF4-FFF2-40B4-BE49-F238E27FC236}">
                <a16:creationId xmlns:a16="http://schemas.microsoft.com/office/drawing/2014/main" id="{424DC6A5-63F0-4AF0-8812-C63AD9079ED8}"/>
              </a:ext>
            </a:extLst>
          </p:cNvPr>
          <p:cNvSpPr>
            <a:spLocks noGrp="1"/>
          </p:cNvSpPr>
          <p:nvPr>
            <p:ph idx="1"/>
          </p:nvPr>
        </p:nvSpPr>
        <p:spPr>
          <a:xfrm>
            <a:off x="1783838" y="1938338"/>
            <a:ext cx="8825659" cy="3493168"/>
          </a:xfrm>
        </p:spPr>
        <p:txBody>
          <a:bodyPr/>
          <a:lstStyle/>
          <a:p>
            <a:pPr marL="0" indent="0">
              <a:buNone/>
            </a:pPr>
            <a:r>
              <a:rPr kumimoji="1" lang="ja-JP" altLang="en-US" b="1" dirty="0"/>
              <a:t>シム：</a:t>
            </a:r>
            <a:endParaRPr kumimoji="1" lang="en-US" altLang="ja-JP" b="1" dirty="0"/>
          </a:p>
          <a:p>
            <a:pPr lvl="1"/>
            <a:r>
              <a:rPr kumimoji="1" lang="en-US" altLang="ja-JP" dirty="0"/>
              <a:t>Application</a:t>
            </a:r>
            <a:r>
              <a:rPr kumimoji="1" lang="ja-JP" altLang="en-US" dirty="0"/>
              <a:t>クラス（</a:t>
            </a:r>
            <a:r>
              <a:rPr kumimoji="1" lang="en-US" altLang="ja-JP" dirty="0"/>
              <a:t>Bridge</a:t>
            </a:r>
            <a:r>
              <a:rPr kumimoji="1" lang="ja-JP" altLang="en-US" dirty="0"/>
              <a:t>デザインパターン</a:t>
            </a:r>
            <a:r>
              <a:rPr lang="ja-JP" altLang="en-US" dirty="0"/>
              <a:t>参考</a:t>
            </a:r>
            <a:r>
              <a:rPr kumimoji="1" lang="ja-JP" altLang="en-US" dirty="0"/>
              <a:t>）</a:t>
            </a:r>
            <a:endParaRPr kumimoji="1" lang="en-US" altLang="ja-JP" dirty="0"/>
          </a:p>
          <a:p>
            <a:pPr lvl="2"/>
            <a:r>
              <a:rPr kumimoji="1" lang="ja-JP" altLang="en-US" dirty="0"/>
              <a:t>メニュー処理</a:t>
            </a:r>
            <a:endParaRPr kumimoji="1" lang="en-US" altLang="ja-JP" dirty="0"/>
          </a:p>
          <a:p>
            <a:pPr lvl="2"/>
            <a:r>
              <a:rPr lang="en-US" altLang="ja-JP" dirty="0"/>
              <a:t>API</a:t>
            </a:r>
            <a:r>
              <a:rPr lang="ja-JP" altLang="en-US" dirty="0"/>
              <a:t>の切り替え</a:t>
            </a:r>
            <a:endParaRPr lang="en-US" altLang="ja-JP" dirty="0"/>
          </a:p>
          <a:p>
            <a:pPr lvl="1"/>
            <a:r>
              <a:rPr lang="en-US" altLang="ja-JP" dirty="0"/>
              <a:t>D3D11:</a:t>
            </a:r>
            <a:r>
              <a:rPr lang="ja-JP" altLang="en-US" dirty="0"/>
              <a:t>　画面クリアまで</a:t>
            </a:r>
            <a:endParaRPr lang="en-US" altLang="ja-JP" dirty="0"/>
          </a:p>
          <a:p>
            <a:pPr lvl="2"/>
            <a:r>
              <a:rPr lang="ja-JP" altLang="en-US" dirty="0"/>
              <a:t>レンダーコンテクスト</a:t>
            </a:r>
            <a:endParaRPr lang="en-US" altLang="ja-JP" dirty="0"/>
          </a:p>
          <a:p>
            <a:pPr lvl="2"/>
            <a:r>
              <a:rPr lang="ja-JP" altLang="en-US" dirty="0"/>
              <a:t>レンダラー</a:t>
            </a:r>
            <a:endParaRPr lang="en-US" altLang="ja-JP" dirty="0"/>
          </a:p>
          <a:p>
            <a:pPr lvl="2"/>
            <a:r>
              <a:rPr lang="ja-JP" altLang="en-US" dirty="0"/>
              <a:t>スワップチェーン</a:t>
            </a:r>
            <a:endParaRPr lang="en-US" altLang="ja-JP" dirty="0"/>
          </a:p>
          <a:p>
            <a:pPr lvl="2"/>
            <a:endParaRPr lang="en-US" altLang="ja-JP" dirty="0"/>
          </a:p>
        </p:txBody>
      </p:sp>
    </p:spTree>
    <p:extLst>
      <p:ext uri="{BB962C8B-B14F-4D97-AF65-F5344CB8AC3E}">
        <p14:creationId xmlns:p14="http://schemas.microsoft.com/office/powerpoint/2010/main" val="260020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B73B6F-64EF-417F-9091-41ABA38A6E53}"/>
              </a:ext>
            </a:extLst>
          </p:cNvPr>
          <p:cNvSpPr>
            <a:spLocks noGrp="1"/>
          </p:cNvSpPr>
          <p:nvPr>
            <p:ph type="title"/>
          </p:nvPr>
        </p:nvSpPr>
        <p:spPr>
          <a:xfrm>
            <a:off x="200025" y="174625"/>
            <a:ext cx="10515600" cy="1325563"/>
          </a:xfrm>
        </p:spPr>
        <p:txBody>
          <a:bodyPr/>
          <a:lstStyle/>
          <a:p>
            <a:r>
              <a:rPr lang="ja-JP" altLang="en-US" b="1" dirty="0">
                <a:solidFill>
                  <a:schemeClr val="bg1"/>
                </a:solidFill>
                <a:latin typeface="+mn-ea"/>
                <a:ea typeface="+mn-ea"/>
              </a:rPr>
              <a:t>役割分担</a:t>
            </a:r>
            <a:endParaRPr kumimoji="1" lang="ja-JP" altLang="en-US" b="1" dirty="0">
              <a:solidFill>
                <a:schemeClr val="bg1"/>
              </a:solidFill>
              <a:latin typeface="+mn-ea"/>
              <a:ea typeface="+mn-ea"/>
            </a:endParaRPr>
          </a:p>
        </p:txBody>
      </p:sp>
      <p:sp>
        <p:nvSpPr>
          <p:cNvPr id="3" name="コンテンツ プレースホルダー 2">
            <a:extLst>
              <a:ext uri="{FF2B5EF4-FFF2-40B4-BE49-F238E27FC236}">
                <a16:creationId xmlns:a16="http://schemas.microsoft.com/office/drawing/2014/main" id="{424DC6A5-63F0-4AF0-8812-C63AD9079ED8}"/>
              </a:ext>
            </a:extLst>
          </p:cNvPr>
          <p:cNvSpPr>
            <a:spLocks noGrp="1"/>
          </p:cNvSpPr>
          <p:nvPr>
            <p:ph idx="1"/>
          </p:nvPr>
        </p:nvSpPr>
        <p:spPr>
          <a:xfrm>
            <a:off x="1775449" y="1938338"/>
            <a:ext cx="8825659" cy="3493168"/>
          </a:xfrm>
        </p:spPr>
        <p:txBody>
          <a:bodyPr/>
          <a:lstStyle/>
          <a:p>
            <a:pPr marL="0" indent="0">
              <a:buNone/>
            </a:pPr>
            <a:r>
              <a:rPr kumimoji="1" lang="ja-JP" altLang="en-US" b="1" dirty="0"/>
              <a:t>原田：</a:t>
            </a:r>
            <a:endParaRPr kumimoji="1" lang="en-US" altLang="ja-JP" b="1" dirty="0"/>
          </a:p>
          <a:p>
            <a:pPr lvl="1"/>
            <a:r>
              <a:rPr lang="ja-JP" altLang="en-US" dirty="0"/>
              <a:t>抽象化設計・インターフェース</a:t>
            </a:r>
            <a:endParaRPr lang="en-US" altLang="ja-JP" dirty="0"/>
          </a:p>
          <a:p>
            <a:pPr lvl="1"/>
            <a:r>
              <a:rPr kumimoji="1" lang="en-US" altLang="ja-JP" dirty="0"/>
              <a:t>D3D11</a:t>
            </a:r>
            <a:r>
              <a:rPr kumimoji="1" lang="ja-JP" altLang="en-US" dirty="0"/>
              <a:t>：画面クリアからオブジェクト描画</a:t>
            </a:r>
            <a:endParaRPr lang="en-US" altLang="ja-JP" dirty="0"/>
          </a:p>
          <a:p>
            <a:pPr lvl="1"/>
            <a:r>
              <a:rPr kumimoji="1" lang="en-US" altLang="ja-JP" dirty="0"/>
              <a:t>D3D12</a:t>
            </a:r>
            <a:r>
              <a:rPr lang="ja-JP" altLang="en-US" dirty="0"/>
              <a:t>：パイプライン作成・</a:t>
            </a:r>
            <a:r>
              <a:rPr kumimoji="1" lang="ja-JP" altLang="en-US" dirty="0"/>
              <a:t>実装</a:t>
            </a:r>
            <a:endParaRPr kumimoji="1" lang="en-US" altLang="ja-JP" dirty="0"/>
          </a:p>
          <a:p>
            <a:pPr lvl="1"/>
            <a:r>
              <a:rPr lang="ja-JP" altLang="en-US" dirty="0"/>
              <a:t>シャドウマッピング</a:t>
            </a:r>
            <a:endParaRPr kumimoji="1" lang="en-US" altLang="ja-JP" dirty="0"/>
          </a:p>
          <a:p>
            <a:pPr marL="914400" lvl="2" indent="0">
              <a:buNone/>
            </a:pPr>
            <a:endParaRPr lang="en-US" altLang="ja-JP" dirty="0"/>
          </a:p>
        </p:txBody>
      </p:sp>
    </p:spTree>
    <p:extLst>
      <p:ext uri="{BB962C8B-B14F-4D97-AF65-F5344CB8AC3E}">
        <p14:creationId xmlns:p14="http://schemas.microsoft.com/office/powerpoint/2010/main" val="3976212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979EE1-4AA3-40CF-837D-032303C9BA54}"/>
              </a:ext>
            </a:extLst>
          </p:cNvPr>
          <p:cNvSpPr>
            <a:spLocks noGrp="1"/>
          </p:cNvSpPr>
          <p:nvPr>
            <p:ph type="title"/>
          </p:nvPr>
        </p:nvSpPr>
        <p:spPr>
          <a:xfrm>
            <a:off x="714375" y="2828925"/>
            <a:ext cx="10515600" cy="1009650"/>
          </a:xfrm>
        </p:spPr>
        <p:txBody>
          <a:bodyPr>
            <a:normAutofit/>
          </a:bodyPr>
          <a:lstStyle/>
          <a:p>
            <a:pPr algn="ctr"/>
            <a:r>
              <a:rPr kumimoji="1" lang="ja-JP" altLang="en-US" sz="6000" b="1" dirty="0">
                <a:solidFill>
                  <a:schemeClr val="bg1"/>
                </a:solidFill>
                <a:latin typeface="+mn-ea"/>
                <a:ea typeface="+mn-ea"/>
              </a:rPr>
              <a:t>作品解説</a:t>
            </a:r>
          </a:p>
        </p:txBody>
      </p:sp>
    </p:spTree>
    <p:extLst>
      <p:ext uri="{BB962C8B-B14F-4D97-AF65-F5344CB8AC3E}">
        <p14:creationId xmlns:p14="http://schemas.microsoft.com/office/powerpoint/2010/main" val="1743476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B73B6F-64EF-417F-9091-41ABA38A6E53}"/>
              </a:ext>
            </a:extLst>
          </p:cNvPr>
          <p:cNvSpPr>
            <a:spLocks noGrp="1"/>
          </p:cNvSpPr>
          <p:nvPr>
            <p:ph type="title"/>
          </p:nvPr>
        </p:nvSpPr>
        <p:spPr>
          <a:xfrm>
            <a:off x="200025" y="174625"/>
            <a:ext cx="10515600" cy="1325563"/>
          </a:xfrm>
        </p:spPr>
        <p:txBody>
          <a:bodyPr/>
          <a:lstStyle/>
          <a:p>
            <a:r>
              <a:rPr lang="ja-JP" altLang="en-US" b="1" dirty="0">
                <a:solidFill>
                  <a:schemeClr val="bg1"/>
                </a:solidFill>
                <a:latin typeface="+mn-ea"/>
                <a:ea typeface="+mn-ea"/>
              </a:rPr>
              <a:t>基本設計</a:t>
            </a:r>
            <a:endParaRPr kumimoji="1" lang="ja-JP" altLang="en-US" b="1" dirty="0">
              <a:solidFill>
                <a:schemeClr val="bg1"/>
              </a:solidFill>
              <a:latin typeface="+mn-ea"/>
              <a:ea typeface="+mn-ea"/>
            </a:endParaRPr>
          </a:p>
        </p:txBody>
      </p:sp>
      <p:pic>
        <p:nvPicPr>
          <p:cNvPr id="4" name="図 3" descr="グラフィカル ユーザー インターフェイス, テキスト&#10;&#10;自動的に生成された説明">
            <a:extLst>
              <a:ext uri="{FF2B5EF4-FFF2-40B4-BE49-F238E27FC236}">
                <a16:creationId xmlns:a16="http://schemas.microsoft.com/office/drawing/2014/main" id="{8ADB566B-9EB2-40B8-912E-2D844D8F50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84" y="174625"/>
            <a:ext cx="11550316" cy="6858000"/>
          </a:xfrm>
          <a:prstGeom prst="rect">
            <a:avLst/>
          </a:prstGeom>
        </p:spPr>
      </p:pic>
      <p:pic>
        <p:nvPicPr>
          <p:cNvPr id="5" name="図 4" descr="グラフィカル ユーザー インターフェイス, ダイアグラム&#10;&#10;自動的に生成された説明">
            <a:extLst>
              <a:ext uri="{FF2B5EF4-FFF2-40B4-BE49-F238E27FC236}">
                <a16:creationId xmlns:a16="http://schemas.microsoft.com/office/drawing/2014/main" id="{3E0DE292-A98D-4BB5-881F-85F02B56AC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84" y="174625"/>
            <a:ext cx="11550316" cy="6858000"/>
          </a:xfrm>
          <a:prstGeom prst="rect">
            <a:avLst/>
          </a:prstGeom>
        </p:spPr>
      </p:pic>
      <p:sp>
        <p:nvSpPr>
          <p:cNvPr id="3" name="正方形/長方形 2">
            <a:extLst>
              <a:ext uri="{FF2B5EF4-FFF2-40B4-BE49-F238E27FC236}">
                <a16:creationId xmlns:a16="http://schemas.microsoft.com/office/drawing/2014/main" id="{C050778C-1E1D-4BAE-B4E3-3C588A87C4CF}"/>
              </a:ext>
            </a:extLst>
          </p:cNvPr>
          <p:cNvSpPr/>
          <p:nvPr/>
        </p:nvSpPr>
        <p:spPr>
          <a:xfrm>
            <a:off x="7357145" y="1803633"/>
            <a:ext cx="1375794" cy="3103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095C6CA-6B6F-4428-824A-4BC9F9F023E5}"/>
              </a:ext>
            </a:extLst>
          </p:cNvPr>
          <p:cNvSpPr/>
          <p:nvPr/>
        </p:nvSpPr>
        <p:spPr>
          <a:xfrm>
            <a:off x="7425655" y="2417471"/>
            <a:ext cx="1375794" cy="3103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8949FD7-91BD-4C0D-897A-6A2966D94E46}"/>
              </a:ext>
            </a:extLst>
          </p:cNvPr>
          <p:cNvSpPr/>
          <p:nvPr/>
        </p:nvSpPr>
        <p:spPr>
          <a:xfrm>
            <a:off x="7578055" y="2569871"/>
            <a:ext cx="1375794" cy="3103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60B368C2-506A-4796-89BA-764C550300F8}"/>
              </a:ext>
            </a:extLst>
          </p:cNvPr>
          <p:cNvSpPr/>
          <p:nvPr/>
        </p:nvSpPr>
        <p:spPr>
          <a:xfrm>
            <a:off x="7425655" y="2093140"/>
            <a:ext cx="1375794" cy="3103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82685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606</TotalTime>
  <Words>227</Words>
  <Application>Microsoft Office PowerPoint</Application>
  <PresentationFormat>ワイド画面</PresentationFormat>
  <Paragraphs>63</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 グラフィックスAPIの抽象化</vt:lpstr>
      <vt:lpstr>目次</vt:lpstr>
      <vt:lpstr>目標</vt:lpstr>
      <vt:lpstr>目標達成度</vt:lpstr>
      <vt:lpstr>役割分担</vt:lpstr>
      <vt:lpstr>役割分担</vt:lpstr>
      <vt:lpstr>役割分担</vt:lpstr>
      <vt:lpstr>作品解説</vt:lpstr>
      <vt:lpstr>基本設計</vt:lpstr>
      <vt:lpstr>設計詳細</vt:lpstr>
      <vt:lpstr>設計詳細</vt:lpstr>
      <vt:lpstr>設計詳細</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研修課題 D3D11・D3D12の抽象化</dc:title>
  <dc:creator>Luigi Sim</dc:creator>
  <cp:lastModifiedBy>harada koudai</cp:lastModifiedBy>
  <cp:revision>36</cp:revision>
  <dcterms:created xsi:type="dcterms:W3CDTF">2022-04-26T08:43:05Z</dcterms:created>
  <dcterms:modified xsi:type="dcterms:W3CDTF">2022-05-01T12:15:58Z</dcterms:modified>
</cp:coreProperties>
</file>