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7" r:id="rId5"/>
    <p:sldId id="276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8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7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7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8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1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1B84-BE75-470D-83FA-9E75EE18D9CE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E577-E614-45FB-9BFB-848E91CC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898282" y="22707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게임 찾기</a:t>
            </a:r>
            <a:endParaRPr lang="ko-KR" altLang="en-US" dirty="0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3773077" y="32942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게임 만들기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98282" y="43651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게임 설명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3648" y="1259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35" y="4365104"/>
            <a:ext cx="1090285" cy="15264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33" y="4365104"/>
            <a:ext cx="1090285" cy="1526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55885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8543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36064" y="109454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Enemy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797721" y="109096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You</a:t>
            </a:r>
            <a:endParaRPr lang="ko-KR" altLang="en-US" sz="10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33" y="2190632"/>
            <a:ext cx="1090286" cy="15264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35" y="2190632"/>
            <a:ext cx="1090285" cy="152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1660" y="3861048"/>
            <a:ext cx="314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당신의 체력이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만큼 떨어졌습니다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797721" y="154749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-2 </a:t>
            </a:r>
            <a:r>
              <a:rPr lang="ko-KR" altLang="en-US" sz="1400" dirty="0" smtClean="0">
                <a:solidFill>
                  <a:srgbClr val="FF0000"/>
                </a:solidFill>
              </a:rPr>
              <a:t>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82866" y="2348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무작위 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38799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 번호로 검색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66867" y="3848619"/>
            <a:ext cx="929269" cy="4320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868144" y="3906516"/>
            <a:ext cx="504056" cy="316253"/>
            <a:chOff x="5868144" y="3906516"/>
            <a:chExt cx="504056" cy="316253"/>
          </a:xfrm>
        </p:grpSpPr>
        <p:sp>
          <p:nvSpPr>
            <p:cNvPr id="7" name="타원 6"/>
            <p:cNvSpPr/>
            <p:nvPr/>
          </p:nvSpPr>
          <p:spPr>
            <a:xfrm>
              <a:off x="5940152" y="3906516"/>
              <a:ext cx="360040" cy="3162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8144" y="3941531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OK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67744" y="826806"/>
            <a:ext cx="360040" cy="369946"/>
            <a:chOff x="2267744" y="826806"/>
            <a:chExt cx="360040" cy="369946"/>
          </a:xfrm>
        </p:grpSpPr>
        <p:sp>
          <p:nvSpPr>
            <p:cNvPr id="12" name="타원 11"/>
            <p:cNvSpPr/>
            <p:nvPr/>
          </p:nvSpPr>
          <p:spPr>
            <a:xfrm>
              <a:off x="2267744" y="836712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hlinkClick r:id="rId2" action="ppaction://hlinksldjump"/>
            </p:cNvPr>
            <p:cNvSpPr txBox="1"/>
            <p:nvPr/>
          </p:nvSpPr>
          <p:spPr>
            <a:xfrm>
              <a:off x="2274479" y="82680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56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267744" y="826806"/>
            <a:ext cx="360040" cy="369946"/>
            <a:chOff x="2267744" y="826806"/>
            <a:chExt cx="360040" cy="369946"/>
          </a:xfrm>
        </p:grpSpPr>
        <p:sp>
          <p:nvSpPr>
            <p:cNvPr id="12" name="타원 11"/>
            <p:cNvSpPr/>
            <p:nvPr/>
          </p:nvSpPr>
          <p:spPr>
            <a:xfrm>
              <a:off x="2267744" y="836712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hlinkClick r:id="rId2" action="ppaction://hlinksldjump"/>
            </p:cNvPr>
            <p:cNvSpPr txBox="1"/>
            <p:nvPr/>
          </p:nvSpPr>
          <p:spPr>
            <a:xfrm>
              <a:off x="2274479" y="82680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53023" y="277163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 번호 </a:t>
            </a:r>
            <a:r>
              <a:rPr lang="en-US" altLang="ko-KR" dirty="0" smtClean="0"/>
              <a:t>: 1256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93336" y="371703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 대기 중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6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8967" y="4254187"/>
            <a:ext cx="3448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카드를 골라주세요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1200" dirty="0" smtClean="0"/>
              <a:t>높은 숫자를 고른 사람이 선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후공을</a:t>
            </a:r>
            <a:r>
              <a:rPr lang="ko-KR" altLang="en-US" sz="1200" dirty="0" smtClean="0"/>
              <a:t> 결정합니다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51" y="2348880"/>
            <a:ext cx="1090286" cy="15264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7" y="2348880"/>
            <a:ext cx="1090286" cy="1526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23" y="2348880"/>
            <a:ext cx="1090286" cy="15264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09" y="2348880"/>
            <a:ext cx="1090286" cy="15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8476" y="4653136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1R </a:t>
            </a:r>
            <a:r>
              <a:rPr lang="ko-KR" altLang="en-US" dirty="0" smtClean="0"/>
              <a:t>선공 혹은 </a:t>
            </a:r>
            <a:r>
              <a:rPr lang="ko-KR" altLang="en-US" dirty="0" err="1" smtClean="0"/>
              <a:t>후공을</a:t>
            </a:r>
            <a:r>
              <a:rPr lang="ko-KR" altLang="en-US" dirty="0" smtClean="0"/>
              <a:t> 정해주세요</a:t>
            </a:r>
            <a:endParaRPr lang="ko-KR" altLang="en-US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7" y="2349764"/>
            <a:ext cx="1090285" cy="15264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95" y="2348880"/>
            <a:ext cx="1090285" cy="15264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51" y="2348880"/>
            <a:ext cx="1090286" cy="1526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80" y="2348880"/>
            <a:ext cx="1090286" cy="1526400"/>
          </a:xfrm>
          <a:prstGeom prst="rect">
            <a:avLst/>
          </a:prstGeom>
        </p:spPr>
      </p:pic>
      <p:sp>
        <p:nvSpPr>
          <p:cNvPr id="24" name="이등변 삼각형 23"/>
          <p:cNvSpPr/>
          <p:nvPr/>
        </p:nvSpPr>
        <p:spPr>
          <a:xfrm>
            <a:off x="3825463" y="1916832"/>
            <a:ext cx="288032" cy="28803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4910021" y="4077072"/>
            <a:ext cx="288032" cy="288032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43612" y="5273821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선</a:t>
            </a:r>
            <a:r>
              <a:rPr lang="ko-KR" altLang="en-US" sz="2500" dirty="0"/>
              <a:t>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83939" y="5273821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/>
              <a:t>후</a:t>
            </a:r>
            <a:r>
              <a:rPr lang="ko-KR" altLang="en-US" sz="2500" dirty="0" err="1" smtClean="0"/>
              <a:t>공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330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3648" y="1259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4458" y="227687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사용할 숫자 카드를 올려주세요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44431" y="2982720"/>
            <a:ext cx="1090800" cy="1526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15" y="4941168"/>
            <a:ext cx="437143" cy="61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84" y="4941168"/>
            <a:ext cx="437143" cy="61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14" y="5697168"/>
            <a:ext cx="437143" cy="61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84" y="5697168"/>
            <a:ext cx="437143" cy="612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85" y="4941168"/>
            <a:ext cx="437143" cy="612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54" y="4941168"/>
            <a:ext cx="437143" cy="612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84" y="5697168"/>
            <a:ext cx="437143" cy="612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54" y="5697168"/>
            <a:ext cx="437143" cy="612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51" y="4939968"/>
            <a:ext cx="437143" cy="612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939968"/>
            <a:ext cx="437143" cy="612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50" y="5695968"/>
            <a:ext cx="437143" cy="612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695968"/>
            <a:ext cx="437143" cy="612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9" y="4941168"/>
            <a:ext cx="437143" cy="612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8" y="4941168"/>
            <a:ext cx="437143" cy="612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697168"/>
            <a:ext cx="437143" cy="61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8" y="5697168"/>
            <a:ext cx="437143" cy="61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95" y="3212976"/>
            <a:ext cx="642857" cy="9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12976"/>
            <a:ext cx="642857" cy="9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1868" y="4139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x6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57971" y="4139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5885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68543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6064" y="109454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Enemy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797721" y="109096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You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96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3648" y="1259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4458" y="2339588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상대방이 장비를 장착 중입니다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15" y="4941168"/>
            <a:ext cx="437143" cy="61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84" y="4941168"/>
            <a:ext cx="437143" cy="61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14" y="5697168"/>
            <a:ext cx="437143" cy="61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84" y="5697168"/>
            <a:ext cx="437143" cy="612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85" y="4941168"/>
            <a:ext cx="437143" cy="612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54" y="4941168"/>
            <a:ext cx="437143" cy="612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84" y="5697168"/>
            <a:ext cx="437143" cy="612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54" y="5697168"/>
            <a:ext cx="437143" cy="612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51" y="4939968"/>
            <a:ext cx="437143" cy="612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939968"/>
            <a:ext cx="437143" cy="612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50" y="5695968"/>
            <a:ext cx="437143" cy="612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695968"/>
            <a:ext cx="437143" cy="612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8" y="4941168"/>
            <a:ext cx="437143" cy="612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697168"/>
            <a:ext cx="437143" cy="61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8" y="5697168"/>
            <a:ext cx="437143" cy="61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95" y="3212976"/>
            <a:ext cx="642857" cy="9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12976"/>
            <a:ext cx="642857" cy="9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1868" y="4139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x6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57971" y="4139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x6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00" y="2984400"/>
            <a:ext cx="1090285" cy="1526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55885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68543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36064" y="109454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Enemy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97721" y="109096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You</a:t>
            </a:r>
            <a:endParaRPr lang="ko-KR" altLang="en-US" sz="10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99" y="1628800"/>
            <a:ext cx="382439" cy="53541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17" y="1628800"/>
            <a:ext cx="383143" cy="5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3648" y="1259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7699" y="2339588"/>
            <a:ext cx="31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장착할 장비를 선택해주세요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15" y="4941168"/>
            <a:ext cx="437143" cy="61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84" y="4941168"/>
            <a:ext cx="437143" cy="61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14" y="5697168"/>
            <a:ext cx="437143" cy="61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84" y="5697168"/>
            <a:ext cx="437143" cy="612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85" y="4941168"/>
            <a:ext cx="437143" cy="612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54" y="4941168"/>
            <a:ext cx="437143" cy="612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84" y="5697168"/>
            <a:ext cx="437143" cy="612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54" y="5697168"/>
            <a:ext cx="437143" cy="612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51" y="4939968"/>
            <a:ext cx="437143" cy="612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939968"/>
            <a:ext cx="437143" cy="612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50" y="5695968"/>
            <a:ext cx="437143" cy="612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695968"/>
            <a:ext cx="437143" cy="612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8" y="4941168"/>
            <a:ext cx="437143" cy="612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697168"/>
            <a:ext cx="437143" cy="61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8" y="5697168"/>
            <a:ext cx="437143" cy="61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95" y="3212976"/>
            <a:ext cx="642857" cy="9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12976"/>
            <a:ext cx="642857" cy="9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1868" y="4139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x6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57971" y="4139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x6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00" y="2984400"/>
            <a:ext cx="1090285" cy="1526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55885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8543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36064" y="109454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Enemy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797721" y="109096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You</a:t>
            </a:r>
            <a:endParaRPr lang="ko-KR" altLang="en-US" sz="10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99" y="1628800"/>
            <a:ext cx="382439" cy="53541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17" y="1628800"/>
            <a:ext cx="383143" cy="5364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56" y="1628800"/>
            <a:ext cx="383143" cy="5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16893" y="620688"/>
            <a:ext cx="4752528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3648" y="1259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35" y="4365104"/>
            <a:ext cx="1090285" cy="15264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33" y="4365104"/>
            <a:ext cx="1090285" cy="1526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55885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8543" y="12594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36064" y="109454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Enemy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797721" y="109096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You</a:t>
            </a:r>
            <a:endParaRPr lang="ko-KR" altLang="en-US" sz="10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33" y="2190632"/>
            <a:ext cx="1090286" cy="15264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35" y="2190632"/>
            <a:ext cx="1090285" cy="152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5756" y="38610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7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103</Words>
  <Application>Microsoft Office PowerPoint</Application>
  <PresentationFormat>화면 슬라이드 쇼(4:3)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</dc:creator>
  <cp:lastModifiedBy>sim</cp:lastModifiedBy>
  <cp:revision>22</cp:revision>
  <dcterms:created xsi:type="dcterms:W3CDTF">2016-11-29T03:55:00Z</dcterms:created>
  <dcterms:modified xsi:type="dcterms:W3CDTF">2016-11-30T04:49:10Z</dcterms:modified>
</cp:coreProperties>
</file>