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8" r:id="rId3"/>
    <p:sldId id="689" r:id="rId4"/>
    <p:sldId id="690" r:id="rId5"/>
    <p:sldId id="691" r:id="rId6"/>
    <p:sldId id="686" r:id="rId7"/>
    <p:sldId id="692" r:id="rId8"/>
    <p:sldId id="696" r:id="rId9"/>
    <p:sldId id="693" r:id="rId10"/>
    <p:sldId id="687" r:id="rId11"/>
    <p:sldId id="697" r:id="rId12"/>
    <p:sldId id="6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46"/>
    <a:srgbClr val="A2C9B2"/>
    <a:srgbClr val="79BAB8"/>
    <a:srgbClr val="FAA53F"/>
    <a:srgbClr val="F37021"/>
    <a:srgbClr val="F0F0F0"/>
    <a:srgbClr val="FFCD0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8" autoAdjust="0"/>
    <p:restoredTop sz="94660"/>
  </p:normalViewPr>
  <p:slideViewPr>
    <p:cSldViewPr snapToGrid="0">
      <p:cViewPr varScale="1">
        <p:scale>
          <a:sx n="69" d="100"/>
          <a:sy n="69" d="100"/>
        </p:scale>
        <p:origin x="2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MER, Mech" userId="754399c7-6630-4c18-90cc-512aba93c125" providerId="ADAL" clId="{1A688208-6B43-4AF4-90AF-33828463BD1B}"/>
    <pc:docChg chg="mod">
      <pc:chgData name="SIMMER, Mech" userId="754399c7-6630-4c18-90cc-512aba93c125" providerId="ADAL" clId="{1A688208-6B43-4AF4-90AF-33828463BD1B}" dt="2024-03-05T05:55:15.635" v="0" actId="33475"/>
      <pc:docMkLst>
        <pc:docMk/>
      </pc:docMkLst>
    </pc:docChg>
  </pc:docChgLst>
  <pc:docChgLst>
    <pc:chgData name="SIMMER, Mech" userId="754399c7-6630-4c18-90cc-512aba93c125" providerId="ADAL" clId="{768D4DAF-DCCB-490D-A1C7-DC8FFD9F55F4}"/>
    <pc:docChg chg="undo redo custSel addSld delSld modSld sldOrd addSection delSection">
      <pc:chgData name="SIMMER, Mech" userId="754399c7-6630-4c18-90cc-512aba93c125" providerId="ADAL" clId="{768D4DAF-DCCB-490D-A1C7-DC8FFD9F55F4}" dt="2023-09-28T09:08:04.067" v="8532" actId="20577"/>
      <pc:docMkLst>
        <pc:docMk/>
      </pc:docMkLst>
      <pc:sldChg chg="delSp modSp del mod modClrScheme chgLayout">
        <pc:chgData name="SIMMER, Mech" userId="754399c7-6630-4c18-90cc-512aba93c125" providerId="ADAL" clId="{768D4DAF-DCCB-490D-A1C7-DC8FFD9F55F4}" dt="2023-09-26T04:59:00.409" v="142" actId="2696"/>
        <pc:sldMkLst>
          <pc:docMk/>
          <pc:sldMk cId="3419010146" sldId="257"/>
        </pc:sldMkLst>
        <pc:spChg chg="del mod">
          <ac:chgData name="SIMMER, Mech" userId="754399c7-6630-4c18-90cc-512aba93c125" providerId="ADAL" clId="{768D4DAF-DCCB-490D-A1C7-DC8FFD9F55F4}" dt="2023-09-26T04:57:39.962" v="83" actId="478"/>
          <ac:spMkLst>
            <pc:docMk/>
            <pc:sldMk cId="3419010146" sldId="257"/>
            <ac:spMk id="7" creationId="{D0DEC20C-0FBB-A566-69AA-5D0156338899}"/>
          </ac:spMkLst>
        </pc:spChg>
        <pc:grpChg chg="del">
          <ac:chgData name="SIMMER, Mech" userId="754399c7-6630-4c18-90cc-512aba93c125" providerId="ADAL" clId="{768D4DAF-DCCB-490D-A1C7-DC8FFD9F55F4}" dt="2023-09-26T04:57:12.875" v="76" actId="21"/>
          <ac:grpSpMkLst>
            <pc:docMk/>
            <pc:sldMk cId="3419010146" sldId="257"/>
            <ac:grpSpMk id="4" creationId="{11B296EB-8761-177D-DF0C-88014E84F649}"/>
          </ac:grpSpMkLst>
        </pc:grpChg>
      </pc:sldChg>
      <pc:sldChg chg="delSp modSp mod">
        <pc:chgData name="SIMMER, Mech" userId="754399c7-6630-4c18-90cc-512aba93c125" providerId="ADAL" clId="{768D4DAF-DCCB-490D-A1C7-DC8FFD9F55F4}" dt="2023-09-26T05:41:46.348" v="279" actId="14100"/>
        <pc:sldMkLst>
          <pc:docMk/>
          <pc:sldMk cId="352717380" sldId="258"/>
        </pc:sldMkLst>
        <pc:spChg chg="mod">
          <ac:chgData name="SIMMER, Mech" userId="754399c7-6630-4c18-90cc-512aba93c125" providerId="ADAL" clId="{768D4DAF-DCCB-490D-A1C7-DC8FFD9F55F4}" dt="2023-09-26T05:26:32.287" v="204" actId="1076"/>
          <ac:spMkLst>
            <pc:docMk/>
            <pc:sldMk cId="352717380" sldId="258"/>
            <ac:spMk id="4" creationId="{1F8580F6-5C44-9744-344C-6A0E6D24FB1B}"/>
          </ac:spMkLst>
        </pc:spChg>
        <pc:spChg chg="mod">
          <ac:chgData name="SIMMER, Mech" userId="754399c7-6630-4c18-90cc-512aba93c125" providerId="ADAL" clId="{768D4DAF-DCCB-490D-A1C7-DC8FFD9F55F4}" dt="2023-09-26T05:40:57.570" v="258" actId="14100"/>
          <ac:spMkLst>
            <pc:docMk/>
            <pc:sldMk cId="352717380" sldId="258"/>
            <ac:spMk id="22" creationId="{FE48E5CB-CBCC-37EE-4ECF-C6BC8DF80EBC}"/>
          </ac:spMkLst>
        </pc:spChg>
        <pc:spChg chg="del mod">
          <ac:chgData name="SIMMER, Mech" userId="754399c7-6630-4c18-90cc-512aba93c125" providerId="ADAL" clId="{768D4DAF-DCCB-490D-A1C7-DC8FFD9F55F4}" dt="2023-09-26T05:41:27.390" v="273" actId="478"/>
          <ac:spMkLst>
            <pc:docMk/>
            <pc:sldMk cId="352717380" sldId="258"/>
            <ac:spMk id="23" creationId="{91C9FF80-1989-610D-BD9A-77DB20EA4A9A}"/>
          </ac:spMkLst>
        </pc:spChg>
        <pc:spChg chg="mod">
          <ac:chgData name="SIMMER, Mech" userId="754399c7-6630-4c18-90cc-512aba93c125" providerId="ADAL" clId="{768D4DAF-DCCB-490D-A1C7-DC8FFD9F55F4}" dt="2023-09-26T05:41:46.348" v="279" actId="14100"/>
          <ac:spMkLst>
            <pc:docMk/>
            <pc:sldMk cId="352717380" sldId="258"/>
            <ac:spMk id="24" creationId="{A5C4E81A-92DF-6B08-0606-2569B1BA8F39}"/>
          </ac:spMkLst>
        </pc:spChg>
      </pc:sldChg>
      <pc:sldChg chg="addSp modSp new del mod modClrScheme chgLayout">
        <pc:chgData name="SIMMER, Mech" userId="754399c7-6630-4c18-90cc-512aba93c125" providerId="ADAL" clId="{768D4DAF-DCCB-490D-A1C7-DC8FFD9F55F4}" dt="2023-09-21T08:29:41.274" v="66" actId="2696"/>
        <pc:sldMkLst>
          <pc:docMk/>
          <pc:sldMk cId="1414549418" sldId="259"/>
        </pc:sldMkLst>
        <pc:spChg chg="add mod">
          <ac:chgData name="SIMMER, Mech" userId="754399c7-6630-4c18-90cc-512aba93c125" providerId="ADAL" clId="{768D4DAF-DCCB-490D-A1C7-DC8FFD9F55F4}" dt="2023-09-20T21:32:31.465" v="39" actId="207"/>
          <ac:spMkLst>
            <pc:docMk/>
            <pc:sldMk cId="1414549418" sldId="259"/>
            <ac:spMk id="2" creationId="{4E9FD12B-CA02-7C46-3FB8-8230056E35CA}"/>
          </ac:spMkLst>
        </pc:spChg>
        <pc:spChg chg="add mod">
          <ac:chgData name="SIMMER, Mech" userId="754399c7-6630-4c18-90cc-512aba93c125" providerId="ADAL" clId="{768D4DAF-DCCB-490D-A1C7-DC8FFD9F55F4}" dt="2023-09-20T01:36:00.456" v="33" actId="2085"/>
          <ac:spMkLst>
            <pc:docMk/>
            <pc:sldMk cId="1414549418" sldId="259"/>
            <ac:spMk id="3" creationId="{B447D634-7340-9517-0343-2F21EC0ED8CF}"/>
          </ac:spMkLst>
        </pc:spChg>
        <pc:spChg chg="add mod">
          <ac:chgData name="SIMMER, Mech" userId="754399c7-6630-4c18-90cc-512aba93c125" providerId="ADAL" clId="{768D4DAF-DCCB-490D-A1C7-DC8FFD9F55F4}" dt="2023-09-20T01:35:56.822" v="32" actId="2085"/>
          <ac:spMkLst>
            <pc:docMk/>
            <pc:sldMk cId="1414549418" sldId="259"/>
            <ac:spMk id="4" creationId="{298BB251-B913-65D0-F3FE-1BAFFCCFE16D}"/>
          </ac:spMkLst>
        </pc:spChg>
        <pc:spChg chg="add mod">
          <ac:chgData name="SIMMER, Mech" userId="754399c7-6630-4c18-90cc-512aba93c125" providerId="ADAL" clId="{768D4DAF-DCCB-490D-A1C7-DC8FFD9F55F4}" dt="2023-09-20T01:36:06.858" v="35" actId="2085"/>
          <ac:spMkLst>
            <pc:docMk/>
            <pc:sldMk cId="1414549418" sldId="259"/>
            <ac:spMk id="5" creationId="{2806EFBB-71E1-43BD-07B4-554E8132FFD0}"/>
          </ac:spMkLst>
        </pc:spChg>
        <pc:spChg chg="add mod">
          <ac:chgData name="SIMMER, Mech" userId="754399c7-6630-4c18-90cc-512aba93c125" providerId="ADAL" clId="{768D4DAF-DCCB-490D-A1C7-DC8FFD9F55F4}" dt="2023-09-20T01:36:10.908" v="36" actId="2085"/>
          <ac:spMkLst>
            <pc:docMk/>
            <pc:sldMk cId="1414549418" sldId="259"/>
            <ac:spMk id="6" creationId="{CDA545B4-F305-519C-ABA6-BC05707F541C}"/>
          </ac:spMkLst>
        </pc:spChg>
        <pc:spChg chg="add mod">
          <ac:chgData name="SIMMER, Mech" userId="754399c7-6630-4c18-90cc-512aba93c125" providerId="ADAL" clId="{768D4DAF-DCCB-490D-A1C7-DC8FFD9F55F4}" dt="2023-09-20T01:36:13.283" v="37" actId="2085"/>
          <ac:spMkLst>
            <pc:docMk/>
            <pc:sldMk cId="1414549418" sldId="259"/>
            <ac:spMk id="7" creationId="{F12DA250-BF49-0C0F-36B0-2E4B6EF1D2CD}"/>
          </ac:spMkLst>
        </pc:spChg>
        <pc:spChg chg="add mod">
          <ac:chgData name="SIMMER, Mech" userId="754399c7-6630-4c18-90cc-512aba93c125" providerId="ADAL" clId="{768D4DAF-DCCB-490D-A1C7-DC8FFD9F55F4}" dt="2023-09-20T01:36:16.059" v="38" actId="2085"/>
          <ac:spMkLst>
            <pc:docMk/>
            <pc:sldMk cId="1414549418" sldId="259"/>
            <ac:spMk id="8" creationId="{F246DEDC-5655-914D-222A-6B583EE12328}"/>
          </ac:spMkLst>
        </pc:spChg>
      </pc:sldChg>
      <pc:sldChg chg="addSp delSp modSp add del mod modClrScheme chgLayout">
        <pc:chgData name="SIMMER, Mech" userId="754399c7-6630-4c18-90cc-512aba93c125" providerId="ADAL" clId="{768D4DAF-DCCB-490D-A1C7-DC8FFD9F55F4}" dt="2023-09-26T05:24:39.913" v="203" actId="2696"/>
        <pc:sldMkLst>
          <pc:docMk/>
          <pc:sldMk cId="132953366" sldId="683"/>
        </pc:sldMkLst>
        <pc:spChg chg="del mod ord">
          <ac:chgData name="SIMMER, Mech" userId="754399c7-6630-4c18-90cc-512aba93c125" providerId="ADAL" clId="{768D4DAF-DCCB-490D-A1C7-DC8FFD9F55F4}" dt="2023-09-21T08:22:00.775" v="43" actId="478"/>
          <ac:spMkLst>
            <pc:docMk/>
            <pc:sldMk cId="132953366" sldId="683"/>
            <ac:spMk id="2" creationId="{4119551C-C6E8-68CC-C041-7525B3C47240}"/>
          </ac:spMkLst>
        </pc:spChg>
        <pc:spChg chg="del mod ord">
          <ac:chgData name="SIMMER, Mech" userId="754399c7-6630-4c18-90cc-512aba93c125" providerId="ADAL" clId="{768D4DAF-DCCB-490D-A1C7-DC8FFD9F55F4}" dt="2023-09-21T08:21:57.695" v="42" actId="478"/>
          <ac:spMkLst>
            <pc:docMk/>
            <pc:sldMk cId="132953366" sldId="683"/>
            <ac:spMk id="3" creationId="{F46DEA4A-91BD-8BC7-1512-9190EC13F7D9}"/>
          </ac:spMkLst>
        </pc:spChg>
        <pc:spChg chg="del mod ord">
          <ac:chgData name="SIMMER, Mech" userId="754399c7-6630-4c18-90cc-512aba93c125" providerId="ADAL" clId="{768D4DAF-DCCB-490D-A1C7-DC8FFD9F55F4}" dt="2023-09-21T08:22:02.522" v="44" actId="478"/>
          <ac:spMkLst>
            <pc:docMk/>
            <pc:sldMk cId="132953366" sldId="683"/>
            <ac:spMk id="4" creationId="{5B473BC6-F5BC-4C43-0534-B1E793FF9578}"/>
          </ac:spMkLst>
        </pc:spChg>
        <pc:spChg chg="add del mod ord">
          <ac:chgData name="SIMMER, Mech" userId="754399c7-6630-4c18-90cc-512aba93c125" providerId="ADAL" clId="{768D4DAF-DCCB-490D-A1C7-DC8FFD9F55F4}" dt="2023-09-26T04:58:18.107" v="137" actId="478"/>
          <ac:spMkLst>
            <pc:docMk/>
            <pc:sldMk cId="132953366" sldId="683"/>
            <ac:spMk id="5" creationId="{C3DCD3CE-CA1C-8474-EA77-FFEE86FB744C}"/>
          </ac:spMkLst>
        </pc:spChg>
        <pc:spChg chg="add del mod ord">
          <ac:chgData name="SIMMER, Mech" userId="754399c7-6630-4c18-90cc-512aba93c125" providerId="ADAL" clId="{768D4DAF-DCCB-490D-A1C7-DC8FFD9F55F4}" dt="2023-09-21T08:22:25.718" v="47" actId="478"/>
          <ac:spMkLst>
            <pc:docMk/>
            <pc:sldMk cId="132953366" sldId="683"/>
            <ac:spMk id="6" creationId="{651AA788-3C0F-872E-3A78-A0E150055064}"/>
          </ac:spMkLst>
        </pc:spChg>
        <pc:spChg chg="add del mod">
          <ac:chgData name="SIMMER, Mech" userId="754399c7-6630-4c18-90cc-512aba93c125" providerId="ADAL" clId="{768D4DAF-DCCB-490D-A1C7-DC8FFD9F55F4}" dt="2023-09-21T08:22:31.364" v="49" actId="478"/>
          <ac:spMkLst>
            <pc:docMk/>
            <pc:sldMk cId="132953366" sldId="683"/>
            <ac:spMk id="8" creationId="{5DD4F9C0-F177-55D1-071F-77F3EACE9AFE}"/>
          </ac:spMkLst>
        </pc:spChg>
        <pc:spChg chg="mod">
          <ac:chgData name="SIMMER, Mech" userId="754399c7-6630-4c18-90cc-512aba93c125" providerId="ADAL" clId="{768D4DAF-DCCB-490D-A1C7-DC8FFD9F55F4}" dt="2023-09-26T04:57:18.849" v="77"/>
          <ac:spMkLst>
            <pc:docMk/>
            <pc:sldMk cId="132953366" sldId="683"/>
            <ac:spMk id="10" creationId="{B668DDF3-9CF3-83AF-F3D8-2581C2B4F8AE}"/>
          </ac:spMkLst>
        </pc:spChg>
        <pc:spChg chg="mod">
          <ac:chgData name="SIMMER, Mech" userId="754399c7-6630-4c18-90cc-512aba93c125" providerId="ADAL" clId="{768D4DAF-DCCB-490D-A1C7-DC8FFD9F55F4}" dt="2023-09-26T04:57:18.849" v="77"/>
          <ac:spMkLst>
            <pc:docMk/>
            <pc:sldMk cId="132953366" sldId="683"/>
            <ac:spMk id="11" creationId="{2D002747-41D4-7E21-B48D-5726B27C15F5}"/>
          </ac:spMkLst>
        </pc:spChg>
        <pc:spChg chg="mod">
          <ac:chgData name="SIMMER, Mech" userId="754399c7-6630-4c18-90cc-512aba93c125" providerId="ADAL" clId="{768D4DAF-DCCB-490D-A1C7-DC8FFD9F55F4}" dt="2023-09-26T04:57:27.645" v="79"/>
          <ac:spMkLst>
            <pc:docMk/>
            <pc:sldMk cId="132953366" sldId="683"/>
            <ac:spMk id="13" creationId="{C63C76E0-AD16-13AF-B52F-315B09290563}"/>
          </ac:spMkLst>
        </pc:spChg>
        <pc:spChg chg="mod">
          <ac:chgData name="SIMMER, Mech" userId="754399c7-6630-4c18-90cc-512aba93c125" providerId="ADAL" clId="{768D4DAF-DCCB-490D-A1C7-DC8FFD9F55F4}" dt="2023-09-26T04:57:27.645" v="79"/>
          <ac:spMkLst>
            <pc:docMk/>
            <pc:sldMk cId="132953366" sldId="683"/>
            <ac:spMk id="14" creationId="{061C8B36-E7CE-A243-89E1-A42F70583143}"/>
          </ac:spMkLst>
        </pc:spChg>
        <pc:spChg chg="add mod">
          <ac:chgData name="SIMMER, Mech" userId="754399c7-6630-4c18-90cc-512aba93c125" providerId="ADAL" clId="{768D4DAF-DCCB-490D-A1C7-DC8FFD9F55F4}" dt="2023-09-26T04:58:14.148" v="135" actId="313"/>
          <ac:spMkLst>
            <pc:docMk/>
            <pc:sldMk cId="132953366" sldId="683"/>
            <ac:spMk id="15" creationId="{2276D0AF-8591-F58E-7C20-C1DD346CA7E0}"/>
          </ac:spMkLst>
        </pc:spChg>
        <pc:spChg chg="add del mod">
          <ac:chgData name="SIMMER, Mech" userId="754399c7-6630-4c18-90cc-512aba93c125" providerId="ADAL" clId="{768D4DAF-DCCB-490D-A1C7-DC8FFD9F55F4}" dt="2023-09-26T04:58:21.049" v="138" actId="478"/>
          <ac:spMkLst>
            <pc:docMk/>
            <pc:sldMk cId="132953366" sldId="683"/>
            <ac:spMk id="17" creationId="{9C0763C2-2409-6414-685F-C517C61067D3}"/>
          </ac:spMkLst>
        </pc:spChg>
        <pc:grpChg chg="add mod">
          <ac:chgData name="SIMMER, Mech" userId="754399c7-6630-4c18-90cc-512aba93c125" providerId="ADAL" clId="{768D4DAF-DCCB-490D-A1C7-DC8FFD9F55F4}" dt="2023-09-26T04:57:18.849" v="77"/>
          <ac:grpSpMkLst>
            <pc:docMk/>
            <pc:sldMk cId="132953366" sldId="683"/>
            <ac:grpSpMk id="9" creationId="{13721CD2-35BA-A1C6-3B31-1B7BADEAAAE1}"/>
          </ac:grpSpMkLst>
        </pc:grpChg>
        <pc:grpChg chg="add del mod">
          <ac:chgData name="SIMMER, Mech" userId="754399c7-6630-4c18-90cc-512aba93c125" providerId="ADAL" clId="{768D4DAF-DCCB-490D-A1C7-DC8FFD9F55F4}" dt="2023-09-26T04:57:29.059" v="80"/>
          <ac:grpSpMkLst>
            <pc:docMk/>
            <pc:sldMk cId="132953366" sldId="683"/>
            <ac:grpSpMk id="12" creationId="{8E5007F6-379E-2CD9-51B7-BED409590CED}"/>
          </ac:grpSpMkLst>
        </pc:grpChg>
      </pc:sldChg>
      <pc:sldChg chg="addSp delSp modSp add del mod">
        <pc:chgData name="SIMMER, Mech" userId="754399c7-6630-4c18-90cc-512aba93c125" providerId="ADAL" clId="{768D4DAF-DCCB-490D-A1C7-DC8FFD9F55F4}" dt="2023-09-26T22:33:49.192" v="610" actId="2696"/>
        <pc:sldMkLst>
          <pc:docMk/>
          <pc:sldMk cId="1255569709" sldId="684"/>
        </pc:sldMkLst>
        <pc:spChg chg="add del mod">
          <ac:chgData name="SIMMER, Mech" userId="754399c7-6630-4c18-90cc-512aba93c125" providerId="ADAL" clId="{768D4DAF-DCCB-490D-A1C7-DC8FFD9F55F4}" dt="2023-09-26T22:33:29.306" v="607" actId="478"/>
          <ac:spMkLst>
            <pc:docMk/>
            <pc:sldMk cId="1255569709" sldId="684"/>
            <ac:spMk id="3" creationId="{E56570E6-2961-DA21-AD85-692898C8D0A8}"/>
          </ac:spMkLst>
        </pc:spChg>
        <pc:spChg chg="del">
          <ac:chgData name="SIMMER, Mech" userId="754399c7-6630-4c18-90cc-512aba93c125" providerId="ADAL" clId="{768D4DAF-DCCB-490D-A1C7-DC8FFD9F55F4}" dt="2023-09-21T08:22:59.315" v="51" actId="478"/>
          <ac:spMkLst>
            <pc:docMk/>
            <pc:sldMk cId="1255569709" sldId="684"/>
            <ac:spMk id="5" creationId="{C3DCD3CE-CA1C-8474-EA77-FFEE86FB744C}"/>
          </ac:spMkLst>
        </pc:spChg>
        <pc:spChg chg="add mod">
          <ac:chgData name="SIMMER, Mech" userId="754399c7-6630-4c18-90cc-512aba93c125" providerId="ADAL" clId="{768D4DAF-DCCB-490D-A1C7-DC8FFD9F55F4}" dt="2023-09-26T22:33:29.306" v="607" actId="478"/>
          <ac:spMkLst>
            <pc:docMk/>
            <pc:sldMk cId="1255569709" sldId="684"/>
            <ac:spMk id="6" creationId="{4263E2F0-918B-49B1-33DC-C8E05FE9FE29}"/>
          </ac:spMkLst>
        </pc:spChg>
      </pc:sldChg>
      <pc:sldChg chg="addSp delSp modSp add del mod">
        <pc:chgData name="SIMMER, Mech" userId="754399c7-6630-4c18-90cc-512aba93c125" providerId="ADAL" clId="{768D4DAF-DCCB-490D-A1C7-DC8FFD9F55F4}" dt="2023-09-26T22:59:51.503" v="749" actId="2696"/>
        <pc:sldMkLst>
          <pc:docMk/>
          <pc:sldMk cId="2115512673" sldId="685"/>
        </pc:sldMkLst>
        <pc:spChg chg="del">
          <ac:chgData name="SIMMER, Mech" userId="754399c7-6630-4c18-90cc-512aba93c125" providerId="ADAL" clId="{768D4DAF-DCCB-490D-A1C7-DC8FFD9F55F4}" dt="2023-09-21T08:25:10.256" v="54" actId="478"/>
          <ac:spMkLst>
            <pc:docMk/>
            <pc:sldMk cId="2115512673" sldId="685"/>
            <ac:spMk id="3" creationId="{E56570E6-2961-DA21-AD85-692898C8D0A8}"/>
          </ac:spMkLst>
        </pc:spChg>
        <pc:spChg chg="add mod">
          <ac:chgData name="SIMMER, Mech" userId="754399c7-6630-4c18-90cc-512aba93c125" providerId="ADAL" clId="{768D4DAF-DCCB-490D-A1C7-DC8FFD9F55F4}" dt="2023-09-21T08:25:13.429" v="55"/>
          <ac:spMkLst>
            <pc:docMk/>
            <pc:sldMk cId="2115512673" sldId="685"/>
            <ac:spMk id="4" creationId="{5B378B82-C7A3-C310-A508-499FD320AECB}"/>
          </ac:spMkLst>
        </pc:spChg>
      </pc:sldChg>
      <pc:sldChg chg="addSp delSp modSp add mod">
        <pc:chgData name="SIMMER, Mech" userId="754399c7-6630-4c18-90cc-512aba93c125" providerId="ADAL" clId="{768D4DAF-DCCB-490D-A1C7-DC8FFD9F55F4}" dt="2023-09-27T22:43:24.412" v="1562" actId="20577"/>
        <pc:sldMkLst>
          <pc:docMk/>
          <pc:sldMk cId="2023552823" sldId="686"/>
        </pc:sldMkLst>
        <pc:spChg chg="add del mod">
          <ac:chgData name="SIMMER, Mech" userId="754399c7-6630-4c18-90cc-512aba93c125" providerId="ADAL" clId="{768D4DAF-DCCB-490D-A1C7-DC8FFD9F55F4}" dt="2023-09-27T00:18:55.007" v="1167" actId="478"/>
          <ac:spMkLst>
            <pc:docMk/>
            <pc:sldMk cId="2023552823" sldId="686"/>
            <ac:spMk id="3" creationId="{CC668BDE-F492-5B97-D472-9D6CE4CC5557}"/>
          </ac:spMkLst>
        </pc:spChg>
        <pc:spChg chg="del">
          <ac:chgData name="SIMMER, Mech" userId="754399c7-6630-4c18-90cc-512aba93c125" providerId="ADAL" clId="{768D4DAF-DCCB-490D-A1C7-DC8FFD9F55F4}" dt="2023-09-21T08:26:11.846" v="57" actId="478"/>
          <ac:spMkLst>
            <pc:docMk/>
            <pc:sldMk cId="2023552823" sldId="686"/>
            <ac:spMk id="4" creationId="{5B378B82-C7A3-C310-A508-499FD320AECB}"/>
          </ac:spMkLst>
        </pc:spChg>
        <pc:spChg chg="add del mod">
          <ac:chgData name="SIMMER, Mech" userId="754399c7-6630-4c18-90cc-512aba93c125" providerId="ADAL" clId="{768D4DAF-DCCB-490D-A1C7-DC8FFD9F55F4}" dt="2023-09-27T00:20:51.154" v="1195" actId="478"/>
          <ac:spMkLst>
            <pc:docMk/>
            <pc:sldMk cId="2023552823" sldId="686"/>
            <ac:spMk id="8" creationId="{318155D3-1695-C365-2E36-256A308F7C4A}"/>
          </ac:spMkLst>
        </pc:spChg>
        <pc:spChg chg="mod">
          <ac:chgData name="SIMMER, Mech" userId="754399c7-6630-4c18-90cc-512aba93c125" providerId="ADAL" clId="{768D4DAF-DCCB-490D-A1C7-DC8FFD9F55F4}" dt="2023-09-27T00:20:14.294" v="1187"/>
          <ac:spMkLst>
            <pc:docMk/>
            <pc:sldMk cId="2023552823" sldId="686"/>
            <ac:spMk id="10" creationId="{E853D7E2-3F31-A3F0-9772-A6589FEFF739}"/>
          </ac:spMkLst>
        </pc:spChg>
        <pc:spChg chg="mod">
          <ac:chgData name="SIMMER, Mech" userId="754399c7-6630-4c18-90cc-512aba93c125" providerId="ADAL" clId="{768D4DAF-DCCB-490D-A1C7-DC8FFD9F55F4}" dt="2023-09-27T00:20:14.294" v="1187"/>
          <ac:spMkLst>
            <pc:docMk/>
            <pc:sldMk cId="2023552823" sldId="686"/>
            <ac:spMk id="11" creationId="{269DAB3C-040F-6918-C123-D63BD3B9E651}"/>
          </ac:spMkLst>
        </pc:spChg>
        <pc:spChg chg="add mod">
          <ac:chgData name="SIMMER, Mech" userId="754399c7-6630-4c18-90cc-512aba93c125" providerId="ADAL" clId="{768D4DAF-DCCB-490D-A1C7-DC8FFD9F55F4}" dt="2023-09-27T22:43:24.412" v="1562" actId="20577"/>
          <ac:spMkLst>
            <pc:docMk/>
            <pc:sldMk cId="2023552823" sldId="686"/>
            <ac:spMk id="12" creationId="{B9B301E1-1C91-B576-B344-C49100999901}"/>
          </ac:spMkLst>
        </pc:spChg>
        <pc:spChg chg="add del mod">
          <ac:chgData name="SIMMER, Mech" userId="754399c7-6630-4c18-90cc-512aba93c125" providerId="ADAL" clId="{768D4DAF-DCCB-490D-A1C7-DC8FFD9F55F4}" dt="2023-09-27T00:20:53.098" v="1196" actId="478"/>
          <ac:spMkLst>
            <pc:docMk/>
            <pc:sldMk cId="2023552823" sldId="686"/>
            <ac:spMk id="14" creationId="{E9E058BD-0BA1-2AD2-CABA-92FABB2EB77E}"/>
          </ac:spMkLst>
        </pc:spChg>
        <pc:grpChg chg="add mod">
          <ac:chgData name="SIMMER, Mech" userId="754399c7-6630-4c18-90cc-512aba93c125" providerId="ADAL" clId="{768D4DAF-DCCB-490D-A1C7-DC8FFD9F55F4}" dt="2023-09-27T00:20:14.294" v="1187"/>
          <ac:grpSpMkLst>
            <pc:docMk/>
            <pc:sldMk cId="2023552823" sldId="686"/>
            <ac:grpSpMk id="9" creationId="{82166189-B612-6267-3D80-FD17F249C2C1}"/>
          </ac:grpSpMkLst>
        </pc:grpChg>
        <pc:graphicFrameChg chg="add mod">
          <ac:chgData name="SIMMER, Mech" userId="754399c7-6630-4c18-90cc-512aba93c125" providerId="ADAL" clId="{768D4DAF-DCCB-490D-A1C7-DC8FFD9F55F4}" dt="2023-09-27T00:18:28.016" v="1165"/>
          <ac:graphicFrameMkLst>
            <pc:docMk/>
            <pc:sldMk cId="2023552823" sldId="686"/>
            <ac:graphicFrameMk id="5" creationId="{19D43141-E0C0-D13D-5456-931DC5F059E0}"/>
          </ac:graphicFrameMkLst>
        </pc:graphicFrameChg>
        <pc:picChg chg="add mod">
          <ac:chgData name="SIMMER, Mech" userId="754399c7-6630-4c18-90cc-512aba93c125" providerId="ADAL" clId="{768D4DAF-DCCB-490D-A1C7-DC8FFD9F55F4}" dt="2023-09-27T00:20:19.779" v="1188" actId="14100"/>
          <ac:picMkLst>
            <pc:docMk/>
            <pc:sldMk cId="2023552823" sldId="686"/>
            <ac:picMk id="6" creationId="{D382C763-161E-E9E3-6102-FCA3387CBB26}"/>
          </ac:picMkLst>
        </pc:picChg>
      </pc:sldChg>
      <pc:sldChg chg="addSp delSp modSp add mod">
        <pc:chgData name="SIMMER, Mech" userId="754399c7-6630-4c18-90cc-512aba93c125" providerId="ADAL" clId="{768D4DAF-DCCB-490D-A1C7-DC8FFD9F55F4}" dt="2023-09-28T06:16:59.940" v="5054" actId="1076"/>
        <pc:sldMkLst>
          <pc:docMk/>
          <pc:sldMk cId="3169012235" sldId="687"/>
        </pc:sldMkLst>
        <pc:spChg chg="del">
          <ac:chgData name="SIMMER, Mech" userId="754399c7-6630-4c18-90cc-512aba93c125" providerId="ADAL" clId="{768D4DAF-DCCB-490D-A1C7-DC8FFD9F55F4}" dt="2023-09-21T08:27:14.948" v="60" actId="478"/>
          <ac:spMkLst>
            <pc:docMk/>
            <pc:sldMk cId="3169012235" sldId="687"/>
            <ac:spMk id="3" creationId="{CC668BDE-F492-5B97-D472-9D6CE4CC5557}"/>
          </ac:spMkLst>
        </pc:spChg>
        <pc:spChg chg="add del mod">
          <ac:chgData name="SIMMER, Mech" userId="754399c7-6630-4c18-90cc-512aba93c125" providerId="ADAL" clId="{768D4DAF-DCCB-490D-A1C7-DC8FFD9F55F4}" dt="2023-09-27T09:26:45.906" v="1299" actId="478"/>
          <ac:spMkLst>
            <pc:docMk/>
            <pc:sldMk cId="3169012235" sldId="687"/>
            <ac:spMk id="4" creationId="{C3CF1E1F-C3AC-356B-0406-C38F1ADC4418}"/>
          </ac:spMkLst>
        </pc:spChg>
        <pc:spChg chg="mod">
          <ac:chgData name="SIMMER, Mech" userId="754399c7-6630-4c18-90cc-512aba93c125" providerId="ADAL" clId="{768D4DAF-DCCB-490D-A1C7-DC8FFD9F55F4}" dt="2023-09-27T09:26:22.418" v="1292"/>
          <ac:spMkLst>
            <pc:docMk/>
            <pc:sldMk cId="3169012235" sldId="687"/>
            <ac:spMk id="6" creationId="{F333905B-9A4E-748B-1A02-B5EFF81D0346}"/>
          </ac:spMkLst>
        </pc:spChg>
        <pc:spChg chg="mod">
          <ac:chgData name="SIMMER, Mech" userId="754399c7-6630-4c18-90cc-512aba93c125" providerId="ADAL" clId="{768D4DAF-DCCB-490D-A1C7-DC8FFD9F55F4}" dt="2023-09-27T09:26:22.418" v="1292"/>
          <ac:spMkLst>
            <pc:docMk/>
            <pc:sldMk cId="3169012235" sldId="687"/>
            <ac:spMk id="7" creationId="{AC170100-8F1B-A32D-7159-C5E426D732EE}"/>
          </ac:spMkLst>
        </pc:spChg>
        <pc:spChg chg="add del mod">
          <ac:chgData name="SIMMER, Mech" userId="754399c7-6630-4c18-90cc-512aba93c125" providerId="ADAL" clId="{768D4DAF-DCCB-490D-A1C7-DC8FFD9F55F4}" dt="2023-09-27T09:26:48.840" v="1300" actId="478"/>
          <ac:spMkLst>
            <pc:docMk/>
            <pc:sldMk cId="3169012235" sldId="687"/>
            <ac:spMk id="11" creationId="{C6E6C53F-9480-D0B8-ED5E-DC29C0C7E073}"/>
          </ac:spMkLst>
        </pc:spChg>
        <pc:grpChg chg="add del mod">
          <ac:chgData name="SIMMER, Mech" userId="754399c7-6630-4c18-90cc-512aba93c125" providerId="ADAL" clId="{768D4DAF-DCCB-490D-A1C7-DC8FFD9F55F4}" dt="2023-09-27T09:26:43.114" v="1298" actId="478"/>
          <ac:grpSpMkLst>
            <pc:docMk/>
            <pc:sldMk cId="3169012235" sldId="687"/>
            <ac:grpSpMk id="5" creationId="{B6855F53-8D15-11C9-829F-7768023B2718}"/>
          </ac:grpSpMkLst>
        </pc:grpChg>
        <pc:picChg chg="add del mod">
          <ac:chgData name="SIMMER, Mech" userId="754399c7-6630-4c18-90cc-512aba93c125" providerId="ADAL" clId="{768D4DAF-DCCB-490D-A1C7-DC8FFD9F55F4}" dt="2023-09-28T05:05:26.445" v="4398" actId="478"/>
          <ac:picMkLst>
            <pc:docMk/>
            <pc:sldMk cId="3169012235" sldId="687"/>
            <ac:picMk id="9" creationId="{101DE1AD-71E1-F365-3556-818747541B71}"/>
          </ac:picMkLst>
        </pc:picChg>
        <pc:picChg chg="add mod">
          <ac:chgData name="SIMMER, Mech" userId="754399c7-6630-4c18-90cc-512aba93c125" providerId="ADAL" clId="{768D4DAF-DCCB-490D-A1C7-DC8FFD9F55F4}" dt="2023-09-28T06:16:59.940" v="5054" actId="1076"/>
          <ac:picMkLst>
            <pc:docMk/>
            <pc:sldMk cId="3169012235" sldId="687"/>
            <ac:picMk id="13" creationId="{7209A9F4-4067-FBFC-E379-87F4EB866778}"/>
          </ac:picMkLst>
        </pc:picChg>
      </pc:sldChg>
      <pc:sldChg chg="addSp delSp modSp add del mod">
        <pc:chgData name="SIMMER, Mech" userId="754399c7-6630-4c18-90cc-512aba93c125" providerId="ADAL" clId="{768D4DAF-DCCB-490D-A1C7-DC8FFD9F55F4}" dt="2023-09-28T08:55:12.084" v="8229" actId="2696"/>
        <pc:sldMkLst>
          <pc:docMk/>
          <pc:sldMk cId="1291031553" sldId="688"/>
        </pc:sldMkLst>
        <pc:spChg chg="add mod">
          <ac:chgData name="SIMMER, Mech" userId="754399c7-6630-4c18-90cc-512aba93c125" providerId="ADAL" clId="{768D4DAF-DCCB-490D-A1C7-DC8FFD9F55F4}" dt="2023-09-28T08:49:27.917" v="7903" actId="20577"/>
          <ac:spMkLst>
            <pc:docMk/>
            <pc:sldMk cId="1291031553" sldId="688"/>
            <ac:spMk id="3" creationId="{74B16CFE-3DE9-1A83-0798-901E5AA536DD}"/>
          </ac:spMkLst>
        </pc:spChg>
        <pc:spChg chg="del">
          <ac:chgData name="SIMMER, Mech" userId="754399c7-6630-4c18-90cc-512aba93c125" providerId="ADAL" clId="{768D4DAF-DCCB-490D-A1C7-DC8FFD9F55F4}" dt="2023-09-21T08:27:52.756" v="63" actId="478"/>
          <ac:spMkLst>
            <pc:docMk/>
            <pc:sldMk cId="1291031553" sldId="688"/>
            <ac:spMk id="4" creationId="{C3CF1E1F-C3AC-356B-0406-C38F1ADC4418}"/>
          </ac:spMkLst>
        </pc:spChg>
      </pc:sldChg>
      <pc:sldChg chg="addSp delSp modSp new mod ord">
        <pc:chgData name="SIMMER, Mech" userId="754399c7-6630-4c18-90cc-512aba93c125" providerId="ADAL" clId="{768D4DAF-DCCB-490D-A1C7-DC8FFD9F55F4}" dt="2023-09-28T09:08:04.067" v="8532" actId="20577"/>
        <pc:sldMkLst>
          <pc:docMk/>
          <pc:sldMk cId="2521953252" sldId="689"/>
        </pc:sldMkLst>
        <pc:spChg chg="mod">
          <ac:chgData name="SIMMER, Mech" userId="754399c7-6630-4c18-90cc-512aba93c125" providerId="ADAL" clId="{768D4DAF-DCCB-490D-A1C7-DC8FFD9F55F4}" dt="2023-09-28T09:08:04.067" v="8532" actId="20577"/>
          <ac:spMkLst>
            <pc:docMk/>
            <pc:sldMk cId="2521953252" sldId="689"/>
            <ac:spMk id="2" creationId="{2FD84290-A2D4-3711-4E2C-3AFC25E6C75D}"/>
          </ac:spMkLst>
        </pc:spChg>
        <pc:spChg chg="mod">
          <ac:chgData name="SIMMER, Mech" userId="754399c7-6630-4c18-90cc-512aba93c125" providerId="ADAL" clId="{768D4DAF-DCCB-490D-A1C7-DC8FFD9F55F4}" dt="2023-09-26T23:26:41.736" v="860" actId="20577"/>
          <ac:spMkLst>
            <pc:docMk/>
            <pc:sldMk cId="2521953252" sldId="689"/>
            <ac:spMk id="3" creationId="{DF78A130-4121-1A4A-BB46-1527C0A04DB8}"/>
          </ac:spMkLst>
        </pc:spChg>
        <pc:spChg chg="mod">
          <ac:chgData name="SIMMER, Mech" userId="754399c7-6630-4c18-90cc-512aba93c125" providerId="ADAL" clId="{768D4DAF-DCCB-490D-A1C7-DC8FFD9F55F4}" dt="2023-09-26T23:16:47.501" v="821" actId="1076"/>
          <ac:spMkLst>
            <pc:docMk/>
            <pc:sldMk cId="2521953252" sldId="689"/>
            <ac:spMk id="4" creationId="{CD4B3128-6E71-0A1E-4632-E263D3CF93F9}"/>
          </ac:spMkLst>
        </pc:spChg>
        <pc:spChg chg="mod">
          <ac:chgData name="SIMMER, Mech" userId="754399c7-6630-4c18-90cc-512aba93c125" providerId="ADAL" clId="{768D4DAF-DCCB-490D-A1C7-DC8FFD9F55F4}" dt="2023-09-26T23:26:23.573" v="858" actId="20577"/>
          <ac:spMkLst>
            <pc:docMk/>
            <pc:sldMk cId="2521953252" sldId="689"/>
            <ac:spMk id="5" creationId="{63D9AC47-55DB-BC19-822B-41497E35C485}"/>
          </ac:spMkLst>
        </pc:spChg>
        <pc:spChg chg="mod">
          <ac:chgData name="SIMMER, Mech" userId="754399c7-6630-4c18-90cc-512aba93c125" providerId="ADAL" clId="{768D4DAF-DCCB-490D-A1C7-DC8FFD9F55F4}" dt="2023-09-26T23:16:56.208" v="822" actId="1076"/>
          <ac:spMkLst>
            <pc:docMk/>
            <pc:sldMk cId="2521953252" sldId="689"/>
            <ac:spMk id="6" creationId="{4A113DBA-4F9C-39E4-DDB8-E30162B11AAB}"/>
          </ac:spMkLst>
        </pc:spChg>
        <pc:spChg chg="mod">
          <ac:chgData name="SIMMER, Mech" userId="754399c7-6630-4c18-90cc-512aba93c125" providerId="ADAL" clId="{768D4DAF-DCCB-490D-A1C7-DC8FFD9F55F4}" dt="2023-09-26T23:26:25.931" v="859" actId="20577"/>
          <ac:spMkLst>
            <pc:docMk/>
            <pc:sldMk cId="2521953252" sldId="689"/>
            <ac:spMk id="7" creationId="{AC68B99A-B90D-7C80-A7E9-181A510AC3D4}"/>
          </ac:spMkLst>
        </pc:spChg>
        <pc:spChg chg="del mod">
          <ac:chgData name="SIMMER, Mech" userId="754399c7-6630-4c18-90cc-512aba93c125" providerId="ADAL" clId="{768D4DAF-DCCB-490D-A1C7-DC8FFD9F55F4}" dt="2023-09-26T05:24:34.106" v="201" actId="478"/>
          <ac:spMkLst>
            <pc:docMk/>
            <pc:sldMk cId="2521953252" sldId="689"/>
            <ac:spMk id="8" creationId="{AFD70D55-00F7-1BE9-857E-2B5214567EF2}"/>
          </ac:spMkLst>
        </pc:spChg>
        <pc:spChg chg="del">
          <ac:chgData name="SIMMER, Mech" userId="754399c7-6630-4c18-90cc-512aba93c125" providerId="ADAL" clId="{768D4DAF-DCCB-490D-A1C7-DC8FFD9F55F4}" dt="2023-09-26T05:24:13.870" v="199" actId="478"/>
          <ac:spMkLst>
            <pc:docMk/>
            <pc:sldMk cId="2521953252" sldId="689"/>
            <ac:spMk id="9" creationId="{554E431F-F22A-146E-5995-763A903A80BE}"/>
          </ac:spMkLst>
        </pc:spChg>
        <pc:spChg chg="del">
          <ac:chgData name="SIMMER, Mech" userId="754399c7-6630-4c18-90cc-512aba93c125" providerId="ADAL" clId="{768D4DAF-DCCB-490D-A1C7-DC8FFD9F55F4}" dt="2023-09-26T06:08:46.189" v="291" actId="478"/>
          <ac:spMkLst>
            <pc:docMk/>
            <pc:sldMk cId="2521953252" sldId="689"/>
            <ac:spMk id="10" creationId="{4E72050E-C115-2B69-B8EB-6F6988C596EA}"/>
          </ac:spMkLst>
        </pc:spChg>
        <pc:spChg chg="del mod">
          <ac:chgData name="SIMMER, Mech" userId="754399c7-6630-4c18-90cc-512aba93c125" providerId="ADAL" clId="{768D4DAF-DCCB-490D-A1C7-DC8FFD9F55F4}" dt="2023-09-26T06:08:44.299" v="290" actId="478"/>
          <ac:spMkLst>
            <pc:docMk/>
            <pc:sldMk cId="2521953252" sldId="689"/>
            <ac:spMk id="11" creationId="{71F15D19-BD23-BE8B-CD2C-A20A43FDD9BB}"/>
          </ac:spMkLst>
        </pc:spChg>
        <pc:spChg chg="mod">
          <ac:chgData name="SIMMER, Mech" userId="754399c7-6630-4c18-90cc-512aba93c125" providerId="ADAL" clId="{768D4DAF-DCCB-490D-A1C7-DC8FFD9F55F4}" dt="2023-09-26T05:24:11.543" v="198"/>
          <ac:spMkLst>
            <pc:docMk/>
            <pc:sldMk cId="2521953252" sldId="689"/>
            <ac:spMk id="14" creationId="{EB291275-F6FA-1795-6209-D9F0076AFDE3}"/>
          </ac:spMkLst>
        </pc:spChg>
        <pc:spChg chg="mod">
          <ac:chgData name="SIMMER, Mech" userId="754399c7-6630-4c18-90cc-512aba93c125" providerId="ADAL" clId="{768D4DAF-DCCB-490D-A1C7-DC8FFD9F55F4}" dt="2023-09-26T05:24:11.543" v="198"/>
          <ac:spMkLst>
            <pc:docMk/>
            <pc:sldMk cId="2521953252" sldId="689"/>
            <ac:spMk id="15" creationId="{F988BC1A-2410-B72F-CC54-BA5322B5760C}"/>
          </ac:spMkLst>
        </pc:spChg>
        <pc:spChg chg="add mod">
          <ac:chgData name="SIMMER, Mech" userId="754399c7-6630-4c18-90cc-512aba93c125" providerId="ADAL" clId="{768D4DAF-DCCB-490D-A1C7-DC8FFD9F55F4}" dt="2023-09-26T05:26:49" v="210" actId="1076"/>
          <ac:spMkLst>
            <pc:docMk/>
            <pc:sldMk cId="2521953252" sldId="689"/>
            <ac:spMk id="16" creationId="{A03FB521-30B4-25D5-A44A-6667309143A0}"/>
          </ac:spMkLst>
        </pc:spChg>
        <pc:spChg chg="add del mod">
          <ac:chgData name="SIMMER, Mech" userId="754399c7-6630-4c18-90cc-512aba93c125" providerId="ADAL" clId="{768D4DAF-DCCB-490D-A1C7-DC8FFD9F55F4}" dt="2023-09-26T05:26:48.427" v="209"/>
          <ac:spMkLst>
            <pc:docMk/>
            <pc:sldMk cId="2521953252" sldId="689"/>
            <ac:spMk id="17" creationId="{6EC8D2C0-9B9C-6BE0-720C-D86244AF8D2F}"/>
          </ac:spMkLst>
        </pc:spChg>
        <pc:grpChg chg="add mod">
          <ac:chgData name="SIMMER, Mech" userId="754399c7-6630-4c18-90cc-512aba93c125" providerId="ADAL" clId="{768D4DAF-DCCB-490D-A1C7-DC8FFD9F55F4}" dt="2023-09-26T05:24:11.543" v="198"/>
          <ac:grpSpMkLst>
            <pc:docMk/>
            <pc:sldMk cId="2521953252" sldId="689"/>
            <ac:grpSpMk id="13" creationId="{5F933BA3-8B3C-D086-87AA-C8031DF4B6F5}"/>
          </ac:grpSpMkLst>
        </pc:grpChg>
      </pc:sldChg>
      <pc:sldChg chg="addSp delSp modSp new mod ord">
        <pc:chgData name="SIMMER, Mech" userId="754399c7-6630-4c18-90cc-512aba93c125" providerId="ADAL" clId="{768D4DAF-DCCB-490D-A1C7-DC8FFD9F55F4}" dt="2023-09-28T09:07:47.100" v="8488" actId="1076"/>
        <pc:sldMkLst>
          <pc:docMk/>
          <pc:sldMk cId="3704159943" sldId="690"/>
        </pc:sldMkLst>
        <pc:spChg chg="add del mod">
          <ac:chgData name="SIMMER, Mech" userId="754399c7-6630-4c18-90cc-512aba93c125" providerId="ADAL" clId="{768D4DAF-DCCB-490D-A1C7-DC8FFD9F55F4}" dt="2023-09-28T09:07:47.100" v="8488" actId="1076"/>
          <ac:spMkLst>
            <pc:docMk/>
            <pc:sldMk cId="3704159943" sldId="690"/>
            <ac:spMk id="2" creationId="{B9E1B56C-F9C2-8FA8-B876-5F537F92AAA6}"/>
          </ac:spMkLst>
        </pc:spChg>
        <pc:spChg chg="mod">
          <ac:chgData name="SIMMER, Mech" userId="754399c7-6630-4c18-90cc-512aba93c125" providerId="ADAL" clId="{768D4DAF-DCCB-490D-A1C7-DC8FFD9F55F4}" dt="2023-09-28T09:07:47.100" v="8488" actId="1076"/>
          <ac:spMkLst>
            <pc:docMk/>
            <pc:sldMk cId="3704159943" sldId="690"/>
            <ac:spMk id="3" creationId="{3A61790F-48AC-45CE-09ED-BABCB3D5A9E3}"/>
          </ac:spMkLst>
        </pc:spChg>
        <pc:spChg chg="del">
          <ac:chgData name="SIMMER, Mech" userId="754399c7-6630-4c18-90cc-512aba93c125" providerId="ADAL" clId="{768D4DAF-DCCB-490D-A1C7-DC8FFD9F55F4}" dt="2023-09-26T06:08:28.641" v="283" actId="478"/>
          <ac:spMkLst>
            <pc:docMk/>
            <pc:sldMk cId="3704159943" sldId="690"/>
            <ac:spMk id="4" creationId="{49D29FB1-F266-F17D-FB37-0DA72D83EA27}"/>
          </ac:spMkLst>
        </pc:spChg>
        <pc:spChg chg="del">
          <ac:chgData name="SIMMER, Mech" userId="754399c7-6630-4c18-90cc-512aba93c125" providerId="ADAL" clId="{768D4DAF-DCCB-490D-A1C7-DC8FFD9F55F4}" dt="2023-09-26T06:08:24.484" v="282" actId="478"/>
          <ac:spMkLst>
            <pc:docMk/>
            <pc:sldMk cId="3704159943" sldId="690"/>
            <ac:spMk id="5" creationId="{52CE1793-D17F-AAA7-34F5-2FE0A8DFE071}"/>
          </ac:spMkLst>
        </pc:spChg>
        <pc:spChg chg="del">
          <ac:chgData name="SIMMER, Mech" userId="754399c7-6630-4c18-90cc-512aba93c125" providerId="ADAL" clId="{768D4DAF-DCCB-490D-A1C7-DC8FFD9F55F4}" dt="2023-09-26T06:08:32.285" v="285" actId="478"/>
          <ac:spMkLst>
            <pc:docMk/>
            <pc:sldMk cId="3704159943" sldId="690"/>
            <ac:spMk id="6" creationId="{4F008336-1098-7EC6-B402-6BB16882FC75}"/>
          </ac:spMkLst>
        </pc:spChg>
        <pc:spChg chg="del">
          <ac:chgData name="SIMMER, Mech" userId="754399c7-6630-4c18-90cc-512aba93c125" providerId="ADAL" clId="{768D4DAF-DCCB-490D-A1C7-DC8FFD9F55F4}" dt="2023-09-26T06:08:30.530" v="284" actId="478"/>
          <ac:spMkLst>
            <pc:docMk/>
            <pc:sldMk cId="3704159943" sldId="690"/>
            <ac:spMk id="7" creationId="{C5068DCE-AB37-780C-89D6-93230358AFCF}"/>
          </ac:spMkLst>
        </pc:spChg>
        <pc:spChg chg="del">
          <ac:chgData name="SIMMER, Mech" userId="754399c7-6630-4c18-90cc-512aba93c125" providerId="ADAL" clId="{768D4DAF-DCCB-490D-A1C7-DC8FFD9F55F4}" dt="2023-09-26T06:08:20.585" v="281" actId="478"/>
          <ac:spMkLst>
            <pc:docMk/>
            <pc:sldMk cId="3704159943" sldId="690"/>
            <ac:spMk id="8" creationId="{5AF99A0F-6D69-CBAE-0AD6-55B673966F50}"/>
          </ac:spMkLst>
        </pc:spChg>
        <pc:spChg chg="del mod">
          <ac:chgData name="SIMMER, Mech" userId="754399c7-6630-4c18-90cc-512aba93c125" providerId="ADAL" clId="{768D4DAF-DCCB-490D-A1C7-DC8FFD9F55F4}" dt="2023-09-26T22:35:45.563" v="617" actId="478"/>
          <ac:spMkLst>
            <pc:docMk/>
            <pc:sldMk cId="3704159943" sldId="690"/>
            <ac:spMk id="9" creationId="{BCB3A1D4-CC50-1748-3E27-553D8E818C13}"/>
          </ac:spMkLst>
        </pc:spChg>
        <pc:spChg chg="del mod">
          <ac:chgData name="SIMMER, Mech" userId="754399c7-6630-4c18-90cc-512aba93c125" providerId="ADAL" clId="{768D4DAF-DCCB-490D-A1C7-DC8FFD9F55F4}" dt="2023-09-26T06:08:38.601" v="287" actId="478"/>
          <ac:spMkLst>
            <pc:docMk/>
            <pc:sldMk cId="3704159943" sldId="690"/>
            <ac:spMk id="10" creationId="{DC6170E4-5934-BE17-0C61-C6616CE7FBC9}"/>
          </ac:spMkLst>
        </pc:spChg>
        <pc:spChg chg="del">
          <ac:chgData name="SIMMER, Mech" userId="754399c7-6630-4c18-90cc-512aba93c125" providerId="ADAL" clId="{768D4DAF-DCCB-490D-A1C7-DC8FFD9F55F4}" dt="2023-09-26T06:08:40.970" v="288" actId="478"/>
          <ac:spMkLst>
            <pc:docMk/>
            <pc:sldMk cId="3704159943" sldId="690"/>
            <ac:spMk id="11" creationId="{D28E45B1-C06B-B968-6E76-479D575EBAC3}"/>
          </ac:spMkLst>
        </pc:spChg>
        <pc:spChg chg="mod">
          <ac:chgData name="SIMMER, Mech" userId="754399c7-6630-4c18-90cc-512aba93c125" providerId="ADAL" clId="{768D4DAF-DCCB-490D-A1C7-DC8FFD9F55F4}" dt="2023-09-26T22:34:51.096" v="613"/>
          <ac:spMkLst>
            <pc:docMk/>
            <pc:sldMk cId="3704159943" sldId="690"/>
            <ac:spMk id="14" creationId="{1175EF41-014C-18BA-E04F-700A846537E3}"/>
          </ac:spMkLst>
        </pc:spChg>
        <pc:spChg chg="mod">
          <ac:chgData name="SIMMER, Mech" userId="754399c7-6630-4c18-90cc-512aba93c125" providerId="ADAL" clId="{768D4DAF-DCCB-490D-A1C7-DC8FFD9F55F4}" dt="2023-09-26T22:34:51.096" v="613"/>
          <ac:spMkLst>
            <pc:docMk/>
            <pc:sldMk cId="3704159943" sldId="690"/>
            <ac:spMk id="15" creationId="{B3EA542A-FC9B-0FF9-D4EE-87D8DF5DE3BC}"/>
          </ac:spMkLst>
        </pc:spChg>
        <pc:spChg chg="add del mod">
          <ac:chgData name="SIMMER, Mech" userId="754399c7-6630-4c18-90cc-512aba93c125" providerId="ADAL" clId="{768D4DAF-DCCB-490D-A1C7-DC8FFD9F55F4}" dt="2023-09-26T22:35:42.027" v="616" actId="478"/>
          <ac:spMkLst>
            <pc:docMk/>
            <pc:sldMk cId="3704159943" sldId="690"/>
            <ac:spMk id="17" creationId="{8B68BB3B-8E8B-582A-18A9-AC6BA872A9E5}"/>
          </ac:spMkLst>
        </pc:spChg>
        <pc:spChg chg="add mod">
          <ac:chgData name="SIMMER, Mech" userId="754399c7-6630-4c18-90cc-512aba93c125" providerId="ADAL" clId="{768D4DAF-DCCB-490D-A1C7-DC8FFD9F55F4}" dt="2023-09-26T22:36:33.962" v="688" actId="313"/>
          <ac:spMkLst>
            <pc:docMk/>
            <pc:sldMk cId="3704159943" sldId="690"/>
            <ac:spMk id="18" creationId="{1BC0AA6F-2C32-350B-EE11-3E3150B0D95F}"/>
          </ac:spMkLst>
        </pc:spChg>
        <pc:grpChg chg="add mod">
          <ac:chgData name="SIMMER, Mech" userId="754399c7-6630-4c18-90cc-512aba93c125" providerId="ADAL" clId="{768D4DAF-DCCB-490D-A1C7-DC8FFD9F55F4}" dt="2023-09-26T22:34:51.096" v="613"/>
          <ac:grpSpMkLst>
            <pc:docMk/>
            <pc:sldMk cId="3704159943" sldId="690"/>
            <ac:grpSpMk id="13" creationId="{26322A18-2044-3EF3-8B52-532569C707E8}"/>
          </ac:grpSpMkLst>
        </pc:grpChg>
        <pc:graphicFrameChg chg="add del mod modGraphic">
          <ac:chgData name="SIMMER, Mech" userId="754399c7-6630-4c18-90cc-512aba93c125" providerId="ADAL" clId="{768D4DAF-DCCB-490D-A1C7-DC8FFD9F55F4}" dt="2023-09-28T09:07:40.804" v="8487" actId="478"/>
          <ac:graphicFrameMkLst>
            <pc:docMk/>
            <pc:sldMk cId="3704159943" sldId="690"/>
            <ac:graphicFrameMk id="19" creationId="{89075468-02E7-4A5C-B555-190C6EFF7B32}"/>
          </ac:graphicFrameMkLst>
        </pc:graphicFrameChg>
      </pc:sldChg>
      <pc:sldChg chg="addSp delSp modSp new mod">
        <pc:chgData name="SIMMER, Mech" userId="754399c7-6630-4c18-90cc-512aba93c125" providerId="ADAL" clId="{768D4DAF-DCCB-490D-A1C7-DC8FFD9F55F4}" dt="2023-09-27T23:15:44.504" v="2598" actId="20577"/>
        <pc:sldMkLst>
          <pc:docMk/>
          <pc:sldMk cId="1201985338" sldId="691"/>
        </pc:sldMkLst>
        <pc:spChg chg="del">
          <ac:chgData name="SIMMER, Mech" userId="754399c7-6630-4c18-90cc-512aba93c125" providerId="ADAL" clId="{768D4DAF-DCCB-490D-A1C7-DC8FFD9F55F4}" dt="2023-09-26T22:33:53.152" v="612" actId="478"/>
          <ac:spMkLst>
            <pc:docMk/>
            <pc:sldMk cId="1201985338" sldId="691"/>
            <ac:spMk id="2" creationId="{272320CB-6F9F-A141-43F6-E21240974EB2}"/>
          </ac:spMkLst>
        </pc:spChg>
        <pc:spChg chg="del">
          <ac:chgData name="SIMMER, Mech" userId="754399c7-6630-4c18-90cc-512aba93c125" providerId="ADAL" clId="{768D4DAF-DCCB-490D-A1C7-DC8FFD9F55F4}" dt="2023-09-26T22:33:51.427" v="611" actId="478"/>
          <ac:spMkLst>
            <pc:docMk/>
            <pc:sldMk cId="1201985338" sldId="691"/>
            <ac:spMk id="3" creationId="{EE4715B6-C26A-FC66-07D6-62410CA5A02C}"/>
          </ac:spMkLst>
        </pc:spChg>
        <pc:spChg chg="mod">
          <ac:chgData name="SIMMER, Mech" userId="754399c7-6630-4c18-90cc-512aba93c125" providerId="ADAL" clId="{768D4DAF-DCCB-490D-A1C7-DC8FFD9F55F4}" dt="2023-09-26T22:33:41.885" v="609"/>
          <ac:spMkLst>
            <pc:docMk/>
            <pc:sldMk cId="1201985338" sldId="691"/>
            <ac:spMk id="6" creationId="{2CD0FDED-A323-2F19-2713-E6E4C6D5DB31}"/>
          </ac:spMkLst>
        </pc:spChg>
        <pc:spChg chg="mod">
          <ac:chgData name="SIMMER, Mech" userId="754399c7-6630-4c18-90cc-512aba93c125" providerId="ADAL" clId="{768D4DAF-DCCB-490D-A1C7-DC8FFD9F55F4}" dt="2023-09-26T22:33:41.885" v="609"/>
          <ac:spMkLst>
            <pc:docMk/>
            <pc:sldMk cId="1201985338" sldId="691"/>
            <ac:spMk id="7" creationId="{284C2C7F-549B-4A3C-6DE5-F3491AF279FF}"/>
          </ac:spMkLst>
        </pc:spChg>
        <pc:spChg chg="add mod">
          <ac:chgData name="SIMMER, Mech" userId="754399c7-6630-4c18-90cc-512aba93c125" providerId="ADAL" clId="{768D4DAF-DCCB-490D-A1C7-DC8FFD9F55F4}" dt="2023-09-26T23:00:51.766" v="818" actId="313"/>
          <ac:spMkLst>
            <pc:docMk/>
            <pc:sldMk cId="1201985338" sldId="691"/>
            <ac:spMk id="8" creationId="{583DF65C-FBFA-B0DF-8B62-EDEF0AB01A26}"/>
          </ac:spMkLst>
        </pc:spChg>
        <pc:spChg chg="add del mod">
          <ac:chgData name="SIMMER, Mech" userId="754399c7-6630-4c18-90cc-512aba93c125" providerId="ADAL" clId="{768D4DAF-DCCB-490D-A1C7-DC8FFD9F55F4}" dt="2023-09-26T23:25:47.666" v="850"/>
          <ac:spMkLst>
            <pc:docMk/>
            <pc:sldMk cId="1201985338" sldId="691"/>
            <ac:spMk id="9" creationId="{635A9898-58EE-6DB0-FA3C-57202726C3BA}"/>
          </ac:spMkLst>
        </pc:spChg>
        <pc:spChg chg="add del mod">
          <ac:chgData name="SIMMER, Mech" userId="754399c7-6630-4c18-90cc-512aba93c125" providerId="ADAL" clId="{768D4DAF-DCCB-490D-A1C7-DC8FFD9F55F4}" dt="2023-09-26T23:26:03.199" v="854"/>
          <ac:spMkLst>
            <pc:docMk/>
            <pc:sldMk cId="1201985338" sldId="691"/>
            <ac:spMk id="10" creationId="{59A7AB51-2FDE-5004-D216-C2019DAA0144}"/>
          </ac:spMkLst>
        </pc:spChg>
        <pc:spChg chg="add mod">
          <ac:chgData name="SIMMER, Mech" userId="754399c7-6630-4c18-90cc-512aba93c125" providerId="ADAL" clId="{768D4DAF-DCCB-490D-A1C7-DC8FFD9F55F4}" dt="2023-09-27T23:15:44.504" v="2598" actId="20577"/>
          <ac:spMkLst>
            <pc:docMk/>
            <pc:sldMk cId="1201985338" sldId="691"/>
            <ac:spMk id="11" creationId="{1349F694-48E8-E58C-CF08-E411D41B9A1D}"/>
          </ac:spMkLst>
        </pc:spChg>
        <pc:grpChg chg="add mod">
          <ac:chgData name="SIMMER, Mech" userId="754399c7-6630-4c18-90cc-512aba93c125" providerId="ADAL" clId="{768D4DAF-DCCB-490D-A1C7-DC8FFD9F55F4}" dt="2023-09-26T22:33:41.885" v="609"/>
          <ac:grpSpMkLst>
            <pc:docMk/>
            <pc:sldMk cId="1201985338" sldId="691"/>
            <ac:grpSpMk id="5" creationId="{17D6D16E-99F1-3940-99A6-B91456B35DD3}"/>
          </ac:grpSpMkLst>
        </pc:grpChg>
      </pc:sldChg>
      <pc:sldChg chg="delSp modSp new del mod ord">
        <pc:chgData name="SIMMER, Mech" userId="754399c7-6630-4c18-90cc-512aba93c125" providerId="ADAL" clId="{768D4DAF-DCCB-490D-A1C7-DC8FFD9F55F4}" dt="2023-09-26T22:32:49.919" v="605" actId="2696"/>
        <pc:sldMkLst>
          <pc:docMk/>
          <pc:sldMk cId="3822982013" sldId="691"/>
        </pc:sldMkLst>
        <pc:spChg chg="del">
          <ac:chgData name="SIMMER, Mech" userId="754399c7-6630-4c18-90cc-512aba93c125" providerId="ADAL" clId="{768D4DAF-DCCB-490D-A1C7-DC8FFD9F55F4}" dt="2023-09-26T06:09:58.174" v="314" actId="478"/>
          <ac:spMkLst>
            <pc:docMk/>
            <pc:sldMk cId="3822982013" sldId="691"/>
            <ac:spMk id="5" creationId="{AD6742DE-76FA-8481-6189-9049EADA581C}"/>
          </ac:spMkLst>
        </pc:spChg>
        <pc:spChg chg="mod">
          <ac:chgData name="SIMMER, Mech" userId="754399c7-6630-4c18-90cc-512aba93c125" providerId="ADAL" clId="{768D4DAF-DCCB-490D-A1C7-DC8FFD9F55F4}" dt="2023-09-26T06:50:19.303" v="571" actId="20577"/>
          <ac:spMkLst>
            <pc:docMk/>
            <pc:sldMk cId="3822982013" sldId="691"/>
            <ac:spMk id="6" creationId="{B4FC83E3-F4DE-AEE2-DBDC-8BA02B04E68A}"/>
          </ac:spMkLst>
        </pc:spChg>
      </pc:sldChg>
      <pc:sldChg chg="addSp modSp add mod ord">
        <pc:chgData name="SIMMER, Mech" userId="754399c7-6630-4c18-90cc-512aba93c125" providerId="ADAL" clId="{768D4DAF-DCCB-490D-A1C7-DC8FFD9F55F4}" dt="2023-09-28T04:31:13.946" v="4397" actId="20577"/>
        <pc:sldMkLst>
          <pc:docMk/>
          <pc:sldMk cId="1825093648" sldId="692"/>
        </pc:sldMkLst>
        <pc:spChg chg="add mod">
          <ac:chgData name="SIMMER, Mech" userId="754399c7-6630-4c18-90cc-512aba93c125" providerId="ADAL" clId="{768D4DAF-DCCB-490D-A1C7-DC8FFD9F55F4}" dt="2023-09-28T04:31:13.946" v="4397" actId="20577"/>
          <ac:spMkLst>
            <pc:docMk/>
            <pc:sldMk cId="1825093648" sldId="692"/>
            <ac:spMk id="2" creationId="{D8D2776F-A075-8963-DCA1-EDEF957DB55E}"/>
          </ac:spMkLst>
        </pc:spChg>
        <pc:spChg chg="mod">
          <ac:chgData name="SIMMER, Mech" userId="754399c7-6630-4c18-90cc-512aba93c125" providerId="ADAL" clId="{768D4DAF-DCCB-490D-A1C7-DC8FFD9F55F4}" dt="2023-09-27T01:17:02.276" v="1281" actId="313"/>
          <ac:spMkLst>
            <pc:docMk/>
            <pc:sldMk cId="1825093648" sldId="692"/>
            <ac:spMk id="8" creationId="{583DF65C-FBFA-B0DF-8B62-EDEF0AB01A26}"/>
          </ac:spMkLst>
        </pc:spChg>
      </pc:sldChg>
      <pc:sldChg chg="addSp delSp modSp add mod ord">
        <pc:chgData name="SIMMER, Mech" userId="754399c7-6630-4c18-90cc-512aba93c125" providerId="ADAL" clId="{768D4DAF-DCCB-490D-A1C7-DC8FFD9F55F4}" dt="2023-09-27T22:43:32.675" v="1566" actId="20577"/>
        <pc:sldMkLst>
          <pc:docMk/>
          <pc:sldMk cId="2842709268" sldId="693"/>
        </pc:sldMkLst>
        <pc:spChg chg="del mod">
          <ac:chgData name="SIMMER, Mech" userId="754399c7-6630-4c18-90cc-512aba93c125" providerId="ADAL" clId="{768D4DAF-DCCB-490D-A1C7-DC8FFD9F55F4}" dt="2023-09-27T09:29:17.873" v="1306" actId="478"/>
          <ac:spMkLst>
            <pc:docMk/>
            <pc:sldMk cId="2842709268" sldId="693"/>
            <ac:spMk id="3" creationId="{CC668BDE-F492-5B97-D472-9D6CE4CC5557}"/>
          </ac:spMkLst>
        </pc:spChg>
        <pc:spChg chg="add del mod">
          <ac:chgData name="SIMMER, Mech" userId="754399c7-6630-4c18-90cc-512aba93c125" providerId="ADAL" clId="{768D4DAF-DCCB-490D-A1C7-DC8FFD9F55F4}" dt="2023-09-27T09:29:21.832" v="1307" actId="478"/>
          <ac:spMkLst>
            <pc:docMk/>
            <pc:sldMk cId="2842709268" sldId="693"/>
            <ac:spMk id="5" creationId="{E6E51128-E3CF-59AE-335E-4F81B447B5CA}"/>
          </ac:spMkLst>
        </pc:spChg>
        <pc:spChg chg="mod">
          <ac:chgData name="SIMMER, Mech" userId="754399c7-6630-4c18-90cc-512aba93c125" providerId="ADAL" clId="{768D4DAF-DCCB-490D-A1C7-DC8FFD9F55F4}" dt="2023-09-27T09:29:23.327" v="1308"/>
          <ac:spMkLst>
            <pc:docMk/>
            <pc:sldMk cId="2842709268" sldId="693"/>
            <ac:spMk id="7" creationId="{58EAAD08-BAF9-BA79-D96C-3CF1B184935B}"/>
          </ac:spMkLst>
        </pc:spChg>
        <pc:spChg chg="mod">
          <ac:chgData name="SIMMER, Mech" userId="754399c7-6630-4c18-90cc-512aba93c125" providerId="ADAL" clId="{768D4DAF-DCCB-490D-A1C7-DC8FFD9F55F4}" dt="2023-09-27T09:29:23.327" v="1308"/>
          <ac:spMkLst>
            <pc:docMk/>
            <pc:sldMk cId="2842709268" sldId="693"/>
            <ac:spMk id="8" creationId="{3057B49D-D0FF-B90D-6ADE-24AFE1E16BCA}"/>
          </ac:spMkLst>
        </pc:spChg>
        <pc:spChg chg="add mod">
          <ac:chgData name="SIMMER, Mech" userId="754399c7-6630-4c18-90cc-512aba93c125" providerId="ADAL" clId="{768D4DAF-DCCB-490D-A1C7-DC8FFD9F55F4}" dt="2023-09-27T22:43:32.675" v="1566" actId="20577"/>
          <ac:spMkLst>
            <pc:docMk/>
            <pc:sldMk cId="2842709268" sldId="693"/>
            <ac:spMk id="9" creationId="{BC7796EA-E5CE-1F31-55E9-802AA723E92C}"/>
          </ac:spMkLst>
        </pc:spChg>
        <pc:grpChg chg="add mod">
          <ac:chgData name="SIMMER, Mech" userId="754399c7-6630-4c18-90cc-512aba93c125" providerId="ADAL" clId="{768D4DAF-DCCB-490D-A1C7-DC8FFD9F55F4}" dt="2023-09-27T09:29:23.327" v="1308"/>
          <ac:grpSpMkLst>
            <pc:docMk/>
            <pc:sldMk cId="2842709268" sldId="693"/>
            <ac:grpSpMk id="6" creationId="{9C4815C0-0270-FA9B-E87D-5B9303D47429}"/>
          </ac:grpSpMkLst>
        </pc:grpChg>
        <pc:picChg chg="add mod">
          <ac:chgData name="SIMMER, Mech" userId="754399c7-6630-4c18-90cc-512aba93c125" providerId="ADAL" clId="{768D4DAF-DCCB-490D-A1C7-DC8FFD9F55F4}" dt="2023-09-27T09:43:09.859" v="1380" actId="14100"/>
          <ac:picMkLst>
            <pc:docMk/>
            <pc:sldMk cId="2842709268" sldId="693"/>
            <ac:picMk id="2" creationId="{9C11AED0-0C47-74CF-0A45-A949B6968A26}"/>
          </ac:picMkLst>
        </pc:picChg>
      </pc:sldChg>
      <pc:sldChg chg="modSp add del mod ord">
        <pc:chgData name="SIMMER, Mech" userId="754399c7-6630-4c18-90cc-512aba93c125" providerId="ADAL" clId="{768D4DAF-DCCB-490D-A1C7-DC8FFD9F55F4}" dt="2023-09-28T05:06:35.184" v="4401" actId="2696"/>
        <pc:sldMkLst>
          <pc:docMk/>
          <pc:sldMk cId="33820842" sldId="694"/>
        </pc:sldMkLst>
        <pc:spChg chg="mod">
          <ac:chgData name="SIMMER, Mech" userId="754399c7-6630-4c18-90cc-512aba93c125" providerId="ADAL" clId="{768D4DAF-DCCB-490D-A1C7-DC8FFD9F55F4}" dt="2023-09-27T01:12:23.402" v="1245" actId="20577"/>
          <ac:spMkLst>
            <pc:docMk/>
            <pc:sldMk cId="33820842" sldId="694"/>
            <ac:spMk id="8" creationId="{583DF65C-FBFA-B0DF-8B62-EDEF0AB01A26}"/>
          </ac:spMkLst>
        </pc:spChg>
      </pc:sldChg>
      <pc:sldChg chg="new del">
        <pc:chgData name="SIMMER, Mech" userId="754399c7-6630-4c18-90cc-512aba93c125" providerId="ADAL" clId="{768D4DAF-DCCB-490D-A1C7-DC8FFD9F55F4}" dt="2023-09-26T23:24:59.597" v="847" actId="680"/>
        <pc:sldMkLst>
          <pc:docMk/>
          <pc:sldMk cId="2180154162" sldId="694"/>
        </pc:sldMkLst>
      </pc:sldChg>
      <pc:sldChg chg="addSp delSp modSp add del mod ord">
        <pc:chgData name="SIMMER, Mech" userId="754399c7-6630-4c18-90cc-512aba93c125" providerId="ADAL" clId="{768D4DAF-DCCB-490D-A1C7-DC8FFD9F55F4}" dt="2023-09-28T05:06:37.832" v="4402" actId="2696"/>
        <pc:sldMkLst>
          <pc:docMk/>
          <pc:sldMk cId="2805586035" sldId="695"/>
        </pc:sldMkLst>
        <pc:spChg chg="add del mod">
          <ac:chgData name="SIMMER, Mech" userId="754399c7-6630-4c18-90cc-512aba93c125" providerId="ADAL" clId="{768D4DAF-DCCB-490D-A1C7-DC8FFD9F55F4}" dt="2023-09-27T01:12:41.657" v="1252" actId="20577"/>
          <ac:spMkLst>
            <pc:docMk/>
            <pc:sldMk cId="2805586035" sldId="695"/>
            <ac:spMk id="3" creationId="{CC668BDE-F492-5B97-D472-9D6CE4CC5557}"/>
          </ac:spMkLst>
        </pc:spChg>
        <pc:spChg chg="add del mod">
          <ac:chgData name="SIMMER, Mech" userId="754399c7-6630-4c18-90cc-512aba93c125" providerId="ADAL" clId="{768D4DAF-DCCB-490D-A1C7-DC8FFD9F55F4}" dt="2023-09-27T01:12:36.548" v="1250" actId="478"/>
          <ac:spMkLst>
            <pc:docMk/>
            <pc:sldMk cId="2805586035" sldId="695"/>
            <ac:spMk id="4" creationId="{29FF9D46-91B6-1FCF-FB02-B5E3B893633A}"/>
          </ac:spMkLst>
        </pc:spChg>
      </pc:sldChg>
      <pc:sldChg chg="addSp delSp modSp add mod ord">
        <pc:chgData name="SIMMER, Mech" userId="754399c7-6630-4c18-90cc-512aba93c125" providerId="ADAL" clId="{768D4DAF-DCCB-490D-A1C7-DC8FFD9F55F4}" dt="2023-09-28T00:11:02.589" v="3839" actId="14100"/>
        <pc:sldMkLst>
          <pc:docMk/>
          <pc:sldMk cId="833532448" sldId="696"/>
        </pc:sldMkLst>
        <pc:spChg chg="mod">
          <ac:chgData name="SIMMER, Mech" userId="754399c7-6630-4c18-90cc-512aba93c125" providerId="ADAL" clId="{768D4DAF-DCCB-490D-A1C7-DC8FFD9F55F4}" dt="2023-09-27T22:43:28.312" v="1564" actId="20577"/>
          <ac:spMkLst>
            <pc:docMk/>
            <pc:sldMk cId="833532448" sldId="696"/>
            <ac:spMk id="12" creationId="{B9B301E1-1C91-B576-B344-C49100999901}"/>
          </ac:spMkLst>
        </pc:spChg>
        <pc:graphicFrameChg chg="add mod">
          <ac:chgData name="SIMMER, Mech" userId="754399c7-6630-4c18-90cc-512aba93c125" providerId="ADAL" clId="{768D4DAF-DCCB-490D-A1C7-DC8FFD9F55F4}" dt="2023-09-27T09:39:18.653" v="1333"/>
          <ac:graphicFrameMkLst>
            <pc:docMk/>
            <pc:sldMk cId="833532448" sldId="696"/>
            <ac:graphicFrameMk id="2" creationId="{83594BAB-A41E-E88C-9C26-54E4DF4FA30D}"/>
          </ac:graphicFrameMkLst>
        </pc:graphicFrameChg>
        <pc:graphicFrameChg chg="add del mod">
          <ac:chgData name="SIMMER, Mech" userId="754399c7-6630-4c18-90cc-512aba93c125" providerId="ADAL" clId="{768D4DAF-DCCB-490D-A1C7-DC8FFD9F55F4}" dt="2023-09-27T09:41:35.477" v="1354" actId="478"/>
          <ac:graphicFrameMkLst>
            <pc:docMk/>
            <pc:sldMk cId="833532448" sldId="696"/>
            <ac:graphicFrameMk id="3" creationId="{83594BAB-A41E-E88C-9C26-54E4DF4FA30D}"/>
          </ac:graphicFrameMkLst>
        </pc:graphicFrameChg>
        <pc:graphicFrameChg chg="add mod">
          <ac:chgData name="SIMMER, Mech" userId="754399c7-6630-4c18-90cc-512aba93c125" providerId="ADAL" clId="{768D4DAF-DCCB-490D-A1C7-DC8FFD9F55F4}" dt="2023-09-27T09:42:19.982" v="1359"/>
          <ac:graphicFrameMkLst>
            <pc:docMk/>
            <pc:sldMk cId="833532448" sldId="696"/>
            <ac:graphicFrameMk id="4" creationId="{83594BAB-A41E-E88C-9C26-54E4DF4FA30D}"/>
          </ac:graphicFrameMkLst>
        </pc:graphicFrameChg>
        <pc:graphicFrameChg chg="add mod">
          <ac:chgData name="SIMMER, Mech" userId="754399c7-6630-4c18-90cc-512aba93c125" providerId="ADAL" clId="{768D4DAF-DCCB-490D-A1C7-DC8FFD9F55F4}" dt="2023-09-27T09:42:33.867" v="1374"/>
          <ac:graphicFrameMkLst>
            <pc:docMk/>
            <pc:sldMk cId="833532448" sldId="696"/>
            <ac:graphicFrameMk id="5" creationId="{83594BAB-A41E-E88C-9C26-54E4DF4FA30D}"/>
          </ac:graphicFrameMkLst>
        </pc:graphicFrameChg>
        <pc:picChg chg="del">
          <ac:chgData name="SIMMER, Mech" userId="754399c7-6630-4c18-90cc-512aba93c125" providerId="ADAL" clId="{768D4DAF-DCCB-490D-A1C7-DC8FFD9F55F4}" dt="2023-09-27T09:39:00.720" v="1318" actId="478"/>
          <ac:picMkLst>
            <pc:docMk/>
            <pc:sldMk cId="833532448" sldId="696"/>
            <ac:picMk id="6" creationId="{D382C763-161E-E9E3-6102-FCA3387CBB26}"/>
          </ac:picMkLst>
        </pc:picChg>
        <pc:picChg chg="add mod">
          <ac:chgData name="SIMMER, Mech" userId="754399c7-6630-4c18-90cc-512aba93c125" providerId="ADAL" clId="{768D4DAF-DCCB-490D-A1C7-DC8FFD9F55F4}" dt="2023-09-28T00:11:02.589" v="3839" actId="14100"/>
          <ac:picMkLst>
            <pc:docMk/>
            <pc:sldMk cId="833532448" sldId="696"/>
            <ac:picMk id="7" creationId="{D9C2C235-FA50-056E-67A1-C0ABBE060958}"/>
          </ac:picMkLst>
        </pc:picChg>
      </pc:sldChg>
      <pc:sldChg chg="addSp delSp modSp add del mod">
        <pc:chgData name="SIMMER, Mech" userId="754399c7-6630-4c18-90cc-512aba93c125" providerId="ADAL" clId="{768D4DAF-DCCB-490D-A1C7-DC8FFD9F55F4}" dt="2023-09-27T09:38:52.189" v="1316" actId="2890"/>
        <pc:sldMkLst>
          <pc:docMk/>
          <pc:sldMk cId="4275897996" sldId="696"/>
        </pc:sldMkLst>
        <pc:graphicFrameChg chg="add mod">
          <ac:chgData name="SIMMER, Mech" userId="754399c7-6630-4c18-90cc-512aba93c125" providerId="ADAL" clId="{768D4DAF-DCCB-490D-A1C7-DC8FFD9F55F4}" dt="2023-09-27T09:38:49.646" v="1314"/>
          <ac:graphicFrameMkLst>
            <pc:docMk/>
            <pc:sldMk cId="4275897996" sldId="696"/>
            <ac:graphicFrameMk id="2" creationId="{83594BAB-A41E-E88C-9C26-54E4DF4FA30D}"/>
          </ac:graphicFrameMkLst>
        </pc:graphicFrameChg>
        <pc:picChg chg="add del">
          <ac:chgData name="SIMMER, Mech" userId="754399c7-6630-4c18-90cc-512aba93c125" providerId="ADAL" clId="{768D4DAF-DCCB-490D-A1C7-DC8FFD9F55F4}" dt="2023-09-27T09:38:50.808" v="1315" actId="478"/>
          <ac:picMkLst>
            <pc:docMk/>
            <pc:sldMk cId="4275897996" sldId="696"/>
            <ac:picMk id="6" creationId="{D382C763-161E-E9E3-6102-FCA3387CBB26}"/>
          </ac:picMkLst>
        </pc:picChg>
      </pc:sldChg>
      <pc:sldChg chg="addSp delSp modSp new add del mod ord">
        <pc:chgData name="SIMMER, Mech" userId="754399c7-6630-4c18-90cc-512aba93c125" providerId="ADAL" clId="{768D4DAF-DCCB-490D-A1C7-DC8FFD9F55F4}" dt="2023-09-28T08:57:01.922" v="8266" actId="948"/>
        <pc:sldMkLst>
          <pc:docMk/>
          <pc:sldMk cId="794521219" sldId="697"/>
        </pc:sldMkLst>
        <pc:spChg chg="mod">
          <ac:chgData name="SIMMER, Mech" userId="754399c7-6630-4c18-90cc-512aba93c125" providerId="ADAL" clId="{768D4DAF-DCCB-490D-A1C7-DC8FFD9F55F4}" dt="2023-09-28T08:57:01.922" v="8266" actId="948"/>
          <ac:spMkLst>
            <pc:docMk/>
            <pc:sldMk cId="794521219" sldId="697"/>
            <ac:spMk id="2" creationId="{72D2B7C8-0425-4942-9207-CEA8C9BC357F}"/>
          </ac:spMkLst>
        </pc:spChg>
        <pc:spChg chg="del">
          <ac:chgData name="SIMMER, Mech" userId="754399c7-6630-4c18-90cc-512aba93c125" providerId="ADAL" clId="{768D4DAF-DCCB-490D-A1C7-DC8FFD9F55F4}" dt="2023-09-28T05:18:00.470" v="4440" actId="478"/>
          <ac:spMkLst>
            <pc:docMk/>
            <pc:sldMk cId="794521219" sldId="697"/>
            <ac:spMk id="3" creationId="{2890EF41-4C1B-5E20-9327-E8FF911A4E42}"/>
          </ac:spMkLst>
        </pc:spChg>
        <pc:spChg chg="del">
          <ac:chgData name="SIMMER, Mech" userId="754399c7-6630-4c18-90cc-512aba93c125" providerId="ADAL" clId="{768D4DAF-DCCB-490D-A1C7-DC8FFD9F55F4}" dt="2023-09-28T05:18:03.294" v="4441" actId="478"/>
          <ac:spMkLst>
            <pc:docMk/>
            <pc:sldMk cId="794521219" sldId="697"/>
            <ac:spMk id="4" creationId="{73960B98-0E79-FBDE-4222-028833E6EBA7}"/>
          </ac:spMkLst>
        </pc:spChg>
        <pc:spChg chg="del mod">
          <ac:chgData name="SIMMER, Mech" userId="754399c7-6630-4c18-90cc-512aba93c125" providerId="ADAL" clId="{768D4DAF-DCCB-490D-A1C7-DC8FFD9F55F4}" dt="2023-09-28T05:18:20.532" v="4443" actId="478"/>
          <ac:spMkLst>
            <pc:docMk/>
            <pc:sldMk cId="794521219" sldId="697"/>
            <ac:spMk id="6" creationId="{F22BA1B7-F943-CD93-6F0B-CFCD1165D58C}"/>
          </ac:spMkLst>
        </pc:spChg>
        <pc:spChg chg="del">
          <ac:chgData name="SIMMER, Mech" userId="754399c7-6630-4c18-90cc-512aba93c125" providerId="ADAL" clId="{768D4DAF-DCCB-490D-A1C7-DC8FFD9F55F4}" dt="2023-09-28T05:17:47.006" v="4436" actId="478"/>
          <ac:spMkLst>
            <pc:docMk/>
            <pc:sldMk cId="794521219" sldId="697"/>
            <ac:spMk id="7" creationId="{5AF1DE19-26D8-D02A-9F10-66E80A1B3192}"/>
          </ac:spMkLst>
        </pc:spChg>
        <pc:spChg chg="mod">
          <ac:chgData name="SIMMER, Mech" userId="754399c7-6630-4c18-90cc-512aba93c125" providerId="ADAL" clId="{768D4DAF-DCCB-490D-A1C7-DC8FFD9F55F4}" dt="2023-09-28T05:18:17.111" v="4442"/>
          <ac:spMkLst>
            <pc:docMk/>
            <pc:sldMk cId="794521219" sldId="697"/>
            <ac:spMk id="9" creationId="{4039A047-F8A2-AB11-A54A-280B65F42F66}"/>
          </ac:spMkLst>
        </pc:spChg>
        <pc:spChg chg="mod">
          <ac:chgData name="SIMMER, Mech" userId="754399c7-6630-4c18-90cc-512aba93c125" providerId="ADAL" clId="{768D4DAF-DCCB-490D-A1C7-DC8FFD9F55F4}" dt="2023-09-28T05:18:17.111" v="4442"/>
          <ac:spMkLst>
            <pc:docMk/>
            <pc:sldMk cId="794521219" sldId="697"/>
            <ac:spMk id="10" creationId="{1C7B6573-407B-6B7C-9C1F-7EAB71A804C2}"/>
          </ac:spMkLst>
        </pc:spChg>
        <pc:spChg chg="add mod">
          <ac:chgData name="SIMMER, Mech" userId="754399c7-6630-4c18-90cc-512aba93c125" providerId="ADAL" clId="{768D4DAF-DCCB-490D-A1C7-DC8FFD9F55F4}" dt="2023-09-28T05:18:34.087" v="4464" actId="20577"/>
          <ac:spMkLst>
            <pc:docMk/>
            <pc:sldMk cId="794521219" sldId="697"/>
            <ac:spMk id="11" creationId="{7D65F9DB-12DA-36CD-AF46-932C30DEB4C9}"/>
          </ac:spMkLst>
        </pc:spChg>
        <pc:spChg chg="add del mod">
          <ac:chgData name="SIMMER, Mech" userId="754399c7-6630-4c18-90cc-512aba93c125" providerId="ADAL" clId="{768D4DAF-DCCB-490D-A1C7-DC8FFD9F55F4}" dt="2023-09-28T05:18:22.401" v="4444" actId="478"/>
          <ac:spMkLst>
            <pc:docMk/>
            <pc:sldMk cId="794521219" sldId="697"/>
            <ac:spMk id="13" creationId="{ABCD3ABA-2BC9-A1DD-654F-837DCF1C709F}"/>
          </ac:spMkLst>
        </pc:spChg>
        <pc:grpChg chg="add mod">
          <ac:chgData name="SIMMER, Mech" userId="754399c7-6630-4c18-90cc-512aba93c125" providerId="ADAL" clId="{768D4DAF-DCCB-490D-A1C7-DC8FFD9F55F4}" dt="2023-09-28T05:18:17.111" v="4442"/>
          <ac:grpSpMkLst>
            <pc:docMk/>
            <pc:sldMk cId="794521219" sldId="697"/>
            <ac:grpSpMk id="8" creationId="{30A84211-AD2C-096B-A7BF-652C0C6979BF}"/>
          </ac:grpSpMkLst>
        </pc:grpChg>
      </pc:sldChg>
      <pc:sldChg chg="new del">
        <pc:chgData name="SIMMER, Mech" userId="754399c7-6630-4c18-90cc-512aba93c125" providerId="ADAL" clId="{768D4DAF-DCCB-490D-A1C7-DC8FFD9F55F4}" dt="2023-09-28T05:17:26.314" v="4415" actId="2696"/>
        <pc:sldMkLst>
          <pc:docMk/>
          <pc:sldMk cId="1000223902" sldId="697"/>
        </pc:sldMkLst>
      </pc:sldChg>
      <pc:sldChg chg="addSp modSp add mod">
        <pc:chgData name="SIMMER, Mech" userId="754399c7-6630-4c18-90cc-512aba93c125" providerId="ADAL" clId="{768D4DAF-DCCB-490D-A1C7-DC8FFD9F55F4}" dt="2023-09-28T09:01:06.338" v="8441" actId="313"/>
        <pc:sldMkLst>
          <pc:docMk/>
          <pc:sldMk cId="3940878363" sldId="698"/>
        </pc:sldMkLst>
        <pc:spChg chg="mod">
          <ac:chgData name="SIMMER, Mech" userId="754399c7-6630-4c18-90cc-512aba93c125" providerId="ADAL" clId="{768D4DAF-DCCB-490D-A1C7-DC8FFD9F55F4}" dt="2023-09-28T09:01:06.338" v="8441" actId="313"/>
          <ac:spMkLst>
            <pc:docMk/>
            <pc:sldMk cId="3940878363" sldId="698"/>
            <ac:spMk id="2" creationId="{72D2B7C8-0425-4942-9207-CEA8C9BC357F}"/>
          </ac:spMkLst>
        </pc:spChg>
        <pc:spChg chg="add mod">
          <ac:chgData name="SIMMER, Mech" userId="754399c7-6630-4c18-90cc-512aba93c125" providerId="ADAL" clId="{768D4DAF-DCCB-490D-A1C7-DC8FFD9F55F4}" dt="2023-09-28T08:35:31.762" v="7103" actId="20577"/>
          <ac:spMkLst>
            <pc:docMk/>
            <pc:sldMk cId="3940878363" sldId="698"/>
            <ac:spMk id="3" creationId="{9AE6EA94-4F71-F825-18C3-E1D5827CF97D}"/>
          </ac:spMkLst>
        </pc:spChg>
        <pc:spChg chg="add mod">
          <ac:chgData name="SIMMER, Mech" userId="754399c7-6630-4c18-90cc-512aba93c125" providerId="ADAL" clId="{768D4DAF-DCCB-490D-A1C7-DC8FFD9F55F4}" dt="2023-09-28T08:38:33.646" v="7106" actId="20577"/>
          <ac:spMkLst>
            <pc:docMk/>
            <pc:sldMk cId="3940878363" sldId="698"/>
            <ac:spMk id="4" creationId="{D66D2E54-6E99-3885-700B-1FC26B46CC83}"/>
          </ac:spMkLst>
        </pc:spChg>
      </pc:sldChg>
      <pc:sldMasterChg chg="delSldLayout">
        <pc:chgData name="SIMMER, Mech" userId="754399c7-6630-4c18-90cc-512aba93c125" providerId="ADAL" clId="{768D4DAF-DCCB-490D-A1C7-DC8FFD9F55F4}" dt="2023-09-28T05:17:26.314" v="4415" actId="2696"/>
        <pc:sldMasterMkLst>
          <pc:docMk/>
          <pc:sldMasterMk cId="2667111052" sldId="2147483660"/>
        </pc:sldMasterMkLst>
        <pc:sldLayoutChg chg="del">
          <pc:chgData name="SIMMER, Mech" userId="754399c7-6630-4c18-90cc-512aba93c125" providerId="ADAL" clId="{768D4DAF-DCCB-490D-A1C7-DC8FFD9F55F4}" dt="2023-09-28T05:17:26.314" v="4415" actId="2696"/>
          <pc:sldLayoutMkLst>
            <pc:docMk/>
            <pc:sldMasterMk cId="2667111052" sldId="2147483660"/>
            <pc:sldLayoutMk cId="162880800" sldId="21474836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219A8-516B-4136-8233-6D89F0F93BF2}" type="datetimeFigureOut">
              <a:rPr lang="en-AU" smtClean="0"/>
              <a:t>5/03/2024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ADD1B-8675-4353-8732-589F0B54CFC5}" type="slidenum">
              <a:rPr lang="en-AU" smtClean="0"/>
              <a:t>‹#›</a:t>
            </a:fld>
            <a:endParaRPr lang="en-AU"/>
          </a:p>
        </p:txBody>
      </p:sp>
    </p:spTree>
    <p:extLst>
      <p:ext uri="{BB962C8B-B14F-4D97-AF65-F5344CB8AC3E}">
        <p14:creationId xmlns:p14="http://schemas.microsoft.com/office/powerpoint/2010/main" val="173560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1D2-5A07-33A9-749C-6AB4CB2CA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7ACA7D5-5460-863A-D5CF-C76949FD3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43EDD75-AE99-5699-8440-BEDEA9D301C5}"/>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5" name="Footer Placeholder 4">
            <a:extLst>
              <a:ext uri="{FF2B5EF4-FFF2-40B4-BE49-F238E27FC236}">
                <a16:creationId xmlns:a16="http://schemas.microsoft.com/office/drawing/2014/main" id="{C0724FA0-324C-9804-9D1C-C011AC5750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2280B8-DBC2-9A78-6F66-571F609480E2}"/>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220086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6019-D3E1-1FC5-B127-2ACD08A33F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74AD6C3-1CF9-E6E7-D810-DD2031C907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929636-CE98-1101-E7EB-B6C2D3AFD674}"/>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5" name="Footer Placeholder 4">
            <a:extLst>
              <a:ext uri="{FF2B5EF4-FFF2-40B4-BE49-F238E27FC236}">
                <a16:creationId xmlns:a16="http://schemas.microsoft.com/office/drawing/2014/main" id="{9527A1B5-B1E0-6A8E-6FB0-BA437EC7F6C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E045B2D-D9AE-5FFD-7AD4-CF6715A6EE91}"/>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357793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E3120-00EF-5BCE-D39E-446C0DDB37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F31DB2A-E6A7-D954-4F49-A9955B0DE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86C84C-5DA3-DE3C-EE93-74942C8A67AF}"/>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5" name="Footer Placeholder 4">
            <a:extLst>
              <a:ext uri="{FF2B5EF4-FFF2-40B4-BE49-F238E27FC236}">
                <a16:creationId xmlns:a16="http://schemas.microsoft.com/office/drawing/2014/main" id="{FD633504-C96F-820E-C244-00B62B6D84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99E8F-5A9A-CC5D-6263-2F4786C1DAE4}"/>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1270646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601"/>
            <a:ext cx="12190992" cy="6851337"/>
          </a:xfrm>
          <a:prstGeom prst="rect">
            <a:avLst/>
          </a:prstGeom>
        </p:spPr>
      </p:pic>
      <p:sp>
        <p:nvSpPr>
          <p:cNvPr id="5" name="Text Placeholder 4"/>
          <p:cNvSpPr>
            <a:spLocks noGrp="1"/>
          </p:cNvSpPr>
          <p:nvPr>
            <p:ph type="body" sz="quarter" idx="10" hasCustomPrompt="1"/>
          </p:nvPr>
        </p:nvSpPr>
        <p:spPr>
          <a:xfrm>
            <a:off x="5946129" y="127981"/>
            <a:ext cx="5472000" cy="3240000"/>
          </a:xfrm>
          <a:no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Click </a:t>
            </a:r>
            <a:r>
              <a:rPr lang="en-AU" dirty="0" err="1"/>
              <a:t>toType</a:t>
            </a:r>
            <a:r>
              <a:rPr lang="en-AU" dirty="0"/>
              <a:t>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Tree>
    <p:extLst>
      <p:ext uri="{BB962C8B-B14F-4D97-AF65-F5344CB8AC3E}">
        <p14:creationId xmlns:p14="http://schemas.microsoft.com/office/powerpoint/2010/main" val="281510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ext Placeholder 4"/>
          <p:cNvSpPr>
            <a:spLocks noGrp="1"/>
          </p:cNvSpPr>
          <p:nvPr>
            <p:ph type="body" sz="quarter" idx="10" hasCustomPrompt="1"/>
          </p:nvPr>
        </p:nvSpPr>
        <p:spPr>
          <a:xfrm>
            <a:off x="264000" y="384000"/>
            <a:ext cx="5760000" cy="3240000"/>
          </a:xfrm>
          <a:solidFill>
            <a:schemeClr val="bg1"/>
          </a:solid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43251" y="3167745"/>
            <a:ext cx="1296000" cy="432000"/>
          </a:xfrm>
        </p:spPr>
        <p:txBody>
          <a:bodyPr/>
          <a:lstStyle>
            <a:lvl1pPr indent="0">
              <a:lnSpc>
                <a:spcPct val="100000"/>
              </a:lnSpc>
              <a:spcAft>
                <a:spcPts val="0"/>
              </a:spcAft>
              <a:defRPr sz="1067"/>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479926" y="3167744"/>
            <a:ext cx="1076325" cy="432000"/>
          </a:xfrm>
        </p:spPr>
        <p:txBody>
          <a:bodyPr/>
          <a:lstStyle>
            <a:lvl1pPr indent="0">
              <a:lnSpc>
                <a:spcPct val="100000"/>
              </a:lnSpc>
              <a:spcAft>
                <a:spcPts val="0"/>
              </a:spcAft>
              <a:defRPr sz="1067"/>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99200" y="3038400"/>
            <a:ext cx="1536000" cy="456000"/>
          </a:xfrm>
          <a:blipFill>
            <a:blip r:embed="rId3"/>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3271457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Su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Text Placeholder 4"/>
          <p:cNvSpPr>
            <a:spLocks noGrp="1"/>
          </p:cNvSpPr>
          <p:nvPr>
            <p:ph type="body" sz="quarter" idx="10" hasCustomPrompt="1"/>
          </p:nvPr>
        </p:nvSpPr>
        <p:spPr>
          <a:xfrm>
            <a:off x="264000" y="384000"/>
            <a:ext cx="5760000" cy="3240000"/>
          </a:xfrm>
          <a:solidFill>
            <a:schemeClr val="bg1"/>
          </a:solid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43251" y="3167745"/>
            <a:ext cx="1296000" cy="432000"/>
          </a:xfrm>
        </p:spPr>
        <p:txBody>
          <a:bodyPr/>
          <a:lstStyle>
            <a:lvl1pPr indent="0">
              <a:lnSpc>
                <a:spcPct val="100000"/>
              </a:lnSpc>
              <a:spcAft>
                <a:spcPts val="0"/>
              </a:spcAft>
              <a:defRPr sz="1067"/>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479926" y="3167744"/>
            <a:ext cx="1076325" cy="432000"/>
          </a:xfrm>
        </p:spPr>
        <p:txBody>
          <a:bodyPr/>
          <a:lstStyle>
            <a:lvl1pPr indent="0">
              <a:lnSpc>
                <a:spcPct val="100000"/>
              </a:lnSpc>
              <a:spcAft>
                <a:spcPts val="0"/>
              </a:spcAft>
              <a:defRPr sz="1067"/>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99200" y="3038400"/>
            <a:ext cx="1536000" cy="456000"/>
          </a:xfrm>
          <a:blipFill>
            <a:blip r:embed="rId4"/>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402637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ef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0" y="0"/>
            <a:ext cx="60336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6271067" y="3021203"/>
            <a:ext cx="5712000" cy="1423491"/>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6271067" y="1644879"/>
            <a:ext cx="5712000" cy="1422173"/>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335949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Righ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6158400" y="0"/>
            <a:ext cx="60336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192000" y="3021203"/>
            <a:ext cx="5712000" cy="1423491"/>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192000" y="1644879"/>
            <a:ext cx="5712000" cy="1422173"/>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5510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hite">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19057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Yellow">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FFDE2F"/>
              </a:gs>
              <a:gs pos="100000">
                <a:srgbClr val="FCAF17"/>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534393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055748"/>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0524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696-1649-4319-B559-38C3596F5D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FA1A12-1B2A-FA2D-540F-E151C1C50B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3379CF6-213B-8778-FBEB-A00B1131EBEE}"/>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5" name="Footer Placeholder 4">
            <a:extLst>
              <a:ext uri="{FF2B5EF4-FFF2-40B4-BE49-F238E27FC236}">
                <a16:creationId xmlns:a16="http://schemas.microsoft.com/office/drawing/2014/main" id="{70091793-A739-8696-E3A9-70AFA6491D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E27E993-AE2C-3AEA-4EDF-A5716F1B7193}"/>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682719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Orang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3"/>
              </a:gs>
              <a:gs pos="100000">
                <a:srgbClr val="EF4123"/>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90205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Orang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4"/>
              </a:gs>
              <a:gs pos="100000">
                <a:srgbClr val="F48A67"/>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51927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Blu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5"/>
              </a:gs>
              <a:gs pos="100000">
                <a:srgbClr val="3D8D8B"/>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66658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Green">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C6CA74"/>
              </a:gs>
              <a:gs pos="100000">
                <a:schemeClr val="accent6"/>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95773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lvl="0"/>
            <a:r>
              <a:rPr lang="en-AU" dirty="0"/>
              <a:t>Type text here, use indent levels to apply styles. Level 1 body text indented, level 2 subheading, level 3 bullets, level 4 bullets, level 5 body text no indent. Use back indent to move backwards through the levels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5"/>
          </p:nvPr>
        </p:nvSpPr>
        <p:spPr/>
        <p:txBody>
          <a:bodyPr/>
          <a:lstStyle/>
          <a:p>
            <a:fld id="{E8B17B30-B073-4267-AF98-E10852E7EF5D}" type="datetime4">
              <a:rPr lang="en-AU" smtClean="0"/>
              <a:t>5 March 2024</a:t>
            </a:fld>
            <a:endParaRPr lang="en-AU" dirty="0"/>
          </a:p>
        </p:txBody>
      </p:sp>
      <p:sp>
        <p:nvSpPr>
          <p:cNvPr id="10" name="Footer Placeholder 9"/>
          <p:cNvSpPr>
            <a:spLocks noGrp="1"/>
          </p:cNvSpPr>
          <p:nvPr>
            <p:ph type="ftr" sz="quarter" idx="16"/>
          </p:nvPr>
        </p:nvSpPr>
        <p:spPr/>
        <p:txBody>
          <a:bodyPr/>
          <a:lstStyle/>
          <a:p>
            <a:r>
              <a:rPr lang="en-AU"/>
              <a:t>Presentation Title | Event, Location</a:t>
            </a:r>
            <a:endParaRPr lang="en-AU" dirty="0"/>
          </a:p>
        </p:txBody>
      </p:sp>
      <p:sp>
        <p:nvSpPr>
          <p:cNvPr id="11" name="Slide Number Placeholder 10"/>
          <p:cNvSpPr>
            <a:spLocks noGrp="1"/>
          </p:cNvSpPr>
          <p:nvPr>
            <p:ph type="sldNum" sz="quarter" idx="17"/>
          </p:nvPr>
        </p:nvSpPr>
        <p:spPr/>
        <p:txBody>
          <a:bodyPr/>
          <a:lstStyle/>
          <a:p>
            <a:fld id="{3034ED35-68C8-490F-8179-2536BE7EA83A}" type="slidenum">
              <a:rPr lang="en-AU" smtClean="0"/>
              <a:pPr/>
              <a:t>‹#›</a:t>
            </a:fld>
            <a:endParaRPr lang="en-AU" dirty="0"/>
          </a:p>
        </p:txBody>
      </p:sp>
      <p:sp>
        <p:nvSpPr>
          <p:cNvPr id="5" name="Title 4"/>
          <p:cNvSpPr>
            <a:spLocks noGrp="1"/>
          </p:cNvSpPr>
          <p:nvPr>
            <p:ph type="title" hasCustomPrompt="1"/>
          </p:nvPr>
        </p:nvSpPr>
        <p:spPr/>
        <p:txBody>
          <a:bodyPr/>
          <a:lstStyle>
            <a:lvl1pPr>
              <a:defRPr baseline="0"/>
            </a:lvl1pPr>
          </a:lstStyle>
          <a:p>
            <a:r>
              <a:rPr lang="en-US" dirty="0"/>
              <a:t>Insert title</a:t>
            </a:r>
            <a:endParaRPr lang="en-AU" dirty="0"/>
          </a:p>
        </p:txBody>
      </p:sp>
      <p:sp>
        <p:nvSpPr>
          <p:cNvPr id="12"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3064706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Left and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6119284" y="288001"/>
            <a:ext cx="5856816" cy="55160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192000" y="254401"/>
            <a:ext cx="5760000" cy="479556"/>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192617" y="600000"/>
            <a:ext cx="5760000" cy="960000"/>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7" name="Date Placeholder 6"/>
          <p:cNvSpPr>
            <a:spLocks noGrp="1"/>
          </p:cNvSpPr>
          <p:nvPr>
            <p:ph type="dt" sz="half" idx="15"/>
          </p:nvPr>
        </p:nvSpPr>
        <p:spPr/>
        <p:txBody>
          <a:bodyPr/>
          <a:lstStyle/>
          <a:p>
            <a:fld id="{E8B17B30-B073-4267-AF98-E10852E7EF5D}" type="datetime4">
              <a:rPr lang="en-AU" smtClean="0"/>
              <a:t>5 March 2024</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2925816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 Left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6262600" y="1439332"/>
            <a:ext cx="5712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6271067" y="254401"/>
            <a:ext cx="5712000" cy="336000"/>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6262600" y="575965"/>
            <a:ext cx="5712000" cy="750345"/>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0" y="0"/>
            <a:ext cx="6033600" cy="6859200"/>
          </a:xfrm>
        </p:spPr>
        <p:txBody>
          <a:bodyPr/>
          <a:lstStyle/>
          <a:p>
            <a:r>
              <a:rPr lang="en-US"/>
              <a:t>Click icon to add picture</a:t>
            </a:r>
            <a:endParaRPr lang="en-AU"/>
          </a:p>
        </p:txBody>
      </p:sp>
    </p:spTree>
    <p:extLst>
      <p:ext uri="{BB962C8B-B14F-4D97-AF65-F5344CB8AC3E}">
        <p14:creationId xmlns:p14="http://schemas.microsoft.com/office/powerpoint/2010/main" val="2041758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 Right Content Lef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192000" y="1440000"/>
            <a:ext cx="5712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192000" y="254400"/>
            <a:ext cx="5712000" cy="336000"/>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192000" y="576001"/>
            <a:ext cx="5712000" cy="750345"/>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6158400" y="0"/>
            <a:ext cx="6033600" cy="6859200"/>
          </a:xfrm>
        </p:spPr>
        <p:txBody>
          <a:bodyPr/>
          <a:lstStyle/>
          <a:p>
            <a:r>
              <a:rPr lang="en-US"/>
              <a:t>Click icon to add picture</a:t>
            </a:r>
            <a:endParaRPr lang="en-AU"/>
          </a:p>
        </p:txBody>
      </p:sp>
    </p:spTree>
    <p:extLst>
      <p:ext uri="{BB962C8B-B14F-4D97-AF65-F5344CB8AC3E}">
        <p14:creationId xmlns:p14="http://schemas.microsoft.com/office/powerpoint/2010/main" val="2424329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Date Placeholder 10"/>
          <p:cNvSpPr>
            <a:spLocks noGrp="1"/>
          </p:cNvSpPr>
          <p:nvPr>
            <p:ph type="dt" sz="half" idx="15"/>
          </p:nvPr>
        </p:nvSpPr>
        <p:spPr/>
        <p:txBody>
          <a:bodyPr/>
          <a:lstStyle/>
          <a:p>
            <a:fld id="{E8B17B30-B073-4267-AF98-E10852E7EF5D}" type="datetime4">
              <a:rPr lang="en-AU" smtClean="0"/>
              <a:t>5 March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Title 4"/>
          <p:cNvSpPr>
            <a:spLocks noGrp="1"/>
          </p:cNvSpPr>
          <p:nvPr>
            <p:ph type="title"/>
          </p:nvPr>
        </p:nvSpPr>
        <p:spPr/>
        <p:txBody>
          <a:bodyPr/>
          <a:lstStyle/>
          <a:p>
            <a:r>
              <a:rPr lang="en-US"/>
              <a:t>Click to edit Master title style</a:t>
            </a:r>
            <a:endParaRPr lang="en-AU"/>
          </a:p>
        </p:txBody>
      </p:sp>
      <p:sp>
        <p:nvSpPr>
          <p:cNvPr id="7" name="Content Placeholder 6"/>
          <p:cNvSpPr>
            <a:spLocks noGrp="1"/>
          </p:cNvSpPr>
          <p:nvPr>
            <p:ph sz="quarter" idx="18" hasCustomPrompt="1"/>
          </p:nvPr>
        </p:nvSpPr>
        <p:spPr>
          <a:xfrm>
            <a:off x="192000" y="1462911"/>
            <a:ext cx="5664000" cy="4220092"/>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Content Placeholder 15"/>
          <p:cNvSpPr>
            <a:spLocks noGrp="1"/>
          </p:cNvSpPr>
          <p:nvPr>
            <p:ph sz="quarter" idx="19" hasCustomPrompt="1"/>
          </p:nvPr>
        </p:nvSpPr>
        <p:spPr>
          <a:xfrm>
            <a:off x="6120000" y="1462618"/>
            <a:ext cx="5664000" cy="4220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38146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5 March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192000" y="1458047"/>
            <a:ext cx="5664000" cy="384000"/>
          </a:xfrm>
        </p:spPr>
        <p:txBody>
          <a:bodyPr/>
          <a:lstStyle>
            <a:lvl1pPr indent="0">
              <a:lnSpc>
                <a:spcPts val="2533"/>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6120000" y="1458047"/>
            <a:ext cx="5664000" cy="384000"/>
          </a:xfrm>
        </p:spPr>
        <p:txBody>
          <a:bodyPr/>
          <a:lstStyle>
            <a:lvl1pPr indent="0">
              <a:lnSpc>
                <a:spcPts val="2533"/>
              </a:lnSpc>
              <a:spcAft>
                <a:spcPts val="0"/>
              </a:spcAft>
              <a:defRPr/>
            </a:lvl1pPr>
          </a:lstStyle>
          <a:p>
            <a:pPr lvl="0"/>
            <a:r>
              <a:rPr lang="en-US"/>
              <a:t>Click to edit Master text styles</a:t>
            </a:r>
          </a:p>
        </p:txBody>
      </p:sp>
      <p:cxnSp>
        <p:nvCxnSpPr>
          <p:cNvPr id="17" name="Straight Connector 16"/>
          <p:cNvCxnSpPr/>
          <p:nvPr userDrawn="1"/>
        </p:nvCxnSpPr>
        <p:spPr>
          <a:xfrm>
            <a:off x="240000" y="1896000"/>
            <a:ext cx="57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120000" y="1896000"/>
            <a:ext cx="57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192617" y="1968001"/>
            <a:ext cx="56642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6120000" y="1968001"/>
            <a:ext cx="56642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5313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7798-2664-909E-A08D-E9FE9EC5F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51740BC-7E0A-2FA4-00A5-E692DC984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0A24E-AB11-1B6B-422E-EC6F49DD5FC5}"/>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5" name="Footer Placeholder 4">
            <a:extLst>
              <a:ext uri="{FF2B5EF4-FFF2-40B4-BE49-F238E27FC236}">
                <a16:creationId xmlns:a16="http://schemas.microsoft.com/office/drawing/2014/main" id="{BB472D08-D060-8606-82B4-F02698CAE7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3B96D9F-9452-C0A9-C08C-E70148E51F10}"/>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1648270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5 March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192000" y="1459200"/>
            <a:ext cx="3865651" cy="384000"/>
          </a:xfrm>
        </p:spPr>
        <p:txBody>
          <a:bodyPr/>
          <a:lstStyle>
            <a:lvl1pPr indent="0">
              <a:lnSpc>
                <a:spcPts val="2533"/>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8096251" y="1459200"/>
            <a:ext cx="3864000" cy="384000"/>
          </a:xfrm>
        </p:spPr>
        <p:txBody>
          <a:bodyPr/>
          <a:lstStyle>
            <a:lvl1pPr indent="0">
              <a:lnSpc>
                <a:spcPts val="2533"/>
              </a:lnSpc>
              <a:spcAft>
                <a:spcPts val="0"/>
              </a:spcAft>
              <a:defRPr/>
            </a:lvl1pPr>
          </a:lstStyle>
          <a:p>
            <a:pPr lvl="0"/>
            <a:r>
              <a:rPr lang="en-US"/>
              <a:t>Click to edit Master text styles</a:t>
            </a:r>
          </a:p>
        </p:txBody>
      </p:sp>
      <p:cxnSp>
        <p:nvCxnSpPr>
          <p:cNvPr id="17" name="Straight Connector 16"/>
          <p:cNvCxnSpPr/>
          <p:nvPr userDrawn="1"/>
        </p:nvCxnSpPr>
        <p:spPr>
          <a:xfrm>
            <a:off x="240000" y="1896000"/>
            <a:ext cx="38176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6251" y="1896000"/>
            <a:ext cx="381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192618" y="1968001"/>
            <a:ext cx="3865033"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8096251" y="1968001"/>
            <a:ext cx="38640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0" name="Text Placeholder 13"/>
          <p:cNvSpPr>
            <a:spLocks noGrp="1"/>
          </p:cNvSpPr>
          <p:nvPr>
            <p:ph type="body" sz="quarter" idx="22"/>
          </p:nvPr>
        </p:nvSpPr>
        <p:spPr>
          <a:xfrm>
            <a:off x="4142100" y="1459200"/>
            <a:ext cx="3865651" cy="384000"/>
          </a:xfrm>
        </p:spPr>
        <p:txBody>
          <a:bodyPr/>
          <a:lstStyle>
            <a:lvl1pPr indent="0">
              <a:lnSpc>
                <a:spcPts val="2533"/>
              </a:lnSpc>
              <a:spcAft>
                <a:spcPts val="0"/>
              </a:spcAft>
              <a:defRPr/>
            </a:lvl1pPr>
          </a:lstStyle>
          <a:p>
            <a:pPr lvl="0"/>
            <a:r>
              <a:rPr lang="en-US"/>
              <a:t>Click to edit Master text styles</a:t>
            </a:r>
          </a:p>
        </p:txBody>
      </p:sp>
      <p:cxnSp>
        <p:nvCxnSpPr>
          <p:cNvPr id="21" name="Straight Connector 20"/>
          <p:cNvCxnSpPr/>
          <p:nvPr userDrawn="1"/>
        </p:nvCxnSpPr>
        <p:spPr>
          <a:xfrm>
            <a:off x="4190100" y="1896000"/>
            <a:ext cx="38176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4"/>
          <p:cNvSpPr>
            <a:spLocks noGrp="1"/>
          </p:cNvSpPr>
          <p:nvPr>
            <p:ph sz="quarter" idx="23" hasCustomPrompt="1"/>
          </p:nvPr>
        </p:nvSpPr>
        <p:spPr>
          <a:xfrm>
            <a:off x="4142718" y="1968001"/>
            <a:ext cx="3865033"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783361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7" name="Date Placeholder 6"/>
          <p:cNvSpPr>
            <a:spLocks noGrp="1"/>
          </p:cNvSpPr>
          <p:nvPr>
            <p:ph type="dt" sz="half" idx="15"/>
          </p:nvPr>
        </p:nvSpPr>
        <p:spPr/>
        <p:txBody>
          <a:bodyPr/>
          <a:lstStyle/>
          <a:p>
            <a:fld id="{E8B17B30-B073-4267-AF98-E10852E7EF5D}" type="datetime4">
              <a:rPr lang="en-AU" smtClean="0"/>
              <a:t>5 March 2024</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
        <p:nvSpPr>
          <p:cNvPr id="3" name="Title 2"/>
          <p:cNvSpPr>
            <a:spLocks noGrp="1"/>
          </p:cNvSpPr>
          <p:nvPr>
            <p:ph type="title"/>
          </p:nvPr>
        </p:nvSpPr>
        <p:spPr/>
        <p:txBody>
          <a:bodyPr/>
          <a:lstStyle/>
          <a:p>
            <a:r>
              <a:rPr lang="en-US"/>
              <a:t>Click to edit Master title style</a:t>
            </a:r>
            <a:endParaRPr lang="en-AU"/>
          </a:p>
        </p:txBody>
      </p:sp>
      <p:sp>
        <p:nvSpPr>
          <p:cNvPr id="10"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29890794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Insert title</a:t>
            </a:r>
          </a:p>
        </p:txBody>
      </p:sp>
      <p:sp>
        <p:nvSpPr>
          <p:cNvPr id="7" name="Date Placeholder 6"/>
          <p:cNvSpPr>
            <a:spLocks noGrp="1"/>
          </p:cNvSpPr>
          <p:nvPr>
            <p:ph type="dt" sz="half" idx="15"/>
          </p:nvPr>
        </p:nvSpPr>
        <p:spPr/>
        <p:txBody>
          <a:bodyPr/>
          <a:lstStyle/>
          <a:p>
            <a:fld id="{E8B17B30-B073-4267-AF98-E10852E7EF5D}" type="datetime4">
              <a:rPr lang="en-AU" smtClean="0"/>
              <a:t>5 March 2024</a:t>
            </a:fld>
            <a:endParaRPr lang="en-AU" dirty="0"/>
          </a:p>
        </p:txBody>
      </p:sp>
      <p:sp>
        <p:nvSpPr>
          <p:cNvPr id="8" name="Footer Placeholder 7"/>
          <p:cNvSpPr>
            <a:spLocks noGrp="1"/>
          </p:cNvSpPr>
          <p:nvPr>
            <p:ph type="ftr" sz="quarter" idx="16"/>
          </p:nvPr>
        </p:nvSpPr>
        <p:spPr/>
        <p:txBody>
          <a:bodyPr/>
          <a:lstStyle/>
          <a:p>
            <a:r>
              <a:rPr lang="en-AU"/>
              <a:t>Presentation Title | Event, Location</a:t>
            </a:r>
            <a:endParaRPr lang="en-AU" dirty="0"/>
          </a:p>
        </p:txBody>
      </p:sp>
      <p:sp>
        <p:nvSpPr>
          <p:cNvPr id="9" name="Slide Number Placeholder 8"/>
          <p:cNvSpPr>
            <a:spLocks noGrp="1"/>
          </p:cNvSpPr>
          <p:nvPr>
            <p:ph type="sldNum" sz="quarter" idx="17"/>
          </p:nvPr>
        </p:nvSpPr>
        <p:spPr/>
        <p:txBody>
          <a:bodyPr/>
          <a:lstStyle/>
          <a:p>
            <a:fld id="{3034ED35-68C8-490F-8179-2536BE7EA83A}" type="slidenum">
              <a:rPr lang="en-AU" smtClean="0"/>
              <a:pPr/>
              <a:t>‹#›</a:t>
            </a:fld>
            <a:endParaRPr lang="en-AU" dirty="0"/>
          </a:p>
        </p:txBody>
      </p:sp>
      <p:sp>
        <p:nvSpPr>
          <p:cNvPr id="10"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p>
        </p:txBody>
      </p:sp>
    </p:spTree>
    <p:extLst>
      <p:ext uri="{BB962C8B-B14F-4D97-AF65-F5344CB8AC3E}">
        <p14:creationId xmlns:p14="http://schemas.microsoft.com/office/powerpoint/2010/main" val="21907841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8B17B30-B073-4267-AF98-E10852E7EF5D}" type="datetime4">
              <a:rPr lang="en-AU" smtClean="0"/>
              <a:t>5 March 2024</a:t>
            </a:fld>
            <a:endParaRPr lang="en-AU" dirty="0"/>
          </a:p>
        </p:txBody>
      </p:sp>
      <p:sp>
        <p:nvSpPr>
          <p:cNvPr id="6" name="Footer Placeholder 5"/>
          <p:cNvSpPr>
            <a:spLocks noGrp="1"/>
          </p:cNvSpPr>
          <p:nvPr>
            <p:ph type="ftr" sz="quarter" idx="11"/>
          </p:nvPr>
        </p:nvSpPr>
        <p:spPr/>
        <p:txBody>
          <a:bodyPr/>
          <a:lstStyle/>
          <a:p>
            <a:r>
              <a:rPr lang="en-AU"/>
              <a:t>Presentation Title | Event, Location</a:t>
            </a:r>
            <a:endParaRPr lang="en-AU" dirty="0"/>
          </a:p>
        </p:txBody>
      </p:sp>
      <p:sp>
        <p:nvSpPr>
          <p:cNvPr id="7" name="Slide Number Placeholder 6"/>
          <p:cNvSpPr>
            <a:spLocks noGrp="1"/>
          </p:cNvSpPr>
          <p:nvPr>
            <p:ph type="sldNum" sz="quarter" idx="12"/>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11283712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4" name="Text Placeholder 3"/>
          <p:cNvSpPr>
            <a:spLocks noGrp="1"/>
          </p:cNvSpPr>
          <p:nvPr>
            <p:ph type="body" sz="quarter" idx="13" hasCustomPrompt="1"/>
          </p:nvPr>
        </p:nvSpPr>
        <p:spPr>
          <a:xfrm>
            <a:off x="2496000" y="1800000"/>
            <a:ext cx="7200000" cy="1918224"/>
          </a:xfrm>
        </p:spPr>
        <p:txBody>
          <a:bodyPr anchor="b" anchorCtr="1"/>
          <a:lstStyle>
            <a:lvl1pPr indent="0" algn="ctr">
              <a:lnSpc>
                <a:spcPts val="3200"/>
              </a:lnSpc>
              <a:spcAft>
                <a:spcPts val="0"/>
              </a:spcAft>
              <a:defRPr sz="2933"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1547184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601"/>
            <a:ext cx="12190992" cy="6851337"/>
          </a:xfrm>
          <a:prstGeom prst="rect">
            <a:avLst/>
          </a:prstGeom>
        </p:spPr>
      </p:pic>
      <p:sp>
        <p:nvSpPr>
          <p:cNvPr id="4" name="Text Placeholder 3"/>
          <p:cNvSpPr>
            <a:spLocks noGrp="1"/>
          </p:cNvSpPr>
          <p:nvPr>
            <p:ph type="body" sz="quarter" idx="10" hasCustomPrompt="1"/>
          </p:nvPr>
        </p:nvSpPr>
        <p:spPr>
          <a:xfrm>
            <a:off x="192001" y="287999"/>
            <a:ext cx="3402100" cy="3204500"/>
          </a:xfrm>
        </p:spPr>
        <p:txBody>
          <a:bodyPr anchor="t" anchorCtr="0"/>
          <a:lstStyle>
            <a:lvl1pPr indent="0">
              <a:lnSpc>
                <a:spcPts val="3200"/>
              </a:lnSpc>
              <a:spcAft>
                <a:spcPts val="0"/>
              </a:spcAft>
              <a:defRPr sz="2933"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31830132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lour">
    <p:spTree>
      <p:nvGrpSpPr>
        <p:cNvPr id="1" name=""/>
        <p:cNvGrpSpPr/>
        <p:nvPr/>
      </p:nvGrpSpPr>
      <p:grpSpPr>
        <a:xfrm>
          <a:off x="0" y="0"/>
          <a:ext cx="0" cy="0"/>
          <a:chOff x="0" y="0"/>
          <a:chExt cx="0" cy="0"/>
        </a:xfrm>
      </p:grpSpPr>
      <p:sp>
        <p:nvSpPr>
          <p:cNvPr id="7" name="Date Placeholder 6"/>
          <p:cNvSpPr>
            <a:spLocks noGrp="1"/>
          </p:cNvSpPr>
          <p:nvPr userDrawn="1">
            <p:ph type="dt" sz="half" idx="15"/>
          </p:nvPr>
        </p:nvSpPr>
        <p:spPr/>
        <p:txBody>
          <a:bodyPr/>
          <a:lstStyle/>
          <a:p>
            <a:fld id="{E8B17B30-B073-4267-AF98-E10852E7EF5D}" type="datetime4">
              <a:rPr lang="en-AU" smtClean="0"/>
              <a:t>5 March 2024</a:t>
            </a:fld>
            <a:endParaRPr lang="en-AU" dirty="0"/>
          </a:p>
        </p:txBody>
      </p:sp>
      <p:sp>
        <p:nvSpPr>
          <p:cNvPr id="8" name="Footer Placeholder 7"/>
          <p:cNvSpPr>
            <a:spLocks noGrp="1"/>
          </p:cNvSpPr>
          <p:nvPr userDrawn="1">
            <p:ph type="ftr" sz="quarter" idx="16"/>
          </p:nvPr>
        </p:nvSpPr>
        <p:spPr/>
        <p:txBody>
          <a:bodyPr/>
          <a:lstStyle/>
          <a:p>
            <a:r>
              <a:rPr lang="en-AU"/>
              <a:t>Presentation Title | Event, Location</a:t>
            </a:r>
            <a:endParaRPr lang="en-AU" dirty="0"/>
          </a:p>
        </p:txBody>
      </p:sp>
      <p:sp>
        <p:nvSpPr>
          <p:cNvPr id="9" name="Slide Number Placeholder 8"/>
          <p:cNvSpPr>
            <a:spLocks noGrp="1"/>
          </p:cNvSpPr>
          <p:nvPr userDrawn="1">
            <p:ph type="sldNum" sz="quarter" idx="17"/>
          </p:nvPr>
        </p:nvSpPr>
        <p:spPr/>
        <p:txBody>
          <a:bodyPr/>
          <a:lstStyle/>
          <a:p>
            <a:fld id="{3034ED35-68C8-490F-8179-2536BE7EA83A}" type="slidenum">
              <a:rPr lang="en-AU" smtClean="0"/>
              <a:pPr/>
              <a:t>‹#›</a:t>
            </a:fld>
            <a:endParaRPr lang="en-AU" dirty="0"/>
          </a:p>
        </p:txBody>
      </p:sp>
      <p:grpSp>
        <p:nvGrpSpPr>
          <p:cNvPr id="4" name="Group 3"/>
          <p:cNvGrpSpPr/>
          <p:nvPr userDrawn="1"/>
        </p:nvGrpSpPr>
        <p:grpSpPr>
          <a:xfrm>
            <a:off x="175065" y="1632000"/>
            <a:ext cx="11659912" cy="2750401"/>
            <a:chOff x="131299" y="1223999"/>
            <a:chExt cx="8744934" cy="2062801"/>
          </a:xfrm>
        </p:grpSpPr>
        <p:sp>
          <p:nvSpPr>
            <p:cNvPr id="14" name="Rectangle 13"/>
            <p:cNvSpPr/>
            <p:nvPr userDrawn="1"/>
          </p:nvSpPr>
          <p:spPr>
            <a:xfrm>
              <a:off x="1985300" y="1800000"/>
              <a:ext cx="828000" cy="846001"/>
            </a:xfrm>
            <a:prstGeom prst="rect">
              <a:avLst/>
            </a:prstGeom>
            <a:solidFill>
              <a:schemeClr val="bg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2"/>
                </a:solidFill>
              </a:endParaRPr>
            </a:p>
          </p:txBody>
        </p:sp>
        <p:sp>
          <p:nvSpPr>
            <p:cNvPr id="15" name="Rectangle 14"/>
            <p:cNvSpPr/>
            <p:nvPr userDrawn="1"/>
          </p:nvSpPr>
          <p:spPr>
            <a:xfrm>
              <a:off x="1076300" y="1800000"/>
              <a:ext cx="828000" cy="846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solidFill>
                  <a:schemeClr val="accent1"/>
                </a:solidFill>
              </a:endParaRPr>
            </a:p>
          </p:txBody>
        </p:sp>
        <p:sp>
          <p:nvSpPr>
            <p:cNvPr id="17" name="TextBox 16"/>
            <p:cNvSpPr txBox="1"/>
            <p:nvPr userDrawn="1"/>
          </p:nvSpPr>
          <p:spPr>
            <a:xfrm>
              <a:off x="1049300" y="2746800"/>
              <a:ext cx="569167"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255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205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5</a:t>
              </a:r>
              <a:endParaRPr lang="en-AU" sz="1067" dirty="0">
                <a:latin typeface="+mj-lt"/>
              </a:endParaRPr>
            </a:p>
          </p:txBody>
        </p:sp>
        <p:sp>
          <p:nvSpPr>
            <p:cNvPr id="24" name="Rectangle 23"/>
            <p:cNvSpPr/>
            <p:nvPr userDrawn="1"/>
          </p:nvSpPr>
          <p:spPr>
            <a:xfrm>
              <a:off x="5447400" y="1800000"/>
              <a:ext cx="828000" cy="84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2"/>
                </a:solidFill>
              </a:endParaRPr>
            </a:p>
          </p:txBody>
        </p:sp>
        <p:sp>
          <p:nvSpPr>
            <p:cNvPr id="25" name="Rectangle 24"/>
            <p:cNvSpPr/>
            <p:nvPr userDrawn="1"/>
          </p:nvSpPr>
          <p:spPr>
            <a:xfrm>
              <a:off x="4547400" y="1800000"/>
              <a:ext cx="828000" cy="84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6"/>
                </a:solidFill>
              </a:endParaRPr>
            </a:p>
          </p:txBody>
        </p:sp>
        <p:sp>
          <p:nvSpPr>
            <p:cNvPr id="31" name="Rectangle 30"/>
            <p:cNvSpPr/>
            <p:nvPr userDrawn="1"/>
          </p:nvSpPr>
          <p:spPr>
            <a:xfrm>
              <a:off x="3647400" y="1800000"/>
              <a:ext cx="828000" cy="84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5"/>
                </a:solidFill>
              </a:endParaRPr>
            </a:p>
          </p:txBody>
        </p:sp>
        <p:sp>
          <p:nvSpPr>
            <p:cNvPr id="21" name="Rectangle 20"/>
            <p:cNvSpPr/>
            <p:nvPr userDrawn="1"/>
          </p:nvSpPr>
          <p:spPr>
            <a:xfrm>
              <a:off x="167300" y="1800000"/>
              <a:ext cx="828000" cy="84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1"/>
                </a:solidFill>
              </a:endParaRPr>
            </a:p>
          </p:txBody>
        </p:sp>
        <p:sp>
          <p:nvSpPr>
            <p:cNvPr id="22" name="TextBox 21"/>
            <p:cNvSpPr txBox="1"/>
            <p:nvPr userDrawn="1"/>
          </p:nvSpPr>
          <p:spPr>
            <a:xfrm>
              <a:off x="131300" y="2746800"/>
              <a:ext cx="569167"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0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67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70</a:t>
              </a:r>
              <a:endParaRPr lang="en-AU" sz="1067" dirty="0">
                <a:latin typeface="+mj-lt"/>
              </a:endParaRPr>
            </a:p>
          </p:txBody>
        </p:sp>
        <p:sp>
          <p:nvSpPr>
            <p:cNvPr id="23" name="TextBox 22"/>
            <p:cNvSpPr txBox="1"/>
            <p:nvPr userDrawn="1"/>
          </p:nvSpPr>
          <p:spPr>
            <a:xfrm>
              <a:off x="131299" y="1223999"/>
              <a:ext cx="2682001" cy="468000"/>
            </a:xfrm>
            <a:prstGeom prst="rect">
              <a:avLst/>
            </a:prstGeom>
            <a:noFill/>
          </p:spPr>
          <p:txBody>
            <a:bodyPr wrap="square" lIns="36000" tIns="36000" rIns="36000" bIns="36000" rtlCol="0">
              <a:noAutofit/>
            </a:bodyPr>
            <a:lstStyle/>
            <a:p>
              <a:pPr>
                <a:lnSpc>
                  <a:spcPct val="90000"/>
                </a:lnSpc>
              </a:pPr>
              <a:r>
                <a:rPr lang="en-AU" sz="1333" b="0" dirty="0">
                  <a:solidFill>
                    <a:schemeClr val="tx1"/>
                  </a:solidFill>
                  <a:latin typeface="+mn-lt"/>
                </a:rPr>
                <a:t>Primary Colour Palette</a:t>
              </a:r>
            </a:p>
          </p:txBody>
        </p:sp>
        <p:sp>
          <p:nvSpPr>
            <p:cNvPr id="13" name="TextBox 12"/>
            <p:cNvSpPr txBox="1"/>
            <p:nvPr userDrawn="1"/>
          </p:nvSpPr>
          <p:spPr>
            <a:xfrm>
              <a:off x="3564000" y="1224000"/>
              <a:ext cx="5312233" cy="369332"/>
            </a:xfrm>
            <a:prstGeom prst="rect">
              <a:avLst/>
            </a:prstGeom>
            <a:noFill/>
          </p:spPr>
          <p:txBody>
            <a:bodyPr wrap="square" lIns="36000" tIns="36000" rIns="36000" bIns="36000" rtlCol="0">
              <a:noAutofit/>
            </a:bodyPr>
            <a:lstStyle/>
            <a:p>
              <a:pPr>
                <a:lnSpc>
                  <a:spcPct val="90000"/>
                </a:lnSpc>
              </a:pPr>
              <a:r>
                <a:rPr lang="en-AU" sz="1333" b="0" dirty="0">
                  <a:solidFill>
                    <a:schemeClr val="tx1"/>
                  </a:solidFill>
                  <a:latin typeface="+mn-lt"/>
                </a:rPr>
                <a:t>Secondary Colour Palette</a:t>
              </a:r>
              <a:br>
                <a:rPr lang="en-AU" sz="1333" b="0" dirty="0">
                  <a:solidFill>
                    <a:schemeClr val="tx1"/>
                  </a:solidFill>
                  <a:latin typeface="+mn-lt"/>
                </a:rPr>
              </a:br>
              <a:r>
                <a:rPr lang="en-AU" sz="1333" b="0" dirty="0">
                  <a:solidFill>
                    <a:schemeClr val="tx1"/>
                  </a:solidFill>
                  <a:latin typeface="+mn-lt"/>
                </a:rPr>
                <a:t>(to</a:t>
              </a:r>
              <a:r>
                <a:rPr lang="en-AU" sz="1333" b="0" baseline="0" dirty="0">
                  <a:solidFill>
                    <a:schemeClr val="tx1"/>
                  </a:solidFill>
                  <a:latin typeface="+mn-lt"/>
                </a:rPr>
                <a:t> be used for tables, charts, graphs and highlights)</a:t>
              </a:r>
              <a:endParaRPr lang="en-AU" sz="1333" b="0" dirty="0">
                <a:solidFill>
                  <a:schemeClr val="accent1">
                    <a:lumMod val="75000"/>
                  </a:schemeClr>
                </a:solidFill>
                <a:latin typeface="+mn-lt"/>
              </a:endParaRPr>
            </a:p>
          </p:txBody>
        </p:sp>
        <p:sp>
          <p:nvSpPr>
            <p:cNvPr id="32" name="TextBox 31"/>
            <p:cNvSpPr txBox="1"/>
            <p:nvPr userDrawn="1"/>
          </p:nvSpPr>
          <p:spPr>
            <a:xfrm>
              <a:off x="194930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240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240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240</a:t>
              </a:r>
              <a:endParaRPr lang="en-AU" sz="1067" dirty="0">
                <a:latin typeface="+mj-lt"/>
              </a:endParaRPr>
            </a:p>
          </p:txBody>
        </p:sp>
        <p:sp>
          <p:nvSpPr>
            <p:cNvPr id="35" name="TextBox 34"/>
            <p:cNvSpPr txBox="1"/>
            <p:nvPr userDrawn="1"/>
          </p:nvSpPr>
          <p:spPr>
            <a:xfrm>
              <a:off x="36304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243</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112</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33</a:t>
              </a:r>
              <a:endParaRPr lang="en-AU" sz="1067" dirty="0">
                <a:latin typeface="+mj-lt"/>
              </a:endParaRPr>
            </a:p>
          </p:txBody>
        </p:sp>
        <p:sp>
          <p:nvSpPr>
            <p:cNvPr id="36" name="TextBox 35"/>
            <p:cNvSpPr txBox="1"/>
            <p:nvPr userDrawn="1"/>
          </p:nvSpPr>
          <p:spPr>
            <a:xfrm>
              <a:off x="454210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250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165</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63</a:t>
              </a:r>
              <a:endParaRPr lang="en-AU" sz="1067" dirty="0">
                <a:latin typeface="+mj-lt"/>
              </a:endParaRPr>
            </a:p>
          </p:txBody>
        </p:sp>
        <p:sp>
          <p:nvSpPr>
            <p:cNvPr id="37" name="TextBox 36"/>
            <p:cNvSpPr txBox="1"/>
            <p:nvPr userDrawn="1"/>
          </p:nvSpPr>
          <p:spPr>
            <a:xfrm>
              <a:off x="54304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121</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186</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184</a:t>
              </a:r>
              <a:endParaRPr lang="en-AU" sz="1067" dirty="0">
                <a:latin typeface="+mj-lt"/>
              </a:endParaRPr>
            </a:p>
          </p:txBody>
        </p:sp>
        <p:sp>
          <p:nvSpPr>
            <p:cNvPr id="38" name="TextBox 37"/>
            <p:cNvSpPr txBox="1"/>
            <p:nvPr userDrawn="1"/>
          </p:nvSpPr>
          <p:spPr>
            <a:xfrm>
              <a:off x="63431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162</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201</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178</a:t>
              </a:r>
              <a:endParaRPr lang="en-AU" sz="1067" dirty="0">
                <a:latin typeface="+mj-lt"/>
              </a:endParaRPr>
            </a:p>
          </p:txBody>
        </p:sp>
        <p:sp>
          <p:nvSpPr>
            <p:cNvPr id="39" name="Rectangle 38"/>
            <p:cNvSpPr/>
            <p:nvPr userDrawn="1"/>
          </p:nvSpPr>
          <p:spPr>
            <a:xfrm>
              <a:off x="6347400" y="1800000"/>
              <a:ext cx="828000" cy="84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2"/>
                </a:solidFill>
              </a:endParaRPr>
            </a:p>
          </p:txBody>
        </p:sp>
      </p:grpSp>
      <p:sp>
        <p:nvSpPr>
          <p:cNvPr id="3" name="TextBox 2"/>
          <p:cNvSpPr txBox="1"/>
          <p:nvPr userDrawn="1"/>
        </p:nvSpPr>
        <p:spPr>
          <a:xfrm>
            <a:off x="115623" y="253097"/>
            <a:ext cx="1820333" cy="388248"/>
          </a:xfrm>
          <a:prstGeom prst="rect">
            <a:avLst/>
          </a:prstGeom>
          <a:noFill/>
        </p:spPr>
        <p:txBody>
          <a:bodyPr wrap="square" rtlCol="0">
            <a:spAutoFit/>
          </a:bodyPr>
          <a:lstStyle/>
          <a:p>
            <a:pPr>
              <a:lnSpc>
                <a:spcPct val="112000"/>
              </a:lnSpc>
            </a:pPr>
            <a:r>
              <a:rPr lang="en-AU" sz="1867" dirty="0"/>
              <a:t>Colour Palette</a:t>
            </a:r>
          </a:p>
        </p:txBody>
      </p:sp>
    </p:spTree>
    <p:extLst>
      <p:ext uri="{BB962C8B-B14F-4D97-AF65-F5344CB8AC3E}">
        <p14:creationId xmlns:p14="http://schemas.microsoft.com/office/powerpoint/2010/main" val="4398377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Tree>
    <p:extLst>
      <p:ext uri="{BB962C8B-B14F-4D97-AF65-F5344CB8AC3E}">
        <p14:creationId xmlns:p14="http://schemas.microsoft.com/office/powerpoint/2010/main" val="5301162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mparison 2 Image">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3"/>
          <p:cNvSpPr>
            <a:spLocks noGrp="1"/>
          </p:cNvSpPr>
          <p:nvPr>
            <p:ph type="pic" sz="quarter" idx="14"/>
          </p:nvPr>
        </p:nvSpPr>
        <p:spPr>
          <a:xfrm>
            <a:off x="7315649" y="1411660"/>
            <a:ext cx="2847452" cy="2177701"/>
          </a:xfrm>
        </p:spPr>
      </p:sp>
      <p:sp>
        <p:nvSpPr>
          <p:cNvPr id="7" name="Picture Placeholder 2"/>
          <p:cNvSpPr>
            <a:spLocks noGrp="1"/>
          </p:cNvSpPr>
          <p:nvPr>
            <p:ph type="pic" sz="quarter" idx="13"/>
          </p:nvPr>
        </p:nvSpPr>
        <p:spPr>
          <a:xfrm>
            <a:off x="1972450" y="1399536"/>
            <a:ext cx="2776972" cy="2177701"/>
          </a:xfrm>
        </p:spPr>
      </p:sp>
    </p:spTree>
    <p:extLst>
      <p:ext uri="{BB962C8B-B14F-4D97-AF65-F5344CB8AC3E}">
        <p14:creationId xmlns:p14="http://schemas.microsoft.com/office/powerpoint/2010/main" val="284789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mparison 3 Image">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9" name="Picture Placeholder 8"/>
          <p:cNvSpPr>
            <a:spLocks noGrp="1"/>
          </p:cNvSpPr>
          <p:nvPr>
            <p:ph type="pic" sz="quarter" idx="13"/>
          </p:nvPr>
        </p:nvSpPr>
        <p:spPr>
          <a:xfrm>
            <a:off x="1069526" y="2070102"/>
            <a:ext cx="2247900" cy="2247900"/>
          </a:xfrm>
          <a:prstGeom prst="ellipse">
            <a:avLst/>
          </a:prstGeom>
        </p:spPr>
        <p:txBody>
          <a:bodyPr/>
          <a:lstStyle/>
          <a:p>
            <a:r>
              <a:rPr lang="en-US"/>
              <a:t>Click icon to add picture</a:t>
            </a:r>
            <a:endParaRPr lang="id-ID" dirty="0"/>
          </a:p>
        </p:txBody>
      </p:sp>
      <p:sp>
        <p:nvSpPr>
          <p:cNvPr id="10" name="Picture Placeholder 8"/>
          <p:cNvSpPr>
            <a:spLocks noGrp="1"/>
          </p:cNvSpPr>
          <p:nvPr>
            <p:ph type="pic" sz="quarter" idx="14"/>
          </p:nvPr>
        </p:nvSpPr>
        <p:spPr>
          <a:xfrm>
            <a:off x="4972051" y="2070102"/>
            <a:ext cx="2247900" cy="2247900"/>
          </a:xfrm>
          <a:prstGeom prst="ellipse">
            <a:avLst/>
          </a:prstGeom>
        </p:spPr>
        <p:txBody>
          <a:bodyPr/>
          <a:lstStyle/>
          <a:p>
            <a:r>
              <a:rPr lang="en-US"/>
              <a:t>Click icon to add picture</a:t>
            </a:r>
            <a:endParaRPr lang="id-ID" dirty="0"/>
          </a:p>
        </p:txBody>
      </p:sp>
      <p:sp>
        <p:nvSpPr>
          <p:cNvPr id="11" name="Picture Placeholder 8"/>
          <p:cNvSpPr>
            <a:spLocks noGrp="1"/>
          </p:cNvSpPr>
          <p:nvPr>
            <p:ph type="pic" sz="quarter" idx="15"/>
          </p:nvPr>
        </p:nvSpPr>
        <p:spPr>
          <a:xfrm>
            <a:off x="8889093" y="2070102"/>
            <a:ext cx="2247900" cy="2247900"/>
          </a:xfrm>
          <a:prstGeom prst="ellipse">
            <a:avLst/>
          </a:prstGeom>
        </p:spPr>
        <p:txBody>
          <a:bodyPr/>
          <a:lstStyle/>
          <a:p>
            <a:r>
              <a:rPr lang="en-US"/>
              <a:t>Click icon to add picture</a:t>
            </a:r>
            <a:endParaRPr lang="id-ID" dirty="0"/>
          </a:p>
        </p:txBody>
      </p:sp>
    </p:spTree>
    <p:extLst>
      <p:ext uri="{BB962C8B-B14F-4D97-AF65-F5344CB8AC3E}">
        <p14:creationId xmlns:p14="http://schemas.microsoft.com/office/powerpoint/2010/main" val="7109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DCEC-DF8F-3499-64AF-247FD8CB751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40A0E1B-4A6D-2D94-9CB6-8BA75827D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5B03E2A-A87C-8DD5-DCA2-87B21E575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0CEEDDB-9C01-B278-8A77-FF48D8853FF1}"/>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6" name="Footer Placeholder 5">
            <a:extLst>
              <a:ext uri="{FF2B5EF4-FFF2-40B4-BE49-F238E27FC236}">
                <a16:creationId xmlns:a16="http://schemas.microsoft.com/office/drawing/2014/main" id="{D9BE2856-68F5-4C29-AC85-709F12E7A3F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99A1E0-A521-1D50-50E3-7AF9132256AF}"/>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42213391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6"/>
          <p:cNvSpPr>
            <a:spLocks noGrp="1"/>
          </p:cNvSpPr>
          <p:nvPr>
            <p:ph type="pic" sz="quarter" idx="13"/>
          </p:nvPr>
        </p:nvSpPr>
        <p:spPr>
          <a:xfrm>
            <a:off x="4695825" y="2143127"/>
            <a:ext cx="2743200" cy="3609975"/>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3900207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6"/>
          <p:cNvSpPr>
            <a:spLocks noGrp="1"/>
          </p:cNvSpPr>
          <p:nvPr>
            <p:ph type="pic" sz="quarter" idx="13"/>
          </p:nvPr>
        </p:nvSpPr>
        <p:spPr>
          <a:xfrm>
            <a:off x="7679669" y="1933036"/>
            <a:ext cx="2621951" cy="2747752"/>
          </a:xfrm>
          <a:custGeom>
            <a:avLst/>
            <a:gdLst>
              <a:gd name="connsiteX0" fmla="*/ 0 w 1397000"/>
              <a:gd name="connsiteY0" fmla="*/ 0 h 2730500"/>
              <a:gd name="connsiteX1" fmla="*/ 1397000 w 1397000"/>
              <a:gd name="connsiteY1" fmla="*/ 0 h 2730500"/>
              <a:gd name="connsiteX2" fmla="*/ 1397000 w 1397000"/>
              <a:gd name="connsiteY2" fmla="*/ 2730500 h 2730500"/>
              <a:gd name="connsiteX3" fmla="*/ 0 w 1397000"/>
              <a:gd name="connsiteY3" fmla="*/ 2730500 h 2730500"/>
              <a:gd name="connsiteX4" fmla="*/ 0 w 1397000"/>
              <a:gd name="connsiteY4" fmla="*/ 0 h 2730500"/>
              <a:gd name="connsiteX0" fmla="*/ 0 w 2414917"/>
              <a:gd name="connsiteY0" fmla="*/ 0 h 2730500"/>
              <a:gd name="connsiteX1" fmla="*/ 1397000 w 2414917"/>
              <a:gd name="connsiteY1" fmla="*/ 0 h 2730500"/>
              <a:gd name="connsiteX2" fmla="*/ 2414917 w 2414917"/>
              <a:gd name="connsiteY2" fmla="*/ 2316432 h 2730500"/>
              <a:gd name="connsiteX3" fmla="*/ 0 w 2414917"/>
              <a:gd name="connsiteY3" fmla="*/ 2730500 h 2730500"/>
              <a:gd name="connsiteX4" fmla="*/ 0 w 2414917"/>
              <a:gd name="connsiteY4" fmla="*/ 0 h 2730500"/>
              <a:gd name="connsiteX0" fmla="*/ 0 w 2414917"/>
              <a:gd name="connsiteY0" fmla="*/ 86264 h 2816764"/>
              <a:gd name="connsiteX1" fmla="*/ 1095076 w 2414917"/>
              <a:gd name="connsiteY1" fmla="*/ 0 h 2816764"/>
              <a:gd name="connsiteX2" fmla="*/ 2414917 w 2414917"/>
              <a:gd name="connsiteY2" fmla="*/ 2402696 h 2816764"/>
              <a:gd name="connsiteX3" fmla="*/ 0 w 2414917"/>
              <a:gd name="connsiteY3" fmla="*/ 2816764 h 2816764"/>
              <a:gd name="connsiteX4" fmla="*/ 0 w 2414917"/>
              <a:gd name="connsiteY4" fmla="*/ 86264 h 2816764"/>
              <a:gd name="connsiteX0" fmla="*/ 0 w 2621951"/>
              <a:gd name="connsiteY0" fmla="*/ 258792 h 2816764"/>
              <a:gd name="connsiteX1" fmla="*/ 1302110 w 2621951"/>
              <a:gd name="connsiteY1" fmla="*/ 0 h 2816764"/>
              <a:gd name="connsiteX2" fmla="*/ 2621951 w 2621951"/>
              <a:gd name="connsiteY2" fmla="*/ 2402696 h 2816764"/>
              <a:gd name="connsiteX3" fmla="*/ 207034 w 2621951"/>
              <a:gd name="connsiteY3" fmla="*/ 2816764 h 2816764"/>
              <a:gd name="connsiteX4" fmla="*/ 0 w 2621951"/>
              <a:gd name="connsiteY4" fmla="*/ 258792 h 2816764"/>
              <a:gd name="connsiteX0" fmla="*/ 0 w 2621951"/>
              <a:gd name="connsiteY0" fmla="*/ 258792 h 2747752"/>
              <a:gd name="connsiteX1" fmla="*/ 1302110 w 2621951"/>
              <a:gd name="connsiteY1" fmla="*/ 0 h 2747752"/>
              <a:gd name="connsiteX2" fmla="*/ 2621951 w 2621951"/>
              <a:gd name="connsiteY2" fmla="*/ 2402696 h 2747752"/>
              <a:gd name="connsiteX3" fmla="*/ 1337094 w 2621951"/>
              <a:gd name="connsiteY3" fmla="*/ 2747752 h 2747752"/>
              <a:gd name="connsiteX4" fmla="*/ 0 w 2621951"/>
              <a:gd name="connsiteY4" fmla="*/ 258792 h 2747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951" h="2747752">
                <a:moveTo>
                  <a:pt x="0" y="258792"/>
                </a:moveTo>
                <a:lnTo>
                  <a:pt x="1302110" y="0"/>
                </a:lnTo>
                <a:lnTo>
                  <a:pt x="2621951" y="2402696"/>
                </a:lnTo>
                <a:lnTo>
                  <a:pt x="1337094" y="2747752"/>
                </a:lnTo>
                <a:lnTo>
                  <a:pt x="0" y="258792"/>
                </a:lnTo>
                <a:close/>
              </a:path>
            </a:pathLst>
          </a:custGeom>
        </p:spPr>
        <p:txBody>
          <a:bodyPr/>
          <a:lstStyle>
            <a:lvl1pPr>
              <a:defRPr sz="1351"/>
            </a:lvl1pPr>
          </a:lstStyle>
          <a:p>
            <a:r>
              <a:rPr lang="en-US"/>
              <a:t>Click icon to add picture</a:t>
            </a:r>
            <a:endParaRPr lang="id-ID" dirty="0"/>
          </a:p>
        </p:txBody>
      </p:sp>
    </p:spTree>
    <p:extLst>
      <p:ext uri="{BB962C8B-B14F-4D97-AF65-F5344CB8AC3E}">
        <p14:creationId xmlns:p14="http://schemas.microsoft.com/office/powerpoint/2010/main" val="1230178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8" name="Picture Placeholder 6"/>
          <p:cNvSpPr>
            <a:spLocks noGrp="1"/>
          </p:cNvSpPr>
          <p:nvPr>
            <p:ph type="pic" sz="quarter" idx="13"/>
          </p:nvPr>
        </p:nvSpPr>
        <p:spPr>
          <a:xfrm>
            <a:off x="533401" y="1803405"/>
            <a:ext cx="1701801" cy="2522539"/>
          </a:xfrm>
          <a:prstGeom prst="rect">
            <a:avLst/>
          </a:prstGeom>
        </p:spPr>
        <p:txBody>
          <a:bodyPr/>
          <a:lstStyle/>
          <a:p>
            <a:r>
              <a:rPr lang="en-US"/>
              <a:t>Click icon to add picture</a:t>
            </a:r>
            <a:endParaRPr lang="id-ID"/>
          </a:p>
        </p:txBody>
      </p:sp>
      <p:sp>
        <p:nvSpPr>
          <p:cNvPr id="9" name="Picture Placeholder 6"/>
          <p:cNvSpPr>
            <a:spLocks noGrp="1"/>
          </p:cNvSpPr>
          <p:nvPr>
            <p:ph type="pic" sz="quarter" idx="14"/>
          </p:nvPr>
        </p:nvSpPr>
        <p:spPr>
          <a:xfrm>
            <a:off x="2201333" y="1930407"/>
            <a:ext cx="1659467" cy="2988205"/>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40869035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8"/>
          <p:cNvSpPr>
            <a:spLocks noGrp="1"/>
          </p:cNvSpPr>
          <p:nvPr>
            <p:ph type="pic" sz="quarter" idx="15"/>
          </p:nvPr>
        </p:nvSpPr>
        <p:spPr>
          <a:xfrm>
            <a:off x="7466205" y="3086521"/>
            <a:ext cx="4230497" cy="3211512"/>
          </a:xfrm>
        </p:spPr>
        <p:txBody>
          <a:bodyPr/>
          <a:lstStyle/>
          <a:p>
            <a:r>
              <a:rPr lang="en-US"/>
              <a:t>Click icon to add picture</a:t>
            </a:r>
            <a:endParaRPr lang="id-ID"/>
          </a:p>
        </p:txBody>
      </p:sp>
      <p:sp>
        <p:nvSpPr>
          <p:cNvPr id="11" name="Picture Placeholder 8"/>
          <p:cNvSpPr>
            <a:spLocks noGrp="1"/>
          </p:cNvSpPr>
          <p:nvPr>
            <p:ph type="pic" sz="quarter" idx="16"/>
          </p:nvPr>
        </p:nvSpPr>
        <p:spPr>
          <a:xfrm>
            <a:off x="5491847" y="1690688"/>
            <a:ext cx="4457700" cy="3363912"/>
          </a:xfrm>
        </p:spPr>
        <p:txBody>
          <a:bodyPr/>
          <a:lstStyle/>
          <a:p>
            <a:r>
              <a:rPr lang="en-US"/>
              <a:t>Click icon to add picture</a:t>
            </a:r>
            <a:endParaRPr lang="id-ID"/>
          </a:p>
        </p:txBody>
      </p:sp>
    </p:spTree>
    <p:extLst>
      <p:ext uri="{BB962C8B-B14F-4D97-AF65-F5344CB8AC3E}">
        <p14:creationId xmlns:p14="http://schemas.microsoft.com/office/powerpoint/2010/main" val="985272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2"/>
          <p:cNvSpPr>
            <a:spLocks noGrp="1"/>
          </p:cNvSpPr>
          <p:nvPr>
            <p:ph type="pic" sz="quarter" idx="15"/>
          </p:nvPr>
        </p:nvSpPr>
        <p:spPr>
          <a:xfrm>
            <a:off x="7888755" y="1746122"/>
            <a:ext cx="1926196" cy="2873225"/>
          </a:xfrm>
        </p:spPr>
        <p:txBody>
          <a:bodyPr/>
          <a:lstStyle/>
          <a:p>
            <a:r>
              <a:rPr lang="en-US"/>
              <a:t>Click icon to add picture</a:t>
            </a:r>
            <a:endParaRPr lang="id-ID"/>
          </a:p>
        </p:txBody>
      </p:sp>
    </p:spTree>
    <p:extLst>
      <p:ext uri="{BB962C8B-B14F-4D97-AF65-F5344CB8AC3E}">
        <p14:creationId xmlns:p14="http://schemas.microsoft.com/office/powerpoint/2010/main" val="40823162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2"/>
          <p:cNvSpPr>
            <a:spLocks noGrp="1"/>
          </p:cNvSpPr>
          <p:nvPr>
            <p:ph type="pic" sz="quarter" idx="13"/>
          </p:nvPr>
        </p:nvSpPr>
        <p:spPr>
          <a:xfrm>
            <a:off x="1308103" y="1986810"/>
            <a:ext cx="2908300" cy="3927909"/>
          </a:xfrm>
        </p:spPr>
        <p:txBody>
          <a:bodyPr/>
          <a:lstStyle/>
          <a:p>
            <a:r>
              <a:rPr lang="en-US"/>
              <a:t>Click icon to add picture</a:t>
            </a:r>
            <a:endParaRPr lang="id-ID"/>
          </a:p>
        </p:txBody>
      </p:sp>
    </p:spTree>
    <p:extLst>
      <p:ext uri="{BB962C8B-B14F-4D97-AF65-F5344CB8AC3E}">
        <p14:creationId xmlns:p14="http://schemas.microsoft.com/office/powerpoint/2010/main" val="1617240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2"/>
          <p:cNvSpPr>
            <a:spLocks noGrp="1"/>
          </p:cNvSpPr>
          <p:nvPr>
            <p:ph type="pic" sz="quarter" idx="13"/>
          </p:nvPr>
        </p:nvSpPr>
        <p:spPr>
          <a:xfrm>
            <a:off x="1222377"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7" name="Picture Placeholder 2"/>
          <p:cNvSpPr>
            <a:spLocks noGrp="1"/>
          </p:cNvSpPr>
          <p:nvPr>
            <p:ph type="pic" sz="quarter" idx="14"/>
          </p:nvPr>
        </p:nvSpPr>
        <p:spPr>
          <a:xfrm>
            <a:off x="4533788"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8" name="Picture Placeholder 2"/>
          <p:cNvSpPr>
            <a:spLocks noGrp="1"/>
          </p:cNvSpPr>
          <p:nvPr>
            <p:ph type="pic" sz="quarter" idx="15"/>
          </p:nvPr>
        </p:nvSpPr>
        <p:spPr>
          <a:xfrm>
            <a:off x="7858049"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9" name="Picture Placeholder 2"/>
          <p:cNvSpPr>
            <a:spLocks noGrp="1"/>
          </p:cNvSpPr>
          <p:nvPr>
            <p:ph type="pic" sz="quarter" idx="16"/>
          </p:nvPr>
        </p:nvSpPr>
        <p:spPr>
          <a:xfrm>
            <a:off x="1222377"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10" name="Picture Placeholder 2"/>
          <p:cNvSpPr>
            <a:spLocks noGrp="1"/>
          </p:cNvSpPr>
          <p:nvPr>
            <p:ph type="pic" sz="quarter" idx="17"/>
          </p:nvPr>
        </p:nvSpPr>
        <p:spPr>
          <a:xfrm>
            <a:off x="4533788"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11" name="Picture Placeholder 2"/>
          <p:cNvSpPr>
            <a:spLocks noGrp="1"/>
          </p:cNvSpPr>
          <p:nvPr>
            <p:ph type="pic" sz="quarter" idx="18"/>
          </p:nvPr>
        </p:nvSpPr>
        <p:spPr>
          <a:xfrm>
            <a:off x="7858049"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Tree>
    <p:extLst>
      <p:ext uri="{BB962C8B-B14F-4D97-AF65-F5344CB8AC3E}">
        <p14:creationId xmlns:p14="http://schemas.microsoft.com/office/powerpoint/2010/main" val="5984567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2" name="Picture Placeholder 11"/>
          <p:cNvSpPr>
            <a:spLocks noGrp="1"/>
          </p:cNvSpPr>
          <p:nvPr>
            <p:ph type="pic" sz="quarter" idx="13"/>
          </p:nvPr>
        </p:nvSpPr>
        <p:spPr>
          <a:xfrm>
            <a:off x="916105" y="1657581"/>
            <a:ext cx="2232000" cy="3600000"/>
          </a:xfrm>
          <a:prstGeom prst="rect">
            <a:avLst/>
          </a:prstGeom>
        </p:spPr>
        <p:txBody>
          <a:bodyPr/>
          <a:lstStyle/>
          <a:p>
            <a:r>
              <a:rPr lang="en-US"/>
              <a:t>Click icon to add picture</a:t>
            </a:r>
            <a:endParaRPr lang="id-ID"/>
          </a:p>
        </p:txBody>
      </p:sp>
      <p:sp>
        <p:nvSpPr>
          <p:cNvPr id="13" name="Picture Placeholder 11"/>
          <p:cNvSpPr>
            <a:spLocks noGrp="1"/>
          </p:cNvSpPr>
          <p:nvPr>
            <p:ph type="pic" sz="quarter" idx="14"/>
          </p:nvPr>
        </p:nvSpPr>
        <p:spPr>
          <a:xfrm>
            <a:off x="3619863" y="1657581"/>
            <a:ext cx="2232000" cy="3600000"/>
          </a:xfrm>
          <a:prstGeom prst="rect">
            <a:avLst/>
          </a:prstGeom>
        </p:spPr>
        <p:txBody>
          <a:bodyPr/>
          <a:lstStyle/>
          <a:p>
            <a:r>
              <a:rPr lang="en-US"/>
              <a:t>Click icon to add picture</a:t>
            </a:r>
            <a:endParaRPr lang="id-ID"/>
          </a:p>
        </p:txBody>
      </p:sp>
      <p:sp>
        <p:nvSpPr>
          <p:cNvPr id="14" name="Picture Placeholder 11"/>
          <p:cNvSpPr>
            <a:spLocks noGrp="1"/>
          </p:cNvSpPr>
          <p:nvPr>
            <p:ph type="pic" sz="quarter" idx="15"/>
          </p:nvPr>
        </p:nvSpPr>
        <p:spPr>
          <a:xfrm>
            <a:off x="6313605" y="1657581"/>
            <a:ext cx="2232000" cy="3600000"/>
          </a:xfrm>
          <a:prstGeom prst="rect">
            <a:avLst/>
          </a:prstGeom>
        </p:spPr>
        <p:txBody>
          <a:bodyPr/>
          <a:lstStyle/>
          <a:p>
            <a:r>
              <a:rPr lang="en-US"/>
              <a:t>Click icon to add picture</a:t>
            </a:r>
            <a:endParaRPr lang="id-ID"/>
          </a:p>
        </p:txBody>
      </p:sp>
      <p:sp>
        <p:nvSpPr>
          <p:cNvPr id="15" name="Picture Placeholder 11"/>
          <p:cNvSpPr>
            <a:spLocks noGrp="1"/>
          </p:cNvSpPr>
          <p:nvPr>
            <p:ph type="pic" sz="quarter" idx="16"/>
          </p:nvPr>
        </p:nvSpPr>
        <p:spPr>
          <a:xfrm>
            <a:off x="9019228" y="1657581"/>
            <a:ext cx="2232000" cy="3600000"/>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34909347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6"/>
          <p:cNvSpPr>
            <a:spLocks noGrp="1"/>
          </p:cNvSpPr>
          <p:nvPr>
            <p:ph type="pic" sz="quarter" idx="13"/>
          </p:nvPr>
        </p:nvSpPr>
        <p:spPr>
          <a:xfrm>
            <a:off x="6305095" y="1834271"/>
            <a:ext cx="4932000" cy="3600000"/>
          </a:xfrm>
          <a:prstGeom prst="rect">
            <a:avLst/>
          </a:prstGeom>
        </p:spPr>
      </p:sp>
      <p:sp>
        <p:nvSpPr>
          <p:cNvPr id="11" name="Picture Placeholder 7"/>
          <p:cNvSpPr>
            <a:spLocks noGrp="1"/>
          </p:cNvSpPr>
          <p:nvPr>
            <p:ph type="pic" sz="quarter" idx="14"/>
          </p:nvPr>
        </p:nvSpPr>
        <p:spPr>
          <a:xfrm>
            <a:off x="901531" y="1834271"/>
            <a:ext cx="4932000" cy="3600000"/>
          </a:xfrm>
          <a:prstGeom prst="rect">
            <a:avLst/>
          </a:prstGeom>
        </p:spPr>
      </p:sp>
    </p:spTree>
    <p:extLst>
      <p:ext uri="{BB962C8B-B14F-4D97-AF65-F5344CB8AC3E}">
        <p14:creationId xmlns:p14="http://schemas.microsoft.com/office/powerpoint/2010/main" val="11643865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Full Picture Placeholder">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 y="0"/>
            <a:ext cx="2034000" cy="2286000"/>
          </a:xfrm>
        </p:spPr>
        <p:txBody>
          <a:bodyPr>
            <a:normAutofit/>
          </a:bodyPr>
          <a:lstStyle>
            <a:lvl1pPr>
              <a:defRPr sz="900"/>
            </a:lvl1pPr>
          </a:lstStyle>
          <a:p>
            <a:r>
              <a:rPr lang="en-US"/>
              <a:t>Click icon to add picture</a:t>
            </a:r>
            <a:endParaRPr lang="id-ID"/>
          </a:p>
        </p:txBody>
      </p:sp>
      <p:sp>
        <p:nvSpPr>
          <p:cNvPr id="7" name="Picture Placeholder 3"/>
          <p:cNvSpPr>
            <a:spLocks noGrp="1"/>
          </p:cNvSpPr>
          <p:nvPr>
            <p:ph type="pic" sz="quarter" idx="11"/>
          </p:nvPr>
        </p:nvSpPr>
        <p:spPr>
          <a:xfrm>
            <a:off x="1" y="2286000"/>
            <a:ext cx="2034000" cy="2286000"/>
          </a:xfrm>
        </p:spPr>
        <p:txBody>
          <a:bodyPr>
            <a:normAutofit/>
          </a:bodyPr>
          <a:lstStyle>
            <a:lvl1pPr>
              <a:defRPr sz="900"/>
            </a:lvl1pPr>
          </a:lstStyle>
          <a:p>
            <a:r>
              <a:rPr lang="en-US"/>
              <a:t>Click icon to add picture</a:t>
            </a:r>
            <a:endParaRPr lang="id-ID"/>
          </a:p>
        </p:txBody>
      </p:sp>
      <p:sp>
        <p:nvSpPr>
          <p:cNvPr id="8" name="Picture Placeholder 3"/>
          <p:cNvSpPr>
            <a:spLocks noGrp="1"/>
          </p:cNvSpPr>
          <p:nvPr>
            <p:ph type="pic" sz="quarter" idx="12"/>
          </p:nvPr>
        </p:nvSpPr>
        <p:spPr>
          <a:xfrm>
            <a:off x="1" y="4572000"/>
            <a:ext cx="2034000" cy="2286000"/>
          </a:xfrm>
        </p:spPr>
        <p:txBody>
          <a:bodyPr>
            <a:normAutofit/>
          </a:bodyPr>
          <a:lstStyle>
            <a:lvl1pPr>
              <a:defRPr sz="900"/>
            </a:lvl1pPr>
          </a:lstStyle>
          <a:p>
            <a:r>
              <a:rPr lang="en-US"/>
              <a:t>Click icon to add picture</a:t>
            </a:r>
            <a:endParaRPr lang="id-ID"/>
          </a:p>
        </p:txBody>
      </p:sp>
      <p:sp>
        <p:nvSpPr>
          <p:cNvPr id="9" name="Picture Placeholder 3"/>
          <p:cNvSpPr>
            <a:spLocks noGrp="1"/>
          </p:cNvSpPr>
          <p:nvPr>
            <p:ph type="pic" sz="quarter" idx="13"/>
          </p:nvPr>
        </p:nvSpPr>
        <p:spPr>
          <a:xfrm>
            <a:off x="2037320" y="0"/>
            <a:ext cx="2034000" cy="2286000"/>
          </a:xfrm>
        </p:spPr>
        <p:txBody>
          <a:bodyPr>
            <a:normAutofit/>
          </a:bodyPr>
          <a:lstStyle>
            <a:lvl1pPr>
              <a:defRPr sz="900"/>
            </a:lvl1pPr>
          </a:lstStyle>
          <a:p>
            <a:r>
              <a:rPr lang="en-US"/>
              <a:t>Click icon to add picture</a:t>
            </a:r>
            <a:endParaRPr lang="id-ID"/>
          </a:p>
        </p:txBody>
      </p:sp>
      <p:sp>
        <p:nvSpPr>
          <p:cNvPr id="10" name="Picture Placeholder 3"/>
          <p:cNvSpPr>
            <a:spLocks noGrp="1"/>
          </p:cNvSpPr>
          <p:nvPr>
            <p:ph type="pic" sz="quarter" idx="14"/>
          </p:nvPr>
        </p:nvSpPr>
        <p:spPr>
          <a:xfrm>
            <a:off x="2037320" y="2286000"/>
            <a:ext cx="2034000" cy="2286000"/>
          </a:xfrm>
        </p:spPr>
        <p:txBody>
          <a:bodyPr>
            <a:normAutofit/>
          </a:bodyPr>
          <a:lstStyle>
            <a:lvl1pPr>
              <a:defRPr sz="900"/>
            </a:lvl1pPr>
          </a:lstStyle>
          <a:p>
            <a:r>
              <a:rPr lang="en-US"/>
              <a:t>Click icon to add picture</a:t>
            </a:r>
            <a:endParaRPr lang="id-ID"/>
          </a:p>
        </p:txBody>
      </p:sp>
      <p:sp>
        <p:nvSpPr>
          <p:cNvPr id="11" name="Picture Placeholder 3"/>
          <p:cNvSpPr>
            <a:spLocks noGrp="1"/>
          </p:cNvSpPr>
          <p:nvPr>
            <p:ph type="pic" sz="quarter" idx="15"/>
          </p:nvPr>
        </p:nvSpPr>
        <p:spPr>
          <a:xfrm>
            <a:off x="2037320" y="4572000"/>
            <a:ext cx="2034000" cy="2286000"/>
          </a:xfrm>
        </p:spPr>
        <p:txBody>
          <a:bodyPr>
            <a:normAutofit/>
          </a:bodyPr>
          <a:lstStyle>
            <a:lvl1pPr>
              <a:defRPr sz="900"/>
            </a:lvl1pPr>
          </a:lstStyle>
          <a:p>
            <a:r>
              <a:rPr lang="en-US"/>
              <a:t>Click icon to add picture</a:t>
            </a:r>
            <a:endParaRPr lang="id-ID"/>
          </a:p>
        </p:txBody>
      </p:sp>
      <p:sp>
        <p:nvSpPr>
          <p:cNvPr id="12" name="Picture Placeholder 3"/>
          <p:cNvSpPr>
            <a:spLocks noGrp="1"/>
          </p:cNvSpPr>
          <p:nvPr>
            <p:ph type="pic" sz="quarter" idx="16"/>
          </p:nvPr>
        </p:nvSpPr>
        <p:spPr>
          <a:xfrm>
            <a:off x="4071320" y="0"/>
            <a:ext cx="2034000" cy="2286000"/>
          </a:xfrm>
        </p:spPr>
        <p:txBody>
          <a:bodyPr>
            <a:normAutofit/>
          </a:bodyPr>
          <a:lstStyle>
            <a:lvl1pPr>
              <a:defRPr sz="900"/>
            </a:lvl1pPr>
          </a:lstStyle>
          <a:p>
            <a:r>
              <a:rPr lang="en-US"/>
              <a:t>Click icon to add picture</a:t>
            </a:r>
            <a:endParaRPr lang="id-ID"/>
          </a:p>
        </p:txBody>
      </p:sp>
      <p:sp>
        <p:nvSpPr>
          <p:cNvPr id="13" name="Picture Placeholder 3"/>
          <p:cNvSpPr>
            <a:spLocks noGrp="1"/>
          </p:cNvSpPr>
          <p:nvPr>
            <p:ph type="pic" sz="quarter" idx="17"/>
          </p:nvPr>
        </p:nvSpPr>
        <p:spPr>
          <a:xfrm>
            <a:off x="4071320" y="2286000"/>
            <a:ext cx="2034000" cy="2286000"/>
          </a:xfrm>
        </p:spPr>
        <p:txBody>
          <a:bodyPr>
            <a:normAutofit/>
          </a:bodyPr>
          <a:lstStyle>
            <a:lvl1pPr>
              <a:defRPr sz="900"/>
            </a:lvl1pPr>
          </a:lstStyle>
          <a:p>
            <a:r>
              <a:rPr lang="en-US"/>
              <a:t>Click icon to add picture</a:t>
            </a:r>
            <a:endParaRPr lang="id-ID"/>
          </a:p>
        </p:txBody>
      </p:sp>
      <p:sp>
        <p:nvSpPr>
          <p:cNvPr id="14" name="Picture Placeholder 3"/>
          <p:cNvSpPr>
            <a:spLocks noGrp="1"/>
          </p:cNvSpPr>
          <p:nvPr>
            <p:ph type="pic" sz="quarter" idx="18"/>
          </p:nvPr>
        </p:nvSpPr>
        <p:spPr>
          <a:xfrm>
            <a:off x="4071320" y="4572000"/>
            <a:ext cx="2034000" cy="2286000"/>
          </a:xfrm>
        </p:spPr>
        <p:txBody>
          <a:bodyPr>
            <a:normAutofit/>
          </a:bodyPr>
          <a:lstStyle>
            <a:lvl1pPr>
              <a:defRPr sz="900"/>
            </a:lvl1pPr>
          </a:lstStyle>
          <a:p>
            <a:r>
              <a:rPr lang="en-US"/>
              <a:t>Click icon to add picture</a:t>
            </a:r>
            <a:endParaRPr lang="id-ID"/>
          </a:p>
        </p:txBody>
      </p:sp>
      <p:sp>
        <p:nvSpPr>
          <p:cNvPr id="15" name="Picture Placeholder 3"/>
          <p:cNvSpPr>
            <a:spLocks noGrp="1"/>
          </p:cNvSpPr>
          <p:nvPr>
            <p:ph type="pic" sz="quarter" idx="19"/>
          </p:nvPr>
        </p:nvSpPr>
        <p:spPr>
          <a:xfrm>
            <a:off x="6108639" y="0"/>
            <a:ext cx="2034000" cy="2286000"/>
          </a:xfrm>
        </p:spPr>
        <p:txBody>
          <a:bodyPr>
            <a:normAutofit/>
          </a:bodyPr>
          <a:lstStyle>
            <a:lvl1pPr>
              <a:defRPr sz="900"/>
            </a:lvl1pPr>
          </a:lstStyle>
          <a:p>
            <a:r>
              <a:rPr lang="en-US"/>
              <a:t>Click icon to add picture</a:t>
            </a:r>
            <a:endParaRPr lang="id-ID"/>
          </a:p>
        </p:txBody>
      </p:sp>
      <p:sp>
        <p:nvSpPr>
          <p:cNvPr id="16" name="Picture Placeholder 3"/>
          <p:cNvSpPr>
            <a:spLocks noGrp="1"/>
          </p:cNvSpPr>
          <p:nvPr>
            <p:ph type="pic" sz="quarter" idx="20"/>
          </p:nvPr>
        </p:nvSpPr>
        <p:spPr>
          <a:xfrm>
            <a:off x="6108639" y="2286000"/>
            <a:ext cx="2034000" cy="2286000"/>
          </a:xfrm>
        </p:spPr>
        <p:txBody>
          <a:bodyPr>
            <a:normAutofit/>
          </a:bodyPr>
          <a:lstStyle>
            <a:lvl1pPr>
              <a:defRPr sz="900"/>
            </a:lvl1pPr>
          </a:lstStyle>
          <a:p>
            <a:r>
              <a:rPr lang="en-US"/>
              <a:t>Click icon to add picture</a:t>
            </a:r>
            <a:endParaRPr lang="id-ID"/>
          </a:p>
        </p:txBody>
      </p:sp>
      <p:sp>
        <p:nvSpPr>
          <p:cNvPr id="17" name="Picture Placeholder 3"/>
          <p:cNvSpPr>
            <a:spLocks noGrp="1"/>
          </p:cNvSpPr>
          <p:nvPr>
            <p:ph type="pic" sz="quarter" idx="21"/>
          </p:nvPr>
        </p:nvSpPr>
        <p:spPr>
          <a:xfrm>
            <a:off x="6108639" y="4572000"/>
            <a:ext cx="2034000" cy="2286000"/>
          </a:xfrm>
        </p:spPr>
        <p:txBody>
          <a:bodyPr>
            <a:normAutofit/>
          </a:bodyPr>
          <a:lstStyle>
            <a:lvl1pPr>
              <a:defRPr sz="900"/>
            </a:lvl1pPr>
          </a:lstStyle>
          <a:p>
            <a:r>
              <a:rPr lang="en-US"/>
              <a:t>Click icon to add picture</a:t>
            </a:r>
            <a:endParaRPr lang="id-ID"/>
          </a:p>
        </p:txBody>
      </p:sp>
      <p:sp>
        <p:nvSpPr>
          <p:cNvPr id="18" name="Picture Placeholder 3"/>
          <p:cNvSpPr>
            <a:spLocks noGrp="1"/>
          </p:cNvSpPr>
          <p:nvPr>
            <p:ph type="pic" sz="quarter" idx="22"/>
          </p:nvPr>
        </p:nvSpPr>
        <p:spPr>
          <a:xfrm>
            <a:off x="8139320" y="0"/>
            <a:ext cx="2034000" cy="2286000"/>
          </a:xfrm>
        </p:spPr>
        <p:txBody>
          <a:bodyPr>
            <a:normAutofit/>
          </a:bodyPr>
          <a:lstStyle>
            <a:lvl1pPr>
              <a:defRPr sz="900"/>
            </a:lvl1pPr>
          </a:lstStyle>
          <a:p>
            <a:r>
              <a:rPr lang="en-US"/>
              <a:t>Click icon to add picture</a:t>
            </a:r>
            <a:endParaRPr lang="id-ID"/>
          </a:p>
        </p:txBody>
      </p:sp>
      <p:sp>
        <p:nvSpPr>
          <p:cNvPr id="19" name="Picture Placeholder 3"/>
          <p:cNvSpPr>
            <a:spLocks noGrp="1"/>
          </p:cNvSpPr>
          <p:nvPr>
            <p:ph type="pic" sz="quarter" idx="23"/>
          </p:nvPr>
        </p:nvSpPr>
        <p:spPr>
          <a:xfrm>
            <a:off x="8139320" y="2286000"/>
            <a:ext cx="2034000" cy="2286000"/>
          </a:xfrm>
        </p:spPr>
        <p:txBody>
          <a:bodyPr>
            <a:normAutofit/>
          </a:bodyPr>
          <a:lstStyle>
            <a:lvl1pPr>
              <a:defRPr sz="900"/>
            </a:lvl1pPr>
          </a:lstStyle>
          <a:p>
            <a:r>
              <a:rPr lang="en-US"/>
              <a:t>Click icon to add picture</a:t>
            </a:r>
            <a:endParaRPr lang="id-ID"/>
          </a:p>
        </p:txBody>
      </p:sp>
      <p:sp>
        <p:nvSpPr>
          <p:cNvPr id="20" name="Picture Placeholder 3"/>
          <p:cNvSpPr>
            <a:spLocks noGrp="1"/>
          </p:cNvSpPr>
          <p:nvPr>
            <p:ph type="pic" sz="quarter" idx="24"/>
          </p:nvPr>
        </p:nvSpPr>
        <p:spPr>
          <a:xfrm>
            <a:off x="8139320" y="4572000"/>
            <a:ext cx="2034000" cy="2286000"/>
          </a:xfrm>
        </p:spPr>
        <p:txBody>
          <a:bodyPr>
            <a:normAutofit/>
          </a:bodyPr>
          <a:lstStyle>
            <a:lvl1pPr>
              <a:defRPr sz="900"/>
            </a:lvl1pPr>
          </a:lstStyle>
          <a:p>
            <a:r>
              <a:rPr lang="en-US"/>
              <a:t>Click icon to add picture</a:t>
            </a:r>
            <a:endParaRPr lang="id-ID"/>
          </a:p>
        </p:txBody>
      </p:sp>
      <p:sp>
        <p:nvSpPr>
          <p:cNvPr id="21" name="Picture Placeholder 3"/>
          <p:cNvSpPr>
            <a:spLocks noGrp="1"/>
          </p:cNvSpPr>
          <p:nvPr>
            <p:ph type="pic" sz="quarter" idx="25"/>
          </p:nvPr>
        </p:nvSpPr>
        <p:spPr>
          <a:xfrm>
            <a:off x="10176639" y="0"/>
            <a:ext cx="2034000" cy="2286000"/>
          </a:xfrm>
        </p:spPr>
        <p:txBody>
          <a:bodyPr>
            <a:normAutofit/>
          </a:bodyPr>
          <a:lstStyle>
            <a:lvl1pPr>
              <a:defRPr sz="900"/>
            </a:lvl1pPr>
          </a:lstStyle>
          <a:p>
            <a:r>
              <a:rPr lang="en-US"/>
              <a:t>Click icon to add picture</a:t>
            </a:r>
            <a:endParaRPr lang="id-ID"/>
          </a:p>
        </p:txBody>
      </p:sp>
      <p:sp>
        <p:nvSpPr>
          <p:cNvPr id="22" name="Picture Placeholder 3"/>
          <p:cNvSpPr>
            <a:spLocks noGrp="1"/>
          </p:cNvSpPr>
          <p:nvPr>
            <p:ph type="pic" sz="quarter" idx="26"/>
          </p:nvPr>
        </p:nvSpPr>
        <p:spPr>
          <a:xfrm>
            <a:off x="10176639" y="2286000"/>
            <a:ext cx="2034000" cy="2286000"/>
          </a:xfrm>
        </p:spPr>
        <p:txBody>
          <a:bodyPr>
            <a:normAutofit/>
          </a:bodyPr>
          <a:lstStyle>
            <a:lvl1pPr>
              <a:defRPr sz="900"/>
            </a:lvl1pPr>
          </a:lstStyle>
          <a:p>
            <a:r>
              <a:rPr lang="en-US"/>
              <a:t>Click icon to add picture</a:t>
            </a:r>
            <a:endParaRPr lang="id-ID"/>
          </a:p>
        </p:txBody>
      </p:sp>
      <p:sp>
        <p:nvSpPr>
          <p:cNvPr id="23" name="Picture Placeholder 3"/>
          <p:cNvSpPr>
            <a:spLocks noGrp="1"/>
          </p:cNvSpPr>
          <p:nvPr>
            <p:ph type="pic" sz="quarter" idx="27"/>
          </p:nvPr>
        </p:nvSpPr>
        <p:spPr>
          <a:xfrm>
            <a:off x="10176639" y="4572000"/>
            <a:ext cx="2034000" cy="2286000"/>
          </a:xfr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166274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49C4-AEC0-9497-EE32-A4F26BEE6CA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E2A947-0095-7B0A-5142-D456D12E4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8A87E-81E8-1DC4-07A6-9AEF3E589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297E472-4E06-4588-D243-78FC98804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F0750-2D89-2033-0E55-97EE5146C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A2FC55-878A-26D2-7448-82A98D742889}"/>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8" name="Footer Placeholder 7">
            <a:extLst>
              <a:ext uri="{FF2B5EF4-FFF2-40B4-BE49-F238E27FC236}">
                <a16:creationId xmlns:a16="http://schemas.microsoft.com/office/drawing/2014/main" id="{5F44F62D-B0B3-B80A-3380-4A146796FD5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E6131D3-FEFB-221A-2BDA-71BAE6D76338}"/>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23964150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ortfolio">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9" name="Picture Placeholder 2"/>
          <p:cNvSpPr>
            <a:spLocks noGrp="1"/>
          </p:cNvSpPr>
          <p:nvPr>
            <p:ph type="pic" sz="quarter" idx="41"/>
          </p:nvPr>
        </p:nvSpPr>
        <p:spPr>
          <a:xfrm>
            <a:off x="731399" y="1612899"/>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1" name="Picture Placeholder 2"/>
          <p:cNvSpPr>
            <a:spLocks noGrp="1"/>
          </p:cNvSpPr>
          <p:nvPr>
            <p:ph type="pic" sz="quarter" idx="43"/>
          </p:nvPr>
        </p:nvSpPr>
        <p:spPr>
          <a:xfrm>
            <a:off x="2996928"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3" name="Picture Placeholder 2"/>
          <p:cNvSpPr>
            <a:spLocks noGrp="1"/>
          </p:cNvSpPr>
          <p:nvPr>
            <p:ph type="pic" sz="quarter" idx="45"/>
          </p:nvPr>
        </p:nvSpPr>
        <p:spPr>
          <a:xfrm>
            <a:off x="5228188"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5" name="Picture Placeholder 2"/>
          <p:cNvSpPr>
            <a:spLocks noGrp="1"/>
          </p:cNvSpPr>
          <p:nvPr>
            <p:ph type="pic" sz="quarter" idx="47"/>
          </p:nvPr>
        </p:nvSpPr>
        <p:spPr>
          <a:xfrm>
            <a:off x="7415824"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7" name="Picture Placeholder 2"/>
          <p:cNvSpPr>
            <a:spLocks noGrp="1"/>
          </p:cNvSpPr>
          <p:nvPr>
            <p:ph type="pic" sz="quarter" idx="49"/>
          </p:nvPr>
        </p:nvSpPr>
        <p:spPr>
          <a:xfrm>
            <a:off x="731399"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9" name="Picture Placeholder 2"/>
          <p:cNvSpPr>
            <a:spLocks noGrp="1"/>
          </p:cNvSpPr>
          <p:nvPr>
            <p:ph type="pic" sz="quarter" idx="51"/>
          </p:nvPr>
        </p:nvSpPr>
        <p:spPr>
          <a:xfrm>
            <a:off x="2996928"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1" name="Picture Placeholder 2"/>
          <p:cNvSpPr>
            <a:spLocks noGrp="1"/>
          </p:cNvSpPr>
          <p:nvPr>
            <p:ph type="pic" sz="quarter" idx="53"/>
          </p:nvPr>
        </p:nvSpPr>
        <p:spPr>
          <a:xfrm>
            <a:off x="5228188"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3" name="Picture Placeholder 2"/>
          <p:cNvSpPr>
            <a:spLocks noGrp="1"/>
          </p:cNvSpPr>
          <p:nvPr>
            <p:ph type="pic" sz="quarter" idx="55"/>
          </p:nvPr>
        </p:nvSpPr>
        <p:spPr>
          <a:xfrm>
            <a:off x="7415824"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5" name="Picture Placeholder 2"/>
          <p:cNvSpPr>
            <a:spLocks noGrp="1"/>
          </p:cNvSpPr>
          <p:nvPr>
            <p:ph type="pic" sz="quarter" idx="57"/>
          </p:nvPr>
        </p:nvSpPr>
        <p:spPr>
          <a:xfrm>
            <a:off x="9606656"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7" name="Picture Placeholder 2"/>
          <p:cNvSpPr>
            <a:spLocks noGrp="1"/>
          </p:cNvSpPr>
          <p:nvPr>
            <p:ph type="pic" sz="quarter" idx="59"/>
          </p:nvPr>
        </p:nvSpPr>
        <p:spPr>
          <a:xfrm>
            <a:off x="9606656"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Tree>
    <p:extLst>
      <p:ext uri="{BB962C8B-B14F-4D97-AF65-F5344CB8AC3E}">
        <p14:creationId xmlns:p14="http://schemas.microsoft.com/office/powerpoint/2010/main" val="35030293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3"/>
          <p:cNvSpPr>
            <a:spLocks noGrp="1"/>
          </p:cNvSpPr>
          <p:nvPr>
            <p:ph type="pic" sz="quarter" idx="11"/>
          </p:nvPr>
        </p:nvSpPr>
        <p:spPr>
          <a:xfrm>
            <a:off x="1" y="2286000"/>
            <a:ext cx="2034000" cy="2286000"/>
          </a:xfrm>
        </p:spPr>
        <p:txBody>
          <a:bodyPr>
            <a:normAutofit/>
          </a:bodyPr>
          <a:lstStyle>
            <a:lvl1pPr>
              <a:defRPr sz="900"/>
            </a:lvl1pPr>
          </a:lstStyle>
          <a:p>
            <a:r>
              <a:rPr lang="en-US"/>
              <a:t>Click icon to add picture</a:t>
            </a:r>
            <a:endParaRPr lang="id-ID"/>
          </a:p>
        </p:txBody>
      </p:sp>
      <p:sp>
        <p:nvSpPr>
          <p:cNvPr id="9" name="Picture Placeholder 3"/>
          <p:cNvSpPr>
            <a:spLocks noGrp="1"/>
          </p:cNvSpPr>
          <p:nvPr>
            <p:ph type="pic" sz="quarter" idx="13"/>
          </p:nvPr>
        </p:nvSpPr>
        <p:spPr>
          <a:xfrm>
            <a:off x="2037320" y="0"/>
            <a:ext cx="2034000" cy="2286000"/>
          </a:xfrm>
        </p:spPr>
        <p:txBody>
          <a:bodyPr>
            <a:normAutofit/>
          </a:bodyPr>
          <a:lstStyle>
            <a:lvl1pPr>
              <a:defRPr sz="900"/>
            </a:lvl1pPr>
          </a:lstStyle>
          <a:p>
            <a:r>
              <a:rPr lang="en-US"/>
              <a:t>Click icon to add picture</a:t>
            </a:r>
            <a:endParaRPr lang="id-ID"/>
          </a:p>
        </p:txBody>
      </p:sp>
      <p:sp>
        <p:nvSpPr>
          <p:cNvPr id="11" name="Picture Placeholder 3"/>
          <p:cNvSpPr>
            <a:spLocks noGrp="1"/>
          </p:cNvSpPr>
          <p:nvPr>
            <p:ph type="pic" sz="quarter" idx="15"/>
          </p:nvPr>
        </p:nvSpPr>
        <p:spPr>
          <a:xfrm>
            <a:off x="2037320" y="4572000"/>
            <a:ext cx="2034000" cy="2286000"/>
          </a:xfrm>
        </p:spPr>
        <p:txBody>
          <a:bodyPr>
            <a:normAutofit/>
          </a:bodyPr>
          <a:lstStyle>
            <a:lvl1pPr>
              <a:defRPr sz="900"/>
            </a:lvl1pPr>
          </a:lstStyle>
          <a:p>
            <a:r>
              <a:rPr lang="en-US"/>
              <a:t>Click icon to add picture</a:t>
            </a:r>
            <a:endParaRPr lang="id-ID"/>
          </a:p>
        </p:txBody>
      </p:sp>
      <p:sp>
        <p:nvSpPr>
          <p:cNvPr id="13" name="Picture Placeholder 3"/>
          <p:cNvSpPr>
            <a:spLocks noGrp="1"/>
          </p:cNvSpPr>
          <p:nvPr>
            <p:ph type="pic" sz="quarter" idx="17"/>
          </p:nvPr>
        </p:nvSpPr>
        <p:spPr>
          <a:xfrm>
            <a:off x="4071320" y="2286000"/>
            <a:ext cx="2034000" cy="2286000"/>
          </a:xfrm>
        </p:spPr>
        <p:txBody>
          <a:bodyPr>
            <a:normAutofit/>
          </a:bodyPr>
          <a:lstStyle>
            <a:lvl1pPr>
              <a:defRPr sz="900"/>
            </a:lvl1pPr>
          </a:lstStyle>
          <a:p>
            <a:r>
              <a:rPr lang="en-US"/>
              <a:t>Click icon to add picture</a:t>
            </a:r>
            <a:endParaRPr lang="id-ID"/>
          </a:p>
        </p:txBody>
      </p:sp>
      <p:sp>
        <p:nvSpPr>
          <p:cNvPr id="15" name="Picture Placeholder 3"/>
          <p:cNvSpPr>
            <a:spLocks noGrp="1"/>
          </p:cNvSpPr>
          <p:nvPr>
            <p:ph type="pic" sz="quarter" idx="19"/>
          </p:nvPr>
        </p:nvSpPr>
        <p:spPr>
          <a:xfrm>
            <a:off x="6108639" y="0"/>
            <a:ext cx="2034000" cy="2286000"/>
          </a:xfrm>
        </p:spPr>
        <p:txBody>
          <a:bodyPr>
            <a:normAutofit/>
          </a:bodyPr>
          <a:lstStyle>
            <a:lvl1pPr>
              <a:defRPr sz="900"/>
            </a:lvl1pPr>
          </a:lstStyle>
          <a:p>
            <a:r>
              <a:rPr lang="en-US"/>
              <a:t>Click icon to add picture</a:t>
            </a:r>
            <a:endParaRPr lang="id-ID"/>
          </a:p>
        </p:txBody>
      </p:sp>
      <p:sp>
        <p:nvSpPr>
          <p:cNvPr id="17" name="Picture Placeholder 3"/>
          <p:cNvSpPr>
            <a:spLocks noGrp="1"/>
          </p:cNvSpPr>
          <p:nvPr>
            <p:ph type="pic" sz="quarter" idx="21"/>
          </p:nvPr>
        </p:nvSpPr>
        <p:spPr>
          <a:xfrm>
            <a:off x="6108639" y="4572000"/>
            <a:ext cx="2034000" cy="2286000"/>
          </a:xfrm>
        </p:spPr>
        <p:txBody>
          <a:bodyPr>
            <a:normAutofit/>
          </a:bodyPr>
          <a:lstStyle>
            <a:lvl1pPr>
              <a:defRPr sz="900"/>
            </a:lvl1pPr>
          </a:lstStyle>
          <a:p>
            <a:r>
              <a:rPr lang="en-US"/>
              <a:t>Click icon to add picture</a:t>
            </a:r>
            <a:endParaRPr lang="id-ID"/>
          </a:p>
        </p:txBody>
      </p:sp>
      <p:sp>
        <p:nvSpPr>
          <p:cNvPr id="19" name="Picture Placeholder 3"/>
          <p:cNvSpPr>
            <a:spLocks noGrp="1"/>
          </p:cNvSpPr>
          <p:nvPr>
            <p:ph type="pic" sz="quarter" idx="23"/>
          </p:nvPr>
        </p:nvSpPr>
        <p:spPr>
          <a:xfrm>
            <a:off x="8139320" y="2286000"/>
            <a:ext cx="2034000" cy="2286000"/>
          </a:xfrm>
        </p:spPr>
        <p:txBody>
          <a:bodyPr>
            <a:normAutofit/>
          </a:bodyPr>
          <a:lstStyle>
            <a:lvl1pPr>
              <a:defRPr sz="900"/>
            </a:lvl1pPr>
          </a:lstStyle>
          <a:p>
            <a:r>
              <a:rPr lang="en-US"/>
              <a:t>Click icon to add picture</a:t>
            </a:r>
            <a:endParaRPr lang="id-ID"/>
          </a:p>
        </p:txBody>
      </p:sp>
      <p:sp>
        <p:nvSpPr>
          <p:cNvPr id="21" name="Picture Placeholder 3"/>
          <p:cNvSpPr>
            <a:spLocks noGrp="1"/>
          </p:cNvSpPr>
          <p:nvPr>
            <p:ph type="pic" sz="quarter" idx="25"/>
          </p:nvPr>
        </p:nvSpPr>
        <p:spPr>
          <a:xfrm>
            <a:off x="10176639" y="0"/>
            <a:ext cx="2034000" cy="2286000"/>
          </a:xfrm>
        </p:spPr>
        <p:txBody>
          <a:bodyPr>
            <a:normAutofit/>
          </a:bodyPr>
          <a:lstStyle>
            <a:lvl1pPr>
              <a:defRPr sz="900"/>
            </a:lvl1pPr>
          </a:lstStyle>
          <a:p>
            <a:r>
              <a:rPr lang="en-US"/>
              <a:t>Click icon to add picture</a:t>
            </a:r>
            <a:endParaRPr lang="id-ID"/>
          </a:p>
        </p:txBody>
      </p:sp>
      <p:sp>
        <p:nvSpPr>
          <p:cNvPr id="23" name="Picture Placeholder 3"/>
          <p:cNvSpPr>
            <a:spLocks noGrp="1"/>
          </p:cNvSpPr>
          <p:nvPr>
            <p:ph type="pic" sz="quarter" idx="27"/>
          </p:nvPr>
        </p:nvSpPr>
        <p:spPr>
          <a:xfrm>
            <a:off x="10176639" y="4572000"/>
            <a:ext cx="2034000" cy="2286000"/>
          </a:xfr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32520229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22"/>
          <p:cNvSpPr>
            <a:spLocks noGrp="1"/>
          </p:cNvSpPr>
          <p:nvPr>
            <p:ph type="pic" sz="quarter" idx="13"/>
          </p:nvPr>
        </p:nvSpPr>
        <p:spPr>
          <a:xfrm>
            <a:off x="1067422" y="1772755"/>
            <a:ext cx="6615775" cy="4260456"/>
          </a:xfrm>
        </p:spPr>
        <p:txBody>
          <a:bodyPr/>
          <a:lstStyle/>
          <a:p>
            <a:r>
              <a:rPr lang="en-US"/>
              <a:t>Click icon to add picture</a:t>
            </a:r>
            <a:endParaRPr lang="id-ID"/>
          </a:p>
        </p:txBody>
      </p:sp>
    </p:spTree>
    <p:extLst>
      <p:ext uri="{BB962C8B-B14F-4D97-AF65-F5344CB8AC3E}">
        <p14:creationId xmlns:p14="http://schemas.microsoft.com/office/powerpoint/2010/main" val="29866397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ortfolio 2">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6" name="Picture Placeholder 22"/>
          <p:cNvSpPr>
            <a:spLocks noGrp="1"/>
          </p:cNvSpPr>
          <p:nvPr>
            <p:ph type="pic" sz="quarter" idx="13"/>
          </p:nvPr>
        </p:nvSpPr>
        <p:spPr>
          <a:xfrm>
            <a:off x="889621" y="1633055"/>
            <a:ext cx="3600000" cy="2160000"/>
          </a:xfrm>
        </p:spPr>
        <p:txBody>
          <a:bodyPr/>
          <a:lstStyle/>
          <a:p>
            <a:r>
              <a:rPr lang="en-US"/>
              <a:t>Click icon to add picture</a:t>
            </a:r>
            <a:endParaRPr lang="id-ID"/>
          </a:p>
        </p:txBody>
      </p:sp>
      <p:sp>
        <p:nvSpPr>
          <p:cNvPr id="17" name="Picture Placeholder 22"/>
          <p:cNvSpPr>
            <a:spLocks noGrp="1"/>
          </p:cNvSpPr>
          <p:nvPr>
            <p:ph type="pic" sz="quarter" idx="14"/>
          </p:nvPr>
        </p:nvSpPr>
        <p:spPr>
          <a:xfrm>
            <a:off x="889621" y="3913511"/>
            <a:ext cx="1728000" cy="1980000"/>
          </a:xfrm>
        </p:spPr>
        <p:txBody>
          <a:bodyPr/>
          <a:lstStyle/>
          <a:p>
            <a:r>
              <a:rPr lang="en-US"/>
              <a:t>Click icon to add picture</a:t>
            </a:r>
            <a:endParaRPr lang="id-ID"/>
          </a:p>
        </p:txBody>
      </p:sp>
      <p:sp>
        <p:nvSpPr>
          <p:cNvPr id="18" name="Picture Placeholder 22"/>
          <p:cNvSpPr>
            <a:spLocks noGrp="1"/>
          </p:cNvSpPr>
          <p:nvPr>
            <p:ph type="pic" sz="quarter" idx="15"/>
          </p:nvPr>
        </p:nvSpPr>
        <p:spPr>
          <a:xfrm>
            <a:off x="2761643" y="3913511"/>
            <a:ext cx="1728000" cy="1980000"/>
          </a:xfrm>
        </p:spPr>
        <p:txBody>
          <a:bodyPr/>
          <a:lstStyle/>
          <a:p>
            <a:r>
              <a:rPr lang="en-US"/>
              <a:t>Click icon to add picture</a:t>
            </a:r>
            <a:endParaRPr lang="id-ID"/>
          </a:p>
        </p:txBody>
      </p:sp>
      <p:sp>
        <p:nvSpPr>
          <p:cNvPr id="20" name="Picture Placeholder 22"/>
          <p:cNvSpPr>
            <a:spLocks noGrp="1"/>
          </p:cNvSpPr>
          <p:nvPr>
            <p:ph type="pic" sz="quarter" idx="16"/>
          </p:nvPr>
        </p:nvSpPr>
        <p:spPr>
          <a:xfrm>
            <a:off x="4625396" y="1604482"/>
            <a:ext cx="2880000" cy="4291113"/>
          </a:xfrm>
        </p:spPr>
        <p:txBody>
          <a:bodyPr/>
          <a:lstStyle/>
          <a:p>
            <a:r>
              <a:rPr lang="en-US"/>
              <a:t>Click icon to add picture</a:t>
            </a:r>
            <a:endParaRPr lang="id-ID"/>
          </a:p>
        </p:txBody>
      </p:sp>
      <p:sp>
        <p:nvSpPr>
          <p:cNvPr id="24" name="Picture Placeholder 22"/>
          <p:cNvSpPr>
            <a:spLocks noGrp="1"/>
          </p:cNvSpPr>
          <p:nvPr>
            <p:ph type="pic" sz="quarter" idx="18"/>
          </p:nvPr>
        </p:nvSpPr>
        <p:spPr>
          <a:xfrm>
            <a:off x="7635852" y="1633055"/>
            <a:ext cx="1728000" cy="1980000"/>
          </a:xfrm>
        </p:spPr>
        <p:txBody>
          <a:bodyPr/>
          <a:lstStyle/>
          <a:p>
            <a:r>
              <a:rPr lang="en-US"/>
              <a:t>Click icon to add picture</a:t>
            </a:r>
            <a:endParaRPr lang="id-ID"/>
          </a:p>
        </p:txBody>
      </p:sp>
      <p:sp>
        <p:nvSpPr>
          <p:cNvPr id="26" name="Picture Placeholder 22"/>
          <p:cNvSpPr>
            <a:spLocks noGrp="1"/>
          </p:cNvSpPr>
          <p:nvPr>
            <p:ph type="pic" sz="quarter" idx="19"/>
          </p:nvPr>
        </p:nvSpPr>
        <p:spPr>
          <a:xfrm>
            <a:off x="9509767" y="1633055"/>
            <a:ext cx="1728000" cy="1980000"/>
          </a:xfrm>
        </p:spPr>
        <p:txBody>
          <a:bodyPr/>
          <a:lstStyle/>
          <a:p>
            <a:r>
              <a:rPr lang="en-US"/>
              <a:t>Click icon to add picture</a:t>
            </a:r>
            <a:endParaRPr lang="id-ID"/>
          </a:p>
        </p:txBody>
      </p:sp>
    </p:spTree>
    <p:extLst>
      <p:ext uri="{BB962C8B-B14F-4D97-AF65-F5344CB8AC3E}">
        <p14:creationId xmlns:p14="http://schemas.microsoft.com/office/powerpoint/2010/main" val="21529070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Portfolio 4">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4"/>
          <p:cNvSpPr>
            <a:spLocks noGrp="1"/>
          </p:cNvSpPr>
          <p:nvPr>
            <p:ph type="pic" sz="quarter" idx="13"/>
          </p:nvPr>
        </p:nvSpPr>
        <p:spPr>
          <a:xfrm>
            <a:off x="474601" y="1570817"/>
            <a:ext cx="3564000" cy="4320000"/>
          </a:xfrm>
        </p:spPr>
      </p:sp>
      <p:sp>
        <p:nvSpPr>
          <p:cNvPr id="8" name="Picture Placeholder 7"/>
          <p:cNvSpPr>
            <a:spLocks noGrp="1"/>
          </p:cNvSpPr>
          <p:nvPr>
            <p:ph type="pic" sz="quarter" idx="14"/>
          </p:nvPr>
        </p:nvSpPr>
        <p:spPr>
          <a:xfrm>
            <a:off x="4178300" y="1570039"/>
            <a:ext cx="2641600" cy="2088000"/>
          </a:xfrm>
        </p:spPr>
        <p:txBody>
          <a:bodyPr/>
          <a:lstStyle/>
          <a:p>
            <a:r>
              <a:rPr lang="en-US"/>
              <a:t>Click icon to add picture</a:t>
            </a:r>
            <a:endParaRPr lang="id-ID"/>
          </a:p>
        </p:txBody>
      </p:sp>
      <p:sp>
        <p:nvSpPr>
          <p:cNvPr id="10" name="Picture Placeholder 7"/>
          <p:cNvSpPr>
            <a:spLocks noGrp="1"/>
          </p:cNvSpPr>
          <p:nvPr>
            <p:ph type="pic" sz="quarter" idx="15"/>
          </p:nvPr>
        </p:nvSpPr>
        <p:spPr>
          <a:xfrm>
            <a:off x="4178300" y="3796905"/>
            <a:ext cx="2641600" cy="2088000"/>
          </a:xfrm>
        </p:spPr>
        <p:txBody>
          <a:bodyPr/>
          <a:lstStyle/>
          <a:p>
            <a:r>
              <a:rPr lang="en-US"/>
              <a:t>Click icon to add picture</a:t>
            </a:r>
            <a:endParaRPr lang="id-ID"/>
          </a:p>
        </p:txBody>
      </p:sp>
      <p:sp>
        <p:nvSpPr>
          <p:cNvPr id="11" name="Picture Placeholder 10"/>
          <p:cNvSpPr>
            <a:spLocks noGrp="1"/>
          </p:cNvSpPr>
          <p:nvPr>
            <p:ph type="pic" sz="quarter" idx="16"/>
          </p:nvPr>
        </p:nvSpPr>
        <p:spPr>
          <a:xfrm>
            <a:off x="6921502" y="1570037"/>
            <a:ext cx="4203700" cy="2087563"/>
          </a:xfrm>
        </p:spPr>
        <p:txBody>
          <a:bodyPr/>
          <a:lstStyle/>
          <a:p>
            <a:r>
              <a:rPr lang="en-US"/>
              <a:t>Click icon to add picture</a:t>
            </a:r>
            <a:endParaRPr lang="id-ID"/>
          </a:p>
        </p:txBody>
      </p:sp>
    </p:spTree>
    <p:extLst>
      <p:ext uri="{BB962C8B-B14F-4D97-AF65-F5344CB8AC3E}">
        <p14:creationId xmlns:p14="http://schemas.microsoft.com/office/powerpoint/2010/main" val="23419545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Portfolio 5">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8" name="Picture Placeholder 7"/>
          <p:cNvSpPr>
            <a:spLocks noGrp="1"/>
          </p:cNvSpPr>
          <p:nvPr>
            <p:ph type="pic" sz="quarter" idx="14"/>
          </p:nvPr>
        </p:nvSpPr>
        <p:spPr>
          <a:xfrm>
            <a:off x="4178300" y="1570039"/>
            <a:ext cx="2641600" cy="2124000"/>
          </a:xfrm>
        </p:spPr>
        <p:txBody>
          <a:bodyPr/>
          <a:lstStyle/>
          <a:p>
            <a:r>
              <a:rPr lang="en-US"/>
              <a:t>Click icon to add picture</a:t>
            </a:r>
            <a:endParaRPr lang="id-ID"/>
          </a:p>
        </p:txBody>
      </p:sp>
      <p:sp>
        <p:nvSpPr>
          <p:cNvPr id="10" name="Picture Placeholder 7"/>
          <p:cNvSpPr>
            <a:spLocks noGrp="1"/>
          </p:cNvSpPr>
          <p:nvPr>
            <p:ph type="pic" sz="quarter" idx="15"/>
          </p:nvPr>
        </p:nvSpPr>
        <p:spPr>
          <a:xfrm>
            <a:off x="8483600" y="3797124"/>
            <a:ext cx="2641600" cy="2124000"/>
          </a:xfrm>
        </p:spPr>
        <p:txBody>
          <a:bodyPr/>
          <a:lstStyle/>
          <a:p>
            <a:r>
              <a:rPr lang="en-US"/>
              <a:t>Click icon to add picture</a:t>
            </a:r>
            <a:endParaRPr lang="id-ID"/>
          </a:p>
        </p:txBody>
      </p:sp>
      <p:sp>
        <p:nvSpPr>
          <p:cNvPr id="11" name="Picture Placeholder 10"/>
          <p:cNvSpPr>
            <a:spLocks noGrp="1"/>
          </p:cNvSpPr>
          <p:nvPr>
            <p:ph type="pic" sz="quarter" idx="16"/>
          </p:nvPr>
        </p:nvSpPr>
        <p:spPr>
          <a:xfrm>
            <a:off x="6921502" y="1570039"/>
            <a:ext cx="4203700" cy="2124000"/>
          </a:xfrm>
        </p:spPr>
        <p:txBody>
          <a:bodyPr/>
          <a:lstStyle/>
          <a:p>
            <a:r>
              <a:rPr lang="en-US"/>
              <a:t>Click icon to add picture</a:t>
            </a:r>
            <a:endParaRPr lang="id-ID"/>
          </a:p>
        </p:txBody>
      </p:sp>
      <p:sp>
        <p:nvSpPr>
          <p:cNvPr id="12" name="Picture Placeholder 10"/>
          <p:cNvSpPr>
            <a:spLocks noGrp="1"/>
          </p:cNvSpPr>
          <p:nvPr>
            <p:ph type="pic" sz="quarter" idx="17"/>
          </p:nvPr>
        </p:nvSpPr>
        <p:spPr>
          <a:xfrm>
            <a:off x="4178302" y="3797124"/>
            <a:ext cx="4203700" cy="2124000"/>
          </a:xfrm>
        </p:spPr>
        <p:txBody>
          <a:bodyPr/>
          <a:lstStyle/>
          <a:p>
            <a:r>
              <a:rPr lang="en-US"/>
              <a:t>Click icon to add picture</a:t>
            </a:r>
            <a:endParaRPr lang="id-ID"/>
          </a:p>
        </p:txBody>
      </p:sp>
    </p:spTree>
    <p:extLst>
      <p:ext uri="{BB962C8B-B14F-4D97-AF65-F5344CB8AC3E}">
        <p14:creationId xmlns:p14="http://schemas.microsoft.com/office/powerpoint/2010/main" val="39853543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Portfolio Placeholder">
    <p:spTree>
      <p:nvGrpSpPr>
        <p:cNvPr id="1" name=""/>
        <p:cNvGrpSpPr/>
        <p:nvPr/>
      </p:nvGrpSpPr>
      <p:grpSpPr>
        <a:xfrm>
          <a:off x="0" y="0"/>
          <a:ext cx="0" cy="0"/>
          <a:chOff x="0" y="0"/>
          <a:chExt cx="0" cy="0"/>
        </a:xfrm>
      </p:grpSpPr>
      <p:sp>
        <p:nvSpPr>
          <p:cNvPr id="10" name="Picture Placeholder 46"/>
          <p:cNvSpPr>
            <a:spLocks noGrp="1"/>
          </p:cNvSpPr>
          <p:nvPr>
            <p:ph type="pic" sz="quarter" idx="10"/>
          </p:nvPr>
        </p:nvSpPr>
        <p:spPr>
          <a:xfrm>
            <a:off x="0" y="0"/>
            <a:ext cx="1526400" cy="1710000"/>
          </a:xfrm>
        </p:spPr>
        <p:txBody>
          <a:bodyPr>
            <a:normAutofit/>
          </a:bodyPr>
          <a:lstStyle>
            <a:lvl1pPr>
              <a:defRPr sz="675"/>
            </a:lvl1pPr>
          </a:lstStyle>
          <a:p>
            <a:r>
              <a:rPr lang="en-US"/>
              <a:t>Click icon to add picture</a:t>
            </a:r>
            <a:endParaRPr lang="id-ID"/>
          </a:p>
        </p:txBody>
      </p:sp>
      <p:sp>
        <p:nvSpPr>
          <p:cNvPr id="11" name="Picture Placeholder 46"/>
          <p:cNvSpPr>
            <a:spLocks noGrp="1"/>
          </p:cNvSpPr>
          <p:nvPr>
            <p:ph type="pic" sz="quarter" idx="11"/>
          </p:nvPr>
        </p:nvSpPr>
        <p:spPr>
          <a:xfrm>
            <a:off x="0" y="1714500"/>
            <a:ext cx="1526400" cy="1710000"/>
          </a:xfrm>
        </p:spPr>
        <p:txBody>
          <a:bodyPr>
            <a:normAutofit/>
          </a:bodyPr>
          <a:lstStyle>
            <a:lvl1pPr>
              <a:defRPr sz="675"/>
            </a:lvl1pPr>
          </a:lstStyle>
          <a:p>
            <a:r>
              <a:rPr lang="en-US"/>
              <a:t>Click icon to add picture</a:t>
            </a:r>
            <a:endParaRPr lang="id-ID"/>
          </a:p>
        </p:txBody>
      </p:sp>
      <p:sp>
        <p:nvSpPr>
          <p:cNvPr id="12" name="Picture Placeholder 46"/>
          <p:cNvSpPr>
            <a:spLocks noGrp="1"/>
          </p:cNvSpPr>
          <p:nvPr>
            <p:ph type="pic" sz="quarter" idx="12"/>
          </p:nvPr>
        </p:nvSpPr>
        <p:spPr>
          <a:xfrm>
            <a:off x="0" y="3433500"/>
            <a:ext cx="1526400" cy="1710000"/>
          </a:xfrm>
        </p:spPr>
        <p:txBody>
          <a:bodyPr>
            <a:normAutofit/>
          </a:bodyPr>
          <a:lstStyle>
            <a:lvl1pPr>
              <a:defRPr sz="675"/>
            </a:lvl1pPr>
          </a:lstStyle>
          <a:p>
            <a:r>
              <a:rPr lang="en-US"/>
              <a:t>Click icon to add picture</a:t>
            </a:r>
            <a:endParaRPr lang="id-ID"/>
          </a:p>
        </p:txBody>
      </p:sp>
      <p:sp>
        <p:nvSpPr>
          <p:cNvPr id="17" name="Picture Placeholder 46"/>
          <p:cNvSpPr>
            <a:spLocks noGrp="1"/>
          </p:cNvSpPr>
          <p:nvPr>
            <p:ph type="pic" sz="quarter" idx="13"/>
          </p:nvPr>
        </p:nvSpPr>
        <p:spPr>
          <a:xfrm>
            <a:off x="0" y="5148000"/>
            <a:ext cx="1526400" cy="1710000"/>
          </a:xfrm>
        </p:spPr>
        <p:txBody>
          <a:bodyPr>
            <a:normAutofit/>
          </a:bodyPr>
          <a:lstStyle>
            <a:lvl1pPr>
              <a:defRPr sz="675"/>
            </a:lvl1pPr>
          </a:lstStyle>
          <a:p>
            <a:r>
              <a:rPr lang="en-US"/>
              <a:t>Click icon to add picture</a:t>
            </a:r>
            <a:endParaRPr lang="id-ID"/>
          </a:p>
        </p:txBody>
      </p:sp>
      <p:sp>
        <p:nvSpPr>
          <p:cNvPr id="18" name="Picture Placeholder 46"/>
          <p:cNvSpPr>
            <a:spLocks noGrp="1"/>
          </p:cNvSpPr>
          <p:nvPr>
            <p:ph type="pic" sz="quarter" idx="14"/>
          </p:nvPr>
        </p:nvSpPr>
        <p:spPr>
          <a:xfrm>
            <a:off x="1524000" y="0"/>
            <a:ext cx="1526400" cy="1710000"/>
          </a:xfrm>
        </p:spPr>
        <p:txBody>
          <a:bodyPr>
            <a:normAutofit/>
          </a:bodyPr>
          <a:lstStyle>
            <a:lvl1pPr>
              <a:defRPr sz="675"/>
            </a:lvl1pPr>
          </a:lstStyle>
          <a:p>
            <a:r>
              <a:rPr lang="en-US"/>
              <a:t>Click icon to add picture</a:t>
            </a:r>
            <a:endParaRPr lang="id-ID"/>
          </a:p>
        </p:txBody>
      </p:sp>
      <p:sp>
        <p:nvSpPr>
          <p:cNvPr id="19" name="Picture Placeholder 46"/>
          <p:cNvSpPr>
            <a:spLocks noGrp="1"/>
          </p:cNvSpPr>
          <p:nvPr>
            <p:ph type="pic" sz="quarter" idx="15"/>
          </p:nvPr>
        </p:nvSpPr>
        <p:spPr>
          <a:xfrm>
            <a:off x="1524000" y="1714500"/>
            <a:ext cx="1526400" cy="1710000"/>
          </a:xfrm>
        </p:spPr>
        <p:txBody>
          <a:bodyPr>
            <a:normAutofit/>
          </a:bodyPr>
          <a:lstStyle>
            <a:lvl1pPr>
              <a:defRPr sz="675"/>
            </a:lvl1pPr>
          </a:lstStyle>
          <a:p>
            <a:r>
              <a:rPr lang="en-US"/>
              <a:t>Click icon to add picture</a:t>
            </a:r>
            <a:endParaRPr lang="id-ID"/>
          </a:p>
        </p:txBody>
      </p:sp>
      <p:sp>
        <p:nvSpPr>
          <p:cNvPr id="20" name="Picture Placeholder 46"/>
          <p:cNvSpPr>
            <a:spLocks noGrp="1"/>
          </p:cNvSpPr>
          <p:nvPr>
            <p:ph type="pic" sz="quarter" idx="16"/>
          </p:nvPr>
        </p:nvSpPr>
        <p:spPr>
          <a:xfrm>
            <a:off x="1524000" y="3433500"/>
            <a:ext cx="1526400" cy="1710000"/>
          </a:xfrm>
        </p:spPr>
        <p:txBody>
          <a:bodyPr>
            <a:normAutofit/>
          </a:bodyPr>
          <a:lstStyle>
            <a:lvl1pPr>
              <a:defRPr sz="675"/>
            </a:lvl1pPr>
          </a:lstStyle>
          <a:p>
            <a:r>
              <a:rPr lang="en-US"/>
              <a:t>Click icon to add picture</a:t>
            </a:r>
            <a:endParaRPr lang="id-ID"/>
          </a:p>
        </p:txBody>
      </p:sp>
      <p:sp>
        <p:nvSpPr>
          <p:cNvPr id="21" name="Picture Placeholder 46"/>
          <p:cNvSpPr>
            <a:spLocks noGrp="1"/>
          </p:cNvSpPr>
          <p:nvPr>
            <p:ph type="pic" sz="quarter" idx="17"/>
          </p:nvPr>
        </p:nvSpPr>
        <p:spPr>
          <a:xfrm>
            <a:off x="1524000" y="5148000"/>
            <a:ext cx="1526400" cy="1710000"/>
          </a:xfrm>
        </p:spPr>
        <p:txBody>
          <a:bodyPr>
            <a:normAutofit/>
          </a:bodyPr>
          <a:lstStyle>
            <a:lvl1pPr>
              <a:defRPr sz="675"/>
            </a:lvl1pPr>
          </a:lstStyle>
          <a:p>
            <a:r>
              <a:rPr lang="en-US"/>
              <a:t>Click icon to add picture</a:t>
            </a:r>
            <a:endParaRPr lang="id-ID"/>
          </a:p>
        </p:txBody>
      </p:sp>
      <p:sp>
        <p:nvSpPr>
          <p:cNvPr id="22" name="Picture Placeholder 46"/>
          <p:cNvSpPr>
            <a:spLocks noGrp="1"/>
          </p:cNvSpPr>
          <p:nvPr>
            <p:ph type="pic" sz="quarter" idx="18"/>
          </p:nvPr>
        </p:nvSpPr>
        <p:spPr>
          <a:xfrm>
            <a:off x="3048000" y="0"/>
            <a:ext cx="1526400" cy="1710000"/>
          </a:xfrm>
        </p:spPr>
        <p:txBody>
          <a:bodyPr>
            <a:normAutofit/>
          </a:bodyPr>
          <a:lstStyle>
            <a:lvl1pPr>
              <a:defRPr sz="675"/>
            </a:lvl1pPr>
          </a:lstStyle>
          <a:p>
            <a:r>
              <a:rPr lang="en-US"/>
              <a:t>Click icon to add picture</a:t>
            </a:r>
            <a:endParaRPr lang="id-ID"/>
          </a:p>
        </p:txBody>
      </p:sp>
      <p:sp>
        <p:nvSpPr>
          <p:cNvPr id="23" name="Picture Placeholder 46"/>
          <p:cNvSpPr>
            <a:spLocks noGrp="1"/>
          </p:cNvSpPr>
          <p:nvPr>
            <p:ph type="pic" sz="quarter" idx="19"/>
          </p:nvPr>
        </p:nvSpPr>
        <p:spPr>
          <a:xfrm>
            <a:off x="3048000" y="1714500"/>
            <a:ext cx="1526400" cy="1710000"/>
          </a:xfrm>
        </p:spPr>
        <p:txBody>
          <a:bodyPr>
            <a:normAutofit/>
          </a:bodyPr>
          <a:lstStyle>
            <a:lvl1pPr>
              <a:defRPr sz="675"/>
            </a:lvl1pPr>
          </a:lstStyle>
          <a:p>
            <a:r>
              <a:rPr lang="en-US"/>
              <a:t>Click icon to add picture</a:t>
            </a:r>
            <a:endParaRPr lang="id-ID"/>
          </a:p>
        </p:txBody>
      </p:sp>
      <p:sp>
        <p:nvSpPr>
          <p:cNvPr id="24" name="Picture Placeholder 46"/>
          <p:cNvSpPr>
            <a:spLocks noGrp="1"/>
          </p:cNvSpPr>
          <p:nvPr>
            <p:ph type="pic" sz="quarter" idx="20"/>
          </p:nvPr>
        </p:nvSpPr>
        <p:spPr>
          <a:xfrm>
            <a:off x="3048000" y="3433500"/>
            <a:ext cx="1526400" cy="1710000"/>
          </a:xfrm>
        </p:spPr>
        <p:txBody>
          <a:bodyPr>
            <a:normAutofit/>
          </a:bodyPr>
          <a:lstStyle>
            <a:lvl1pPr>
              <a:defRPr sz="675"/>
            </a:lvl1pPr>
          </a:lstStyle>
          <a:p>
            <a:r>
              <a:rPr lang="en-US"/>
              <a:t>Click icon to add picture</a:t>
            </a:r>
            <a:endParaRPr lang="id-ID"/>
          </a:p>
        </p:txBody>
      </p:sp>
      <p:sp>
        <p:nvSpPr>
          <p:cNvPr id="25" name="Picture Placeholder 46"/>
          <p:cNvSpPr>
            <a:spLocks noGrp="1"/>
          </p:cNvSpPr>
          <p:nvPr>
            <p:ph type="pic" sz="quarter" idx="21"/>
          </p:nvPr>
        </p:nvSpPr>
        <p:spPr>
          <a:xfrm>
            <a:off x="3048000" y="5148000"/>
            <a:ext cx="1526400" cy="1710000"/>
          </a:xfrm>
        </p:spPr>
        <p:txBody>
          <a:bodyPr>
            <a:normAutofit/>
          </a:bodyPr>
          <a:lstStyle>
            <a:lvl1pPr>
              <a:defRPr sz="675"/>
            </a:lvl1pPr>
          </a:lstStyle>
          <a:p>
            <a:r>
              <a:rPr lang="en-US"/>
              <a:t>Click icon to add picture</a:t>
            </a:r>
            <a:endParaRPr lang="id-ID"/>
          </a:p>
        </p:txBody>
      </p:sp>
      <p:sp>
        <p:nvSpPr>
          <p:cNvPr id="26" name="Picture Placeholder 46"/>
          <p:cNvSpPr>
            <a:spLocks noGrp="1"/>
          </p:cNvSpPr>
          <p:nvPr>
            <p:ph type="pic" sz="quarter" idx="22"/>
          </p:nvPr>
        </p:nvSpPr>
        <p:spPr>
          <a:xfrm>
            <a:off x="4572000" y="0"/>
            <a:ext cx="1526400" cy="1710000"/>
          </a:xfrm>
        </p:spPr>
        <p:txBody>
          <a:bodyPr>
            <a:normAutofit/>
          </a:bodyPr>
          <a:lstStyle>
            <a:lvl1pPr>
              <a:defRPr sz="675"/>
            </a:lvl1pPr>
          </a:lstStyle>
          <a:p>
            <a:r>
              <a:rPr lang="en-US"/>
              <a:t>Click icon to add picture</a:t>
            </a:r>
            <a:endParaRPr lang="id-ID"/>
          </a:p>
        </p:txBody>
      </p:sp>
      <p:sp>
        <p:nvSpPr>
          <p:cNvPr id="27" name="Picture Placeholder 46"/>
          <p:cNvSpPr>
            <a:spLocks noGrp="1"/>
          </p:cNvSpPr>
          <p:nvPr>
            <p:ph type="pic" sz="quarter" idx="23"/>
          </p:nvPr>
        </p:nvSpPr>
        <p:spPr>
          <a:xfrm>
            <a:off x="4572000" y="1714500"/>
            <a:ext cx="1526400" cy="1710000"/>
          </a:xfrm>
        </p:spPr>
        <p:txBody>
          <a:bodyPr>
            <a:normAutofit/>
          </a:bodyPr>
          <a:lstStyle>
            <a:lvl1pPr>
              <a:defRPr sz="675"/>
            </a:lvl1pPr>
          </a:lstStyle>
          <a:p>
            <a:r>
              <a:rPr lang="en-US"/>
              <a:t>Click icon to add picture</a:t>
            </a:r>
            <a:endParaRPr lang="id-ID"/>
          </a:p>
        </p:txBody>
      </p:sp>
      <p:sp>
        <p:nvSpPr>
          <p:cNvPr id="28" name="Picture Placeholder 46"/>
          <p:cNvSpPr>
            <a:spLocks noGrp="1"/>
          </p:cNvSpPr>
          <p:nvPr>
            <p:ph type="pic" sz="quarter" idx="24"/>
          </p:nvPr>
        </p:nvSpPr>
        <p:spPr>
          <a:xfrm>
            <a:off x="4572000" y="3433500"/>
            <a:ext cx="1526400" cy="1710000"/>
          </a:xfrm>
        </p:spPr>
        <p:txBody>
          <a:bodyPr>
            <a:normAutofit/>
          </a:bodyPr>
          <a:lstStyle>
            <a:lvl1pPr>
              <a:defRPr sz="675"/>
            </a:lvl1pPr>
          </a:lstStyle>
          <a:p>
            <a:r>
              <a:rPr lang="en-US"/>
              <a:t>Click icon to add picture</a:t>
            </a:r>
            <a:endParaRPr lang="id-ID"/>
          </a:p>
        </p:txBody>
      </p:sp>
      <p:sp>
        <p:nvSpPr>
          <p:cNvPr id="29" name="Picture Placeholder 46"/>
          <p:cNvSpPr>
            <a:spLocks noGrp="1"/>
          </p:cNvSpPr>
          <p:nvPr>
            <p:ph type="pic" sz="quarter" idx="25"/>
          </p:nvPr>
        </p:nvSpPr>
        <p:spPr>
          <a:xfrm>
            <a:off x="4572000" y="5148000"/>
            <a:ext cx="1526400" cy="1710000"/>
          </a:xfrm>
        </p:spPr>
        <p:txBody>
          <a:bodyPr>
            <a:normAutofit/>
          </a:bodyPr>
          <a:lstStyle>
            <a:lvl1pPr>
              <a:defRPr sz="675"/>
            </a:lvl1pPr>
          </a:lstStyle>
          <a:p>
            <a:r>
              <a:rPr lang="en-US"/>
              <a:t>Click icon to add picture</a:t>
            </a:r>
            <a:endParaRPr lang="id-ID"/>
          </a:p>
        </p:txBody>
      </p:sp>
      <p:sp>
        <p:nvSpPr>
          <p:cNvPr id="30" name="Picture Placeholder 46"/>
          <p:cNvSpPr>
            <a:spLocks noGrp="1"/>
          </p:cNvSpPr>
          <p:nvPr>
            <p:ph type="pic" sz="quarter" idx="26"/>
          </p:nvPr>
        </p:nvSpPr>
        <p:spPr>
          <a:xfrm>
            <a:off x="6105525" y="0"/>
            <a:ext cx="1526400" cy="1710000"/>
          </a:xfrm>
        </p:spPr>
        <p:txBody>
          <a:bodyPr>
            <a:normAutofit/>
          </a:bodyPr>
          <a:lstStyle>
            <a:lvl1pPr>
              <a:defRPr sz="675"/>
            </a:lvl1pPr>
          </a:lstStyle>
          <a:p>
            <a:r>
              <a:rPr lang="en-US"/>
              <a:t>Click icon to add picture</a:t>
            </a:r>
            <a:endParaRPr lang="id-ID"/>
          </a:p>
        </p:txBody>
      </p:sp>
      <p:sp>
        <p:nvSpPr>
          <p:cNvPr id="31" name="Picture Placeholder 46"/>
          <p:cNvSpPr>
            <a:spLocks noGrp="1"/>
          </p:cNvSpPr>
          <p:nvPr>
            <p:ph type="pic" sz="quarter" idx="27"/>
          </p:nvPr>
        </p:nvSpPr>
        <p:spPr>
          <a:xfrm>
            <a:off x="6105525" y="1714500"/>
            <a:ext cx="1526400" cy="1710000"/>
          </a:xfrm>
        </p:spPr>
        <p:txBody>
          <a:bodyPr>
            <a:normAutofit/>
          </a:bodyPr>
          <a:lstStyle>
            <a:lvl1pPr>
              <a:defRPr sz="675"/>
            </a:lvl1pPr>
          </a:lstStyle>
          <a:p>
            <a:r>
              <a:rPr lang="en-US"/>
              <a:t>Click icon to add picture</a:t>
            </a:r>
            <a:endParaRPr lang="id-ID"/>
          </a:p>
        </p:txBody>
      </p:sp>
      <p:sp>
        <p:nvSpPr>
          <p:cNvPr id="32" name="Picture Placeholder 46"/>
          <p:cNvSpPr>
            <a:spLocks noGrp="1"/>
          </p:cNvSpPr>
          <p:nvPr>
            <p:ph type="pic" sz="quarter" idx="28"/>
          </p:nvPr>
        </p:nvSpPr>
        <p:spPr>
          <a:xfrm>
            <a:off x="6105525" y="3433500"/>
            <a:ext cx="1526400" cy="1710000"/>
          </a:xfrm>
        </p:spPr>
        <p:txBody>
          <a:bodyPr>
            <a:normAutofit/>
          </a:bodyPr>
          <a:lstStyle>
            <a:lvl1pPr>
              <a:defRPr sz="675"/>
            </a:lvl1pPr>
          </a:lstStyle>
          <a:p>
            <a:r>
              <a:rPr lang="en-US"/>
              <a:t>Click icon to add picture</a:t>
            </a:r>
            <a:endParaRPr lang="id-ID"/>
          </a:p>
        </p:txBody>
      </p:sp>
      <p:sp>
        <p:nvSpPr>
          <p:cNvPr id="33" name="Picture Placeholder 46"/>
          <p:cNvSpPr>
            <a:spLocks noGrp="1"/>
          </p:cNvSpPr>
          <p:nvPr>
            <p:ph type="pic" sz="quarter" idx="29"/>
          </p:nvPr>
        </p:nvSpPr>
        <p:spPr>
          <a:xfrm>
            <a:off x="6105525" y="5148000"/>
            <a:ext cx="1526400" cy="1710000"/>
          </a:xfrm>
        </p:spPr>
        <p:txBody>
          <a:bodyPr>
            <a:normAutofit/>
          </a:bodyPr>
          <a:lstStyle>
            <a:lvl1pPr>
              <a:defRPr sz="675"/>
            </a:lvl1pPr>
          </a:lstStyle>
          <a:p>
            <a:r>
              <a:rPr lang="en-US"/>
              <a:t>Click icon to add picture</a:t>
            </a:r>
            <a:endParaRPr lang="id-ID"/>
          </a:p>
        </p:txBody>
      </p:sp>
      <p:sp>
        <p:nvSpPr>
          <p:cNvPr id="34" name="Picture Placeholder 46"/>
          <p:cNvSpPr>
            <a:spLocks noGrp="1"/>
          </p:cNvSpPr>
          <p:nvPr>
            <p:ph type="pic" sz="quarter" idx="30"/>
          </p:nvPr>
        </p:nvSpPr>
        <p:spPr>
          <a:xfrm>
            <a:off x="7629525" y="0"/>
            <a:ext cx="1526400" cy="1710000"/>
          </a:xfrm>
        </p:spPr>
        <p:txBody>
          <a:bodyPr>
            <a:normAutofit/>
          </a:bodyPr>
          <a:lstStyle>
            <a:lvl1pPr>
              <a:defRPr sz="675"/>
            </a:lvl1pPr>
          </a:lstStyle>
          <a:p>
            <a:r>
              <a:rPr lang="en-US"/>
              <a:t>Click icon to add picture</a:t>
            </a:r>
            <a:endParaRPr lang="id-ID"/>
          </a:p>
        </p:txBody>
      </p:sp>
      <p:sp>
        <p:nvSpPr>
          <p:cNvPr id="35" name="Picture Placeholder 46"/>
          <p:cNvSpPr>
            <a:spLocks noGrp="1"/>
          </p:cNvSpPr>
          <p:nvPr>
            <p:ph type="pic" sz="quarter" idx="31"/>
          </p:nvPr>
        </p:nvSpPr>
        <p:spPr>
          <a:xfrm>
            <a:off x="7629525" y="1714500"/>
            <a:ext cx="1526400" cy="1710000"/>
          </a:xfrm>
        </p:spPr>
        <p:txBody>
          <a:bodyPr>
            <a:normAutofit/>
          </a:bodyPr>
          <a:lstStyle>
            <a:lvl1pPr>
              <a:defRPr sz="675"/>
            </a:lvl1pPr>
          </a:lstStyle>
          <a:p>
            <a:r>
              <a:rPr lang="en-US"/>
              <a:t>Click icon to add picture</a:t>
            </a:r>
            <a:endParaRPr lang="id-ID"/>
          </a:p>
        </p:txBody>
      </p:sp>
      <p:sp>
        <p:nvSpPr>
          <p:cNvPr id="36" name="Picture Placeholder 46"/>
          <p:cNvSpPr>
            <a:spLocks noGrp="1"/>
          </p:cNvSpPr>
          <p:nvPr>
            <p:ph type="pic" sz="quarter" idx="32"/>
          </p:nvPr>
        </p:nvSpPr>
        <p:spPr>
          <a:xfrm>
            <a:off x="7629525" y="3433500"/>
            <a:ext cx="1526400" cy="1710000"/>
          </a:xfrm>
        </p:spPr>
        <p:txBody>
          <a:bodyPr>
            <a:normAutofit/>
          </a:bodyPr>
          <a:lstStyle>
            <a:lvl1pPr>
              <a:defRPr sz="675"/>
            </a:lvl1pPr>
          </a:lstStyle>
          <a:p>
            <a:r>
              <a:rPr lang="en-US"/>
              <a:t>Click icon to add picture</a:t>
            </a:r>
            <a:endParaRPr lang="id-ID"/>
          </a:p>
        </p:txBody>
      </p:sp>
      <p:sp>
        <p:nvSpPr>
          <p:cNvPr id="37" name="Picture Placeholder 46"/>
          <p:cNvSpPr>
            <a:spLocks noGrp="1"/>
          </p:cNvSpPr>
          <p:nvPr>
            <p:ph type="pic" sz="quarter" idx="33"/>
          </p:nvPr>
        </p:nvSpPr>
        <p:spPr>
          <a:xfrm>
            <a:off x="7629525" y="5148000"/>
            <a:ext cx="1526400" cy="1710000"/>
          </a:xfrm>
        </p:spPr>
        <p:txBody>
          <a:bodyPr>
            <a:normAutofit/>
          </a:bodyPr>
          <a:lstStyle>
            <a:lvl1pPr>
              <a:defRPr sz="675"/>
            </a:lvl1pPr>
          </a:lstStyle>
          <a:p>
            <a:r>
              <a:rPr lang="en-US"/>
              <a:t>Click icon to add picture</a:t>
            </a:r>
            <a:endParaRPr lang="id-ID"/>
          </a:p>
        </p:txBody>
      </p:sp>
      <p:sp>
        <p:nvSpPr>
          <p:cNvPr id="38" name="Picture Placeholder 46"/>
          <p:cNvSpPr>
            <a:spLocks noGrp="1"/>
          </p:cNvSpPr>
          <p:nvPr>
            <p:ph type="pic" sz="quarter" idx="34"/>
          </p:nvPr>
        </p:nvSpPr>
        <p:spPr>
          <a:xfrm>
            <a:off x="9153525" y="0"/>
            <a:ext cx="1526400" cy="1710000"/>
          </a:xfrm>
        </p:spPr>
        <p:txBody>
          <a:bodyPr>
            <a:normAutofit/>
          </a:bodyPr>
          <a:lstStyle>
            <a:lvl1pPr>
              <a:defRPr sz="675"/>
            </a:lvl1pPr>
          </a:lstStyle>
          <a:p>
            <a:r>
              <a:rPr lang="en-US"/>
              <a:t>Click icon to add picture</a:t>
            </a:r>
            <a:endParaRPr lang="id-ID"/>
          </a:p>
        </p:txBody>
      </p:sp>
      <p:sp>
        <p:nvSpPr>
          <p:cNvPr id="39" name="Picture Placeholder 46"/>
          <p:cNvSpPr>
            <a:spLocks noGrp="1"/>
          </p:cNvSpPr>
          <p:nvPr>
            <p:ph type="pic" sz="quarter" idx="35"/>
          </p:nvPr>
        </p:nvSpPr>
        <p:spPr>
          <a:xfrm>
            <a:off x="9153525" y="1714500"/>
            <a:ext cx="1526400" cy="1710000"/>
          </a:xfrm>
        </p:spPr>
        <p:txBody>
          <a:bodyPr>
            <a:normAutofit/>
          </a:bodyPr>
          <a:lstStyle>
            <a:lvl1pPr>
              <a:defRPr sz="675"/>
            </a:lvl1pPr>
          </a:lstStyle>
          <a:p>
            <a:r>
              <a:rPr lang="en-US"/>
              <a:t>Click icon to add picture</a:t>
            </a:r>
            <a:endParaRPr lang="id-ID"/>
          </a:p>
        </p:txBody>
      </p:sp>
      <p:sp>
        <p:nvSpPr>
          <p:cNvPr id="40" name="Picture Placeholder 46"/>
          <p:cNvSpPr>
            <a:spLocks noGrp="1"/>
          </p:cNvSpPr>
          <p:nvPr>
            <p:ph type="pic" sz="quarter" idx="36"/>
          </p:nvPr>
        </p:nvSpPr>
        <p:spPr>
          <a:xfrm>
            <a:off x="9153525" y="3433500"/>
            <a:ext cx="1526400" cy="1710000"/>
          </a:xfrm>
        </p:spPr>
        <p:txBody>
          <a:bodyPr>
            <a:normAutofit/>
          </a:bodyPr>
          <a:lstStyle>
            <a:lvl1pPr>
              <a:defRPr sz="675"/>
            </a:lvl1pPr>
          </a:lstStyle>
          <a:p>
            <a:r>
              <a:rPr lang="en-US"/>
              <a:t>Click icon to add picture</a:t>
            </a:r>
            <a:endParaRPr lang="id-ID"/>
          </a:p>
        </p:txBody>
      </p:sp>
      <p:sp>
        <p:nvSpPr>
          <p:cNvPr id="41" name="Picture Placeholder 46"/>
          <p:cNvSpPr>
            <a:spLocks noGrp="1"/>
          </p:cNvSpPr>
          <p:nvPr>
            <p:ph type="pic" sz="quarter" idx="37"/>
          </p:nvPr>
        </p:nvSpPr>
        <p:spPr>
          <a:xfrm>
            <a:off x="9153525" y="5148000"/>
            <a:ext cx="1526400" cy="1710000"/>
          </a:xfrm>
        </p:spPr>
        <p:txBody>
          <a:bodyPr>
            <a:normAutofit/>
          </a:bodyPr>
          <a:lstStyle>
            <a:lvl1pPr>
              <a:defRPr sz="675"/>
            </a:lvl1pPr>
          </a:lstStyle>
          <a:p>
            <a:r>
              <a:rPr lang="en-US"/>
              <a:t>Click icon to add picture</a:t>
            </a:r>
            <a:endParaRPr lang="id-ID"/>
          </a:p>
        </p:txBody>
      </p:sp>
      <p:sp>
        <p:nvSpPr>
          <p:cNvPr id="42" name="Picture Placeholder 46"/>
          <p:cNvSpPr>
            <a:spLocks noGrp="1"/>
          </p:cNvSpPr>
          <p:nvPr>
            <p:ph type="pic" sz="quarter" idx="38"/>
          </p:nvPr>
        </p:nvSpPr>
        <p:spPr>
          <a:xfrm>
            <a:off x="10677525" y="0"/>
            <a:ext cx="1526400" cy="1710000"/>
          </a:xfrm>
        </p:spPr>
        <p:txBody>
          <a:bodyPr>
            <a:normAutofit/>
          </a:bodyPr>
          <a:lstStyle>
            <a:lvl1pPr>
              <a:defRPr sz="675"/>
            </a:lvl1pPr>
          </a:lstStyle>
          <a:p>
            <a:r>
              <a:rPr lang="en-US"/>
              <a:t>Click icon to add picture</a:t>
            </a:r>
            <a:endParaRPr lang="id-ID"/>
          </a:p>
        </p:txBody>
      </p:sp>
      <p:sp>
        <p:nvSpPr>
          <p:cNvPr id="43" name="Picture Placeholder 46"/>
          <p:cNvSpPr>
            <a:spLocks noGrp="1"/>
          </p:cNvSpPr>
          <p:nvPr>
            <p:ph type="pic" sz="quarter" idx="39"/>
          </p:nvPr>
        </p:nvSpPr>
        <p:spPr>
          <a:xfrm>
            <a:off x="10677525" y="1714500"/>
            <a:ext cx="1526400" cy="1710000"/>
          </a:xfrm>
        </p:spPr>
        <p:txBody>
          <a:bodyPr>
            <a:normAutofit/>
          </a:bodyPr>
          <a:lstStyle>
            <a:lvl1pPr>
              <a:defRPr sz="675"/>
            </a:lvl1pPr>
          </a:lstStyle>
          <a:p>
            <a:r>
              <a:rPr lang="en-US"/>
              <a:t>Click icon to add picture</a:t>
            </a:r>
            <a:endParaRPr lang="id-ID"/>
          </a:p>
        </p:txBody>
      </p:sp>
      <p:sp>
        <p:nvSpPr>
          <p:cNvPr id="44" name="Picture Placeholder 46"/>
          <p:cNvSpPr>
            <a:spLocks noGrp="1"/>
          </p:cNvSpPr>
          <p:nvPr>
            <p:ph type="pic" sz="quarter" idx="40"/>
          </p:nvPr>
        </p:nvSpPr>
        <p:spPr>
          <a:xfrm>
            <a:off x="10677525" y="3433500"/>
            <a:ext cx="1526400" cy="1710000"/>
          </a:xfrm>
        </p:spPr>
        <p:txBody>
          <a:bodyPr>
            <a:normAutofit/>
          </a:bodyPr>
          <a:lstStyle>
            <a:lvl1pPr>
              <a:defRPr sz="675"/>
            </a:lvl1pPr>
          </a:lstStyle>
          <a:p>
            <a:r>
              <a:rPr lang="en-US"/>
              <a:t>Click icon to add picture</a:t>
            </a:r>
            <a:endParaRPr lang="id-ID"/>
          </a:p>
        </p:txBody>
      </p:sp>
      <p:sp>
        <p:nvSpPr>
          <p:cNvPr id="45" name="Picture Placeholder 46"/>
          <p:cNvSpPr>
            <a:spLocks noGrp="1"/>
          </p:cNvSpPr>
          <p:nvPr>
            <p:ph type="pic" sz="quarter" idx="41"/>
          </p:nvPr>
        </p:nvSpPr>
        <p:spPr>
          <a:xfrm>
            <a:off x="10677525" y="5148000"/>
            <a:ext cx="1526400" cy="1710000"/>
          </a:xfrm>
        </p:spPr>
        <p:txBody>
          <a:bodyPr>
            <a:normAutofit/>
          </a:bodyPr>
          <a:lstStyle>
            <a:lvl1pPr>
              <a:defRPr sz="675"/>
            </a:lvl1pPr>
          </a:lstStyle>
          <a:p>
            <a:r>
              <a:rPr lang="en-US"/>
              <a:t>Click icon to add picture</a:t>
            </a:r>
            <a:endParaRPr lang="id-ID"/>
          </a:p>
        </p:txBody>
      </p:sp>
    </p:spTree>
    <p:extLst>
      <p:ext uri="{BB962C8B-B14F-4D97-AF65-F5344CB8AC3E}">
        <p14:creationId xmlns:p14="http://schemas.microsoft.com/office/powerpoint/2010/main" val="40482418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11"/>
          <p:cNvSpPr>
            <a:spLocks noGrp="1"/>
          </p:cNvSpPr>
          <p:nvPr>
            <p:ph type="pic" sz="quarter" idx="13"/>
          </p:nvPr>
        </p:nvSpPr>
        <p:spPr>
          <a:xfrm>
            <a:off x="1058608" y="1953115"/>
            <a:ext cx="2880000" cy="2160000"/>
          </a:xfrm>
        </p:spPr>
        <p:txBody>
          <a:bodyPr/>
          <a:lstStyle/>
          <a:p>
            <a:r>
              <a:rPr lang="en-US"/>
              <a:t>Click icon to add picture</a:t>
            </a:r>
            <a:endParaRPr lang="id-ID"/>
          </a:p>
        </p:txBody>
      </p:sp>
      <p:sp>
        <p:nvSpPr>
          <p:cNvPr id="11" name="Picture Placeholder 11"/>
          <p:cNvSpPr>
            <a:spLocks noGrp="1"/>
          </p:cNvSpPr>
          <p:nvPr>
            <p:ph type="pic" sz="quarter" idx="14"/>
          </p:nvPr>
        </p:nvSpPr>
        <p:spPr>
          <a:xfrm>
            <a:off x="4652255" y="1976097"/>
            <a:ext cx="2880000" cy="2160000"/>
          </a:xfrm>
        </p:spPr>
        <p:txBody>
          <a:bodyPr/>
          <a:lstStyle/>
          <a:p>
            <a:r>
              <a:rPr lang="en-US"/>
              <a:t>Click icon to add picture</a:t>
            </a:r>
            <a:endParaRPr lang="id-ID"/>
          </a:p>
        </p:txBody>
      </p:sp>
      <p:sp>
        <p:nvSpPr>
          <p:cNvPr id="12" name="Picture Placeholder 11"/>
          <p:cNvSpPr>
            <a:spLocks noGrp="1"/>
          </p:cNvSpPr>
          <p:nvPr>
            <p:ph type="pic" sz="quarter" idx="15"/>
          </p:nvPr>
        </p:nvSpPr>
        <p:spPr>
          <a:xfrm>
            <a:off x="8283829" y="1976097"/>
            <a:ext cx="2880000" cy="2160000"/>
          </a:xfrm>
        </p:spPr>
        <p:txBody>
          <a:bodyPr/>
          <a:lstStyle/>
          <a:p>
            <a:r>
              <a:rPr lang="en-US"/>
              <a:t>Click icon to add picture</a:t>
            </a:r>
            <a:endParaRPr lang="id-ID"/>
          </a:p>
        </p:txBody>
      </p:sp>
    </p:spTree>
    <p:extLst>
      <p:ext uri="{BB962C8B-B14F-4D97-AF65-F5344CB8AC3E}">
        <p14:creationId xmlns:p14="http://schemas.microsoft.com/office/powerpoint/2010/main" val="33467933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Picture Circ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2"/>
          <p:cNvSpPr>
            <a:spLocks noGrp="1"/>
          </p:cNvSpPr>
          <p:nvPr>
            <p:ph type="pic" sz="quarter" idx="14"/>
          </p:nvPr>
        </p:nvSpPr>
        <p:spPr>
          <a:xfrm>
            <a:off x="1036137" y="3955659"/>
            <a:ext cx="1800000" cy="1800000"/>
          </a:xfrm>
          <a:prstGeom prst="ellipse">
            <a:avLst/>
          </a:prstGeom>
        </p:spPr>
        <p:txBody>
          <a:bodyPr>
            <a:normAutofit/>
          </a:bodyPr>
          <a:lstStyle>
            <a:lvl1pPr>
              <a:defRPr sz="1200"/>
            </a:lvl1pPr>
          </a:lstStyle>
          <a:p>
            <a:r>
              <a:rPr lang="en-US"/>
              <a:t>Click icon to add picture</a:t>
            </a:r>
            <a:endParaRPr lang="id-ID"/>
          </a:p>
        </p:txBody>
      </p:sp>
      <p:sp>
        <p:nvSpPr>
          <p:cNvPr id="14" name="Picture Placeholder 2"/>
          <p:cNvSpPr>
            <a:spLocks noGrp="1"/>
          </p:cNvSpPr>
          <p:nvPr>
            <p:ph type="pic" sz="quarter" idx="15"/>
          </p:nvPr>
        </p:nvSpPr>
        <p:spPr>
          <a:xfrm>
            <a:off x="6493605" y="1704828"/>
            <a:ext cx="1800000" cy="1800000"/>
          </a:xfrm>
          <a:prstGeom prst="ellipse">
            <a:avLst/>
          </a:prstGeom>
        </p:spPr>
        <p:txBody>
          <a:bodyPr>
            <a:normAutofit/>
          </a:bodyPr>
          <a:lstStyle>
            <a:lvl1pPr>
              <a:defRPr sz="1200"/>
            </a:lvl1pPr>
          </a:lstStyle>
          <a:p>
            <a:r>
              <a:rPr lang="en-US"/>
              <a:t>Click icon to add picture</a:t>
            </a:r>
            <a:endParaRPr lang="id-ID"/>
          </a:p>
        </p:txBody>
      </p:sp>
      <p:sp>
        <p:nvSpPr>
          <p:cNvPr id="15" name="Picture Placeholder 2"/>
          <p:cNvSpPr>
            <a:spLocks noGrp="1"/>
          </p:cNvSpPr>
          <p:nvPr>
            <p:ph type="pic" sz="quarter" idx="16"/>
          </p:nvPr>
        </p:nvSpPr>
        <p:spPr>
          <a:xfrm>
            <a:off x="6493605" y="4000499"/>
            <a:ext cx="1800000" cy="1800000"/>
          </a:xfrm>
          <a:prstGeom prst="ellipse">
            <a:avLst/>
          </a:prstGeom>
        </p:spPr>
        <p:txBody>
          <a:bodyPr>
            <a:normAutofit/>
          </a:bodyPr>
          <a:lstStyle>
            <a:lvl1pPr>
              <a:defRPr sz="1200"/>
            </a:lvl1pPr>
          </a:lstStyle>
          <a:p>
            <a:r>
              <a:rPr lang="en-US"/>
              <a:t>Click icon to add picture</a:t>
            </a:r>
            <a:endParaRPr lang="id-ID"/>
          </a:p>
        </p:txBody>
      </p:sp>
      <p:sp>
        <p:nvSpPr>
          <p:cNvPr id="16" name="Picture Placeholder 2"/>
          <p:cNvSpPr>
            <a:spLocks noGrp="1"/>
          </p:cNvSpPr>
          <p:nvPr>
            <p:ph type="pic" sz="quarter" idx="13"/>
          </p:nvPr>
        </p:nvSpPr>
        <p:spPr>
          <a:xfrm>
            <a:off x="1036137" y="1704828"/>
            <a:ext cx="1800000" cy="1800000"/>
          </a:xfrm>
          <a:prstGeom prst="ellipse">
            <a:avLst/>
          </a:prstGeom>
        </p:spPr>
        <p:txBody>
          <a:bodyPr>
            <a:normAutofit/>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4030186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2"/>
          <p:cNvSpPr>
            <a:spLocks noGrp="1"/>
          </p:cNvSpPr>
          <p:nvPr>
            <p:ph type="pic" sz="quarter" idx="14"/>
          </p:nvPr>
        </p:nvSpPr>
        <p:spPr>
          <a:xfrm>
            <a:off x="3911348"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1" name="Picture Placeholder 2"/>
          <p:cNvSpPr>
            <a:spLocks noGrp="1"/>
          </p:cNvSpPr>
          <p:nvPr>
            <p:ph type="pic" sz="quarter" idx="15"/>
          </p:nvPr>
        </p:nvSpPr>
        <p:spPr>
          <a:xfrm>
            <a:off x="6641029"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2" name="Picture Placeholder 2"/>
          <p:cNvSpPr>
            <a:spLocks noGrp="1"/>
          </p:cNvSpPr>
          <p:nvPr>
            <p:ph type="pic" sz="quarter" idx="16"/>
          </p:nvPr>
        </p:nvSpPr>
        <p:spPr>
          <a:xfrm>
            <a:off x="9349431"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7" name="Picture Placeholder 2"/>
          <p:cNvSpPr>
            <a:spLocks noGrp="1"/>
          </p:cNvSpPr>
          <p:nvPr>
            <p:ph type="pic" sz="quarter" idx="13"/>
          </p:nvPr>
        </p:nvSpPr>
        <p:spPr>
          <a:xfrm>
            <a:off x="1282176" y="1898647"/>
            <a:ext cx="1620000" cy="1620000"/>
          </a:xfrm>
          <a:prstGeom prst="ellipse">
            <a:avLst/>
          </a:prstGeom>
        </p:spPr>
        <p:txBody>
          <a:bodyPr>
            <a:normAutofit/>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90265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B713-50B4-6A6A-4E4C-DBC17CE1BC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25B758A-6532-9549-E7F1-CD50EE97213D}"/>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4" name="Footer Placeholder 3">
            <a:extLst>
              <a:ext uri="{FF2B5EF4-FFF2-40B4-BE49-F238E27FC236}">
                <a16:creationId xmlns:a16="http://schemas.microsoft.com/office/drawing/2014/main" id="{9F546B1D-E660-0EEC-B6FF-BCDE7E2D219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922EA02-8FA6-CB37-9597-54B493A3A501}"/>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18819281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Profile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4"/>
          <p:cNvSpPr>
            <a:spLocks noGrp="1"/>
          </p:cNvSpPr>
          <p:nvPr>
            <p:ph type="pic" sz="quarter" idx="13"/>
          </p:nvPr>
        </p:nvSpPr>
        <p:spPr>
          <a:xfrm>
            <a:off x="6738940" y="1586968"/>
            <a:ext cx="1404000" cy="1404000"/>
          </a:xfrm>
          <a:prstGeom prst="rect">
            <a:avLst/>
          </a:prstGeom>
        </p:spPr>
        <p:txBody>
          <a:bodyPr/>
          <a:lstStyle>
            <a:lvl1pPr>
              <a:defRPr sz="1200"/>
            </a:lvl1pPr>
          </a:lstStyle>
          <a:p>
            <a:r>
              <a:rPr lang="en-US"/>
              <a:t>Click icon to add picture</a:t>
            </a:r>
            <a:endParaRPr lang="id-ID"/>
          </a:p>
        </p:txBody>
      </p:sp>
      <p:sp>
        <p:nvSpPr>
          <p:cNvPr id="14" name="Picture Placeholder 4"/>
          <p:cNvSpPr>
            <a:spLocks noGrp="1"/>
          </p:cNvSpPr>
          <p:nvPr>
            <p:ph type="pic" sz="quarter" idx="14"/>
          </p:nvPr>
        </p:nvSpPr>
        <p:spPr>
          <a:xfrm>
            <a:off x="8161339" y="1586968"/>
            <a:ext cx="1404000" cy="1404000"/>
          </a:xfrm>
          <a:prstGeom prst="rect">
            <a:avLst/>
          </a:prstGeom>
        </p:spPr>
        <p:txBody>
          <a:bodyPr/>
          <a:lstStyle>
            <a:lvl1pPr>
              <a:defRPr sz="1200"/>
            </a:lvl1pPr>
          </a:lstStyle>
          <a:p>
            <a:r>
              <a:rPr lang="en-US"/>
              <a:t>Click icon to add picture</a:t>
            </a:r>
            <a:endParaRPr lang="id-ID"/>
          </a:p>
        </p:txBody>
      </p:sp>
      <p:sp>
        <p:nvSpPr>
          <p:cNvPr id="15" name="Picture Placeholder 4"/>
          <p:cNvSpPr>
            <a:spLocks noGrp="1"/>
          </p:cNvSpPr>
          <p:nvPr>
            <p:ph type="pic" sz="quarter" idx="15"/>
          </p:nvPr>
        </p:nvSpPr>
        <p:spPr>
          <a:xfrm>
            <a:off x="9583735" y="1586968"/>
            <a:ext cx="1404000" cy="1404000"/>
          </a:xfrm>
          <a:prstGeom prst="rect">
            <a:avLst/>
          </a:prstGeom>
        </p:spPr>
        <p:txBody>
          <a:bodyPr/>
          <a:lstStyle>
            <a:lvl1pPr>
              <a:defRPr sz="1200"/>
            </a:lvl1pPr>
          </a:lstStyle>
          <a:p>
            <a:r>
              <a:rPr lang="en-US"/>
              <a:t>Click icon to add picture</a:t>
            </a:r>
            <a:endParaRPr lang="id-ID"/>
          </a:p>
        </p:txBody>
      </p:sp>
      <p:sp>
        <p:nvSpPr>
          <p:cNvPr id="16" name="Picture Placeholder 4"/>
          <p:cNvSpPr>
            <a:spLocks noGrp="1"/>
          </p:cNvSpPr>
          <p:nvPr>
            <p:ph type="pic" sz="quarter" idx="16"/>
          </p:nvPr>
        </p:nvSpPr>
        <p:spPr>
          <a:xfrm>
            <a:off x="6738940" y="3009367"/>
            <a:ext cx="1404000" cy="1404000"/>
          </a:xfrm>
          <a:prstGeom prst="rect">
            <a:avLst/>
          </a:prstGeom>
        </p:spPr>
        <p:txBody>
          <a:bodyPr/>
          <a:lstStyle>
            <a:lvl1pPr>
              <a:defRPr sz="1200"/>
            </a:lvl1pPr>
          </a:lstStyle>
          <a:p>
            <a:r>
              <a:rPr lang="en-US"/>
              <a:t>Click icon to add picture</a:t>
            </a:r>
            <a:endParaRPr lang="id-ID"/>
          </a:p>
        </p:txBody>
      </p:sp>
      <p:sp>
        <p:nvSpPr>
          <p:cNvPr id="17" name="Picture Placeholder 4"/>
          <p:cNvSpPr>
            <a:spLocks noGrp="1"/>
          </p:cNvSpPr>
          <p:nvPr>
            <p:ph type="pic" sz="quarter" idx="17"/>
          </p:nvPr>
        </p:nvSpPr>
        <p:spPr>
          <a:xfrm>
            <a:off x="8161339" y="3009367"/>
            <a:ext cx="1404000" cy="1404000"/>
          </a:xfrm>
          <a:prstGeom prst="rect">
            <a:avLst/>
          </a:prstGeom>
        </p:spPr>
        <p:txBody>
          <a:bodyPr/>
          <a:lstStyle>
            <a:lvl1pPr>
              <a:defRPr sz="1200"/>
            </a:lvl1pPr>
          </a:lstStyle>
          <a:p>
            <a:r>
              <a:rPr lang="en-US"/>
              <a:t>Click icon to add picture</a:t>
            </a:r>
            <a:endParaRPr lang="id-ID"/>
          </a:p>
        </p:txBody>
      </p:sp>
      <p:sp>
        <p:nvSpPr>
          <p:cNvPr id="18" name="Picture Placeholder 4"/>
          <p:cNvSpPr>
            <a:spLocks noGrp="1"/>
          </p:cNvSpPr>
          <p:nvPr>
            <p:ph type="pic" sz="quarter" idx="18"/>
          </p:nvPr>
        </p:nvSpPr>
        <p:spPr>
          <a:xfrm>
            <a:off x="9583737" y="3009367"/>
            <a:ext cx="1404000" cy="1404000"/>
          </a:xfrm>
          <a:prstGeom prst="rect">
            <a:avLst/>
          </a:prstGeom>
        </p:spPr>
        <p:txBody>
          <a:bodyPr/>
          <a:lstStyle>
            <a:lvl1pPr>
              <a:defRPr sz="1200"/>
            </a:lvl1pPr>
          </a:lstStyle>
          <a:p>
            <a:r>
              <a:rPr lang="en-US"/>
              <a:t>Click icon to add picture</a:t>
            </a:r>
            <a:endParaRPr lang="id-ID"/>
          </a:p>
        </p:txBody>
      </p:sp>
      <p:sp>
        <p:nvSpPr>
          <p:cNvPr id="19" name="Picture Placeholder 4"/>
          <p:cNvSpPr>
            <a:spLocks noGrp="1"/>
          </p:cNvSpPr>
          <p:nvPr>
            <p:ph type="pic" sz="quarter" idx="19"/>
          </p:nvPr>
        </p:nvSpPr>
        <p:spPr>
          <a:xfrm>
            <a:off x="6738940" y="4431765"/>
            <a:ext cx="1404000" cy="1404000"/>
          </a:xfrm>
          <a:prstGeom prst="rect">
            <a:avLst/>
          </a:prstGeom>
        </p:spPr>
        <p:txBody>
          <a:bodyPr/>
          <a:lstStyle>
            <a:lvl1pPr>
              <a:defRPr sz="1200"/>
            </a:lvl1pPr>
          </a:lstStyle>
          <a:p>
            <a:r>
              <a:rPr lang="en-US"/>
              <a:t>Click icon to add picture</a:t>
            </a:r>
            <a:endParaRPr lang="id-ID"/>
          </a:p>
        </p:txBody>
      </p:sp>
      <p:sp>
        <p:nvSpPr>
          <p:cNvPr id="20" name="Picture Placeholder 4"/>
          <p:cNvSpPr>
            <a:spLocks noGrp="1"/>
          </p:cNvSpPr>
          <p:nvPr>
            <p:ph type="pic" sz="quarter" idx="20"/>
          </p:nvPr>
        </p:nvSpPr>
        <p:spPr>
          <a:xfrm>
            <a:off x="8161339" y="4431765"/>
            <a:ext cx="1404000" cy="1404000"/>
          </a:xfrm>
          <a:prstGeom prst="rect">
            <a:avLst/>
          </a:prstGeom>
        </p:spPr>
        <p:txBody>
          <a:bodyPr/>
          <a:lstStyle>
            <a:lvl1pPr>
              <a:defRPr sz="1200"/>
            </a:lvl1pPr>
          </a:lstStyle>
          <a:p>
            <a:r>
              <a:rPr lang="en-US"/>
              <a:t>Click icon to add picture</a:t>
            </a:r>
            <a:endParaRPr lang="id-ID"/>
          </a:p>
        </p:txBody>
      </p:sp>
      <p:sp>
        <p:nvSpPr>
          <p:cNvPr id="21" name="Picture Placeholder 4"/>
          <p:cNvSpPr>
            <a:spLocks noGrp="1"/>
          </p:cNvSpPr>
          <p:nvPr>
            <p:ph type="pic" sz="quarter" idx="21"/>
          </p:nvPr>
        </p:nvSpPr>
        <p:spPr>
          <a:xfrm>
            <a:off x="9583737" y="4431765"/>
            <a:ext cx="1404000" cy="1404000"/>
          </a:xfrm>
          <a:prstGeom prst="rect">
            <a:avLst/>
          </a:prstGeom>
        </p:spPr>
        <p:txBody>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4149738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Portrait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3"/>
          <p:cNvSpPr>
            <a:spLocks noGrp="1"/>
          </p:cNvSpPr>
          <p:nvPr>
            <p:ph type="pic" sz="quarter" idx="18"/>
          </p:nvPr>
        </p:nvSpPr>
        <p:spPr>
          <a:xfrm>
            <a:off x="685802" y="1653347"/>
            <a:ext cx="2519737" cy="3638320"/>
          </a:xfrm>
          <a:prstGeom prst="rect">
            <a:avLst/>
          </a:prstGeom>
        </p:spPr>
        <p:txBody>
          <a:bodyPr>
            <a:normAutofit/>
          </a:bodyPr>
          <a:lstStyle>
            <a:lvl1pPr>
              <a:defRPr sz="1200">
                <a:solidFill>
                  <a:schemeClr val="tx2"/>
                </a:solidFill>
              </a:defRPr>
            </a:lvl1pPr>
          </a:lstStyle>
          <a:p>
            <a:r>
              <a:rPr lang="en-US"/>
              <a:t>Click icon to add picture</a:t>
            </a:r>
            <a:endParaRPr lang="id-ID" dirty="0"/>
          </a:p>
        </p:txBody>
      </p:sp>
    </p:spTree>
    <p:extLst>
      <p:ext uri="{BB962C8B-B14F-4D97-AF65-F5344CB8AC3E}">
        <p14:creationId xmlns:p14="http://schemas.microsoft.com/office/powerpoint/2010/main" val="11684763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Hiearchy / Structural">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6"/>
          <p:cNvSpPr>
            <a:spLocks noGrp="1"/>
          </p:cNvSpPr>
          <p:nvPr>
            <p:ph type="pic" sz="quarter" idx="13"/>
          </p:nvPr>
        </p:nvSpPr>
        <p:spPr>
          <a:xfrm>
            <a:off x="4470401" y="1346202"/>
            <a:ext cx="1216025" cy="1216025"/>
          </a:xfrm>
          <a:prstGeom prst="ellipse">
            <a:avLst/>
          </a:prstGeom>
          <a:ln w="31750">
            <a:solidFill>
              <a:schemeClr val="accent1"/>
            </a:solidFill>
          </a:ln>
        </p:spPr>
        <p:txBody>
          <a:bodyPr>
            <a:normAutofit/>
          </a:bodyPr>
          <a:lstStyle>
            <a:lvl1pPr>
              <a:defRPr sz="788"/>
            </a:lvl1pPr>
          </a:lstStyle>
          <a:p>
            <a:r>
              <a:rPr lang="en-US"/>
              <a:t>Click icon to add picture</a:t>
            </a:r>
            <a:endParaRPr lang="id-ID"/>
          </a:p>
        </p:txBody>
      </p:sp>
      <p:sp>
        <p:nvSpPr>
          <p:cNvPr id="8" name="Picture Placeholder 6"/>
          <p:cNvSpPr>
            <a:spLocks noGrp="1"/>
          </p:cNvSpPr>
          <p:nvPr>
            <p:ph type="pic" sz="quarter" idx="14"/>
          </p:nvPr>
        </p:nvSpPr>
        <p:spPr>
          <a:xfrm>
            <a:off x="4470401" y="2916017"/>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9" name="Picture Placeholder 6"/>
          <p:cNvSpPr>
            <a:spLocks noGrp="1"/>
          </p:cNvSpPr>
          <p:nvPr>
            <p:ph type="pic" sz="quarter" idx="15"/>
          </p:nvPr>
        </p:nvSpPr>
        <p:spPr>
          <a:xfrm>
            <a:off x="8128001" y="2916014"/>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12" name="Picture Placeholder 6"/>
          <p:cNvSpPr>
            <a:spLocks noGrp="1"/>
          </p:cNvSpPr>
          <p:nvPr>
            <p:ph type="pic" sz="quarter" idx="16"/>
          </p:nvPr>
        </p:nvSpPr>
        <p:spPr>
          <a:xfrm>
            <a:off x="673101" y="2916014"/>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
        <p:nvSpPr>
          <p:cNvPr id="13" name="Picture Placeholder 6"/>
          <p:cNvSpPr>
            <a:spLocks noGrp="1"/>
          </p:cNvSpPr>
          <p:nvPr>
            <p:ph type="pic" sz="quarter" idx="17"/>
          </p:nvPr>
        </p:nvSpPr>
        <p:spPr>
          <a:xfrm>
            <a:off x="4470401" y="4411217"/>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8"/>
          </p:nvPr>
        </p:nvSpPr>
        <p:spPr>
          <a:xfrm>
            <a:off x="8128001" y="4411216"/>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15" name="Picture Placeholder 6"/>
          <p:cNvSpPr>
            <a:spLocks noGrp="1"/>
          </p:cNvSpPr>
          <p:nvPr>
            <p:ph type="pic" sz="quarter" idx="19"/>
          </p:nvPr>
        </p:nvSpPr>
        <p:spPr>
          <a:xfrm>
            <a:off x="673101" y="4411216"/>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28452308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Hiearchy / Structural 3">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5557840" y="1637993"/>
            <a:ext cx="1216025" cy="1216025"/>
          </a:xfrm>
          <a:prstGeom prst="ellipse">
            <a:avLst/>
          </a:prstGeom>
          <a:ln w="31750">
            <a:solidFill>
              <a:schemeClr val="accent1"/>
            </a:solid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5557840" y="3554941"/>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9215440" y="3554941"/>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27" name="Picture Placeholder 6"/>
          <p:cNvSpPr>
            <a:spLocks noGrp="1"/>
          </p:cNvSpPr>
          <p:nvPr>
            <p:ph type="pic" sz="quarter" idx="16"/>
          </p:nvPr>
        </p:nvSpPr>
        <p:spPr>
          <a:xfrm>
            <a:off x="1760538" y="3554941"/>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31787397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Hiearchy / Structural 5">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9907588" y="1536389"/>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8474075" y="3123516"/>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9907588" y="3123516"/>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3" name="Picture Placeholder 6"/>
          <p:cNvSpPr>
            <a:spLocks noGrp="1"/>
          </p:cNvSpPr>
          <p:nvPr>
            <p:ph type="pic" sz="quarter" idx="16"/>
          </p:nvPr>
        </p:nvSpPr>
        <p:spPr>
          <a:xfrm>
            <a:off x="8474075"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7"/>
          </p:nvPr>
        </p:nvSpPr>
        <p:spPr>
          <a:xfrm>
            <a:off x="9907588"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5" name="Picture Placeholder 6"/>
          <p:cNvSpPr>
            <a:spLocks noGrp="1"/>
          </p:cNvSpPr>
          <p:nvPr>
            <p:ph type="pic" sz="quarter" idx="18"/>
          </p:nvPr>
        </p:nvSpPr>
        <p:spPr>
          <a:xfrm>
            <a:off x="7035797"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7860047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Hiearchy / Structural 4">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469900" y="3193740"/>
            <a:ext cx="900000" cy="900000"/>
          </a:xfrm>
          <a:prstGeom prst="roundRect">
            <a:avLst/>
          </a:prstGeom>
          <a:ln w="53975">
            <a:solidFill>
              <a:schemeClr val="accent1"/>
            </a:solid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6284004" y="2388991"/>
            <a:ext cx="900000" cy="900000"/>
          </a:xfrm>
          <a:prstGeom prst="roundRect">
            <a:avLst/>
          </a:prstGeom>
          <a:ln w="53975">
            <a:solidFill>
              <a:schemeClr val="accent3"/>
            </a:solid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6284004" y="4011225"/>
            <a:ext cx="900000" cy="900000"/>
          </a:xfrm>
          <a:prstGeom prst="roundRect">
            <a:avLst/>
          </a:prstGeom>
          <a:ln w="53975">
            <a:solidFill>
              <a:schemeClr val="accent4"/>
            </a:solidFill>
          </a:ln>
        </p:spPr>
        <p:txBody>
          <a:bodyPr>
            <a:normAutofit/>
          </a:bodyPr>
          <a:lstStyle>
            <a:lvl1pPr>
              <a:defRPr sz="788"/>
            </a:lvl1pPr>
          </a:lstStyle>
          <a:p>
            <a:r>
              <a:rPr lang="en-US"/>
              <a:t>Click icon to add picture</a:t>
            </a:r>
            <a:endParaRPr lang="id-ID"/>
          </a:p>
        </p:txBody>
      </p:sp>
      <p:sp>
        <p:nvSpPr>
          <p:cNvPr id="27" name="Picture Placeholder 6"/>
          <p:cNvSpPr>
            <a:spLocks noGrp="1"/>
          </p:cNvSpPr>
          <p:nvPr>
            <p:ph type="pic" sz="quarter" idx="16"/>
          </p:nvPr>
        </p:nvSpPr>
        <p:spPr>
          <a:xfrm>
            <a:off x="3376953" y="2388991"/>
            <a:ext cx="900000" cy="900000"/>
          </a:xfrm>
          <a:prstGeom prst="roundRect">
            <a:avLst/>
          </a:prstGeom>
          <a:ln w="53975">
            <a:solidFill>
              <a:schemeClr val="accent2"/>
            </a:solid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7"/>
          </p:nvPr>
        </p:nvSpPr>
        <p:spPr>
          <a:xfrm>
            <a:off x="3376953" y="4011225"/>
            <a:ext cx="900000" cy="900000"/>
          </a:xfrm>
          <a:prstGeom prst="roundRect">
            <a:avLst/>
          </a:prstGeom>
          <a:ln w="53975">
            <a:solidFill>
              <a:schemeClr val="accent2"/>
            </a:solidFill>
          </a:ln>
        </p:spPr>
        <p:txBody>
          <a:bodyPr>
            <a:normAutofit/>
          </a:bodyPr>
          <a:lstStyle>
            <a:lvl1pPr>
              <a:defRPr sz="788"/>
            </a:lvl1pPr>
          </a:lstStyle>
          <a:p>
            <a:r>
              <a:rPr lang="en-US"/>
              <a:t>Click icon to add picture</a:t>
            </a:r>
            <a:endParaRPr lang="id-ID"/>
          </a:p>
        </p:txBody>
      </p:sp>
      <p:sp>
        <p:nvSpPr>
          <p:cNvPr id="17" name="Picture Placeholder 6"/>
          <p:cNvSpPr>
            <a:spLocks noGrp="1"/>
          </p:cNvSpPr>
          <p:nvPr>
            <p:ph type="pic" sz="quarter" idx="18"/>
          </p:nvPr>
        </p:nvSpPr>
        <p:spPr>
          <a:xfrm>
            <a:off x="6284004" y="5082444"/>
            <a:ext cx="900000" cy="900000"/>
          </a:xfrm>
          <a:prstGeom prst="roundRect">
            <a:avLst/>
          </a:prstGeom>
          <a:ln w="53975">
            <a:solidFill>
              <a:schemeClr val="accent4"/>
            </a:solidFill>
          </a:ln>
        </p:spPr>
        <p:txBody>
          <a:bodyPr>
            <a:normAutofit/>
          </a:bodyPr>
          <a:lstStyle>
            <a:lvl1pPr>
              <a:defRPr sz="788"/>
            </a:lvl1pPr>
          </a:lstStyle>
          <a:p>
            <a:r>
              <a:rPr lang="en-US"/>
              <a:t>Click icon to add picture</a:t>
            </a:r>
            <a:endParaRPr lang="id-ID"/>
          </a:p>
        </p:txBody>
      </p:sp>
      <p:sp>
        <p:nvSpPr>
          <p:cNvPr id="19" name="Picture Placeholder 6"/>
          <p:cNvSpPr>
            <a:spLocks noGrp="1"/>
          </p:cNvSpPr>
          <p:nvPr>
            <p:ph type="pic" sz="quarter" idx="19"/>
          </p:nvPr>
        </p:nvSpPr>
        <p:spPr>
          <a:xfrm>
            <a:off x="6284004" y="1338233"/>
            <a:ext cx="900000" cy="900000"/>
          </a:xfrm>
          <a:prstGeom prst="roundRect">
            <a:avLst/>
          </a:prstGeom>
          <a:ln w="53975">
            <a:solidFill>
              <a:schemeClr val="accent3"/>
            </a:solidFill>
          </a:ln>
        </p:spPr>
        <p:txBody>
          <a:bodyPr>
            <a:normAutofit/>
          </a:bodyPr>
          <a:lstStyle>
            <a:lvl1pPr>
              <a:defRPr sz="788"/>
            </a:lvl1pPr>
          </a:lstStyle>
          <a:p>
            <a:r>
              <a:rPr lang="en-US"/>
              <a:t>Click icon to add picture</a:t>
            </a:r>
            <a:endParaRPr lang="id-ID"/>
          </a:p>
        </p:txBody>
      </p:sp>
      <p:sp>
        <p:nvSpPr>
          <p:cNvPr id="21" name="Picture Placeholder 6"/>
          <p:cNvSpPr>
            <a:spLocks noGrp="1"/>
          </p:cNvSpPr>
          <p:nvPr>
            <p:ph type="pic" sz="quarter" idx="20"/>
          </p:nvPr>
        </p:nvSpPr>
        <p:spPr>
          <a:xfrm>
            <a:off x="9017679" y="2388991"/>
            <a:ext cx="900000" cy="900000"/>
          </a:xfrm>
          <a:prstGeom prst="roundRect">
            <a:avLst/>
          </a:prstGeom>
          <a:ln w="53975">
            <a:solidFill>
              <a:schemeClr val="accent5"/>
            </a:solidFill>
          </a:ln>
        </p:spPr>
        <p:txBody>
          <a:bodyPr>
            <a:normAutofit/>
          </a:bodyPr>
          <a:lstStyle>
            <a:lvl1pPr>
              <a:defRPr sz="788"/>
            </a:lvl1pPr>
          </a:lstStyle>
          <a:p>
            <a:r>
              <a:rPr lang="en-US"/>
              <a:t>Click icon to add picture</a:t>
            </a:r>
            <a:endParaRPr lang="id-ID"/>
          </a:p>
        </p:txBody>
      </p:sp>
      <p:sp>
        <p:nvSpPr>
          <p:cNvPr id="23" name="Picture Placeholder 6"/>
          <p:cNvSpPr>
            <a:spLocks noGrp="1"/>
          </p:cNvSpPr>
          <p:nvPr>
            <p:ph type="pic" sz="quarter" idx="21"/>
          </p:nvPr>
        </p:nvSpPr>
        <p:spPr>
          <a:xfrm>
            <a:off x="9017679" y="4011225"/>
            <a:ext cx="900000" cy="900000"/>
          </a:xfrm>
          <a:prstGeom prst="roundRect">
            <a:avLst/>
          </a:prstGeom>
          <a:ln w="53975">
            <a:solidFill>
              <a:schemeClr val="accent6"/>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28914515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Hiearchy / Structural 2">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9"/>
          <p:cNvSpPr>
            <a:spLocks noGrp="1"/>
          </p:cNvSpPr>
          <p:nvPr>
            <p:ph type="pic" sz="quarter" idx="13"/>
          </p:nvPr>
        </p:nvSpPr>
        <p:spPr>
          <a:xfrm>
            <a:off x="743456" y="2276476"/>
            <a:ext cx="923925" cy="923925"/>
          </a:xfrm>
          <a:prstGeom prst="roundRect">
            <a:avLst/>
          </a:prstGeom>
        </p:spPr>
        <p:txBody>
          <a:bodyPr>
            <a:normAutofit/>
          </a:bodyPr>
          <a:lstStyle>
            <a:lvl1pPr>
              <a:defRPr sz="900"/>
            </a:lvl1pPr>
          </a:lstStyle>
          <a:p>
            <a:r>
              <a:rPr lang="en-US"/>
              <a:t>Click icon to add picture</a:t>
            </a:r>
            <a:endParaRPr lang="id-ID"/>
          </a:p>
        </p:txBody>
      </p:sp>
      <p:sp>
        <p:nvSpPr>
          <p:cNvPr id="25" name="Picture Placeholder 9"/>
          <p:cNvSpPr>
            <a:spLocks noGrp="1"/>
          </p:cNvSpPr>
          <p:nvPr>
            <p:ph type="pic" sz="quarter" idx="14"/>
          </p:nvPr>
        </p:nvSpPr>
        <p:spPr>
          <a:xfrm>
            <a:off x="4778820" y="2266646"/>
            <a:ext cx="923925" cy="923925"/>
          </a:xfrm>
          <a:prstGeom prst="roundRect">
            <a:avLst/>
          </a:prstGeom>
        </p:spPr>
        <p:txBody>
          <a:bodyPr>
            <a:normAutofit/>
          </a:bodyPr>
          <a:lstStyle>
            <a:lvl1pPr>
              <a:defRPr sz="900"/>
            </a:lvl1pPr>
          </a:lstStyle>
          <a:p>
            <a:r>
              <a:rPr lang="en-US"/>
              <a:t>Click icon to add picture</a:t>
            </a:r>
            <a:endParaRPr lang="id-ID"/>
          </a:p>
        </p:txBody>
      </p:sp>
      <p:sp>
        <p:nvSpPr>
          <p:cNvPr id="26" name="Picture Placeholder 9"/>
          <p:cNvSpPr>
            <a:spLocks noGrp="1"/>
          </p:cNvSpPr>
          <p:nvPr>
            <p:ph type="pic" sz="quarter" idx="15"/>
          </p:nvPr>
        </p:nvSpPr>
        <p:spPr>
          <a:xfrm>
            <a:off x="8638375" y="2276475"/>
            <a:ext cx="923925" cy="923925"/>
          </a:xfrm>
          <a:prstGeom prst="roundRect">
            <a:avLst/>
          </a:prstGeom>
        </p:spPr>
        <p:txBody>
          <a:bodyPr>
            <a:normAutofit/>
          </a:bodyPr>
          <a:lstStyle>
            <a:lvl1pPr>
              <a:defRPr sz="900"/>
            </a:lvl1pPr>
          </a:lstStyle>
          <a:p>
            <a:r>
              <a:rPr lang="en-US"/>
              <a:t>Click icon to add picture</a:t>
            </a:r>
            <a:endParaRPr lang="id-ID"/>
          </a:p>
        </p:txBody>
      </p:sp>
      <p:sp>
        <p:nvSpPr>
          <p:cNvPr id="27" name="Picture Placeholder 9"/>
          <p:cNvSpPr>
            <a:spLocks noGrp="1"/>
          </p:cNvSpPr>
          <p:nvPr>
            <p:ph type="pic" sz="quarter" idx="16"/>
          </p:nvPr>
        </p:nvSpPr>
        <p:spPr>
          <a:xfrm>
            <a:off x="1295909" y="3730540"/>
            <a:ext cx="866268" cy="866269"/>
          </a:xfrm>
          <a:prstGeom prst="roundRect">
            <a:avLst/>
          </a:prstGeom>
        </p:spPr>
        <p:txBody>
          <a:bodyPr>
            <a:normAutofit/>
          </a:bodyPr>
          <a:lstStyle>
            <a:lvl1pPr>
              <a:defRPr sz="900"/>
            </a:lvl1pPr>
          </a:lstStyle>
          <a:p>
            <a:r>
              <a:rPr lang="en-US"/>
              <a:t>Click icon to add picture</a:t>
            </a:r>
            <a:endParaRPr lang="id-ID"/>
          </a:p>
        </p:txBody>
      </p:sp>
      <p:sp>
        <p:nvSpPr>
          <p:cNvPr id="28" name="Picture Placeholder 9"/>
          <p:cNvSpPr>
            <a:spLocks noGrp="1"/>
          </p:cNvSpPr>
          <p:nvPr>
            <p:ph type="pic" sz="quarter" idx="17"/>
          </p:nvPr>
        </p:nvSpPr>
        <p:spPr>
          <a:xfrm>
            <a:off x="5331273" y="3720711"/>
            <a:ext cx="866268" cy="866269"/>
          </a:xfrm>
          <a:prstGeom prst="roundRect">
            <a:avLst/>
          </a:prstGeom>
        </p:spPr>
        <p:txBody>
          <a:bodyPr>
            <a:normAutofit/>
          </a:bodyPr>
          <a:lstStyle>
            <a:lvl1pPr>
              <a:defRPr sz="900"/>
            </a:lvl1pPr>
          </a:lstStyle>
          <a:p>
            <a:r>
              <a:rPr lang="en-US"/>
              <a:t>Click icon to add picture</a:t>
            </a:r>
            <a:endParaRPr lang="id-ID"/>
          </a:p>
        </p:txBody>
      </p:sp>
      <p:sp>
        <p:nvSpPr>
          <p:cNvPr id="29" name="Picture Placeholder 9"/>
          <p:cNvSpPr>
            <a:spLocks noGrp="1"/>
          </p:cNvSpPr>
          <p:nvPr>
            <p:ph type="pic" sz="quarter" idx="18"/>
          </p:nvPr>
        </p:nvSpPr>
        <p:spPr>
          <a:xfrm>
            <a:off x="9190827" y="3730540"/>
            <a:ext cx="866268" cy="866269"/>
          </a:xfrm>
          <a:prstGeom prst="roundRect">
            <a:avLst/>
          </a:prstGeom>
        </p:spPr>
        <p:txBody>
          <a:bodyPr>
            <a:normAutofit/>
          </a:bodyPr>
          <a:lstStyle>
            <a:lvl1pPr>
              <a:defRPr sz="900"/>
            </a:lvl1pPr>
          </a:lstStyle>
          <a:p>
            <a:r>
              <a:rPr lang="en-US"/>
              <a:t>Click icon to add picture</a:t>
            </a:r>
            <a:endParaRPr lang="id-ID"/>
          </a:p>
        </p:txBody>
      </p:sp>
      <p:sp>
        <p:nvSpPr>
          <p:cNvPr id="30" name="Picture Placeholder 9"/>
          <p:cNvSpPr>
            <a:spLocks noGrp="1"/>
          </p:cNvSpPr>
          <p:nvPr>
            <p:ph type="pic" sz="quarter" idx="19"/>
          </p:nvPr>
        </p:nvSpPr>
        <p:spPr>
          <a:xfrm>
            <a:off x="1295909" y="5079964"/>
            <a:ext cx="866268" cy="866269"/>
          </a:xfrm>
          <a:prstGeom prst="roundRect">
            <a:avLst/>
          </a:prstGeom>
        </p:spPr>
        <p:txBody>
          <a:bodyPr>
            <a:normAutofit/>
          </a:bodyPr>
          <a:lstStyle>
            <a:lvl1pPr>
              <a:defRPr sz="900"/>
            </a:lvl1pPr>
          </a:lstStyle>
          <a:p>
            <a:r>
              <a:rPr lang="en-US"/>
              <a:t>Click icon to add picture</a:t>
            </a:r>
            <a:endParaRPr lang="id-ID"/>
          </a:p>
        </p:txBody>
      </p:sp>
      <p:sp>
        <p:nvSpPr>
          <p:cNvPr id="31" name="Picture Placeholder 9"/>
          <p:cNvSpPr>
            <a:spLocks noGrp="1"/>
          </p:cNvSpPr>
          <p:nvPr>
            <p:ph type="pic" sz="quarter" idx="20"/>
          </p:nvPr>
        </p:nvSpPr>
        <p:spPr>
          <a:xfrm>
            <a:off x="5331273" y="5070135"/>
            <a:ext cx="866268" cy="866269"/>
          </a:xfrm>
          <a:prstGeom prst="roundRect">
            <a:avLst/>
          </a:prstGeom>
        </p:spPr>
        <p:txBody>
          <a:bodyPr>
            <a:normAutofit/>
          </a:bodyPr>
          <a:lstStyle>
            <a:lvl1pPr>
              <a:defRPr sz="900"/>
            </a:lvl1pPr>
          </a:lstStyle>
          <a:p>
            <a:r>
              <a:rPr lang="en-US"/>
              <a:t>Click icon to add picture</a:t>
            </a:r>
            <a:endParaRPr lang="id-ID"/>
          </a:p>
        </p:txBody>
      </p:sp>
      <p:sp>
        <p:nvSpPr>
          <p:cNvPr id="32" name="Picture Placeholder 9"/>
          <p:cNvSpPr>
            <a:spLocks noGrp="1"/>
          </p:cNvSpPr>
          <p:nvPr>
            <p:ph type="pic" sz="quarter" idx="21"/>
          </p:nvPr>
        </p:nvSpPr>
        <p:spPr>
          <a:xfrm>
            <a:off x="9190827" y="5079964"/>
            <a:ext cx="866268" cy="866269"/>
          </a:xfrm>
          <a:prstGeom prst="roundRect">
            <a:avLst/>
          </a:prstGeo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11550936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lient's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21"/>
          <p:cNvSpPr>
            <a:spLocks noGrp="1"/>
          </p:cNvSpPr>
          <p:nvPr>
            <p:ph type="pic" sz="quarter" idx="13"/>
          </p:nvPr>
        </p:nvSpPr>
        <p:spPr>
          <a:xfrm>
            <a:off x="1" y="1216025"/>
            <a:ext cx="1220400" cy="1220400"/>
          </a:xfrm>
          <a:prstGeom prst="rect">
            <a:avLst/>
          </a:prstGeom>
        </p:spPr>
        <p:txBody>
          <a:bodyPr/>
          <a:lstStyle>
            <a:lvl1pPr>
              <a:defRPr sz="1051"/>
            </a:lvl1pPr>
          </a:lstStyle>
          <a:p>
            <a:r>
              <a:rPr lang="en-US"/>
              <a:t>Click icon to add picture</a:t>
            </a:r>
            <a:endParaRPr lang="id-ID"/>
          </a:p>
        </p:txBody>
      </p:sp>
      <p:sp>
        <p:nvSpPr>
          <p:cNvPr id="7" name="Picture Placeholder 21"/>
          <p:cNvSpPr>
            <a:spLocks noGrp="1"/>
          </p:cNvSpPr>
          <p:nvPr>
            <p:ph type="pic" sz="quarter" idx="14"/>
          </p:nvPr>
        </p:nvSpPr>
        <p:spPr>
          <a:xfrm>
            <a:off x="1216025" y="1216025"/>
            <a:ext cx="1220400" cy="1220400"/>
          </a:xfrm>
          <a:prstGeom prst="rect">
            <a:avLst/>
          </a:prstGeom>
        </p:spPr>
        <p:txBody>
          <a:bodyPr/>
          <a:lstStyle>
            <a:lvl1pPr>
              <a:defRPr sz="1051"/>
            </a:lvl1pPr>
          </a:lstStyle>
          <a:p>
            <a:r>
              <a:rPr lang="en-US"/>
              <a:t>Click icon to add picture</a:t>
            </a:r>
            <a:endParaRPr lang="id-ID"/>
          </a:p>
        </p:txBody>
      </p:sp>
      <p:sp>
        <p:nvSpPr>
          <p:cNvPr id="8" name="Picture Placeholder 21"/>
          <p:cNvSpPr>
            <a:spLocks noGrp="1"/>
          </p:cNvSpPr>
          <p:nvPr>
            <p:ph type="pic" sz="quarter" idx="15"/>
          </p:nvPr>
        </p:nvSpPr>
        <p:spPr>
          <a:xfrm>
            <a:off x="2439988" y="1216025"/>
            <a:ext cx="1220400" cy="1220400"/>
          </a:xfrm>
          <a:prstGeom prst="rect">
            <a:avLst/>
          </a:prstGeom>
        </p:spPr>
        <p:txBody>
          <a:bodyPr/>
          <a:lstStyle>
            <a:lvl1pPr>
              <a:defRPr sz="1051"/>
            </a:lvl1pPr>
          </a:lstStyle>
          <a:p>
            <a:r>
              <a:rPr lang="en-US"/>
              <a:t>Click icon to add picture</a:t>
            </a:r>
            <a:endParaRPr lang="id-ID"/>
          </a:p>
        </p:txBody>
      </p:sp>
      <p:sp>
        <p:nvSpPr>
          <p:cNvPr id="9" name="Picture Placeholder 21"/>
          <p:cNvSpPr>
            <a:spLocks noGrp="1"/>
          </p:cNvSpPr>
          <p:nvPr>
            <p:ph type="pic" sz="quarter" idx="16"/>
          </p:nvPr>
        </p:nvSpPr>
        <p:spPr>
          <a:xfrm>
            <a:off x="3654425" y="1216025"/>
            <a:ext cx="1220400" cy="1220400"/>
          </a:xfrm>
          <a:prstGeom prst="rect">
            <a:avLst/>
          </a:prstGeom>
        </p:spPr>
        <p:txBody>
          <a:bodyPr/>
          <a:lstStyle>
            <a:lvl1pPr>
              <a:defRPr sz="1051"/>
            </a:lvl1pPr>
          </a:lstStyle>
          <a:p>
            <a:r>
              <a:rPr lang="en-US"/>
              <a:t>Click icon to add picture</a:t>
            </a:r>
            <a:endParaRPr lang="id-ID"/>
          </a:p>
        </p:txBody>
      </p:sp>
      <p:sp>
        <p:nvSpPr>
          <p:cNvPr id="10" name="Picture Placeholder 21"/>
          <p:cNvSpPr>
            <a:spLocks noGrp="1"/>
          </p:cNvSpPr>
          <p:nvPr>
            <p:ph type="pic" sz="quarter" idx="17"/>
          </p:nvPr>
        </p:nvSpPr>
        <p:spPr>
          <a:xfrm>
            <a:off x="4879976" y="1216025"/>
            <a:ext cx="1220400" cy="1220400"/>
          </a:xfrm>
          <a:prstGeom prst="rect">
            <a:avLst/>
          </a:prstGeom>
        </p:spPr>
        <p:txBody>
          <a:bodyPr/>
          <a:lstStyle>
            <a:lvl1pPr>
              <a:defRPr sz="1051"/>
            </a:lvl1pPr>
          </a:lstStyle>
          <a:p>
            <a:r>
              <a:rPr lang="en-US"/>
              <a:t>Click icon to add picture</a:t>
            </a:r>
            <a:endParaRPr lang="id-ID"/>
          </a:p>
        </p:txBody>
      </p:sp>
      <p:sp>
        <p:nvSpPr>
          <p:cNvPr id="11" name="Picture Placeholder 21"/>
          <p:cNvSpPr>
            <a:spLocks noGrp="1"/>
          </p:cNvSpPr>
          <p:nvPr>
            <p:ph type="pic" sz="quarter" idx="18"/>
          </p:nvPr>
        </p:nvSpPr>
        <p:spPr>
          <a:xfrm>
            <a:off x="6094413" y="1216025"/>
            <a:ext cx="1220400" cy="1220400"/>
          </a:xfrm>
          <a:prstGeom prst="rect">
            <a:avLst/>
          </a:prstGeom>
        </p:spPr>
        <p:txBody>
          <a:bodyPr/>
          <a:lstStyle>
            <a:lvl1pPr>
              <a:defRPr sz="1051"/>
            </a:lvl1pPr>
          </a:lstStyle>
          <a:p>
            <a:r>
              <a:rPr lang="en-US"/>
              <a:t>Click icon to add picture</a:t>
            </a:r>
            <a:endParaRPr lang="id-ID"/>
          </a:p>
        </p:txBody>
      </p:sp>
      <p:sp>
        <p:nvSpPr>
          <p:cNvPr id="12" name="Picture Placeholder 21"/>
          <p:cNvSpPr>
            <a:spLocks noGrp="1"/>
          </p:cNvSpPr>
          <p:nvPr>
            <p:ph type="pic" sz="quarter" idx="19"/>
          </p:nvPr>
        </p:nvSpPr>
        <p:spPr>
          <a:xfrm>
            <a:off x="7318376" y="1216025"/>
            <a:ext cx="1220400" cy="1220400"/>
          </a:xfrm>
          <a:prstGeom prst="rect">
            <a:avLst/>
          </a:prstGeom>
        </p:spPr>
        <p:txBody>
          <a:bodyPr/>
          <a:lstStyle>
            <a:lvl1pPr>
              <a:defRPr sz="1051"/>
            </a:lvl1pPr>
          </a:lstStyle>
          <a:p>
            <a:r>
              <a:rPr lang="en-US"/>
              <a:t>Click icon to add picture</a:t>
            </a:r>
            <a:endParaRPr lang="id-ID"/>
          </a:p>
        </p:txBody>
      </p:sp>
      <p:sp>
        <p:nvSpPr>
          <p:cNvPr id="13" name="Picture Placeholder 21"/>
          <p:cNvSpPr>
            <a:spLocks noGrp="1"/>
          </p:cNvSpPr>
          <p:nvPr>
            <p:ph type="pic" sz="quarter" idx="20"/>
          </p:nvPr>
        </p:nvSpPr>
        <p:spPr>
          <a:xfrm>
            <a:off x="8532813" y="1216025"/>
            <a:ext cx="1220400" cy="1220400"/>
          </a:xfrm>
          <a:prstGeom prst="rect">
            <a:avLst/>
          </a:prstGeom>
        </p:spPr>
        <p:txBody>
          <a:bodyPr/>
          <a:lstStyle>
            <a:lvl1pPr>
              <a:defRPr sz="1051"/>
            </a:lvl1pPr>
          </a:lstStyle>
          <a:p>
            <a:r>
              <a:rPr lang="en-US"/>
              <a:t>Click icon to add picture</a:t>
            </a:r>
            <a:endParaRPr lang="id-ID"/>
          </a:p>
        </p:txBody>
      </p:sp>
      <p:sp>
        <p:nvSpPr>
          <p:cNvPr id="14" name="Picture Placeholder 21"/>
          <p:cNvSpPr>
            <a:spLocks noGrp="1"/>
          </p:cNvSpPr>
          <p:nvPr>
            <p:ph type="pic" sz="quarter" idx="21"/>
          </p:nvPr>
        </p:nvSpPr>
        <p:spPr>
          <a:xfrm>
            <a:off x="9756776" y="1216025"/>
            <a:ext cx="1220400" cy="1220400"/>
          </a:xfrm>
          <a:prstGeom prst="rect">
            <a:avLst/>
          </a:prstGeom>
        </p:spPr>
        <p:txBody>
          <a:bodyPr/>
          <a:lstStyle>
            <a:lvl1pPr>
              <a:defRPr sz="1051"/>
            </a:lvl1pPr>
          </a:lstStyle>
          <a:p>
            <a:r>
              <a:rPr lang="en-US"/>
              <a:t>Click icon to add picture</a:t>
            </a:r>
            <a:endParaRPr lang="id-ID"/>
          </a:p>
        </p:txBody>
      </p:sp>
      <p:sp>
        <p:nvSpPr>
          <p:cNvPr id="15" name="Picture Placeholder 21"/>
          <p:cNvSpPr>
            <a:spLocks noGrp="1"/>
          </p:cNvSpPr>
          <p:nvPr>
            <p:ph type="pic" sz="quarter" idx="22"/>
          </p:nvPr>
        </p:nvSpPr>
        <p:spPr>
          <a:xfrm>
            <a:off x="10971213" y="1216025"/>
            <a:ext cx="1220400" cy="1220400"/>
          </a:xfrm>
          <a:prstGeom prst="rect">
            <a:avLst/>
          </a:prstGeom>
        </p:spPr>
        <p:txBody>
          <a:bodyPr/>
          <a:lstStyle>
            <a:lvl1pPr>
              <a:defRPr sz="1051"/>
            </a:lvl1pPr>
          </a:lstStyle>
          <a:p>
            <a:r>
              <a:rPr lang="en-US"/>
              <a:t>Click icon to add picture</a:t>
            </a:r>
            <a:endParaRPr lang="id-ID"/>
          </a:p>
        </p:txBody>
      </p:sp>
      <p:sp>
        <p:nvSpPr>
          <p:cNvPr id="16" name="Picture Placeholder 21"/>
          <p:cNvSpPr>
            <a:spLocks noGrp="1"/>
          </p:cNvSpPr>
          <p:nvPr>
            <p:ph type="pic" sz="quarter" idx="23"/>
          </p:nvPr>
        </p:nvSpPr>
        <p:spPr>
          <a:xfrm>
            <a:off x="1" y="0"/>
            <a:ext cx="1220400" cy="1220400"/>
          </a:xfrm>
          <a:prstGeom prst="rect">
            <a:avLst/>
          </a:prstGeom>
        </p:spPr>
        <p:txBody>
          <a:bodyPr/>
          <a:lstStyle>
            <a:lvl1pPr>
              <a:defRPr sz="1051"/>
            </a:lvl1pPr>
          </a:lstStyle>
          <a:p>
            <a:r>
              <a:rPr lang="en-US"/>
              <a:t>Click icon to add picture</a:t>
            </a:r>
            <a:endParaRPr lang="id-ID"/>
          </a:p>
        </p:txBody>
      </p:sp>
      <p:sp>
        <p:nvSpPr>
          <p:cNvPr id="17" name="Picture Placeholder 21"/>
          <p:cNvSpPr>
            <a:spLocks noGrp="1"/>
          </p:cNvSpPr>
          <p:nvPr>
            <p:ph type="pic" sz="quarter" idx="24"/>
          </p:nvPr>
        </p:nvSpPr>
        <p:spPr>
          <a:xfrm>
            <a:off x="1216025" y="0"/>
            <a:ext cx="1220400" cy="1220400"/>
          </a:xfrm>
          <a:prstGeom prst="rect">
            <a:avLst/>
          </a:prstGeom>
        </p:spPr>
        <p:txBody>
          <a:bodyPr/>
          <a:lstStyle>
            <a:lvl1pPr>
              <a:defRPr sz="1051"/>
            </a:lvl1pPr>
          </a:lstStyle>
          <a:p>
            <a:r>
              <a:rPr lang="en-US"/>
              <a:t>Click icon to add picture</a:t>
            </a:r>
            <a:endParaRPr lang="id-ID"/>
          </a:p>
        </p:txBody>
      </p:sp>
      <p:sp>
        <p:nvSpPr>
          <p:cNvPr id="18" name="Picture Placeholder 21"/>
          <p:cNvSpPr>
            <a:spLocks noGrp="1"/>
          </p:cNvSpPr>
          <p:nvPr>
            <p:ph type="pic" sz="quarter" idx="25"/>
          </p:nvPr>
        </p:nvSpPr>
        <p:spPr>
          <a:xfrm>
            <a:off x="2439988" y="0"/>
            <a:ext cx="1220400" cy="1220400"/>
          </a:xfrm>
          <a:prstGeom prst="rect">
            <a:avLst/>
          </a:prstGeom>
        </p:spPr>
        <p:txBody>
          <a:bodyPr/>
          <a:lstStyle>
            <a:lvl1pPr>
              <a:defRPr sz="1051"/>
            </a:lvl1pPr>
          </a:lstStyle>
          <a:p>
            <a:r>
              <a:rPr lang="en-US"/>
              <a:t>Click icon to add picture</a:t>
            </a:r>
            <a:endParaRPr lang="id-ID"/>
          </a:p>
        </p:txBody>
      </p:sp>
      <p:sp>
        <p:nvSpPr>
          <p:cNvPr id="19" name="Picture Placeholder 21"/>
          <p:cNvSpPr>
            <a:spLocks noGrp="1"/>
          </p:cNvSpPr>
          <p:nvPr>
            <p:ph type="pic" sz="quarter" idx="26"/>
          </p:nvPr>
        </p:nvSpPr>
        <p:spPr>
          <a:xfrm>
            <a:off x="3654425" y="0"/>
            <a:ext cx="1220400" cy="1220400"/>
          </a:xfrm>
          <a:prstGeom prst="rect">
            <a:avLst/>
          </a:prstGeom>
        </p:spPr>
        <p:txBody>
          <a:bodyPr/>
          <a:lstStyle>
            <a:lvl1pPr>
              <a:defRPr sz="1051"/>
            </a:lvl1pPr>
          </a:lstStyle>
          <a:p>
            <a:r>
              <a:rPr lang="en-US"/>
              <a:t>Click icon to add picture</a:t>
            </a:r>
            <a:endParaRPr lang="id-ID"/>
          </a:p>
        </p:txBody>
      </p:sp>
      <p:sp>
        <p:nvSpPr>
          <p:cNvPr id="20" name="Picture Placeholder 21"/>
          <p:cNvSpPr>
            <a:spLocks noGrp="1"/>
          </p:cNvSpPr>
          <p:nvPr>
            <p:ph type="pic" sz="quarter" idx="27"/>
          </p:nvPr>
        </p:nvSpPr>
        <p:spPr>
          <a:xfrm>
            <a:off x="4879976" y="0"/>
            <a:ext cx="1220400" cy="1220400"/>
          </a:xfrm>
          <a:prstGeom prst="rect">
            <a:avLst/>
          </a:prstGeom>
        </p:spPr>
        <p:txBody>
          <a:bodyPr/>
          <a:lstStyle>
            <a:lvl1pPr>
              <a:defRPr sz="1051"/>
            </a:lvl1pPr>
          </a:lstStyle>
          <a:p>
            <a:r>
              <a:rPr lang="en-US"/>
              <a:t>Click icon to add picture</a:t>
            </a:r>
            <a:endParaRPr lang="id-ID"/>
          </a:p>
        </p:txBody>
      </p:sp>
      <p:sp>
        <p:nvSpPr>
          <p:cNvPr id="21" name="Picture Placeholder 21"/>
          <p:cNvSpPr>
            <a:spLocks noGrp="1"/>
          </p:cNvSpPr>
          <p:nvPr>
            <p:ph type="pic" sz="quarter" idx="28"/>
          </p:nvPr>
        </p:nvSpPr>
        <p:spPr>
          <a:xfrm>
            <a:off x="6094413" y="0"/>
            <a:ext cx="1220400" cy="1220400"/>
          </a:xfrm>
          <a:prstGeom prst="rect">
            <a:avLst/>
          </a:prstGeom>
        </p:spPr>
        <p:txBody>
          <a:bodyPr/>
          <a:lstStyle>
            <a:lvl1pPr>
              <a:defRPr sz="1051"/>
            </a:lvl1pPr>
          </a:lstStyle>
          <a:p>
            <a:r>
              <a:rPr lang="en-US"/>
              <a:t>Click icon to add picture</a:t>
            </a:r>
            <a:endParaRPr lang="id-ID"/>
          </a:p>
        </p:txBody>
      </p:sp>
      <p:sp>
        <p:nvSpPr>
          <p:cNvPr id="22" name="Picture Placeholder 21"/>
          <p:cNvSpPr>
            <a:spLocks noGrp="1"/>
          </p:cNvSpPr>
          <p:nvPr>
            <p:ph type="pic" sz="quarter" idx="29"/>
          </p:nvPr>
        </p:nvSpPr>
        <p:spPr>
          <a:xfrm>
            <a:off x="7318376" y="0"/>
            <a:ext cx="1220400" cy="1220400"/>
          </a:xfrm>
          <a:prstGeom prst="rect">
            <a:avLst/>
          </a:prstGeom>
        </p:spPr>
        <p:txBody>
          <a:bodyPr/>
          <a:lstStyle>
            <a:lvl1pPr>
              <a:defRPr sz="1051"/>
            </a:lvl1pPr>
          </a:lstStyle>
          <a:p>
            <a:r>
              <a:rPr lang="en-US"/>
              <a:t>Click icon to add picture</a:t>
            </a:r>
            <a:endParaRPr lang="id-ID"/>
          </a:p>
        </p:txBody>
      </p:sp>
      <p:sp>
        <p:nvSpPr>
          <p:cNvPr id="23" name="Picture Placeholder 21"/>
          <p:cNvSpPr>
            <a:spLocks noGrp="1"/>
          </p:cNvSpPr>
          <p:nvPr>
            <p:ph type="pic" sz="quarter" idx="30"/>
          </p:nvPr>
        </p:nvSpPr>
        <p:spPr>
          <a:xfrm>
            <a:off x="8532813" y="0"/>
            <a:ext cx="1220400" cy="1220400"/>
          </a:xfrm>
          <a:prstGeom prst="rect">
            <a:avLst/>
          </a:prstGeom>
        </p:spPr>
        <p:txBody>
          <a:bodyPr/>
          <a:lstStyle>
            <a:lvl1pPr>
              <a:defRPr sz="1051"/>
            </a:lvl1pPr>
          </a:lstStyle>
          <a:p>
            <a:r>
              <a:rPr lang="en-US"/>
              <a:t>Click icon to add picture</a:t>
            </a:r>
            <a:endParaRPr lang="id-ID"/>
          </a:p>
        </p:txBody>
      </p:sp>
      <p:sp>
        <p:nvSpPr>
          <p:cNvPr id="24" name="Picture Placeholder 21"/>
          <p:cNvSpPr>
            <a:spLocks noGrp="1"/>
          </p:cNvSpPr>
          <p:nvPr>
            <p:ph type="pic" sz="quarter" idx="31"/>
          </p:nvPr>
        </p:nvSpPr>
        <p:spPr>
          <a:xfrm>
            <a:off x="9756776" y="0"/>
            <a:ext cx="1220400" cy="1220400"/>
          </a:xfrm>
          <a:prstGeom prst="rect">
            <a:avLst/>
          </a:prstGeom>
        </p:spPr>
        <p:txBody>
          <a:bodyPr/>
          <a:lstStyle>
            <a:lvl1pPr>
              <a:defRPr sz="1051"/>
            </a:lvl1pPr>
          </a:lstStyle>
          <a:p>
            <a:r>
              <a:rPr lang="en-US"/>
              <a:t>Click icon to add picture</a:t>
            </a:r>
            <a:endParaRPr lang="id-ID"/>
          </a:p>
        </p:txBody>
      </p:sp>
      <p:sp>
        <p:nvSpPr>
          <p:cNvPr id="25" name="Picture Placeholder 21"/>
          <p:cNvSpPr>
            <a:spLocks noGrp="1"/>
          </p:cNvSpPr>
          <p:nvPr>
            <p:ph type="pic" sz="quarter" idx="32"/>
          </p:nvPr>
        </p:nvSpPr>
        <p:spPr>
          <a:xfrm>
            <a:off x="10971213" y="0"/>
            <a:ext cx="1220400" cy="1220400"/>
          </a:xfrm>
          <a:prstGeom prst="rect">
            <a:avLst/>
          </a:prstGeom>
        </p:spPr>
        <p:txBody>
          <a:bodyPr/>
          <a:lstStyle>
            <a:lvl1pPr>
              <a:defRPr sz="1051"/>
            </a:lvl1pPr>
          </a:lstStyle>
          <a:p>
            <a:r>
              <a:rPr lang="en-US"/>
              <a:t>Click icon to add picture</a:t>
            </a:r>
            <a:endParaRPr lang="id-ID"/>
          </a:p>
        </p:txBody>
      </p:sp>
      <p:sp>
        <p:nvSpPr>
          <p:cNvPr id="26" name="Picture Placeholder 21"/>
          <p:cNvSpPr>
            <a:spLocks noGrp="1"/>
          </p:cNvSpPr>
          <p:nvPr>
            <p:ph type="pic" sz="quarter" idx="33"/>
          </p:nvPr>
        </p:nvSpPr>
        <p:spPr>
          <a:xfrm>
            <a:off x="388" y="2438400"/>
            <a:ext cx="1220400" cy="1220400"/>
          </a:xfrm>
          <a:prstGeom prst="rect">
            <a:avLst/>
          </a:prstGeom>
        </p:spPr>
        <p:txBody>
          <a:bodyPr/>
          <a:lstStyle>
            <a:lvl1pPr>
              <a:defRPr sz="1051"/>
            </a:lvl1pPr>
          </a:lstStyle>
          <a:p>
            <a:r>
              <a:rPr lang="en-US"/>
              <a:t>Click icon to add picture</a:t>
            </a:r>
            <a:endParaRPr lang="id-ID"/>
          </a:p>
        </p:txBody>
      </p:sp>
      <p:sp>
        <p:nvSpPr>
          <p:cNvPr id="27" name="Picture Placeholder 21"/>
          <p:cNvSpPr>
            <a:spLocks noGrp="1"/>
          </p:cNvSpPr>
          <p:nvPr>
            <p:ph type="pic" sz="quarter" idx="34"/>
          </p:nvPr>
        </p:nvSpPr>
        <p:spPr>
          <a:xfrm>
            <a:off x="1216413" y="2438400"/>
            <a:ext cx="1220400" cy="1220400"/>
          </a:xfrm>
          <a:prstGeom prst="rect">
            <a:avLst/>
          </a:prstGeom>
        </p:spPr>
        <p:txBody>
          <a:bodyPr/>
          <a:lstStyle>
            <a:lvl1pPr>
              <a:defRPr sz="1051"/>
            </a:lvl1pPr>
          </a:lstStyle>
          <a:p>
            <a:r>
              <a:rPr lang="en-US"/>
              <a:t>Click icon to add picture</a:t>
            </a:r>
            <a:endParaRPr lang="id-ID"/>
          </a:p>
        </p:txBody>
      </p:sp>
      <p:sp>
        <p:nvSpPr>
          <p:cNvPr id="28" name="Picture Placeholder 21"/>
          <p:cNvSpPr>
            <a:spLocks noGrp="1"/>
          </p:cNvSpPr>
          <p:nvPr>
            <p:ph type="pic" sz="quarter" idx="35"/>
          </p:nvPr>
        </p:nvSpPr>
        <p:spPr>
          <a:xfrm>
            <a:off x="2440376" y="2438400"/>
            <a:ext cx="1220400" cy="1220400"/>
          </a:xfrm>
          <a:prstGeom prst="rect">
            <a:avLst/>
          </a:prstGeom>
        </p:spPr>
        <p:txBody>
          <a:bodyPr/>
          <a:lstStyle>
            <a:lvl1pPr>
              <a:defRPr sz="1051"/>
            </a:lvl1pPr>
          </a:lstStyle>
          <a:p>
            <a:r>
              <a:rPr lang="en-US"/>
              <a:t>Click icon to add picture</a:t>
            </a:r>
            <a:endParaRPr lang="id-ID"/>
          </a:p>
        </p:txBody>
      </p:sp>
      <p:sp>
        <p:nvSpPr>
          <p:cNvPr id="29" name="Picture Placeholder 21"/>
          <p:cNvSpPr>
            <a:spLocks noGrp="1"/>
          </p:cNvSpPr>
          <p:nvPr>
            <p:ph type="pic" sz="quarter" idx="36"/>
          </p:nvPr>
        </p:nvSpPr>
        <p:spPr>
          <a:xfrm>
            <a:off x="3654813" y="2438400"/>
            <a:ext cx="1220400" cy="1220400"/>
          </a:xfrm>
          <a:prstGeom prst="rect">
            <a:avLst/>
          </a:prstGeom>
        </p:spPr>
        <p:txBody>
          <a:bodyPr/>
          <a:lstStyle>
            <a:lvl1pPr>
              <a:defRPr sz="1051"/>
            </a:lvl1pPr>
          </a:lstStyle>
          <a:p>
            <a:r>
              <a:rPr lang="en-US"/>
              <a:t>Click icon to add picture</a:t>
            </a:r>
            <a:endParaRPr lang="id-ID"/>
          </a:p>
        </p:txBody>
      </p:sp>
      <p:sp>
        <p:nvSpPr>
          <p:cNvPr id="30" name="Picture Placeholder 21"/>
          <p:cNvSpPr>
            <a:spLocks noGrp="1"/>
          </p:cNvSpPr>
          <p:nvPr>
            <p:ph type="pic" sz="quarter" idx="37"/>
          </p:nvPr>
        </p:nvSpPr>
        <p:spPr>
          <a:xfrm>
            <a:off x="4880364" y="2438400"/>
            <a:ext cx="1220400" cy="1220400"/>
          </a:xfrm>
          <a:prstGeom prst="rect">
            <a:avLst/>
          </a:prstGeom>
        </p:spPr>
        <p:txBody>
          <a:bodyPr/>
          <a:lstStyle>
            <a:lvl1pPr>
              <a:defRPr sz="1051"/>
            </a:lvl1pPr>
          </a:lstStyle>
          <a:p>
            <a:r>
              <a:rPr lang="en-US"/>
              <a:t>Click icon to add picture</a:t>
            </a:r>
            <a:endParaRPr lang="id-ID"/>
          </a:p>
        </p:txBody>
      </p:sp>
      <p:sp>
        <p:nvSpPr>
          <p:cNvPr id="31" name="Picture Placeholder 21"/>
          <p:cNvSpPr>
            <a:spLocks noGrp="1"/>
          </p:cNvSpPr>
          <p:nvPr>
            <p:ph type="pic" sz="quarter" idx="38"/>
          </p:nvPr>
        </p:nvSpPr>
        <p:spPr>
          <a:xfrm>
            <a:off x="6094801" y="2438400"/>
            <a:ext cx="1220400" cy="1220400"/>
          </a:xfrm>
          <a:prstGeom prst="rect">
            <a:avLst/>
          </a:prstGeom>
        </p:spPr>
        <p:txBody>
          <a:bodyPr/>
          <a:lstStyle>
            <a:lvl1pPr>
              <a:defRPr sz="1051"/>
            </a:lvl1pPr>
          </a:lstStyle>
          <a:p>
            <a:r>
              <a:rPr lang="en-US"/>
              <a:t>Click icon to add picture</a:t>
            </a:r>
            <a:endParaRPr lang="id-ID"/>
          </a:p>
        </p:txBody>
      </p:sp>
      <p:sp>
        <p:nvSpPr>
          <p:cNvPr id="32" name="Picture Placeholder 21"/>
          <p:cNvSpPr>
            <a:spLocks noGrp="1"/>
          </p:cNvSpPr>
          <p:nvPr>
            <p:ph type="pic" sz="quarter" idx="39"/>
          </p:nvPr>
        </p:nvSpPr>
        <p:spPr>
          <a:xfrm>
            <a:off x="7318764" y="2438400"/>
            <a:ext cx="1220400" cy="1220400"/>
          </a:xfrm>
          <a:prstGeom prst="rect">
            <a:avLst/>
          </a:prstGeom>
        </p:spPr>
        <p:txBody>
          <a:bodyPr/>
          <a:lstStyle>
            <a:lvl1pPr>
              <a:defRPr sz="1051"/>
            </a:lvl1pPr>
          </a:lstStyle>
          <a:p>
            <a:r>
              <a:rPr lang="en-US"/>
              <a:t>Click icon to add picture</a:t>
            </a:r>
            <a:endParaRPr lang="id-ID"/>
          </a:p>
        </p:txBody>
      </p:sp>
      <p:sp>
        <p:nvSpPr>
          <p:cNvPr id="33" name="Picture Placeholder 21"/>
          <p:cNvSpPr>
            <a:spLocks noGrp="1"/>
          </p:cNvSpPr>
          <p:nvPr>
            <p:ph type="pic" sz="quarter" idx="40"/>
          </p:nvPr>
        </p:nvSpPr>
        <p:spPr>
          <a:xfrm>
            <a:off x="8533201" y="2438400"/>
            <a:ext cx="1220400" cy="1220400"/>
          </a:xfrm>
          <a:prstGeom prst="rect">
            <a:avLst/>
          </a:prstGeom>
        </p:spPr>
        <p:txBody>
          <a:bodyPr/>
          <a:lstStyle>
            <a:lvl1pPr>
              <a:defRPr sz="1051"/>
            </a:lvl1pPr>
          </a:lstStyle>
          <a:p>
            <a:r>
              <a:rPr lang="en-US"/>
              <a:t>Click icon to add picture</a:t>
            </a:r>
            <a:endParaRPr lang="id-ID"/>
          </a:p>
        </p:txBody>
      </p:sp>
      <p:sp>
        <p:nvSpPr>
          <p:cNvPr id="34" name="Picture Placeholder 21"/>
          <p:cNvSpPr>
            <a:spLocks noGrp="1"/>
          </p:cNvSpPr>
          <p:nvPr>
            <p:ph type="pic" sz="quarter" idx="41"/>
          </p:nvPr>
        </p:nvSpPr>
        <p:spPr>
          <a:xfrm>
            <a:off x="9757164" y="2438400"/>
            <a:ext cx="1220400" cy="1220400"/>
          </a:xfrm>
          <a:prstGeom prst="rect">
            <a:avLst/>
          </a:prstGeom>
        </p:spPr>
        <p:txBody>
          <a:bodyPr/>
          <a:lstStyle>
            <a:lvl1pPr>
              <a:defRPr sz="1051"/>
            </a:lvl1pPr>
          </a:lstStyle>
          <a:p>
            <a:r>
              <a:rPr lang="en-US"/>
              <a:t>Click icon to add picture</a:t>
            </a:r>
            <a:endParaRPr lang="id-ID"/>
          </a:p>
        </p:txBody>
      </p:sp>
      <p:sp>
        <p:nvSpPr>
          <p:cNvPr id="35" name="Picture Placeholder 21"/>
          <p:cNvSpPr>
            <a:spLocks noGrp="1"/>
          </p:cNvSpPr>
          <p:nvPr>
            <p:ph type="pic" sz="quarter" idx="42"/>
          </p:nvPr>
        </p:nvSpPr>
        <p:spPr>
          <a:xfrm>
            <a:off x="10971601" y="2438400"/>
            <a:ext cx="1220400" cy="1220400"/>
          </a:xfrm>
          <a:prstGeom prst="rect">
            <a:avLst/>
          </a:prstGeom>
        </p:spPr>
        <p:txBody>
          <a:bodyPr/>
          <a:lstStyle>
            <a:lvl1pPr>
              <a:defRPr sz="1051"/>
            </a:lvl1pPr>
          </a:lstStyle>
          <a:p>
            <a:r>
              <a:rPr lang="en-US"/>
              <a:t>Click icon to add picture</a:t>
            </a:r>
            <a:endParaRPr lang="id-ID"/>
          </a:p>
        </p:txBody>
      </p:sp>
    </p:spTree>
    <p:extLst>
      <p:ext uri="{BB962C8B-B14F-4D97-AF65-F5344CB8AC3E}">
        <p14:creationId xmlns:p14="http://schemas.microsoft.com/office/powerpoint/2010/main" val="190991434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estimonial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36" name="Picture Placeholder 6"/>
          <p:cNvSpPr>
            <a:spLocks noGrp="1"/>
          </p:cNvSpPr>
          <p:nvPr>
            <p:ph type="pic" sz="quarter" idx="13"/>
          </p:nvPr>
        </p:nvSpPr>
        <p:spPr>
          <a:xfrm>
            <a:off x="514348" y="1747836"/>
            <a:ext cx="900000" cy="900000"/>
          </a:xfrm>
          <a:prstGeom prst="roundRect">
            <a:avLst/>
          </a:prstGeom>
        </p:spPr>
        <p:txBody>
          <a:bodyPr/>
          <a:lstStyle>
            <a:lvl1pPr>
              <a:defRPr sz="900"/>
            </a:lvl1pPr>
          </a:lstStyle>
          <a:p>
            <a:r>
              <a:rPr lang="en-US"/>
              <a:t>Click icon to add picture</a:t>
            </a:r>
            <a:endParaRPr lang="id-ID"/>
          </a:p>
        </p:txBody>
      </p:sp>
      <p:sp>
        <p:nvSpPr>
          <p:cNvPr id="37" name="Picture Placeholder 6"/>
          <p:cNvSpPr>
            <a:spLocks noGrp="1"/>
          </p:cNvSpPr>
          <p:nvPr>
            <p:ph type="pic" sz="quarter" idx="14"/>
          </p:nvPr>
        </p:nvSpPr>
        <p:spPr>
          <a:xfrm>
            <a:off x="8534399" y="1747836"/>
            <a:ext cx="900000" cy="900000"/>
          </a:xfrm>
          <a:prstGeom prst="roundRect">
            <a:avLst/>
          </a:prstGeom>
        </p:spPr>
        <p:txBody>
          <a:bodyPr/>
          <a:lstStyle>
            <a:lvl1pPr>
              <a:defRPr sz="900"/>
            </a:lvl1pPr>
          </a:lstStyle>
          <a:p>
            <a:r>
              <a:rPr lang="en-US"/>
              <a:t>Click icon to add picture</a:t>
            </a:r>
            <a:endParaRPr lang="id-ID"/>
          </a:p>
        </p:txBody>
      </p:sp>
      <p:sp>
        <p:nvSpPr>
          <p:cNvPr id="38" name="Picture Placeholder 6"/>
          <p:cNvSpPr>
            <a:spLocks noGrp="1"/>
          </p:cNvSpPr>
          <p:nvPr>
            <p:ph type="pic" sz="quarter" idx="15"/>
          </p:nvPr>
        </p:nvSpPr>
        <p:spPr>
          <a:xfrm>
            <a:off x="4610100" y="1747836"/>
            <a:ext cx="900000" cy="900000"/>
          </a:xfrm>
          <a:prstGeom prst="roundRect">
            <a:avLst/>
          </a:prstGeom>
        </p:spPr>
        <p:txBody>
          <a:bodyPr/>
          <a:lstStyle>
            <a:lvl1pPr>
              <a:defRPr sz="900"/>
            </a:lvl1pPr>
          </a:lstStyle>
          <a:p>
            <a:r>
              <a:rPr lang="en-US"/>
              <a:t>Click icon to add picture</a:t>
            </a:r>
            <a:endParaRPr lang="id-ID"/>
          </a:p>
        </p:txBody>
      </p:sp>
      <p:sp>
        <p:nvSpPr>
          <p:cNvPr id="39"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Tree>
    <p:extLst>
      <p:ext uri="{BB962C8B-B14F-4D97-AF65-F5344CB8AC3E}">
        <p14:creationId xmlns:p14="http://schemas.microsoft.com/office/powerpoint/2010/main" val="3693802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stimonial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9" name="Picture Placeholder 13"/>
          <p:cNvSpPr>
            <a:spLocks noGrp="1"/>
          </p:cNvSpPr>
          <p:nvPr>
            <p:ph type="pic" sz="quarter" idx="13"/>
          </p:nvPr>
        </p:nvSpPr>
        <p:spPr>
          <a:xfrm>
            <a:off x="762001" y="4286251"/>
            <a:ext cx="1438276" cy="1438275"/>
          </a:xfrm>
          <a:prstGeom prst="roundRect">
            <a:avLst/>
          </a:prstGeom>
        </p:spPr>
      </p:sp>
      <p:sp>
        <p:nvSpPr>
          <p:cNvPr id="10" name="Picture Placeholder 14"/>
          <p:cNvSpPr>
            <a:spLocks noGrp="1"/>
          </p:cNvSpPr>
          <p:nvPr>
            <p:ph type="pic" sz="quarter" idx="14"/>
          </p:nvPr>
        </p:nvSpPr>
        <p:spPr>
          <a:xfrm>
            <a:off x="6486525" y="4267201"/>
            <a:ext cx="1438276" cy="1438275"/>
          </a:xfrm>
          <a:prstGeom prst="roundRect">
            <a:avLst/>
          </a:prstGeom>
        </p:spPr>
      </p:sp>
    </p:spTree>
    <p:extLst>
      <p:ext uri="{BB962C8B-B14F-4D97-AF65-F5344CB8AC3E}">
        <p14:creationId xmlns:p14="http://schemas.microsoft.com/office/powerpoint/2010/main" val="256277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7B5DD-2C30-7EF2-E00C-E3C4A5683ED6}"/>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3" name="Footer Placeholder 2">
            <a:extLst>
              <a:ext uri="{FF2B5EF4-FFF2-40B4-BE49-F238E27FC236}">
                <a16:creationId xmlns:a16="http://schemas.microsoft.com/office/drawing/2014/main" id="{77D923BB-90AF-FDE8-9C32-8289C360EE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45434B5-AEA1-AD06-41A0-D6A267E29016}"/>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37591276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7"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8"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44658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ivider - text">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a:xfrm>
            <a:off x="11329255" y="6521044"/>
            <a:ext cx="622747" cy="190149"/>
          </a:xfrm>
        </p:spPr>
        <p:txBody>
          <a:bodyPr/>
          <a:lstStyle/>
          <a:p>
            <a:fld id="{09A126C5-B354-4997-8B3A-F5F718C059F2}" type="slidenum">
              <a:rPr lang="en-AU" smtClean="0"/>
              <a:pPr/>
              <a:t>‹#›</a:t>
            </a:fld>
            <a:endParaRPr lang="en-AU" dirty="0"/>
          </a:p>
        </p:txBody>
      </p:sp>
      <p:sp>
        <p:nvSpPr>
          <p:cNvPr id="13" name="Title 1"/>
          <p:cNvSpPr>
            <a:spLocks noGrp="1"/>
          </p:cNvSpPr>
          <p:nvPr>
            <p:ph type="title" hasCustomPrompt="1"/>
          </p:nvPr>
        </p:nvSpPr>
        <p:spPr>
          <a:xfrm>
            <a:off x="236276" y="1789652"/>
            <a:ext cx="10836432" cy="2985611"/>
          </a:xfrm>
        </p:spPr>
        <p:txBody>
          <a:bodyPr anchor="ctr">
            <a:noAutofit/>
          </a:bodyPr>
          <a:lstStyle>
            <a:lvl1pPr algn="l">
              <a:defRPr sz="4800" baseline="0">
                <a:solidFill>
                  <a:schemeClr val="accent1"/>
                </a:solidFill>
              </a:defRPr>
            </a:lvl1pPr>
          </a:lstStyle>
          <a:p>
            <a:r>
              <a:rPr lang="en-US" dirty="0"/>
              <a:t>This is a divider slide, </a:t>
            </a:r>
            <a:br>
              <a:rPr lang="en-US" dirty="0"/>
            </a:br>
            <a:r>
              <a:rPr lang="en-US" dirty="0"/>
              <a:t>using text only</a:t>
            </a:r>
            <a:endParaRPr lang="en-AU" dirty="0"/>
          </a:p>
        </p:txBody>
      </p:sp>
      <p:sp>
        <p:nvSpPr>
          <p:cNvPr id="14" name="Text Placeholder 2"/>
          <p:cNvSpPr>
            <a:spLocks noGrp="1"/>
          </p:cNvSpPr>
          <p:nvPr>
            <p:ph type="body" sz="quarter" idx="15" hasCustomPrompt="1"/>
          </p:nvPr>
        </p:nvSpPr>
        <p:spPr>
          <a:xfrm>
            <a:off x="236276" y="4772060"/>
            <a:ext cx="10836432" cy="573617"/>
          </a:xfrm>
        </p:spPr>
        <p:txBody>
          <a:bodyPr>
            <a:normAutofit/>
          </a:bodyPr>
          <a:lstStyle>
            <a:lvl1pPr marL="0" indent="0" algn="l">
              <a:buNone/>
              <a:defRPr sz="2400">
                <a:solidFill>
                  <a:schemeClr val="accent3"/>
                </a:solidFill>
                <a:latin typeface="+mj-lt"/>
              </a:defRPr>
            </a:lvl1pPr>
            <a:lvl2pPr marL="457189" indent="0">
              <a:buNone/>
              <a:defRPr/>
            </a:lvl2pPr>
            <a:lvl3pPr marL="914377" indent="0">
              <a:buNone/>
              <a:defRPr/>
            </a:lvl3pPr>
            <a:lvl4pPr marL="1314418" indent="0">
              <a:buNone/>
              <a:defRPr/>
            </a:lvl4pPr>
            <a:lvl5pPr marL="1828754" indent="0">
              <a:buNone/>
              <a:defRPr/>
            </a:lvl5pPr>
          </a:lstStyle>
          <a:p>
            <a:pPr lvl="0"/>
            <a:r>
              <a:rPr lang="en-US" dirty="0"/>
              <a:t>Subheading</a:t>
            </a:r>
            <a:endParaRPr lang="en-AU" dirty="0"/>
          </a:p>
        </p:txBody>
      </p:sp>
      <p:sp>
        <p:nvSpPr>
          <p:cNvPr id="15"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6"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Tree>
    <p:extLst>
      <p:ext uri="{BB962C8B-B14F-4D97-AF65-F5344CB8AC3E}">
        <p14:creationId xmlns:p14="http://schemas.microsoft.com/office/powerpoint/2010/main" val="426595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Divider with image 2">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flipH="1">
            <a:off x="-13263" y="1716791"/>
            <a:ext cx="12224000" cy="515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9946" y="60959"/>
            <a:ext cx="12201947" cy="2600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3" name="Rectangle 12"/>
          <p:cNvSpPr/>
          <p:nvPr userDrawn="1"/>
        </p:nvSpPr>
        <p:spPr>
          <a:xfrm>
            <a:off x="-9946" y="3"/>
            <a:ext cx="12201947" cy="609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5" name="Title 1"/>
          <p:cNvSpPr>
            <a:spLocks noGrp="1"/>
          </p:cNvSpPr>
          <p:nvPr>
            <p:ph type="title" hasCustomPrompt="1"/>
          </p:nvPr>
        </p:nvSpPr>
        <p:spPr>
          <a:xfrm>
            <a:off x="4368705" y="673003"/>
            <a:ext cx="6925681" cy="1233533"/>
          </a:xfrm>
        </p:spPr>
        <p:txBody>
          <a:bodyPr anchor="t" anchorCtr="0">
            <a:noAutofit/>
          </a:bodyPr>
          <a:lstStyle>
            <a:lvl1pPr algn="l">
              <a:defRPr sz="3733" baseline="0">
                <a:solidFill>
                  <a:schemeClr val="accent1"/>
                </a:solidFill>
              </a:defRPr>
            </a:lvl1pPr>
          </a:lstStyle>
          <a:p>
            <a:r>
              <a:rPr lang="en-US" dirty="0"/>
              <a:t>This is a divider slide, with an image</a:t>
            </a:r>
            <a:endParaRPr lang="en-AU" dirty="0"/>
          </a:p>
        </p:txBody>
      </p:sp>
      <p:sp>
        <p:nvSpPr>
          <p:cNvPr id="18" name="Text Placeholder 2"/>
          <p:cNvSpPr>
            <a:spLocks noGrp="1"/>
          </p:cNvSpPr>
          <p:nvPr>
            <p:ph type="body" sz="quarter" idx="10" hasCustomPrompt="1"/>
          </p:nvPr>
        </p:nvSpPr>
        <p:spPr>
          <a:xfrm>
            <a:off x="4368800" y="2011329"/>
            <a:ext cx="6926592" cy="573617"/>
          </a:xfrm>
        </p:spPr>
        <p:txBody>
          <a:bodyPr/>
          <a:lstStyle>
            <a:lvl1pPr marL="0" indent="0">
              <a:buNone/>
              <a:defRPr sz="2400">
                <a:solidFill>
                  <a:schemeClr val="accent3"/>
                </a:solidFill>
                <a:latin typeface="+mj-lt"/>
              </a:defRPr>
            </a:lvl1pPr>
            <a:lvl2pPr marL="457189" indent="0">
              <a:buNone/>
              <a:defRPr/>
            </a:lvl2pPr>
            <a:lvl3pPr marL="914377" indent="0">
              <a:buNone/>
              <a:defRPr/>
            </a:lvl3pPr>
            <a:lvl4pPr marL="1314418" indent="0">
              <a:buNone/>
              <a:defRPr/>
            </a:lvl4pPr>
            <a:lvl5pPr marL="1828754" indent="0">
              <a:buNone/>
              <a:defRPr/>
            </a:lvl5pPr>
          </a:lstStyle>
          <a:p>
            <a:pPr lvl="0"/>
            <a:r>
              <a:rPr lang="en-US" dirty="0"/>
              <a:t>Subheading</a:t>
            </a:r>
            <a:endParaRPr lang="en-AU" dirty="0"/>
          </a:p>
        </p:txBody>
      </p:sp>
      <p:pic>
        <p:nvPicPr>
          <p:cNvPr id="19" name="Picture 18"/>
          <p:cNvPicPr/>
          <p:nvPr userDrawn="1"/>
        </p:nvPicPr>
        <p:blipFill>
          <a:blip r:embed="rId3" cstate="print">
            <a:extLst>
              <a:ext uri="{28A0092B-C50C-407E-A947-70E740481C1C}">
                <a14:useLocalDpi xmlns:a14="http://schemas.microsoft.com/office/drawing/2010/main" val="0"/>
              </a:ext>
            </a:extLst>
          </a:blip>
          <a:stretch>
            <a:fillRect/>
          </a:stretch>
        </p:blipFill>
        <p:spPr>
          <a:xfrm>
            <a:off x="1063030" y="1196791"/>
            <a:ext cx="2266665" cy="520000"/>
          </a:xfrm>
          <a:prstGeom prst="rect">
            <a:avLst/>
          </a:prstGeom>
        </p:spPr>
      </p:pic>
    </p:spTree>
    <p:extLst>
      <p:ext uri="{BB962C8B-B14F-4D97-AF65-F5344CB8AC3E}">
        <p14:creationId xmlns:p14="http://schemas.microsoft.com/office/powerpoint/2010/main" val="200885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192621" y="889000"/>
            <a:ext cx="11760201" cy="5280000"/>
          </a:xfrm>
        </p:spPr>
        <p:txBody>
          <a:bodyPr>
            <a:normAutofit/>
          </a:bodyPr>
          <a:lstStyle>
            <a:lvl1pPr>
              <a:defRPr sz="2667"/>
            </a:lvl1pPr>
            <a:lvl2pPr>
              <a:defRPr sz="2400"/>
            </a:lvl2pPr>
            <a:lvl3pPr>
              <a:defRPr sz="2133"/>
            </a:lvl3pPr>
            <a:lvl4pPr>
              <a:defRPr sz="1867"/>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a:xfrm>
            <a:off x="192000" y="192000"/>
            <a:ext cx="9858449" cy="528000"/>
          </a:xfrm>
          <a:prstGeom prst="rect">
            <a:avLst/>
          </a:prstGeom>
        </p:spPr>
        <p:txBody>
          <a:bodyPr vert="horz" lIns="54000" tIns="54000" rIns="91440" bIns="0" rtlCol="0" anchor="t" anchorCtr="0">
            <a:normAutofit/>
          </a:bodyPr>
          <a:lstStyle>
            <a:lvl1pPr>
              <a:defRPr sz="3200"/>
            </a:lvl1pPr>
          </a:lstStyle>
          <a:p>
            <a:r>
              <a:rPr lang="en-US"/>
              <a:t>Click to edit Master title style</a:t>
            </a:r>
            <a:endParaRPr lang="en-AU" dirty="0"/>
          </a:p>
        </p:txBody>
      </p:sp>
      <p:sp>
        <p:nvSpPr>
          <p:cNvPr id="7"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0"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3"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81162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Title, Subtitle and Content">
    <p:spTree>
      <p:nvGrpSpPr>
        <p:cNvPr id="1" name=""/>
        <p:cNvGrpSpPr/>
        <p:nvPr/>
      </p:nvGrpSpPr>
      <p:grpSpPr>
        <a:xfrm>
          <a:off x="0" y="0"/>
          <a:ext cx="0" cy="0"/>
          <a:chOff x="0" y="0"/>
          <a:chExt cx="0" cy="0"/>
        </a:xfrm>
      </p:grpSpPr>
      <p:sp>
        <p:nvSpPr>
          <p:cNvPr id="10" name="Text Placeholder 7"/>
          <p:cNvSpPr>
            <a:spLocks noGrp="1"/>
          </p:cNvSpPr>
          <p:nvPr>
            <p:ph type="body" sz="quarter" idx="15"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6" name="Text Placeholder 5"/>
          <p:cNvSpPr>
            <a:spLocks noGrp="1"/>
          </p:cNvSpPr>
          <p:nvPr>
            <p:ph type="body" sz="quarter" idx="16"/>
          </p:nvPr>
        </p:nvSpPr>
        <p:spPr>
          <a:xfrm>
            <a:off x="192000" y="1097204"/>
            <a:ext cx="11760000" cy="505630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8"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3"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4"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9675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192002" y="1099206"/>
            <a:ext cx="5910500" cy="5005143"/>
          </a:xfrm>
        </p:spPr>
        <p:txBody>
          <a:bodyPr/>
          <a:lstStyle>
            <a:lvl1pPr>
              <a:defRPr baseline="0"/>
            </a:lvl1pPr>
          </a:lstStyle>
          <a:p>
            <a:pPr lvl="0"/>
            <a:r>
              <a:rPr lang="en-US" dirty="0"/>
              <a:t>Column 1 text</a:t>
            </a:r>
          </a:p>
          <a:p>
            <a:pPr lvl="1"/>
            <a:r>
              <a:rPr lang="en-US" dirty="0"/>
              <a:t>Second level</a:t>
            </a:r>
          </a:p>
          <a:p>
            <a:pPr lvl="2"/>
            <a:r>
              <a:rPr lang="en-US" dirty="0"/>
              <a:t>Third level</a:t>
            </a:r>
          </a:p>
          <a:p>
            <a:pPr lvl="3"/>
            <a:r>
              <a:rPr lang="en-US" dirty="0"/>
              <a:t>Fourth level</a:t>
            </a:r>
          </a:p>
        </p:txBody>
      </p:sp>
      <p:sp>
        <p:nvSpPr>
          <p:cNvPr id="8" name="Text Placeholder 7"/>
          <p:cNvSpPr>
            <a:spLocks noGrp="1"/>
          </p:cNvSpPr>
          <p:nvPr>
            <p:ph type="body" sz="quarter" idx="15" hasCustomPrompt="1"/>
          </p:nvPr>
        </p:nvSpPr>
        <p:spPr>
          <a:xfrm>
            <a:off x="6139906" y="1099206"/>
            <a:ext cx="5835103" cy="5005143"/>
          </a:xfrm>
        </p:spPr>
        <p:txBody>
          <a:bodyPr/>
          <a:lstStyle>
            <a:lvl1pPr>
              <a:defRPr/>
            </a:lvl1pPr>
            <a:lvl5pPr marL="1828754" indent="0">
              <a:buNone/>
              <a:defRPr/>
            </a:lvl5pPr>
          </a:lstStyle>
          <a:p>
            <a:pPr lvl="0"/>
            <a:r>
              <a:rPr lang="en-US" dirty="0"/>
              <a:t>Column 2 text</a:t>
            </a:r>
          </a:p>
          <a:p>
            <a:pPr lvl="1"/>
            <a:r>
              <a:rPr lang="en-US" dirty="0"/>
              <a:t>Second level</a:t>
            </a:r>
          </a:p>
          <a:p>
            <a:pPr lvl="2"/>
            <a:r>
              <a:rPr lang="en-US" dirty="0"/>
              <a:t>Third level</a:t>
            </a:r>
          </a:p>
          <a:p>
            <a:pPr lvl="3"/>
            <a:r>
              <a:rPr lang="en-US" dirty="0"/>
              <a:t>Fourth level</a:t>
            </a:r>
          </a:p>
        </p:txBody>
      </p:sp>
      <p:sp>
        <p:nvSpPr>
          <p:cNvPr id="9"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2"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0"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1"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3"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24713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omparison - grey columns">
    <p:spTree>
      <p:nvGrpSpPr>
        <p:cNvPr id="1" name=""/>
        <p:cNvGrpSpPr/>
        <p:nvPr/>
      </p:nvGrpSpPr>
      <p:grpSpPr>
        <a:xfrm>
          <a:off x="0" y="0"/>
          <a:ext cx="0" cy="0"/>
          <a:chOff x="0" y="0"/>
          <a:chExt cx="0" cy="0"/>
        </a:xfrm>
      </p:grpSpPr>
      <p:sp>
        <p:nvSpPr>
          <p:cNvPr id="25" name="Text Placeholder 2"/>
          <p:cNvSpPr>
            <a:spLocks noGrp="1"/>
          </p:cNvSpPr>
          <p:nvPr>
            <p:ph type="body" idx="1"/>
          </p:nvPr>
        </p:nvSpPr>
        <p:spPr>
          <a:xfrm>
            <a:off x="192003" y="1171704"/>
            <a:ext cx="5825356" cy="639763"/>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 name="Text Placeholder 2"/>
          <p:cNvSpPr>
            <a:spLocks noGrp="1"/>
          </p:cNvSpPr>
          <p:nvPr>
            <p:ph type="body" sz="quarter" idx="16"/>
          </p:nvPr>
        </p:nvSpPr>
        <p:spPr>
          <a:xfrm>
            <a:off x="192003" y="1807393"/>
            <a:ext cx="5824428" cy="4300113"/>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2"/>
          <p:cNvSpPr>
            <a:spLocks noGrp="1"/>
          </p:cNvSpPr>
          <p:nvPr>
            <p:ph type="body" idx="17"/>
          </p:nvPr>
        </p:nvSpPr>
        <p:spPr>
          <a:xfrm>
            <a:off x="6126786" y="1171704"/>
            <a:ext cx="5825356" cy="639763"/>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Text Placeholder 2"/>
          <p:cNvSpPr>
            <a:spLocks noGrp="1"/>
          </p:cNvSpPr>
          <p:nvPr>
            <p:ph type="body" sz="quarter" idx="18"/>
          </p:nvPr>
        </p:nvSpPr>
        <p:spPr>
          <a:xfrm>
            <a:off x="6127577" y="1807393"/>
            <a:ext cx="5824428" cy="4300113"/>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7"/>
          <p:cNvSpPr>
            <a:spLocks noGrp="1"/>
          </p:cNvSpPr>
          <p:nvPr>
            <p:ph type="body" sz="quarter" idx="15"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3"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4"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6"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0276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 x Coloured text boxes">
    <p:spTree>
      <p:nvGrpSpPr>
        <p:cNvPr id="1" name=""/>
        <p:cNvGrpSpPr/>
        <p:nvPr/>
      </p:nvGrpSpPr>
      <p:grpSpPr>
        <a:xfrm>
          <a:off x="0" y="0"/>
          <a:ext cx="0" cy="0"/>
          <a:chOff x="0" y="0"/>
          <a:chExt cx="0" cy="0"/>
        </a:xfrm>
      </p:grpSpPr>
      <p:sp>
        <p:nvSpPr>
          <p:cNvPr id="14" name="Text Placeholder 4"/>
          <p:cNvSpPr>
            <a:spLocks noGrp="1"/>
          </p:cNvSpPr>
          <p:nvPr>
            <p:ph type="body" sz="quarter" idx="14"/>
          </p:nvPr>
        </p:nvSpPr>
        <p:spPr>
          <a:xfrm>
            <a:off x="192000" y="3576721"/>
            <a:ext cx="11760000" cy="543017"/>
          </a:xfrm>
          <a:solidFill>
            <a:schemeClr val="accent1"/>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Content Placeholder 5"/>
          <p:cNvSpPr>
            <a:spLocks noGrp="1"/>
          </p:cNvSpPr>
          <p:nvPr>
            <p:ph sz="quarter" idx="15"/>
          </p:nvPr>
        </p:nvSpPr>
        <p:spPr>
          <a:xfrm>
            <a:off x="192000" y="4119738"/>
            <a:ext cx="11760000" cy="1890301"/>
          </a:xfrm>
          <a:solidFill>
            <a:schemeClr val="accent6">
              <a:lumMod val="60000"/>
              <a:lumOff val="4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2"/>
          <p:cNvSpPr>
            <a:spLocks noGrp="1"/>
          </p:cNvSpPr>
          <p:nvPr>
            <p:ph type="body" idx="1"/>
          </p:nvPr>
        </p:nvSpPr>
        <p:spPr>
          <a:xfrm>
            <a:off x="192001" y="1182886"/>
            <a:ext cx="5760000" cy="577559"/>
          </a:xfrm>
          <a:solidFill>
            <a:schemeClr val="accent3"/>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8" name="Content Placeholder 3"/>
          <p:cNvSpPr>
            <a:spLocks noGrp="1"/>
          </p:cNvSpPr>
          <p:nvPr>
            <p:ph sz="half" idx="2"/>
          </p:nvPr>
        </p:nvSpPr>
        <p:spPr>
          <a:xfrm>
            <a:off x="192001" y="1760440"/>
            <a:ext cx="5760000" cy="1680000"/>
          </a:xfrm>
          <a:solidFill>
            <a:schemeClr val="accent3">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Text Placeholder 4"/>
          <p:cNvSpPr>
            <a:spLocks noGrp="1"/>
          </p:cNvSpPr>
          <p:nvPr>
            <p:ph type="body" sz="quarter" idx="3"/>
          </p:nvPr>
        </p:nvSpPr>
        <p:spPr>
          <a:xfrm>
            <a:off x="6192000" y="1182880"/>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30" name="Content Placeholder 5"/>
          <p:cNvSpPr>
            <a:spLocks noGrp="1"/>
          </p:cNvSpPr>
          <p:nvPr>
            <p:ph sz="quarter" idx="4"/>
          </p:nvPr>
        </p:nvSpPr>
        <p:spPr>
          <a:xfrm>
            <a:off x="6192000" y="1743528"/>
            <a:ext cx="5760000" cy="1680000"/>
          </a:xfrm>
          <a:solidFill>
            <a:schemeClr val="accent2">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9" name="Date Placeholder 3"/>
          <p:cNvSpPr>
            <a:spLocks noGrp="1"/>
          </p:cNvSpPr>
          <p:nvPr>
            <p:ph type="dt" sz="half" idx="17"/>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21" name="Footer Placeholder 4"/>
          <p:cNvSpPr>
            <a:spLocks noGrp="1"/>
          </p:cNvSpPr>
          <p:nvPr>
            <p:ph type="ftr" sz="quarter" idx="18"/>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22" name="Slide Number Placeholder 5"/>
          <p:cNvSpPr>
            <a:spLocks noGrp="1"/>
          </p:cNvSpPr>
          <p:nvPr>
            <p:ph type="sldNum" sz="quarter" idx="19"/>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7477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 x Coloured text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01" y="1171383"/>
            <a:ext cx="5760000" cy="577559"/>
          </a:xfrm>
          <a:solidFill>
            <a:schemeClr val="accent3"/>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01" y="1748937"/>
            <a:ext cx="5760000" cy="1680000"/>
          </a:xfrm>
          <a:solidFill>
            <a:schemeClr val="accent3">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2000" y="1171377"/>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6" name="Content Placeholder 5"/>
          <p:cNvSpPr>
            <a:spLocks noGrp="1"/>
          </p:cNvSpPr>
          <p:nvPr>
            <p:ph sz="quarter" idx="4"/>
          </p:nvPr>
        </p:nvSpPr>
        <p:spPr>
          <a:xfrm>
            <a:off x="6192000" y="1732025"/>
            <a:ext cx="5760000" cy="1680000"/>
          </a:xfrm>
          <a:solidFill>
            <a:schemeClr val="accent2">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2"/>
          <p:cNvSpPr>
            <a:spLocks noGrp="1"/>
          </p:cNvSpPr>
          <p:nvPr>
            <p:ph type="body" idx="14"/>
          </p:nvPr>
        </p:nvSpPr>
        <p:spPr>
          <a:xfrm>
            <a:off x="192000" y="3565588"/>
            <a:ext cx="5760000" cy="543560"/>
          </a:xfrm>
          <a:solidFill>
            <a:schemeClr val="accent1"/>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1" name="Content Placeholder 3"/>
          <p:cNvSpPr>
            <a:spLocks noGrp="1"/>
          </p:cNvSpPr>
          <p:nvPr>
            <p:ph sz="half" idx="15"/>
          </p:nvPr>
        </p:nvSpPr>
        <p:spPr>
          <a:xfrm>
            <a:off x="192001" y="4089135"/>
            <a:ext cx="5760000" cy="1680000"/>
          </a:xfrm>
          <a:solidFill>
            <a:schemeClr val="accent6">
              <a:lumMod val="60000"/>
              <a:lumOff val="4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4"/>
          <p:cNvSpPr>
            <a:spLocks noGrp="1"/>
          </p:cNvSpPr>
          <p:nvPr>
            <p:ph type="body" sz="quarter" idx="16"/>
          </p:nvPr>
        </p:nvSpPr>
        <p:spPr>
          <a:xfrm>
            <a:off x="6192000" y="3567279"/>
            <a:ext cx="5760000" cy="541868"/>
          </a:xfrm>
          <a:solidFill>
            <a:schemeClr val="accent5"/>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23" name="Content Placeholder 5"/>
          <p:cNvSpPr>
            <a:spLocks noGrp="1"/>
          </p:cNvSpPr>
          <p:nvPr>
            <p:ph sz="quarter" idx="17"/>
          </p:nvPr>
        </p:nvSpPr>
        <p:spPr>
          <a:xfrm>
            <a:off x="6192000" y="4109148"/>
            <a:ext cx="5760000" cy="1680000"/>
          </a:xfrm>
          <a:solidFill>
            <a:schemeClr val="accent5">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7"/>
          <p:cNvSpPr>
            <a:spLocks noGrp="1"/>
          </p:cNvSpPr>
          <p:nvPr>
            <p:ph type="body" sz="quarter" idx="18"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27"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5" name="Date Placeholder 3"/>
          <p:cNvSpPr>
            <a:spLocks noGrp="1"/>
          </p:cNvSpPr>
          <p:nvPr>
            <p:ph type="dt" sz="half" idx="19"/>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6" name="Footer Placeholder 4"/>
          <p:cNvSpPr>
            <a:spLocks noGrp="1"/>
          </p:cNvSpPr>
          <p:nvPr>
            <p:ph type="ftr" sz="quarter" idx="20"/>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7" name="Slide Number Placeholder 5"/>
          <p:cNvSpPr>
            <a:spLocks noGrp="1"/>
          </p:cNvSpPr>
          <p:nvPr>
            <p:ph type="sldNum" sz="quarter" idx="21"/>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29366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 x Grey text boxes">
    <p:spTree>
      <p:nvGrpSpPr>
        <p:cNvPr id="1" name=""/>
        <p:cNvGrpSpPr/>
        <p:nvPr/>
      </p:nvGrpSpPr>
      <p:grpSpPr>
        <a:xfrm>
          <a:off x="0" y="0"/>
          <a:ext cx="0" cy="0"/>
          <a:chOff x="0" y="0"/>
          <a:chExt cx="0" cy="0"/>
        </a:xfrm>
      </p:grpSpPr>
      <p:sp>
        <p:nvSpPr>
          <p:cNvPr id="14" name="Text Placeholder 4"/>
          <p:cNvSpPr>
            <a:spLocks noGrp="1"/>
          </p:cNvSpPr>
          <p:nvPr>
            <p:ph type="body" sz="quarter" idx="14"/>
          </p:nvPr>
        </p:nvSpPr>
        <p:spPr>
          <a:xfrm>
            <a:off x="192000" y="3576534"/>
            <a:ext cx="11760000" cy="543017"/>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Content Placeholder 5"/>
          <p:cNvSpPr>
            <a:spLocks noGrp="1"/>
          </p:cNvSpPr>
          <p:nvPr>
            <p:ph sz="quarter" idx="15"/>
          </p:nvPr>
        </p:nvSpPr>
        <p:spPr>
          <a:xfrm>
            <a:off x="192000" y="4119549"/>
            <a:ext cx="11760000" cy="1822063"/>
          </a:xfrm>
          <a:solidFill>
            <a:schemeClr val="accent2">
              <a:lumMod val="20000"/>
              <a:lumOff val="8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Text Placeholder 4"/>
          <p:cNvSpPr>
            <a:spLocks noGrp="1"/>
          </p:cNvSpPr>
          <p:nvPr>
            <p:ph type="body" sz="quarter" idx="3"/>
          </p:nvPr>
        </p:nvSpPr>
        <p:spPr>
          <a:xfrm>
            <a:off x="6192000" y="1182880"/>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26" name="Content Placeholder 5"/>
          <p:cNvSpPr>
            <a:spLocks noGrp="1"/>
          </p:cNvSpPr>
          <p:nvPr>
            <p:ph sz="quarter" idx="4"/>
          </p:nvPr>
        </p:nvSpPr>
        <p:spPr>
          <a:xfrm>
            <a:off x="6192000" y="1743528"/>
            <a:ext cx="5760000" cy="1680000"/>
          </a:xfrm>
          <a:solidFill>
            <a:srgbClr val="EBEAE7"/>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2"/>
          <p:cNvSpPr>
            <a:spLocks noGrp="1"/>
          </p:cNvSpPr>
          <p:nvPr>
            <p:ph type="body" idx="1"/>
          </p:nvPr>
        </p:nvSpPr>
        <p:spPr>
          <a:xfrm>
            <a:off x="192001" y="1182886"/>
            <a:ext cx="5760000" cy="577559"/>
          </a:xfrm>
          <a:solidFill>
            <a:srgbClr val="9D9489"/>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8" name="Content Placeholder 3"/>
          <p:cNvSpPr>
            <a:spLocks noGrp="1"/>
          </p:cNvSpPr>
          <p:nvPr>
            <p:ph sz="half" idx="2"/>
          </p:nvPr>
        </p:nvSpPr>
        <p:spPr>
          <a:xfrm>
            <a:off x="192001" y="1760440"/>
            <a:ext cx="5760000" cy="1680000"/>
          </a:xfrm>
          <a:solidFill>
            <a:srgbClr val="EBEAE7"/>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9" name="Date Placeholder 3"/>
          <p:cNvSpPr>
            <a:spLocks noGrp="1"/>
          </p:cNvSpPr>
          <p:nvPr>
            <p:ph type="dt" sz="half" idx="17"/>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21" name="Footer Placeholder 4"/>
          <p:cNvSpPr>
            <a:spLocks noGrp="1"/>
          </p:cNvSpPr>
          <p:nvPr>
            <p:ph type="ftr" sz="quarter" idx="18"/>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22" name="Slide Number Placeholder 5"/>
          <p:cNvSpPr>
            <a:spLocks noGrp="1"/>
          </p:cNvSpPr>
          <p:nvPr>
            <p:ph type="sldNum" sz="quarter" idx="19"/>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28542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72E7-74EF-B62F-C51C-71F40FEDB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D3ADA43-EFF5-2CF4-E7B7-DCE0C4C45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3C8D1BC-1D0F-0BEF-2F05-DAC1C812A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7EA4F-B02E-D8A0-9801-F0D302AA7C42}"/>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6" name="Footer Placeholder 5">
            <a:extLst>
              <a:ext uri="{FF2B5EF4-FFF2-40B4-BE49-F238E27FC236}">
                <a16:creationId xmlns:a16="http://schemas.microsoft.com/office/drawing/2014/main" id="{03095152-7407-AE1F-53B9-942AB94E372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F6C056-7272-D187-8E70-80DF7570A0A5}"/>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20596911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ext box &amp; Chart Vertical">
    <p:spTree>
      <p:nvGrpSpPr>
        <p:cNvPr id="1" name=""/>
        <p:cNvGrpSpPr/>
        <p:nvPr/>
      </p:nvGrpSpPr>
      <p:grpSpPr>
        <a:xfrm>
          <a:off x="0" y="0"/>
          <a:ext cx="0" cy="0"/>
          <a:chOff x="0" y="0"/>
          <a:chExt cx="0" cy="0"/>
        </a:xfrm>
      </p:grpSpPr>
      <p:sp>
        <p:nvSpPr>
          <p:cNvPr id="15" name="Text Placeholder 2"/>
          <p:cNvSpPr>
            <a:spLocks noGrp="1"/>
          </p:cNvSpPr>
          <p:nvPr>
            <p:ph type="body" sz="quarter" idx="11"/>
          </p:nvPr>
        </p:nvSpPr>
        <p:spPr>
          <a:xfrm>
            <a:off x="192003" y="1184701"/>
            <a:ext cx="6073375" cy="4937159"/>
          </a:xfrm>
        </p:spPr>
        <p:txBody>
          <a:bodyPr>
            <a:normAutofit/>
          </a:bodyPr>
          <a:lstStyle>
            <a:lvl1pPr marL="176209" indent="-176209">
              <a:tabLst>
                <a:tab pos="176209" algn="l"/>
              </a:tabLst>
              <a:defRPr sz="1867"/>
            </a:lvl1pPr>
            <a:lvl2pPr marL="360354" indent="-184146">
              <a:buFont typeface="+mj-lt"/>
              <a:buAutoNum type="arabicPeriod"/>
              <a:defRPr sz="1867" b="0">
                <a:latin typeface="Arial" pitchFamily="34" charset="0"/>
                <a:cs typeface="Arial" pitchFamily="34" charset="0"/>
              </a:defRPr>
            </a:lvl2pPr>
            <a:lvl3pPr marL="360354" indent="-184146">
              <a:buFont typeface="+mj-lt"/>
              <a:buAutoNum type="arabicPeriod"/>
              <a:defRPr sz="1600" b="0">
                <a:latin typeface="Arial" pitchFamily="34" charset="0"/>
                <a:cs typeface="Arial" pitchFamily="34" charset="0"/>
              </a:defRPr>
            </a:lvl3pPr>
            <a:lvl4pPr marL="1073124" indent="-268281">
              <a:buFont typeface="Arial" pitchFamily="34" charset="0"/>
              <a:buChar char="•"/>
              <a:defRPr sz="1600" b="0">
                <a:latin typeface="Arial" pitchFamily="34" charset="0"/>
                <a:cs typeface="Arial" pitchFamily="34" charset="0"/>
              </a:defRPr>
            </a:lvl4pPr>
            <a:lvl5pPr marL="1342992" indent="-269868">
              <a:defRPr sz="1200" b="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2"/>
          </p:nvPr>
        </p:nvSpPr>
        <p:spPr>
          <a:xfrm>
            <a:off x="6364168" y="1184695"/>
            <a:ext cx="5587833" cy="4937160"/>
          </a:xfrm>
        </p:spPr>
        <p:txBody>
          <a:bodyPr/>
          <a:lstStyle/>
          <a:p>
            <a:r>
              <a:rPr lang="en-US"/>
              <a:t>Click icon to add chart</a:t>
            </a:r>
            <a:endParaRPr lang="en-AU" dirty="0"/>
          </a:p>
        </p:txBody>
      </p:sp>
      <p:sp>
        <p:nvSpPr>
          <p:cNvPr id="12"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6"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0"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1"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7"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71343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losing Slide1">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5369"/>
          <a:stretch/>
        </p:blipFill>
        <p:spPr bwMode="auto">
          <a:xfrm>
            <a:off x="-13263" y="1697026"/>
            <a:ext cx="12224000" cy="51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userDrawn="1"/>
        </p:nvGrpSpPr>
        <p:grpSpPr>
          <a:xfrm>
            <a:off x="-9946" y="4"/>
            <a:ext cx="12201947" cy="2329833"/>
            <a:chOff x="-7460" y="0"/>
            <a:chExt cx="9151460" cy="1747375"/>
          </a:xfrm>
        </p:grpSpPr>
        <p:sp>
          <p:nvSpPr>
            <p:cNvPr id="11" name="Rectangle 10"/>
            <p:cNvSpPr/>
            <p:nvPr userDrawn="1"/>
          </p:nvSpPr>
          <p:spPr>
            <a:xfrm>
              <a:off x="-7460" y="0"/>
              <a:ext cx="915146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2" name="Rectangle 11"/>
            <p:cNvSpPr/>
            <p:nvPr userDrawn="1"/>
          </p:nvSpPr>
          <p:spPr>
            <a:xfrm>
              <a:off x="-7460" y="45718"/>
              <a:ext cx="9151460" cy="1701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AU" sz="1800" dirty="0">
                <a:solidFill>
                  <a:schemeClr val="tx1"/>
                </a:solidFill>
                <a:latin typeface="Arial" pitchFamily="34" charset="0"/>
                <a:cs typeface="Arial" pitchFamily="34" charset="0"/>
              </a:endParaRPr>
            </a:p>
          </p:txBody>
        </p:sp>
      </p:grpSp>
      <p:pic>
        <p:nvPicPr>
          <p:cNvPr id="16" name="Picture 15"/>
          <p:cNvPicPr/>
          <p:nvPr userDrawn="1"/>
        </p:nvPicPr>
        <p:blipFill>
          <a:blip r:embed="rId3" cstate="print">
            <a:extLst>
              <a:ext uri="{28A0092B-C50C-407E-A947-70E740481C1C}">
                <a14:useLocalDpi xmlns:a14="http://schemas.microsoft.com/office/drawing/2010/main" val="0"/>
              </a:ext>
            </a:extLst>
          </a:blip>
          <a:stretch>
            <a:fillRect/>
          </a:stretch>
        </p:blipFill>
        <p:spPr>
          <a:xfrm>
            <a:off x="9470613" y="1319648"/>
            <a:ext cx="2266665" cy="520000"/>
          </a:xfrm>
          <a:prstGeom prst="rect">
            <a:avLst/>
          </a:prstGeom>
        </p:spPr>
      </p:pic>
      <p:sp>
        <p:nvSpPr>
          <p:cNvPr id="4" name="Title 3"/>
          <p:cNvSpPr>
            <a:spLocks noGrp="1"/>
          </p:cNvSpPr>
          <p:nvPr>
            <p:ph type="title"/>
          </p:nvPr>
        </p:nvSpPr>
        <p:spPr>
          <a:xfrm>
            <a:off x="1174461" y="741918"/>
            <a:ext cx="7165577" cy="1261812"/>
          </a:xfrm>
        </p:spPr>
        <p:txBody>
          <a:bodyPr>
            <a:noAutofit/>
          </a:bodyPr>
          <a:lstStyle>
            <a:lvl1pPr>
              <a:defRPr sz="4000"/>
            </a:lvl1pPr>
          </a:lstStyle>
          <a:p>
            <a:r>
              <a:rPr lang="en-US"/>
              <a:t>Click to edit Master title style</a:t>
            </a:r>
            <a:endParaRPr lang="en-AU" dirty="0"/>
          </a:p>
        </p:txBody>
      </p:sp>
    </p:spTree>
    <p:extLst>
      <p:ext uri="{BB962C8B-B14F-4D97-AF65-F5344CB8AC3E}">
        <p14:creationId xmlns:p14="http://schemas.microsoft.com/office/powerpoint/2010/main" val="17278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Colour">
    <p:spTree>
      <p:nvGrpSpPr>
        <p:cNvPr id="1" name=""/>
        <p:cNvGrpSpPr/>
        <p:nvPr/>
      </p:nvGrpSpPr>
      <p:grpSpPr>
        <a:xfrm>
          <a:off x="0" y="0"/>
          <a:ext cx="0" cy="0"/>
          <a:chOff x="0" y="0"/>
          <a:chExt cx="0" cy="0"/>
        </a:xfrm>
      </p:grpSpPr>
      <p:sp>
        <p:nvSpPr>
          <p:cNvPr id="29" name="Title 1"/>
          <p:cNvSpPr>
            <a:spLocks noGrp="1"/>
          </p:cNvSpPr>
          <p:nvPr userDrawn="1">
            <p:ph type="title" hasCustomPrompt="1"/>
          </p:nvPr>
        </p:nvSpPr>
        <p:spPr>
          <a:xfrm>
            <a:off x="192000" y="192000"/>
            <a:ext cx="9960000" cy="624000"/>
          </a:xfrm>
        </p:spPr>
        <p:txBody>
          <a:bodyPr/>
          <a:lstStyle>
            <a:lvl1pPr>
              <a:defRPr/>
            </a:lvl1pPr>
          </a:lstStyle>
          <a:p>
            <a:r>
              <a:rPr lang="en-US" dirty="0" err="1"/>
              <a:t>Colour</a:t>
            </a:r>
            <a:r>
              <a:rPr lang="en-US" dirty="0"/>
              <a:t> Palette</a:t>
            </a:r>
            <a:endParaRPr lang="en-AU" dirty="0"/>
          </a:p>
        </p:txBody>
      </p:sp>
      <p:sp>
        <p:nvSpPr>
          <p:cNvPr id="6"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7"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8"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5370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Section Divid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4277375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Section Divider Purp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244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088F-3EBF-4E4C-7F53-9A82824EF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AFCE6D-A9DF-D8B1-7B15-E2C4C34C4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B109D64-1C73-7311-5DCD-C5CDF0378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78BC2-C58B-E5DE-7DF3-0E9F0A786278}"/>
              </a:ext>
            </a:extLst>
          </p:cNvPr>
          <p:cNvSpPr>
            <a:spLocks noGrp="1"/>
          </p:cNvSpPr>
          <p:nvPr>
            <p:ph type="dt" sz="half" idx="10"/>
          </p:nvPr>
        </p:nvSpPr>
        <p:spPr/>
        <p:txBody>
          <a:bodyPr/>
          <a:lstStyle/>
          <a:p>
            <a:fld id="{8FDF7368-D14C-4A3B-800A-A26CABEDC839}" type="datetimeFigureOut">
              <a:rPr lang="en-AU" smtClean="0"/>
              <a:t>5/03/2024</a:t>
            </a:fld>
            <a:endParaRPr lang="en-AU"/>
          </a:p>
        </p:txBody>
      </p:sp>
      <p:sp>
        <p:nvSpPr>
          <p:cNvPr id="6" name="Footer Placeholder 5">
            <a:extLst>
              <a:ext uri="{FF2B5EF4-FFF2-40B4-BE49-F238E27FC236}">
                <a16:creationId xmlns:a16="http://schemas.microsoft.com/office/drawing/2014/main" id="{F895E651-417C-AFF2-53E5-3302B4A5EAD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6DDEEC0-BB72-2BF3-2F26-37128F31DFED}"/>
              </a:ext>
            </a:extLst>
          </p:cNvPr>
          <p:cNvSpPr>
            <a:spLocks noGrp="1"/>
          </p:cNvSpPr>
          <p:nvPr>
            <p:ph type="sldNum" sz="quarter" idx="12"/>
          </p:nvPr>
        </p:nvSpPr>
        <p:spPr/>
        <p:txBody>
          <a:bodyPr/>
          <a:lstStyle/>
          <a:p>
            <a:fld id="{C4289528-A337-4765-B8B7-EC85C5E88373}" type="slidenum">
              <a:rPr lang="en-AU" smtClean="0"/>
              <a:t>‹#›</a:t>
            </a:fld>
            <a:endParaRPr lang="en-AU"/>
          </a:p>
        </p:txBody>
      </p:sp>
    </p:spTree>
    <p:extLst>
      <p:ext uri="{BB962C8B-B14F-4D97-AF65-F5344CB8AC3E}">
        <p14:creationId xmlns:p14="http://schemas.microsoft.com/office/powerpoint/2010/main" val="260519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slideLayout" Target="../slideLayouts/slideLayout77.xml"/><Relationship Id="rId74"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71"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5C56F-E53A-DCFC-287F-43BEB1573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B99091-652B-815A-F1BB-45D29C6E83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A98C6D-030F-B27B-ABB5-8D243E170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F7368-D14C-4A3B-800A-A26CABEDC839}" type="datetimeFigureOut">
              <a:rPr lang="en-AU" smtClean="0"/>
              <a:t>5/03/2024</a:t>
            </a:fld>
            <a:endParaRPr lang="en-AU"/>
          </a:p>
        </p:txBody>
      </p:sp>
      <p:sp>
        <p:nvSpPr>
          <p:cNvPr id="5" name="Footer Placeholder 4">
            <a:extLst>
              <a:ext uri="{FF2B5EF4-FFF2-40B4-BE49-F238E27FC236}">
                <a16:creationId xmlns:a16="http://schemas.microsoft.com/office/drawing/2014/main" id="{350F776F-C558-696B-A1C9-B4DD7E7DE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7930E29-636D-719C-4280-9792A4AA7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89528-A337-4765-B8B7-EC85C5E88373}" type="slidenum">
              <a:rPr lang="en-AU" smtClean="0"/>
              <a:t>‹#›</a:t>
            </a:fld>
            <a:endParaRPr lang="en-AU"/>
          </a:p>
        </p:txBody>
      </p:sp>
    </p:spTree>
    <p:extLst>
      <p:ext uri="{BB962C8B-B14F-4D97-AF65-F5344CB8AC3E}">
        <p14:creationId xmlns:p14="http://schemas.microsoft.com/office/powerpoint/2010/main" val="223871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00" y="255501"/>
            <a:ext cx="11664000" cy="479556"/>
          </a:xfrm>
          <a:prstGeom prst="rect">
            <a:avLst/>
          </a:prstGeom>
        </p:spPr>
        <p:txBody>
          <a:bodyPr vert="horz" lIns="36000" tIns="36000" rIns="36000" bIns="3600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92000" y="1424282"/>
            <a:ext cx="11664000" cy="4220092"/>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2"/>
          </p:nvPr>
        </p:nvSpPr>
        <p:spPr>
          <a:xfrm>
            <a:off x="6085212" y="6128725"/>
            <a:ext cx="1680000" cy="479556"/>
          </a:xfrm>
          <a:prstGeom prst="rect">
            <a:avLst/>
          </a:prstGeom>
        </p:spPr>
        <p:txBody>
          <a:bodyPr vert="horz" lIns="36000" tIns="36000" rIns="36000" bIns="36000" rtlCol="0" anchor="b" anchorCtr="0"/>
          <a:lstStyle>
            <a:lvl1pPr algn="l">
              <a:defRPr sz="1267">
                <a:solidFill>
                  <a:schemeClr val="tx1"/>
                </a:solidFill>
              </a:defRPr>
            </a:lvl1pPr>
          </a:lstStyle>
          <a:p>
            <a:fld id="{E8B17B30-B073-4267-AF98-E10852E7EF5D}" type="datetime4">
              <a:rPr lang="en-AU" smtClean="0"/>
              <a:pPr/>
              <a:t>5 March 2024</a:t>
            </a:fld>
            <a:endParaRPr lang="en-AU" dirty="0"/>
          </a:p>
        </p:txBody>
      </p:sp>
      <p:sp>
        <p:nvSpPr>
          <p:cNvPr id="13" name="Footer Placeholder 12"/>
          <p:cNvSpPr>
            <a:spLocks noGrp="1"/>
          </p:cNvSpPr>
          <p:nvPr>
            <p:ph type="ftr" sz="quarter" idx="3"/>
          </p:nvPr>
        </p:nvSpPr>
        <p:spPr>
          <a:xfrm>
            <a:off x="2162174" y="6128725"/>
            <a:ext cx="3762377" cy="479556"/>
          </a:xfrm>
          <a:prstGeom prst="rect">
            <a:avLst/>
          </a:prstGeom>
        </p:spPr>
        <p:txBody>
          <a:bodyPr vert="horz" lIns="36000" tIns="36000" rIns="36000" bIns="36000" rtlCol="0" anchor="b" anchorCtr="0"/>
          <a:lstStyle>
            <a:lvl1pPr algn="l">
              <a:defRPr sz="1267" spc="-13" baseline="0">
                <a:solidFill>
                  <a:schemeClr val="tx1"/>
                </a:solidFill>
              </a:defRPr>
            </a:lvl1pPr>
          </a:lstStyle>
          <a:p>
            <a:r>
              <a:rPr lang="en-AU"/>
              <a:t>Presentation Title | Event, Location</a:t>
            </a:r>
            <a:endParaRPr lang="en-AU" dirty="0"/>
          </a:p>
        </p:txBody>
      </p:sp>
      <p:sp>
        <p:nvSpPr>
          <p:cNvPr id="14" name="Slide Number Placeholder 13"/>
          <p:cNvSpPr>
            <a:spLocks noGrp="1"/>
          </p:cNvSpPr>
          <p:nvPr>
            <p:ph type="sldNum" sz="quarter" idx="4"/>
          </p:nvPr>
        </p:nvSpPr>
        <p:spPr>
          <a:xfrm>
            <a:off x="9639301" y="6128725"/>
            <a:ext cx="913972" cy="479556"/>
          </a:xfrm>
          <a:prstGeom prst="rect">
            <a:avLst/>
          </a:prstGeom>
        </p:spPr>
        <p:txBody>
          <a:bodyPr vert="horz" lIns="0" tIns="36000" rIns="36000" bIns="36000" rtlCol="0" anchor="b" anchorCtr="0"/>
          <a:lstStyle>
            <a:lvl1pPr algn="r">
              <a:defRPr sz="1267">
                <a:solidFill>
                  <a:schemeClr val="tx1"/>
                </a:solidFill>
              </a:defRPr>
            </a:lvl1pPr>
          </a:lstStyle>
          <a:p>
            <a:fld id="{3034ED35-68C8-490F-8179-2536BE7EA83A}" type="slidenum">
              <a:rPr lang="en-AU" smtClean="0"/>
              <a:pPr/>
              <a:t>‹#›</a:t>
            </a:fld>
            <a:endParaRPr lang="en-AU" dirty="0"/>
          </a:p>
        </p:txBody>
      </p:sp>
      <p:pic>
        <p:nvPicPr>
          <p:cNvPr id="5" name="Picture 4"/>
          <p:cNvPicPr>
            <a:picLocks noChangeAspect="1"/>
          </p:cNvPicPr>
          <p:nvPr userDrawn="1"/>
        </p:nvPicPr>
        <p:blipFill>
          <a:blip r:embed="rId75" cstate="print">
            <a:extLst>
              <a:ext uri="{28A0092B-C50C-407E-A947-70E740481C1C}">
                <a14:useLocalDpi xmlns:a14="http://schemas.microsoft.com/office/drawing/2010/main" val="0"/>
              </a:ext>
            </a:extLst>
          </a:blip>
          <a:stretch>
            <a:fillRect/>
          </a:stretch>
        </p:blipFill>
        <p:spPr>
          <a:xfrm>
            <a:off x="248697" y="6321827"/>
            <a:ext cx="1104000" cy="320160"/>
          </a:xfrm>
          <a:prstGeom prst="rect">
            <a:avLst/>
          </a:prstGeom>
        </p:spPr>
      </p:pic>
    </p:spTree>
    <p:extLst>
      <p:ext uri="{BB962C8B-B14F-4D97-AF65-F5344CB8AC3E}">
        <p14:creationId xmlns:p14="http://schemas.microsoft.com/office/powerpoint/2010/main" val="2667111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Lst>
  <p:hf hdr="0"/>
  <p:txStyles>
    <p:titleStyle>
      <a:lvl1pPr algn="l" defTabSz="914377" rtl="0" eaLnBrk="1" latinLnBrk="0" hangingPunct="1">
        <a:lnSpc>
          <a:spcPct val="112000"/>
        </a:lnSpc>
        <a:spcBef>
          <a:spcPct val="0"/>
        </a:spcBef>
        <a:buNone/>
        <a:defRPr sz="1867" kern="1200" spc="0" baseline="0">
          <a:solidFill>
            <a:schemeClr val="tx1"/>
          </a:solidFill>
          <a:latin typeface="+mj-lt"/>
          <a:ea typeface="+mj-ea"/>
          <a:cs typeface="+mj-cs"/>
        </a:defRPr>
      </a:lvl1pPr>
    </p:titleStyle>
    <p:bodyStyle>
      <a:lvl1pPr marL="0" indent="335992"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1pPr>
      <a:lvl2pPr marL="0" indent="0" algn="l" defTabSz="914377" rtl="0" eaLnBrk="1" latinLnBrk="0" hangingPunct="1">
        <a:lnSpc>
          <a:spcPct val="112000"/>
        </a:lnSpc>
        <a:spcBef>
          <a:spcPts val="0"/>
        </a:spcBef>
        <a:spcAft>
          <a:spcPts val="0"/>
        </a:spcAft>
        <a:buFontTx/>
        <a:buNone/>
        <a:defRPr sz="1867" i="1" kern="1200" spc="0" baseline="0">
          <a:solidFill>
            <a:schemeClr val="tx1"/>
          </a:solidFill>
          <a:latin typeface="+mn-lt"/>
          <a:ea typeface="+mn-ea"/>
          <a:cs typeface="+mn-cs"/>
        </a:defRPr>
      </a:lvl2pPr>
      <a:lvl3pPr marL="335992"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3pPr>
      <a:lvl4pPr marL="671983"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4pPr>
      <a:lvl5pPr marL="0" indent="0"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1F8580F6-5C44-9744-344C-6A0E6D24FB1B}"/>
              </a:ext>
            </a:extLst>
          </p:cNvPr>
          <p:cNvSpPr/>
          <p:nvPr/>
        </p:nvSpPr>
        <p:spPr>
          <a:xfrm>
            <a:off x="1" y="1516593"/>
            <a:ext cx="12191999" cy="4163911"/>
          </a:xfrm>
          <a:prstGeom prst="rect">
            <a:avLst/>
          </a:prstGeom>
          <a:solidFill>
            <a:srgbClr val="579E9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nvGrpSpPr>
          <p:cNvPr id="6" name="组合 44"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7A13F624-D4A2-E0A7-B258-C9F31991572C}"/>
              </a:ext>
            </a:extLst>
          </p:cNvPr>
          <p:cNvGrpSpPr/>
          <p:nvPr/>
        </p:nvGrpSpPr>
        <p:grpSpPr>
          <a:xfrm rot="16200000">
            <a:off x="-337308" y="1814465"/>
            <a:ext cx="5979588" cy="3657079"/>
            <a:chOff x="1664780" y="805187"/>
            <a:chExt cx="8652787" cy="5291994"/>
          </a:xfrm>
        </p:grpSpPr>
        <p:grpSp>
          <p:nvGrpSpPr>
            <p:cNvPr id="7" name="组合 45">
              <a:extLst>
                <a:ext uri="{FF2B5EF4-FFF2-40B4-BE49-F238E27FC236}">
                  <a16:creationId xmlns:a16="http://schemas.microsoft.com/office/drawing/2014/main" id="{0522FA06-6BA9-2676-7750-50189629BB23}"/>
                </a:ext>
              </a:extLst>
            </p:cNvPr>
            <p:cNvGrpSpPr/>
            <p:nvPr/>
          </p:nvGrpSpPr>
          <p:grpSpPr>
            <a:xfrm>
              <a:off x="3803102" y="1380859"/>
              <a:ext cx="4365431" cy="4102848"/>
              <a:chOff x="3976099" y="1787703"/>
              <a:chExt cx="2506894" cy="2073668"/>
            </a:xfrm>
          </p:grpSpPr>
          <p:sp>
            <p:nvSpPr>
              <p:cNvPr id="16" name="任意多边形 68">
                <a:extLst>
                  <a:ext uri="{FF2B5EF4-FFF2-40B4-BE49-F238E27FC236}">
                    <a16:creationId xmlns:a16="http://schemas.microsoft.com/office/drawing/2014/main" id="{E31CB60D-26E8-21FE-BB58-2B95FE2B7A71}"/>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7" name="任意多边形 69">
                <a:extLst>
                  <a:ext uri="{FF2B5EF4-FFF2-40B4-BE49-F238E27FC236}">
                    <a16:creationId xmlns:a16="http://schemas.microsoft.com/office/drawing/2014/main" id="{0D334406-597E-E050-34CB-6056253CAF88}"/>
                  </a:ext>
                </a:extLst>
              </p:cNvPr>
              <p:cNvSpPr/>
              <p:nvPr/>
            </p:nvSpPr>
            <p:spPr>
              <a:xfrm rot="10800000">
                <a:off x="3976099" y="2782584"/>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grpSp>
          <p:nvGrpSpPr>
            <p:cNvPr id="8" name="组合 46">
              <a:extLst>
                <a:ext uri="{FF2B5EF4-FFF2-40B4-BE49-F238E27FC236}">
                  <a16:creationId xmlns:a16="http://schemas.microsoft.com/office/drawing/2014/main" id="{551E80AD-30A4-BBD4-DDE1-F64B11AB6E68}"/>
                </a:ext>
              </a:extLst>
            </p:cNvPr>
            <p:cNvGrpSpPr/>
            <p:nvPr/>
          </p:nvGrpSpPr>
          <p:grpSpPr>
            <a:xfrm rot="535083">
              <a:off x="1664780" y="3030874"/>
              <a:ext cx="2694243" cy="3066307"/>
              <a:chOff x="1652962" y="3053514"/>
              <a:chExt cx="2694243" cy="3066307"/>
            </a:xfrm>
          </p:grpSpPr>
          <p:sp>
            <p:nvSpPr>
              <p:cNvPr id="14" name="任意多边形 52">
                <a:extLst>
                  <a:ext uri="{FF2B5EF4-FFF2-40B4-BE49-F238E27FC236}">
                    <a16:creationId xmlns:a16="http://schemas.microsoft.com/office/drawing/2014/main" id="{B0580987-DE73-E4E7-CAC2-5E0C6F21E028}"/>
                  </a:ext>
                </a:extLst>
              </p:cNvPr>
              <p:cNvSpPr/>
              <p:nvPr/>
            </p:nvSpPr>
            <p:spPr>
              <a:xfrm>
                <a:off x="2263425" y="3053514"/>
                <a:ext cx="2083780" cy="2083782"/>
              </a:xfrm>
              <a:custGeom>
                <a:avLst/>
                <a:gdLst>
                  <a:gd name="connsiteX0" fmla="*/ 0 w 1654139"/>
                  <a:gd name="connsiteY0" fmla="*/ 1654139 h 1654139"/>
                  <a:gd name="connsiteX1" fmla="*/ 1654139 w 1654139"/>
                  <a:gd name="connsiteY1" fmla="*/ 0 h 1654139"/>
                </a:gdLst>
                <a:ahLst/>
                <a:cxnLst>
                  <a:cxn ang="0">
                    <a:pos x="connsiteX0" y="connsiteY0"/>
                  </a:cxn>
                  <a:cxn ang="0">
                    <a:pos x="connsiteX1" y="connsiteY1"/>
                  </a:cxn>
                </a:cxnLst>
                <a:rect l="l" t="t" r="r" b="b"/>
                <a:pathLst>
                  <a:path w="1654139" h="1654139">
                    <a:moveTo>
                      <a:pt x="0" y="1654139"/>
                    </a:moveTo>
                    <a:lnTo>
                      <a:pt x="1654139"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5" name="任意多边形 53">
                <a:extLst>
                  <a:ext uri="{FF2B5EF4-FFF2-40B4-BE49-F238E27FC236}">
                    <a16:creationId xmlns:a16="http://schemas.microsoft.com/office/drawing/2014/main" id="{F4D8E107-9D11-8D32-98A3-09BDCD0A45E4}"/>
                  </a:ext>
                </a:extLst>
              </p:cNvPr>
              <p:cNvSpPr/>
              <p:nvPr/>
            </p:nvSpPr>
            <p:spPr>
              <a:xfrm>
                <a:off x="1652962" y="4036042"/>
                <a:ext cx="2083781" cy="2083779"/>
              </a:xfrm>
              <a:custGeom>
                <a:avLst/>
                <a:gdLst>
                  <a:gd name="connsiteX0" fmla="*/ 0 w 1654139"/>
                  <a:gd name="connsiteY0" fmla="*/ 1654139 h 1654139"/>
                  <a:gd name="connsiteX1" fmla="*/ 1654139 w 1654139"/>
                  <a:gd name="connsiteY1" fmla="*/ 0 h 1654139"/>
                </a:gdLst>
                <a:ahLst/>
                <a:cxnLst>
                  <a:cxn ang="0">
                    <a:pos x="connsiteX0" y="connsiteY0"/>
                  </a:cxn>
                  <a:cxn ang="0">
                    <a:pos x="connsiteX1" y="connsiteY1"/>
                  </a:cxn>
                </a:cxnLst>
                <a:rect l="l" t="t" r="r" b="b"/>
                <a:pathLst>
                  <a:path w="1654139" h="1654139">
                    <a:moveTo>
                      <a:pt x="0" y="1654139"/>
                    </a:moveTo>
                    <a:lnTo>
                      <a:pt x="1654139"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grpSp>
          <p:nvGrpSpPr>
            <p:cNvPr id="9" name="组合 47">
              <a:extLst>
                <a:ext uri="{FF2B5EF4-FFF2-40B4-BE49-F238E27FC236}">
                  <a16:creationId xmlns:a16="http://schemas.microsoft.com/office/drawing/2014/main" id="{FF51F9F9-3A4B-7738-A169-3575EA12F366}"/>
                </a:ext>
              </a:extLst>
            </p:cNvPr>
            <p:cNvGrpSpPr/>
            <p:nvPr/>
          </p:nvGrpSpPr>
          <p:grpSpPr>
            <a:xfrm rot="535083">
              <a:off x="7623322" y="805187"/>
              <a:ext cx="2694245" cy="3066306"/>
              <a:chOff x="7648039" y="808696"/>
              <a:chExt cx="2694245" cy="3066306"/>
            </a:xfrm>
          </p:grpSpPr>
          <p:sp>
            <p:nvSpPr>
              <p:cNvPr id="12" name="任意多边形 50">
                <a:extLst>
                  <a:ext uri="{FF2B5EF4-FFF2-40B4-BE49-F238E27FC236}">
                    <a16:creationId xmlns:a16="http://schemas.microsoft.com/office/drawing/2014/main" id="{8DBA311C-3F5C-003B-5028-B7F5512205FE}"/>
                  </a:ext>
                </a:extLst>
              </p:cNvPr>
              <p:cNvSpPr/>
              <p:nvPr/>
            </p:nvSpPr>
            <p:spPr>
              <a:xfrm>
                <a:off x="8258505" y="808696"/>
                <a:ext cx="2083779" cy="2083783"/>
              </a:xfrm>
              <a:custGeom>
                <a:avLst/>
                <a:gdLst>
                  <a:gd name="connsiteX0" fmla="*/ 0 w 1654139"/>
                  <a:gd name="connsiteY0" fmla="*/ 1654139 h 1654139"/>
                  <a:gd name="connsiteX1" fmla="*/ 1654139 w 1654139"/>
                  <a:gd name="connsiteY1" fmla="*/ 0 h 1654139"/>
                </a:gdLst>
                <a:ahLst/>
                <a:cxnLst>
                  <a:cxn ang="0">
                    <a:pos x="connsiteX0" y="connsiteY0"/>
                  </a:cxn>
                  <a:cxn ang="0">
                    <a:pos x="connsiteX1" y="connsiteY1"/>
                  </a:cxn>
                </a:cxnLst>
                <a:rect l="l" t="t" r="r" b="b"/>
                <a:pathLst>
                  <a:path w="1654139" h="1654139">
                    <a:moveTo>
                      <a:pt x="0" y="1654139"/>
                    </a:moveTo>
                    <a:lnTo>
                      <a:pt x="1654139"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3" name="任意多边形 51">
                <a:extLst>
                  <a:ext uri="{FF2B5EF4-FFF2-40B4-BE49-F238E27FC236}">
                    <a16:creationId xmlns:a16="http://schemas.microsoft.com/office/drawing/2014/main" id="{B8A55EF6-05E0-117D-0478-2244B7D681C2}"/>
                  </a:ext>
                </a:extLst>
              </p:cNvPr>
              <p:cNvSpPr/>
              <p:nvPr/>
            </p:nvSpPr>
            <p:spPr>
              <a:xfrm>
                <a:off x="7648039" y="1791220"/>
                <a:ext cx="2083779" cy="2083782"/>
              </a:xfrm>
              <a:custGeom>
                <a:avLst/>
                <a:gdLst>
                  <a:gd name="connsiteX0" fmla="*/ 0 w 1654139"/>
                  <a:gd name="connsiteY0" fmla="*/ 1654139 h 1654139"/>
                  <a:gd name="connsiteX1" fmla="*/ 1654139 w 1654139"/>
                  <a:gd name="connsiteY1" fmla="*/ 0 h 1654139"/>
                </a:gdLst>
                <a:ahLst/>
                <a:cxnLst>
                  <a:cxn ang="0">
                    <a:pos x="connsiteX0" y="connsiteY0"/>
                  </a:cxn>
                  <a:cxn ang="0">
                    <a:pos x="connsiteX1" y="connsiteY1"/>
                  </a:cxn>
                </a:cxnLst>
                <a:rect l="l" t="t" r="r" b="b"/>
                <a:pathLst>
                  <a:path w="1654139" h="1654139">
                    <a:moveTo>
                      <a:pt x="0" y="1654139"/>
                    </a:moveTo>
                    <a:lnTo>
                      <a:pt x="1654139"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0" name="任意多边形 48">
              <a:extLst>
                <a:ext uri="{FF2B5EF4-FFF2-40B4-BE49-F238E27FC236}">
                  <a16:creationId xmlns:a16="http://schemas.microsoft.com/office/drawing/2014/main" id="{BA27345C-8FF0-F3A3-77EA-500251CF1BA5}"/>
                </a:ext>
              </a:extLst>
            </p:cNvPr>
            <p:cNvSpPr/>
            <p:nvPr/>
          </p:nvSpPr>
          <p:spPr>
            <a:xfrm rot="535083">
              <a:off x="2034405" y="5481983"/>
              <a:ext cx="306402" cy="313841"/>
            </a:xfrm>
            <a:custGeom>
              <a:avLst/>
              <a:gdLst>
                <a:gd name="connsiteX0" fmla="*/ 0 w 1654139"/>
                <a:gd name="connsiteY0" fmla="*/ 1654139 h 1654139"/>
                <a:gd name="connsiteX1" fmla="*/ 1654139 w 1654139"/>
                <a:gd name="connsiteY1" fmla="*/ 0 h 1654139"/>
              </a:gdLst>
              <a:ahLst/>
              <a:cxnLst>
                <a:cxn ang="0">
                  <a:pos x="connsiteX0" y="connsiteY0"/>
                </a:cxn>
                <a:cxn ang="0">
                  <a:pos x="connsiteX1" y="connsiteY1"/>
                </a:cxn>
              </a:cxnLst>
              <a:rect l="l" t="t" r="r" b="b"/>
              <a:pathLst>
                <a:path w="1654139" h="1654139">
                  <a:moveTo>
                    <a:pt x="0" y="1654139"/>
                  </a:moveTo>
                  <a:lnTo>
                    <a:pt x="1654139"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1" name="任意多边形 49">
              <a:extLst>
                <a:ext uri="{FF2B5EF4-FFF2-40B4-BE49-F238E27FC236}">
                  <a16:creationId xmlns:a16="http://schemas.microsoft.com/office/drawing/2014/main" id="{62233020-0897-569C-37ED-6FB7AB86E888}"/>
                </a:ext>
              </a:extLst>
            </p:cNvPr>
            <p:cNvSpPr/>
            <p:nvPr/>
          </p:nvSpPr>
          <p:spPr>
            <a:xfrm rot="535083">
              <a:off x="9389909" y="1294103"/>
              <a:ext cx="306402" cy="313842"/>
            </a:xfrm>
            <a:custGeom>
              <a:avLst/>
              <a:gdLst>
                <a:gd name="connsiteX0" fmla="*/ 0 w 1654139"/>
                <a:gd name="connsiteY0" fmla="*/ 1654139 h 1654139"/>
                <a:gd name="connsiteX1" fmla="*/ 1654139 w 1654139"/>
                <a:gd name="connsiteY1" fmla="*/ 0 h 1654139"/>
              </a:gdLst>
              <a:ahLst/>
              <a:cxnLst>
                <a:cxn ang="0">
                  <a:pos x="connsiteX0" y="connsiteY0"/>
                </a:cxn>
                <a:cxn ang="0">
                  <a:pos x="connsiteX1" y="connsiteY1"/>
                </a:cxn>
              </a:cxnLst>
              <a:rect l="l" t="t" r="r" b="b"/>
              <a:pathLst>
                <a:path w="1654139" h="1654139">
                  <a:moveTo>
                    <a:pt x="0" y="1654139"/>
                  </a:moveTo>
                  <a:lnTo>
                    <a:pt x="1654139"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grpSp>
        <p:nvGrpSpPr>
          <p:cNvPr id="18" name="Group 17">
            <a:extLst>
              <a:ext uri="{FF2B5EF4-FFF2-40B4-BE49-F238E27FC236}">
                <a16:creationId xmlns:a16="http://schemas.microsoft.com/office/drawing/2014/main" id="{17CB1B0C-B597-0ABA-FE69-6C4A66A21405}"/>
              </a:ext>
            </a:extLst>
          </p:cNvPr>
          <p:cNvGrpSpPr/>
          <p:nvPr/>
        </p:nvGrpSpPr>
        <p:grpSpPr>
          <a:xfrm>
            <a:off x="1833348" y="2617976"/>
            <a:ext cx="1645840" cy="1840732"/>
            <a:chOff x="6749716" y="1888320"/>
            <a:chExt cx="1427381" cy="1540680"/>
          </a:xfrm>
          <a:solidFill>
            <a:srgbClr val="FFFFFF"/>
          </a:solidFill>
        </p:grpSpPr>
        <p:sp>
          <p:nvSpPr>
            <p:cNvPr id="19" name="Freeform 174">
              <a:extLst>
                <a:ext uri="{FF2B5EF4-FFF2-40B4-BE49-F238E27FC236}">
                  <a16:creationId xmlns:a16="http://schemas.microsoft.com/office/drawing/2014/main" id="{8FFB5A6E-FF66-24ED-91F2-6595FA183EA2}"/>
                </a:ext>
              </a:extLst>
            </p:cNvPr>
            <p:cNvSpPr>
              <a:spLocks noEditPoints="1"/>
            </p:cNvSpPr>
            <p:nvPr/>
          </p:nvSpPr>
          <p:spPr bwMode="auto">
            <a:xfrm>
              <a:off x="6749716" y="2044069"/>
              <a:ext cx="1427381" cy="1384931"/>
            </a:xfrm>
            <a:custGeom>
              <a:avLst/>
              <a:gdLst>
                <a:gd name="T0" fmla="*/ 304 w 641"/>
                <a:gd name="T1" fmla="*/ 11 h 604"/>
                <a:gd name="T2" fmla="*/ 151 w 641"/>
                <a:gd name="T3" fmla="*/ 152 h 604"/>
                <a:gd name="T4" fmla="*/ 5 w 641"/>
                <a:gd name="T5" fmla="*/ 287 h 604"/>
                <a:gd name="T6" fmla="*/ 13 w 641"/>
                <a:gd name="T7" fmla="*/ 306 h 604"/>
                <a:gd name="T8" fmla="*/ 27 w 641"/>
                <a:gd name="T9" fmla="*/ 320 h 604"/>
                <a:gd name="T10" fmla="*/ 40 w 641"/>
                <a:gd name="T11" fmla="*/ 307 h 604"/>
                <a:gd name="T12" fmla="*/ 53 w 641"/>
                <a:gd name="T13" fmla="*/ 294 h 604"/>
                <a:gd name="T14" fmla="*/ 54 w 641"/>
                <a:gd name="T15" fmla="*/ 448 h 604"/>
                <a:gd name="T16" fmla="*/ 55 w 641"/>
                <a:gd name="T17" fmla="*/ 602 h 604"/>
                <a:gd name="T18" fmla="*/ 161 w 641"/>
                <a:gd name="T19" fmla="*/ 603 h 604"/>
                <a:gd name="T20" fmla="*/ 270 w 641"/>
                <a:gd name="T21" fmla="*/ 599 h 604"/>
                <a:gd name="T22" fmla="*/ 273 w 641"/>
                <a:gd name="T23" fmla="*/ 491 h 604"/>
                <a:gd name="T24" fmla="*/ 273 w 641"/>
                <a:gd name="T25" fmla="*/ 388 h 604"/>
                <a:gd name="T26" fmla="*/ 321 w 641"/>
                <a:gd name="T27" fmla="*/ 388 h 604"/>
                <a:gd name="T28" fmla="*/ 369 w 641"/>
                <a:gd name="T29" fmla="*/ 388 h 604"/>
                <a:gd name="T30" fmla="*/ 369 w 641"/>
                <a:gd name="T31" fmla="*/ 491 h 604"/>
                <a:gd name="T32" fmla="*/ 372 w 641"/>
                <a:gd name="T33" fmla="*/ 599 h 604"/>
                <a:gd name="T34" fmla="*/ 481 w 641"/>
                <a:gd name="T35" fmla="*/ 603 h 604"/>
                <a:gd name="T36" fmla="*/ 587 w 641"/>
                <a:gd name="T37" fmla="*/ 602 h 604"/>
                <a:gd name="T38" fmla="*/ 588 w 641"/>
                <a:gd name="T39" fmla="*/ 448 h 604"/>
                <a:gd name="T40" fmla="*/ 589 w 641"/>
                <a:gd name="T41" fmla="*/ 294 h 604"/>
                <a:gd name="T42" fmla="*/ 602 w 641"/>
                <a:gd name="T43" fmla="*/ 307 h 604"/>
                <a:gd name="T44" fmla="*/ 615 w 641"/>
                <a:gd name="T45" fmla="*/ 320 h 604"/>
                <a:gd name="T46" fmla="*/ 629 w 641"/>
                <a:gd name="T47" fmla="*/ 306 h 604"/>
                <a:gd name="T48" fmla="*/ 639 w 641"/>
                <a:gd name="T49" fmla="*/ 289 h 604"/>
                <a:gd name="T50" fmla="*/ 578 w 641"/>
                <a:gd name="T51" fmla="*/ 232 h 604"/>
                <a:gd name="T52" fmla="*/ 521 w 641"/>
                <a:gd name="T53" fmla="*/ 179 h 604"/>
                <a:gd name="T54" fmla="*/ 521 w 641"/>
                <a:gd name="T55" fmla="*/ 116 h 604"/>
                <a:gd name="T56" fmla="*/ 521 w 641"/>
                <a:gd name="T57" fmla="*/ 52 h 604"/>
                <a:gd name="T58" fmla="*/ 503 w 641"/>
                <a:gd name="T59" fmla="*/ 52 h 604"/>
                <a:gd name="T60" fmla="*/ 485 w 641"/>
                <a:gd name="T61" fmla="*/ 52 h 604"/>
                <a:gd name="T62" fmla="*/ 484 w 641"/>
                <a:gd name="T63" fmla="*/ 98 h 604"/>
                <a:gd name="T64" fmla="*/ 483 w 641"/>
                <a:gd name="T65" fmla="*/ 144 h 604"/>
                <a:gd name="T66" fmla="*/ 415 w 641"/>
                <a:gd name="T67" fmla="*/ 81 h 604"/>
                <a:gd name="T68" fmla="*/ 321 w 641"/>
                <a:gd name="T69" fmla="*/ 0 h 604"/>
                <a:gd name="T70" fmla="*/ 304 w 641"/>
                <a:gd name="T71" fmla="*/ 11 h 604"/>
                <a:gd name="T72" fmla="*/ 439 w 641"/>
                <a:gd name="T73" fmla="*/ 156 h 604"/>
                <a:gd name="T74" fmla="*/ 553 w 641"/>
                <a:gd name="T75" fmla="*/ 262 h 604"/>
                <a:gd name="T76" fmla="*/ 553 w 641"/>
                <a:gd name="T77" fmla="*/ 415 h 604"/>
                <a:gd name="T78" fmla="*/ 553 w 641"/>
                <a:gd name="T79" fmla="*/ 568 h 604"/>
                <a:gd name="T80" fmla="*/ 479 w 641"/>
                <a:gd name="T81" fmla="*/ 568 h 604"/>
                <a:gd name="T82" fmla="*/ 405 w 641"/>
                <a:gd name="T83" fmla="*/ 568 h 604"/>
                <a:gd name="T84" fmla="*/ 405 w 641"/>
                <a:gd name="T85" fmla="*/ 465 h 604"/>
                <a:gd name="T86" fmla="*/ 400 w 641"/>
                <a:gd name="T87" fmla="*/ 357 h 604"/>
                <a:gd name="T88" fmla="*/ 242 w 641"/>
                <a:gd name="T89" fmla="*/ 357 h 604"/>
                <a:gd name="T90" fmla="*/ 237 w 641"/>
                <a:gd name="T91" fmla="*/ 465 h 604"/>
                <a:gd name="T92" fmla="*/ 237 w 641"/>
                <a:gd name="T93" fmla="*/ 568 h 604"/>
                <a:gd name="T94" fmla="*/ 163 w 641"/>
                <a:gd name="T95" fmla="*/ 568 h 604"/>
                <a:gd name="T96" fmla="*/ 89 w 641"/>
                <a:gd name="T97" fmla="*/ 568 h 604"/>
                <a:gd name="T98" fmla="*/ 89 w 641"/>
                <a:gd name="T99" fmla="*/ 415 h 604"/>
                <a:gd name="T100" fmla="*/ 89 w 641"/>
                <a:gd name="T101" fmla="*/ 262 h 604"/>
                <a:gd name="T102" fmla="*/ 204 w 641"/>
                <a:gd name="T103" fmla="*/ 155 h 604"/>
                <a:gd name="T104" fmla="*/ 321 w 641"/>
                <a:gd name="T105" fmla="*/ 49 h 604"/>
                <a:gd name="T106" fmla="*/ 439 w 641"/>
                <a:gd name="T107" fmla="*/ 156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1" h="604">
                  <a:moveTo>
                    <a:pt x="304" y="11"/>
                  </a:moveTo>
                  <a:cubicBezTo>
                    <a:pt x="297" y="17"/>
                    <a:pt x="228" y="80"/>
                    <a:pt x="151" y="152"/>
                  </a:cubicBezTo>
                  <a:cubicBezTo>
                    <a:pt x="74" y="223"/>
                    <a:pt x="8" y="284"/>
                    <a:pt x="5" y="287"/>
                  </a:cubicBezTo>
                  <a:cubicBezTo>
                    <a:pt x="0" y="291"/>
                    <a:pt x="1" y="294"/>
                    <a:pt x="13" y="306"/>
                  </a:cubicBezTo>
                  <a:cubicBezTo>
                    <a:pt x="27" y="320"/>
                    <a:pt x="27" y="320"/>
                    <a:pt x="27" y="320"/>
                  </a:cubicBezTo>
                  <a:cubicBezTo>
                    <a:pt x="40" y="307"/>
                    <a:pt x="40" y="307"/>
                    <a:pt x="40" y="307"/>
                  </a:cubicBezTo>
                  <a:cubicBezTo>
                    <a:pt x="53" y="294"/>
                    <a:pt x="53" y="294"/>
                    <a:pt x="53" y="294"/>
                  </a:cubicBezTo>
                  <a:cubicBezTo>
                    <a:pt x="54" y="448"/>
                    <a:pt x="54" y="448"/>
                    <a:pt x="54" y="448"/>
                  </a:cubicBezTo>
                  <a:cubicBezTo>
                    <a:pt x="55" y="602"/>
                    <a:pt x="55" y="602"/>
                    <a:pt x="55" y="602"/>
                  </a:cubicBezTo>
                  <a:cubicBezTo>
                    <a:pt x="161" y="603"/>
                    <a:pt x="161" y="603"/>
                    <a:pt x="161" y="603"/>
                  </a:cubicBezTo>
                  <a:cubicBezTo>
                    <a:pt x="243" y="604"/>
                    <a:pt x="267" y="603"/>
                    <a:pt x="270" y="599"/>
                  </a:cubicBezTo>
                  <a:cubicBezTo>
                    <a:pt x="271" y="596"/>
                    <a:pt x="273" y="548"/>
                    <a:pt x="273" y="491"/>
                  </a:cubicBezTo>
                  <a:cubicBezTo>
                    <a:pt x="273" y="388"/>
                    <a:pt x="273" y="388"/>
                    <a:pt x="273" y="388"/>
                  </a:cubicBezTo>
                  <a:cubicBezTo>
                    <a:pt x="321" y="388"/>
                    <a:pt x="321" y="388"/>
                    <a:pt x="321" y="388"/>
                  </a:cubicBezTo>
                  <a:cubicBezTo>
                    <a:pt x="369" y="388"/>
                    <a:pt x="369" y="388"/>
                    <a:pt x="369" y="388"/>
                  </a:cubicBezTo>
                  <a:cubicBezTo>
                    <a:pt x="369" y="491"/>
                    <a:pt x="369" y="491"/>
                    <a:pt x="369" y="491"/>
                  </a:cubicBezTo>
                  <a:cubicBezTo>
                    <a:pt x="369" y="548"/>
                    <a:pt x="371" y="596"/>
                    <a:pt x="372" y="599"/>
                  </a:cubicBezTo>
                  <a:cubicBezTo>
                    <a:pt x="375" y="603"/>
                    <a:pt x="399" y="604"/>
                    <a:pt x="481" y="603"/>
                  </a:cubicBezTo>
                  <a:cubicBezTo>
                    <a:pt x="587" y="602"/>
                    <a:pt x="587" y="602"/>
                    <a:pt x="587" y="602"/>
                  </a:cubicBezTo>
                  <a:cubicBezTo>
                    <a:pt x="588" y="448"/>
                    <a:pt x="588" y="448"/>
                    <a:pt x="588" y="448"/>
                  </a:cubicBezTo>
                  <a:cubicBezTo>
                    <a:pt x="589" y="294"/>
                    <a:pt x="589" y="294"/>
                    <a:pt x="589" y="294"/>
                  </a:cubicBezTo>
                  <a:cubicBezTo>
                    <a:pt x="602" y="307"/>
                    <a:pt x="602" y="307"/>
                    <a:pt x="602" y="307"/>
                  </a:cubicBezTo>
                  <a:cubicBezTo>
                    <a:pt x="615" y="320"/>
                    <a:pt x="615" y="320"/>
                    <a:pt x="615" y="320"/>
                  </a:cubicBezTo>
                  <a:cubicBezTo>
                    <a:pt x="629" y="306"/>
                    <a:pt x="629" y="306"/>
                    <a:pt x="629" y="306"/>
                  </a:cubicBezTo>
                  <a:cubicBezTo>
                    <a:pt x="637" y="298"/>
                    <a:pt x="641" y="291"/>
                    <a:pt x="639" y="289"/>
                  </a:cubicBezTo>
                  <a:cubicBezTo>
                    <a:pt x="637" y="287"/>
                    <a:pt x="609" y="262"/>
                    <a:pt x="578" y="232"/>
                  </a:cubicBezTo>
                  <a:cubicBezTo>
                    <a:pt x="521" y="179"/>
                    <a:pt x="521" y="179"/>
                    <a:pt x="521" y="179"/>
                  </a:cubicBezTo>
                  <a:cubicBezTo>
                    <a:pt x="521" y="116"/>
                    <a:pt x="521" y="116"/>
                    <a:pt x="521" y="116"/>
                  </a:cubicBezTo>
                  <a:cubicBezTo>
                    <a:pt x="521" y="52"/>
                    <a:pt x="521" y="52"/>
                    <a:pt x="521" y="52"/>
                  </a:cubicBezTo>
                  <a:cubicBezTo>
                    <a:pt x="503" y="52"/>
                    <a:pt x="503" y="52"/>
                    <a:pt x="503" y="52"/>
                  </a:cubicBezTo>
                  <a:cubicBezTo>
                    <a:pt x="485" y="52"/>
                    <a:pt x="485" y="52"/>
                    <a:pt x="485" y="52"/>
                  </a:cubicBezTo>
                  <a:cubicBezTo>
                    <a:pt x="484" y="98"/>
                    <a:pt x="484" y="98"/>
                    <a:pt x="484" y="98"/>
                  </a:cubicBezTo>
                  <a:cubicBezTo>
                    <a:pt x="483" y="144"/>
                    <a:pt x="483" y="144"/>
                    <a:pt x="483" y="144"/>
                  </a:cubicBezTo>
                  <a:cubicBezTo>
                    <a:pt x="415" y="81"/>
                    <a:pt x="415" y="81"/>
                    <a:pt x="415" y="81"/>
                  </a:cubicBezTo>
                  <a:cubicBezTo>
                    <a:pt x="345" y="16"/>
                    <a:pt x="326" y="0"/>
                    <a:pt x="321" y="0"/>
                  </a:cubicBezTo>
                  <a:cubicBezTo>
                    <a:pt x="319" y="0"/>
                    <a:pt x="312" y="5"/>
                    <a:pt x="304" y="11"/>
                  </a:cubicBezTo>
                  <a:close/>
                  <a:moveTo>
                    <a:pt x="439" y="156"/>
                  </a:moveTo>
                  <a:cubicBezTo>
                    <a:pt x="553" y="262"/>
                    <a:pt x="553" y="262"/>
                    <a:pt x="553" y="262"/>
                  </a:cubicBezTo>
                  <a:cubicBezTo>
                    <a:pt x="553" y="415"/>
                    <a:pt x="553" y="415"/>
                    <a:pt x="553" y="415"/>
                  </a:cubicBezTo>
                  <a:cubicBezTo>
                    <a:pt x="553" y="568"/>
                    <a:pt x="553" y="568"/>
                    <a:pt x="553" y="568"/>
                  </a:cubicBezTo>
                  <a:cubicBezTo>
                    <a:pt x="479" y="568"/>
                    <a:pt x="479" y="568"/>
                    <a:pt x="479" y="568"/>
                  </a:cubicBezTo>
                  <a:cubicBezTo>
                    <a:pt x="405" y="568"/>
                    <a:pt x="405" y="568"/>
                    <a:pt x="405" y="568"/>
                  </a:cubicBezTo>
                  <a:cubicBezTo>
                    <a:pt x="405" y="465"/>
                    <a:pt x="405" y="465"/>
                    <a:pt x="405" y="465"/>
                  </a:cubicBezTo>
                  <a:cubicBezTo>
                    <a:pt x="405" y="390"/>
                    <a:pt x="404" y="360"/>
                    <a:pt x="400" y="357"/>
                  </a:cubicBezTo>
                  <a:cubicBezTo>
                    <a:pt x="393" y="350"/>
                    <a:pt x="249" y="350"/>
                    <a:pt x="242" y="357"/>
                  </a:cubicBezTo>
                  <a:cubicBezTo>
                    <a:pt x="238" y="360"/>
                    <a:pt x="237" y="390"/>
                    <a:pt x="237" y="465"/>
                  </a:cubicBezTo>
                  <a:cubicBezTo>
                    <a:pt x="237" y="568"/>
                    <a:pt x="237" y="568"/>
                    <a:pt x="237" y="568"/>
                  </a:cubicBezTo>
                  <a:cubicBezTo>
                    <a:pt x="163" y="568"/>
                    <a:pt x="163" y="568"/>
                    <a:pt x="163" y="568"/>
                  </a:cubicBezTo>
                  <a:cubicBezTo>
                    <a:pt x="89" y="568"/>
                    <a:pt x="89" y="568"/>
                    <a:pt x="89" y="568"/>
                  </a:cubicBezTo>
                  <a:cubicBezTo>
                    <a:pt x="89" y="415"/>
                    <a:pt x="89" y="415"/>
                    <a:pt x="89" y="415"/>
                  </a:cubicBezTo>
                  <a:cubicBezTo>
                    <a:pt x="89" y="262"/>
                    <a:pt x="89" y="262"/>
                    <a:pt x="89" y="262"/>
                  </a:cubicBezTo>
                  <a:cubicBezTo>
                    <a:pt x="204" y="155"/>
                    <a:pt x="204" y="155"/>
                    <a:pt x="204" y="155"/>
                  </a:cubicBezTo>
                  <a:cubicBezTo>
                    <a:pt x="267" y="96"/>
                    <a:pt x="320" y="49"/>
                    <a:pt x="321" y="49"/>
                  </a:cubicBezTo>
                  <a:cubicBezTo>
                    <a:pt x="323" y="50"/>
                    <a:pt x="375" y="98"/>
                    <a:pt x="439" y="156"/>
                  </a:cubicBezTo>
                  <a:close/>
                </a:path>
              </a:pathLst>
            </a:custGeom>
            <a:grpFill/>
            <a:ln>
              <a:noFill/>
            </a:ln>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012" b="0" i="0" u="none" strike="noStrike" kern="1200" cap="none" spc="0" normalizeH="0" baseline="0" noProof="0" dirty="0">
                <a:ln>
                  <a:noFill/>
                </a:ln>
                <a:solidFill>
                  <a:srgbClr val="000000"/>
                </a:solidFill>
                <a:effectLst/>
                <a:uLnTx/>
                <a:uFillTx/>
                <a:latin typeface="Atlas Grotesk App Light" pitchFamily="2" charset="0"/>
                <a:ea typeface="+mn-ea"/>
                <a:cs typeface="+mn-cs"/>
              </a:endParaRPr>
            </a:p>
          </p:txBody>
        </p:sp>
        <p:pic>
          <p:nvPicPr>
            <p:cNvPr id="20" name="Graphic 19" descr="Heart">
              <a:extLst>
                <a:ext uri="{FF2B5EF4-FFF2-40B4-BE49-F238E27FC236}">
                  <a16:creationId xmlns:a16="http://schemas.microsoft.com/office/drawing/2014/main" id="{93787040-3119-CDBE-C93E-ED8902FBA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6603" y="1888320"/>
              <a:ext cx="261586" cy="261586"/>
            </a:xfrm>
            <a:prstGeom prst="rect">
              <a:avLst/>
            </a:prstGeom>
          </p:spPr>
        </p:pic>
      </p:grpSp>
      <p:sp>
        <p:nvSpPr>
          <p:cNvPr id="21"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6A9762EF-918A-C272-445F-0FB858F22EB1}"/>
              </a:ext>
            </a:extLst>
          </p:cNvPr>
          <p:cNvSpPr/>
          <p:nvPr/>
        </p:nvSpPr>
        <p:spPr>
          <a:xfrm>
            <a:off x="4737226" y="2748897"/>
            <a:ext cx="5978661"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Atlas Grotesk App Light" pitchFamily="2" charset="0"/>
                <a:ea typeface="Microsoft YaHei UI" panose="020B0503020204020204" pitchFamily="34" charset="-122"/>
                <a:cs typeface="Open Sans" panose="020B0606030504020204" pitchFamily="34" charset="0"/>
              </a:rPr>
              <a:t>East Coast Floods </a:t>
            </a:r>
            <a:endParaRPr kumimoji="0" lang="zh-CN" altLang="en-US" sz="4000" b="1" i="0" u="none" strike="noStrike" kern="1200" cap="none" spc="0" normalizeH="0" baseline="0" noProof="0" dirty="0">
              <a:ln>
                <a:noFill/>
              </a:ln>
              <a:solidFill>
                <a:prstClr val="white"/>
              </a:solidFill>
              <a:effectLst/>
              <a:uLnTx/>
              <a:uFillTx/>
              <a:latin typeface="Atlas Grotesk App Light" pitchFamily="2" charset="0"/>
              <a:ea typeface="Microsoft YaHei UI" panose="020B0503020204020204" pitchFamily="34" charset="-122"/>
              <a:cs typeface="Open Sans" panose="020B0606030504020204" pitchFamily="34" charset="0"/>
            </a:endParaRPr>
          </a:p>
        </p:txBody>
      </p:sp>
      <p:sp>
        <p:nvSpPr>
          <p:cNvPr id="22" name="Rectangle 26"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FE48E5CB-CBCC-37EE-4ECF-C6BC8DF80EBC}"/>
              </a:ext>
            </a:extLst>
          </p:cNvPr>
          <p:cNvSpPr>
            <a:spLocks/>
          </p:cNvSpPr>
          <p:nvPr/>
        </p:nvSpPr>
        <p:spPr bwMode="auto">
          <a:xfrm>
            <a:off x="4844197" y="3598549"/>
            <a:ext cx="2748589" cy="38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lvl="0">
              <a:defRPr/>
            </a:pPr>
            <a:r>
              <a:rPr lang="en-US" sz="1600" dirty="0">
                <a:solidFill>
                  <a:schemeClr val="bg1"/>
                </a:solidFill>
                <a:latin typeface="Atlas Grotesk App Light" pitchFamily="2" charset="0"/>
                <a:ea typeface="Open Sans Light" panose="020B0306030504020204" pitchFamily="34" charset="0"/>
                <a:cs typeface="Open Sans Light" panose="020B0306030504020204" pitchFamily="34" charset="0"/>
              </a:rPr>
              <a:t>Review and Response</a:t>
            </a:r>
          </a:p>
        </p:txBody>
      </p:sp>
      <p:sp>
        <p:nvSpPr>
          <p:cNvPr id="24" name="Date Placeholder 2">
            <a:extLst>
              <a:ext uri="{FF2B5EF4-FFF2-40B4-BE49-F238E27FC236}">
                <a16:creationId xmlns:a16="http://schemas.microsoft.com/office/drawing/2014/main" id="{A5C4E81A-92DF-6B08-0606-2569B1BA8F39}"/>
              </a:ext>
            </a:extLst>
          </p:cNvPr>
          <p:cNvSpPr txBox="1">
            <a:spLocks/>
          </p:cNvSpPr>
          <p:nvPr/>
        </p:nvSpPr>
        <p:spPr>
          <a:xfrm>
            <a:off x="10482944" y="6016486"/>
            <a:ext cx="1377256" cy="4333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B17B30-B073-4267-AF98-E10852E7EF5D}" type="datetime4">
              <a:rPr lang="en-AU" sz="1100" smtClean="0"/>
              <a:pPr/>
              <a:t>5 March 2024</a:t>
            </a:fld>
            <a:endParaRPr lang="en-AU" sz="1100" dirty="0"/>
          </a:p>
          <a:p>
            <a:r>
              <a:rPr lang="en-AU" sz="1100" dirty="0"/>
              <a:t>Mech Simmer</a:t>
            </a:r>
            <a:endParaRPr lang="en-AU" sz="2800" dirty="0"/>
          </a:p>
        </p:txBody>
      </p:sp>
    </p:spTree>
    <p:extLst>
      <p:ext uri="{BB962C8B-B14F-4D97-AF65-F5344CB8AC3E}">
        <p14:creationId xmlns:p14="http://schemas.microsoft.com/office/powerpoint/2010/main" val="35271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D2B7C8-0425-4942-9207-CEA8C9BC357F}"/>
              </a:ext>
            </a:extLst>
          </p:cNvPr>
          <p:cNvSpPr>
            <a:spLocks noGrp="1"/>
          </p:cNvSpPr>
          <p:nvPr>
            <p:ph idx="1"/>
          </p:nvPr>
        </p:nvSpPr>
        <p:spPr>
          <a:xfrm>
            <a:off x="192000" y="1211148"/>
            <a:ext cx="11664000" cy="5098333"/>
          </a:xfrm>
        </p:spPr>
        <p:txBody>
          <a:bodyPr/>
          <a:lstStyle/>
          <a:p>
            <a:pPr indent="0"/>
            <a:r>
              <a:rPr lang="en-US" sz="1400" dirty="0"/>
              <a:t>The East Coast Reporting dashboard adopts a dual operational and strategic approach. Its primary objective centers on highlighting the pivotal effects of the claims event through the presentation of high-level metrics and prominent callouts. The dashboard encourages user exploration through interactive features while also pinpointing potential areas for improvement. It leverages a visual language that incorporates branded colors to accentuate key details, sizing to emphasize distinctions, and legends for context and clarity. Furthermore, it ensures consistency by integrating the branded logo. Additionally, it employs principles of visual perception to streamline comprehension, reducing cognitive load and enhancing clarity.</a:t>
            </a:r>
          </a:p>
          <a:p>
            <a:pPr indent="0">
              <a:lnSpc>
                <a:spcPct val="100000"/>
              </a:lnSpc>
              <a:spcAft>
                <a:spcPts val="600"/>
              </a:spcAft>
            </a:pPr>
            <a:r>
              <a:rPr lang="en-AU" sz="1400" b="1" dirty="0"/>
              <a:t>Choice of Charts</a:t>
            </a:r>
          </a:p>
          <a:p>
            <a:pPr marL="342900" indent="-342900">
              <a:lnSpc>
                <a:spcPct val="100000"/>
              </a:lnSpc>
              <a:spcAft>
                <a:spcPts val="600"/>
              </a:spcAft>
              <a:buFont typeface="Arial" panose="020B0604020202020204" pitchFamily="34" charset="0"/>
              <a:buChar char="•"/>
            </a:pPr>
            <a:r>
              <a:rPr lang="en-AU" sz="1400" dirty="0"/>
              <a:t>The bubble chart was used to draw attention to the distribution of claims. You can clearly &amp; easily identify by the size of the bubble the brand where majority of claims were lodged. The matching of colour to brand further enhanced readability &amp; visual appeal.</a:t>
            </a:r>
          </a:p>
          <a:p>
            <a:pPr marL="342900" indent="-342900">
              <a:lnSpc>
                <a:spcPct val="100000"/>
              </a:lnSpc>
              <a:spcAft>
                <a:spcPts val="600"/>
              </a:spcAft>
              <a:buFont typeface="Arial" panose="020B0604020202020204" pitchFamily="34" charset="0"/>
              <a:buChar char="•"/>
            </a:pPr>
            <a:r>
              <a:rPr lang="en-AU" sz="1400" dirty="0"/>
              <a:t>The use of the map best represented number of claims by state as this was geographical data. Using elements of visual perception, such as highlighting Queensland in yellow, and NSW as grey, creating visual hierarchy thus identifying the key point.</a:t>
            </a:r>
          </a:p>
          <a:p>
            <a:pPr marL="342900" indent="-342900">
              <a:lnSpc>
                <a:spcPct val="100000"/>
              </a:lnSpc>
              <a:spcAft>
                <a:spcPts val="600"/>
              </a:spcAft>
              <a:buFont typeface="Arial" panose="020B0604020202020204" pitchFamily="34" charset="0"/>
              <a:buChar char="•"/>
            </a:pPr>
            <a:r>
              <a:rPr lang="en-AU" sz="1400" dirty="0"/>
              <a:t>The use of a combo chart (bar and line), and Suncorp brand colour template allows users to understand the key message &amp; easily reveal trends between multiple variables. </a:t>
            </a:r>
          </a:p>
          <a:p>
            <a:pPr indent="0">
              <a:lnSpc>
                <a:spcPct val="100000"/>
              </a:lnSpc>
              <a:spcAft>
                <a:spcPts val="600"/>
              </a:spcAft>
            </a:pPr>
            <a:r>
              <a:rPr lang="en-AU" sz="1400" b="1" dirty="0"/>
              <a:t>Interactivity</a:t>
            </a:r>
          </a:p>
          <a:p>
            <a:pPr marL="285750" indent="-285750">
              <a:lnSpc>
                <a:spcPct val="100000"/>
              </a:lnSpc>
              <a:spcAft>
                <a:spcPts val="600"/>
              </a:spcAft>
              <a:buFont typeface="Arial" panose="020B0604020202020204" pitchFamily="34" charset="0"/>
              <a:buChar char="•"/>
            </a:pPr>
            <a:r>
              <a:rPr lang="en-AU" sz="1400" dirty="0"/>
              <a:t>With the use of interactive elements such as tooltips, hovering, filters, and clickable components allows the audience to explore complex the dataset on their own terms.</a:t>
            </a:r>
          </a:p>
          <a:p>
            <a:pPr marL="285750" indent="-285750">
              <a:lnSpc>
                <a:spcPct val="100000"/>
              </a:lnSpc>
              <a:spcAft>
                <a:spcPts val="600"/>
              </a:spcAft>
              <a:buFont typeface="Arial" panose="020B0604020202020204" pitchFamily="34" charset="0"/>
              <a:buChar char="•"/>
            </a:pPr>
            <a:r>
              <a:rPr lang="en-AU" sz="1400" dirty="0"/>
              <a:t>The use of data brushing also helps business managers explore correlations between different charts, as one data point is selected the connected data point in another chart updates dynamically.</a:t>
            </a:r>
          </a:p>
          <a:p>
            <a:pPr indent="0"/>
            <a:endParaRPr lang="en-AU" sz="1400" dirty="0"/>
          </a:p>
        </p:txBody>
      </p:sp>
      <p:sp>
        <p:nvSpPr>
          <p:cNvPr id="5" name="Slide Number Placeholder 4">
            <a:extLst>
              <a:ext uri="{FF2B5EF4-FFF2-40B4-BE49-F238E27FC236}">
                <a16:creationId xmlns:a16="http://schemas.microsoft.com/office/drawing/2014/main" id="{DED08686-9303-0998-10BD-9E0B4FDF63BA}"/>
              </a:ext>
            </a:extLst>
          </p:cNvPr>
          <p:cNvSpPr>
            <a:spLocks noGrp="1"/>
          </p:cNvSpPr>
          <p:nvPr>
            <p:ph type="sldNum" sz="quarter" idx="17"/>
          </p:nvPr>
        </p:nvSpPr>
        <p:spPr/>
        <p:txBody>
          <a:bodyPr/>
          <a:lstStyle/>
          <a:p>
            <a:fld id="{3034ED35-68C8-490F-8179-2536BE7EA83A}" type="slidenum">
              <a:rPr lang="en-AU" smtClean="0"/>
              <a:pPr/>
              <a:t>10</a:t>
            </a:fld>
            <a:endParaRPr lang="en-AU" dirty="0"/>
          </a:p>
        </p:txBody>
      </p:sp>
      <p:grpSp>
        <p:nvGrpSpPr>
          <p:cNvPr id="8"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30A84211-AD2C-096B-A7BF-652C0C6979BF}"/>
              </a:ext>
            </a:extLst>
          </p:cNvPr>
          <p:cNvGrpSpPr/>
          <p:nvPr/>
        </p:nvGrpSpPr>
        <p:grpSpPr>
          <a:xfrm>
            <a:off x="382194" y="402661"/>
            <a:ext cx="720000" cy="719999"/>
            <a:chOff x="3976099" y="1787703"/>
            <a:chExt cx="2506894" cy="2073662"/>
          </a:xfrm>
        </p:grpSpPr>
        <p:sp>
          <p:nvSpPr>
            <p:cNvPr id="9" name="任意多边形 39">
              <a:extLst>
                <a:ext uri="{FF2B5EF4-FFF2-40B4-BE49-F238E27FC236}">
                  <a16:creationId xmlns:a16="http://schemas.microsoft.com/office/drawing/2014/main" id="{4039A047-F8A2-AB11-A54A-280B65F42F66}"/>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0" name="任意多边形 40">
              <a:extLst>
                <a:ext uri="{FF2B5EF4-FFF2-40B4-BE49-F238E27FC236}">
                  <a16:creationId xmlns:a16="http://schemas.microsoft.com/office/drawing/2014/main" id="{1C7B6573-407B-6B7C-9C1F-7EAB71A804C2}"/>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1"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7D65F9DB-12DA-36CD-AF46-932C30DEB4C9}"/>
              </a:ext>
            </a:extLst>
          </p:cNvPr>
          <p:cNvSpPr/>
          <p:nvPr/>
        </p:nvSpPr>
        <p:spPr>
          <a:xfrm>
            <a:off x="509851" y="548519"/>
            <a:ext cx="2457724"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Dashboard Rationale</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9452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D2B7C8-0425-4942-9207-CEA8C9BC357F}"/>
              </a:ext>
            </a:extLst>
          </p:cNvPr>
          <p:cNvSpPr>
            <a:spLocks noGrp="1"/>
          </p:cNvSpPr>
          <p:nvPr>
            <p:ph idx="1"/>
          </p:nvPr>
        </p:nvSpPr>
        <p:spPr>
          <a:xfrm>
            <a:off x="192000" y="1211148"/>
            <a:ext cx="11664000" cy="5098333"/>
          </a:xfrm>
        </p:spPr>
        <p:txBody>
          <a:bodyPr/>
          <a:lstStyle/>
          <a:p>
            <a:pPr indent="0">
              <a:lnSpc>
                <a:spcPct val="100000"/>
              </a:lnSpc>
              <a:spcAft>
                <a:spcPts val="600"/>
              </a:spcAft>
            </a:pPr>
            <a:r>
              <a:rPr lang="en-AU" sz="1400" b="1" dirty="0"/>
              <a:t>Insights</a:t>
            </a:r>
          </a:p>
          <a:p>
            <a:pPr marL="285750" indent="-285750">
              <a:lnSpc>
                <a:spcPct val="100000"/>
              </a:lnSpc>
              <a:spcAft>
                <a:spcPts val="600"/>
              </a:spcAft>
              <a:buFont typeface="Arial" panose="020B0604020202020204" pitchFamily="34" charset="0"/>
              <a:buChar char="•"/>
            </a:pPr>
            <a:r>
              <a:rPr lang="en-US" sz="1400" dirty="0"/>
              <a:t>The actual incurred costs significantly exceeded the initial estimates provided </a:t>
            </a:r>
          </a:p>
          <a:p>
            <a:pPr marL="285750" indent="-285750">
              <a:lnSpc>
                <a:spcPct val="100000"/>
              </a:lnSpc>
              <a:spcAft>
                <a:spcPts val="600"/>
              </a:spcAft>
              <a:buFont typeface="Arial" panose="020B0604020202020204" pitchFamily="34" charset="0"/>
              <a:buChar char="•"/>
            </a:pPr>
            <a:r>
              <a:rPr lang="en-AU" sz="1400" dirty="0"/>
              <a:t>Majority of claims were located in Queensland</a:t>
            </a:r>
          </a:p>
          <a:p>
            <a:pPr marL="621742" lvl="2" indent="-285750">
              <a:lnSpc>
                <a:spcPct val="100000"/>
              </a:lnSpc>
              <a:spcAft>
                <a:spcPts val="600"/>
              </a:spcAft>
              <a:buFont typeface="Arial" panose="020B0604020202020204" pitchFamily="34" charset="0"/>
              <a:buChar char="•"/>
            </a:pPr>
            <a:r>
              <a:rPr lang="en-AU" sz="1400" dirty="0"/>
              <a:t>Further data for postcodes are required to pinpoint exact locations to serve these high risk areas better</a:t>
            </a:r>
          </a:p>
          <a:p>
            <a:pPr marL="285750" indent="-285750">
              <a:lnSpc>
                <a:spcPct val="100000"/>
              </a:lnSpc>
              <a:spcAft>
                <a:spcPts val="600"/>
              </a:spcAft>
              <a:buFont typeface="Arial" panose="020B0604020202020204" pitchFamily="34" charset="0"/>
              <a:buChar char="•"/>
            </a:pPr>
            <a:r>
              <a:rPr lang="en-AU" sz="1400" dirty="0"/>
              <a:t>Majority of claims were Suncorp &amp; AAMI</a:t>
            </a:r>
          </a:p>
          <a:p>
            <a:pPr marL="285750" indent="-285750">
              <a:lnSpc>
                <a:spcPct val="100000"/>
              </a:lnSpc>
              <a:spcAft>
                <a:spcPts val="600"/>
              </a:spcAft>
              <a:buFont typeface="Arial" panose="020B0604020202020204" pitchFamily="34" charset="0"/>
              <a:buChar char="•"/>
            </a:pPr>
            <a:r>
              <a:rPr lang="en-US" sz="1400" dirty="0"/>
              <a:t>Flood estimates proved to be a more challenging task for the claims staff</a:t>
            </a:r>
          </a:p>
          <a:p>
            <a:pPr marL="285750" indent="-285750">
              <a:lnSpc>
                <a:spcPct val="100000"/>
              </a:lnSpc>
              <a:spcAft>
                <a:spcPts val="600"/>
              </a:spcAft>
              <a:buFont typeface="Arial" panose="020B0604020202020204" pitchFamily="34" charset="0"/>
              <a:buChar char="•"/>
            </a:pPr>
            <a:r>
              <a:rPr lang="en-US" sz="1400" dirty="0"/>
              <a:t>Majority of claims are costing between $5K-$10K</a:t>
            </a:r>
          </a:p>
          <a:p>
            <a:pPr marL="621742" lvl="2" indent="-285750">
              <a:lnSpc>
                <a:spcPct val="100000"/>
              </a:lnSpc>
              <a:spcAft>
                <a:spcPts val="600"/>
              </a:spcAft>
              <a:buFont typeface="Arial" panose="020B0604020202020204" pitchFamily="34" charset="0"/>
              <a:buChar char="•"/>
            </a:pPr>
            <a:r>
              <a:rPr lang="en-US" sz="1400" dirty="0"/>
              <a:t>A review of claim characteristics that fall into this band can be reviewed to help identify future claims and there corresponding bands</a:t>
            </a:r>
          </a:p>
          <a:p>
            <a:pPr marL="285750" indent="-285750">
              <a:lnSpc>
                <a:spcPct val="100000"/>
              </a:lnSpc>
              <a:spcAft>
                <a:spcPts val="600"/>
              </a:spcAft>
              <a:buFont typeface="Arial" panose="020B0604020202020204" pitchFamily="34" charset="0"/>
              <a:buChar char="•"/>
            </a:pPr>
            <a:r>
              <a:rPr lang="en-US" sz="1400" dirty="0"/>
              <a:t>The more significant the claims costs the less accurate estimates became</a:t>
            </a:r>
          </a:p>
          <a:p>
            <a:pPr marL="621742" lvl="2" indent="-285750">
              <a:lnSpc>
                <a:spcPct val="100000"/>
              </a:lnSpc>
              <a:spcAft>
                <a:spcPts val="600"/>
              </a:spcAft>
              <a:buFont typeface="Arial" panose="020B0604020202020204" pitchFamily="34" charset="0"/>
              <a:buChar char="•"/>
            </a:pPr>
            <a:r>
              <a:rPr lang="en-US" sz="1400" dirty="0"/>
              <a:t>There potentially needs to be an uplift in high value estimates training</a:t>
            </a:r>
          </a:p>
          <a:p>
            <a:pPr marL="285750" lvl="1" indent="-285750">
              <a:lnSpc>
                <a:spcPct val="100000"/>
              </a:lnSpc>
              <a:spcAft>
                <a:spcPts val="600"/>
              </a:spcAft>
              <a:buFont typeface="Arial" panose="020B0604020202020204" pitchFamily="34" charset="0"/>
              <a:buChar char="•"/>
            </a:pPr>
            <a:r>
              <a:rPr lang="en-US" sz="1400" i="0" dirty="0"/>
              <a:t>Negative values were evident in both estimates and incurred costs</a:t>
            </a:r>
          </a:p>
          <a:p>
            <a:pPr marL="621742" lvl="2" indent="-285750">
              <a:lnSpc>
                <a:spcPct val="100000"/>
              </a:lnSpc>
              <a:buFont typeface="Arial" panose="020B0604020202020204" pitchFamily="34" charset="0"/>
              <a:buChar char="•"/>
            </a:pPr>
            <a:r>
              <a:rPr lang="en-US" sz="1400" dirty="0"/>
              <a:t>This could be linked to human error, or a processes issue within the claims department</a:t>
            </a:r>
          </a:p>
          <a:p>
            <a:pPr marL="621742" lvl="2" indent="-285750">
              <a:lnSpc>
                <a:spcPct val="100000"/>
              </a:lnSpc>
              <a:buFont typeface="Arial" panose="020B0604020202020204" pitchFamily="34" charset="0"/>
              <a:buChar char="•"/>
            </a:pPr>
            <a:r>
              <a:rPr lang="en-US" sz="1400" i="0" dirty="0"/>
              <a:t>Further data analysis will need to be completed to confirm if the issue is systemic</a:t>
            </a:r>
          </a:p>
          <a:p>
            <a:pPr lvl="1"/>
            <a:endParaRPr lang="en-AU" sz="1400" i="0" dirty="0"/>
          </a:p>
          <a:p>
            <a:pPr marL="285750" indent="-285750">
              <a:buFont typeface="Arial" panose="020B0604020202020204" pitchFamily="34" charset="0"/>
              <a:buChar char="•"/>
            </a:pPr>
            <a:endParaRPr lang="en-AU" sz="1400" dirty="0"/>
          </a:p>
          <a:p>
            <a:pPr marL="342900" indent="-342900">
              <a:buFont typeface="Arial" panose="020B0604020202020204" pitchFamily="34" charset="0"/>
              <a:buChar char="•"/>
            </a:pPr>
            <a:endParaRPr lang="en-AU" sz="1400" dirty="0"/>
          </a:p>
          <a:p>
            <a:pPr marL="342900" indent="-342900">
              <a:buFont typeface="Arial" panose="020B0604020202020204" pitchFamily="34" charset="0"/>
              <a:buChar char="•"/>
            </a:pPr>
            <a:endParaRPr lang="en-AU" sz="1400" dirty="0"/>
          </a:p>
        </p:txBody>
      </p:sp>
      <p:sp>
        <p:nvSpPr>
          <p:cNvPr id="5" name="Slide Number Placeholder 4">
            <a:extLst>
              <a:ext uri="{FF2B5EF4-FFF2-40B4-BE49-F238E27FC236}">
                <a16:creationId xmlns:a16="http://schemas.microsoft.com/office/drawing/2014/main" id="{DED08686-9303-0998-10BD-9E0B4FDF63BA}"/>
              </a:ext>
            </a:extLst>
          </p:cNvPr>
          <p:cNvSpPr>
            <a:spLocks noGrp="1"/>
          </p:cNvSpPr>
          <p:nvPr>
            <p:ph type="sldNum" sz="quarter" idx="17"/>
          </p:nvPr>
        </p:nvSpPr>
        <p:spPr/>
        <p:txBody>
          <a:bodyPr/>
          <a:lstStyle/>
          <a:p>
            <a:fld id="{3034ED35-68C8-490F-8179-2536BE7EA83A}" type="slidenum">
              <a:rPr lang="en-AU" smtClean="0"/>
              <a:pPr/>
              <a:t>11</a:t>
            </a:fld>
            <a:endParaRPr lang="en-AU" dirty="0"/>
          </a:p>
        </p:txBody>
      </p:sp>
      <p:grpSp>
        <p:nvGrpSpPr>
          <p:cNvPr id="8"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30A84211-AD2C-096B-A7BF-652C0C6979BF}"/>
              </a:ext>
            </a:extLst>
          </p:cNvPr>
          <p:cNvGrpSpPr/>
          <p:nvPr/>
        </p:nvGrpSpPr>
        <p:grpSpPr>
          <a:xfrm>
            <a:off x="382194" y="402661"/>
            <a:ext cx="720000" cy="719999"/>
            <a:chOff x="3976099" y="1787703"/>
            <a:chExt cx="2506894" cy="2073662"/>
          </a:xfrm>
        </p:grpSpPr>
        <p:sp>
          <p:nvSpPr>
            <p:cNvPr id="9" name="任意多边形 39">
              <a:extLst>
                <a:ext uri="{FF2B5EF4-FFF2-40B4-BE49-F238E27FC236}">
                  <a16:creationId xmlns:a16="http://schemas.microsoft.com/office/drawing/2014/main" id="{4039A047-F8A2-AB11-A54A-280B65F42F66}"/>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0" name="任意多边形 40">
              <a:extLst>
                <a:ext uri="{FF2B5EF4-FFF2-40B4-BE49-F238E27FC236}">
                  <a16:creationId xmlns:a16="http://schemas.microsoft.com/office/drawing/2014/main" id="{1C7B6573-407B-6B7C-9C1F-7EAB71A804C2}"/>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1"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7D65F9DB-12DA-36CD-AF46-932C30DEB4C9}"/>
              </a:ext>
            </a:extLst>
          </p:cNvPr>
          <p:cNvSpPr/>
          <p:nvPr/>
        </p:nvSpPr>
        <p:spPr>
          <a:xfrm>
            <a:off x="509851" y="548519"/>
            <a:ext cx="2457724"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Dashboard Rationale</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
        <p:nvSpPr>
          <p:cNvPr id="3" name="Content Placeholder 1">
            <a:extLst>
              <a:ext uri="{FF2B5EF4-FFF2-40B4-BE49-F238E27FC236}">
                <a16:creationId xmlns:a16="http://schemas.microsoft.com/office/drawing/2014/main" id="{9AE6EA94-4F71-F825-18C3-E1D5827CF97D}"/>
              </a:ext>
            </a:extLst>
          </p:cNvPr>
          <p:cNvSpPr txBox="1">
            <a:spLocks/>
          </p:cNvSpPr>
          <p:nvPr/>
        </p:nvSpPr>
        <p:spPr>
          <a:xfrm>
            <a:off x="344400" y="1363548"/>
            <a:ext cx="11664000" cy="5098333"/>
          </a:xfrm>
          <a:prstGeom prst="rect">
            <a:avLst/>
          </a:prstGeom>
        </p:spPr>
        <p:txBody>
          <a:bodyPr vert="horz" lIns="36000" tIns="36000" rIns="36000" bIns="36000" rtlCol="0">
            <a:noAutofit/>
          </a:bodyPr>
          <a:lstStyle>
            <a:lvl1pPr marL="0" indent="335992"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1pPr>
            <a:lvl2pPr marL="0" indent="0" algn="l" defTabSz="914377" rtl="0" eaLnBrk="1" latinLnBrk="0" hangingPunct="1">
              <a:lnSpc>
                <a:spcPct val="112000"/>
              </a:lnSpc>
              <a:spcBef>
                <a:spcPts val="0"/>
              </a:spcBef>
              <a:spcAft>
                <a:spcPts val="0"/>
              </a:spcAft>
              <a:buFontTx/>
              <a:buNone/>
              <a:defRPr sz="1867" i="1" kern="1200" spc="0" baseline="0">
                <a:solidFill>
                  <a:schemeClr val="tx1"/>
                </a:solidFill>
                <a:latin typeface="+mn-lt"/>
                <a:ea typeface="+mn-ea"/>
                <a:cs typeface="+mn-cs"/>
              </a:defRPr>
            </a:lvl2pPr>
            <a:lvl3pPr marL="335992"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3pPr>
            <a:lvl4pPr marL="671983"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4pPr>
            <a:lvl5pPr marL="0" indent="0"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endParaRPr lang="en-AU" sz="1400" dirty="0"/>
          </a:p>
          <a:p>
            <a:pPr indent="0"/>
            <a:endParaRPr lang="en-AU" sz="1400" dirty="0"/>
          </a:p>
        </p:txBody>
      </p:sp>
      <p:sp>
        <p:nvSpPr>
          <p:cNvPr id="4" name="Content Placeholder 1">
            <a:extLst>
              <a:ext uri="{FF2B5EF4-FFF2-40B4-BE49-F238E27FC236}">
                <a16:creationId xmlns:a16="http://schemas.microsoft.com/office/drawing/2014/main" id="{D66D2E54-6E99-3885-700B-1FC26B46CC83}"/>
              </a:ext>
            </a:extLst>
          </p:cNvPr>
          <p:cNvSpPr txBox="1">
            <a:spLocks/>
          </p:cNvSpPr>
          <p:nvPr/>
        </p:nvSpPr>
        <p:spPr>
          <a:xfrm>
            <a:off x="264000" y="1357006"/>
            <a:ext cx="11664000" cy="5098333"/>
          </a:xfrm>
          <a:prstGeom prst="rect">
            <a:avLst/>
          </a:prstGeom>
        </p:spPr>
        <p:txBody>
          <a:bodyPr vert="horz" lIns="36000" tIns="36000" rIns="36000" bIns="36000" rtlCol="0">
            <a:noAutofit/>
          </a:bodyPr>
          <a:lstStyle>
            <a:lvl1pPr marL="0" indent="335992"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1pPr>
            <a:lvl2pPr marL="0" indent="0" algn="l" defTabSz="914377" rtl="0" eaLnBrk="1" latinLnBrk="0" hangingPunct="1">
              <a:lnSpc>
                <a:spcPct val="112000"/>
              </a:lnSpc>
              <a:spcBef>
                <a:spcPts val="0"/>
              </a:spcBef>
              <a:spcAft>
                <a:spcPts val="0"/>
              </a:spcAft>
              <a:buFontTx/>
              <a:buNone/>
              <a:defRPr sz="1867" i="1" kern="1200" spc="0" baseline="0">
                <a:solidFill>
                  <a:schemeClr val="tx1"/>
                </a:solidFill>
                <a:latin typeface="+mn-lt"/>
                <a:ea typeface="+mn-ea"/>
                <a:cs typeface="+mn-cs"/>
              </a:defRPr>
            </a:lvl2pPr>
            <a:lvl3pPr marL="335992"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3pPr>
            <a:lvl4pPr marL="671983"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4pPr>
            <a:lvl5pPr marL="0" indent="0"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endParaRPr lang="en-AU" sz="1400" dirty="0"/>
          </a:p>
        </p:txBody>
      </p:sp>
    </p:spTree>
    <p:extLst>
      <p:ext uri="{BB962C8B-B14F-4D97-AF65-F5344CB8AC3E}">
        <p14:creationId xmlns:p14="http://schemas.microsoft.com/office/powerpoint/2010/main" val="394087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D84290-A2D4-3711-4E2C-3AFC25E6C75D}"/>
              </a:ext>
            </a:extLst>
          </p:cNvPr>
          <p:cNvSpPr>
            <a:spLocks noGrp="1"/>
          </p:cNvSpPr>
          <p:nvPr>
            <p:ph type="body" sz="quarter" idx="14"/>
          </p:nvPr>
        </p:nvSpPr>
        <p:spPr>
          <a:xfrm>
            <a:off x="192001" y="3712667"/>
            <a:ext cx="11760000" cy="543017"/>
          </a:xfrm>
        </p:spPr>
        <p:txBody>
          <a:bodyPr/>
          <a:lstStyle/>
          <a:p>
            <a:r>
              <a:rPr lang="en-AU" dirty="0"/>
              <a:t>Question/</a:t>
            </a:r>
            <a:r>
              <a:rPr lang="en-AU"/>
              <a:t>Problem Statement</a:t>
            </a:r>
            <a:endParaRPr lang="en-AU" dirty="0"/>
          </a:p>
        </p:txBody>
      </p:sp>
      <p:sp>
        <p:nvSpPr>
          <p:cNvPr id="3" name="Content Placeholder 2">
            <a:extLst>
              <a:ext uri="{FF2B5EF4-FFF2-40B4-BE49-F238E27FC236}">
                <a16:creationId xmlns:a16="http://schemas.microsoft.com/office/drawing/2014/main" id="{DF78A130-4121-1A4A-BB46-1527C0A04DB8}"/>
              </a:ext>
            </a:extLst>
          </p:cNvPr>
          <p:cNvSpPr>
            <a:spLocks noGrp="1"/>
          </p:cNvSpPr>
          <p:nvPr>
            <p:ph sz="quarter" idx="15"/>
          </p:nvPr>
        </p:nvSpPr>
        <p:spPr>
          <a:xfrm>
            <a:off x="192001" y="4255684"/>
            <a:ext cx="11760000" cy="1890301"/>
          </a:xfrm>
        </p:spPr>
        <p:txBody>
          <a:bodyPr/>
          <a:lstStyle/>
          <a:p>
            <a:pPr lvl="1" algn="ctr"/>
            <a:r>
              <a:rPr lang="en-US" sz="2000" dirty="0"/>
              <a:t>How can we leverage data visualizations to comprehensively analyze major claims events, gain valuable insights, and, in turn, enhance our claims efficiency?</a:t>
            </a:r>
          </a:p>
          <a:p>
            <a:endParaRPr lang="en-AU" dirty="0"/>
          </a:p>
        </p:txBody>
      </p:sp>
      <p:sp>
        <p:nvSpPr>
          <p:cNvPr id="4" name="Text Placeholder 3">
            <a:extLst>
              <a:ext uri="{FF2B5EF4-FFF2-40B4-BE49-F238E27FC236}">
                <a16:creationId xmlns:a16="http://schemas.microsoft.com/office/drawing/2014/main" id="{CD4B3128-6E71-0A1E-4632-E263D3CF93F9}"/>
              </a:ext>
            </a:extLst>
          </p:cNvPr>
          <p:cNvSpPr>
            <a:spLocks noGrp="1"/>
          </p:cNvSpPr>
          <p:nvPr>
            <p:ph type="body" idx="1"/>
          </p:nvPr>
        </p:nvSpPr>
        <p:spPr>
          <a:xfrm>
            <a:off x="192001" y="1252084"/>
            <a:ext cx="5760000" cy="577559"/>
          </a:xfrm>
        </p:spPr>
        <p:txBody>
          <a:bodyPr/>
          <a:lstStyle/>
          <a:p>
            <a:r>
              <a:rPr lang="en-AU" dirty="0"/>
              <a:t>Situation</a:t>
            </a:r>
          </a:p>
        </p:txBody>
      </p:sp>
      <p:sp>
        <p:nvSpPr>
          <p:cNvPr id="5" name="Content Placeholder 4">
            <a:extLst>
              <a:ext uri="{FF2B5EF4-FFF2-40B4-BE49-F238E27FC236}">
                <a16:creationId xmlns:a16="http://schemas.microsoft.com/office/drawing/2014/main" id="{63D9AC47-55DB-BC19-822B-41497E35C485}"/>
              </a:ext>
            </a:extLst>
          </p:cNvPr>
          <p:cNvSpPr>
            <a:spLocks noGrp="1"/>
          </p:cNvSpPr>
          <p:nvPr>
            <p:ph sz="half" idx="2"/>
          </p:nvPr>
        </p:nvSpPr>
        <p:spPr>
          <a:xfrm>
            <a:off x="192001" y="1829638"/>
            <a:ext cx="5760000" cy="1680000"/>
          </a:xfrm>
        </p:spPr>
        <p:txBody>
          <a:bodyPr/>
          <a:lstStyle/>
          <a:p>
            <a:pPr lvl="1"/>
            <a:r>
              <a:rPr lang="en-US" sz="1600" dirty="0"/>
              <a:t>Suncorp is currently facing a challenge with insufficient visibility into the impacts of major claims events. This lack of insight hinders our ability to efficiently handle such events.</a:t>
            </a:r>
          </a:p>
          <a:p>
            <a:pPr lvl="1"/>
            <a:endParaRPr lang="en-US" dirty="0"/>
          </a:p>
          <a:p>
            <a:endParaRPr lang="en-AU" dirty="0"/>
          </a:p>
        </p:txBody>
      </p:sp>
      <p:sp>
        <p:nvSpPr>
          <p:cNvPr id="6" name="Text Placeholder 5">
            <a:extLst>
              <a:ext uri="{FF2B5EF4-FFF2-40B4-BE49-F238E27FC236}">
                <a16:creationId xmlns:a16="http://schemas.microsoft.com/office/drawing/2014/main" id="{4A113DBA-4F9C-39E4-DDB8-E30162B11AAB}"/>
              </a:ext>
            </a:extLst>
          </p:cNvPr>
          <p:cNvSpPr>
            <a:spLocks noGrp="1"/>
          </p:cNvSpPr>
          <p:nvPr>
            <p:ph type="body" sz="quarter" idx="3"/>
          </p:nvPr>
        </p:nvSpPr>
        <p:spPr>
          <a:xfrm>
            <a:off x="6192001" y="1252084"/>
            <a:ext cx="5760000" cy="570808"/>
          </a:xfrm>
        </p:spPr>
        <p:txBody>
          <a:bodyPr/>
          <a:lstStyle/>
          <a:p>
            <a:r>
              <a:rPr lang="en-AU" dirty="0"/>
              <a:t>Trigger</a:t>
            </a:r>
          </a:p>
        </p:txBody>
      </p:sp>
      <p:sp>
        <p:nvSpPr>
          <p:cNvPr id="7" name="Content Placeholder 6">
            <a:extLst>
              <a:ext uri="{FF2B5EF4-FFF2-40B4-BE49-F238E27FC236}">
                <a16:creationId xmlns:a16="http://schemas.microsoft.com/office/drawing/2014/main" id="{AC68B99A-B90D-7C80-A7E9-181A510AC3D4}"/>
              </a:ext>
            </a:extLst>
          </p:cNvPr>
          <p:cNvSpPr>
            <a:spLocks noGrp="1"/>
          </p:cNvSpPr>
          <p:nvPr>
            <p:ph sz="quarter" idx="4"/>
          </p:nvPr>
        </p:nvSpPr>
        <p:spPr>
          <a:xfrm>
            <a:off x="6192001" y="1812732"/>
            <a:ext cx="5760000" cy="1680000"/>
          </a:xfrm>
        </p:spPr>
        <p:txBody>
          <a:bodyPr/>
          <a:lstStyle/>
          <a:p>
            <a:pPr lvl="1"/>
            <a:r>
              <a:rPr lang="en-US" sz="1400" dirty="0"/>
              <a:t>This issue became especially evident during the recent influx of claims resulting from east coast floods. These events caused significant disruptions and led to poor claims efficiencies, affecting both our customers and our operational performance</a:t>
            </a:r>
            <a:r>
              <a:rPr lang="en-US" dirty="0"/>
              <a:t>.</a:t>
            </a:r>
          </a:p>
          <a:p>
            <a:endParaRPr lang="en-AU" dirty="0"/>
          </a:p>
        </p:txBody>
      </p:sp>
      <p:sp>
        <p:nvSpPr>
          <p:cNvPr id="12" name="Slide Number Placeholder 11">
            <a:extLst>
              <a:ext uri="{FF2B5EF4-FFF2-40B4-BE49-F238E27FC236}">
                <a16:creationId xmlns:a16="http://schemas.microsoft.com/office/drawing/2014/main" id="{1B8F5C38-D15C-AC2D-28B7-2A4DF28CA0A4}"/>
              </a:ext>
            </a:extLst>
          </p:cNvPr>
          <p:cNvSpPr>
            <a:spLocks noGrp="1"/>
          </p:cNvSpPr>
          <p:nvPr>
            <p:ph type="sldNum" sz="quarter" idx="19"/>
          </p:nvPr>
        </p:nvSpPr>
        <p:spPr/>
        <p:txBody>
          <a:bodyPr/>
          <a:lstStyle/>
          <a:p>
            <a:fld id="{09A126C5-B354-4997-8B3A-F5F718C059F2}" type="slidenum">
              <a:rPr lang="en-AU" smtClean="0"/>
              <a:pPr/>
              <a:t>2</a:t>
            </a:fld>
            <a:endParaRPr lang="en-AU" dirty="0"/>
          </a:p>
        </p:txBody>
      </p:sp>
      <p:grpSp>
        <p:nvGrpSpPr>
          <p:cNvPr id="13"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F933BA3-8B3C-D086-87AA-C8031DF4B6F5}"/>
              </a:ext>
            </a:extLst>
          </p:cNvPr>
          <p:cNvGrpSpPr/>
          <p:nvPr/>
        </p:nvGrpSpPr>
        <p:grpSpPr>
          <a:xfrm>
            <a:off x="382194" y="402661"/>
            <a:ext cx="720000" cy="719999"/>
            <a:chOff x="3976099" y="1787703"/>
            <a:chExt cx="2506894" cy="2073662"/>
          </a:xfrm>
        </p:grpSpPr>
        <p:sp>
          <p:nvSpPr>
            <p:cNvPr id="14" name="任意多边形 39">
              <a:extLst>
                <a:ext uri="{FF2B5EF4-FFF2-40B4-BE49-F238E27FC236}">
                  <a16:creationId xmlns:a16="http://schemas.microsoft.com/office/drawing/2014/main" id="{EB291275-F6FA-1795-6209-D9F0076AFDE3}"/>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5" name="任意多边形 40">
              <a:extLst>
                <a:ext uri="{FF2B5EF4-FFF2-40B4-BE49-F238E27FC236}">
                  <a16:creationId xmlns:a16="http://schemas.microsoft.com/office/drawing/2014/main" id="{F988BC1A-2410-B72F-CC54-BA5322B5760C}"/>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6"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A03FB521-30B4-25D5-A44A-6667309143A0}"/>
              </a:ext>
            </a:extLst>
          </p:cNvPr>
          <p:cNvSpPr/>
          <p:nvPr/>
        </p:nvSpPr>
        <p:spPr>
          <a:xfrm>
            <a:off x="509851" y="548519"/>
            <a:ext cx="3187091"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Situation</a:t>
            </a: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 Trigger, Question</a:t>
            </a: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252195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E1B56C-F9C2-8FA8-B876-5F537F92AAA6}"/>
              </a:ext>
            </a:extLst>
          </p:cNvPr>
          <p:cNvSpPr>
            <a:spLocks noGrp="1"/>
          </p:cNvSpPr>
          <p:nvPr>
            <p:ph type="body" sz="quarter" idx="14"/>
          </p:nvPr>
        </p:nvSpPr>
        <p:spPr>
          <a:xfrm>
            <a:off x="382193" y="1513252"/>
            <a:ext cx="11569806" cy="543018"/>
          </a:xfrm>
        </p:spPr>
        <p:txBody>
          <a:bodyPr/>
          <a:lstStyle/>
          <a:p>
            <a:r>
              <a:rPr lang="en-AU" dirty="0"/>
              <a:t>Answer</a:t>
            </a:r>
          </a:p>
        </p:txBody>
      </p:sp>
      <p:sp>
        <p:nvSpPr>
          <p:cNvPr id="3" name="Content Placeholder 2">
            <a:extLst>
              <a:ext uri="{FF2B5EF4-FFF2-40B4-BE49-F238E27FC236}">
                <a16:creationId xmlns:a16="http://schemas.microsoft.com/office/drawing/2014/main" id="{3A61790F-48AC-45CE-09ED-BABCB3D5A9E3}"/>
              </a:ext>
            </a:extLst>
          </p:cNvPr>
          <p:cNvSpPr>
            <a:spLocks noGrp="1"/>
          </p:cNvSpPr>
          <p:nvPr>
            <p:ph sz="quarter" idx="15"/>
          </p:nvPr>
        </p:nvSpPr>
        <p:spPr>
          <a:xfrm>
            <a:off x="382193" y="2056270"/>
            <a:ext cx="11569806" cy="2381724"/>
          </a:xfrm>
        </p:spPr>
        <p:txBody>
          <a:bodyPr/>
          <a:lstStyle/>
          <a:p>
            <a:pPr lvl="1"/>
            <a:r>
              <a:rPr lang="en-US" sz="1600" dirty="0"/>
              <a:t>Our solution is to incorporate advanced data visualization techniques and tools into our claims management process. By doing so, we can create a visually informative dashboard and report that provide key insights, enabling us to monitor claims behavior in real-time and identify areas for improvement promptly. Through data analysis, we have identified priority areas that require attention to help facilitate informed decision making and claims management; better estimates prediction &amp; tailored policies to accommodate claims costs</a:t>
            </a:r>
            <a:endParaRPr lang="en-US" dirty="0"/>
          </a:p>
          <a:p>
            <a:pPr lvl="1"/>
            <a:endParaRPr lang="en-AU" dirty="0"/>
          </a:p>
        </p:txBody>
      </p:sp>
      <p:sp>
        <p:nvSpPr>
          <p:cNvPr id="12" name="Slide Number Placeholder 11">
            <a:extLst>
              <a:ext uri="{FF2B5EF4-FFF2-40B4-BE49-F238E27FC236}">
                <a16:creationId xmlns:a16="http://schemas.microsoft.com/office/drawing/2014/main" id="{60D56B87-B5D4-54B1-3EE8-98A3DACA1B29}"/>
              </a:ext>
            </a:extLst>
          </p:cNvPr>
          <p:cNvSpPr>
            <a:spLocks noGrp="1"/>
          </p:cNvSpPr>
          <p:nvPr>
            <p:ph type="sldNum" sz="quarter" idx="19"/>
          </p:nvPr>
        </p:nvSpPr>
        <p:spPr/>
        <p:txBody>
          <a:bodyPr/>
          <a:lstStyle/>
          <a:p>
            <a:fld id="{09A126C5-B354-4997-8B3A-F5F718C059F2}" type="slidenum">
              <a:rPr lang="en-AU" smtClean="0"/>
              <a:pPr/>
              <a:t>3</a:t>
            </a:fld>
            <a:endParaRPr lang="en-AU" dirty="0"/>
          </a:p>
        </p:txBody>
      </p:sp>
      <p:grpSp>
        <p:nvGrpSpPr>
          <p:cNvPr id="13"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26322A18-2044-3EF3-8B52-532569C707E8}"/>
              </a:ext>
            </a:extLst>
          </p:cNvPr>
          <p:cNvGrpSpPr/>
          <p:nvPr/>
        </p:nvGrpSpPr>
        <p:grpSpPr>
          <a:xfrm>
            <a:off x="382194" y="402661"/>
            <a:ext cx="720000" cy="719999"/>
            <a:chOff x="3976099" y="1787703"/>
            <a:chExt cx="2506894" cy="2073662"/>
          </a:xfrm>
        </p:grpSpPr>
        <p:sp>
          <p:nvSpPr>
            <p:cNvPr id="14" name="任意多边形 39">
              <a:extLst>
                <a:ext uri="{FF2B5EF4-FFF2-40B4-BE49-F238E27FC236}">
                  <a16:creationId xmlns:a16="http://schemas.microsoft.com/office/drawing/2014/main" id="{1175EF41-014C-18BA-E04F-700A846537E3}"/>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5" name="任意多边形 40">
              <a:extLst>
                <a:ext uri="{FF2B5EF4-FFF2-40B4-BE49-F238E27FC236}">
                  <a16:creationId xmlns:a16="http://schemas.microsoft.com/office/drawing/2014/main" id="{B3EA542A-FC9B-0FF9-D4EE-87D8DF5DE3BC}"/>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1BC0AA6F-2C32-350B-EE11-3E3150B0D95F}"/>
              </a:ext>
            </a:extLst>
          </p:cNvPr>
          <p:cNvSpPr/>
          <p:nvPr/>
        </p:nvSpPr>
        <p:spPr>
          <a:xfrm>
            <a:off x="509851" y="548519"/>
            <a:ext cx="4719562"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Executive Summary of Recommendations</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041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4</a:t>
            </a:fld>
            <a:endParaRPr lang="en-AU" dirty="0"/>
          </a:p>
        </p:txBody>
      </p:sp>
      <p:grpSp>
        <p:nvGrpSpPr>
          <p:cNvPr id="5"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17D6D16E-99F1-3940-99A6-B91456B35DD3}"/>
              </a:ext>
            </a:extLst>
          </p:cNvPr>
          <p:cNvGrpSpPr/>
          <p:nvPr/>
        </p:nvGrpSpPr>
        <p:grpSpPr>
          <a:xfrm>
            <a:off x="382194" y="402661"/>
            <a:ext cx="720000" cy="719999"/>
            <a:chOff x="3976099" y="1787703"/>
            <a:chExt cx="2506894" cy="2073662"/>
          </a:xfrm>
        </p:grpSpPr>
        <p:sp>
          <p:nvSpPr>
            <p:cNvPr id="6" name="任意多边形 39">
              <a:extLst>
                <a:ext uri="{FF2B5EF4-FFF2-40B4-BE49-F238E27FC236}">
                  <a16:creationId xmlns:a16="http://schemas.microsoft.com/office/drawing/2014/main" id="{2CD0FDED-A323-2F19-2713-E6E4C6D5DB31}"/>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7" name="任意多边形 40">
              <a:extLst>
                <a:ext uri="{FF2B5EF4-FFF2-40B4-BE49-F238E27FC236}">
                  <a16:creationId xmlns:a16="http://schemas.microsoft.com/office/drawing/2014/main" id="{284C2C7F-549B-4A3C-6DE5-F3491AF279FF}"/>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4232249"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Enhance Claim Estimation Prediction</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
        <p:nvSpPr>
          <p:cNvPr id="11" name="TextBox 10">
            <a:extLst>
              <a:ext uri="{FF2B5EF4-FFF2-40B4-BE49-F238E27FC236}">
                <a16:creationId xmlns:a16="http://schemas.microsoft.com/office/drawing/2014/main" id="{1349F694-48E8-E58C-CF08-E411D41B9A1D}"/>
              </a:ext>
            </a:extLst>
          </p:cNvPr>
          <p:cNvSpPr txBox="1"/>
          <p:nvPr/>
        </p:nvSpPr>
        <p:spPr>
          <a:xfrm>
            <a:off x="509851" y="1368056"/>
            <a:ext cx="10120049" cy="5139869"/>
          </a:xfrm>
          <a:prstGeom prst="rect">
            <a:avLst/>
          </a:prstGeom>
          <a:noFill/>
        </p:spPr>
        <p:txBody>
          <a:bodyPr wrap="square" rtlCol="0">
            <a:spAutoFit/>
          </a:bodyPr>
          <a:lstStyle/>
          <a:p>
            <a:pPr>
              <a:lnSpc>
                <a:spcPct val="112000"/>
              </a:lnSpc>
            </a:pPr>
            <a:r>
              <a:rPr lang="en-AU" sz="1400" dirty="0"/>
              <a:t>A review of the east coast flood data revealed a massive gap in our ability to accurately determine claims estimations. The total incurred costs were $4,477.396 compared to the input estimates of $1,045.301, meaning a difference of $3,432.095.</a:t>
            </a:r>
          </a:p>
          <a:p>
            <a:pPr>
              <a:lnSpc>
                <a:spcPct val="112000"/>
              </a:lnSpc>
            </a:pPr>
            <a:endParaRPr lang="en-AU" sz="1400" dirty="0"/>
          </a:p>
          <a:p>
            <a:pPr>
              <a:lnSpc>
                <a:spcPct val="112000"/>
              </a:lnSpc>
            </a:pPr>
            <a:r>
              <a:rPr lang="en-AU" sz="1400" b="1" dirty="0"/>
              <a:t>Supporting Chart 1 Revealed</a:t>
            </a:r>
            <a:r>
              <a:rPr lang="en-AU" sz="1400" dirty="0"/>
              <a:t>:</a:t>
            </a:r>
          </a:p>
          <a:p>
            <a:pPr marL="285750" indent="-285750">
              <a:lnSpc>
                <a:spcPct val="112000"/>
              </a:lnSpc>
              <a:buFont typeface="Arial" panose="020B0604020202020204" pitchFamily="34" charset="0"/>
              <a:buChar char="•"/>
            </a:pPr>
            <a:r>
              <a:rPr lang="en-AU" sz="1400" dirty="0"/>
              <a:t>Majority of claims fall into the $5K-$10K Gross Incurred Cost (GIC) band</a:t>
            </a:r>
          </a:p>
          <a:p>
            <a:pPr marL="285750" indent="-285750">
              <a:lnSpc>
                <a:spcPct val="112000"/>
              </a:lnSpc>
              <a:buFont typeface="Arial" panose="020B0604020202020204" pitchFamily="34" charset="0"/>
              <a:buChar char="•"/>
            </a:pPr>
            <a:r>
              <a:rPr lang="en-AU" sz="1400" dirty="0"/>
              <a:t>The higher the claims costs, the less accurate out estimates become</a:t>
            </a:r>
          </a:p>
          <a:p>
            <a:pPr marL="285750" indent="-285750">
              <a:lnSpc>
                <a:spcPct val="112000"/>
              </a:lnSpc>
              <a:buFont typeface="Arial" panose="020B0604020202020204" pitchFamily="34" charset="0"/>
              <a:buChar char="•"/>
            </a:pPr>
            <a:r>
              <a:rPr lang="en-AU" sz="1400" dirty="0"/>
              <a:t>The higher the claims costs, the less number of claims</a:t>
            </a:r>
          </a:p>
          <a:p>
            <a:pPr marL="285750" indent="-285750">
              <a:lnSpc>
                <a:spcPct val="112000"/>
              </a:lnSpc>
              <a:buFont typeface="Arial" panose="020B0604020202020204" pitchFamily="34" charset="0"/>
              <a:buChar char="•"/>
            </a:pPr>
            <a:r>
              <a:rPr lang="en-AU" sz="1400" dirty="0"/>
              <a:t>Claims with actual incurred cost over 100K were likely not considered a major loss sooner due to poor input of estimates.</a:t>
            </a:r>
          </a:p>
          <a:p>
            <a:pPr marL="285750" indent="-285750">
              <a:lnSpc>
                <a:spcPct val="112000"/>
              </a:lnSpc>
              <a:buFont typeface="Arial" panose="020B0604020202020204" pitchFamily="34" charset="0"/>
              <a:buChar char="•"/>
            </a:pPr>
            <a:endParaRPr lang="en-AU" sz="1400" dirty="0"/>
          </a:p>
          <a:p>
            <a:pPr>
              <a:lnSpc>
                <a:spcPct val="112000"/>
              </a:lnSpc>
            </a:pPr>
            <a:r>
              <a:rPr lang="en-AU" sz="1400" b="1" dirty="0"/>
              <a:t>Actions:</a:t>
            </a:r>
          </a:p>
          <a:p>
            <a:pPr marL="285750" indent="-285750">
              <a:lnSpc>
                <a:spcPct val="112000"/>
              </a:lnSpc>
              <a:buFont typeface="Arial" panose="020B0604020202020204" pitchFamily="34" charset="0"/>
              <a:buChar char="•"/>
            </a:pPr>
            <a:r>
              <a:rPr lang="en-US" sz="1400" b="1" dirty="0"/>
              <a:t>Estimation Models: </a:t>
            </a:r>
            <a:r>
              <a:rPr lang="en-US" sz="1400" dirty="0"/>
              <a:t>Build estimation models based on historical claims data. This alleviates human error, and invokes data driven decisions. </a:t>
            </a:r>
          </a:p>
          <a:p>
            <a:pPr marL="285750" indent="-285750">
              <a:lnSpc>
                <a:spcPct val="112000"/>
              </a:lnSpc>
              <a:buFont typeface="Arial" panose="020B0604020202020204" pitchFamily="34" charset="0"/>
              <a:buChar char="•"/>
            </a:pPr>
            <a:r>
              <a:rPr lang="en-US" sz="1400" b="1" dirty="0"/>
              <a:t>Estimates Training: </a:t>
            </a:r>
            <a:r>
              <a:rPr lang="en-US" sz="1400" dirty="0"/>
              <a:t>Implement training programs for claims staff to improve their ability conduct estimation, especially for higher values claims. This training will ensure that staff are providing accurate financial information, so Suncorp can accurately budget claims costs</a:t>
            </a:r>
          </a:p>
          <a:p>
            <a:pPr marL="285750" indent="-285750">
              <a:lnSpc>
                <a:spcPct val="112000"/>
              </a:lnSpc>
              <a:buFont typeface="Arial" panose="020B0604020202020204" pitchFamily="34" charset="0"/>
              <a:buChar char="•"/>
            </a:pPr>
            <a:r>
              <a:rPr lang="en-US" sz="1400" b="1" dirty="0"/>
              <a:t>Estimates Calculator: </a:t>
            </a:r>
            <a:r>
              <a:rPr lang="en-US" sz="1400" dirty="0"/>
              <a:t>Introduce an estimates calculator tool for higher values claims. This tool will allow claims staff to input specific case details and receive more accurate estimates based on historical data and patterns.</a:t>
            </a:r>
          </a:p>
          <a:p>
            <a:pPr marL="285750" indent="-285750">
              <a:lnSpc>
                <a:spcPct val="112000"/>
              </a:lnSpc>
              <a:buFont typeface="Arial" panose="020B0604020202020204" pitchFamily="34" charset="0"/>
              <a:buChar char="•"/>
            </a:pPr>
            <a:r>
              <a:rPr lang="en-US" sz="1400" b="1" dirty="0"/>
              <a:t>Periodic Estimation Reviews: </a:t>
            </a:r>
            <a:r>
              <a:rPr lang="en-US" sz="1400" dirty="0"/>
              <a:t>To maintain accuracy, conduct periodic reviews of claim estimations and adjust them as needed. These reviews will ensure that our estimates are as close to actual costs as possible, promoting reliability.</a:t>
            </a:r>
          </a:p>
          <a:p>
            <a:pPr>
              <a:lnSpc>
                <a:spcPct val="112000"/>
              </a:lnSpc>
            </a:pPr>
            <a:endParaRPr lang="en-AU" sz="1400" dirty="0"/>
          </a:p>
          <a:p>
            <a:pPr marL="285750" indent="-285750">
              <a:lnSpc>
                <a:spcPct val="112000"/>
              </a:lnSpc>
              <a:buFont typeface="Arial" panose="020B0604020202020204" pitchFamily="34" charset="0"/>
              <a:buChar char="•"/>
            </a:pPr>
            <a:endParaRPr lang="en-AU" sz="1400" dirty="0"/>
          </a:p>
        </p:txBody>
      </p:sp>
    </p:spTree>
    <p:extLst>
      <p:ext uri="{BB962C8B-B14F-4D97-AF65-F5344CB8AC3E}">
        <p14:creationId xmlns:p14="http://schemas.microsoft.com/office/powerpoint/2010/main" val="120198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82C763-161E-E9E3-6102-FCA3387CBB26}"/>
              </a:ext>
            </a:extLst>
          </p:cNvPr>
          <p:cNvPicPr>
            <a:picLocks noChangeAspect="1"/>
          </p:cNvPicPr>
          <p:nvPr/>
        </p:nvPicPr>
        <p:blipFill>
          <a:blip r:embed="rId2"/>
          <a:stretch>
            <a:fillRect/>
          </a:stretch>
        </p:blipFill>
        <p:spPr>
          <a:xfrm>
            <a:off x="192000" y="1308100"/>
            <a:ext cx="11815296" cy="4794250"/>
          </a:xfrm>
          <a:prstGeom prst="rect">
            <a:avLst/>
          </a:prstGeom>
        </p:spPr>
      </p:pic>
      <p:grpSp>
        <p:nvGrpSpPr>
          <p:cNvPr id="9"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82166189-B612-6267-3D80-FD17F249C2C1}"/>
              </a:ext>
            </a:extLst>
          </p:cNvPr>
          <p:cNvGrpSpPr/>
          <p:nvPr/>
        </p:nvGrpSpPr>
        <p:grpSpPr>
          <a:xfrm>
            <a:off x="382194" y="402661"/>
            <a:ext cx="720000" cy="719999"/>
            <a:chOff x="3976099" y="1787703"/>
            <a:chExt cx="2506894" cy="2073662"/>
          </a:xfrm>
        </p:grpSpPr>
        <p:sp>
          <p:nvSpPr>
            <p:cNvPr id="10" name="任意多边形 39">
              <a:extLst>
                <a:ext uri="{FF2B5EF4-FFF2-40B4-BE49-F238E27FC236}">
                  <a16:creationId xmlns:a16="http://schemas.microsoft.com/office/drawing/2014/main" id="{E853D7E2-3F31-A3F0-9772-A6589FEFF739}"/>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1" name="任意多边形 40">
              <a:extLst>
                <a:ext uri="{FF2B5EF4-FFF2-40B4-BE49-F238E27FC236}">
                  <a16:creationId xmlns:a16="http://schemas.microsoft.com/office/drawing/2014/main" id="{269DAB3C-040F-6918-C123-D63BD3B9E651}"/>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2"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B9B301E1-1C91-B576-B344-C49100999901}"/>
              </a:ext>
            </a:extLst>
          </p:cNvPr>
          <p:cNvSpPr/>
          <p:nvPr/>
        </p:nvSpPr>
        <p:spPr>
          <a:xfrm>
            <a:off x="509851" y="548519"/>
            <a:ext cx="2244525"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Supporting Chart 1</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2355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6</a:t>
            </a:fld>
            <a:endParaRPr lang="en-AU" dirty="0"/>
          </a:p>
        </p:txBody>
      </p:sp>
      <p:grpSp>
        <p:nvGrpSpPr>
          <p:cNvPr id="5"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17D6D16E-99F1-3940-99A6-B91456B35DD3}"/>
              </a:ext>
            </a:extLst>
          </p:cNvPr>
          <p:cNvGrpSpPr/>
          <p:nvPr/>
        </p:nvGrpSpPr>
        <p:grpSpPr>
          <a:xfrm>
            <a:off x="382194" y="402661"/>
            <a:ext cx="720000" cy="719999"/>
            <a:chOff x="3976099" y="1787703"/>
            <a:chExt cx="2506894" cy="2073662"/>
          </a:xfrm>
        </p:grpSpPr>
        <p:sp>
          <p:nvSpPr>
            <p:cNvPr id="6" name="任意多边形 39">
              <a:extLst>
                <a:ext uri="{FF2B5EF4-FFF2-40B4-BE49-F238E27FC236}">
                  <a16:creationId xmlns:a16="http://schemas.microsoft.com/office/drawing/2014/main" id="{2CD0FDED-A323-2F19-2713-E6E4C6D5DB31}"/>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7" name="任意多边形 40">
              <a:extLst>
                <a:ext uri="{FF2B5EF4-FFF2-40B4-BE49-F238E27FC236}">
                  <a16:creationId xmlns:a16="http://schemas.microsoft.com/office/drawing/2014/main" id="{284C2C7F-549B-4A3C-6DE5-F3491AF279FF}"/>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5003293"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Tailor Policies to Accommodate Claims Cost</a:t>
            </a:r>
          </a:p>
        </p:txBody>
      </p:sp>
      <p:sp>
        <p:nvSpPr>
          <p:cNvPr id="2" name="TextBox 1">
            <a:extLst>
              <a:ext uri="{FF2B5EF4-FFF2-40B4-BE49-F238E27FC236}">
                <a16:creationId xmlns:a16="http://schemas.microsoft.com/office/drawing/2014/main" id="{D8D2776F-A075-8963-DCA1-EDEF957DB55E}"/>
              </a:ext>
            </a:extLst>
          </p:cNvPr>
          <p:cNvSpPr txBox="1"/>
          <p:nvPr/>
        </p:nvSpPr>
        <p:spPr>
          <a:xfrm>
            <a:off x="509851" y="1368056"/>
            <a:ext cx="10120049" cy="4898585"/>
          </a:xfrm>
          <a:prstGeom prst="rect">
            <a:avLst/>
          </a:prstGeom>
          <a:noFill/>
        </p:spPr>
        <p:txBody>
          <a:bodyPr wrap="square" rtlCol="0">
            <a:spAutoFit/>
          </a:bodyPr>
          <a:lstStyle/>
          <a:p>
            <a:pPr>
              <a:lnSpc>
                <a:spcPct val="112000"/>
              </a:lnSpc>
            </a:pPr>
            <a:r>
              <a:rPr lang="en-AU" sz="1400" dirty="0"/>
              <a:t>The east coast flood data showed rain was the main contributor to lodged claim. Of these claim customers home building, and building and contents was impacted. With further data analysis Suncorp can tailor policies to customer needs in high risk areas, this will in turn better budget for future claims cost.</a:t>
            </a:r>
          </a:p>
          <a:p>
            <a:pPr>
              <a:lnSpc>
                <a:spcPct val="112000"/>
              </a:lnSpc>
            </a:pPr>
            <a:endParaRPr lang="en-AU" sz="1400" b="1" dirty="0"/>
          </a:p>
          <a:p>
            <a:pPr>
              <a:lnSpc>
                <a:spcPct val="112000"/>
              </a:lnSpc>
            </a:pPr>
            <a:r>
              <a:rPr lang="en-AU" sz="1400" b="1" dirty="0"/>
              <a:t>Supporting Chart 2 &amp; 3 Revealed</a:t>
            </a:r>
            <a:r>
              <a:rPr lang="en-AU" sz="1400" dirty="0"/>
              <a:t>:</a:t>
            </a:r>
          </a:p>
          <a:p>
            <a:pPr marL="285750" indent="-285750">
              <a:lnSpc>
                <a:spcPct val="112000"/>
              </a:lnSpc>
              <a:buFont typeface="Arial" panose="020B0604020202020204" pitchFamily="34" charset="0"/>
              <a:buChar char="•"/>
            </a:pPr>
            <a:r>
              <a:rPr lang="en-AU" sz="1400" dirty="0"/>
              <a:t>On average rain was the primary loss cause for customers, but had minimal financial impact</a:t>
            </a:r>
          </a:p>
          <a:p>
            <a:pPr marL="285750" indent="-285750">
              <a:lnSpc>
                <a:spcPct val="112000"/>
              </a:lnSpc>
              <a:buFont typeface="Arial" panose="020B0604020202020204" pitchFamily="34" charset="0"/>
              <a:buChar char="•"/>
            </a:pPr>
            <a:r>
              <a:rPr lang="en-AU" sz="1400" dirty="0"/>
              <a:t>Claim costs was significantly higher for flood damage, even though less customers were impacted</a:t>
            </a:r>
          </a:p>
          <a:p>
            <a:pPr marL="285750" indent="-285750">
              <a:lnSpc>
                <a:spcPct val="112000"/>
              </a:lnSpc>
              <a:buFont typeface="Arial" panose="020B0604020202020204" pitchFamily="34" charset="0"/>
              <a:buChar char="•"/>
            </a:pPr>
            <a:r>
              <a:rPr lang="en-AU" sz="1400" dirty="0"/>
              <a:t>Overall more claims were lodge for homes</a:t>
            </a:r>
          </a:p>
          <a:p>
            <a:pPr marL="285750" indent="-285750">
              <a:lnSpc>
                <a:spcPct val="112000"/>
              </a:lnSpc>
              <a:buFont typeface="Arial" panose="020B0604020202020204" pitchFamily="34" charset="0"/>
              <a:buChar char="•"/>
            </a:pPr>
            <a:r>
              <a:rPr lang="en-AU" sz="1400" dirty="0"/>
              <a:t>Of those homes building, and building + contents customers were the most impacted</a:t>
            </a:r>
          </a:p>
          <a:p>
            <a:pPr marL="285750" indent="-285750">
              <a:lnSpc>
                <a:spcPct val="112000"/>
              </a:lnSpc>
              <a:buFont typeface="Arial" panose="020B0604020202020204" pitchFamily="34" charset="0"/>
              <a:buChar char="•"/>
            </a:pPr>
            <a:r>
              <a:rPr lang="en-AU" sz="1400" dirty="0"/>
              <a:t>Customers with contents only policies, lodged significantly less claims, with less costs incurred</a:t>
            </a:r>
          </a:p>
          <a:p>
            <a:pPr>
              <a:lnSpc>
                <a:spcPct val="112000"/>
              </a:lnSpc>
            </a:pPr>
            <a:endParaRPr lang="en-AU" sz="1400" b="1" dirty="0"/>
          </a:p>
          <a:p>
            <a:pPr>
              <a:lnSpc>
                <a:spcPct val="112000"/>
              </a:lnSpc>
            </a:pPr>
            <a:r>
              <a:rPr lang="en-AU" sz="1400" b="1" dirty="0"/>
              <a:t>Actions:</a:t>
            </a:r>
          </a:p>
          <a:p>
            <a:pPr marL="285750" indent="-285750">
              <a:lnSpc>
                <a:spcPct val="112000"/>
              </a:lnSpc>
              <a:buFont typeface="Arial" panose="020B0604020202020204" pitchFamily="34" charset="0"/>
              <a:buChar char="•"/>
            </a:pPr>
            <a:r>
              <a:rPr lang="en-US" sz="1400" b="1" dirty="0"/>
              <a:t>More Data: </a:t>
            </a:r>
            <a:r>
              <a:rPr lang="en-US" sz="1400" dirty="0"/>
              <a:t>Obtain additional event data from the past 3 years to confirm if flood is incurring higher costs compared to rain damage. This will solidify an existing pattern and drive further changes. Review data for impacted postcodes, so customers with home building, and building and contents policies can be prepared for claims events. This can also drive policy suggestions to protect customers, and reduce future claims costs for Suncorp. </a:t>
            </a:r>
          </a:p>
          <a:p>
            <a:pPr marL="285750" indent="-285750">
              <a:lnSpc>
                <a:spcPct val="112000"/>
              </a:lnSpc>
              <a:buFont typeface="Arial" panose="020B0604020202020204" pitchFamily="34" charset="0"/>
              <a:buChar char="•"/>
            </a:pPr>
            <a:r>
              <a:rPr lang="en-US" sz="1400" b="1" dirty="0"/>
              <a:t>Tailored Natural Hazard Policies:</a:t>
            </a:r>
            <a:r>
              <a:rPr lang="en-US" sz="1400" dirty="0"/>
              <a:t> Based on data, consider offering opt in, or opt out specific insurance policies or endorsements for customers in high-risk areas to help them manage claims costs. </a:t>
            </a:r>
          </a:p>
          <a:p>
            <a:pPr>
              <a:lnSpc>
                <a:spcPct val="112000"/>
              </a:lnSpc>
            </a:pPr>
            <a:endParaRPr lang="en-AU" sz="1400" dirty="0"/>
          </a:p>
          <a:p>
            <a:pPr marL="285750" indent="-285750">
              <a:lnSpc>
                <a:spcPct val="112000"/>
              </a:lnSpc>
              <a:buFont typeface="Arial" panose="020B0604020202020204" pitchFamily="34" charset="0"/>
              <a:buChar char="•"/>
            </a:pPr>
            <a:endParaRPr lang="en-AU" sz="1400" dirty="0"/>
          </a:p>
        </p:txBody>
      </p:sp>
    </p:spTree>
    <p:extLst>
      <p:ext uri="{BB962C8B-B14F-4D97-AF65-F5344CB8AC3E}">
        <p14:creationId xmlns:p14="http://schemas.microsoft.com/office/powerpoint/2010/main" val="182509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82166189-B612-6267-3D80-FD17F249C2C1}"/>
              </a:ext>
            </a:extLst>
          </p:cNvPr>
          <p:cNvGrpSpPr/>
          <p:nvPr/>
        </p:nvGrpSpPr>
        <p:grpSpPr>
          <a:xfrm>
            <a:off x="382194" y="402661"/>
            <a:ext cx="720000" cy="719999"/>
            <a:chOff x="3976099" y="1787703"/>
            <a:chExt cx="2506894" cy="2073662"/>
          </a:xfrm>
        </p:grpSpPr>
        <p:sp>
          <p:nvSpPr>
            <p:cNvPr id="10" name="任意多边形 39">
              <a:extLst>
                <a:ext uri="{FF2B5EF4-FFF2-40B4-BE49-F238E27FC236}">
                  <a16:creationId xmlns:a16="http://schemas.microsoft.com/office/drawing/2014/main" id="{E853D7E2-3F31-A3F0-9772-A6589FEFF739}"/>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11" name="任意多边形 40">
              <a:extLst>
                <a:ext uri="{FF2B5EF4-FFF2-40B4-BE49-F238E27FC236}">
                  <a16:creationId xmlns:a16="http://schemas.microsoft.com/office/drawing/2014/main" id="{269DAB3C-040F-6918-C123-D63BD3B9E651}"/>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12"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B9B301E1-1C91-B576-B344-C49100999901}"/>
              </a:ext>
            </a:extLst>
          </p:cNvPr>
          <p:cNvSpPr/>
          <p:nvPr/>
        </p:nvSpPr>
        <p:spPr>
          <a:xfrm>
            <a:off x="509851" y="548519"/>
            <a:ext cx="2287806"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Supporting Chart 2</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pic>
        <p:nvPicPr>
          <p:cNvPr id="7" name="Picture 6">
            <a:extLst>
              <a:ext uri="{FF2B5EF4-FFF2-40B4-BE49-F238E27FC236}">
                <a16:creationId xmlns:a16="http://schemas.microsoft.com/office/drawing/2014/main" id="{D9C2C235-FA50-056E-67A1-C0ABBE060958}"/>
              </a:ext>
            </a:extLst>
          </p:cNvPr>
          <p:cNvPicPr>
            <a:picLocks noChangeAspect="1"/>
          </p:cNvPicPr>
          <p:nvPr/>
        </p:nvPicPr>
        <p:blipFill>
          <a:blip r:embed="rId2"/>
          <a:stretch>
            <a:fillRect/>
          </a:stretch>
        </p:blipFill>
        <p:spPr>
          <a:xfrm>
            <a:off x="1102193" y="1327415"/>
            <a:ext cx="9814948" cy="4582139"/>
          </a:xfrm>
          <a:prstGeom prst="rect">
            <a:avLst/>
          </a:prstGeom>
        </p:spPr>
      </p:pic>
    </p:spTree>
    <p:extLst>
      <p:ext uri="{BB962C8B-B14F-4D97-AF65-F5344CB8AC3E}">
        <p14:creationId xmlns:p14="http://schemas.microsoft.com/office/powerpoint/2010/main" val="83353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11AED0-0C47-74CF-0A45-A949B6968A26}"/>
              </a:ext>
            </a:extLst>
          </p:cNvPr>
          <p:cNvPicPr>
            <a:picLocks noChangeAspect="1"/>
          </p:cNvPicPr>
          <p:nvPr/>
        </p:nvPicPr>
        <p:blipFill>
          <a:blip r:embed="rId2"/>
          <a:stretch>
            <a:fillRect/>
          </a:stretch>
        </p:blipFill>
        <p:spPr>
          <a:xfrm>
            <a:off x="997063" y="1410586"/>
            <a:ext cx="10347092" cy="4490626"/>
          </a:xfrm>
          <a:prstGeom prst="rect">
            <a:avLst/>
          </a:prstGeom>
        </p:spPr>
      </p:pic>
      <p:grpSp>
        <p:nvGrpSpPr>
          <p:cNvPr id="6" name="组合 38"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9C4815C0-0270-FA9B-E87D-5B9303D47429}"/>
              </a:ext>
            </a:extLst>
          </p:cNvPr>
          <p:cNvGrpSpPr/>
          <p:nvPr/>
        </p:nvGrpSpPr>
        <p:grpSpPr>
          <a:xfrm>
            <a:off x="382194" y="402661"/>
            <a:ext cx="720000" cy="719999"/>
            <a:chOff x="3976099" y="1787703"/>
            <a:chExt cx="2506894" cy="2073662"/>
          </a:xfrm>
        </p:grpSpPr>
        <p:sp>
          <p:nvSpPr>
            <p:cNvPr id="7" name="任意多边形 39">
              <a:extLst>
                <a:ext uri="{FF2B5EF4-FFF2-40B4-BE49-F238E27FC236}">
                  <a16:creationId xmlns:a16="http://schemas.microsoft.com/office/drawing/2014/main" id="{58EAAD08-BAF9-BA79-D96C-3CF1B184935B}"/>
                </a:ext>
              </a:extLst>
            </p:cNvPr>
            <p:cNvSpPr/>
            <p:nvPr/>
          </p:nvSpPr>
          <p:spPr>
            <a:xfrm>
              <a:off x="3976099" y="1787703"/>
              <a:ext cx="2506894" cy="1078787"/>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sp>
          <p:nvSpPr>
            <p:cNvPr id="8" name="任意多边形 40">
              <a:extLst>
                <a:ext uri="{FF2B5EF4-FFF2-40B4-BE49-F238E27FC236}">
                  <a16:creationId xmlns:a16="http://schemas.microsoft.com/office/drawing/2014/main" id="{3057B49D-D0FF-B90D-6ADE-24AFE1E16BCA}"/>
                </a:ext>
              </a:extLst>
            </p:cNvPr>
            <p:cNvSpPr/>
            <p:nvPr/>
          </p:nvSpPr>
          <p:spPr>
            <a:xfrm rot="10800000">
              <a:off x="3976099" y="3121343"/>
              <a:ext cx="2506891" cy="740022"/>
            </a:xfrm>
            <a:custGeom>
              <a:avLst/>
              <a:gdLst>
                <a:gd name="connsiteX0" fmla="*/ 0 w 2506894"/>
                <a:gd name="connsiteY0" fmla="*/ 1078787 h 1078787"/>
                <a:gd name="connsiteX1" fmla="*/ 0 w 2506894"/>
                <a:gd name="connsiteY1" fmla="*/ 0 h 1078787"/>
                <a:gd name="connsiteX2" fmla="*/ 2506894 w 2506894"/>
                <a:gd name="connsiteY2" fmla="*/ 0 h 1078787"/>
                <a:gd name="connsiteX3" fmla="*/ 2506894 w 2506894"/>
                <a:gd name="connsiteY3" fmla="*/ 585627 h 1078787"/>
              </a:gdLst>
              <a:ahLst/>
              <a:cxnLst>
                <a:cxn ang="0">
                  <a:pos x="connsiteX0" y="connsiteY0"/>
                </a:cxn>
                <a:cxn ang="0">
                  <a:pos x="connsiteX1" y="connsiteY1"/>
                </a:cxn>
                <a:cxn ang="0">
                  <a:pos x="connsiteX2" y="connsiteY2"/>
                </a:cxn>
                <a:cxn ang="0">
                  <a:pos x="connsiteX3" y="connsiteY3"/>
                </a:cxn>
              </a:cxnLst>
              <a:rect l="l" t="t" r="r" b="b"/>
              <a:pathLst>
                <a:path w="2506894" h="1078787">
                  <a:moveTo>
                    <a:pt x="0" y="1078787"/>
                  </a:moveTo>
                  <a:lnTo>
                    <a:pt x="0" y="0"/>
                  </a:lnTo>
                  <a:lnTo>
                    <a:pt x="2506894" y="0"/>
                  </a:lnTo>
                  <a:lnTo>
                    <a:pt x="2506894" y="585627"/>
                  </a:lnTo>
                </a:path>
              </a:pathLst>
            </a:custGeom>
            <a:noFill/>
            <a:ln w="28575">
              <a:solidFill>
                <a:srgbClr val="579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tlas Grotesk App Light"/>
                <a:ea typeface="+mn-ea"/>
                <a:cs typeface="+mn-cs"/>
              </a:endParaRPr>
            </a:p>
          </p:txBody>
        </p:sp>
      </p:grpSp>
      <p:sp>
        <p:nvSpPr>
          <p:cNvPr id="9"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BC7796EA-E5CE-1F31-55E9-802AA723E92C}"/>
              </a:ext>
            </a:extLst>
          </p:cNvPr>
          <p:cNvSpPr/>
          <p:nvPr/>
        </p:nvSpPr>
        <p:spPr>
          <a:xfrm>
            <a:off x="509851" y="548519"/>
            <a:ext cx="2289409"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Supporting Chart 3</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4270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209A9F4-4067-FBFC-E379-87F4EB866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3" y="472504"/>
            <a:ext cx="10550055" cy="5433015"/>
          </a:xfrm>
          <a:prstGeom prst="rect">
            <a:avLst/>
          </a:prstGeom>
        </p:spPr>
      </p:pic>
    </p:spTree>
    <p:extLst>
      <p:ext uri="{BB962C8B-B14F-4D97-AF65-F5344CB8AC3E}">
        <p14:creationId xmlns:p14="http://schemas.microsoft.com/office/powerpoint/2010/main" val="316901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uncorp PPT 3">
      <a:dk1>
        <a:sysClr val="windowText" lastClr="000000"/>
      </a:dk1>
      <a:lt1>
        <a:sysClr val="window" lastClr="FFFFFF"/>
      </a:lt1>
      <a:dk2>
        <a:srgbClr val="000000"/>
      </a:dk2>
      <a:lt2>
        <a:srgbClr val="F0F0F0"/>
      </a:lt2>
      <a:accent1>
        <a:srgbClr val="004346"/>
      </a:accent1>
      <a:accent2>
        <a:srgbClr val="FFCD05"/>
      </a:accent2>
      <a:accent3>
        <a:srgbClr val="F37021"/>
      </a:accent3>
      <a:accent4>
        <a:srgbClr val="FAA53F"/>
      </a:accent4>
      <a:accent5>
        <a:srgbClr val="79BAB8"/>
      </a:accent5>
      <a:accent6>
        <a:srgbClr val="A2C9B2"/>
      </a:accent6>
      <a:hlink>
        <a:srgbClr val="000096"/>
      </a:hlink>
      <a:folHlink>
        <a:srgbClr val="9664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t" anchorCtr="0"/>
      <a:lstStyle>
        <a:defPPr>
          <a:lnSpc>
            <a:spcPct val="112000"/>
          </a:lnSpc>
          <a:defRPr sz="14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12000"/>
          </a:lnSpc>
          <a:defRPr sz="1400" dirty="0"/>
        </a:defPPr>
      </a:lstStyle>
    </a:txDef>
  </a:objectDefaults>
  <a:extraClrSchemeLst/>
  <a:extLst>
    <a:ext uri="{05A4C25C-085E-4340-85A3-A5531E510DB2}">
      <thm15:themeFamily xmlns:thm15="http://schemas.microsoft.com/office/thememl/2012/main" name="PPT Graphics template updated colours widescreen" id="{A608B889-ECED-4B3F-B80F-852B5A709ACC}" vid="{47C34EBA-FEEE-414C-A82C-9A77BEC527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12039</TotalTime>
  <Words>1174</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Atlas Grotesk App Light</vt:lpstr>
      <vt:lpstr>Calibri</vt:lpstr>
      <vt:lpstr>Calibri Light</vt:lpstr>
      <vt:lpstr>Georgia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Suncorp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SIMMER, Mech</dc:creator>
  <cp:lastModifiedBy>SIMMER, Mech</cp:lastModifiedBy>
  <cp:revision>1</cp:revision>
  <dcterms:created xsi:type="dcterms:W3CDTF">2023-09-19T23:49:44Z</dcterms:created>
  <dcterms:modified xsi:type="dcterms:W3CDTF">2024-03-05T05:55:17Z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ad8c97-d57d-4f8f-ae51-0d0789bbaa5c_Enabled">
    <vt:lpwstr>true</vt:lpwstr>
  </property>
  <property fmtid="{D5CDD505-2E9C-101B-9397-08002B2CF9AE}" pid="3" name="MSIP_Label_21ad8c97-d57d-4f8f-ae51-0d0789bbaa5c_SetDate">
    <vt:lpwstr>2024-03-05T05:55:15Z</vt:lpwstr>
  </property>
  <property fmtid="{D5CDD505-2E9C-101B-9397-08002B2CF9AE}" pid="4" name="MSIP_Label_21ad8c97-d57d-4f8f-ae51-0d0789bbaa5c_Method">
    <vt:lpwstr>Privileged</vt:lpwstr>
  </property>
  <property fmtid="{D5CDD505-2E9C-101B-9397-08002B2CF9AE}" pid="5" name="MSIP_Label_21ad8c97-d57d-4f8f-ae51-0d0789bbaa5c_Name">
    <vt:lpwstr>Public</vt:lpwstr>
  </property>
  <property fmtid="{D5CDD505-2E9C-101B-9397-08002B2CF9AE}" pid="6" name="MSIP_Label_21ad8c97-d57d-4f8f-ae51-0d0789bbaa5c_SiteId">
    <vt:lpwstr>43f93f8a-55a8-4263-bd84-e03688a2ab2d</vt:lpwstr>
  </property>
  <property fmtid="{D5CDD505-2E9C-101B-9397-08002B2CF9AE}" pid="7" name="MSIP_Label_21ad8c97-d57d-4f8f-ae51-0d0789bbaa5c_ActionId">
    <vt:lpwstr>7c0bf937-c377-4c01-a1d2-4f8c7c2fc6e7</vt:lpwstr>
  </property>
  <property fmtid="{D5CDD505-2E9C-101B-9397-08002B2CF9AE}" pid="8" name="MSIP_Label_21ad8c97-d57d-4f8f-ae51-0d0789bbaa5c_ContentBits">
    <vt:lpwstr>0</vt:lpwstr>
  </property>
</Properties>
</file>