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56" r:id="rId3"/>
    <p:sldId id="262"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A440C2-7B5B-47F3-95E4-E0F36884E458}" v="425" dt="2023-09-06T03:14:19.2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94660"/>
  </p:normalViewPr>
  <p:slideViewPr>
    <p:cSldViewPr snapToGrid="0">
      <p:cViewPr>
        <p:scale>
          <a:sx n="93" d="100"/>
          <a:sy n="93" d="100"/>
        </p:scale>
        <p:origin x="92"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microsoft.com/office/2016/11/relationships/changesInfo" Target="changesInfos/changesInfo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MER, Mech" userId="754399c7-6630-4c18-90cc-512aba93c125" providerId="ADAL" clId="{5DA440C2-7B5B-47F3-95E4-E0F36884E458}"/>
    <pc:docChg chg="undo redo custSel addSld delSld modSld sldOrd addSection delSection">
      <pc:chgData name="SIMMER, Mech" userId="754399c7-6630-4c18-90cc-512aba93c125" providerId="ADAL" clId="{5DA440C2-7B5B-47F3-95E4-E0F36884E458}" dt="2023-09-06T08:38:46.601" v="7926" actId="20577"/>
      <pc:docMkLst>
        <pc:docMk/>
      </pc:docMkLst>
      <pc:sldChg chg="modSp mod">
        <pc:chgData name="SIMMER, Mech" userId="754399c7-6630-4c18-90cc-512aba93c125" providerId="ADAL" clId="{5DA440C2-7B5B-47F3-95E4-E0F36884E458}" dt="2023-09-06T04:44:00.761" v="7822" actId="20577"/>
        <pc:sldMkLst>
          <pc:docMk/>
          <pc:sldMk cId="1410930322" sldId="256"/>
        </pc:sldMkLst>
        <pc:spChg chg="mod">
          <ac:chgData name="SIMMER, Mech" userId="754399c7-6630-4c18-90cc-512aba93c125" providerId="ADAL" clId="{5DA440C2-7B5B-47F3-95E4-E0F36884E458}" dt="2023-09-06T03:12:36.277" v="7227"/>
          <ac:spMkLst>
            <pc:docMk/>
            <pc:sldMk cId="1410930322" sldId="256"/>
            <ac:spMk id="2" creationId="{BBD11848-D140-C5A4-C7A4-44E6D0DDDED3}"/>
          </ac:spMkLst>
        </pc:spChg>
        <pc:spChg chg="mod">
          <ac:chgData name="SIMMER, Mech" userId="754399c7-6630-4c18-90cc-512aba93c125" providerId="ADAL" clId="{5DA440C2-7B5B-47F3-95E4-E0F36884E458}" dt="2023-09-06T04:44:00.761" v="7822" actId="20577"/>
          <ac:spMkLst>
            <pc:docMk/>
            <pc:sldMk cId="1410930322" sldId="256"/>
            <ac:spMk id="3" creationId="{7FF85D29-F124-4B99-C272-789EABA60658}"/>
          </ac:spMkLst>
        </pc:spChg>
      </pc:sldChg>
      <pc:sldChg chg="addSp modSp del mod modClrScheme chgLayout">
        <pc:chgData name="SIMMER, Mech" userId="754399c7-6630-4c18-90cc-512aba93c125" providerId="ADAL" clId="{5DA440C2-7B5B-47F3-95E4-E0F36884E458}" dt="2023-09-04T02:56:32.326" v="1335" actId="2696"/>
        <pc:sldMkLst>
          <pc:docMk/>
          <pc:sldMk cId="159049657" sldId="257"/>
        </pc:sldMkLst>
        <pc:spChg chg="add mod ord">
          <ac:chgData name="SIMMER, Mech" userId="754399c7-6630-4c18-90cc-512aba93c125" providerId="ADAL" clId="{5DA440C2-7B5B-47F3-95E4-E0F36884E458}" dt="2023-09-01T05:37:54.856" v="43" actId="14100"/>
          <ac:spMkLst>
            <pc:docMk/>
            <pc:sldMk cId="159049657" sldId="257"/>
            <ac:spMk id="7" creationId="{F7CBC15C-9B3F-190C-3F00-84D4C68D4B53}"/>
          </ac:spMkLst>
        </pc:spChg>
        <pc:graphicFrameChg chg="mod ord">
          <ac:chgData name="SIMMER, Mech" userId="754399c7-6630-4c18-90cc-512aba93c125" providerId="ADAL" clId="{5DA440C2-7B5B-47F3-95E4-E0F36884E458}" dt="2023-09-04T02:52:09.481" v="1312" actId="1957"/>
          <ac:graphicFrameMkLst>
            <pc:docMk/>
            <pc:sldMk cId="159049657" sldId="257"/>
            <ac:graphicFrameMk id="6" creationId="{D1B660E1-EA9E-D184-C17F-AD7ABD2ED37B}"/>
          </ac:graphicFrameMkLst>
        </pc:graphicFrameChg>
      </pc:sldChg>
      <pc:sldChg chg="addSp delSp modSp mod ord setBg chgLayout">
        <pc:chgData name="SIMMER, Mech" userId="754399c7-6630-4c18-90cc-512aba93c125" providerId="ADAL" clId="{5DA440C2-7B5B-47F3-95E4-E0F36884E458}" dt="2023-09-06T03:14:25.713" v="7257" actId="1076"/>
        <pc:sldMkLst>
          <pc:docMk/>
          <pc:sldMk cId="2883654052" sldId="258"/>
        </pc:sldMkLst>
        <pc:spChg chg="add del mod">
          <ac:chgData name="SIMMER, Mech" userId="754399c7-6630-4c18-90cc-512aba93c125" providerId="ADAL" clId="{5DA440C2-7B5B-47F3-95E4-E0F36884E458}" dt="2023-09-06T03:08:21.968" v="7197"/>
          <ac:spMkLst>
            <pc:docMk/>
            <pc:sldMk cId="2883654052" sldId="258"/>
            <ac:spMk id="3" creationId="{3D863637-2247-9730-030C-11169E8375C8}"/>
          </ac:spMkLst>
        </pc:spChg>
        <pc:spChg chg="add mod ord">
          <ac:chgData name="SIMMER, Mech" userId="754399c7-6630-4c18-90cc-512aba93c125" providerId="ADAL" clId="{5DA440C2-7B5B-47F3-95E4-E0F36884E458}" dt="2023-09-06T01:06:57.272" v="5424" actId="1076"/>
          <ac:spMkLst>
            <pc:docMk/>
            <pc:sldMk cId="2883654052" sldId="258"/>
            <ac:spMk id="5" creationId="{69337062-0C48-EC38-3317-ED058DD08955}"/>
          </ac:spMkLst>
        </pc:spChg>
        <pc:graphicFrameChg chg="del mod ord">
          <ac:chgData name="SIMMER, Mech" userId="754399c7-6630-4c18-90cc-512aba93c125" providerId="ADAL" clId="{5DA440C2-7B5B-47F3-95E4-E0F36884E458}" dt="2023-09-06T03:08:20.044" v="7196" actId="478"/>
          <ac:graphicFrameMkLst>
            <pc:docMk/>
            <pc:sldMk cId="2883654052" sldId="258"/>
            <ac:graphicFrameMk id="4" creationId="{EE93F034-463F-F03C-1106-31618643F4D7}"/>
          </ac:graphicFrameMkLst>
        </pc:graphicFrameChg>
        <pc:picChg chg="add mod">
          <ac:chgData name="SIMMER, Mech" userId="754399c7-6630-4c18-90cc-512aba93c125" providerId="ADAL" clId="{5DA440C2-7B5B-47F3-95E4-E0F36884E458}" dt="2023-09-06T03:14:25.713" v="7257" actId="1076"/>
          <ac:picMkLst>
            <pc:docMk/>
            <pc:sldMk cId="2883654052" sldId="258"/>
            <ac:picMk id="6" creationId="{3BE5859C-51C4-3FF7-2557-C9F55710FECB}"/>
          </ac:picMkLst>
        </pc:picChg>
      </pc:sldChg>
      <pc:sldChg chg="addSp delSp modSp new mod ord">
        <pc:chgData name="SIMMER, Mech" userId="754399c7-6630-4c18-90cc-512aba93c125" providerId="ADAL" clId="{5DA440C2-7B5B-47F3-95E4-E0F36884E458}" dt="2023-09-06T08:38:46.601" v="7926" actId="20577"/>
        <pc:sldMkLst>
          <pc:docMk/>
          <pc:sldMk cId="1188535868" sldId="259"/>
        </pc:sldMkLst>
        <pc:spChg chg="del mod">
          <ac:chgData name="SIMMER, Mech" userId="754399c7-6630-4c18-90cc-512aba93c125" providerId="ADAL" clId="{5DA440C2-7B5B-47F3-95E4-E0F36884E458}" dt="2023-09-06T02:30:28.449" v="6349" actId="478"/>
          <ac:spMkLst>
            <pc:docMk/>
            <pc:sldMk cId="1188535868" sldId="259"/>
            <ac:spMk id="2" creationId="{CD625F22-7FEE-A49D-C910-1E6818300730}"/>
          </ac:spMkLst>
        </pc:spChg>
        <pc:spChg chg="mod">
          <ac:chgData name="SIMMER, Mech" userId="754399c7-6630-4c18-90cc-512aba93c125" providerId="ADAL" clId="{5DA440C2-7B5B-47F3-95E4-E0F36884E458}" dt="2023-09-06T08:38:46.601" v="7926" actId="20577"/>
          <ac:spMkLst>
            <pc:docMk/>
            <pc:sldMk cId="1188535868" sldId="259"/>
            <ac:spMk id="3" creationId="{F48240DA-7AE6-03B5-2F02-A9DEE0075011}"/>
          </ac:spMkLst>
        </pc:spChg>
        <pc:spChg chg="add del">
          <ac:chgData name="SIMMER, Mech" userId="754399c7-6630-4c18-90cc-512aba93c125" providerId="ADAL" clId="{5DA440C2-7B5B-47F3-95E4-E0F36884E458}" dt="2023-09-05T22:40:18.316" v="3577"/>
          <ac:spMkLst>
            <pc:docMk/>
            <pc:sldMk cId="1188535868" sldId="259"/>
            <ac:spMk id="4" creationId="{FB57203E-1C34-C69A-87AE-1B8853959150}"/>
          </ac:spMkLst>
        </pc:spChg>
        <pc:spChg chg="add del mod">
          <ac:chgData name="SIMMER, Mech" userId="754399c7-6630-4c18-90cc-512aba93c125" providerId="ADAL" clId="{5DA440C2-7B5B-47F3-95E4-E0F36884E458}" dt="2023-09-06T02:30:30.473" v="6350" actId="478"/>
          <ac:spMkLst>
            <pc:docMk/>
            <pc:sldMk cId="1188535868" sldId="259"/>
            <ac:spMk id="6" creationId="{7D43F2E0-13FC-4014-EE74-508AC90DE072}"/>
          </ac:spMkLst>
        </pc:spChg>
        <pc:spChg chg="add mod">
          <ac:chgData name="SIMMER, Mech" userId="754399c7-6630-4c18-90cc-512aba93c125" providerId="ADAL" clId="{5DA440C2-7B5B-47F3-95E4-E0F36884E458}" dt="2023-09-06T03:14:49.867" v="7261" actId="1076"/>
          <ac:spMkLst>
            <pc:docMk/>
            <pc:sldMk cId="1188535868" sldId="259"/>
            <ac:spMk id="7" creationId="{1FF3D679-5CD2-961A-2116-4061B9B13CDC}"/>
          </ac:spMkLst>
        </pc:spChg>
        <pc:picChg chg="add del">
          <ac:chgData name="SIMMER, Mech" userId="754399c7-6630-4c18-90cc-512aba93c125" providerId="ADAL" clId="{5DA440C2-7B5B-47F3-95E4-E0F36884E458}" dt="2023-09-05T22:40:18.316" v="3577"/>
          <ac:picMkLst>
            <pc:docMk/>
            <pc:sldMk cId="1188535868" sldId="259"/>
            <ac:picMk id="3074" creationId="{15779DDA-5F06-4897-A9CB-39931EB7FB5D}"/>
          </ac:picMkLst>
        </pc:picChg>
        <pc:picChg chg="add del">
          <ac:chgData name="SIMMER, Mech" userId="754399c7-6630-4c18-90cc-512aba93c125" providerId="ADAL" clId="{5DA440C2-7B5B-47F3-95E4-E0F36884E458}" dt="2023-09-05T22:40:18.316" v="3577"/>
          <ac:picMkLst>
            <pc:docMk/>
            <pc:sldMk cId="1188535868" sldId="259"/>
            <ac:picMk id="3075" creationId="{D15F7E1F-F116-CD67-2970-20166724A310}"/>
          </ac:picMkLst>
        </pc:picChg>
        <pc:picChg chg="add del">
          <ac:chgData name="SIMMER, Mech" userId="754399c7-6630-4c18-90cc-512aba93c125" providerId="ADAL" clId="{5DA440C2-7B5B-47F3-95E4-E0F36884E458}" dt="2023-09-05T22:40:18.316" v="3577"/>
          <ac:picMkLst>
            <pc:docMk/>
            <pc:sldMk cId="1188535868" sldId="259"/>
            <ac:picMk id="3076" creationId="{06AA8062-8CD8-8F1A-1993-9832DC8B50A7}"/>
          </ac:picMkLst>
        </pc:picChg>
      </pc:sldChg>
      <pc:sldChg chg="addSp delSp modSp new add del mod modClrScheme chgLayout">
        <pc:chgData name="SIMMER, Mech" userId="754399c7-6630-4c18-90cc-512aba93c125" providerId="ADAL" clId="{5DA440C2-7B5B-47F3-95E4-E0F36884E458}" dt="2023-09-06T04:43:46.197" v="7815" actId="2696"/>
        <pc:sldMkLst>
          <pc:docMk/>
          <pc:sldMk cId="3792843863" sldId="260"/>
        </pc:sldMkLst>
        <pc:spChg chg="add mod">
          <ac:chgData name="SIMMER, Mech" userId="754399c7-6630-4c18-90cc-512aba93c125" providerId="ADAL" clId="{5DA440C2-7B5B-47F3-95E4-E0F36884E458}" dt="2023-09-04T05:29:25.970" v="1623" actId="403"/>
          <ac:spMkLst>
            <pc:docMk/>
            <pc:sldMk cId="3792843863" sldId="260"/>
            <ac:spMk id="2" creationId="{CACE3EA5-0947-6A26-F3DB-E515B3EE4A17}"/>
          </ac:spMkLst>
        </pc:spChg>
        <pc:graphicFrameChg chg="add mod">
          <ac:chgData name="SIMMER, Mech" userId="754399c7-6630-4c18-90cc-512aba93c125" providerId="ADAL" clId="{5DA440C2-7B5B-47F3-95E4-E0F36884E458}" dt="2023-09-04T05:59:53.112" v="1916" actId="692"/>
          <ac:graphicFrameMkLst>
            <pc:docMk/>
            <pc:sldMk cId="3792843863" sldId="260"/>
            <ac:graphicFrameMk id="3" creationId="{D1B660E1-EA9E-D184-C17F-AD7ABD2ED37B}"/>
          </ac:graphicFrameMkLst>
        </pc:graphicFrameChg>
        <pc:picChg chg="add del mod">
          <ac:chgData name="SIMMER, Mech" userId="754399c7-6630-4c18-90cc-512aba93c125" providerId="ADAL" clId="{5DA440C2-7B5B-47F3-95E4-E0F36884E458}" dt="2023-09-04T02:50:13.084" v="1305" actId="478"/>
          <ac:picMkLst>
            <pc:docMk/>
            <pc:sldMk cId="3792843863" sldId="260"/>
            <ac:picMk id="1025" creationId="{269CA6EB-E358-A3C2-221F-8A57454BED7C}"/>
          </ac:picMkLst>
        </pc:picChg>
        <pc:picChg chg="add del mod">
          <ac:chgData name="SIMMER, Mech" userId="754399c7-6630-4c18-90cc-512aba93c125" providerId="ADAL" clId="{5DA440C2-7B5B-47F3-95E4-E0F36884E458}" dt="2023-09-04T02:51:54.632" v="1311" actId="478"/>
          <ac:picMkLst>
            <pc:docMk/>
            <pc:sldMk cId="3792843863" sldId="260"/>
            <ac:picMk id="1026" creationId="{00AB686E-6052-1C92-B36F-C984726EDED5}"/>
          </ac:picMkLst>
        </pc:picChg>
        <pc:picChg chg="add del mod">
          <ac:chgData name="SIMMER, Mech" userId="754399c7-6630-4c18-90cc-512aba93c125" providerId="ADAL" clId="{5DA440C2-7B5B-47F3-95E4-E0F36884E458}" dt="2023-09-04T02:56:20.928" v="1331" actId="478"/>
          <ac:picMkLst>
            <pc:docMk/>
            <pc:sldMk cId="3792843863" sldId="260"/>
            <ac:picMk id="1027" creationId="{3FC96C43-1890-7BE9-3B36-C5DEF5F5F6D5}"/>
          </ac:picMkLst>
        </pc:picChg>
      </pc:sldChg>
      <pc:sldChg chg="addSp delSp modSp new del">
        <pc:chgData name="SIMMER, Mech" userId="754399c7-6630-4c18-90cc-512aba93c125" providerId="ADAL" clId="{5DA440C2-7B5B-47F3-95E4-E0F36884E458}" dt="2023-09-06T04:43:43.329" v="7814" actId="2696"/>
        <pc:sldMkLst>
          <pc:docMk/>
          <pc:sldMk cId="1335725852" sldId="261"/>
        </pc:sldMkLst>
        <pc:spChg chg="mod">
          <ac:chgData name="SIMMER, Mech" userId="754399c7-6630-4c18-90cc-512aba93c125" providerId="ADAL" clId="{5DA440C2-7B5B-47F3-95E4-E0F36884E458}" dt="2023-09-06T03:12:36.277" v="7227"/>
          <ac:spMkLst>
            <pc:docMk/>
            <pc:sldMk cId="1335725852" sldId="261"/>
            <ac:spMk id="2" creationId="{23C67616-3391-2998-AED3-27746B06875D}"/>
          </ac:spMkLst>
        </pc:spChg>
        <pc:spChg chg="del">
          <ac:chgData name="SIMMER, Mech" userId="754399c7-6630-4c18-90cc-512aba93c125" providerId="ADAL" clId="{5DA440C2-7B5B-47F3-95E4-E0F36884E458}" dt="2023-09-04T02:55:01.058" v="1327"/>
          <ac:spMkLst>
            <pc:docMk/>
            <pc:sldMk cId="1335725852" sldId="261"/>
            <ac:spMk id="3" creationId="{61D15A23-B85B-DE78-E5CC-FE9E04DE4123}"/>
          </ac:spMkLst>
        </pc:spChg>
        <pc:spChg chg="add del mod">
          <ac:chgData name="SIMMER, Mech" userId="754399c7-6630-4c18-90cc-512aba93c125" providerId="ADAL" clId="{5DA440C2-7B5B-47F3-95E4-E0F36884E458}" dt="2023-09-04T02:55:08.992" v="1329"/>
          <ac:spMkLst>
            <pc:docMk/>
            <pc:sldMk cId="1335725852" sldId="261"/>
            <ac:spMk id="4" creationId="{C4ABD754-27D1-7680-921D-3F18ACFED5F6}"/>
          </ac:spMkLst>
        </pc:spChg>
        <pc:spChg chg="add del mod">
          <ac:chgData name="SIMMER, Mech" userId="754399c7-6630-4c18-90cc-512aba93c125" providerId="ADAL" clId="{5DA440C2-7B5B-47F3-95E4-E0F36884E458}" dt="2023-09-06T03:08:01.554" v="7195"/>
          <ac:spMkLst>
            <pc:docMk/>
            <pc:sldMk cId="1335725852" sldId="261"/>
            <ac:spMk id="5" creationId="{3F5F0E5A-4E62-4060-8FC9-1B074B38DFCB}"/>
          </ac:spMkLst>
        </pc:spChg>
        <pc:picChg chg="add mod">
          <ac:chgData name="SIMMER, Mech" userId="754399c7-6630-4c18-90cc-512aba93c125" providerId="ADAL" clId="{5DA440C2-7B5B-47F3-95E4-E0F36884E458}" dt="2023-09-06T03:12:36.277" v="7227"/>
          <ac:picMkLst>
            <pc:docMk/>
            <pc:sldMk cId="1335725852" sldId="261"/>
            <ac:picMk id="6" creationId="{E4F0F48E-89C2-7A0B-28A2-BD7204BF9F40}"/>
          </ac:picMkLst>
        </pc:picChg>
        <pc:picChg chg="add del mod">
          <ac:chgData name="SIMMER, Mech" userId="754399c7-6630-4c18-90cc-512aba93c125" providerId="ADAL" clId="{5DA440C2-7B5B-47F3-95E4-E0F36884E458}" dt="2023-09-04T02:55:04.518" v="1328" actId="478"/>
          <ac:picMkLst>
            <pc:docMk/>
            <pc:sldMk cId="1335725852" sldId="261"/>
            <ac:picMk id="2049" creationId="{4F51695D-FD4D-DB5B-A8B3-60A14471BA67}"/>
          </ac:picMkLst>
        </pc:picChg>
        <pc:picChg chg="add del mod">
          <ac:chgData name="SIMMER, Mech" userId="754399c7-6630-4c18-90cc-512aba93c125" providerId="ADAL" clId="{5DA440C2-7B5B-47F3-95E4-E0F36884E458}" dt="2023-09-04T02:55:12.903" v="1330" actId="478"/>
          <ac:picMkLst>
            <pc:docMk/>
            <pc:sldMk cId="1335725852" sldId="261"/>
            <ac:picMk id="2050" creationId="{0A9779F3-40C6-8FA4-D7BD-137736530FDE}"/>
          </ac:picMkLst>
        </pc:picChg>
      </pc:sldChg>
      <pc:sldChg chg="addSp delSp modSp new mod ord modClrScheme chgLayout">
        <pc:chgData name="SIMMER, Mech" userId="754399c7-6630-4c18-90cc-512aba93c125" providerId="ADAL" clId="{5DA440C2-7B5B-47F3-95E4-E0F36884E458}" dt="2023-09-06T03:14:21.888" v="7256" actId="1076"/>
        <pc:sldMkLst>
          <pc:docMk/>
          <pc:sldMk cId="572031436" sldId="262"/>
        </pc:sldMkLst>
        <pc:spChg chg="mod ord">
          <ac:chgData name="SIMMER, Mech" userId="754399c7-6630-4c18-90cc-512aba93c125" providerId="ADAL" clId="{5DA440C2-7B5B-47F3-95E4-E0F36884E458}" dt="2023-09-06T01:07:08.575" v="5426" actId="1076"/>
          <ac:spMkLst>
            <pc:docMk/>
            <pc:sldMk cId="572031436" sldId="262"/>
            <ac:spMk id="2" creationId="{626881E5-D21E-0223-750B-0B4D7A894686}"/>
          </ac:spMkLst>
        </pc:spChg>
        <pc:spChg chg="add del mod ord">
          <ac:chgData name="SIMMER, Mech" userId="754399c7-6630-4c18-90cc-512aba93c125" providerId="ADAL" clId="{5DA440C2-7B5B-47F3-95E4-E0F36884E458}" dt="2023-09-05T21:52:17.871" v="3116" actId="700"/>
          <ac:spMkLst>
            <pc:docMk/>
            <pc:sldMk cId="572031436" sldId="262"/>
            <ac:spMk id="4" creationId="{CD36A214-5194-2E10-A304-8EB247627B21}"/>
          </ac:spMkLst>
        </pc:spChg>
        <pc:spChg chg="add del mod ord">
          <ac:chgData name="SIMMER, Mech" userId="754399c7-6630-4c18-90cc-512aba93c125" providerId="ADAL" clId="{5DA440C2-7B5B-47F3-95E4-E0F36884E458}" dt="2023-09-05T21:52:17.871" v="3116" actId="700"/>
          <ac:spMkLst>
            <pc:docMk/>
            <pc:sldMk cId="572031436" sldId="262"/>
            <ac:spMk id="5" creationId="{1F0C7D82-2EEC-8845-B52E-40E5A864A8CB}"/>
          </ac:spMkLst>
        </pc:spChg>
        <pc:spChg chg="add del mod ord">
          <ac:chgData name="SIMMER, Mech" userId="754399c7-6630-4c18-90cc-512aba93c125" providerId="ADAL" clId="{5DA440C2-7B5B-47F3-95E4-E0F36884E458}" dt="2023-09-05T21:53:04.754" v="3121" actId="700"/>
          <ac:spMkLst>
            <pc:docMk/>
            <pc:sldMk cId="572031436" sldId="262"/>
            <ac:spMk id="6" creationId="{1D812FAE-1FC2-1CC7-781B-D969BCEDD0DA}"/>
          </ac:spMkLst>
        </pc:spChg>
        <pc:spChg chg="add del mod ord">
          <ac:chgData name="SIMMER, Mech" userId="754399c7-6630-4c18-90cc-512aba93c125" providerId="ADAL" clId="{5DA440C2-7B5B-47F3-95E4-E0F36884E458}" dt="2023-09-05T21:53:04.754" v="3121" actId="700"/>
          <ac:spMkLst>
            <pc:docMk/>
            <pc:sldMk cId="572031436" sldId="262"/>
            <ac:spMk id="7" creationId="{747413CB-2154-7ECB-6DDA-868279397A06}"/>
          </ac:spMkLst>
        </pc:spChg>
        <pc:spChg chg="add del mod">
          <ac:chgData name="SIMMER, Mech" userId="754399c7-6630-4c18-90cc-512aba93c125" providerId="ADAL" clId="{5DA440C2-7B5B-47F3-95E4-E0F36884E458}" dt="2023-09-05T21:53:26.782" v="3126"/>
          <ac:spMkLst>
            <pc:docMk/>
            <pc:sldMk cId="572031436" sldId="262"/>
            <ac:spMk id="8" creationId="{8FD78D05-D59C-8164-A7BB-1CACE916D797}"/>
          </ac:spMkLst>
        </pc:spChg>
        <pc:graphicFrameChg chg="add del mod">
          <ac:chgData name="SIMMER, Mech" userId="754399c7-6630-4c18-90cc-512aba93c125" providerId="ADAL" clId="{5DA440C2-7B5B-47F3-95E4-E0F36884E458}" dt="2023-09-06T03:09:07.709" v="7205" actId="478"/>
          <ac:graphicFrameMkLst>
            <pc:docMk/>
            <pc:sldMk cId="572031436" sldId="262"/>
            <ac:graphicFrameMk id="3" creationId="{454112D5-94A6-1A3E-5402-6C5E4F26CA8D}"/>
          </ac:graphicFrameMkLst>
        </pc:graphicFrameChg>
        <pc:picChg chg="add mod">
          <ac:chgData name="SIMMER, Mech" userId="754399c7-6630-4c18-90cc-512aba93c125" providerId="ADAL" clId="{5DA440C2-7B5B-47F3-95E4-E0F36884E458}" dt="2023-09-06T03:14:21.888" v="7256" actId="1076"/>
          <ac:picMkLst>
            <pc:docMk/>
            <pc:sldMk cId="572031436" sldId="262"/>
            <ac:picMk id="9" creationId="{F5ABB758-DCCD-3F3C-FD08-54BBE624C10A}"/>
          </ac:picMkLst>
        </pc:picChg>
      </pc:sldChg>
      <pc:sldChg chg="addSp delSp modSp new del mod">
        <pc:chgData name="SIMMER, Mech" userId="754399c7-6630-4c18-90cc-512aba93c125" providerId="ADAL" clId="{5DA440C2-7B5B-47F3-95E4-E0F36884E458}" dt="2023-09-06T04:43:38.013" v="7813" actId="2696"/>
        <pc:sldMkLst>
          <pc:docMk/>
          <pc:sldMk cId="3724643113" sldId="263"/>
        </pc:sldMkLst>
        <pc:spChg chg="mod">
          <ac:chgData name="SIMMER, Mech" userId="754399c7-6630-4c18-90cc-512aba93c125" providerId="ADAL" clId="{5DA440C2-7B5B-47F3-95E4-E0F36884E458}" dt="2023-09-06T03:12:36.277" v="7227"/>
          <ac:spMkLst>
            <pc:docMk/>
            <pc:sldMk cId="3724643113" sldId="263"/>
            <ac:spMk id="2" creationId="{D17CEDD8-DC6A-773C-B70A-0639F6223D66}"/>
          </ac:spMkLst>
        </pc:spChg>
        <pc:spChg chg="add del">
          <ac:chgData name="SIMMER, Mech" userId="754399c7-6630-4c18-90cc-512aba93c125" providerId="ADAL" clId="{5DA440C2-7B5B-47F3-95E4-E0F36884E458}" dt="2023-09-06T03:08:56.145" v="7204"/>
          <ac:spMkLst>
            <pc:docMk/>
            <pc:sldMk cId="3724643113" sldId="263"/>
            <ac:spMk id="3" creationId="{C4605130-754C-49F6-0162-E51B0520F390}"/>
          </ac:spMkLst>
        </pc:spChg>
        <pc:graphicFrameChg chg="add del mod">
          <ac:chgData name="SIMMER, Mech" userId="754399c7-6630-4c18-90cc-512aba93c125" providerId="ADAL" clId="{5DA440C2-7B5B-47F3-95E4-E0F36884E458}" dt="2023-09-06T03:08:47.818" v="7203"/>
          <ac:graphicFrameMkLst>
            <pc:docMk/>
            <pc:sldMk cId="3724643113" sldId="263"/>
            <ac:graphicFrameMk id="4" creationId="{160C7790-712A-8297-BC6B-8BF1B8D48288}"/>
          </ac:graphicFrameMkLst>
        </pc:graphicFrameChg>
        <pc:picChg chg="add mod">
          <ac:chgData name="SIMMER, Mech" userId="754399c7-6630-4c18-90cc-512aba93c125" providerId="ADAL" clId="{5DA440C2-7B5B-47F3-95E4-E0F36884E458}" dt="2023-09-06T03:12:36.277" v="7227"/>
          <ac:picMkLst>
            <pc:docMk/>
            <pc:sldMk cId="3724643113" sldId="263"/>
            <ac:picMk id="5" creationId="{FEECAD07-E8B8-218D-AA5D-A231D96308B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EC5BDB-7C4D-49EF-A44F-4D4BDF26279A}" type="datetimeFigureOut">
              <a:rPr lang="en-AU" smtClean="0"/>
              <a:t>7/09/2023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B88F657-96A1-45BB-A584-A58820146A70}"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7384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C5BDB-7C4D-49EF-A44F-4D4BDF26279A}" type="datetimeFigureOut">
              <a:rPr lang="en-AU" smtClean="0"/>
              <a:t>7/09/2023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B88F657-96A1-45BB-A584-A58820146A70}" type="slidenum">
              <a:rPr lang="en-AU" smtClean="0"/>
              <a:t>‹#›</a:t>
            </a:fld>
            <a:endParaRPr lang="en-AU"/>
          </a:p>
        </p:txBody>
      </p:sp>
    </p:spTree>
    <p:extLst>
      <p:ext uri="{BB962C8B-B14F-4D97-AF65-F5344CB8AC3E}">
        <p14:creationId xmlns:p14="http://schemas.microsoft.com/office/powerpoint/2010/main" val="2118026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C5BDB-7C4D-49EF-A44F-4D4BDF26279A}" type="datetimeFigureOut">
              <a:rPr lang="en-AU" smtClean="0"/>
              <a:t>7/09/2023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B88F657-96A1-45BB-A584-A58820146A70}" type="slidenum">
              <a:rPr lang="en-AU" smtClean="0"/>
              <a:t>‹#›</a:t>
            </a:fld>
            <a:endParaRPr lang="en-AU"/>
          </a:p>
        </p:txBody>
      </p:sp>
    </p:spTree>
    <p:extLst>
      <p:ext uri="{BB962C8B-B14F-4D97-AF65-F5344CB8AC3E}">
        <p14:creationId xmlns:p14="http://schemas.microsoft.com/office/powerpoint/2010/main" val="294009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EC5BDB-7C4D-49EF-A44F-4D4BDF26279A}" type="datetimeFigureOut">
              <a:rPr lang="en-AU" smtClean="0"/>
              <a:t>7/09/2023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B88F657-96A1-45BB-A584-A58820146A70}"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266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C5BDB-7C4D-49EF-A44F-4D4BDF26279A}" type="datetimeFigureOut">
              <a:rPr lang="en-AU" smtClean="0"/>
              <a:t>7/09/2023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B88F657-96A1-45BB-A584-A58820146A70}" type="slidenum">
              <a:rPr lang="en-AU" smtClean="0"/>
              <a:t>‹#›</a:t>
            </a:fld>
            <a:endParaRPr lang="en-AU"/>
          </a:p>
        </p:txBody>
      </p:sp>
    </p:spTree>
    <p:extLst>
      <p:ext uri="{BB962C8B-B14F-4D97-AF65-F5344CB8AC3E}">
        <p14:creationId xmlns:p14="http://schemas.microsoft.com/office/powerpoint/2010/main" val="806283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EC5BDB-7C4D-49EF-A44F-4D4BDF26279A}" type="datetimeFigureOut">
              <a:rPr lang="en-AU" smtClean="0"/>
              <a:t>7/09/2023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B88F657-96A1-45BB-A584-A58820146A70}"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536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EC5BDB-7C4D-49EF-A44F-4D4BDF26279A}" type="datetimeFigureOut">
              <a:rPr lang="en-AU" smtClean="0"/>
              <a:t>7/09/2023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B88F657-96A1-45BB-A584-A58820146A70}" type="slidenum">
              <a:rPr lang="en-AU" smtClean="0"/>
              <a:t>‹#›</a:t>
            </a:fld>
            <a:endParaRPr lang="en-AU"/>
          </a:p>
        </p:txBody>
      </p:sp>
    </p:spTree>
    <p:extLst>
      <p:ext uri="{BB962C8B-B14F-4D97-AF65-F5344CB8AC3E}">
        <p14:creationId xmlns:p14="http://schemas.microsoft.com/office/powerpoint/2010/main" val="27655299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EC5BDB-7C4D-49EF-A44F-4D4BDF26279A}" type="datetimeFigureOut">
              <a:rPr lang="en-AU" smtClean="0"/>
              <a:t>7/09/2023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5B88F657-96A1-45BB-A584-A58820146A70}" type="slidenum">
              <a:rPr lang="en-AU" smtClean="0"/>
              <a:t>‹#›</a:t>
            </a:fld>
            <a:endParaRPr lang="en-AU"/>
          </a:p>
        </p:txBody>
      </p:sp>
    </p:spTree>
    <p:extLst>
      <p:ext uri="{BB962C8B-B14F-4D97-AF65-F5344CB8AC3E}">
        <p14:creationId xmlns:p14="http://schemas.microsoft.com/office/powerpoint/2010/main" val="726148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EC5BDB-7C4D-49EF-A44F-4D4BDF26279A}" type="datetimeFigureOut">
              <a:rPr lang="en-AU" smtClean="0"/>
              <a:t>7/09/2023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5B88F657-96A1-45BB-A584-A58820146A70}" type="slidenum">
              <a:rPr lang="en-AU" smtClean="0"/>
              <a:t>‹#›</a:t>
            </a:fld>
            <a:endParaRPr lang="en-AU"/>
          </a:p>
        </p:txBody>
      </p:sp>
    </p:spTree>
    <p:extLst>
      <p:ext uri="{BB962C8B-B14F-4D97-AF65-F5344CB8AC3E}">
        <p14:creationId xmlns:p14="http://schemas.microsoft.com/office/powerpoint/2010/main" val="14770679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EC5BDB-7C4D-49EF-A44F-4D4BDF26279A}" type="datetimeFigureOut">
              <a:rPr lang="en-AU" smtClean="0"/>
              <a:t>7/09/2023</a:t>
            </a:fld>
            <a:endParaRPr lang="en-A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AU"/>
          </a:p>
        </p:txBody>
      </p:sp>
      <p:sp>
        <p:nvSpPr>
          <p:cNvPr id="9" name="Slide Number Placeholder 8"/>
          <p:cNvSpPr>
            <a:spLocks noGrp="1"/>
          </p:cNvSpPr>
          <p:nvPr>
            <p:ph type="sldNum" sz="quarter" idx="12"/>
          </p:nvPr>
        </p:nvSpPr>
        <p:spPr/>
        <p:txBody>
          <a:bodyPr/>
          <a:lstStyle/>
          <a:p>
            <a:fld id="{5B88F657-96A1-45BB-A584-A58820146A70}" type="slidenum">
              <a:rPr lang="en-AU" smtClean="0"/>
              <a:t>‹#›</a:t>
            </a:fld>
            <a:endParaRPr lang="en-AU"/>
          </a:p>
        </p:txBody>
      </p:sp>
    </p:spTree>
    <p:extLst>
      <p:ext uri="{BB962C8B-B14F-4D97-AF65-F5344CB8AC3E}">
        <p14:creationId xmlns:p14="http://schemas.microsoft.com/office/powerpoint/2010/main" val="10184710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EC5BDB-7C4D-49EF-A44F-4D4BDF26279A}" type="datetimeFigureOut">
              <a:rPr lang="en-AU" smtClean="0"/>
              <a:t>7/09/2023</a:t>
            </a:fld>
            <a:endParaRPr lang="en-A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A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B88F657-96A1-45BB-A584-A58820146A70}" type="slidenum">
              <a:rPr lang="en-AU" smtClean="0"/>
              <a:t>‹#›</a:t>
            </a:fld>
            <a:endParaRPr lang="en-AU"/>
          </a:p>
        </p:txBody>
      </p:sp>
    </p:spTree>
    <p:extLst>
      <p:ext uri="{BB962C8B-B14F-4D97-AF65-F5344CB8AC3E}">
        <p14:creationId xmlns:p14="http://schemas.microsoft.com/office/powerpoint/2010/main" val="1935928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C5BDB-7C4D-49EF-A44F-4D4BDF26279A}" type="datetimeFigureOut">
              <a:rPr lang="en-AU" smtClean="0"/>
              <a:t>7/09/2023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B88F657-96A1-45BB-A584-A58820146A70}" type="slidenum">
              <a:rPr lang="en-AU" smtClean="0"/>
              <a:t>‹#›</a:t>
            </a:fld>
            <a:endParaRPr lang="en-AU"/>
          </a:p>
        </p:txBody>
      </p:sp>
    </p:spTree>
    <p:extLst>
      <p:ext uri="{BB962C8B-B14F-4D97-AF65-F5344CB8AC3E}">
        <p14:creationId xmlns:p14="http://schemas.microsoft.com/office/powerpoint/2010/main" val="3286479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EC5BDB-7C4D-49EF-A44F-4D4BDF26279A}" type="datetimeFigureOut">
              <a:rPr lang="en-AU" smtClean="0"/>
              <a:t>7/09/2023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B88F657-96A1-45BB-A584-A58820146A70}" type="slidenum">
              <a:rPr lang="en-AU" smtClean="0"/>
              <a:t>‹#›</a:t>
            </a:fld>
            <a:endParaRPr lang="en-AU"/>
          </a:p>
        </p:txBody>
      </p:sp>
    </p:spTree>
    <p:extLst>
      <p:ext uri="{BB962C8B-B14F-4D97-AF65-F5344CB8AC3E}">
        <p14:creationId xmlns:p14="http://schemas.microsoft.com/office/powerpoint/2010/main" val="37862347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C5BDB-7C4D-49EF-A44F-4D4BDF26279A}" type="datetimeFigureOut">
              <a:rPr lang="en-AU" smtClean="0"/>
              <a:t>7/09/2023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B88F657-96A1-45BB-A584-A58820146A70}" type="slidenum">
              <a:rPr lang="en-AU" smtClean="0"/>
              <a:t>‹#›</a:t>
            </a:fld>
            <a:endParaRPr lang="en-AU"/>
          </a:p>
        </p:txBody>
      </p:sp>
    </p:spTree>
    <p:extLst>
      <p:ext uri="{BB962C8B-B14F-4D97-AF65-F5344CB8AC3E}">
        <p14:creationId xmlns:p14="http://schemas.microsoft.com/office/powerpoint/2010/main" val="31758136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C5BDB-7C4D-49EF-A44F-4D4BDF26279A}" type="datetimeFigureOut">
              <a:rPr lang="en-AU" smtClean="0"/>
              <a:t>7/09/2023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B88F657-96A1-45BB-A584-A58820146A70}" type="slidenum">
              <a:rPr lang="en-AU" smtClean="0"/>
              <a:t>‹#›</a:t>
            </a:fld>
            <a:endParaRPr lang="en-AU"/>
          </a:p>
        </p:txBody>
      </p:sp>
    </p:spTree>
    <p:extLst>
      <p:ext uri="{BB962C8B-B14F-4D97-AF65-F5344CB8AC3E}">
        <p14:creationId xmlns:p14="http://schemas.microsoft.com/office/powerpoint/2010/main" val="500218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EC5BDB-7C4D-49EF-A44F-4D4BDF26279A}" type="datetimeFigureOut">
              <a:rPr lang="en-AU" smtClean="0"/>
              <a:t>7/09/2023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B88F657-96A1-45BB-A584-A58820146A70}"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193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EC5BDB-7C4D-49EF-A44F-4D4BDF26279A}" type="datetimeFigureOut">
              <a:rPr lang="en-AU" smtClean="0"/>
              <a:t>7/09/2023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B88F657-96A1-45BB-A584-A58820146A70}" type="slidenum">
              <a:rPr lang="en-AU" smtClean="0"/>
              <a:t>‹#›</a:t>
            </a:fld>
            <a:endParaRPr lang="en-AU"/>
          </a:p>
        </p:txBody>
      </p:sp>
    </p:spTree>
    <p:extLst>
      <p:ext uri="{BB962C8B-B14F-4D97-AF65-F5344CB8AC3E}">
        <p14:creationId xmlns:p14="http://schemas.microsoft.com/office/powerpoint/2010/main" val="1653717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EC5BDB-7C4D-49EF-A44F-4D4BDF26279A}" type="datetimeFigureOut">
              <a:rPr lang="en-AU" smtClean="0"/>
              <a:t>7/09/2023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5B88F657-96A1-45BB-A584-A58820146A70}" type="slidenum">
              <a:rPr lang="en-AU" smtClean="0"/>
              <a:t>‹#›</a:t>
            </a:fld>
            <a:endParaRPr lang="en-AU"/>
          </a:p>
        </p:txBody>
      </p:sp>
    </p:spTree>
    <p:extLst>
      <p:ext uri="{BB962C8B-B14F-4D97-AF65-F5344CB8AC3E}">
        <p14:creationId xmlns:p14="http://schemas.microsoft.com/office/powerpoint/2010/main" val="2132281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EC5BDB-7C4D-49EF-A44F-4D4BDF26279A}" type="datetimeFigureOut">
              <a:rPr lang="en-AU" smtClean="0"/>
              <a:t>7/09/2023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5B88F657-96A1-45BB-A584-A58820146A70}" type="slidenum">
              <a:rPr lang="en-AU" smtClean="0"/>
              <a:t>‹#›</a:t>
            </a:fld>
            <a:endParaRPr lang="en-AU"/>
          </a:p>
        </p:txBody>
      </p:sp>
    </p:spTree>
    <p:extLst>
      <p:ext uri="{BB962C8B-B14F-4D97-AF65-F5344CB8AC3E}">
        <p14:creationId xmlns:p14="http://schemas.microsoft.com/office/powerpoint/2010/main" val="2883642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EC5BDB-7C4D-49EF-A44F-4D4BDF26279A}" type="datetimeFigureOut">
              <a:rPr lang="en-AU" smtClean="0"/>
              <a:t>7/09/2023</a:t>
            </a:fld>
            <a:endParaRPr lang="en-A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AU"/>
          </a:p>
        </p:txBody>
      </p:sp>
      <p:sp>
        <p:nvSpPr>
          <p:cNvPr id="9" name="Slide Number Placeholder 8"/>
          <p:cNvSpPr>
            <a:spLocks noGrp="1"/>
          </p:cNvSpPr>
          <p:nvPr>
            <p:ph type="sldNum" sz="quarter" idx="12"/>
          </p:nvPr>
        </p:nvSpPr>
        <p:spPr/>
        <p:txBody>
          <a:bodyPr/>
          <a:lstStyle/>
          <a:p>
            <a:fld id="{5B88F657-96A1-45BB-A584-A58820146A70}" type="slidenum">
              <a:rPr lang="en-AU" smtClean="0"/>
              <a:t>‹#›</a:t>
            </a:fld>
            <a:endParaRPr lang="en-AU"/>
          </a:p>
        </p:txBody>
      </p:sp>
    </p:spTree>
    <p:extLst>
      <p:ext uri="{BB962C8B-B14F-4D97-AF65-F5344CB8AC3E}">
        <p14:creationId xmlns:p14="http://schemas.microsoft.com/office/powerpoint/2010/main" val="3044347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EC5BDB-7C4D-49EF-A44F-4D4BDF26279A}" type="datetimeFigureOut">
              <a:rPr lang="en-AU" smtClean="0"/>
              <a:t>7/09/2023</a:t>
            </a:fld>
            <a:endParaRPr lang="en-A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A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B88F657-96A1-45BB-A584-A58820146A70}" type="slidenum">
              <a:rPr lang="en-AU" smtClean="0"/>
              <a:t>‹#›</a:t>
            </a:fld>
            <a:endParaRPr lang="en-AU"/>
          </a:p>
        </p:txBody>
      </p:sp>
    </p:spTree>
    <p:extLst>
      <p:ext uri="{BB962C8B-B14F-4D97-AF65-F5344CB8AC3E}">
        <p14:creationId xmlns:p14="http://schemas.microsoft.com/office/powerpoint/2010/main" val="1258184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EC5BDB-7C4D-49EF-A44F-4D4BDF26279A}" type="datetimeFigureOut">
              <a:rPr lang="en-AU" smtClean="0"/>
              <a:t>7/09/2023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B88F657-96A1-45BB-A584-A58820146A70}" type="slidenum">
              <a:rPr lang="en-AU" smtClean="0"/>
              <a:t>‹#›</a:t>
            </a:fld>
            <a:endParaRPr lang="en-AU"/>
          </a:p>
        </p:txBody>
      </p:sp>
    </p:spTree>
    <p:extLst>
      <p:ext uri="{BB962C8B-B14F-4D97-AF65-F5344CB8AC3E}">
        <p14:creationId xmlns:p14="http://schemas.microsoft.com/office/powerpoint/2010/main" val="982072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EC5BDB-7C4D-49EF-A44F-4D4BDF26279A}" type="datetimeFigureOut">
              <a:rPr lang="en-AU" smtClean="0"/>
              <a:t>7/09/2023</a:t>
            </a:fld>
            <a:endParaRPr lang="en-A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A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B88F657-96A1-45BB-A584-A58820146A70}" type="slidenum">
              <a:rPr lang="en-AU" smtClean="0"/>
              <a:t>‹#›</a:t>
            </a:fld>
            <a:endParaRPr lang="en-A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77843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EC5BDB-7C4D-49EF-A44F-4D4BDF26279A}" type="datetimeFigureOut">
              <a:rPr lang="en-AU" smtClean="0"/>
              <a:t>7/09/2023</a:t>
            </a:fld>
            <a:endParaRPr lang="en-A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A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B88F657-96A1-45BB-A584-A58820146A70}" type="slidenum">
              <a:rPr lang="en-AU" smtClean="0"/>
              <a:t>‹#›</a:t>
            </a:fld>
            <a:endParaRPr lang="en-A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840836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11848-D140-C5A4-C7A4-44E6D0DDDED3}"/>
              </a:ext>
            </a:extLst>
          </p:cNvPr>
          <p:cNvSpPr>
            <a:spLocks noGrp="1"/>
          </p:cNvSpPr>
          <p:nvPr>
            <p:ph type="ctrTitle"/>
          </p:nvPr>
        </p:nvSpPr>
        <p:spPr/>
        <p:txBody>
          <a:bodyPr/>
          <a:lstStyle/>
          <a:p>
            <a:r>
              <a:rPr lang="en-AU" dirty="0"/>
              <a:t>Sales Call Centre Performance</a:t>
            </a:r>
          </a:p>
        </p:txBody>
      </p:sp>
      <p:sp>
        <p:nvSpPr>
          <p:cNvPr id="3" name="Subtitle 2">
            <a:extLst>
              <a:ext uri="{FF2B5EF4-FFF2-40B4-BE49-F238E27FC236}">
                <a16:creationId xmlns:a16="http://schemas.microsoft.com/office/drawing/2014/main" id="{7FF85D29-F124-4B99-C272-789EABA60658}"/>
              </a:ext>
            </a:extLst>
          </p:cNvPr>
          <p:cNvSpPr>
            <a:spLocks noGrp="1"/>
          </p:cNvSpPr>
          <p:nvPr>
            <p:ph type="subTitle" idx="1"/>
          </p:nvPr>
        </p:nvSpPr>
        <p:spPr>
          <a:xfrm>
            <a:off x="1269618" y="4420185"/>
            <a:ext cx="9144000" cy="481824"/>
          </a:xfrm>
        </p:spPr>
        <p:txBody>
          <a:bodyPr/>
          <a:lstStyle/>
          <a:p>
            <a:r>
              <a:rPr lang="en-AU" dirty="0"/>
              <a:t>FOCUS: Grade of Service</a:t>
            </a:r>
          </a:p>
        </p:txBody>
      </p:sp>
    </p:spTree>
    <p:extLst>
      <p:ext uri="{BB962C8B-B14F-4D97-AF65-F5344CB8AC3E}">
        <p14:creationId xmlns:p14="http://schemas.microsoft.com/office/powerpoint/2010/main" val="1410930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881E5-D21E-0223-750B-0B4D7A894686}"/>
              </a:ext>
            </a:extLst>
          </p:cNvPr>
          <p:cNvSpPr>
            <a:spLocks noGrp="1"/>
          </p:cNvSpPr>
          <p:nvPr>
            <p:ph type="title"/>
          </p:nvPr>
        </p:nvSpPr>
        <p:spPr>
          <a:xfrm>
            <a:off x="673195" y="357878"/>
            <a:ext cx="1726245" cy="631777"/>
          </a:xfrm>
        </p:spPr>
        <p:txBody>
          <a:bodyPr>
            <a:normAutofit/>
          </a:bodyPr>
          <a:lstStyle/>
          <a:p>
            <a:r>
              <a:rPr lang="en-AU" sz="3200" dirty="0"/>
              <a:t>Chart 1</a:t>
            </a:r>
          </a:p>
        </p:txBody>
      </p:sp>
      <p:pic>
        <p:nvPicPr>
          <p:cNvPr id="9" name="Content Placeholder 4">
            <a:extLst>
              <a:ext uri="{FF2B5EF4-FFF2-40B4-BE49-F238E27FC236}">
                <a16:creationId xmlns:a16="http://schemas.microsoft.com/office/drawing/2014/main" id="{F5ABB758-DCCD-3F3C-FD08-54BBE624C10A}"/>
              </a:ext>
            </a:extLst>
          </p:cNvPr>
          <p:cNvPicPr>
            <a:picLocks noChangeAspect="1"/>
          </p:cNvPicPr>
          <p:nvPr/>
        </p:nvPicPr>
        <p:blipFill>
          <a:blip r:embed="rId2"/>
          <a:stretch>
            <a:fillRect/>
          </a:stretch>
        </p:blipFill>
        <p:spPr>
          <a:xfrm>
            <a:off x="932121" y="1354306"/>
            <a:ext cx="10140778" cy="4767680"/>
          </a:xfrm>
          <a:prstGeom prst="rect">
            <a:avLst/>
          </a:prstGeom>
        </p:spPr>
      </p:pic>
    </p:spTree>
    <p:extLst>
      <p:ext uri="{BB962C8B-B14F-4D97-AF65-F5344CB8AC3E}">
        <p14:creationId xmlns:p14="http://schemas.microsoft.com/office/powerpoint/2010/main" val="572031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337062-0C48-EC38-3317-ED058DD08955}"/>
              </a:ext>
            </a:extLst>
          </p:cNvPr>
          <p:cNvSpPr>
            <a:spLocks noGrp="1"/>
          </p:cNvSpPr>
          <p:nvPr>
            <p:ph type="title"/>
          </p:nvPr>
        </p:nvSpPr>
        <p:spPr>
          <a:xfrm>
            <a:off x="776323" y="316998"/>
            <a:ext cx="1396237" cy="604277"/>
          </a:xfrm>
        </p:spPr>
        <p:txBody>
          <a:bodyPr>
            <a:normAutofit/>
          </a:bodyPr>
          <a:lstStyle/>
          <a:p>
            <a:r>
              <a:rPr lang="en-AU" sz="3200" dirty="0"/>
              <a:t>Chart 2</a:t>
            </a:r>
          </a:p>
        </p:txBody>
      </p:sp>
      <p:pic>
        <p:nvPicPr>
          <p:cNvPr id="6" name="Content Placeholder 5">
            <a:extLst>
              <a:ext uri="{FF2B5EF4-FFF2-40B4-BE49-F238E27FC236}">
                <a16:creationId xmlns:a16="http://schemas.microsoft.com/office/drawing/2014/main" id="{3BE5859C-51C4-3FF7-2557-C9F55710FECB}"/>
              </a:ext>
            </a:extLst>
          </p:cNvPr>
          <p:cNvPicPr>
            <a:picLocks noGrp="1" noChangeAspect="1"/>
          </p:cNvPicPr>
          <p:nvPr>
            <p:ph idx="1"/>
          </p:nvPr>
        </p:nvPicPr>
        <p:blipFill>
          <a:blip r:embed="rId2"/>
          <a:stretch>
            <a:fillRect/>
          </a:stretch>
        </p:blipFill>
        <p:spPr>
          <a:xfrm>
            <a:off x="776323" y="1498445"/>
            <a:ext cx="10382068" cy="4856927"/>
          </a:xfrm>
          <a:prstGeom prst="rect">
            <a:avLst/>
          </a:prstGeom>
        </p:spPr>
      </p:pic>
    </p:spTree>
    <p:extLst>
      <p:ext uri="{BB962C8B-B14F-4D97-AF65-F5344CB8AC3E}">
        <p14:creationId xmlns:p14="http://schemas.microsoft.com/office/powerpoint/2010/main" val="2883654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8240DA-7AE6-03B5-2F02-A9DEE0075011}"/>
              </a:ext>
            </a:extLst>
          </p:cNvPr>
          <p:cNvSpPr>
            <a:spLocks noGrp="1"/>
          </p:cNvSpPr>
          <p:nvPr>
            <p:ph idx="1"/>
          </p:nvPr>
        </p:nvSpPr>
        <p:spPr>
          <a:xfrm>
            <a:off x="838200" y="1079404"/>
            <a:ext cx="10515600" cy="5321395"/>
          </a:xfrm>
        </p:spPr>
        <p:txBody>
          <a:bodyPr>
            <a:normAutofit lnSpcReduction="10000"/>
          </a:bodyPr>
          <a:lstStyle/>
          <a:p>
            <a:pPr marL="0" marR="0" lvl="0" indent="0" algn="l" defTabSz="914400" rtl="0" eaLnBrk="1" fontAlgn="auto" latinLnBrk="0" hangingPunct="1">
              <a:lnSpc>
                <a:spcPct val="90000"/>
              </a:lnSpc>
              <a:spcBef>
                <a:spcPts val="1000"/>
              </a:spcBef>
              <a:spcAft>
                <a:spcPts val="0"/>
              </a:spcAft>
              <a:buClrTx/>
              <a:buSz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ea typeface="+mn-ea"/>
                <a:cs typeface="+mn-cs"/>
              </a:rPr>
              <a:t>Analysis and Insights</a:t>
            </a:r>
            <a:endParaRPr lang="en-US" sz="1100" b="1" dirty="0">
              <a:solidFill>
                <a:schemeClr val="tx1"/>
              </a:solidFill>
            </a:endParaRPr>
          </a:p>
          <a:p>
            <a:pPr lvl="1"/>
            <a:r>
              <a:rPr lang="en-US" sz="1100" dirty="0">
                <a:solidFill>
                  <a:schemeClr val="tx1"/>
                </a:solidFill>
              </a:rPr>
              <a:t>Chart 1: The use of a line chart for chart 1 is perfect for showing how Grade of Service (GOS) constantly changes throughout the month, data points showing peaks and valleys. A linear trendline did not represent a strong relationship between grade of service and days of the month, as the variables are not increasing or decreasing at a steady rate. For instance the use of a pie chart wouldn’t convey information effectively as it provides a limitation in the amount of data that can be shown, and does not properly represent changes over time. With the line chart effectively shows how Grade of Service changes over time, making it easy for the audience to observe trends and fluctuations.</a:t>
            </a:r>
          </a:p>
          <a:p>
            <a:pPr lvl="1"/>
            <a:r>
              <a:rPr lang="en-US" sz="1100" dirty="0">
                <a:solidFill>
                  <a:schemeClr val="tx1"/>
                </a:solidFill>
              </a:rPr>
              <a:t>Chart 2: The use of a line chart combined with a column chart was used for Chart 2, to compare variables on different scales, and how each variable trends on different days. The use of a linear trendline was use to show the strong relationship and highlights the pattern between the grade of service average, and days of the week. With these elements combined it helps the audience understand the data better</a:t>
            </a:r>
          </a:p>
          <a:p>
            <a:pPr lvl="1"/>
            <a:r>
              <a:rPr lang="en-US" sz="1100" dirty="0">
                <a:solidFill>
                  <a:schemeClr val="tx1"/>
                </a:solidFill>
              </a:rPr>
              <a:t>Chart 1: Grade of Service is sporadic and fluctuates throughout the month. The first two days of the month service levels are at a high, and then shows the biggest decline on the 5</a:t>
            </a:r>
            <a:r>
              <a:rPr lang="en-US" sz="1100" baseline="30000" dirty="0">
                <a:solidFill>
                  <a:schemeClr val="tx1"/>
                </a:solidFill>
              </a:rPr>
              <a:t>th</a:t>
            </a:r>
            <a:r>
              <a:rPr lang="en-US" sz="1100" dirty="0">
                <a:solidFill>
                  <a:schemeClr val="tx1"/>
                </a:solidFill>
              </a:rPr>
              <a:t>. For the first of the month the data shows majority high peaks, with some declines in service. At the tail end of the month between the 19</a:t>
            </a:r>
            <a:r>
              <a:rPr lang="en-US" sz="1100" baseline="30000" dirty="0">
                <a:solidFill>
                  <a:schemeClr val="tx1"/>
                </a:solidFill>
              </a:rPr>
              <a:t>th</a:t>
            </a:r>
            <a:r>
              <a:rPr lang="en-US" sz="1100" dirty="0">
                <a:solidFill>
                  <a:schemeClr val="tx1"/>
                </a:solidFill>
              </a:rPr>
              <a:t> and 27</a:t>
            </a:r>
            <a:r>
              <a:rPr lang="en-US" sz="1100" baseline="30000" dirty="0">
                <a:solidFill>
                  <a:schemeClr val="tx1"/>
                </a:solidFill>
              </a:rPr>
              <a:t>th</a:t>
            </a:r>
            <a:r>
              <a:rPr lang="en-US" sz="1100" dirty="0">
                <a:solidFill>
                  <a:schemeClr val="tx1"/>
                </a:solidFill>
              </a:rPr>
              <a:t> there is a dip in service, before a peak, and then decline for the final time.</a:t>
            </a:r>
          </a:p>
          <a:p>
            <a:pPr lvl="1"/>
            <a:r>
              <a:rPr lang="en-US" sz="1100" dirty="0">
                <a:solidFill>
                  <a:schemeClr val="tx1"/>
                </a:solidFill>
              </a:rPr>
              <a:t>Chart 2: Monday appears to be the lowest performing day for Grade of Service, however tends to increase as the week progresses. Where GOS is low, average delay to answer (wait time for the customer) is high, where GOS is high average delay to answer declines. Additionally, calls handled after threshold (180 seconds) follows the same pattern, low GOS shows more calls handled after threshold, and high GOS means less calls are handled</a:t>
            </a:r>
          </a:p>
          <a:p>
            <a:pPr lvl="1"/>
            <a:r>
              <a:rPr lang="en-US" sz="1100" dirty="0">
                <a:solidFill>
                  <a:schemeClr val="tx1"/>
                </a:solidFill>
              </a:rPr>
              <a:t>Certain days are performing better than others, and specific metrics are having a greater influence on the performance. The call center appears to be struggling on a Monday and shows inefficiencies when GOS is low. There is also significant wait time for customers, with majority of calls being handled after threshold.</a:t>
            </a:r>
          </a:p>
          <a:p>
            <a:pPr lvl="1"/>
            <a:r>
              <a:rPr lang="en-US" sz="1100" dirty="0">
                <a:solidFill>
                  <a:schemeClr val="tx1"/>
                </a:solidFill>
              </a:rPr>
              <a:t>Operational Inefficiencies: GOS levels are in consistent, and typically low. This tells us customers are receiving inconsistent service, and potentially gaps in staff skill level.</a:t>
            </a:r>
          </a:p>
          <a:p>
            <a:pPr lvl="1"/>
            <a:r>
              <a:rPr lang="en-US" sz="1100" dirty="0">
                <a:solidFill>
                  <a:schemeClr val="tx1"/>
                </a:solidFill>
              </a:rPr>
              <a:t>Staffing Issues: Mondays are the lowest performing days. This could be due to closure of the center over the weekend, thus a surge in calls, and potentially a reduction in staff on Mondays due to the weekend.</a:t>
            </a:r>
          </a:p>
          <a:p>
            <a:pPr lvl="1"/>
            <a:r>
              <a:rPr lang="en-US" sz="1100" dirty="0">
                <a:solidFill>
                  <a:schemeClr val="tx1"/>
                </a:solidFill>
              </a:rPr>
              <a:t>Customer Satisfaction: Customers are spending a significant time waiting to speak to a consultant, this can potentially influence lost sales/premiums, increase complaints, and overall poor business reputation</a:t>
            </a:r>
            <a:r>
              <a:rPr lang="en-US" sz="1000" dirty="0">
                <a:solidFill>
                  <a:schemeClr val="tx1"/>
                </a:solidFill>
              </a:rPr>
              <a:t>.</a:t>
            </a:r>
          </a:p>
          <a:p>
            <a:pPr marL="0" indent="0">
              <a:spcBef>
                <a:spcPts val="600"/>
              </a:spcBef>
              <a:spcAft>
                <a:spcPts val="600"/>
              </a:spcAft>
              <a:buNone/>
            </a:pPr>
            <a:r>
              <a:rPr lang="en-US" sz="1400" b="1" dirty="0">
                <a:solidFill>
                  <a:schemeClr val="tx1"/>
                </a:solidFill>
                <a:latin typeface="Calibri" panose="020F0502020204030204" pitchFamily="34" charset="0"/>
                <a:cs typeface="Calibri" panose="020F0502020204030204" pitchFamily="34" charset="0"/>
              </a:rPr>
              <a:t>Recommendations</a:t>
            </a:r>
          </a:p>
          <a:p>
            <a:pPr marL="0" indent="0">
              <a:spcBef>
                <a:spcPts val="600"/>
              </a:spcBef>
              <a:spcAft>
                <a:spcPts val="600"/>
              </a:spcAft>
              <a:buNone/>
            </a:pPr>
            <a:r>
              <a:rPr lang="en-US" sz="1100" dirty="0">
                <a:solidFill>
                  <a:schemeClr val="tx1"/>
                </a:solidFill>
              </a:rPr>
              <a:t>Overall to make meaningful and well informed business decisions further analysis will be needed, due to lack of data and sample size.</a:t>
            </a:r>
            <a:endParaRPr lang="en-US" sz="1200" dirty="0">
              <a:solidFill>
                <a:schemeClr val="tx1"/>
              </a:solidFill>
            </a:endParaRPr>
          </a:p>
          <a:p>
            <a:pPr lvl="1"/>
            <a:r>
              <a:rPr lang="en-US" sz="1100" dirty="0">
                <a:solidFill>
                  <a:schemeClr val="tx1"/>
                </a:solidFill>
              </a:rPr>
              <a:t>Require at least 12 months of data to analyze to capture important periods of the year, and to determine if patterns and trends are consistent. This can help to identify if certain metrics are influencing GOS instability, and thus can focus on remedying these contributing metrics.</a:t>
            </a:r>
          </a:p>
          <a:p>
            <a:pPr lvl="1"/>
            <a:r>
              <a:rPr lang="en-US" sz="1100" dirty="0">
                <a:solidFill>
                  <a:schemeClr val="tx1"/>
                </a:solidFill>
              </a:rPr>
              <a:t>To review the performance holistically we will require additional data from various departments; staff availability (leave, sickness, training, meetings), marketing campaigns operating, peak time data, complaints data, breakdown of customer call reasons/misdirect calls. This can further identify root cause, and provide conclusive reasoning for GOS instability.</a:t>
            </a:r>
            <a:endParaRPr lang="en-AU" sz="1400" dirty="0">
              <a:solidFill>
                <a:schemeClr val="tx1"/>
              </a:solidFill>
            </a:endParaRPr>
          </a:p>
        </p:txBody>
      </p:sp>
      <p:sp>
        <p:nvSpPr>
          <p:cNvPr id="7" name="TextBox 6">
            <a:extLst>
              <a:ext uri="{FF2B5EF4-FFF2-40B4-BE49-F238E27FC236}">
                <a16:creationId xmlns:a16="http://schemas.microsoft.com/office/drawing/2014/main" id="{1FF3D679-5CD2-961A-2116-4061B9B13CDC}"/>
              </a:ext>
            </a:extLst>
          </p:cNvPr>
          <p:cNvSpPr txBox="1"/>
          <p:nvPr/>
        </p:nvSpPr>
        <p:spPr>
          <a:xfrm>
            <a:off x="783199" y="158129"/>
            <a:ext cx="10285854" cy="892552"/>
          </a:xfrm>
          <a:prstGeom prst="rect">
            <a:avLst/>
          </a:prstGeom>
          <a:noFill/>
        </p:spPr>
        <p:txBody>
          <a:bodyPr wrap="square" rtlCol="0">
            <a:spAutoFit/>
          </a:bodyPr>
          <a:lstStyle/>
          <a:p>
            <a:pPr>
              <a:spcAft>
                <a:spcPts val="600"/>
              </a:spcAft>
            </a:pPr>
            <a:r>
              <a:rPr lang="en-AU" sz="1400" b="1" dirty="0">
                <a:latin typeface="Calibri" panose="020F0502020204030204" pitchFamily="34" charset="0"/>
                <a:cs typeface="Calibri" panose="020F0502020204030204" pitchFamily="34" charset="0"/>
              </a:rPr>
              <a:t>Overview</a:t>
            </a:r>
          </a:p>
          <a:p>
            <a:pPr>
              <a:spcAft>
                <a:spcPts val="600"/>
              </a:spcAft>
            </a:pPr>
            <a:r>
              <a:rPr lang="en-AU" sz="1100" dirty="0">
                <a:cs typeface="Calibri" panose="020F0502020204030204" pitchFamily="34" charset="0"/>
              </a:rPr>
              <a:t>Insurance company call centre data from 2014 was provided for the sales department, who manage inbound calls for motor, home, landlord, caravan and motorcycle insurance. The call centre has been experience inconsistencies in Grades of Service (GOS), a central metric that to be used for industry competitive advantage. The centre is looking to explore the reason &amp; root cause for GOS instability, and potential strategies for enhancements.</a:t>
            </a:r>
          </a:p>
        </p:txBody>
      </p:sp>
    </p:spTree>
    <p:extLst>
      <p:ext uri="{BB962C8B-B14F-4D97-AF65-F5344CB8AC3E}">
        <p14:creationId xmlns:p14="http://schemas.microsoft.com/office/powerpoint/2010/main" val="118853586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1_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8739</TotalTime>
  <Words>773</Words>
  <Application>Microsoft Office PowerPoint</Application>
  <PresentationFormat>Widescreen</PresentationFormat>
  <Paragraphs>19</Paragraphs>
  <Slides>4</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4</vt:i4>
      </vt:variant>
    </vt:vector>
  </HeadingPairs>
  <TitlesOfParts>
    <vt:vector size="8" baseType="lpstr">
      <vt:lpstr>Calibri</vt:lpstr>
      <vt:lpstr>Calibri Light</vt:lpstr>
      <vt:lpstr>Retrospect</vt:lpstr>
      <vt:lpstr>1_Retrospect</vt:lpstr>
      <vt:lpstr>Sales Call Centre Performance</vt:lpstr>
      <vt:lpstr>Chart 1</vt:lpstr>
      <vt:lpstr>Chart 2</vt:lpstr>
      <vt:lpstr>PowerPoint Presentation</vt:lpstr>
    </vt:vector>
  </TitlesOfParts>
  <Company>Suncorp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Titles</dc:title>
  <dc:creator>SIMMER, Mech</dc:creator>
  <cp:lastModifiedBy>Mech SIMMER</cp:lastModifiedBy>
  <cp:revision>11</cp:revision>
  <dcterms:created xsi:type="dcterms:W3CDTF">2023-09-01T03:46:21Z</dcterms:created>
  <dcterms:modified xsi:type="dcterms:W3CDTF">2023-09-07T22:26:25Z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03f0920-c41c-430b-9e0f-ad68132609c5_Enabled">
    <vt:lpwstr>true</vt:lpwstr>
  </property>
  <property fmtid="{D5CDD505-2E9C-101B-9397-08002B2CF9AE}" pid="3" name="MSIP_Label_303f0920-c41c-430b-9e0f-ad68132609c5_SetDate">
    <vt:lpwstr>2023-09-01T03:58:46Z</vt:lpwstr>
  </property>
  <property fmtid="{D5CDD505-2E9C-101B-9397-08002B2CF9AE}" pid="4" name="MSIP_Label_303f0920-c41c-430b-9e0f-ad68132609c5_Method">
    <vt:lpwstr>Privileged</vt:lpwstr>
  </property>
  <property fmtid="{D5CDD505-2E9C-101B-9397-08002B2CF9AE}" pid="5" name="MSIP_Label_303f0920-c41c-430b-9e0f-ad68132609c5_Name">
    <vt:lpwstr>Confidential</vt:lpwstr>
  </property>
  <property fmtid="{D5CDD505-2E9C-101B-9397-08002B2CF9AE}" pid="6" name="MSIP_Label_303f0920-c41c-430b-9e0f-ad68132609c5_SiteId">
    <vt:lpwstr>43f93f8a-55a8-4263-bd84-e03688a2ab2d</vt:lpwstr>
  </property>
  <property fmtid="{D5CDD505-2E9C-101B-9397-08002B2CF9AE}" pid="7" name="MSIP_Label_303f0920-c41c-430b-9e0f-ad68132609c5_ActionId">
    <vt:lpwstr>d85a3d69-04d3-4592-8cba-6a43e0d05993</vt:lpwstr>
  </property>
  <property fmtid="{D5CDD505-2E9C-101B-9397-08002B2CF9AE}" pid="8" name="MSIP_Label_303f0920-c41c-430b-9e0f-ad68132609c5_ContentBits">
    <vt:lpwstr>0</vt:lpwstr>
  </property>
</Properties>
</file>