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68" r:id="rId2"/>
    <p:sldId id="256" r:id="rId3"/>
    <p:sldId id="663" r:id="rId4"/>
    <p:sldId id="660" r:id="rId5"/>
    <p:sldId id="655" r:id="rId6"/>
    <p:sldId id="656" r:id="rId7"/>
    <p:sldId id="664" r:id="rId8"/>
    <p:sldId id="657" r:id="rId9"/>
    <p:sldId id="658" r:id="rId10"/>
    <p:sldId id="665" r:id="rId11"/>
    <p:sldId id="659" r:id="rId12"/>
    <p:sldId id="6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3B1E58-D2E4-4443-A976-56438391C7BC}">
          <p14:sldIdLst>
            <p14:sldId id="568"/>
            <p14:sldId id="256"/>
            <p14:sldId id="663"/>
            <p14:sldId id="660"/>
            <p14:sldId id="655"/>
            <p14:sldId id="656"/>
            <p14:sldId id="664"/>
            <p14:sldId id="657"/>
            <p14:sldId id="658"/>
            <p14:sldId id="665"/>
            <p14:sldId id="659"/>
            <p14:sldId id="6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82835" autoAdjust="0"/>
  </p:normalViewPr>
  <p:slideViewPr>
    <p:cSldViewPr snapToGrid="0">
      <p:cViewPr>
        <p:scale>
          <a:sx n="86" d="100"/>
          <a:sy n="86" d="100"/>
        </p:scale>
        <p:origin x="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MER, Mech" userId="754399c7-6630-4c18-90cc-512aba93c125" providerId="ADAL" clId="{09640C8B-ED41-4102-B070-FF43CF9572F8}"/>
    <pc:docChg chg="undo custSel modSld sldOrd">
      <pc:chgData name="SIMMER, Mech" userId="754399c7-6630-4c18-90cc-512aba93c125" providerId="ADAL" clId="{09640C8B-ED41-4102-B070-FF43CF9572F8}" dt="2023-10-19T04:21:23.004" v="2756" actId="20577"/>
      <pc:docMkLst>
        <pc:docMk/>
      </pc:docMkLst>
      <pc:sldChg chg="ord">
        <pc:chgData name="SIMMER, Mech" userId="754399c7-6630-4c18-90cc-512aba93c125" providerId="ADAL" clId="{09640C8B-ED41-4102-B070-FF43CF9572F8}" dt="2023-10-19T01:13:07.762" v="1"/>
        <pc:sldMkLst>
          <pc:docMk/>
          <pc:sldMk cId="752225057" sldId="256"/>
        </pc:sldMkLst>
      </pc:sldChg>
      <pc:sldChg chg="addSp modSp mod">
        <pc:chgData name="SIMMER, Mech" userId="754399c7-6630-4c18-90cc-512aba93c125" providerId="ADAL" clId="{09640C8B-ED41-4102-B070-FF43CF9572F8}" dt="2023-10-19T03:23:15.198" v="1597" actId="20577"/>
        <pc:sldMkLst>
          <pc:docMk/>
          <pc:sldMk cId="2627245400" sldId="656"/>
        </pc:sldMkLst>
        <pc:spChg chg="add mod">
          <ac:chgData name="SIMMER, Mech" userId="754399c7-6630-4c18-90cc-512aba93c125" providerId="ADAL" clId="{09640C8B-ED41-4102-B070-FF43CF9572F8}" dt="2023-10-19T03:20:25.204" v="1586" actId="20577"/>
          <ac:spMkLst>
            <pc:docMk/>
            <pc:sldMk cId="2627245400" sldId="656"/>
            <ac:spMk id="3" creationId="{91B12ACA-299A-8C80-7000-4380B83C7CEB}"/>
          </ac:spMkLst>
        </pc:spChg>
        <pc:spChg chg="mod">
          <ac:chgData name="SIMMER, Mech" userId="754399c7-6630-4c18-90cc-512aba93c125" providerId="ADAL" clId="{09640C8B-ED41-4102-B070-FF43CF9572F8}" dt="2023-10-19T03:19:16.642" v="1375" actId="1076"/>
          <ac:spMkLst>
            <pc:docMk/>
            <pc:sldMk cId="2627245400" sldId="656"/>
            <ac:spMk id="4" creationId="{D3473856-EA5A-BE1A-031F-09FCB3CF591E}"/>
          </ac:spMkLst>
        </pc:spChg>
        <pc:graphicFrameChg chg="mod">
          <ac:chgData name="SIMMER, Mech" userId="754399c7-6630-4c18-90cc-512aba93c125" providerId="ADAL" clId="{09640C8B-ED41-4102-B070-FF43CF9572F8}" dt="2023-10-19T03:23:15.198" v="1597" actId="20577"/>
          <ac:graphicFrameMkLst>
            <pc:docMk/>
            <pc:sldMk cId="2627245400" sldId="656"/>
            <ac:graphicFrameMk id="8" creationId="{B68FDAB2-2534-34D4-EC09-9E5960EA1A41}"/>
          </ac:graphicFrameMkLst>
        </pc:graphicFrameChg>
      </pc:sldChg>
      <pc:sldChg chg="modSp mod">
        <pc:chgData name="SIMMER, Mech" userId="754399c7-6630-4c18-90cc-512aba93c125" providerId="ADAL" clId="{09640C8B-ED41-4102-B070-FF43CF9572F8}" dt="2023-10-19T04:21:23.004" v="2756" actId="20577"/>
        <pc:sldMkLst>
          <pc:docMk/>
          <pc:sldMk cId="2226555714" sldId="657"/>
        </pc:sldMkLst>
        <pc:spChg chg="mod">
          <ac:chgData name="SIMMER, Mech" userId="754399c7-6630-4c18-90cc-512aba93c125" providerId="ADAL" clId="{09640C8B-ED41-4102-B070-FF43CF9572F8}" dt="2023-10-19T04:21:23.004" v="2756" actId="20577"/>
          <ac:spMkLst>
            <pc:docMk/>
            <pc:sldMk cId="2226555714" sldId="657"/>
            <ac:spMk id="3" creationId="{8EB7342C-A937-C6D0-A449-7286CF21D376}"/>
          </ac:spMkLst>
        </pc:spChg>
      </pc:sldChg>
      <pc:sldChg chg="modNotesTx">
        <pc:chgData name="SIMMER, Mech" userId="754399c7-6630-4c18-90cc-512aba93c125" providerId="ADAL" clId="{09640C8B-ED41-4102-B070-FF43CF9572F8}" dt="2023-10-19T04:18:26.901" v="2689" actId="20577"/>
        <pc:sldMkLst>
          <pc:docMk/>
          <pc:sldMk cId="2489791953" sldId="658"/>
        </pc:sldMkLst>
      </pc:sldChg>
      <pc:sldChg chg="modSp mod modNotesTx">
        <pc:chgData name="SIMMER, Mech" userId="754399c7-6630-4c18-90cc-512aba93c125" providerId="ADAL" clId="{09640C8B-ED41-4102-B070-FF43CF9572F8}" dt="2023-10-19T03:21:55.685" v="1587" actId="20577"/>
        <pc:sldMkLst>
          <pc:docMk/>
          <pc:sldMk cId="1111256381" sldId="661"/>
        </pc:sldMkLst>
        <pc:spChg chg="mod">
          <ac:chgData name="SIMMER, Mech" userId="754399c7-6630-4c18-90cc-512aba93c125" providerId="ADAL" clId="{09640C8B-ED41-4102-B070-FF43CF9572F8}" dt="2023-10-19T02:00:57.081" v="1374" actId="20577"/>
          <ac:spMkLst>
            <pc:docMk/>
            <pc:sldMk cId="1111256381" sldId="661"/>
            <ac:spMk id="3" creationId="{13C8051C-05E1-0386-3639-AD8DB38CA630}"/>
          </ac:spMkLst>
        </pc:spChg>
      </pc:sldChg>
      <pc:sldChg chg="modSp mod">
        <pc:chgData name="SIMMER, Mech" userId="754399c7-6630-4c18-90cc-512aba93c125" providerId="ADAL" clId="{09640C8B-ED41-4102-B070-FF43CF9572F8}" dt="2023-10-19T04:12:35.892" v="2487" actId="14100"/>
        <pc:sldMkLst>
          <pc:docMk/>
          <pc:sldMk cId="4120167583" sldId="664"/>
        </pc:sldMkLst>
        <pc:spChg chg="mod">
          <ac:chgData name="SIMMER, Mech" userId="754399c7-6630-4c18-90cc-512aba93c125" providerId="ADAL" clId="{09640C8B-ED41-4102-B070-FF43CF9572F8}" dt="2023-10-19T04:12:35.892" v="2487" actId="14100"/>
          <ac:spMkLst>
            <pc:docMk/>
            <pc:sldMk cId="4120167583" sldId="664"/>
            <ac:spMk id="6" creationId="{C6780A2F-61A6-3DE1-EC26-B5C685F89BDD}"/>
          </ac:spMkLst>
        </pc:spChg>
      </pc:sldChg>
    </pc:docChg>
  </pc:docChgLst>
  <pc:docChgLst>
    <pc:chgData name="SIMMER, Mech" userId="754399c7-6630-4c18-90cc-512aba93c125" providerId="ADAL" clId="{A525EF34-551A-4A2B-8A45-6A8C71F1738B}"/>
    <pc:docChg chg="undo custSel addSld delSld modSld sldOrd modSection">
      <pc:chgData name="SIMMER, Mech" userId="754399c7-6630-4c18-90cc-512aba93c125" providerId="ADAL" clId="{A525EF34-551A-4A2B-8A45-6A8C71F1738B}" dt="2023-10-19T00:40:56.390" v="8159" actId="20577"/>
      <pc:docMkLst>
        <pc:docMk/>
      </pc:docMkLst>
      <pc:sldChg chg="addSp delSp modSp mod">
        <pc:chgData name="SIMMER, Mech" userId="754399c7-6630-4c18-90cc-512aba93c125" providerId="ADAL" clId="{A525EF34-551A-4A2B-8A45-6A8C71F1738B}" dt="2023-10-19T00:14:06.665" v="7608" actId="478"/>
        <pc:sldMkLst>
          <pc:docMk/>
          <pc:sldMk cId="752225057" sldId="256"/>
        </pc:sldMkLst>
        <pc:spChg chg="add del mod">
          <ac:chgData name="SIMMER, Mech" userId="754399c7-6630-4c18-90cc-512aba93c125" providerId="ADAL" clId="{A525EF34-551A-4A2B-8A45-6A8C71F1738B}" dt="2023-10-16T02:03:12.308" v="73"/>
          <ac:spMkLst>
            <pc:docMk/>
            <pc:sldMk cId="752225057" sldId="256"/>
            <ac:spMk id="5" creationId="{09FB0E9E-FF85-D84F-6D6E-26668ECFB3AC}"/>
          </ac:spMkLst>
        </pc:spChg>
        <pc:spChg chg="mod">
          <ac:chgData name="SIMMER, Mech" userId="754399c7-6630-4c18-90cc-512aba93c125" providerId="ADAL" clId="{A525EF34-551A-4A2B-8A45-6A8C71F1738B}" dt="2023-10-19T00:12:52.383" v="7460" actId="404"/>
          <ac:spMkLst>
            <pc:docMk/>
            <pc:sldMk cId="752225057" sldId="256"/>
            <ac:spMk id="6" creationId="{90B02A79-648A-72C6-8EC1-868F4BC1FACF}"/>
          </ac:spMkLst>
        </pc:spChg>
        <pc:spChg chg="add del mod">
          <ac:chgData name="SIMMER, Mech" userId="754399c7-6630-4c18-90cc-512aba93c125" providerId="ADAL" clId="{A525EF34-551A-4A2B-8A45-6A8C71F1738B}" dt="2023-10-16T01:45:13.649" v="40"/>
          <ac:spMkLst>
            <pc:docMk/>
            <pc:sldMk cId="752225057" sldId="256"/>
            <ac:spMk id="7" creationId="{E0597958-46D7-3771-4DC7-FB8A4225E875}"/>
          </ac:spMkLst>
        </pc:spChg>
        <pc:spChg chg="add del mod">
          <ac:chgData name="SIMMER, Mech" userId="754399c7-6630-4c18-90cc-512aba93c125" providerId="ADAL" clId="{A525EF34-551A-4A2B-8A45-6A8C71F1738B}" dt="2023-10-19T00:14:06.665" v="7608" actId="478"/>
          <ac:spMkLst>
            <pc:docMk/>
            <pc:sldMk cId="752225057" sldId="256"/>
            <ac:spMk id="12" creationId="{8293E9E7-A1C9-6CDF-814F-B795B5A7A434}"/>
          </ac:spMkLst>
        </pc:spChg>
        <pc:graphicFrameChg chg="add del mod">
          <ac:chgData name="SIMMER, Mech" userId="754399c7-6630-4c18-90cc-512aba93c125" providerId="ADAL" clId="{A525EF34-551A-4A2B-8A45-6A8C71F1738B}" dt="2023-10-16T01:45:13.605" v="39"/>
          <ac:graphicFrameMkLst>
            <pc:docMk/>
            <pc:sldMk cId="752225057" sldId="256"/>
            <ac:graphicFrameMk id="2" creationId="{467F78E1-EF7C-F3AC-BB95-74BBCF616706}"/>
          </ac:graphicFrameMkLst>
        </pc:graphicFrameChg>
        <pc:graphicFrameChg chg="add del mod">
          <ac:chgData name="SIMMER, Mech" userId="754399c7-6630-4c18-90cc-512aba93c125" providerId="ADAL" clId="{A525EF34-551A-4A2B-8A45-6A8C71F1738B}" dt="2023-10-16T02:02:46.175" v="66"/>
          <ac:graphicFrameMkLst>
            <pc:docMk/>
            <pc:sldMk cId="752225057" sldId="256"/>
            <ac:graphicFrameMk id="8" creationId="{9DC43C0E-8E96-AA9E-D3EF-C49CA9F8B401}"/>
          </ac:graphicFrameMkLst>
        </pc:graphicFrameChg>
        <pc:graphicFrameChg chg="add del mod">
          <ac:chgData name="SIMMER, Mech" userId="754399c7-6630-4c18-90cc-512aba93c125" providerId="ADAL" clId="{A525EF34-551A-4A2B-8A45-6A8C71F1738B}" dt="2023-10-16T02:03:12.266" v="72"/>
          <ac:graphicFrameMkLst>
            <pc:docMk/>
            <pc:sldMk cId="752225057" sldId="256"/>
            <ac:graphicFrameMk id="10" creationId="{AF8A6813-73D6-B54F-227D-9F77E05D67DA}"/>
          </ac:graphicFrameMkLst>
        </pc:graphicFrameChg>
        <pc:picChg chg="add del mod">
          <ac:chgData name="SIMMER, Mech" userId="754399c7-6630-4c18-90cc-512aba93c125" providerId="ADAL" clId="{A525EF34-551A-4A2B-8A45-6A8C71F1738B}" dt="2023-10-16T02:01:45.111" v="54" actId="478"/>
          <ac:picMkLst>
            <pc:docMk/>
            <pc:sldMk cId="752225057" sldId="256"/>
            <ac:picMk id="3" creationId="{528B404A-1C93-FE3A-AEB8-79A75CA0AC7C}"/>
          </ac:picMkLst>
        </pc:picChg>
        <pc:picChg chg="add del mod">
          <ac:chgData name="SIMMER, Mech" userId="754399c7-6630-4c18-90cc-512aba93c125" providerId="ADAL" clId="{A525EF34-551A-4A2B-8A45-6A8C71F1738B}" dt="2023-10-16T02:02:57.264" v="68"/>
          <ac:picMkLst>
            <pc:docMk/>
            <pc:sldMk cId="752225057" sldId="256"/>
            <ac:picMk id="9" creationId="{328417BE-F87A-EF18-2631-3C0D7393826B}"/>
          </ac:picMkLst>
        </pc:picChg>
        <pc:picChg chg="add mod">
          <ac:chgData name="SIMMER, Mech" userId="754399c7-6630-4c18-90cc-512aba93c125" providerId="ADAL" clId="{A525EF34-551A-4A2B-8A45-6A8C71F1738B}" dt="2023-10-16T02:03:22.586" v="76" actId="1076"/>
          <ac:picMkLst>
            <pc:docMk/>
            <pc:sldMk cId="752225057" sldId="256"/>
            <ac:picMk id="11" creationId="{1C94D83A-BE1E-72B6-BBE9-C0F7AAF77CDA}"/>
          </ac:picMkLst>
        </pc:picChg>
      </pc:sldChg>
      <pc:sldChg chg="addSp modSp mod">
        <pc:chgData name="SIMMER, Mech" userId="754399c7-6630-4c18-90cc-512aba93c125" providerId="ADAL" clId="{A525EF34-551A-4A2B-8A45-6A8C71F1738B}" dt="2023-10-18T05:00:17.333" v="4097" actId="1076"/>
        <pc:sldMkLst>
          <pc:docMk/>
          <pc:sldMk cId="3525606593" sldId="568"/>
        </pc:sldMkLst>
        <pc:spChg chg="add mod">
          <ac:chgData name="SIMMER, Mech" userId="754399c7-6630-4c18-90cc-512aba93c125" providerId="ADAL" clId="{A525EF34-551A-4A2B-8A45-6A8C71F1738B}" dt="2023-10-18T04:59:46.513" v="4058" actId="1076"/>
          <ac:spMkLst>
            <pc:docMk/>
            <pc:sldMk cId="3525606593" sldId="568"/>
            <ac:spMk id="3" creationId="{6091C603-87EF-77C8-1A87-BD404223DF53}"/>
          </ac:spMkLst>
        </pc:spChg>
        <pc:spChg chg="add mod">
          <ac:chgData name="SIMMER, Mech" userId="754399c7-6630-4c18-90cc-512aba93c125" providerId="ADAL" clId="{A525EF34-551A-4A2B-8A45-6A8C71F1738B}" dt="2023-10-18T05:00:17.333" v="4097" actId="1076"/>
          <ac:spMkLst>
            <pc:docMk/>
            <pc:sldMk cId="3525606593" sldId="568"/>
            <ac:spMk id="4" creationId="{5BB5E267-BFAE-DB4B-0BAF-9C931C0227C0}"/>
          </ac:spMkLst>
        </pc:spChg>
      </pc:sldChg>
      <pc:sldChg chg="addSp delSp modSp del mod">
        <pc:chgData name="SIMMER, Mech" userId="754399c7-6630-4c18-90cc-512aba93c125" providerId="ADAL" clId="{A525EF34-551A-4A2B-8A45-6A8C71F1738B}" dt="2023-10-16T01:56:29.572" v="50" actId="2696"/>
        <pc:sldMkLst>
          <pc:docMk/>
          <pc:sldMk cId="717471396" sldId="654"/>
        </pc:sldMkLst>
        <pc:spChg chg="mod">
          <ac:chgData name="SIMMER, Mech" userId="754399c7-6630-4c18-90cc-512aba93c125" providerId="ADAL" clId="{A525EF34-551A-4A2B-8A45-6A8C71F1738B}" dt="2023-10-14T23:04:59.750" v="6" actId="14100"/>
          <ac:spMkLst>
            <pc:docMk/>
            <pc:sldMk cId="717471396" sldId="654"/>
            <ac:spMk id="2" creationId="{62AE8066-E421-51FF-B150-CA4C480EF80C}"/>
          </ac:spMkLst>
        </pc:spChg>
        <pc:spChg chg="del">
          <ac:chgData name="SIMMER, Mech" userId="754399c7-6630-4c18-90cc-512aba93c125" providerId="ADAL" clId="{A525EF34-551A-4A2B-8A45-6A8C71F1738B}" dt="2023-10-14T23:04:30.681" v="1"/>
          <ac:spMkLst>
            <pc:docMk/>
            <pc:sldMk cId="717471396" sldId="654"/>
            <ac:spMk id="3" creationId="{E2A8D86C-118F-A90F-0FE4-BBCDBD5074BE}"/>
          </ac:spMkLst>
        </pc:spChg>
        <pc:spChg chg="add del mod">
          <ac:chgData name="SIMMER, Mech" userId="754399c7-6630-4c18-90cc-512aba93c125" providerId="ADAL" clId="{A525EF34-551A-4A2B-8A45-6A8C71F1738B}" dt="2023-10-14T23:28:04.864" v="12"/>
          <ac:spMkLst>
            <pc:docMk/>
            <pc:sldMk cId="717471396" sldId="654"/>
            <ac:spMk id="6" creationId="{44095375-F6D9-DC4B-14A3-69E678F2B03A}"/>
          </ac:spMkLst>
        </pc:spChg>
        <pc:graphicFrameChg chg="add del mod">
          <ac:chgData name="SIMMER, Mech" userId="754399c7-6630-4c18-90cc-512aba93c125" providerId="ADAL" clId="{A525EF34-551A-4A2B-8A45-6A8C71F1738B}" dt="2023-10-14T23:06:01.510" v="8" actId="478"/>
          <ac:graphicFrameMkLst>
            <pc:docMk/>
            <pc:sldMk cId="717471396" sldId="654"/>
            <ac:graphicFrameMk id="4" creationId="{CA3F5442-E2A3-D7CA-04BB-98236F4D02FF}"/>
          </ac:graphicFrameMkLst>
        </pc:graphicFrameChg>
        <pc:graphicFrameChg chg="add mod">
          <ac:chgData name="SIMMER, Mech" userId="754399c7-6630-4c18-90cc-512aba93c125" providerId="ADAL" clId="{A525EF34-551A-4A2B-8A45-6A8C71F1738B}" dt="2023-10-14T23:28:04.864" v="12"/>
          <ac:graphicFrameMkLst>
            <pc:docMk/>
            <pc:sldMk cId="717471396" sldId="654"/>
            <ac:graphicFrameMk id="7" creationId="{CA3F5442-E2A3-D7CA-04BB-98236F4D02FF}"/>
          </ac:graphicFrameMkLst>
        </pc:graphicFrameChg>
      </pc:sldChg>
      <pc:sldChg chg="addSp delSp modSp mod modNotesTx">
        <pc:chgData name="SIMMER, Mech" userId="754399c7-6630-4c18-90cc-512aba93c125" providerId="ADAL" clId="{A525EF34-551A-4A2B-8A45-6A8C71F1738B}" dt="2023-10-19T00:12:29.593" v="7454" actId="404"/>
        <pc:sldMkLst>
          <pc:docMk/>
          <pc:sldMk cId="3971280285" sldId="655"/>
        </pc:sldMkLst>
        <pc:spChg chg="mod">
          <ac:chgData name="SIMMER, Mech" userId="754399c7-6630-4c18-90cc-512aba93c125" providerId="ADAL" clId="{A525EF34-551A-4A2B-8A45-6A8C71F1738B}" dt="2023-10-19T00:12:29.593" v="7454" actId="404"/>
          <ac:spMkLst>
            <pc:docMk/>
            <pc:sldMk cId="3971280285" sldId="655"/>
            <ac:spMk id="2" creationId="{167EC45A-9888-3B71-9D4F-DF3A325FFC3C}"/>
          </ac:spMkLst>
        </pc:spChg>
        <pc:spChg chg="add del mod">
          <ac:chgData name="SIMMER, Mech" userId="754399c7-6630-4c18-90cc-512aba93c125" providerId="ADAL" clId="{A525EF34-551A-4A2B-8A45-6A8C71F1738B}" dt="2023-10-16T02:11:39.611" v="87" actId="478"/>
          <ac:spMkLst>
            <pc:docMk/>
            <pc:sldMk cId="3971280285" sldId="655"/>
            <ac:spMk id="3" creationId="{0BCAC528-7E2D-38B6-A824-001FEA77A3EF}"/>
          </ac:spMkLst>
        </pc:spChg>
        <pc:spChg chg="add mod">
          <ac:chgData name="SIMMER, Mech" userId="754399c7-6630-4c18-90cc-512aba93c125" providerId="ADAL" clId="{A525EF34-551A-4A2B-8A45-6A8C71F1738B}" dt="2023-10-18T06:10:20.581" v="5255" actId="20577"/>
          <ac:spMkLst>
            <pc:docMk/>
            <pc:sldMk cId="3971280285" sldId="655"/>
            <ac:spMk id="6" creationId="{5765C123-78A8-8868-0A5C-395EB60C7F2E}"/>
          </ac:spMkLst>
        </pc:spChg>
        <pc:graphicFrameChg chg="add del mod">
          <ac:chgData name="SIMMER, Mech" userId="754399c7-6630-4c18-90cc-512aba93c125" providerId="ADAL" clId="{A525EF34-551A-4A2B-8A45-6A8C71F1738B}" dt="2023-10-16T02:11:28.875" v="84"/>
          <ac:graphicFrameMkLst>
            <pc:docMk/>
            <pc:sldMk cId="3971280285" sldId="655"/>
            <ac:graphicFrameMk id="4" creationId="{BC6C2BEB-2250-B9DC-3BBB-997B74F9F642}"/>
          </ac:graphicFrameMkLst>
        </pc:graphicFrameChg>
        <pc:graphicFrameChg chg="add mod">
          <ac:chgData name="SIMMER, Mech" userId="754399c7-6630-4c18-90cc-512aba93c125" providerId="ADAL" clId="{A525EF34-551A-4A2B-8A45-6A8C71F1738B}" dt="2023-10-16T02:13:28.771" v="107" actId="1076"/>
          <ac:graphicFrameMkLst>
            <pc:docMk/>
            <pc:sldMk cId="3971280285" sldId="655"/>
            <ac:graphicFrameMk id="5" creationId="{F33C8098-3F78-A8E1-BFA2-15B487F4C49E}"/>
          </ac:graphicFrameMkLst>
        </pc:graphicFrameChg>
      </pc:sldChg>
      <pc:sldChg chg="addSp delSp modSp mod modClrScheme chgLayout modNotesTx">
        <pc:chgData name="SIMMER, Mech" userId="754399c7-6630-4c18-90cc-512aba93c125" providerId="ADAL" clId="{A525EF34-551A-4A2B-8A45-6A8C71F1738B}" dt="2023-10-19T00:12:03.819" v="7449" actId="255"/>
        <pc:sldMkLst>
          <pc:docMk/>
          <pc:sldMk cId="2627245400" sldId="656"/>
        </pc:sldMkLst>
        <pc:spChg chg="mod ord">
          <ac:chgData name="SIMMER, Mech" userId="754399c7-6630-4c18-90cc-512aba93c125" providerId="ADAL" clId="{A525EF34-551A-4A2B-8A45-6A8C71F1738B}" dt="2023-10-19T00:12:03.819" v="7449" actId="255"/>
          <ac:spMkLst>
            <pc:docMk/>
            <pc:sldMk cId="2627245400" sldId="656"/>
            <ac:spMk id="2" creationId="{4F7A796E-823B-CABC-2EE1-6C76968C9825}"/>
          </ac:spMkLst>
        </pc:spChg>
        <pc:spChg chg="del mod ord">
          <ac:chgData name="SIMMER, Mech" userId="754399c7-6630-4c18-90cc-512aba93c125" providerId="ADAL" clId="{A525EF34-551A-4A2B-8A45-6A8C71F1738B}" dt="2023-10-17T00:49:38.984" v="166" actId="700"/>
          <ac:spMkLst>
            <pc:docMk/>
            <pc:sldMk cId="2627245400" sldId="656"/>
            <ac:spMk id="3" creationId="{C8E38B69-70C0-DE0E-69C2-FD9EA7C7B9AC}"/>
          </ac:spMkLst>
        </pc:spChg>
        <pc:spChg chg="add mod ord">
          <ac:chgData name="SIMMER, Mech" userId="754399c7-6630-4c18-90cc-512aba93c125" providerId="ADAL" clId="{A525EF34-551A-4A2B-8A45-6A8C71F1738B}" dt="2023-10-18T23:56:08.638" v="7041" actId="313"/>
          <ac:spMkLst>
            <pc:docMk/>
            <pc:sldMk cId="2627245400" sldId="656"/>
            <ac:spMk id="4" creationId="{D3473856-EA5A-BE1A-031F-09FCB3CF591E}"/>
          </ac:spMkLst>
        </pc:spChg>
        <pc:spChg chg="add del mod ord">
          <ac:chgData name="SIMMER, Mech" userId="754399c7-6630-4c18-90cc-512aba93c125" providerId="ADAL" clId="{A525EF34-551A-4A2B-8A45-6A8C71F1738B}" dt="2023-10-17T06:19:12.941" v="505" actId="478"/>
          <ac:spMkLst>
            <pc:docMk/>
            <pc:sldMk cId="2627245400" sldId="656"/>
            <ac:spMk id="5" creationId="{5793DEA1-7EE8-764E-D2C7-8C9C40B79A13}"/>
          </ac:spMkLst>
        </pc:spChg>
        <pc:spChg chg="add del mod">
          <ac:chgData name="SIMMER, Mech" userId="754399c7-6630-4c18-90cc-512aba93c125" providerId="ADAL" clId="{A525EF34-551A-4A2B-8A45-6A8C71F1738B}" dt="2023-10-17T06:19:18.197" v="506" actId="478"/>
          <ac:spMkLst>
            <pc:docMk/>
            <pc:sldMk cId="2627245400" sldId="656"/>
            <ac:spMk id="7" creationId="{698C72A0-2C4E-DB71-9AC5-6ADB9365C6F5}"/>
          </ac:spMkLst>
        </pc:spChg>
        <pc:spChg chg="add mod">
          <ac:chgData name="SIMMER, Mech" userId="754399c7-6630-4c18-90cc-512aba93c125" providerId="ADAL" clId="{A525EF34-551A-4A2B-8A45-6A8C71F1738B}" dt="2023-10-18T23:52:32.566" v="6815" actId="1076"/>
          <ac:spMkLst>
            <pc:docMk/>
            <pc:sldMk cId="2627245400" sldId="656"/>
            <ac:spMk id="10" creationId="{D3271702-804B-2B35-5FDB-B016F97242F6}"/>
          </ac:spMkLst>
        </pc:spChg>
        <pc:spChg chg="add mod">
          <ac:chgData name="SIMMER, Mech" userId="754399c7-6630-4c18-90cc-512aba93c125" providerId="ADAL" clId="{A525EF34-551A-4A2B-8A45-6A8C71F1738B}" dt="2023-10-18T23:52:35.257" v="6816" actId="1076"/>
          <ac:spMkLst>
            <pc:docMk/>
            <pc:sldMk cId="2627245400" sldId="656"/>
            <ac:spMk id="12" creationId="{FB7E773A-8EEC-E6A3-710A-51762DB218F2}"/>
          </ac:spMkLst>
        </pc:spChg>
        <pc:graphicFrameChg chg="add mod">
          <ac:chgData name="SIMMER, Mech" userId="754399c7-6630-4c18-90cc-512aba93c125" providerId="ADAL" clId="{A525EF34-551A-4A2B-8A45-6A8C71F1738B}" dt="2023-10-19T00:00:43.166" v="7051" actId="692"/>
          <ac:graphicFrameMkLst>
            <pc:docMk/>
            <pc:sldMk cId="2627245400" sldId="656"/>
            <ac:graphicFrameMk id="8" creationId="{B68FDAB2-2534-34D4-EC09-9E5960EA1A41}"/>
          </ac:graphicFrameMkLst>
        </pc:graphicFrameChg>
        <pc:graphicFrameChg chg="add del mod">
          <ac:chgData name="SIMMER, Mech" userId="754399c7-6630-4c18-90cc-512aba93c125" providerId="ADAL" clId="{A525EF34-551A-4A2B-8A45-6A8C71F1738B}" dt="2023-10-18T23:50:08.703" v="6668"/>
          <ac:graphicFrameMkLst>
            <pc:docMk/>
            <pc:sldMk cId="2627245400" sldId="656"/>
            <ac:graphicFrameMk id="13" creationId="{B23BD5D2-83CC-FD3D-E03E-458ECA9B804A}"/>
          </ac:graphicFrameMkLst>
        </pc:graphicFrameChg>
        <pc:graphicFrameChg chg="add del mod">
          <ac:chgData name="SIMMER, Mech" userId="754399c7-6630-4c18-90cc-512aba93c125" providerId="ADAL" clId="{A525EF34-551A-4A2B-8A45-6A8C71F1738B}" dt="2023-10-18T23:50:41.383" v="6676" actId="1076"/>
          <ac:graphicFrameMkLst>
            <pc:docMk/>
            <pc:sldMk cId="2627245400" sldId="656"/>
            <ac:graphicFrameMk id="14" creationId="{3BBCE13D-AA83-73DC-D083-5B183D2965BE}"/>
          </ac:graphicFrameMkLst>
        </pc:graphicFrameChg>
      </pc:sldChg>
      <pc:sldChg chg="modSp mod">
        <pc:chgData name="SIMMER, Mech" userId="754399c7-6630-4c18-90cc-512aba93c125" providerId="ADAL" clId="{A525EF34-551A-4A2B-8A45-6A8C71F1738B}" dt="2023-10-19T00:11:57.380" v="7448" actId="14100"/>
        <pc:sldMkLst>
          <pc:docMk/>
          <pc:sldMk cId="2226555714" sldId="657"/>
        </pc:sldMkLst>
        <pc:spChg chg="mod">
          <ac:chgData name="SIMMER, Mech" userId="754399c7-6630-4c18-90cc-512aba93c125" providerId="ADAL" clId="{A525EF34-551A-4A2B-8A45-6A8C71F1738B}" dt="2023-10-19T00:11:29.121" v="7444" actId="255"/>
          <ac:spMkLst>
            <pc:docMk/>
            <pc:sldMk cId="2226555714" sldId="657"/>
            <ac:spMk id="2" creationId="{0353EAE5-2D9C-A98D-0C71-38D00362AA44}"/>
          </ac:spMkLst>
        </pc:spChg>
        <pc:spChg chg="mod">
          <ac:chgData name="SIMMER, Mech" userId="754399c7-6630-4c18-90cc-512aba93c125" providerId="ADAL" clId="{A525EF34-551A-4A2B-8A45-6A8C71F1738B}" dt="2023-10-19T00:11:57.380" v="7448" actId="14100"/>
          <ac:spMkLst>
            <pc:docMk/>
            <pc:sldMk cId="2226555714" sldId="657"/>
            <ac:spMk id="3" creationId="{8EB7342C-A937-C6D0-A449-7286CF21D376}"/>
          </ac:spMkLst>
        </pc:spChg>
      </pc:sldChg>
      <pc:sldChg chg="addSp delSp modSp mod modNotesTx">
        <pc:chgData name="SIMMER, Mech" userId="754399c7-6630-4c18-90cc-512aba93c125" providerId="ADAL" clId="{A525EF34-551A-4A2B-8A45-6A8C71F1738B}" dt="2023-10-19T00:10:40.977" v="7436" actId="27636"/>
        <pc:sldMkLst>
          <pc:docMk/>
          <pc:sldMk cId="2489791953" sldId="658"/>
        </pc:sldMkLst>
        <pc:spChg chg="mod">
          <ac:chgData name="SIMMER, Mech" userId="754399c7-6630-4c18-90cc-512aba93c125" providerId="ADAL" clId="{A525EF34-551A-4A2B-8A45-6A8C71F1738B}" dt="2023-10-19T00:10:40.977" v="7436" actId="27636"/>
          <ac:spMkLst>
            <pc:docMk/>
            <pc:sldMk cId="2489791953" sldId="658"/>
            <ac:spMk id="2" creationId="{B6B2996D-1FB9-534B-0737-E5ABF1583537}"/>
          </ac:spMkLst>
        </pc:spChg>
        <pc:spChg chg="del mod">
          <ac:chgData name="SIMMER, Mech" userId="754399c7-6630-4c18-90cc-512aba93c125" providerId="ADAL" clId="{A525EF34-551A-4A2B-8A45-6A8C71F1738B}" dt="2023-10-17T06:47:27.569" v="512"/>
          <ac:spMkLst>
            <pc:docMk/>
            <pc:sldMk cId="2489791953" sldId="658"/>
            <ac:spMk id="3" creationId="{BFABEBE7-ACFD-10E2-D9BA-345C0C45E75C}"/>
          </ac:spMkLst>
        </pc:spChg>
        <pc:spChg chg="add del mod">
          <ac:chgData name="SIMMER, Mech" userId="754399c7-6630-4c18-90cc-512aba93c125" providerId="ADAL" clId="{A525EF34-551A-4A2B-8A45-6A8C71F1738B}" dt="2023-10-17T09:37:29.887" v="618"/>
          <ac:spMkLst>
            <pc:docMk/>
            <pc:sldMk cId="2489791953" sldId="658"/>
            <ac:spMk id="9" creationId="{C56C9F8E-6BE0-0ED9-1219-8202AA48B1AB}"/>
          </ac:spMkLst>
        </pc:spChg>
        <pc:spChg chg="add mod">
          <ac:chgData name="SIMMER, Mech" userId="754399c7-6630-4c18-90cc-512aba93c125" providerId="ADAL" clId="{A525EF34-551A-4A2B-8A45-6A8C71F1738B}" dt="2023-10-18T03:44:54.505" v="3370" actId="20577"/>
          <ac:spMkLst>
            <pc:docMk/>
            <pc:sldMk cId="2489791953" sldId="658"/>
            <ac:spMk id="10" creationId="{AF4405F4-E205-AB14-3740-5E8BEB5F7A85}"/>
          </ac:spMkLst>
        </pc:spChg>
        <pc:spChg chg="add del mod">
          <ac:chgData name="SIMMER, Mech" userId="754399c7-6630-4c18-90cc-512aba93c125" providerId="ADAL" clId="{A525EF34-551A-4A2B-8A45-6A8C71F1738B}" dt="2023-10-18T03:41:28.578" v="3269" actId="478"/>
          <ac:spMkLst>
            <pc:docMk/>
            <pc:sldMk cId="2489791953" sldId="658"/>
            <ac:spMk id="14" creationId="{92D14C1D-2280-E5F5-7920-A63517F99DE6}"/>
          </ac:spMkLst>
        </pc:spChg>
        <pc:spChg chg="add del mod">
          <ac:chgData name="SIMMER, Mech" userId="754399c7-6630-4c18-90cc-512aba93c125" providerId="ADAL" clId="{A525EF34-551A-4A2B-8A45-6A8C71F1738B}" dt="2023-10-18T03:41:44.424" v="3272" actId="478"/>
          <ac:spMkLst>
            <pc:docMk/>
            <pc:sldMk cId="2489791953" sldId="658"/>
            <ac:spMk id="16" creationId="{A28CD2BD-9C95-0D54-57CA-80CB70ACF847}"/>
          </ac:spMkLst>
        </pc:spChg>
        <pc:graphicFrameChg chg="add del mod">
          <ac:chgData name="SIMMER, Mech" userId="754399c7-6630-4c18-90cc-512aba93c125" providerId="ADAL" clId="{A525EF34-551A-4A2B-8A45-6A8C71F1738B}" dt="2023-10-18T03:41:33.293" v="3271" actId="478"/>
          <ac:graphicFrameMkLst>
            <pc:docMk/>
            <pc:sldMk cId="2489791953" sldId="658"/>
            <ac:graphicFrameMk id="4" creationId="{6EE40B39-1C8C-AA7E-B2A6-B1B8009FF964}"/>
          </ac:graphicFrameMkLst>
        </pc:graphicFrameChg>
        <pc:graphicFrameChg chg="add del mod">
          <ac:chgData name="SIMMER, Mech" userId="754399c7-6630-4c18-90cc-512aba93c125" providerId="ADAL" clId="{A525EF34-551A-4A2B-8A45-6A8C71F1738B}" dt="2023-10-17T08:30:21.865" v="533" actId="478"/>
          <ac:graphicFrameMkLst>
            <pc:docMk/>
            <pc:sldMk cId="2489791953" sldId="658"/>
            <ac:graphicFrameMk id="5" creationId="{C71960E8-8753-DE83-F5A9-0414777A906A}"/>
          </ac:graphicFrameMkLst>
        </pc:graphicFrameChg>
        <pc:graphicFrameChg chg="add del mod">
          <ac:chgData name="SIMMER, Mech" userId="754399c7-6630-4c18-90cc-512aba93c125" providerId="ADAL" clId="{A525EF34-551A-4A2B-8A45-6A8C71F1738B}" dt="2023-10-17T08:32:42.790" v="545" actId="478"/>
          <ac:graphicFrameMkLst>
            <pc:docMk/>
            <pc:sldMk cId="2489791953" sldId="658"/>
            <ac:graphicFrameMk id="6" creationId="{C71960E8-8753-DE83-F5A9-0414777A906A}"/>
          </ac:graphicFrameMkLst>
        </pc:graphicFrameChg>
        <pc:graphicFrameChg chg="add del mod">
          <ac:chgData name="SIMMER, Mech" userId="754399c7-6630-4c18-90cc-512aba93c125" providerId="ADAL" clId="{A525EF34-551A-4A2B-8A45-6A8C71F1738B}" dt="2023-10-18T03:40:44.879" v="3245" actId="478"/>
          <ac:graphicFrameMkLst>
            <pc:docMk/>
            <pc:sldMk cId="2489791953" sldId="658"/>
            <ac:graphicFrameMk id="7" creationId="{C71960E8-8753-DE83-F5A9-0414777A906A}"/>
          </ac:graphicFrameMkLst>
        </pc:graphicFrameChg>
        <pc:graphicFrameChg chg="add mod">
          <ac:chgData name="SIMMER, Mech" userId="754399c7-6630-4c18-90cc-512aba93c125" providerId="ADAL" clId="{A525EF34-551A-4A2B-8A45-6A8C71F1738B}" dt="2023-10-18T03:40:51.222" v="3246" actId="1076"/>
          <ac:graphicFrameMkLst>
            <pc:docMk/>
            <pc:sldMk cId="2489791953" sldId="658"/>
            <ac:graphicFrameMk id="8" creationId="{31A3AFC0-8DAE-883F-7A8B-73B1FED4785A}"/>
          </ac:graphicFrameMkLst>
        </pc:graphicFrameChg>
        <pc:graphicFrameChg chg="add del mod">
          <ac:chgData name="SIMMER, Mech" userId="754399c7-6630-4c18-90cc-512aba93c125" providerId="ADAL" clId="{A525EF34-551A-4A2B-8A45-6A8C71F1738B}" dt="2023-10-18T03:41:07.788" v="3258"/>
          <ac:graphicFrameMkLst>
            <pc:docMk/>
            <pc:sldMk cId="2489791953" sldId="658"/>
            <ac:graphicFrameMk id="11" creationId="{E6A4E2E3-CDEE-F5AA-72EF-F32002A878F0}"/>
          </ac:graphicFrameMkLst>
        </pc:graphicFrameChg>
        <pc:graphicFrameChg chg="add del mod modGraphic">
          <ac:chgData name="SIMMER, Mech" userId="754399c7-6630-4c18-90cc-512aba93c125" providerId="ADAL" clId="{A525EF34-551A-4A2B-8A45-6A8C71F1738B}" dt="2023-10-18T03:41:29.717" v="3270"/>
          <ac:graphicFrameMkLst>
            <pc:docMk/>
            <pc:sldMk cId="2489791953" sldId="658"/>
            <ac:graphicFrameMk id="12" creationId="{6CE19E4B-6EEE-BE7D-2497-3ECC95523284}"/>
          </ac:graphicFrameMkLst>
        </pc:graphicFrameChg>
        <pc:graphicFrameChg chg="add del mod">
          <ac:chgData name="SIMMER, Mech" userId="754399c7-6630-4c18-90cc-512aba93c125" providerId="ADAL" clId="{A525EF34-551A-4A2B-8A45-6A8C71F1738B}" dt="2023-10-18T03:41:55.121" v="3276"/>
          <ac:graphicFrameMkLst>
            <pc:docMk/>
            <pc:sldMk cId="2489791953" sldId="658"/>
            <ac:graphicFrameMk id="17" creationId="{9A1FA1C1-4674-3B66-6B4F-86EBBCF1B284}"/>
          </ac:graphicFrameMkLst>
        </pc:graphicFrameChg>
        <pc:graphicFrameChg chg="add del mod">
          <ac:chgData name="SIMMER, Mech" userId="754399c7-6630-4c18-90cc-512aba93c125" providerId="ADAL" clId="{A525EF34-551A-4A2B-8A45-6A8C71F1738B}" dt="2023-10-18T03:42:01.553" v="3280"/>
          <ac:graphicFrameMkLst>
            <pc:docMk/>
            <pc:sldMk cId="2489791953" sldId="658"/>
            <ac:graphicFrameMk id="18" creationId="{37100F0D-750C-9468-62DF-A7914EFEAFC1}"/>
          </ac:graphicFrameMkLst>
        </pc:graphicFrameChg>
        <pc:graphicFrameChg chg="add mod">
          <ac:chgData name="SIMMER, Mech" userId="754399c7-6630-4c18-90cc-512aba93c125" providerId="ADAL" clId="{A525EF34-551A-4A2B-8A45-6A8C71F1738B}" dt="2023-10-18T03:42:19.614" v="3288" actId="1076"/>
          <ac:graphicFrameMkLst>
            <pc:docMk/>
            <pc:sldMk cId="2489791953" sldId="658"/>
            <ac:graphicFrameMk id="19" creationId="{FD772433-2B22-B1E4-9AB5-CEF768F429A2}"/>
          </ac:graphicFrameMkLst>
        </pc:graphicFrameChg>
      </pc:sldChg>
      <pc:sldChg chg="modSp mod">
        <pc:chgData name="SIMMER, Mech" userId="754399c7-6630-4c18-90cc-512aba93c125" providerId="ADAL" clId="{A525EF34-551A-4A2B-8A45-6A8C71F1738B}" dt="2023-10-19T00:11:04.373" v="7442" actId="27636"/>
        <pc:sldMkLst>
          <pc:docMk/>
          <pc:sldMk cId="3181641355" sldId="659"/>
        </pc:sldMkLst>
        <pc:spChg chg="mod">
          <ac:chgData name="SIMMER, Mech" userId="754399c7-6630-4c18-90cc-512aba93c125" providerId="ADAL" clId="{A525EF34-551A-4A2B-8A45-6A8C71F1738B}" dt="2023-10-19T00:11:04.373" v="7442" actId="27636"/>
          <ac:spMkLst>
            <pc:docMk/>
            <pc:sldMk cId="3181641355" sldId="659"/>
            <ac:spMk id="2" creationId="{A0B7C9AC-C059-A5DB-D7D7-B4E9F22031E0}"/>
          </ac:spMkLst>
        </pc:spChg>
        <pc:spChg chg="mod">
          <ac:chgData name="SIMMER, Mech" userId="754399c7-6630-4c18-90cc-512aba93c125" providerId="ADAL" clId="{A525EF34-551A-4A2B-8A45-6A8C71F1738B}" dt="2023-10-17T22:47:37.728" v="2216" actId="14100"/>
          <ac:spMkLst>
            <pc:docMk/>
            <pc:sldMk cId="3181641355" sldId="659"/>
            <ac:spMk id="3" creationId="{BC59858F-1ADB-D4F5-7E9E-DF1A55785A0C}"/>
          </ac:spMkLst>
        </pc:spChg>
      </pc:sldChg>
      <pc:sldChg chg="addSp delSp modSp mod modNotesTx">
        <pc:chgData name="SIMMER, Mech" userId="754399c7-6630-4c18-90cc-512aba93c125" providerId="ADAL" clId="{A525EF34-551A-4A2B-8A45-6A8C71F1738B}" dt="2023-10-19T00:12:22.962" v="7452" actId="1076"/>
        <pc:sldMkLst>
          <pc:docMk/>
          <pc:sldMk cId="730489484" sldId="660"/>
        </pc:sldMkLst>
        <pc:spChg chg="mod">
          <ac:chgData name="SIMMER, Mech" userId="754399c7-6630-4c18-90cc-512aba93c125" providerId="ADAL" clId="{A525EF34-551A-4A2B-8A45-6A8C71F1738B}" dt="2023-10-18T04:57:47.567" v="3996" actId="20577"/>
          <ac:spMkLst>
            <pc:docMk/>
            <pc:sldMk cId="730489484" sldId="660"/>
            <ac:spMk id="2" creationId="{4960CF9F-F41C-D618-B672-C548DF475984}"/>
          </ac:spMkLst>
        </pc:spChg>
        <pc:spChg chg="del mod">
          <ac:chgData name="SIMMER, Mech" userId="754399c7-6630-4c18-90cc-512aba93c125" providerId="ADAL" clId="{A525EF34-551A-4A2B-8A45-6A8C71F1738B}" dt="2023-10-16T03:17:51.608" v="131"/>
          <ac:spMkLst>
            <pc:docMk/>
            <pc:sldMk cId="730489484" sldId="660"/>
            <ac:spMk id="3" creationId="{443E34C7-C1E0-6AD4-12BC-1C01E16370FF}"/>
          </ac:spMkLst>
        </pc:spChg>
        <pc:spChg chg="add mod">
          <ac:chgData name="SIMMER, Mech" userId="754399c7-6630-4c18-90cc-512aba93c125" providerId="ADAL" clId="{A525EF34-551A-4A2B-8A45-6A8C71F1738B}" dt="2023-10-19T00:12:22.962" v="7452" actId="1076"/>
          <ac:spMkLst>
            <pc:docMk/>
            <pc:sldMk cId="730489484" sldId="660"/>
            <ac:spMk id="5" creationId="{9F26309E-F9BD-CB86-8E06-3D36D7B6CB0C}"/>
          </ac:spMkLst>
        </pc:spChg>
        <pc:spChg chg="add del mod">
          <ac:chgData name="SIMMER, Mech" userId="754399c7-6630-4c18-90cc-512aba93c125" providerId="ADAL" clId="{A525EF34-551A-4A2B-8A45-6A8C71F1738B}" dt="2023-10-18T05:00:41.219" v="4099"/>
          <ac:spMkLst>
            <pc:docMk/>
            <pc:sldMk cId="730489484" sldId="660"/>
            <ac:spMk id="6" creationId="{CFB50C9E-8515-D675-E9CD-578C6B33D0FD}"/>
          </ac:spMkLst>
        </pc:spChg>
        <pc:graphicFrameChg chg="add mod">
          <ac:chgData name="SIMMER, Mech" userId="754399c7-6630-4c18-90cc-512aba93c125" providerId="ADAL" clId="{A525EF34-551A-4A2B-8A45-6A8C71F1738B}" dt="2023-10-18T02:49:45.940" v="2485" actId="1957"/>
          <ac:graphicFrameMkLst>
            <pc:docMk/>
            <pc:sldMk cId="730489484" sldId="660"/>
            <ac:graphicFrameMk id="4" creationId="{87CBF837-B454-EFB8-31DB-238FB6BB1C04}"/>
          </ac:graphicFrameMkLst>
        </pc:graphicFrameChg>
      </pc:sldChg>
      <pc:sldChg chg="modSp mod modNotesTx">
        <pc:chgData name="SIMMER, Mech" userId="754399c7-6630-4c18-90cc-512aba93c125" providerId="ADAL" clId="{A525EF34-551A-4A2B-8A45-6A8C71F1738B}" dt="2023-10-19T00:11:13.294" v="7443" actId="255"/>
        <pc:sldMkLst>
          <pc:docMk/>
          <pc:sldMk cId="1111256381" sldId="661"/>
        </pc:sldMkLst>
        <pc:spChg chg="mod">
          <ac:chgData name="SIMMER, Mech" userId="754399c7-6630-4c18-90cc-512aba93c125" providerId="ADAL" clId="{A525EF34-551A-4A2B-8A45-6A8C71F1738B}" dt="2023-10-19T00:11:13.294" v="7443" actId="255"/>
          <ac:spMkLst>
            <pc:docMk/>
            <pc:sldMk cId="1111256381" sldId="661"/>
            <ac:spMk id="2" creationId="{46C013F7-A671-D9BF-648E-16675D8B85CB}"/>
          </ac:spMkLst>
        </pc:spChg>
        <pc:spChg chg="mod">
          <ac:chgData name="SIMMER, Mech" userId="754399c7-6630-4c18-90cc-512aba93c125" providerId="ADAL" clId="{A525EF34-551A-4A2B-8A45-6A8C71F1738B}" dt="2023-10-19T00:10:06.622" v="7431" actId="404"/>
          <ac:spMkLst>
            <pc:docMk/>
            <pc:sldMk cId="1111256381" sldId="661"/>
            <ac:spMk id="3" creationId="{13C8051C-05E1-0386-3639-AD8DB38CA630}"/>
          </ac:spMkLst>
        </pc:spChg>
      </pc:sldChg>
      <pc:sldChg chg="del">
        <pc:chgData name="SIMMER, Mech" userId="754399c7-6630-4c18-90cc-512aba93c125" providerId="ADAL" clId="{A525EF34-551A-4A2B-8A45-6A8C71F1738B}" dt="2023-10-18T03:43:16.881" v="3292" actId="2696"/>
        <pc:sldMkLst>
          <pc:docMk/>
          <pc:sldMk cId="994081578" sldId="662"/>
        </pc:sldMkLst>
      </pc:sldChg>
      <pc:sldChg chg="addSp delSp modSp add mod ord">
        <pc:chgData name="SIMMER, Mech" userId="754399c7-6630-4c18-90cc-512aba93c125" providerId="ADAL" clId="{A525EF34-551A-4A2B-8A45-6A8C71F1738B}" dt="2023-10-19T00:12:45.028" v="7459" actId="403"/>
        <pc:sldMkLst>
          <pc:docMk/>
          <pc:sldMk cId="3598295549" sldId="663"/>
        </pc:sldMkLst>
        <pc:spChg chg="mod">
          <ac:chgData name="SIMMER, Mech" userId="754399c7-6630-4c18-90cc-512aba93c125" providerId="ADAL" clId="{A525EF34-551A-4A2B-8A45-6A8C71F1738B}" dt="2023-10-19T00:12:45.028" v="7459" actId="403"/>
          <ac:spMkLst>
            <pc:docMk/>
            <pc:sldMk cId="3598295549" sldId="663"/>
            <ac:spMk id="2" creationId="{62AE8066-E421-51FF-B150-CA4C480EF80C}"/>
          </ac:spMkLst>
        </pc:spChg>
        <pc:spChg chg="add del mod">
          <ac:chgData name="SIMMER, Mech" userId="754399c7-6630-4c18-90cc-512aba93c125" providerId="ADAL" clId="{A525EF34-551A-4A2B-8A45-6A8C71F1738B}" dt="2023-10-14T23:29:19.583" v="18"/>
          <ac:spMkLst>
            <pc:docMk/>
            <pc:sldMk cId="3598295549" sldId="663"/>
            <ac:spMk id="4" creationId="{45CEC802-706B-A937-88DE-61A38D252708}"/>
          </ac:spMkLst>
        </pc:spChg>
        <pc:spChg chg="add mod">
          <ac:chgData name="SIMMER, Mech" userId="754399c7-6630-4c18-90cc-512aba93c125" providerId="ADAL" clId="{A525EF34-551A-4A2B-8A45-6A8C71F1738B}" dt="2023-10-18T04:58:05.737" v="4000" actId="12"/>
          <ac:spMkLst>
            <pc:docMk/>
            <pc:sldMk cId="3598295549" sldId="663"/>
            <ac:spMk id="6" creationId="{ED1808B3-8D0C-9C91-1614-7BAC0918C612}"/>
          </ac:spMkLst>
        </pc:spChg>
        <pc:graphicFrameChg chg="add mod">
          <ac:chgData name="SIMMER, Mech" userId="754399c7-6630-4c18-90cc-512aba93c125" providerId="ADAL" clId="{A525EF34-551A-4A2B-8A45-6A8C71F1738B}" dt="2023-10-16T02:16:15.254" v="124"/>
          <ac:graphicFrameMkLst>
            <pc:docMk/>
            <pc:sldMk cId="3598295549" sldId="663"/>
            <ac:graphicFrameMk id="5" creationId="{CA3F5442-E2A3-D7CA-04BB-98236F4D02FF}"/>
          </ac:graphicFrameMkLst>
        </pc:graphicFrameChg>
        <pc:graphicFrameChg chg="del">
          <ac:chgData name="SIMMER, Mech" userId="754399c7-6630-4c18-90cc-512aba93c125" providerId="ADAL" clId="{A525EF34-551A-4A2B-8A45-6A8C71F1738B}" dt="2023-10-14T23:28:56.168" v="14" actId="478"/>
          <ac:graphicFrameMkLst>
            <pc:docMk/>
            <pc:sldMk cId="3598295549" sldId="663"/>
            <ac:graphicFrameMk id="7" creationId="{CA3F5442-E2A3-D7CA-04BB-98236F4D02FF}"/>
          </ac:graphicFrameMkLst>
        </pc:graphicFrameChg>
      </pc:sldChg>
      <pc:sldChg chg="addSp delSp modSp new mod modClrScheme chgLayout">
        <pc:chgData name="SIMMER, Mech" userId="754399c7-6630-4c18-90cc-512aba93c125" providerId="ADAL" clId="{A525EF34-551A-4A2B-8A45-6A8C71F1738B}" dt="2023-10-19T00:40:56.390" v="8159" actId="20577"/>
        <pc:sldMkLst>
          <pc:docMk/>
          <pc:sldMk cId="4120167583" sldId="664"/>
        </pc:sldMkLst>
        <pc:spChg chg="del mod ord">
          <ac:chgData name="SIMMER, Mech" userId="754399c7-6630-4c18-90cc-512aba93c125" providerId="ADAL" clId="{A525EF34-551A-4A2B-8A45-6A8C71F1738B}" dt="2023-10-17T06:17:47.722" v="477" actId="700"/>
          <ac:spMkLst>
            <pc:docMk/>
            <pc:sldMk cId="4120167583" sldId="664"/>
            <ac:spMk id="2" creationId="{0DCACD58-0FFE-4FCD-E31B-D2E2F32DD104}"/>
          </ac:spMkLst>
        </pc:spChg>
        <pc:spChg chg="del mod ord">
          <ac:chgData name="SIMMER, Mech" userId="754399c7-6630-4c18-90cc-512aba93c125" providerId="ADAL" clId="{A525EF34-551A-4A2B-8A45-6A8C71F1738B}" dt="2023-10-17T06:17:47.722" v="477" actId="700"/>
          <ac:spMkLst>
            <pc:docMk/>
            <pc:sldMk cId="4120167583" sldId="664"/>
            <ac:spMk id="3" creationId="{BF616D5A-CD29-17F5-6D0E-5C3DE8A338AA}"/>
          </ac:spMkLst>
        </pc:spChg>
        <pc:spChg chg="del">
          <ac:chgData name="SIMMER, Mech" userId="754399c7-6630-4c18-90cc-512aba93c125" providerId="ADAL" clId="{A525EF34-551A-4A2B-8A45-6A8C71F1738B}" dt="2023-10-17T06:17:47.722" v="477" actId="700"/>
          <ac:spMkLst>
            <pc:docMk/>
            <pc:sldMk cId="4120167583" sldId="664"/>
            <ac:spMk id="4" creationId="{E9AA5EF1-D35D-EE60-E0B4-CF7BEF90E824}"/>
          </ac:spMkLst>
        </pc:spChg>
        <pc:spChg chg="add mod ord">
          <ac:chgData name="SIMMER, Mech" userId="754399c7-6630-4c18-90cc-512aba93c125" providerId="ADAL" clId="{A525EF34-551A-4A2B-8A45-6A8C71F1738B}" dt="2023-10-19T00:11:38.898" v="7446" actId="27636"/>
          <ac:spMkLst>
            <pc:docMk/>
            <pc:sldMk cId="4120167583" sldId="664"/>
            <ac:spMk id="5" creationId="{CE1C340E-084C-E92C-F23C-7620B5AC7461}"/>
          </ac:spMkLst>
        </pc:spChg>
        <pc:spChg chg="add mod ord">
          <ac:chgData name="SIMMER, Mech" userId="754399c7-6630-4c18-90cc-512aba93c125" providerId="ADAL" clId="{A525EF34-551A-4A2B-8A45-6A8C71F1738B}" dt="2023-10-19T00:40:56.390" v="8159" actId="20577"/>
          <ac:spMkLst>
            <pc:docMk/>
            <pc:sldMk cId="4120167583" sldId="664"/>
            <ac:spMk id="6" creationId="{C6780A2F-61A6-3DE1-EC26-B5C685F89BDD}"/>
          </ac:spMkLst>
        </pc:spChg>
      </pc:sldChg>
      <pc:sldChg chg="addSp delSp modSp new mod">
        <pc:chgData name="SIMMER, Mech" userId="754399c7-6630-4c18-90cc-512aba93c125" providerId="ADAL" clId="{A525EF34-551A-4A2B-8A45-6A8C71F1738B}" dt="2023-10-18T05:03:31.995" v="4211"/>
        <pc:sldMkLst>
          <pc:docMk/>
          <pc:sldMk cId="1204246249" sldId="665"/>
        </pc:sldMkLst>
        <pc:spChg chg="mod">
          <ac:chgData name="SIMMER, Mech" userId="754399c7-6630-4c18-90cc-512aba93c125" providerId="ADAL" clId="{A525EF34-551A-4A2B-8A45-6A8C71F1738B}" dt="2023-10-18T05:03:31.995" v="4211"/>
          <ac:spMkLst>
            <pc:docMk/>
            <pc:sldMk cId="1204246249" sldId="665"/>
            <ac:spMk id="2" creationId="{FD165C4D-EDAB-F3D7-AE30-24A1CC1E3A65}"/>
          </ac:spMkLst>
        </pc:spChg>
        <pc:spChg chg="del mod">
          <ac:chgData name="SIMMER, Mech" userId="754399c7-6630-4c18-90cc-512aba93c125" providerId="ADAL" clId="{A525EF34-551A-4A2B-8A45-6A8C71F1738B}" dt="2023-10-17T23:00:07.884" v="2237"/>
          <ac:spMkLst>
            <pc:docMk/>
            <pc:sldMk cId="1204246249" sldId="665"/>
            <ac:spMk id="3" creationId="{4ECFBF46-3C2E-30B7-C226-48ED8D1DE528}"/>
          </ac:spMkLst>
        </pc:spChg>
        <pc:spChg chg="add del mod">
          <ac:chgData name="SIMMER, Mech" userId="754399c7-6630-4c18-90cc-512aba93c125" providerId="ADAL" clId="{A525EF34-551A-4A2B-8A45-6A8C71F1738B}" dt="2023-10-18T01:24:25.715" v="2294"/>
          <ac:spMkLst>
            <pc:docMk/>
            <pc:sldMk cId="1204246249" sldId="665"/>
            <ac:spMk id="7" creationId="{39F57E11-3119-2E62-F058-700A8905EC27}"/>
          </ac:spMkLst>
        </pc:spChg>
        <pc:spChg chg="add del mod">
          <ac:chgData name="SIMMER, Mech" userId="754399c7-6630-4c18-90cc-512aba93c125" providerId="ADAL" clId="{A525EF34-551A-4A2B-8A45-6A8C71F1738B}" dt="2023-10-18T03:08:37.768" v="2507"/>
          <ac:spMkLst>
            <pc:docMk/>
            <pc:sldMk cId="1204246249" sldId="665"/>
            <ac:spMk id="8" creationId="{4ED040AA-7C23-AD3A-8708-5F00C54B8FAA}"/>
          </ac:spMkLst>
        </pc:spChg>
        <pc:spChg chg="add mod">
          <ac:chgData name="SIMMER, Mech" userId="754399c7-6630-4c18-90cc-512aba93c125" providerId="ADAL" clId="{A525EF34-551A-4A2B-8A45-6A8C71F1738B}" dt="2023-10-18T03:32:09.155" v="3244" actId="20577"/>
          <ac:spMkLst>
            <pc:docMk/>
            <pc:sldMk cId="1204246249" sldId="665"/>
            <ac:spMk id="9" creationId="{B72F2016-FC3D-590A-6CCF-8FC3B5D8D16A}"/>
          </ac:spMkLst>
        </pc:spChg>
        <pc:graphicFrameChg chg="add mod">
          <ac:chgData name="SIMMER, Mech" userId="754399c7-6630-4c18-90cc-512aba93c125" providerId="ADAL" clId="{A525EF34-551A-4A2B-8A45-6A8C71F1738B}" dt="2023-10-18T01:01:42.323" v="2276"/>
          <ac:graphicFrameMkLst>
            <pc:docMk/>
            <pc:sldMk cId="1204246249" sldId="665"/>
            <ac:graphicFrameMk id="4" creationId="{A3168ABD-E803-4923-236C-5C60C2106B39}"/>
          </ac:graphicFrameMkLst>
        </pc:graphicFrameChg>
        <pc:graphicFrameChg chg="add mod">
          <ac:chgData name="SIMMER, Mech" userId="754399c7-6630-4c18-90cc-512aba93c125" providerId="ADAL" clId="{A525EF34-551A-4A2B-8A45-6A8C71F1738B}" dt="2023-10-18T01:01:36.958" v="2275"/>
          <ac:graphicFrameMkLst>
            <pc:docMk/>
            <pc:sldMk cId="1204246249" sldId="665"/>
            <ac:graphicFrameMk id="5" creationId="{80225D88-1CEC-593A-38AD-F0AAA3F9A3BC}"/>
          </ac:graphicFrameMkLst>
        </pc:graphicFrameChg>
        <pc:graphicFrameChg chg="add mod">
          <ac:chgData name="SIMMER, Mech" userId="754399c7-6630-4c18-90cc-512aba93c125" providerId="ADAL" clId="{A525EF34-551A-4A2B-8A45-6A8C71F1738B}" dt="2023-10-18T01:01:25.440" v="2274"/>
          <ac:graphicFrameMkLst>
            <pc:docMk/>
            <pc:sldMk cId="1204246249" sldId="665"/>
            <ac:graphicFrameMk id="6" creationId="{C270C885-C144-036C-F8CB-C1E6A93CD446}"/>
          </ac:graphicFrameMkLst>
        </pc:graphicFrameChg>
      </pc:sldChg>
    </pc:docChg>
  </pc:docChgLst>
  <pc:docChgLst>
    <pc:chgData name="SIMMER, Mech" userId="754399c7-6630-4c18-90cc-512aba93c125" providerId="ADAL" clId="{2A25CADB-1D58-4D96-A78A-0CE4C18B0266}"/>
    <pc:docChg chg="undo redo custSel addSld delSld modSld sldOrd modSection">
      <pc:chgData name="SIMMER, Mech" userId="754399c7-6630-4c18-90cc-512aba93c125" providerId="ADAL" clId="{2A25CADB-1D58-4D96-A78A-0CE4C18B0266}" dt="2023-10-05T04:58:01.604" v="54" actId="2696"/>
      <pc:docMkLst>
        <pc:docMk/>
      </pc:docMkLst>
      <pc:sldChg chg="addSp delSp modSp mod ord modClrScheme chgLayout">
        <pc:chgData name="SIMMER, Mech" userId="754399c7-6630-4c18-90cc-512aba93c125" providerId="ADAL" clId="{2A25CADB-1D58-4D96-A78A-0CE4C18B0266}" dt="2023-10-05T04:55:13.422" v="8"/>
        <pc:sldMkLst>
          <pc:docMk/>
          <pc:sldMk cId="752225057" sldId="256"/>
        </pc:sldMkLst>
        <pc:spChg chg="del">
          <ac:chgData name="SIMMER, Mech" userId="754399c7-6630-4c18-90cc-512aba93c125" providerId="ADAL" clId="{2A25CADB-1D58-4D96-A78A-0CE4C18B0266}" dt="2023-10-05T04:55:03.548" v="3"/>
          <ac:spMkLst>
            <pc:docMk/>
            <pc:sldMk cId="752225057" sldId="256"/>
            <ac:spMk id="2" creationId="{B30732E4-1C67-4745-8528-716A6480BEB9}"/>
          </ac:spMkLst>
        </pc:spChg>
        <pc:spChg chg="del">
          <ac:chgData name="SIMMER, Mech" userId="754399c7-6630-4c18-90cc-512aba93c125" providerId="ADAL" clId="{2A25CADB-1D58-4D96-A78A-0CE4C18B0266}" dt="2023-10-05T04:55:03.548" v="3"/>
          <ac:spMkLst>
            <pc:docMk/>
            <pc:sldMk cId="752225057" sldId="256"/>
            <ac:spMk id="3" creationId="{21B5AE19-4733-5FF4-C4F3-CFAA7B2085CD}"/>
          </ac:spMkLst>
        </pc:spChg>
        <pc:spChg chg="add del mod ord">
          <ac:chgData name="SIMMER, Mech" userId="754399c7-6630-4c18-90cc-512aba93c125" providerId="ADAL" clId="{2A25CADB-1D58-4D96-A78A-0CE4C18B0266}" dt="2023-10-05T04:55:09.354" v="4" actId="700"/>
          <ac:spMkLst>
            <pc:docMk/>
            <pc:sldMk cId="752225057" sldId="256"/>
            <ac:spMk id="4" creationId="{73306013-50A2-7003-7D55-EE876760393E}"/>
          </ac:spMkLst>
        </pc:spChg>
        <pc:spChg chg="add del mod ord">
          <ac:chgData name="SIMMER, Mech" userId="754399c7-6630-4c18-90cc-512aba93c125" providerId="ADAL" clId="{2A25CADB-1D58-4D96-A78A-0CE4C18B0266}" dt="2023-10-05T04:55:09.354" v="4" actId="700"/>
          <ac:spMkLst>
            <pc:docMk/>
            <pc:sldMk cId="752225057" sldId="256"/>
            <ac:spMk id="5" creationId="{6F97CD5D-BDFD-07D0-0E10-3B905022813A}"/>
          </ac:spMkLst>
        </pc:spChg>
        <pc:spChg chg="add mod ord">
          <ac:chgData name="SIMMER, Mech" userId="754399c7-6630-4c18-90cc-512aba93c125" providerId="ADAL" clId="{2A25CADB-1D58-4D96-A78A-0CE4C18B0266}" dt="2023-10-05T04:55:13.422" v="8"/>
          <ac:spMkLst>
            <pc:docMk/>
            <pc:sldMk cId="752225057" sldId="256"/>
            <ac:spMk id="6" creationId="{90B02A79-648A-72C6-8EC1-868F4BC1FACF}"/>
          </ac:spMkLst>
        </pc:spChg>
        <pc:spChg chg="add mod ord">
          <ac:chgData name="SIMMER, Mech" userId="754399c7-6630-4c18-90cc-512aba93c125" providerId="ADAL" clId="{2A25CADB-1D58-4D96-A78A-0CE4C18B0266}" dt="2023-10-05T04:55:09.354" v="4" actId="700"/>
          <ac:spMkLst>
            <pc:docMk/>
            <pc:sldMk cId="752225057" sldId="256"/>
            <ac:spMk id="7" creationId="{E0597958-46D7-3771-4DC7-FB8A4225E875}"/>
          </ac:spMkLst>
        </pc:spChg>
      </pc:sldChg>
      <pc:sldChg chg="del">
        <pc:chgData name="SIMMER, Mech" userId="754399c7-6630-4c18-90cc-512aba93c125" providerId="ADAL" clId="{2A25CADB-1D58-4D96-A78A-0CE4C18B0266}" dt="2023-10-05T04:54:36.885" v="0" actId="2696"/>
        <pc:sldMkLst>
          <pc:docMk/>
          <pc:sldMk cId="3538349431" sldId="572"/>
        </pc:sldMkLst>
      </pc:sldChg>
      <pc:sldChg chg="del">
        <pc:chgData name="SIMMER, Mech" userId="754399c7-6630-4c18-90cc-512aba93c125" providerId="ADAL" clId="{2A25CADB-1D58-4D96-A78A-0CE4C18B0266}" dt="2023-10-05T04:58:01.604" v="54" actId="2696"/>
        <pc:sldMkLst>
          <pc:docMk/>
          <pc:sldMk cId="194143647" sldId="653"/>
        </pc:sldMkLst>
      </pc:sldChg>
      <pc:sldChg chg="modSp new mod">
        <pc:chgData name="SIMMER, Mech" userId="754399c7-6630-4c18-90cc-512aba93c125" providerId="ADAL" clId="{2A25CADB-1D58-4D96-A78A-0CE4C18B0266}" dt="2023-10-05T04:55:27.737" v="13"/>
        <pc:sldMkLst>
          <pc:docMk/>
          <pc:sldMk cId="717471396" sldId="654"/>
        </pc:sldMkLst>
        <pc:spChg chg="mod">
          <ac:chgData name="SIMMER, Mech" userId="754399c7-6630-4c18-90cc-512aba93c125" providerId="ADAL" clId="{2A25CADB-1D58-4D96-A78A-0CE4C18B0266}" dt="2023-10-05T04:55:27.737" v="13"/>
          <ac:spMkLst>
            <pc:docMk/>
            <pc:sldMk cId="717471396" sldId="654"/>
            <ac:spMk id="2" creationId="{62AE8066-E421-51FF-B150-CA4C480EF80C}"/>
          </ac:spMkLst>
        </pc:spChg>
      </pc:sldChg>
      <pc:sldChg chg="modSp new mod">
        <pc:chgData name="SIMMER, Mech" userId="754399c7-6630-4c18-90cc-512aba93c125" providerId="ADAL" clId="{2A25CADB-1D58-4D96-A78A-0CE4C18B0266}" dt="2023-10-05T04:56:02.118" v="29"/>
        <pc:sldMkLst>
          <pc:docMk/>
          <pc:sldMk cId="3971280285" sldId="655"/>
        </pc:sldMkLst>
        <pc:spChg chg="mod">
          <ac:chgData name="SIMMER, Mech" userId="754399c7-6630-4c18-90cc-512aba93c125" providerId="ADAL" clId="{2A25CADB-1D58-4D96-A78A-0CE4C18B0266}" dt="2023-10-05T04:56:02.118" v="29"/>
          <ac:spMkLst>
            <pc:docMk/>
            <pc:sldMk cId="3971280285" sldId="655"/>
            <ac:spMk id="2" creationId="{167EC45A-9888-3B71-9D4F-DF3A325FFC3C}"/>
          </ac:spMkLst>
        </pc:spChg>
      </pc:sldChg>
      <pc:sldChg chg="modSp new mod">
        <pc:chgData name="SIMMER, Mech" userId="754399c7-6630-4c18-90cc-512aba93c125" providerId="ADAL" clId="{2A25CADB-1D58-4D96-A78A-0CE4C18B0266}" dt="2023-10-05T04:56:14.052" v="33"/>
        <pc:sldMkLst>
          <pc:docMk/>
          <pc:sldMk cId="2627245400" sldId="656"/>
        </pc:sldMkLst>
        <pc:spChg chg="mod">
          <ac:chgData name="SIMMER, Mech" userId="754399c7-6630-4c18-90cc-512aba93c125" providerId="ADAL" clId="{2A25CADB-1D58-4D96-A78A-0CE4C18B0266}" dt="2023-10-05T04:56:14.052" v="33"/>
          <ac:spMkLst>
            <pc:docMk/>
            <pc:sldMk cId="2627245400" sldId="656"/>
            <ac:spMk id="2" creationId="{4F7A796E-823B-CABC-2EE1-6C76968C9825}"/>
          </ac:spMkLst>
        </pc:spChg>
      </pc:sldChg>
      <pc:sldChg chg="modSp new mod">
        <pc:chgData name="SIMMER, Mech" userId="754399c7-6630-4c18-90cc-512aba93c125" providerId="ADAL" clId="{2A25CADB-1D58-4D96-A78A-0CE4C18B0266}" dt="2023-10-05T04:56:29.638" v="39"/>
        <pc:sldMkLst>
          <pc:docMk/>
          <pc:sldMk cId="2226555714" sldId="657"/>
        </pc:sldMkLst>
        <pc:spChg chg="mod">
          <ac:chgData name="SIMMER, Mech" userId="754399c7-6630-4c18-90cc-512aba93c125" providerId="ADAL" clId="{2A25CADB-1D58-4D96-A78A-0CE4C18B0266}" dt="2023-10-05T04:56:29.638" v="39"/>
          <ac:spMkLst>
            <pc:docMk/>
            <pc:sldMk cId="2226555714" sldId="657"/>
            <ac:spMk id="2" creationId="{0353EAE5-2D9C-A98D-0C71-38D00362AA44}"/>
          </ac:spMkLst>
        </pc:spChg>
      </pc:sldChg>
      <pc:sldChg chg="modSp new mod">
        <pc:chgData name="SIMMER, Mech" userId="754399c7-6630-4c18-90cc-512aba93c125" providerId="ADAL" clId="{2A25CADB-1D58-4D96-A78A-0CE4C18B0266}" dt="2023-10-05T04:56:54.234" v="45"/>
        <pc:sldMkLst>
          <pc:docMk/>
          <pc:sldMk cId="2489791953" sldId="658"/>
        </pc:sldMkLst>
        <pc:spChg chg="mod">
          <ac:chgData name="SIMMER, Mech" userId="754399c7-6630-4c18-90cc-512aba93c125" providerId="ADAL" clId="{2A25CADB-1D58-4D96-A78A-0CE4C18B0266}" dt="2023-10-05T04:56:54.234" v="45"/>
          <ac:spMkLst>
            <pc:docMk/>
            <pc:sldMk cId="2489791953" sldId="658"/>
            <ac:spMk id="2" creationId="{B6B2996D-1FB9-534B-0737-E5ABF1583537}"/>
          </ac:spMkLst>
        </pc:spChg>
      </pc:sldChg>
      <pc:sldChg chg="modSp new mod">
        <pc:chgData name="SIMMER, Mech" userId="754399c7-6630-4c18-90cc-512aba93c125" providerId="ADAL" clId="{2A25CADB-1D58-4D96-A78A-0CE4C18B0266}" dt="2023-10-05T04:57:11.503" v="49"/>
        <pc:sldMkLst>
          <pc:docMk/>
          <pc:sldMk cId="3181641355" sldId="659"/>
        </pc:sldMkLst>
        <pc:spChg chg="mod">
          <ac:chgData name="SIMMER, Mech" userId="754399c7-6630-4c18-90cc-512aba93c125" providerId="ADAL" clId="{2A25CADB-1D58-4D96-A78A-0CE4C18B0266}" dt="2023-10-05T04:57:11.503" v="49"/>
          <ac:spMkLst>
            <pc:docMk/>
            <pc:sldMk cId="3181641355" sldId="659"/>
            <ac:spMk id="2" creationId="{A0B7C9AC-C059-A5DB-D7D7-B4E9F22031E0}"/>
          </ac:spMkLst>
        </pc:spChg>
      </pc:sldChg>
      <pc:sldChg chg="modSp new mod ord">
        <pc:chgData name="SIMMER, Mech" userId="754399c7-6630-4c18-90cc-512aba93c125" providerId="ADAL" clId="{2A25CADB-1D58-4D96-A78A-0CE4C18B0266}" dt="2023-10-05T04:55:57.672" v="25"/>
        <pc:sldMkLst>
          <pc:docMk/>
          <pc:sldMk cId="730489484" sldId="660"/>
        </pc:sldMkLst>
        <pc:spChg chg="mod">
          <ac:chgData name="SIMMER, Mech" userId="754399c7-6630-4c18-90cc-512aba93c125" providerId="ADAL" clId="{2A25CADB-1D58-4D96-A78A-0CE4C18B0266}" dt="2023-10-05T04:55:41.277" v="23"/>
          <ac:spMkLst>
            <pc:docMk/>
            <pc:sldMk cId="730489484" sldId="660"/>
            <ac:spMk id="2" creationId="{4960CF9F-F41C-D618-B672-C548DF475984}"/>
          </ac:spMkLst>
        </pc:spChg>
      </pc:sldChg>
      <pc:sldChg chg="modSp new mod">
        <pc:chgData name="SIMMER, Mech" userId="754399c7-6630-4c18-90cc-512aba93c125" providerId="ADAL" clId="{2A25CADB-1D58-4D96-A78A-0CE4C18B0266}" dt="2023-10-05T04:57:27.934" v="53"/>
        <pc:sldMkLst>
          <pc:docMk/>
          <pc:sldMk cId="1111256381" sldId="661"/>
        </pc:sldMkLst>
        <pc:spChg chg="mod">
          <ac:chgData name="SIMMER, Mech" userId="754399c7-6630-4c18-90cc-512aba93c125" providerId="ADAL" clId="{2A25CADB-1D58-4D96-A78A-0CE4C18B0266}" dt="2023-10-05T04:57:27.934" v="53"/>
          <ac:spMkLst>
            <pc:docMk/>
            <pc:sldMk cId="1111256381" sldId="661"/>
            <ac:spMk id="2" creationId="{46C013F7-A671-D9BF-648E-16675D8B85CB}"/>
          </ac:spMkLst>
        </pc:spChg>
      </pc:sldChg>
      <pc:sldChg chg="new">
        <pc:chgData name="SIMMER, Mech" userId="754399c7-6630-4c18-90cc-512aba93c125" providerId="ADAL" clId="{2A25CADB-1D58-4D96-A78A-0CE4C18B0266}" dt="2023-10-05T04:56:32.978" v="41" actId="680"/>
        <pc:sldMkLst>
          <pc:docMk/>
          <pc:sldMk cId="994081578" sldId="662"/>
        </pc:sldMkLst>
      </pc:sldChg>
      <pc:sldMasterChg chg="delSldLayout">
        <pc:chgData name="SIMMER, Mech" userId="754399c7-6630-4c18-90cc-512aba93c125" providerId="ADAL" clId="{2A25CADB-1D58-4D96-A78A-0CE4C18B0266}" dt="2023-10-05T04:58:01.604" v="54" actId="2696"/>
        <pc:sldMasterMkLst>
          <pc:docMk/>
          <pc:sldMasterMk cId="2805932617" sldId="2147483648"/>
        </pc:sldMasterMkLst>
        <pc:sldLayoutChg chg="del">
          <pc:chgData name="SIMMER, Mech" userId="754399c7-6630-4c18-90cc-512aba93c125" providerId="ADAL" clId="{2A25CADB-1D58-4D96-A78A-0CE4C18B0266}" dt="2023-10-05T04:58:01.604" v="54" actId="2696"/>
          <pc:sldLayoutMkLst>
            <pc:docMk/>
            <pc:sldMasterMk cId="2805932617" sldId="2147483648"/>
            <pc:sldLayoutMk cId="3307478923" sldId="214748366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data%20cle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data%20cle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data-clea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South_German_Cred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South_German_Credi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South_German_Credi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3/South_German_Credi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AU"/>
              <a:t>Histogram of Daily Returns of Major Stock Indices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0.1073431363298414"/>
          <c:y val="0.18245108310081762"/>
          <c:w val="0.80439522889330894"/>
          <c:h val="0.7004613450335222"/>
        </c:manualLayout>
      </c:layout>
      <c:barChart>
        <c:barDir val="col"/>
        <c:grouping val="clustered"/>
        <c:varyColors val="0"/>
        <c:ser>
          <c:idx val="0"/>
          <c:order val="0"/>
          <c:tx>
            <c:strRef>
              <c:f>'data clean'!$B$1</c:f>
              <c:strCache>
                <c:ptCount val="1"/>
                <c:pt idx="0">
                  <c:v>SP</c:v>
                </c:pt>
              </c:strCache>
            </c:strRef>
          </c:tx>
          <c:spPr>
            <a:solidFill>
              <a:schemeClr val="accent1">
                <a:shade val="45000"/>
              </a:schemeClr>
            </a:solidFill>
            <a:ln>
              <a:noFill/>
            </a:ln>
            <a:effectLst/>
          </c:spPr>
          <c:invertIfNegative val="0"/>
          <c:cat>
            <c:numRef>
              <c:f>sp!$A$2:$A$18</c:f>
              <c:numCache>
                <c:formatCode>General</c:formatCode>
                <c:ptCount val="17"/>
                <c:pt idx="0">
                  <c:v>-0.08</c:v>
                </c:pt>
                <c:pt idx="1">
                  <c:v>-7.0000000000000007E-2</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7.0000000000000007E-2</c:v>
                </c:pt>
                <c:pt idx="16">
                  <c:v>0.08</c:v>
                </c:pt>
              </c:numCache>
              <c:extLst/>
            </c:numRef>
          </c:cat>
          <c:val>
            <c:numRef>
              <c:f>sp!$B$2:$B$18</c:f>
              <c:numCache>
                <c:formatCode>General</c:formatCode>
                <c:ptCount val="17"/>
                <c:pt idx="0">
                  <c:v>0</c:v>
                </c:pt>
                <c:pt idx="1">
                  <c:v>0</c:v>
                </c:pt>
                <c:pt idx="2">
                  <c:v>0</c:v>
                </c:pt>
                <c:pt idx="3">
                  <c:v>2</c:v>
                </c:pt>
                <c:pt idx="4">
                  <c:v>5</c:v>
                </c:pt>
                <c:pt idx="5">
                  <c:v>10</c:v>
                </c:pt>
                <c:pt idx="6">
                  <c:v>21</c:v>
                </c:pt>
                <c:pt idx="7">
                  <c:v>54</c:v>
                </c:pt>
                <c:pt idx="8">
                  <c:v>149</c:v>
                </c:pt>
                <c:pt idx="9">
                  <c:v>195</c:v>
                </c:pt>
                <c:pt idx="10">
                  <c:v>60</c:v>
                </c:pt>
                <c:pt idx="11">
                  <c:v>27</c:v>
                </c:pt>
                <c:pt idx="12">
                  <c:v>8</c:v>
                </c:pt>
                <c:pt idx="13">
                  <c:v>2</c:v>
                </c:pt>
                <c:pt idx="14">
                  <c:v>0</c:v>
                </c:pt>
                <c:pt idx="15">
                  <c:v>2</c:v>
                </c:pt>
                <c:pt idx="16">
                  <c:v>0</c:v>
                </c:pt>
              </c:numCache>
              <c:extLst/>
            </c:numRef>
          </c:val>
          <c:extLst>
            <c:ext xmlns:c16="http://schemas.microsoft.com/office/drawing/2014/chart" uri="{C3380CC4-5D6E-409C-BE32-E72D297353CC}">
              <c16:uniqueId val="{00000000-45B9-4B07-B507-8A55B253C4D4}"/>
            </c:ext>
          </c:extLst>
        </c:ser>
        <c:ser>
          <c:idx val="1"/>
          <c:order val="1"/>
          <c:tx>
            <c:strRef>
              <c:f>'data clean'!$C$1</c:f>
              <c:strCache>
                <c:ptCount val="1"/>
                <c:pt idx="0">
                  <c:v>DAX</c:v>
                </c:pt>
              </c:strCache>
            </c:strRef>
          </c:tx>
          <c:spPr>
            <a:solidFill>
              <a:schemeClr val="accent1">
                <a:shade val="61000"/>
              </a:schemeClr>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dax!$B$2:$B$18</c:f>
              <c:numCache>
                <c:formatCode>General</c:formatCode>
                <c:ptCount val="17"/>
                <c:pt idx="0">
                  <c:v>0</c:v>
                </c:pt>
                <c:pt idx="1">
                  <c:v>0</c:v>
                </c:pt>
                <c:pt idx="2">
                  <c:v>0</c:v>
                </c:pt>
                <c:pt idx="3">
                  <c:v>2</c:v>
                </c:pt>
                <c:pt idx="4">
                  <c:v>5</c:v>
                </c:pt>
                <c:pt idx="5">
                  <c:v>8</c:v>
                </c:pt>
                <c:pt idx="6">
                  <c:v>18</c:v>
                </c:pt>
                <c:pt idx="7">
                  <c:v>68</c:v>
                </c:pt>
                <c:pt idx="8">
                  <c:v>149</c:v>
                </c:pt>
                <c:pt idx="9">
                  <c:v>172</c:v>
                </c:pt>
                <c:pt idx="10">
                  <c:v>70</c:v>
                </c:pt>
                <c:pt idx="11">
                  <c:v>31</c:v>
                </c:pt>
                <c:pt idx="12">
                  <c:v>6</c:v>
                </c:pt>
                <c:pt idx="13">
                  <c:v>2</c:v>
                </c:pt>
                <c:pt idx="14">
                  <c:v>4</c:v>
                </c:pt>
                <c:pt idx="15">
                  <c:v>0</c:v>
                </c:pt>
                <c:pt idx="16">
                  <c:v>0</c:v>
                </c:pt>
              </c:numCache>
              <c:extLst/>
            </c:numRef>
          </c:val>
          <c:extLst>
            <c:ext xmlns:c16="http://schemas.microsoft.com/office/drawing/2014/chart" uri="{C3380CC4-5D6E-409C-BE32-E72D297353CC}">
              <c16:uniqueId val="{00000001-45B9-4B07-B507-8A55B253C4D4}"/>
            </c:ext>
          </c:extLst>
        </c:ser>
        <c:ser>
          <c:idx val="2"/>
          <c:order val="2"/>
          <c:tx>
            <c:strRef>
              <c:f>'data clean'!$D$1</c:f>
              <c:strCache>
                <c:ptCount val="1"/>
                <c:pt idx="0">
                  <c:v>FTSE</c:v>
                </c:pt>
              </c:strCache>
            </c:strRef>
          </c:tx>
          <c:spPr>
            <a:solidFill>
              <a:schemeClr val="accent1">
                <a:shade val="76000"/>
              </a:schemeClr>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FTSE!$B$2:$B$18</c:f>
              <c:numCache>
                <c:formatCode>General</c:formatCode>
                <c:ptCount val="17"/>
                <c:pt idx="0">
                  <c:v>0</c:v>
                </c:pt>
                <c:pt idx="1">
                  <c:v>0</c:v>
                </c:pt>
                <c:pt idx="2">
                  <c:v>0</c:v>
                </c:pt>
                <c:pt idx="3">
                  <c:v>2</c:v>
                </c:pt>
                <c:pt idx="4">
                  <c:v>1</c:v>
                </c:pt>
                <c:pt idx="5">
                  <c:v>6</c:v>
                </c:pt>
                <c:pt idx="6">
                  <c:v>23</c:v>
                </c:pt>
                <c:pt idx="7">
                  <c:v>51</c:v>
                </c:pt>
                <c:pt idx="8">
                  <c:v>179</c:v>
                </c:pt>
                <c:pt idx="9">
                  <c:v>183</c:v>
                </c:pt>
                <c:pt idx="10">
                  <c:v>66</c:v>
                </c:pt>
                <c:pt idx="11">
                  <c:v>17</c:v>
                </c:pt>
                <c:pt idx="12">
                  <c:v>4</c:v>
                </c:pt>
                <c:pt idx="13">
                  <c:v>3</c:v>
                </c:pt>
                <c:pt idx="14">
                  <c:v>1</c:v>
                </c:pt>
                <c:pt idx="15">
                  <c:v>0</c:v>
                </c:pt>
                <c:pt idx="16">
                  <c:v>0</c:v>
                </c:pt>
              </c:numCache>
              <c:extLst/>
            </c:numRef>
          </c:val>
          <c:extLst>
            <c:ext xmlns:c16="http://schemas.microsoft.com/office/drawing/2014/chart" uri="{C3380CC4-5D6E-409C-BE32-E72D297353CC}">
              <c16:uniqueId val="{00000002-45B9-4B07-B507-8A55B253C4D4}"/>
            </c:ext>
          </c:extLst>
        </c:ser>
        <c:ser>
          <c:idx val="3"/>
          <c:order val="3"/>
          <c:tx>
            <c:strRef>
              <c:f>'data clean'!$E$1</c:f>
              <c:strCache>
                <c:ptCount val="1"/>
                <c:pt idx="0">
                  <c:v>NIKKEI</c:v>
                </c:pt>
              </c:strCache>
            </c:strRef>
          </c:tx>
          <c:spPr>
            <a:solidFill>
              <a:schemeClr val="accent1">
                <a:shade val="92000"/>
              </a:schemeClr>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nikkei!$B$2:$B$18</c:f>
              <c:numCache>
                <c:formatCode>General</c:formatCode>
                <c:ptCount val="17"/>
                <c:pt idx="0">
                  <c:v>0</c:v>
                </c:pt>
                <c:pt idx="1">
                  <c:v>0</c:v>
                </c:pt>
                <c:pt idx="2">
                  <c:v>0</c:v>
                </c:pt>
                <c:pt idx="3">
                  <c:v>1</c:v>
                </c:pt>
                <c:pt idx="4">
                  <c:v>3</c:v>
                </c:pt>
                <c:pt idx="5">
                  <c:v>10</c:v>
                </c:pt>
                <c:pt idx="6">
                  <c:v>34</c:v>
                </c:pt>
                <c:pt idx="7">
                  <c:v>62</c:v>
                </c:pt>
                <c:pt idx="8">
                  <c:v>164</c:v>
                </c:pt>
                <c:pt idx="9">
                  <c:v>144</c:v>
                </c:pt>
                <c:pt idx="10">
                  <c:v>78</c:v>
                </c:pt>
                <c:pt idx="11">
                  <c:v>24</c:v>
                </c:pt>
                <c:pt idx="12">
                  <c:v>10</c:v>
                </c:pt>
                <c:pt idx="13">
                  <c:v>3</c:v>
                </c:pt>
                <c:pt idx="14">
                  <c:v>1</c:v>
                </c:pt>
                <c:pt idx="15">
                  <c:v>1</c:v>
                </c:pt>
                <c:pt idx="16">
                  <c:v>0</c:v>
                </c:pt>
              </c:numCache>
              <c:extLst/>
            </c:numRef>
          </c:val>
          <c:extLst>
            <c:ext xmlns:c16="http://schemas.microsoft.com/office/drawing/2014/chart" uri="{C3380CC4-5D6E-409C-BE32-E72D297353CC}">
              <c16:uniqueId val="{00000003-45B9-4B07-B507-8A55B253C4D4}"/>
            </c:ext>
          </c:extLst>
        </c:ser>
        <c:ser>
          <c:idx val="4"/>
          <c:order val="4"/>
          <c:tx>
            <c:strRef>
              <c:f>'data clean'!$F$1</c:f>
              <c:strCache>
                <c:ptCount val="1"/>
                <c:pt idx="0">
                  <c:v>BOVESPA</c:v>
                </c:pt>
              </c:strCache>
            </c:strRef>
          </c:tx>
          <c:spPr>
            <a:solidFill>
              <a:schemeClr val="accent1">
                <a:tint val="93000"/>
              </a:schemeClr>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nikkei!$B$2:$B$18</c:f>
              <c:numCache>
                <c:formatCode>General</c:formatCode>
                <c:ptCount val="17"/>
                <c:pt idx="0">
                  <c:v>0</c:v>
                </c:pt>
                <c:pt idx="1">
                  <c:v>0</c:v>
                </c:pt>
                <c:pt idx="2">
                  <c:v>0</c:v>
                </c:pt>
                <c:pt idx="3">
                  <c:v>1</c:v>
                </c:pt>
                <c:pt idx="4">
                  <c:v>3</c:v>
                </c:pt>
                <c:pt idx="5">
                  <c:v>10</c:v>
                </c:pt>
                <c:pt idx="6">
                  <c:v>34</c:v>
                </c:pt>
                <c:pt idx="7">
                  <c:v>62</c:v>
                </c:pt>
                <c:pt idx="8">
                  <c:v>164</c:v>
                </c:pt>
                <c:pt idx="9">
                  <c:v>144</c:v>
                </c:pt>
                <c:pt idx="10">
                  <c:v>78</c:v>
                </c:pt>
                <c:pt idx="11">
                  <c:v>24</c:v>
                </c:pt>
                <c:pt idx="12">
                  <c:v>10</c:v>
                </c:pt>
                <c:pt idx="13">
                  <c:v>3</c:v>
                </c:pt>
                <c:pt idx="14">
                  <c:v>1</c:v>
                </c:pt>
                <c:pt idx="15">
                  <c:v>1</c:v>
                </c:pt>
                <c:pt idx="16">
                  <c:v>0</c:v>
                </c:pt>
              </c:numCache>
              <c:extLst/>
            </c:numRef>
          </c:val>
          <c:extLst>
            <c:ext xmlns:c16="http://schemas.microsoft.com/office/drawing/2014/chart" uri="{C3380CC4-5D6E-409C-BE32-E72D297353CC}">
              <c16:uniqueId val="{00000004-45B9-4B07-B507-8A55B253C4D4}"/>
            </c:ext>
          </c:extLst>
        </c:ser>
        <c:ser>
          <c:idx val="5"/>
          <c:order val="5"/>
          <c:tx>
            <c:strRef>
              <c:f>'data clean'!$G$1</c:f>
              <c:strCache>
                <c:ptCount val="1"/>
                <c:pt idx="0">
                  <c:v>EU</c:v>
                </c:pt>
              </c:strCache>
            </c:strRef>
          </c:tx>
          <c:spPr>
            <a:solidFill>
              <a:schemeClr val="accent1">
                <a:tint val="77000"/>
              </a:schemeClr>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eu!$B$2:$B$18</c:f>
              <c:numCache>
                <c:formatCode>General</c:formatCode>
                <c:ptCount val="17"/>
                <c:pt idx="0">
                  <c:v>0</c:v>
                </c:pt>
                <c:pt idx="1">
                  <c:v>0</c:v>
                </c:pt>
                <c:pt idx="2">
                  <c:v>0</c:v>
                </c:pt>
                <c:pt idx="3">
                  <c:v>0</c:v>
                </c:pt>
                <c:pt idx="4">
                  <c:v>3</c:v>
                </c:pt>
                <c:pt idx="5">
                  <c:v>9</c:v>
                </c:pt>
                <c:pt idx="6">
                  <c:v>18</c:v>
                </c:pt>
                <c:pt idx="7">
                  <c:v>61</c:v>
                </c:pt>
                <c:pt idx="8">
                  <c:v>171</c:v>
                </c:pt>
                <c:pt idx="9">
                  <c:v>169</c:v>
                </c:pt>
                <c:pt idx="10">
                  <c:v>76</c:v>
                </c:pt>
                <c:pt idx="11">
                  <c:v>22</c:v>
                </c:pt>
                <c:pt idx="12">
                  <c:v>3</c:v>
                </c:pt>
                <c:pt idx="13">
                  <c:v>1</c:v>
                </c:pt>
                <c:pt idx="14">
                  <c:v>1</c:v>
                </c:pt>
                <c:pt idx="15">
                  <c:v>1</c:v>
                </c:pt>
                <c:pt idx="16">
                  <c:v>0</c:v>
                </c:pt>
              </c:numCache>
              <c:extLst/>
            </c:numRef>
          </c:val>
          <c:extLst>
            <c:ext xmlns:c16="http://schemas.microsoft.com/office/drawing/2014/chart" uri="{C3380CC4-5D6E-409C-BE32-E72D297353CC}">
              <c16:uniqueId val="{00000005-45B9-4B07-B507-8A55B253C4D4}"/>
            </c:ext>
          </c:extLst>
        </c:ser>
        <c:ser>
          <c:idx val="6"/>
          <c:order val="6"/>
          <c:tx>
            <c:strRef>
              <c:f>'data clean'!$I$1</c:f>
              <c:strCache>
                <c:ptCount val="1"/>
                <c:pt idx="0">
                  <c:v>ISE TL</c:v>
                </c:pt>
              </c:strCache>
            </c:strRef>
          </c:tx>
          <c:spPr>
            <a:solidFill>
              <a:srgbClr val="92D050"/>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'ISE TL'!$B$2:$B$18</c:f>
              <c:numCache>
                <c:formatCode>General</c:formatCode>
                <c:ptCount val="17"/>
                <c:pt idx="0">
                  <c:v>0</c:v>
                </c:pt>
                <c:pt idx="1">
                  <c:v>0</c:v>
                </c:pt>
                <c:pt idx="2">
                  <c:v>1</c:v>
                </c:pt>
                <c:pt idx="3">
                  <c:v>1</c:v>
                </c:pt>
                <c:pt idx="4">
                  <c:v>5</c:v>
                </c:pt>
                <c:pt idx="5">
                  <c:v>14</c:v>
                </c:pt>
                <c:pt idx="6">
                  <c:v>25</c:v>
                </c:pt>
                <c:pt idx="7">
                  <c:v>63</c:v>
                </c:pt>
                <c:pt idx="8">
                  <c:v>121</c:v>
                </c:pt>
                <c:pt idx="9">
                  <c:v>164</c:v>
                </c:pt>
                <c:pt idx="10">
                  <c:v>85</c:v>
                </c:pt>
                <c:pt idx="11">
                  <c:v>33</c:v>
                </c:pt>
                <c:pt idx="12">
                  <c:v>15</c:v>
                </c:pt>
                <c:pt idx="13">
                  <c:v>6</c:v>
                </c:pt>
                <c:pt idx="14">
                  <c:v>1</c:v>
                </c:pt>
                <c:pt idx="15">
                  <c:v>1</c:v>
                </c:pt>
                <c:pt idx="16">
                  <c:v>0</c:v>
                </c:pt>
              </c:numCache>
              <c:extLst/>
            </c:numRef>
          </c:val>
          <c:extLst>
            <c:ext xmlns:c16="http://schemas.microsoft.com/office/drawing/2014/chart" uri="{C3380CC4-5D6E-409C-BE32-E72D297353CC}">
              <c16:uniqueId val="{00000006-45B9-4B07-B507-8A55B253C4D4}"/>
            </c:ext>
          </c:extLst>
        </c:ser>
        <c:ser>
          <c:idx val="7"/>
          <c:order val="7"/>
          <c:tx>
            <c:strRef>
              <c:f>'data clean'!$J$1</c:f>
              <c:strCache>
                <c:ptCount val="1"/>
                <c:pt idx="0">
                  <c:v>ISE USD</c:v>
                </c:pt>
              </c:strCache>
            </c:strRef>
          </c:tx>
          <c:spPr>
            <a:solidFill>
              <a:schemeClr val="accent6">
                <a:lumMod val="40000"/>
                <a:lumOff val="60000"/>
              </a:schemeClr>
            </a:solidFill>
            <a:ln>
              <a:noFill/>
            </a:ln>
            <a:effectLst/>
          </c:spPr>
          <c:invertIfNegative val="0"/>
          <c:cat>
            <c:strLit>
              <c:ptCount val="17"/>
              <c:pt idx="0">
                <c:v>-0.08</c:v>
              </c:pt>
              <c:pt idx="1">
                <c:v>-0.07</c:v>
              </c:pt>
              <c:pt idx="2">
                <c:v>-0.06</c:v>
              </c:pt>
              <c:pt idx="3">
                <c:v>-0.05</c:v>
              </c:pt>
              <c:pt idx="4">
                <c:v>-0.04</c:v>
              </c:pt>
              <c:pt idx="5">
                <c:v>-0.03</c:v>
              </c:pt>
              <c:pt idx="6">
                <c:v>-0.02</c:v>
              </c:pt>
              <c:pt idx="7">
                <c:v>-0.01</c:v>
              </c:pt>
              <c:pt idx="8">
                <c:v>0</c:v>
              </c:pt>
              <c:pt idx="9">
                <c:v>0.01</c:v>
              </c:pt>
              <c:pt idx="10">
                <c:v>0.02</c:v>
              </c:pt>
              <c:pt idx="11">
                <c:v>0.03</c:v>
              </c:pt>
              <c:pt idx="12">
                <c:v>0.04</c:v>
              </c:pt>
              <c:pt idx="13">
                <c:v>0.05</c:v>
              </c:pt>
              <c:pt idx="14">
                <c:v>0.06</c:v>
              </c:pt>
              <c:pt idx="15">
                <c:v>0.07</c:v>
              </c:pt>
              <c:pt idx="16">
                <c:v>0.08</c:v>
              </c:pt>
              <c:extLst>
                <c:ext xmlns:c15="http://schemas.microsoft.com/office/drawing/2012/chart" uri="{02D57815-91ED-43cb-92C2-25804820EDAC}">
                  <c15:autoCat val="1"/>
                </c:ext>
              </c:extLst>
            </c:strLit>
          </c:cat>
          <c:val>
            <c:numRef>
              <c:f>'ISE USD'!$B$2:$B$18</c:f>
              <c:numCache>
                <c:formatCode>General</c:formatCode>
                <c:ptCount val="17"/>
                <c:pt idx="0">
                  <c:v>1</c:v>
                </c:pt>
                <c:pt idx="1">
                  <c:v>2</c:v>
                </c:pt>
                <c:pt idx="2">
                  <c:v>0</c:v>
                </c:pt>
                <c:pt idx="3">
                  <c:v>3</c:v>
                </c:pt>
                <c:pt idx="4">
                  <c:v>12</c:v>
                </c:pt>
                <c:pt idx="5">
                  <c:v>20</c:v>
                </c:pt>
                <c:pt idx="6">
                  <c:v>35</c:v>
                </c:pt>
                <c:pt idx="7">
                  <c:v>59</c:v>
                </c:pt>
                <c:pt idx="8">
                  <c:v>110</c:v>
                </c:pt>
                <c:pt idx="9">
                  <c:v>123</c:v>
                </c:pt>
                <c:pt idx="10">
                  <c:v>88</c:v>
                </c:pt>
                <c:pt idx="11">
                  <c:v>42</c:v>
                </c:pt>
                <c:pt idx="12">
                  <c:v>20</c:v>
                </c:pt>
                <c:pt idx="13">
                  <c:v>12</c:v>
                </c:pt>
                <c:pt idx="14">
                  <c:v>4</c:v>
                </c:pt>
                <c:pt idx="15">
                  <c:v>2</c:v>
                </c:pt>
                <c:pt idx="16">
                  <c:v>1</c:v>
                </c:pt>
              </c:numCache>
              <c:extLst/>
            </c:numRef>
          </c:val>
          <c:extLst>
            <c:ext xmlns:c16="http://schemas.microsoft.com/office/drawing/2014/chart" uri="{C3380CC4-5D6E-409C-BE32-E72D297353CC}">
              <c16:uniqueId val="{00000007-45B9-4B07-B507-8A55B253C4D4}"/>
            </c:ext>
          </c:extLst>
        </c:ser>
        <c:dLbls>
          <c:showLegendKey val="0"/>
          <c:showVal val="0"/>
          <c:showCatName val="0"/>
          <c:showSerName val="0"/>
          <c:showPercent val="0"/>
          <c:showBubbleSize val="0"/>
        </c:dLbls>
        <c:gapWidth val="199"/>
        <c:axId val="1902325872"/>
        <c:axId val="2059492832"/>
      </c:barChart>
      <c:catAx>
        <c:axId val="190232587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Daily Returns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059492832"/>
        <c:crosses val="autoZero"/>
        <c:auto val="1"/>
        <c:lblAlgn val="ctr"/>
        <c:lblOffset val="100"/>
        <c:noMultiLvlLbl val="0"/>
      </c:catAx>
      <c:valAx>
        <c:axId val="205949283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Count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23258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AU"/>
              <a:t>Stock Indices 30 Day Rolling Volatility</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6.8896761466029591E-2"/>
          <c:y val="0.18140566494432864"/>
          <c:w val="0.90503353272805664"/>
          <c:h val="0.74586622973344974"/>
        </c:manualLayout>
      </c:layout>
      <c:lineChart>
        <c:grouping val="standard"/>
        <c:varyColors val="0"/>
        <c:ser>
          <c:idx val="0"/>
          <c:order val="0"/>
          <c:tx>
            <c:strRef>
              <c:f>'data clean'!$L$1</c:f>
              <c:strCache>
                <c:ptCount val="1"/>
                <c:pt idx="0">
                  <c:v>S&amp;P</c:v>
                </c:pt>
              </c:strCache>
            </c:strRef>
          </c:tx>
          <c:spPr>
            <a:ln w="38100" cap="rnd">
              <a:solidFill>
                <a:schemeClr val="accent1">
                  <a:shade val="44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clean'!$L$2:$L$537</c:f>
              <c:numCache>
                <c:formatCode>General</c:formatCode>
                <c:ptCount val="536"/>
                <c:pt idx="0">
                  <c:v>2.2476931169553294E-2</c:v>
                </c:pt>
                <c:pt idx="1">
                  <c:v>2.3788353525572063E-2</c:v>
                </c:pt>
                <c:pt idx="2">
                  <c:v>2.3681957185275423E-2</c:v>
                </c:pt>
                <c:pt idx="3">
                  <c:v>2.322362224503707E-2</c:v>
                </c:pt>
                <c:pt idx="4">
                  <c:v>2.32106740219769E-2</c:v>
                </c:pt>
                <c:pt idx="5">
                  <c:v>2.3038256212770242E-2</c:v>
                </c:pt>
                <c:pt idx="6">
                  <c:v>2.3483141732719735E-2</c:v>
                </c:pt>
                <c:pt idx="7">
                  <c:v>2.4832559859276477E-2</c:v>
                </c:pt>
                <c:pt idx="8">
                  <c:v>2.4217534611958403E-2</c:v>
                </c:pt>
                <c:pt idx="9">
                  <c:v>2.4310011292686656E-2</c:v>
                </c:pt>
                <c:pt idx="10">
                  <c:v>2.4480049659641956E-2</c:v>
                </c:pt>
                <c:pt idx="11">
                  <c:v>2.4051390826048437E-2</c:v>
                </c:pt>
                <c:pt idx="12">
                  <c:v>2.4037359229391684E-2</c:v>
                </c:pt>
                <c:pt idx="13">
                  <c:v>2.2967467225196402E-2</c:v>
                </c:pt>
                <c:pt idx="14">
                  <c:v>2.3938062839566128E-2</c:v>
                </c:pt>
                <c:pt idx="15">
                  <c:v>2.3879569663486727E-2</c:v>
                </c:pt>
                <c:pt idx="16">
                  <c:v>2.3776785940238687E-2</c:v>
                </c:pt>
                <c:pt idx="17">
                  <c:v>2.6729486932996024E-2</c:v>
                </c:pt>
                <c:pt idx="18">
                  <c:v>2.5781470505113487E-2</c:v>
                </c:pt>
                <c:pt idx="19">
                  <c:v>2.6585498520608233E-2</c:v>
                </c:pt>
                <c:pt idx="20">
                  <c:v>2.6415925940246322E-2</c:v>
                </c:pt>
                <c:pt idx="21">
                  <c:v>2.641223825967887E-2</c:v>
                </c:pt>
                <c:pt idx="22">
                  <c:v>2.6956103748009313E-2</c:v>
                </c:pt>
                <c:pt idx="23">
                  <c:v>2.7263619132259276E-2</c:v>
                </c:pt>
                <c:pt idx="24">
                  <c:v>2.7128938392914397E-2</c:v>
                </c:pt>
                <c:pt idx="25">
                  <c:v>2.6736462720709449E-2</c:v>
                </c:pt>
                <c:pt idx="26">
                  <c:v>2.9826325885777594E-2</c:v>
                </c:pt>
                <c:pt idx="27">
                  <c:v>2.8628239182651425E-2</c:v>
                </c:pt>
                <c:pt idx="28">
                  <c:v>2.864735779517523E-2</c:v>
                </c:pt>
                <c:pt idx="29">
                  <c:v>2.8975007319307123E-2</c:v>
                </c:pt>
                <c:pt idx="30">
                  <c:v>2.9161661346295883E-2</c:v>
                </c:pt>
                <c:pt idx="31">
                  <c:v>2.86169957881117E-2</c:v>
                </c:pt>
                <c:pt idx="32">
                  <c:v>2.8717007933168021E-2</c:v>
                </c:pt>
                <c:pt idx="33">
                  <c:v>2.8864319101330416E-2</c:v>
                </c:pt>
                <c:pt idx="34">
                  <c:v>2.9176231251522338E-2</c:v>
                </c:pt>
                <c:pt idx="35">
                  <c:v>2.9087515418381768E-2</c:v>
                </c:pt>
                <c:pt idx="36">
                  <c:v>2.8268119736039335E-2</c:v>
                </c:pt>
                <c:pt idx="37">
                  <c:v>2.7897941154259497E-2</c:v>
                </c:pt>
                <c:pt idx="38">
                  <c:v>2.7852044343996331E-2</c:v>
                </c:pt>
                <c:pt idx="39">
                  <c:v>2.8329600087684786E-2</c:v>
                </c:pt>
                <c:pt idx="40">
                  <c:v>2.7830761669419547E-2</c:v>
                </c:pt>
                <c:pt idx="41">
                  <c:v>2.6005254168895389E-2</c:v>
                </c:pt>
                <c:pt idx="42">
                  <c:v>2.6367786738488656E-2</c:v>
                </c:pt>
                <c:pt idx="43">
                  <c:v>2.6196775764148795E-2</c:v>
                </c:pt>
                <c:pt idx="44">
                  <c:v>2.4519409147561302E-2</c:v>
                </c:pt>
                <c:pt idx="45">
                  <c:v>2.4493693857541073E-2</c:v>
                </c:pt>
                <c:pt idx="46">
                  <c:v>2.6071704036902735E-2</c:v>
                </c:pt>
                <c:pt idx="47">
                  <c:v>2.4106458966270217E-2</c:v>
                </c:pt>
                <c:pt idx="48">
                  <c:v>2.4222660502903306E-2</c:v>
                </c:pt>
                <c:pt idx="49">
                  <c:v>2.367838047769227E-2</c:v>
                </c:pt>
                <c:pt idx="50">
                  <c:v>2.3825300708253248E-2</c:v>
                </c:pt>
                <c:pt idx="51">
                  <c:v>2.3817056067787026E-2</c:v>
                </c:pt>
                <c:pt idx="52">
                  <c:v>2.348098425135401E-2</c:v>
                </c:pt>
                <c:pt idx="53">
                  <c:v>2.3278848503663411E-2</c:v>
                </c:pt>
                <c:pt idx="54">
                  <c:v>2.3944726162767598E-2</c:v>
                </c:pt>
                <c:pt idx="55">
                  <c:v>2.3545151639211042E-2</c:v>
                </c:pt>
                <c:pt idx="56">
                  <c:v>2.0482060821281695E-2</c:v>
                </c:pt>
                <c:pt idx="57">
                  <c:v>2.0223776066901813E-2</c:v>
                </c:pt>
                <c:pt idx="58">
                  <c:v>2.0524286794858584E-2</c:v>
                </c:pt>
                <c:pt idx="59">
                  <c:v>2.0750256921703281E-2</c:v>
                </c:pt>
                <c:pt idx="60">
                  <c:v>2.0290348923861397E-2</c:v>
                </c:pt>
                <c:pt idx="61">
                  <c:v>1.9797139117468218E-2</c:v>
                </c:pt>
                <c:pt idx="62">
                  <c:v>1.9759472172193263E-2</c:v>
                </c:pt>
                <c:pt idx="63">
                  <c:v>1.9799337295469888E-2</c:v>
                </c:pt>
                <c:pt idx="64">
                  <c:v>1.9873073565212371E-2</c:v>
                </c:pt>
                <c:pt idx="65">
                  <c:v>1.9907661686691371E-2</c:v>
                </c:pt>
                <c:pt idx="66">
                  <c:v>2.0125500484108855E-2</c:v>
                </c:pt>
                <c:pt idx="67">
                  <c:v>1.95251134308949E-2</c:v>
                </c:pt>
                <c:pt idx="68">
                  <c:v>1.9918748149339895E-2</c:v>
                </c:pt>
                <c:pt idx="69">
                  <c:v>1.8854447958796119E-2</c:v>
                </c:pt>
                <c:pt idx="70">
                  <c:v>1.9246141525164288E-2</c:v>
                </c:pt>
                <c:pt idx="71">
                  <c:v>1.9412351226151217E-2</c:v>
                </c:pt>
                <c:pt idx="72">
                  <c:v>1.9063166546409983E-2</c:v>
                </c:pt>
                <c:pt idx="73">
                  <c:v>1.9432191678573907E-2</c:v>
                </c:pt>
                <c:pt idx="74">
                  <c:v>1.9299427067366468E-2</c:v>
                </c:pt>
                <c:pt idx="75">
                  <c:v>1.9534808558070237E-2</c:v>
                </c:pt>
                <c:pt idx="76">
                  <c:v>1.7547263120102904E-2</c:v>
                </c:pt>
                <c:pt idx="77">
                  <c:v>1.7290488120506244E-2</c:v>
                </c:pt>
                <c:pt idx="78">
                  <c:v>1.7185573195182574E-2</c:v>
                </c:pt>
                <c:pt idx="79">
                  <c:v>1.663031047420923E-2</c:v>
                </c:pt>
                <c:pt idx="80">
                  <c:v>1.6496081643065236E-2</c:v>
                </c:pt>
                <c:pt idx="81">
                  <c:v>1.6468270465560403E-2</c:v>
                </c:pt>
                <c:pt idx="82">
                  <c:v>1.6113163551761782E-2</c:v>
                </c:pt>
                <c:pt idx="83">
                  <c:v>1.6828004781444479E-2</c:v>
                </c:pt>
                <c:pt idx="84">
                  <c:v>1.5520329669389547E-2</c:v>
                </c:pt>
                <c:pt idx="85">
                  <c:v>1.5505266887659103E-2</c:v>
                </c:pt>
                <c:pt idx="86">
                  <c:v>1.5252247722232652E-2</c:v>
                </c:pt>
                <c:pt idx="87">
                  <c:v>1.5053641300938907E-2</c:v>
                </c:pt>
                <c:pt idx="88">
                  <c:v>1.5455136206543351E-2</c:v>
                </c:pt>
                <c:pt idx="89">
                  <c:v>1.4975563288738069E-2</c:v>
                </c:pt>
                <c:pt idx="90">
                  <c:v>1.5029904061018121E-2</c:v>
                </c:pt>
                <c:pt idx="91">
                  <c:v>1.4628825426346841E-2</c:v>
                </c:pt>
                <c:pt idx="92">
                  <c:v>1.4537957157491151E-2</c:v>
                </c:pt>
                <c:pt idx="93">
                  <c:v>1.4415013951264842E-2</c:v>
                </c:pt>
                <c:pt idx="94">
                  <c:v>1.3492757241000214E-2</c:v>
                </c:pt>
                <c:pt idx="95">
                  <c:v>1.344089242363781E-2</c:v>
                </c:pt>
                <c:pt idx="96">
                  <c:v>1.4192434389765167E-2</c:v>
                </c:pt>
                <c:pt idx="97">
                  <c:v>1.4194034714399281E-2</c:v>
                </c:pt>
                <c:pt idx="98">
                  <c:v>1.3350532101433459E-2</c:v>
                </c:pt>
                <c:pt idx="99">
                  <c:v>1.3813896047410951E-2</c:v>
                </c:pt>
                <c:pt idx="100">
                  <c:v>1.3387805444646574E-2</c:v>
                </c:pt>
                <c:pt idx="101">
                  <c:v>1.3077520827418145E-2</c:v>
                </c:pt>
                <c:pt idx="102">
                  <c:v>1.2801297114902988E-2</c:v>
                </c:pt>
                <c:pt idx="103">
                  <c:v>1.2739484057516078E-2</c:v>
                </c:pt>
                <c:pt idx="104">
                  <c:v>1.2785228085620021E-2</c:v>
                </c:pt>
                <c:pt idx="105">
                  <c:v>1.3722012510086893E-2</c:v>
                </c:pt>
                <c:pt idx="106">
                  <c:v>1.3650945097017675E-2</c:v>
                </c:pt>
                <c:pt idx="107">
                  <c:v>1.3643257369204567E-2</c:v>
                </c:pt>
                <c:pt idx="108">
                  <c:v>1.379759338594201E-2</c:v>
                </c:pt>
                <c:pt idx="109">
                  <c:v>1.3798561579065957E-2</c:v>
                </c:pt>
                <c:pt idx="110">
                  <c:v>1.3780205240600273E-2</c:v>
                </c:pt>
                <c:pt idx="111">
                  <c:v>1.4350895853805837E-2</c:v>
                </c:pt>
                <c:pt idx="112">
                  <c:v>1.4355232673731684E-2</c:v>
                </c:pt>
                <c:pt idx="113">
                  <c:v>1.3544398358659341E-2</c:v>
                </c:pt>
                <c:pt idx="114">
                  <c:v>1.3284467266569776E-2</c:v>
                </c:pt>
                <c:pt idx="115">
                  <c:v>1.3328375822276228E-2</c:v>
                </c:pt>
                <c:pt idx="116">
                  <c:v>1.339748942773368E-2</c:v>
                </c:pt>
                <c:pt idx="117">
                  <c:v>1.3400111552504876E-2</c:v>
                </c:pt>
                <c:pt idx="118">
                  <c:v>1.2016419168285688E-2</c:v>
                </c:pt>
                <c:pt idx="119">
                  <c:v>1.2013967648273709E-2</c:v>
                </c:pt>
                <c:pt idx="120">
                  <c:v>1.2066098397185804E-2</c:v>
                </c:pt>
                <c:pt idx="121">
                  <c:v>1.1702289136587033E-2</c:v>
                </c:pt>
                <c:pt idx="122">
                  <c:v>1.1833329764394846E-2</c:v>
                </c:pt>
                <c:pt idx="123">
                  <c:v>1.1837787391417881E-2</c:v>
                </c:pt>
                <c:pt idx="124">
                  <c:v>1.1998856557152923E-2</c:v>
                </c:pt>
                <c:pt idx="125">
                  <c:v>1.2104031318752267E-2</c:v>
                </c:pt>
                <c:pt idx="126">
                  <c:v>1.0453214256395667E-2</c:v>
                </c:pt>
                <c:pt idx="127">
                  <c:v>1.0702981272773814E-2</c:v>
                </c:pt>
                <c:pt idx="128">
                  <c:v>1.187095338598969E-2</c:v>
                </c:pt>
                <c:pt idx="129">
                  <c:v>1.1127699510075226E-2</c:v>
                </c:pt>
                <c:pt idx="130">
                  <c:v>1.1089830647195927E-2</c:v>
                </c:pt>
                <c:pt idx="131">
                  <c:v>1.1156646334882303E-2</c:v>
                </c:pt>
                <c:pt idx="132">
                  <c:v>1.132434275719032E-2</c:v>
                </c:pt>
                <c:pt idx="133">
                  <c:v>1.0749667994684908E-2</c:v>
                </c:pt>
                <c:pt idx="134">
                  <c:v>1.0753730882039252E-2</c:v>
                </c:pt>
                <c:pt idx="135">
                  <c:v>9.681353507859404E-3</c:v>
                </c:pt>
                <c:pt idx="136">
                  <c:v>9.6284769344147387E-3</c:v>
                </c:pt>
                <c:pt idx="137">
                  <c:v>9.6527028556259616E-3</c:v>
                </c:pt>
                <c:pt idx="138">
                  <c:v>9.7252268292528539E-3</c:v>
                </c:pt>
                <c:pt idx="139">
                  <c:v>1.071560033437653E-2</c:v>
                </c:pt>
                <c:pt idx="140">
                  <c:v>1.0745447466177921E-2</c:v>
                </c:pt>
                <c:pt idx="141">
                  <c:v>1.0041392143655065E-2</c:v>
                </c:pt>
                <c:pt idx="142">
                  <c:v>1.0277520494584309E-2</c:v>
                </c:pt>
                <c:pt idx="143">
                  <c:v>1.0366191465591507E-2</c:v>
                </c:pt>
                <c:pt idx="144">
                  <c:v>1.034199767697757E-2</c:v>
                </c:pt>
                <c:pt idx="145">
                  <c:v>1.0336319542310018E-2</c:v>
                </c:pt>
                <c:pt idx="146">
                  <c:v>1.029155796604227E-2</c:v>
                </c:pt>
                <c:pt idx="147">
                  <c:v>1.0306646934443822E-2</c:v>
                </c:pt>
                <c:pt idx="148">
                  <c:v>1.0031633072323513E-2</c:v>
                </c:pt>
                <c:pt idx="149">
                  <c:v>1.0032287201533846E-2</c:v>
                </c:pt>
                <c:pt idx="150">
                  <c:v>1.0297948838558967E-2</c:v>
                </c:pt>
                <c:pt idx="151">
                  <c:v>1.0241535814180951E-2</c:v>
                </c:pt>
                <c:pt idx="152">
                  <c:v>1.0024251604597096E-2</c:v>
                </c:pt>
                <c:pt idx="153">
                  <c:v>1.0110747151174616E-2</c:v>
                </c:pt>
                <c:pt idx="154">
                  <c:v>9.969272946104028E-3</c:v>
                </c:pt>
                <c:pt idx="155">
                  <c:v>9.9005025584830535E-3</c:v>
                </c:pt>
                <c:pt idx="156">
                  <c:v>1.0299349367987858E-2</c:v>
                </c:pt>
                <c:pt idx="157">
                  <c:v>1.0147191907486948E-2</c:v>
                </c:pt>
                <c:pt idx="158">
                  <c:v>8.9083714730667542E-3</c:v>
                </c:pt>
                <c:pt idx="159">
                  <c:v>1.0205241941139477E-2</c:v>
                </c:pt>
                <c:pt idx="160">
                  <c:v>1.0204339158260772E-2</c:v>
                </c:pt>
                <c:pt idx="161">
                  <c:v>1.0357937567751651E-2</c:v>
                </c:pt>
                <c:pt idx="162">
                  <c:v>1.0112822353739375E-2</c:v>
                </c:pt>
                <c:pt idx="163">
                  <c:v>1.0114051271881358E-2</c:v>
                </c:pt>
                <c:pt idx="164">
                  <c:v>1.0179514559711477E-2</c:v>
                </c:pt>
                <c:pt idx="165">
                  <c:v>1.0209050664426554E-2</c:v>
                </c:pt>
                <c:pt idx="166">
                  <c:v>1.0220781776715749E-2</c:v>
                </c:pt>
                <c:pt idx="167">
                  <c:v>1.0231069404320135E-2</c:v>
                </c:pt>
                <c:pt idx="168">
                  <c:v>1.0470097352195493E-2</c:v>
                </c:pt>
                <c:pt idx="169">
                  <c:v>9.3822315792713475E-3</c:v>
                </c:pt>
                <c:pt idx="170">
                  <c:v>9.5366856934148841E-3</c:v>
                </c:pt>
                <c:pt idx="171">
                  <c:v>9.5551942530903607E-3</c:v>
                </c:pt>
                <c:pt idx="172">
                  <c:v>9.5061628284268743E-3</c:v>
                </c:pt>
                <c:pt idx="173">
                  <c:v>9.6407634040536951E-3</c:v>
                </c:pt>
                <c:pt idx="174">
                  <c:v>9.7665914854344962E-3</c:v>
                </c:pt>
                <c:pt idx="175">
                  <c:v>1.0048088118752173E-2</c:v>
                </c:pt>
                <c:pt idx="176">
                  <c:v>1.0183925762015215E-2</c:v>
                </c:pt>
                <c:pt idx="177">
                  <c:v>1.0204103934114184E-2</c:v>
                </c:pt>
                <c:pt idx="178">
                  <c:v>1.0796848020263159E-2</c:v>
                </c:pt>
                <c:pt idx="179">
                  <c:v>1.0831447060419488E-2</c:v>
                </c:pt>
                <c:pt idx="180">
                  <c:v>1.0505617399851541E-2</c:v>
                </c:pt>
                <c:pt idx="181">
                  <c:v>1.0512909516745255E-2</c:v>
                </c:pt>
                <c:pt idx="182">
                  <c:v>1.0499856195064428E-2</c:v>
                </c:pt>
                <c:pt idx="183">
                  <c:v>1.1024512367476954E-2</c:v>
                </c:pt>
                <c:pt idx="184">
                  <c:v>1.0876074245820969E-2</c:v>
                </c:pt>
                <c:pt idx="185">
                  <c:v>1.1473778690370338E-2</c:v>
                </c:pt>
                <c:pt idx="186">
                  <c:v>1.1063341869100842E-2</c:v>
                </c:pt>
                <c:pt idx="187">
                  <c:v>1.1071117499777095E-2</c:v>
                </c:pt>
                <c:pt idx="188">
                  <c:v>1.1241028493518495E-2</c:v>
                </c:pt>
                <c:pt idx="189">
                  <c:v>1.0039094043382454E-2</c:v>
                </c:pt>
                <c:pt idx="190">
                  <c:v>1.0207012443330431E-2</c:v>
                </c:pt>
                <c:pt idx="191">
                  <c:v>9.9490326344982161E-3</c:v>
                </c:pt>
                <c:pt idx="192">
                  <c:v>9.7199232723719393E-3</c:v>
                </c:pt>
                <c:pt idx="193">
                  <c:v>1.0105455777777288E-2</c:v>
                </c:pt>
                <c:pt idx="194">
                  <c:v>1.0064159750748997E-2</c:v>
                </c:pt>
                <c:pt idx="195">
                  <c:v>1.0295399928351382E-2</c:v>
                </c:pt>
                <c:pt idx="196">
                  <c:v>1.0279935071062002E-2</c:v>
                </c:pt>
                <c:pt idx="197">
                  <c:v>1.0275770475092051E-2</c:v>
                </c:pt>
                <c:pt idx="198">
                  <c:v>9.8147459451545689E-3</c:v>
                </c:pt>
                <c:pt idx="199">
                  <c:v>9.7906585798700468E-3</c:v>
                </c:pt>
                <c:pt idx="200">
                  <c:v>9.8000090688003631E-3</c:v>
                </c:pt>
                <c:pt idx="201">
                  <c:v>9.7026554850189912E-3</c:v>
                </c:pt>
                <c:pt idx="202">
                  <c:v>9.6395631226914927E-3</c:v>
                </c:pt>
                <c:pt idx="203">
                  <c:v>9.6896415601626217E-3</c:v>
                </c:pt>
                <c:pt idx="204">
                  <c:v>9.5176945963057809E-3</c:v>
                </c:pt>
                <c:pt idx="205">
                  <c:v>9.2783239271298883E-3</c:v>
                </c:pt>
                <c:pt idx="206">
                  <c:v>8.985924341464514E-3</c:v>
                </c:pt>
                <c:pt idx="207">
                  <c:v>9.0026182102807741E-3</c:v>
                </c:pt>
                <c:pt idx="208">
                  <c:v>8.1814854915412492E-3</c:v>
                </c:pt>
                <c:pt idx="209">
                  <c:v>8.0356988412573702E-3</c:v>
                </c:pt>
                <c:pt idx="210">
                  <c:v>8.3959674829494728E-3</c:v>
                </c:pt>
                <c:pt idx="211">
                  <c:v>8.4293572395168631E-3</c:v>
                </c:pt>
                <c:pt idx="212">
                  <c:v>8.5749922613640433E-3</c:v>
                </c:pt>
                <c:pt idx="213">
                  <c:v>7.9624975971244218E-3</c:v>
                </c:pt>
                <c:pt idx="214">
                  <c:v>7.9617616218480725E-3</c:v>
                </c:pt>
                <c:pt idx="215">
                  <c:v>7.0097604427950709E-3</c:v>
                </c:pt>
                <c:pt idx="216">
                  <c:v>7.0068918235964674E-3</c:v>
                </c:pt>
                <c:pt idx="217">
                  <c:v>6.9685121845526289E-3</c:v>
                </c:pt>
                <c:pt idx="218">
                  <c:v>6.6581519209912478E-3</c:v>
                </c:pt>
                <c:pt idx="219">
                  <c:v>6.6041800293857398E-3</c:v>
                </c:pt>
                <c:pt idx="220">
                  <c:v>6.4031012261597312E-3</c:v>
                </c:pt>
                <c:pt idx="221">
                  <c:v>7.0190802862822432E-3</c:v>
                </c:pt>
                <c:pt idx="222">
                  <c:v>7.0294084235402853E-3</c:v>
                </c:pt>
                <c:pt idx="223">
                  <c:v>6.4904804237571724E-3</c:v>
                </c:pt>
                <c:pt idx="224">
                  <c:v>6.4522206137766014E-3</c:v>
                </c:pt>
                <c:pt idx="225">
                  <c:v>6.0483549723527319E-3</c:v>
                </c:pt>
                <c:pt idx="226">
                  <c:v>6.0408225020475012E-3</c:v>
                </c:pt>
                <c:pt idx="227">
                  <c:v>6.3095279956947425E-3</c:v>
                </c:pt>
                <c:pt idx="228">
                  <c:v>6.4391730953167218E-3</c:v>
                </c:pt>
                <c:pt idx="229">
                  <c:v>6.4420648652163542E-3</c:v>
                </c:pt>
                <c:pt idx="230">
                  <c:v>6.5815766054350142E-3</c:v>
                </c:pt>
                <c:pt idx="231">
                  <c:v>6.8576696998074622E-3</c:v>
                </c:pt>
                <c:pt idx="232">
                  <c:v>6.8254746454643458E-3</c:v>
                </c:pt>
                <c:pt idx="233">
                  <c:v>6.8464201053025095E-3</c:v>
                </c:pt>
                <c:pt idx="234">
                  <c:v>7.7842402161170336E-3</c:v>
                </c:pt>
                <c:pt idx="235">
                  <c:v>8.7749890379637072E-3</c:v>
                </c:pt>
                <c:pt idx="236">
                  <c:v>8.790868777090368E-3</c:v>
                </c:pt>
                <c:pt idx="237">
                  <c:v>8.7100924998072156E-3</c:v>
                </c:pt>
                <c:pt idx="238">
                  <c:v>8.7159567895558135E-3</c:v>
                </c:pt>
                <c:pt idx="239">
                  <c:v>8.962126386853812E-3</c:v>
                </c:pt>
                <c:pt idx="240">
                  <c:v>8.8834508329012334E-3</c:v>
                </c:pt>
                <c:pt idx="241">
                  <c:v>9.2186015198967609E-3</c:v>
                </c:pt>
                <c:pt idx="242">
                  <c:v>9.327802363690808E-3</c:v>
                </c:pt>
                <c:pt idx="243">
                  <c:v>9.3442657072083067E-3</c:v>
                </c:pt>
                <c:pt idx="244">
                  <c:v>1.0902324266470139E-2</c:v>
                </c:pt>
                <c:pt idx="245">
                  <c:v>1.0858676218874444E-2</c:v>
                </c:pt>
                <c:pt idx="246">
                  <c:v>1.0918344588516654E-2</c:v>
                </c:pt>
                <c:pt idx="247">
                  <c:v>1.1258025456647655E-2</c:v>
                </c:pt>
                <c:pt idx="248">
                  <c:v>1.1381047180131568E-2</c:v>
                </c:pt>
                <c:pt idx="249">
                  <c:v>1.1380133121297568E-2</c:v>
                </c:pt>
                <c:pt idx="250">
                  <c:v>1.1266017171476381E-2</c:v>
                </c:pt>
                <c:pt idx="251">
                  <c:v>1.1371855745530313E-2</c:v>
                </c:pt>
                <c:pt idx="252">
                  <c:v>1.1345903988792183E-2</c:v>
                </c:pt>
                <c:pt idx="253">
                  <c:v>1.1385804546026768E-2</c:v>
                </c:pt>
                <c:pt idx="254">
                  <c:v>1.1435175492662229E-2</c:v>
                </c:pt>
                <c:pt idx="255">
                  <c:v>1.1427691109602886E-2</c:v>
                </c:pt>
                <c:pt idx="256">
                  <c:v>1.1415427111340746E-2</c:v>
                </c:pt>
                <c:pt idx="257">
                  <c:v>1.1494955567442048E-2</c:v>
                </c:pt>
                <c:pt idx="258">
                  <c:v>1.1537182210940772E-2</c:v>
                </c:pt>
                <c:pt idx="259">
                  <c:v>1.1517726403861476E-2</c:v>
                </c:pt>
                <c:pt idx="260">
                  <c:v>1.1384695541138624E-2</c:v>
                </c:pt>
                <c:pt idx="261">
                  <c:v>1.1298534993668726E-2</c:v>
                </c:pt>
                <c:pt idx="262">
                  <c:v>1.1313732263594794E-2</c:v>
                </c:pt>
                <c:pt idx="263">
                  <c:v>1.1165499599734292E-2</c:v>
                </c:pt>
                <c:pt idx="264">
                  <c:v>1.0622105183562498E-2</c:v>
                </c:pt>
                <c:pt idx="265">
                  <c:v>1.001083491444232E-2</c:v>
                </c:pt>
                <c:pt idx="266">
                  <c:v>9.9963514022081701E-3</c:v>
                </c:pt>
                <c:pt idx="267">
                  <c:v>9.9432166983409905E-3</c:v>
                </c:pt>
                <c:pt idx="268">
                  <c:v>9.9392194586902915E-3</c:v>
                </c:pt>
                <c:pt idx="269">
                  <c:v>9.6236174984182209E-3</c:v>
                </c:pt>
                <c:pt idx="270">
                  <c:v>9.3721679695028468E-3</c:v>
                </c:pt>
                <c:pt idx="271">
                  <c:v>9.1031951303587565E-3</c:v>
                </c:pt>
                <c:pt idx="272">
                  <c:v>8.9345783894375641E-3</c:v>
                </c:pt>
                <c:pt idx="273">
                  <c:v>8.8608294699122209E-3</c:v>
                </c:pt>
                <c:pt idx="274">
                  <c:v>6.2044171400813183E-3</c:v>
                </c:pt>
                <c:pt idx="275">
                  <c:v>6.3815482361328892E-3</c:v>
                </c:pt>
                <c:pt idx="276">
                  <c:v>5.9957098653498709E-3</c:v>
                </c:pt>
                <c:pt idx="277">
                  <c:v>5.7614510354376336E-3</c:v>
                </c:pt>
                <c:pt idx="278">
                  <c:v>5.9079270162335435E-3</c:v>
                </c:pt>
                <c:pt idx="279">
                  <c:v>5.9424179129469266E-3</c:v>
                </c:pt>
                <c:pt idx="280">
                  <c:v>5.8679776958635689E-3</c:v>
                </c:pt>
                <c:pt idx="281">
                  <c:v>5.1642717177729624E-3</c:v>
                </c:pt>
                <c:pt idx="282">
                  <c:v>5.1636219456583548E-3</c:v>
                </c:pt>
                <c:pt idx="283">
                  <c:v>5.2483950165204503E-3</c:v>
                </c:pt>
                <c:pt idx="284">
                  <c:v>5.274867889744162E-3</c:v>
                </c:pt>
                <c:pt idx="285">
                  <c:v>5.3807130425267734E-3</c:v>
                </c:pt>
                <c:pt idx="286">
                  <c:v>5.3618127999611092E-3</c:v>
                </c:pt>
                <c:pt idx="287">
                  <c:v>4.6159818901740724E-3</c:v>
                </c:pt>
                <c:pt idx="288">
                  <c:v>4.6875985868313911E-3</c:v>
                </c:pt>
                <c:pt idx="289">
                  <c:v>4.6189591600584706E-3</c:v>
                </c:pt>
                <c:pt idx="290">
                  <c:v>4.6779556491816617E-3</c:v>
                </c:pt>
                <c:pt idx="291">
                  <c:v>4.4596413944631404E-3</c:v>
                </c:pt>
                <c:pt idx="292">
                  <c:v>4.4697396240732353E-3</c:v>
                </c:pt>
                <c:pt idx="293">
                  <c:v>4.7338089675526534E-3</c:v>
                </c:pt>
                <c:pt idx="294">
                  <c:v>4.7400406046237418E-3</c:v>
                </c:pt>
                <c:pt idx="295">
                  <c:v>5.3978174437028141E-3</c:v>
                </c:pt>
                <c:pt idx="296">
                  <c:v>5.4145923431952016E-3</c:v>
                </c:pt>
                <c:pt idx="297">
                  <c:v>5.5370194773124003E-3</c:v>
                </c:pt>
                <c:pt idx="298">
                  <c:v>5.5389324676854831E-3</c:v>
                </c:pt>
                <c:pt idx="299">
                  <c:v>5.522734067557108E-3</c:v>
                </c:pt>
                <c:pt idx="300">
                  <c:v>5.514943680823883E-3</c:v>
                </c:pt>
                <c:pt idx="301">
                  <c:v>7.2079989970773861E-3</c:v>
                </c:pt>
                <c:pt idx="302">
                  <c:v>7.1693191675885875E-3</c:v>
                </c:pt>
                <c:pt idx="303">
                  <c:v>7.4459833278634618E-3</c:v>
                </c:pt>
                <c:pt idx="304">
                  <c:v>8.1326402854557771E-3</c:v>
                </c:pt>
                <c:pt idx="305">
                  <c:v>8.3657016432774484E-3</c:v>
                </c:pt>
                <c:pt idx="306">
                  <c:v>9.5181546540269741E-3</c:v>
                </c:pt>
                <c:pt idx="307">
                  <c:v>9.5044046807208835E-3</c:v>
                </c:pt>
                <c:pt idx="308">
                  <c:v>1.1192744974580889E-2</c:v>
                </c:pt>
                <c:pt idx="309">
                  <c:v>1.1492591807188585E-2</c:v>
                </c:pt>
                <c:pt idx="310">
                  <c:v>1.4090862606695181E-2</c:v>
                </c:pt>
                <c:pt idx="311">
                  <c:v>1.4057978514226544E-2</c:v>
                </c:pt>
                <c:pt idx="312">
                  <c:v>1.4293467528579325E-2</c:v>
                </c:pt>
                <c:pt idx="313">
                  <c:v>1.4455498823914992E-2</c:v>
                </c:pt>
                <c:pt idx="314">
                  <c:v>1.4767439322326683E-2</c:v>
                </c:pt>
                <c:pt idx="315">
                  <c:v>1.4674609528502905E-2</c:v>
                </c:pt>
                <c:pt idx="316">
                  <c:v>1.4856981422652047E-2</c:v>
                </c:pt>
                <c:pt idx="317">
                  <c:v>1.6777016028163668E-2</c:v>
                </c:pt>
                <c:pt idx="318">
                  <c:v>1.7100641965793129E-2</c:v>
                </c:pt>
                <c:pt idx="319">
                  <c:v>1.7158431252186506E-2</c:v>
                </c:pt>
                <c:pt idx="320">
                  <c:v>1.7070195958732434E-2</c:v>
                </c:pt>
                <c:pt idx="321">
                  <c:v>1.7044498163180238E-2</c:v>
                </c:pt>
                <c:pt idx="322">
                  <c:v>1.8267426763741594E-2</c:v>
                </c:pt>
                <c:pt idx="323">
                  <c:v>1.8158531944099797E-2</c:v>
                </c:pt>
                <c:pt idx="324">
                  <c:v>1.8310160054114372E-2</c:v>
                </c:pt>
                <c:pt idx="325">
                  <c:v>1.817872462893861E-2</c:v>
                </c:pt>
                <c:pt idx="326">
                  <c:v>1.8891573355400558E-2</c:v>
                </c:pt>
                <c:pt idx="327">
                  <c:v>1.8826166182823116E-2</c:v>
                </c:pt>
                <c:pt idx="328">
                  <c:v>1.9704782032871685E-2</c:v>
                </c:pt>
                <c:pt idx="329">
                  <c:v>1.9740063051058892E-2</c:v>
                </c:pt>
                <c:pt idx="330">
                  <c:v>1.9901111497999568E-2</c:v>
                </c:pt>
                <c:pt idx="331">
                  <c:v>1.9570225593031745E-2</c:v>
                </c:pt>
                <c:pt idx="332">
                  <c:v>2.0398287463025046E-2</c:v>
                </c:pt>
                <c:pt idx="333">
                  <c:v>2.0227971993590138E-2</c:v>
                </c:pt>
                <c:pt idx="334">
                  <c:v>2.0068928486041696E-2</c:v>
                </c:pt>
                <c:pt idx="335">
                  <c:v>2.0429824467896446E-2</c:v>
                </c:pt>
                <c:pt idx="336">
                  <c:v>2.0018700182509893E-2</c:v>
                </c:pt>
                <c:pt idx="337">
                  <c:v>2.0004076098069871E-2</c:v>
                </c:pt>
                <c:pt idx="338">
                  <c:v>1.9105350036007687E-2</c:v>
                </c:pt>
                <c:pt idx="339">
                  <c:v>1.8905588717888409E-2</c:v>
                </c:pt>
                <c:pt idx="340">
                  <c:v>1.7287615325344723E-2</c:v>
                </c:pt>
                <c:pt idx="341">
                  <c:v>1.7286545136246646E-2</c:v>
                </c:pt>
                <c:pt idx="342">
                  <c:v>1.7240655603417279E-2</c:v>
                </c:pt>
                <c:pt idx="343">
                  <c:v>1.7179571514980219E-2</c:v>
                </c:pt>
                <c:pt idx="344">
                  <c:v>1.6892129763227931E-2</c:v>
                </c:pt>
                <c:pt idx="345">
                  <c:v>1.7724699326915835E-2</c:v>
                </c:pt>
                <c:pt idx="346">
                  <c:v>1.7649200419409334E-2</c:v>
                </c:pt>
                <c:pt idx="347">
                  <c:v>1.5759821881236157E-2</c:v>
                </c:pt>
                <c:pt idx="348">
                  <c:v>1.5463447140858424E-2</c:v>
                </c:pt>
                <c:pt idx="349">
                  <c:v>1.537849933017881E-2</c:v>
                </c:pt>
                <c:pt idx="350">
                  <c:v>1.53772065636185E-2</c:v>
                </c:pt>
                <c:pt idx="351">
                  <c:v>1.6440953189868553E-2</c:v>
                </c:pt>
                <c:pt idx="352">
                  <c:v>1.5370837219444574E-2</c:v>
                </c:pt>
                <c:pt idx="353">
                  <c:v>1.5284389421499353E-2</c:v>
                </c:pt>
                <c:pt idx="354">
                  <c:v>1.4945155185745348E-2</c:v>
                </c:pt>
                <c:pt idx="355">
                  <c:v>1.5194055905754691E-2</c:v>
                </c:pt>
                <c:pt idx="356">
                  <c:v>1.44567327710011E-2</c:v>
                </c:pt>
                <c:pt idx="357">
                  <c:v>1.4437943185645974E-2</c:v>
                </c:pt>
                <c:pt idx="358">
                  <c:v>1.3989168336282203E-2</c:v>
                </c:pt>
                <c:pt idx="359">
                  <c:v>1.3787003807325959E-2</c:v>
                </c:pt>
                <c:pt idx="360">
                  <c:v>1.3798411524176274E-2</c:v>
                </c:pt>
                <c:pt idx="361">
                  <c:v>1.3970555482093933E-2</c:v>
                </c:pt>
                <c:pt idx="362">
                  <c:v>1.3537361018918189E-2</c:v>
                </c:pt>
                <c:pt idx="363">
                  <c:v>1.3595618733349215E-2</c:v>
                </c:pt>
                <c:pt idx="364">
                  <c:v>1.3730021047944328E-2</c:v>
                </c:pt>
                <c:pt idx="365">
                  <c:v>1.3059980933061755E-2</c:v>
                </c:pt>
                <c:pt idx="366">
                  <c:v>1.3120628968365265E-2</c:v>
                </c:pt>
                <c:pt idx="367">
                  <c:v>1.3136333437835379E-2</c:v>
                </c:pt>
                <c:pt idx="368">
                  <c:v>1.3132560998958613E-2</c:v>
                </c:pt>
                <c:pt idx="369">
                  <c:v>1.3725939618014087E-2</c:v>
                </c:pt>
                <c:pt idx="370">
                  <c:v>1.3405296747465933E-2</c:v>
                </c:pt>
                <c:pt idx="371">
                  <c:v>1.341954806092337E-2</c:v>
                </c:pt>
                <c:pt idx="372">
                  <c:v>1.2992748082539618E-2</c:v>
                </c:pt>
                <c:pt idx="373">
                  <c:v>1.3025789138438049E-2</c:v>
                </c:pt>
                <c:pt idx="374">
                  <c:v>1.3030353580760184E-2</c:v>
                </c:pt>
                <c:pt idx="375">
                  <c:v>1.1541530599077036E-2</c:v>
                </c:pt>
                <c:pt idx="376">
                  <c:v>1.2671010914232226E-2</c:v>
                </c:pt>
                <c:pt idx="377">
                  <c:v>1.2706796528147522E-2</c:v>
                </c:pt>
                <c:pt idx="378">
                  <c:v>1.2696102178963348E-2</c:v>
                </c:pt>
                <c:pt idx="379">
                  <c:v>1.2681596609972541E-2</c:v>
                </c:pt>
                <c:pt idx="380">
                  <c:v>1.2820337238668617E-2</c:v>
                </c:pt>
                <c:pt idx="381">
                  <c:v>1.1607505471260922E-2</c:v>
                </c:pt>
                <c:pt idx="382">
                  <c:v>1.1953097474684165E-2</c:v>
                </c:pt>
                <c:pt idx="383">
                  <c:v>1.1897645292951458E-2</c:v>
                </c:pt>
                <c:pt idx="384">
                  <c:v>1.1916805711313381E-2</c:v>
                </c:pt>
                <c:pt idx="385">
                  <c:v>1.1814916594164041E-2</c:v>
                </c:pt>
                <c:pt idx="386">
                  <c:v>1.1843558263140194E-2</c:v>
                </c:pt>
                <c:pt idx="387">
                  <c:v>1.1892120033828885E-2</c:v>
                </c:pt>
                <c:pt idx="388">
                  <c:v>1.1121827991775406E-2</c:v>
                </c:pt>
                <c:pt idx="389">
                  <c:v>1.1365091512689097E-2</c:v>
                </c:pt>
                <c:pt idx="390">
                  <c:v>1.242410946078725E-2</c:v>
                </c:pt>
                <c:pt idx="391">
                  <c:v>1.2289469980934364E-2</c:v>
                </c:pt>
                <c:pt idx="392">
                  <c:v>1.1840134492944908E-2</c:v>
                </c:pt>
                <c:pt idx="393">
                  <c:v>1.1935994574152705E-2</c:v>
                </c:pt>
                <c:pt idx="394">
                  <c:v>1.1738619225409318E-2</c:v>
                </c:pt>
                <c:pt idx="395">
                  <c:v>1.1809909300610735E-2</c:v>
                </c:pt>
                <c:pt idx="396">
                  <c:v>1.2354144053608192E-2</c:v>
                </c:pt>
                <c:pt idx="397">
                  <c:v>1.2325480133236092E-2</c:v>
                </c:pt>
                <c:pt idx="398">
                  <c:v>1.2336685958849855E-2</c:v>
                </c:pt>
                <c:pt idx="399">
                  <c:v>1.1676691253910776E-2</c:v>
                </c:pt>
                <c:pt idx="400">
                  <c:v>1.1642547370502866E-2</c:v>
                </c:pt>
                <c:pt idx="401">
                  <c:v>1.1914774194576138E-2</c:v>
                </c:pt>
                <c:pt idx="402">
                  <c:v>1.192360285288476E-2</c:v>
                </c:pt>
                <c:pt idx="403">
                  <c:v>1.1938792460020895E-2</c:v>
                </c:pt>
                <c:pt idx="404">
                  <c:v>1.2002236963391812E-2</c:v>
                </c:pt>
                <c:pt idx="405">
                  <c:v>1.2542468065351245E-2</c:v>
                </c:pt>
                <c:pt idx="406">
                  <c:v>1.1330100541367584E-2</c:v>
                </c:pt>
                <c:pt idx="407">
                  <c:v>1.1266953701047216E-2</c:v>
                </c:pt>
                <c:pt idx="408">
                  <c:v>1.1243779584489754E-2</c:v>
                </c:pt>
                <c:pt idx="409">
                  <c:v>1.1277130480722149E-2</c:v>
                </c:pt>
                <c:pt idx="410">
                  <c:v>1.1121971089322539E-2</c:v>
                </c:pt>
                <c:pt idx="411">
                  <c:v>1.126122871474639E-2</c:v>
                </c:pt>
                <c:pt idx="412">
                  <c:v>1.1246581783684611E-2</c:v>
                </c:pt>
                <c:pt idx="413">
                  <c:v>1.1202753562268441E-2</c:v>
                </c:pt>
                <c:pt idx="414">
                  <c:v>1.1161840376983494E-2</c:v>
                </c:pt>
                <c:pt idx="415">
                  <c:v>1.0682847700588183E-2</c:v>
                </c:pt>
                <c:pt idx="416">
                  <c:v>1.069946817090507E-2</c:v>
                </c:pt>
                <c:pt idx="417">
                  <c:v>1.049513063753763E-2</c:v>
                </c:pt>
                <c:pt idx="418">
                  <c:v>1.023872299966812E-2</c:v>
                </c:pt>
                <c:pt idx="419">
                  <c:v>9.7701358163479433E-3</c:v>
                </c:pt>
                <c:pt idx="420">
                  <c:v>8.5189134461178435E-3</c:v>
                </c:pt>
                <c:pt idx="421">
                  <c:v>8.479550503371595E-3</c:v>
                </c:pt>
                <c:pt idx="422">
                  <c:v>8.909975180705557E-3</c:v>
                </c:pt>
                <c:pt idx="423">
                  <c:v>8.6766233909656171E-3</c:v>
                </c:pt>
                <c:pt idx="424">
                  <c:v>8.6647820879148119E-3</c:v>
                </c:pt>
                <c:pt idx="425">
                  <c:v>8.6346667325260425E-3</c:v>
                </c:pt>
                <c:pt idx="426">
                  <c:v>7.9145883031311436E-3</c:v>
                </c:pt>
                <c:pt idx="427">
                  <c:v>7.9075804314025326E-3</c:v>
                </c:pt>
                <c:pt idx="428">
                  <c:v>7.9439376958171225E-3</c:v>
                </c:pt>
                <c:pt idx="429">
                  <c:v>7.9347671468980481E-3</c:v>
                </c:pt>
                <c:pt idx="430">
                  <c:v>8.0075777824020495E-3</c:v>
                </c:pt>
                <c:pt idx="431">
                  <c:v>7.623555592392744E-3</c:v>
                </c:pt>
                <c:pt idx="432">
                  <c:v>8.2206164313803377E-3</c:v>
                </c:pt>
                <c:pt idx="433">
                  <c:v>8.1133376090334764E-3</c:v>
                </c:pt>
                <c:pt idx="434">
                  <c:v>7.8999460096469392E-3</c:v>
                </c:pt>
                <c:pt idx="435">
                  <c:v>7.3571821581866403E-3</c:v>
                </c:pt>
                <c:pt idx="436">
                  <c:v>7.2311165761233271E-3</c:v>
                </c:pt>
                <c:pt idx="437">
                  <c:v>7.3051697264483314E-3</c:v>
                </c:pt>
                <c:pt idx="438">
                  <c:v>7.6870969597758725E-3</c:v>
                </c:pt>
                <c:pt idx="439">
                  <c:v>7.6557035857265981E-3</c:v>
                </c:pt>
                <c:pt idx="440">
                  <c:v>7.6420156914690463E-3</c:v>
                </c:pt>
                <c:pt idx="441">
                  <c:v>7.9929616410800743E-3</c:v>
                </c:pt>
                <c:pt idx="442">
                  <c:v>7.5644303262628922E-3</c:v>
                </c:pt>
                <c:pt idx="443">
                  <c:v>7.7194260784462865E-3</c:v>
                </c:pt>
                <c:pt idx="444">
                  <c:v>7.7070002969569125E-3</c:v>
                </c:pt>
                <c:pt idx="445">
                  <c:v>7.6533569917557045E-3</c:v>
                </c:pt>
                <c:pt idx="446">
                  <c:v>7.7512770790845748E-3</c:v>
                </c:pt>
                <c:pt idx="447">
                  <c:v>8.6298211777122991E-3</c:v>
                </c:pt>
                <c:pt idx="448">
                  <c:v>8.8260353090715889E-3</c:v>
                </c:pt>
                <c:pt idx="449">
                  <c:v>8.7811291831342338E-3</c:v>
                </c:pt>
                <c:pt idx="450">
                  <c:v>8.7941275244336117E-3</c:v>
                </c:pt>
                <c:pt idx="451">
                  <c:v>8.7235707931677432E-3</c:v>
                </c:pt>
                <c:pt idx="452">
                  <c:v>8.113220749411643E-3</c:v>
                </c:pt>
                <c:pt idx="453">
                  <c:v>7.9559102915849004E-3</c:v>
                </c:pt>
                <c:pt idx="454">
                  <c:v>7.9976286393498505E-3</c:v>
                </c:pt>
                <c:pt idx="455">
                  <c:v>8.0016625997864771E-3</c:v>
                </c:pt>
                <c:pt idx="456">
                  <c:v>8.0018250534738961E-3</c:v>
                </c:pt>
                <c:pt idx="457">
                  <c:v>8.0903965821487282E-3</c:v>
                </c:pt>
                <c:pt idx="458">
                  <c:v>8.0987929002439493E-3</c:v>
                </c:pt>
                <c:pt idx="459">
                  <c:v>8.100194069775378E-3</c:v>
                </c:pt>
                <c:pt idx="460">
                  <c:v>8.0205959292420359E-3</c:v>
                </c:pt>
                <c:pt idx="461">
                  <c:v>8.0541446380224483E-3</c:v>
                </c:pt>
                <c:pt idx="462">
                  <c:v>7.3531566573197841E-3</c:v>
                </c:pt>
                <c:pt idx="463">
                  <c:v>7.3476343881444849E-3</c:v>
                </c:pt>
                <c:pt idx="464">
                  <c:v>7.3266602530980872E-3</c:v>
                </c:pt>
                <c:pt idx="465">
                  <c:v>7.1300063274361723E-3</c:v>
                </c:pt>
                <c:pt idx="466">
                  <c:v>7.1049619899344494E-3</c:v>
                </c:pt>
                <c:pt idx="467">
                  <c:v>7.0336331070239453E-3</c:v>
                </c:pt>
                <c:pt idx="468">
                  <c:v>6.6083207528964006E-3</c:v>
                </c:pt>
                <c:pt idx="469">
                  <c:v>6.5959047654464463E-3</c:v>
                </c:pt>
                <c:pt idx="470">
                  <c:v>6.8171731309798599E-3</c:v>
                </c:pt>
                <c:pt idx="471">
                  <c:v>6.1153255368063949E-3</c:v>
                </c:pt>
                <c:pt idx="472">
                  <c:v>5.6770676157721512E-3</c:v>
                </c:pt>
                <c:pt idx="473">
                  <c:v>5.4436251872590942E-3</c:v>
                </c:pt>
                <c:pt idx="474">
                  <c:v>5.480682612888357E-3</c:v>
                </c:pt>
                <c:pt idx="475">
                  <c:v>5.4806254105018992E-3</c:v>
                </c:pt>
                <c:pt idx="476">
                  <c:v>5.2554905107578135E-3</c:v>
                </c:pt>
                <c:pt idx="477">
                  <c:v>4.0779113480737521E-3</c:v>
                </c:pt>
                <c:pt idx="478">
                  <c:v>3.60925753588802E-3</c:v>
                </c:pt>
                <c:pt idx="479">
                  <c:v>3.7537723492044733E-3</c:v>
                </c:pt>
                <c:pt idx="480">
                  <c:v>3.7087552081574416E-3</c:v>
                </c:pt>
                <c:pt idx="481">
                  <c:v>3.7165892379947192E-3</c:v>
                </c:pt>
                <c:pt idx="482">
                  <c:v>4.2999765945437342E-3</c:v>
                </c:pt>
                <c:pt idx="483">
                  <c:v>4.3028341234470973E-3</c:v>
                </c:pt>
                <c:pt idx="484">
                  <c:v>4.2159704511348503E-3</c:v>
                </c:pt>
                <c:pt idx="485">
                  <c:v>4.2956018261415619E-3</c:v>
                </c:pt>
                <c:pt idx="486">
                  <c:v>4.299388982753379E-3</c:v>
                </c:pt>
                <c:pt idx="487">
                  <c:v>4.1527130264392255E-3</c:v>
                </c:pt>
                <c:pt idx="488">
                  <c:v>4.0653684500893388E-3</c:v>
                </c:pt>
                <c:pt idx="489">
                  <c:v>5.4052092686084612E-3</c:v>
                </c:pt>
                <c:pt idx="490">
                  <c:v>5.5381712474055385E-3</c:v>
                </c:pt>
                <c:pt idx="491">
                  <c:v>6.1645442375686263E-3</c:v>
                </c:pt>
                <c:pt idx="492">
                  <c:v>6.196994756860582E-3</c:v>
                </c:pt>
                <c:pt idx="493">
                  <c:v>6.1771815424290109E-3</c:v>
                </c:pt>
                <c:pt idx="494">
                  <c:v>6.1822382045764717E-3</c:v>
                </c:pt>
                <c:pt idx="495">
                  <c:v>6.2382719180413063E-3</c:v>
                </c:pt>
                <c:pt idx="496">
                  <c:v>6.2537808328886578E-3</c:v>
                </c:pt>
                <c:pt idx="497">
                  <c:v>6.3065983421767184E-3</c:v>
                </c:pt>
                <c:pt idx="498">
                  <c:v>6.2818960094415659E-3</c:v>
                </c:pt>
                <c:pt idx="499">
                  <c:v>6.3099718816458034E-3</c:v>
                </c:pt>
                <c:pt idx="500">
                  <c:v>6.0566760608912048E-3</c:v>
                </c:pt>
                <c:pt idx="501">
                  <c:v>6.0981296334922863E-3</c:v>
                </c:pt>
                <c:pt idx="502">
                  <c:v>6.1269726393454261E-3</c:v>
                </c:pt>
                <c:pt idx="503">
                  <c:v>6.0935806732527369E-3</c:v>
                </c:pt>
                <c:pt idx="504">
                  <c:v>6.0567198874949746E-3</c:v>
                </c:pt>
                <c:pt idx="505">
                  <c:v>7.3115635413554519E-3</c:v>
                </c:pt>
                <c:pt idx="506">
                  <c:v>7.298527886519946E-3</c:v>
                </c:pt>
                <c:pt idx="507">
                  <c:v>7.2703279352516019E-3</c:v>
                </c:pt>
                <c:pt idx="508">
                  <c:v>7.3876108457609077E-3</c:v>
                </c:pt>
                <c:pt idx="509">
                  <c:v>7.4160340744840545E-3</c:v>
                </c:pt>
                <c:pt idx="510">
                  <c:v>7.5613759138041603E-3</c:v>
                </c:pt>
                <c:pt idx="511">
                  <c:v>7.716280343547122E-3</c:v>
                </c:pt>
                <c:pt idx="512">
                  <c:v>7.540157124549314E-3</c:v>
                </c:pt>
                <c:pt idx="513">
                  <c:v>7.6923038235368699E-3</c:v>
                </c:pt>
                <c:pt idx="514">
                  <c:v>7.8685234389037923E-3</c:v>
                </c:pt>
                <c:pt idx="515">
                  <c:v>7.9908613794801592E-3</c:v>
                </c:pt>
                <c:pt idx="516">
                  <c:v>8.1970891254903085E-3</c:v>
                </c:pt>
                <c:pt idx="517">
                  <c:v>8.3842422620565033E-3</c:v>
                </c:pt>
                <c:pt idx="518">
                  <c:v>8.619388419645482E-3</c:v>
                </c:pt>
                <c:pt idx="519">
                  <c:v>7.4714335260216268E-3</c:v>
                </c:pt>
                <c:pt idx="520">
                  <c:v>7.5573003028464002E-3</c:v>
                </c:pt>
                <c:pt idx="521">
                  <c:v>6.6114904272225059E-3</c:v>
                </c:pt>
                <c:pt idx="522">
                  <c:v>6.8021491774734461E-3</c:v>
                </c:pt>
                <c:pt idx="523">
                  <c:v>7.0609245764882023E-3</c:v>
                </c:pt>
                <c:pt idx="524">
                  <c:v>7.3366290754032686E-3</c:v>
                </c:pt>
                <c:pt idx="525">
                  <c:v>7.4412113584866844E-3</c:v>
                </c:pt>
                <c:pt idx="526">
                  <c:v>7.6896411898519992E-3</c:v>
                </c:pt>
                <c:pt idx="527">
                  <c:v>8.118531442635973E-3</c:v>
                </c:pt>
                <c:pt idx="528">
                  <c:v>8.6655588338646148E-3</c:v>
                </c:pt>
                <c:pt idx="529">
                  <c:v>8.973043646703302E-3</c:v>
                </c:pt>
                <c:pt idx="530">
                  <c:v>9.6506999474296716E-3</c:v>
                </c:pt>
                <c:pt idx="531">
                  <c:v>1.0772510059439976E-2</c:v>
                </c:pt>
                <c:pt idx="532">
                  <c:v>1.127478264267124E-2</c:v>
                </c:pt>
                <c:pt idx="533">
                  <c:v>1.2567414067299379E-2</c:v>
                </c:pt>
                <c:pt idx="534">
                  <c:v>1.466691704270889E-2</c:v>
                </c:pt>
                <c:pt idx="535">
                  <c:v>0</c:v>
                </c:pt>
              </c:numCache>
            </c:numRef>
          </c:val>
          <c:smooth val="0"/>
          <c:extLst>
            <c:ext xmlns:c16="http://schemas.microsoft.com/office/drawing/2014/chart" uri="{C3380CC4-5D6E-409C-BE32-E72D297353CC}">
              <c16:uniqueId val="{00000000-652C-49F7-BB0B-B3C37C515BA5}"/>
            </c:ext>
          </c:extLst>
        </c:ser>
        <c:ser>
          <c:idx val="1"/>
          <c:order val="1"/>
          <c:tx>
            <c:strRef>
              <c:f>'data clean'!$M$1</c:f>
              <c:strCache>
                <c:ptCount val="1"/>
                <c:pt idx="0">
                  <c:v>DAX</c:v>
                </c:pt>
              </c:strCache>
            </c:strRef>
          </c:tx>
          <c:spPr>
            <a:ln w="38100" cap="rnd">
              <a:solidFill>
                <a:schemeClr val="accent1">
                  <a:shade val="58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clean'!$M$2:$M$537</c:f>
              <c:numCache>
                <c:formatCode>General</c:formatCode>
                <c:ptCount val="536"/>
                <c:pt idx="0">
                  <c:v>2.0947471640763715E-2</c:v>
                </c:pt>
                <c:pt idx="1">
                  <c:v>2.2240233459122211E-2</c:v>
                </c:pt>
                <c:pt idx="2">
                  <c:v>2.2109512586727331E-2</c:v>
                </c:pt>
                <c:pt idx="3">
                  <c:v>2.1998904554505681E-2</c:v>
                </c:pt>
                <c:pt idx="4">
                  <c:v>2.2009359118691774E-2</c:v>
                </c:pt>
                <c:pt idx="5">
                  <c:v>2.3282086508795763E-2</c:v>
                </c:pt>
                <c:pt idx="6">
                  <c:v>2.3378888940171011E-2</c:v>
                </c:pt>
                <c:pt idx="7">
                  <c:v>2.32916761636878E-2</c:v>
                </c:pt>
                <c:pt idx="8">
                  <c:v>2.1981864828597215E-2</c:v>
                </c:pt>
                <c:pt idx="9">
                  <c:v>2.2430299139501116E-2</c:v>
                </c:pt>
                <c:pt idx="10">
                  <c:v>2.2705349378719181E-2</c:v>
                </c:pt>
                <c:pt idx="11">
                  <c:v>2.3377180573286544E-2</c:v>
                </c:pt>
                <c:pt idx="12">
                  <c:v>2.3252320382982066E-2</c:v>
                </c:pt>
                <c:pt idx="13">
                  <c:v>2.5468854677546532E-2</c:v>
                </c:pt>
                <c:pt idx="14">
                  <c:v>2.6948154490986864E-2</c:v>
                </c:pt>
                <c:pt idx="15">
                  <c:v>2.6938402190394763E-2</c:v>
                </c:pt>
                <c:pt idx="16">
                  <c:v>2.6006968554601391E-2</c:v>
                </c:pt>
                <c:pt idx="17">
                  <c:v>2.7992189818370542E-2</c:v>
                </c:pt>
                <c:pt idx="18">
                  <c:v>2.6593554335747591E-2</c:v>
                </c:pt>
                <c:pt idx="19">
                  <c:v>2.6573312779991219E-2</c:v>
                </c:pt>
                <c:pt idx="20">
                  <c:v>2.6388948983275276E-2</c:v>
                </c:pt>
                <c:pt idx="21">
                  <c:v>2.6688554303382704E-2</c:v>
                </c:pt>
                <c:pt idx="22">
                  <c:v>2.6320783220696069E-2</c:v>
                </c:pt>
                <c:pt idx="23">
                  <c:v>2.5742859305963806E-2</c:v>
                </c:pt>
                <c:pt idx="24">
                  <c:v>2.5863724294644255E-2</c:v>
                </c:pt>
                <c:pt idx="25">
                  <c:v>2.5184260398976047E-2</c:v>
                </c:pt>
                <c:pt idx="26">
                  <c:v>2.5747649050227462E-2</c:v>
                </c:pt>
                <c:pt idx="27">
                  <c:v>2.5070549498398129E-2</c:v>
                </c:pt>
                <c:pt idx="28">
                  <c:v>2.5110633505370402E-2</c:v>
                </c:pt>
                <c:pt idx="29">
                  <c:v>2.4726917297929796E-2</c:v>
                </c:pt>
                <c:pt idx="30">
                  <c:v>2.4818901074293888E-2</c:v>
                </c:pt>
                <c:pt idx="31">
                  <c:v>2.5255900913274992E-2</c:v>
                </c:pt>
                <c:pt idx="32">
                  <c:v>2.5681577146122188E-2</c:v>
                </c:pt>
                <c:pt idx="33">
                  <c:v>2.5777140568056991E-2</c:v>
                </c:pt>
                <c:pt idx="34">
                  <c:v>2.7977166334479987E-2</c:v>
                </c:pt>
                <c:pt idx="35">
                  <c:v>2.6335903928067797E-2</c:v>
                </c:pt>
                <c:pt idx="36">
                  <c:v>2.6076028709956362E-2</c:v>
                </c:pt>
                <c:pt idx="37">
                  <c:v>2.6012366092713346E-2</c:v>
                </c:pt>
                <c:pt idx="38">
                  <c:v>2.5841413517043121E-2</c:v>
                </c:pt>
                <c:pt idx="39">
                  <c:v>2.6006366573955719E-2</c:v>
                </c:pt>
                <c:pt idx="40">
                  <c:v>2.5411368357437659E-2</c:v>
                </c:pt>
                <c:pt idx="41">
                  <c:v>2.425761135866808E-2</c:v>
                </c:pt>
                <c:pt idx="42">
                  <c:v>2.4200409124010738E-2</c:v>
                </c:pt>
                <c:pt idx="43">
                  <c:v>2.2638003780812082E-2</c:v>
                </c:pt>
                <c:pt idx="44">
                  <c:v>1.9968273795607953E-2</c:v>
                </c:pt>
                <c:pt idx="45">
                  <c:v>1.9795911850750966E-2</c:v>
                </c:pt>
                <c:pt idx="46">
                  <c:v>2.1779010915320848E-2</c:v>
                </c:pt>
                <c:pt idx="47">
                  <c:v>2.00572533346157E-2</c:v>
                </c:pt>
                <c:pt idx="48">
                  <c:v>2.025422854498787E-2</c:v>
                </c:pt>
                <c:pt idx="49">
                  <c:v>2.0348853708247253E-2</c:v>
                </c:pt>
                <c:pt idx="50">
                  <c:v>2.0316881273570547E-2</c:v>
                </c:pt>
                <c:pt idx="51">
                  <c:v>2.0524949750250945E-2</c:v>
                </c:pt>
                <c:pt idx="52">
                  <c:v>2.0432872681312074E-2</c:v>
                </c:pt>
                <c:pt idx="53">
                  <c:v>2.0476079047415378E-2</c:v>
                </c:pt>
                <c:pt idx="54">
                  <c:v>2.0830566233201259E-2</c:v>
                </c:pt>
                <c:pt idx="55">
                  <c:v>2.1048794739939237E-2</c:v>
                </c:pt>
                <c:pt idx="56">
                  <c:v>2.0699195301960734E-2</c:v>
                </c:pt>
                <c:pt idx="57">
                  <c:v>2.1049185652674631E-2</c:v>
                </c:pt>
                <c:pt idx="58">
                  <c:v>2.1295407851390356E-2</c:v>
                </c:pt>
                <c:pt idx="59">
                  <c:v>2.1450238887502183E-2</c:v>
                </c:pt>
                <c:pt idx="60">
                  <c:v>2.1236442514390989E-2</c:v>
                </c:pt>
                <c:pt idx="61">
                  <c:v>1.9267826701901244E-2</c:v>
                </c:pt>
                <c:pt idx="62">
                  <c:v>1.8972019989858872E-2</c:v>
                </c:pt>
                <c:pt idx="63">
                  <c:v>1.8955796757951102E-2</c:v>
                </c:pt>
                <c:pt idx="64">
                  <c:v>1.6394284584204191E-2</c:v>
                </c:pt>
                <c:pt idx="65">
                  <c:v>1.7543755082422428E-2</c:v>
                </c:pt>
                <c:pt idx="66">
                  <c:v>1.8387748269982417E-2</c:v>
                </c:pt>
                <c:pt idx="67">
                  <c:v>1.8285477542168041E-2</c:v>
                </c:pt>
                <c:pt idx="68">
                  <c:v>1.8287343365517589E-2</c:v>
                </c:pt>
                <c:pt idx="69">
                  <c:v>1.7714369476711674E-2</c:v>
                </c:pt>
                <c:pt idx="70">
                  <c:v>1.7702458813588458E-2</c:v>
                </c:pt>
                <c:pt idx="71">
                  <c:v>1.7971717790608636E-2</c:v>
                </c:pt>
                <c:pt idx="72">
                  <c:v>1.7842605286309009E-2</c:v>
                </c:pt>
                <c:pt idx="73">
                  <c:v>1.9072879503427984E-2</c:v>
                </c:pt>
                <c:pt idx="74">
                  <c:v>1.9008504246482993E-2</c:v>
                </c:pt>
                <c:pt idx="75">
                  <c:v>1.9276907085628594E-2</c:v>
                </c:pt>
                <c:pt idx="76">
                  <c:v>1.7381228326540522E-2</c:v>
                </c:pt>
                <c:pt idx="77">
                  <c:v>1.7383438433073037E-2</c:v>
                </c:pt>
                <c:pt idx="78">
                  <c:v>1.7411086515476334E-2</c:v>
                </c:pt>
                <c:pt idx="79">
                  <c:v>1.7211111989971183E-2</c:v>
                </c:pt>
                <c:pt idx="80">
                  <c:v>1.7276042532539376E-2</c:v>
                </c:pt>
                <c:pt idx="81">
                  <c:v>1.687249284844607E-2</c:v>
                </c:pt>
                <c:pt idx="82">
                  <c:v>1.6654780195182281E-2</c:v>
                </c:pt>
                <c:pt idx="83">
                  <c:v>1.7925367703516427E-2</c:v>
                </c:pt>
                <c:pt idx="84">
                  <c:v>1.7203000242561751E-2</c:v>
                </c:pt>
                <c:pt idx="85">
                  <c:v>1.7446067960099367E-2</c:v>
                </c:pt>
                <c:pt idx="86">
                  <c:v>1.7475299960952706E-2</c:v>
                </c:pt>
                <c:pt idx="87">
                  <c:v>1.7227591100531688E-2</c:v>
                </c:pt>
                <c:pt idx="88">
                  <c:v>1.758421215152375E-2</c:v>
                </c:pt>
                <c:pt idx="89">
                  <c:v>1.7534486474085408E-2</c:v>
                </c:pt>
                <c:pt idx="90">
                  <c:v>1.8265682214727602E-2</c:v>
                </c:pt>
                <c:pt idx="91">
                  <c:v>1.7640983193899631E-2</c:v>
                </c:pt>
                <c:pt idx="92">
                  <c:v>1.7666115918086672E-2</c:v>
                </c:pt>
                <c:pt idx="93">
                  <c:v>1.8125033217546757E-2</c:v>
                </c:pt>
                <c:pt idx="94">
                  <c:v>1.7844684707310984E-2</c:v>
                </c:pt>
                <c:pt idx="95">
                  <c:v>1.6795525932432054E-2</c:v>
                </c:pt>
                <c:pt idx="96">
                  <c:v>1.75109984903748E-2</c:v>
                </c:pt>
                <c:pt idx="97">
                  <c:v>1.748660416690816E-2</c:v>
                </c:pt>
                <c:pt idx="98">
                  <c:v>1.7590245635879069E-2</c:v>
                </c:pt>
                <c:pt idx="99">
                  <c:v>1.7428771141767385E-2</c:v>
                </c:pt>
                <c:pt idx="100">
                  <c:v>1.7401944185835603E-2</c:v>
                </c:pt>
                <c:pt idx="101">
                  <c:v>1.7502822110205173E-2</c:v>
                </c:pt>
                <c:pt idx="102">
                  <c:v>1.7573416567090477E-2</c:v>
                </c:pt>
                <c:pt idx="103">
                  <c:v>1.6912120574604173E-2</c:v>
                </c:pt>
                <c:pt idx="104">
                  <c:v>1.7135205275691637E-2</c:v>
                </c:pt>
                <c:pt idx="105">
                  <c:v>1.7885579044823824E-2</c:v>
                </c:pt>
                <c:pt idx="106">
                  <c:v>1.7919875160089634E-2</c:v>
                </c:pt>
                <c:pt idx="107">
                  <c:v>1.793425967665126E-2</c:v>
                </c:pt>
                <c:pt idx="108">
                  <c:v>1.7850555816380075E-2</c:v>
                </c:pt>
                <c:pt idx="109">
                  <c:v>1.7990862321949661E-2</c:v>
                </c:pt>
                <c:pt idx="110">
                  <c:v>1.7916218439635041E-2</c:v>
                </c:pt>
                <c:pt idx="111">
                  <c:v>1.8342456569898496E-2</c:v>
                </c:pt>
                <c:pt idx="112">
                  <c:v>1.8293529682620265E-2</c:v>
                </c:pt>
                <c:pt idx="113">
                  <c:v>1.6906094466935164E-2</c:v>
                </c:pt>
                <c:pt idx="114">
                  <c:v>1.7189791296737821E-2</c:v>
                </c:pt>
                <c:pt idx="115">
                  <c:v>1.6987166181688086E-2</c:v>
                </c:pt>
                <c:pt idx="116">
                  <c:v>1.715688561419576E-2</c:v>
                </c:pt>
                <c:pt idx="117">
                  <c:v>1.7223594977388363E-2</c:v>
                </c:pt>
                <c:pt idx="118">
                  <c:v>1.6171757404955626E-2</c:v>
                </c:pt>
                <c:pt idx="119">
                  <c:v>1.6214186147800447E-2</c:v>
                </c:pt>
                <c:pt idx="120">
                  <c:v>1.5919822929335754E-2</c:v>
                </c:pt>
                <c:pt idx="121">
                  <c:v>1.5790357823038476E-2</c:v>
                </c:pt>
                <c:pt idx="122">
                  <c:v>1.5865531053575237E-2</c:v>
                </c:pt>
                <c:pt idx="123">
                  <c:v>1.5633289140957563E-2</c:v>
                </c:pt>
                <c:pt idx="124">
                  <c:v>1.6091482441244337E-2</c:v>
                </c:pt>
                <c:pt idx="125">
                  <c:v>1.5871727710381693E-2</c:v>
                </c:pt>
                <c:pt idx="126">
                  <c:v>1.3806737715993686E-2</c:v>
                </c:pt>
                <c:pt idx="127">
                  <c:v>1.4319228244548867E-2</c:v>
                </c:pt>
                <c:pt idx="128">
                  <c:v>1.4720846711532039E-2</c:v>
                </c:pt>
                <c:pt idx="129">
                  <c:v>1.446427945162515E-2</c:v>
                </c:pt>
                <c:pt idx="130">
                  <c:v>1.4421356934448466E-2</c:v>
                </c:pt>
                <c:pt idx="131">
                  <c:v>1.4476792675481598E-2</c:v>
                </c:pt>
                <c:pt idx="132">
                  <c:v>1.4758916195967439E-2</c:v>
                </c:pt>
                <c:pt idx="133">
                  <c:v>1.3984643474719314E-2</c:v>
                </c:pt>
                <c:pt idx="134">
                  <c:v>1.3920570872567413E-2</c:v>
                </c:pt>
                <c:pt idx="135">
                  <c:v>1.3219517412334011E-2</c:v>
                </c:pt>
                <c:pt idx="136">
                  <c:v>1.3429212805812071E-2</c:v>
                </c:pt>
                <c:pt idx="137">
                  <c:v>1.3462864614850176E-2</c:v>
                </c:pt>
                <c:pt idx="138">
                  <c:v>1.364083640193851E-2</c:v>
                </c:pt>
                <c:pt idx="139">
                  <c:v>1.4360361952764944E-2</c:v>
                </c:pt>
                <c:pt idx="140">
                  <c:v>1.4350207230522122E-2</c:v>
                </c:pt>
                <c:pt idx="141">
                  <c:v>1.3696761311038837E-2</c:v>
                </c:pt>
                <c:pt idx="142">
                  <c:v>1.3952099616559716E-2</c:v>
                </c:pt>
                <c:pt idx="143">
                  <c:v>1.4161743937478415E-2</c:v>
                </c:pt>
                <c:pt idx="144">
                  <c:v>1.3835932153818852E-2</c:v>
                </c:pt>
                <c:pt idx="145">
                  <c:v>1.3774924304663701E-2</c:v>
                </c:pt>
                <c:pt idx="146">
                  <c:v>1.3482064332216286E-2</c:v>
                </c:pt>
                <c:pt idx="147">
                  <c:v>1.343718447677362E-2</c:v>
                </c:pt>
                <c:pt idx="148">
                  <c:v>1.3104960118124965E-2</c:v>
                </c:pt>
                <c:pt idx="149">
                  <c:v>1.3092969359990523E-2</c:v>
                </c:pt>
                <c:pt idx="150">
                  <c:v>1.3006394706735473E-2</c:v>
                </c:pt>
                <c:pt idx="151">
                  <c:v>1.301915163194876E-2</c:v>
                </c:pt>
                <c:pt idx="152">
                  <c:v>1.2791741610016366E-2</c:v>
                </c:pt>
                <c:pt idx="153">
                  <c:v>1.2684712857186092E-2</c:v>
                </c:pt>
                <c:pt idx="154">
                  <c:v>1.2205933193528052E-2</c:v>
                </c:pt>
                <c:pt idx="155">
                  <c:v>1.2102402979402639E-2</c:v>
                </c:pt>
                <c:pt idx="156">
                  <c:v>1.2926509076128554E-2</c:v>
                </c:pt>
                <c:pt idx="157">
                  <c:v>1.246738965941533E-2</c:v>
                </c:pt>
                <c:pt idx="158">
                  <c:v>1.1833838501835892E-2</c:v>
                </c:pt>
                <c:pt idx="159">
                  <c:v>1.2569558253644447E-2</c:v>
                </c:pt>
                <c:pt idx="160">
                  <c:v>1.294129518222948E-2</c:v>
                </c:pt>
                <c:pt idx="161">
                  <c:v>1.2741100216859414E-2</c:v>
                </c:pt>
                <c:pt idx="162">
                  <c:v>1.2633664183244447E-2</c:v>
                </c:pt>
                <c:pt idx="163">
                  <c:v>1.2532877038202831E-2</c:v>
                </c:pt>
                <c:pt idx="164">
                  <c:v>1.2699164465340279E-2</c:v>
                </c:pt>
                <c:pt idx="165">
                  <c:v>1.2629780326233055E-2</c:v>
                </c:pt>
                <c:pt idx="166">
                  <c:v>1.2630886827257787E-2</c:v>
                </c:pt>
                <c:pt idx="167">
                  <c:v>1.2810610700763335E-2</c:v>
                </c:pt>
                <c:pt idx="168">
                  <c:v>1.3266871820213145E-2</c:v>
                </c:pt>
                <c:pt idx="169">
                  <c:v>1.2351371272884762E-2</c:v>
                </c:pt>
                <c:pt idx="170">
                  <c:v>1.2766325513952913E-2</c:v>
                </c:pt>
                <c:pt idx="171">
                  <c:v>1.3049590173554152E-2</c:v>
                </c:pt>
                <c:pt idx="172">
                  <c:v>1.2968963159855589E-2</c:v>
                </c:pt>
                <c:pt idx="173">
                  <c:v>1.2771578707014309E-2</c:v>
                </c:pt>
                <c:pt idx="174">
                  <c:v>1.3034423404684106E-2</c:v>
                </c:pt>
                <c:pt idx="175">
                  <c:v>1.2753724817230099E-2</c:v>
                </c:pt>
                <c:pt idx="176">
                  <c:v>1.3166023100452711E-2</c:v>
                </c:pt>
                <c:pt idx="177">
                  <c:v>1.3135418895911768E-2</c:v>
                </c:pt>
                <c:pt idx="178">
                  <c:v>1.3906442486480495E-2</c:v>
                </c:pt>
                <c:pt idx="179">
                  <c:v>1.4135433118006016E-2</c:v>
                </c:pt>
                <c:pt idx="180">
                  <c:v>1.3916799145435026E-2</c:v>
                </c:pt>
                <c:pt idx="181">
                  <c:v>1.4040620015255819E-2</c:v>
                </c:pt>
                <c:pt idx="182">
                  <c:v>1.4455960419158408E-2</c:v>
                </c:pt>
                <c:pt idx="183">
                  <c:v>1.4533511032241679E-2</c:v>
                </c:pt>
                <c:pt idx="184">
                  <c:v>1.4228633126223808E-2</c:v>
                </c:pt>
                <c:pt idx="185">
                  <c:v>1.4886588577390029E-2</c:v>
                </c:pt>
                <c:pt idx="186">
                  <c:v>1.3976023892469061E-2</c:v>
                </c:pt>
                <c:pt idx="187">
                  <c:v>1.4090693949308531E-2</c:v>
                </c:pt>
                <c:pt idx="188">
                  <c:v>1.4038212931735279E-2</c:v>
                </c:pt>
                <c:pt idx="189">
                  <c:v>1.3456862607380438E-2</c:v>
                </c:pt>
                <c:pt idx="190">
                  <c:v>1.3551078974041788E-2</c:v>
                </c:pt>
                <c:pt idx="191">
                  <c:v>1.356148785214637E-2</c:v>
                </c:pt>
                <c:pt idx="192">
                  <c:v>1.2709812994641049E-2</c:v>
                </c:pt>
                <c:pt idx="193">
                  <c:v>1.301210239117657E-2</c:v>
                </c:pt>
                <c:pt idx="194">
                  <c:v>1.2838713452699243E-2</c:v>
                </c:pt>
                <c:pt idx="195">
                  <c:v>1.3590983300031933E-2</c:v>
                </c:pt>
                <c:pt idx="196">
                  <c:v>1.3443907828259266E-2</c:v>
                </c:pt>
                <c:pt idx="197">
                  <c:v>1.3292356026898041E-2</c:v>
                </c:pt>
                <c:pt idx="198">
                  <c:v>1.2542686477244257E-2</c:v>
                </c:pt>
                <c:pt idx="199">
                  <c:v>1.2526608848271E-2</c:v>
                </c:pt>
                <c:pt idx="200">
                  <c:v>1.2216535335505012E-2</c:v>
                </c:pt>
                <c:pt idx="201">
                  <c:v>1.1802541996449891E-2</c:v>
                </c:pt>
                <c:pt idx="202">
                  <c:v>1.1778730511554267E-2</c:v>
                </c:pt>
                <c:pt idx="203">
                  <c:v>1.2134563224064551E-2</c:v>
                </c:pt>
                <c:pt idx="204">
                  <c:v>1.2007574501311928E-2</c:v>
                </c:pt>
                <c:pt idx="205">
                  <c:v>1.216889836586876E-2</c:v>
                </c:pt>
                <c:pt idx="206">
                  <c:v>1.1821845375657858E-2</c:v>
                </c:pt>
                <c:pt idx="207">
                  <c:v>1.1889503427095233E-2</c:v>
                </c:pt>
                <c:pt idx="208">
                  <c:v>1.083621009214222E-2</c:v>
                </c:pt>
                <c:pt idx="209">
                  <c:v>1.0643534984092215E-2</c:v>
                </c:pt>
                <c:pt idx="210">
                  <c:v>1.090179226337005E-2</c:v>
                </c:pt>
                <c:pt idx="211">
                  <c:v>1.0473666866022347E-2</c:v>
                </c:pt>
                <c:pt idx="212">
                  <c:v>1.0476215533124099E-2</c:v>
                </c:pt>
                <c:pt idx="213">
                  <c:v>1.0450799363906913E-2</c:v>
                </c:pt>
                <c:pt idx="214">
                  <c:v>1.0448550788231585E-2</c:v>
                </c:pt>
                <c:pt idx="215">
                  <c:v>9.7250351231686957E-3</c:v>
                </c:pt>
                <c:pt idx="216">
                  <c:v>9.7135087480302584E-3</c:v>
                </c:pt>
                <c:pt idx="217">
                  <c:v>9.6153428897755005E-3</c:v>
                </c:pt>
                <c:pt idx="218">
                  <c:v>9.6025064208766671E-3</c:v>
                </c:pt>
                <c:pt idx="219">
                  <c:v>9.8011131453399104E-3</c:v>
                </c:pt>
                <c:pt idx="220">
                  <c:v>9.4850114735766673E-3</c:v>
                </c:pt>
                <c:pt idx="221">
                  <c:v>9.4231221007420856E-3</c:v>
                </c:pt>
                <c:pt idx="222">
                  <c:v>9.4548731768251213E-3</c:v>
                </c:pt>
                <c:pt idx="223">
                  <c:v>8.9473128743063415E-3</c:v>
                </c:pt>
                <c:pt idx="224">
                  <c:v>8.8344640711106228E-3</c:v>
                </c:pt>
                <c:pt idx="225">
                  <c:v>7.7928793312170399E-3</c:v>
                </c:pt>
                <c:pt idx="226">
                  <c:v>7.686018112065908E-3</c:v>
                </c:pt>
                <c:pt idx="227">
                  <c:v>8.2950448939303929E-3</c:v>
                </c:pt>
                <c:pt idx="228">
                  <c:v>8.2448223483565005E-3</c:v>
                </c:pt>
                <c:pt idx="229">
                  <c:v>8.2659652455004708E-3</c:v>
                </c:pt>
                <c:pt idx="230">
                  <c:v>9.0405885932298251E-3</c:v>
                </c:pt>
                <c:pt idx="231">
                  <c:v>9.0149949564613269E-3</c:v>
                </c:pt>
                <c:pt idx="232">
                  <c:v>9.0857215648720915E-3</c:v>
                </c:pt>
                <c:pt idx="233">
                  <c:v>9.4105245215034931E-3</c:v>
                </c:pt>
                <c:pt idx="234">
                  <c:v>9.9275187641599087E-3</c:v>
                </c:pt>
                <c:pt idx="235">
                  <c:v>9.8845631579467449E-3</c:v>
                </c:pt>
                <c:pt idx="236">
                  <c:v>9.9604327246685855E-3</c:v>
                </c:pt>
                <c:pt idx="237">
                  <c:v>9.9239312350820879E-3</c:v>
                </c:pt>
                <c:pt idx="238">
                  <c:v>9.9370050328554393E-3</c:v>
                </c:pt>
                <c:pt idx="239">
                  <c:v>9.9121225354926457E-3</c:v>
                </c:pt>
                <c:pt idx="240">
                  <c:v>1.0132027041452959E-2</c:v>
                </c:pt>
                <c:pt idx="241">
                  <c:v>1.027661457310327E-2</c:v>
                </c:pt>
                <c:pt idx="242">
                  <c:v>9.9225981057333955E-3</c:v>
                </c:pt>
                <c:pt idx="243">
                  <c:v>9.9418810409969346E-3</c:v>
                </c:pt>
                <c:pt idx="244">
                  <c:v>1.0778073773156021E-2</c:v>
                </c:pt>
                <c:pt idx="245">
                  <c:v>1.0967187935178284E-2</c:v>
                </c:pt>
                <c:pt idx="246">
                  <c:v>1.1191455590308892E-2</c:v>
                </c:pt>
                <c:pt idx="247">
                  <c:v>1.1222927971708702E-2</c:v>
                </c:pt>
                <c:pt idx="248">
                  <c:v>1.1340113530628445E-2</c:v>
                </c:pt>
                <c:pt idx="249">
                  <c:v>1.1294106564214325E-2</c:v>
                </c:pt>
                <c:pt idx="250">
                  <c:v>1.0793992715529797E-2</c:v>
                </c:pt>
                <c:pt idx="251">
                  <c:v>1.0819475349608245E-2</c:v>
                </c:pt>
                <c:pt idx="252">
                  <c:v>1.1291945655064974E-2</c:v>
                </c:pt>
                <c:pt idx="253">
                  <c:v>1.1511578819288595E-2</c:v>
                </c:pt>
                <c:pt idx="254">
                  <c:v>1.160045669592681E-2</c:v>
                </c:pt>
                <c:pt idx="255">
                  <c:v>1.1689430637280857E-2</c:v>
                </c:pt>
                <c:pt idx="256">
                  <c:v>1.1704654350548543E-2</c:v>
                </c:pt>
                <c:pt idx="257">
                  <c:v>1.1651140273289147E-2</c:v>
                </c:pt>
                <c:pt idx="258">
                  <c:v>1.1632468223125155E-2</c:v>
                </c:pt>
                <c:pt idx="259">
                  <c:v>1.1801427082940493E-2</c:v>
                </c:pt>
                <c:pt idx="260">
                  <c:v>1.1669940103223154E-2</c:v>
                </c:pt>
                <c:pt idx="261">
                  <c:v>1.2244186254872398E-2</c:v>
                </c:pt>
                <c:pt idx="262">
                  <c:v>1.2284146058829262E-2</c:v>
                </c:pt>
                <c:pt idx="263">
                  <c:v>1.1770755002527498E-2</c:v>
                </c:pt>
                <c:pt idx="264">
                  <c:v>1.1305686857525159E-2</c:v>
                </c:pt>
                <c:pt idx="265">
                  <c:v>1.1435237697830652E-2</c:v>
                </c:pt>
                <c:pt idx="266">
                  <c:v>1.1199586868315554E-2</c:v>
                </c:pt>
                <c:pt idx="267">
                  <c:v>1.1156246035457855E-2</c:v>
                </c:pt>
                <c:pt idx="268">
                  <c:v>1.1178729610782274E-2</c:v>
                </c:pt>
                <c:pt idx="269">
                  <c:v>1.0537464635213883E-2</c:v>
                </c:pt>
                <c:pt idx="270">
                  <c:v>1.0367228432878874E-2</c:v>
                </c:pt>
                <c:pt idx="271">
                  <c:v>1.0424387064898786E-2</c:v>
                </c:pt>
                <c:pt idx="272">
                  <c:v>1.0473650178635137E-2</c:v>
                </c:pt>
                <c:pt idx="273">
                  <c:v>1.0442593411186939E-2</c:v>
                </c:pt>
                <c:pt idx="274">
                  <c:v>9.1787268421532932E-3</c:v>
                </c:pt>
                <c:pt idx="275">
                  <c:v>8.4380656614828926E-3</c:v>
                </c:pt>
                <c:pt idx="276">
                  <c:v>8.3695592600124252E-3</c:v>
                </c:pt>
                <c:pt idx="277">
                  <c:v>8.3771910164429104E-3</c:v>
                </c:pt>
                <c:pt idx="278">
                  <c:v>8.3458055315898654E-3</c:v>
                </c:pt>
                <c:pt idx="279">
                  <c:v>8.479344103748997E-3</c:v>
                </c:pt>
                <c:pt idx="280">
                  <c:v>8.5087707546817985E-3</c:v>
                </c:pt>
                <c:pt idx="281">
                  <c:v>8.5144188889301059E-3</c:v>
                </c:pt>
                <c:pt idx="282">
                  <c:v>8.3261034549078818E-3</c:v>
                </c:pt>
                <c:pt idx="283">
                  <c:v>8.2266386112621812E-3</c:v>
                </c:pt>
                <c:pt idx="284">
                  <c:v>8.4295905387742499E-3</c:v>
                </c:pt>
                <c:pt idx="285">
                  <c:v>8.4096860826208455E-3</c:v>
                </c:pt>
                <c:pt idx="286">
                  <c:v>8.26573222826321E-3</c:v>
                </c:pt>
                <c:pt idx="287">
                  <c:v>7.5361713060692111E-3</c:v>
                </c:pt>
                <c:pt idx="288">
                  <c:v>7.6876051510170375E-3</c:v>
                </c:pt>
                <c:pt idx="289">
                  <c:v>7.2158968372050573E-3</c:v>
                </c:pt>
                <c:pt idx="290">
                  <c:v>7.2426427351544613E-3</c:v>
                </c:pt>
                <c:pt idx="291">
                  <c:v>6.5441186346727864E-3</c:v>
                </c:pt>
                <c:pt idx="292">
                  <c:v>6.4587499411060912E-3</c:v>
                </c:pt>
                <c:pt idx="293">
                  <c:v>6.4710787392036895E-3</c:v>
                </c:pt>
                <c:pt idx="294">
                  <c:v>6.3575253271306942E-3</c:v>
                </c:pt>
                <c:pt idx="295">
                  <c:v>7.0201104467533517E-3</c:v>
                </c:pt>
                <c:pt idx="296">
                  <c:v>7.0638083296049401E-3</c:v>
                </c:pt>
                <c:pt idx="297">
                  <c:v>7.5629291972162558E-3</c:v>
                </c:pt>
                <c:pt idx="298">
                  <c:v>7.5790641229341619E-3</c:v>
                </c:pt>
                <c:pt idx="299">
                  <c:v>7.8522029587533761E-3</c:v>
                </c:pt>
                <c:pt idx="300">
                  <c:v>9.0661306623678346E-3</c:v>
                </c:pt>
                <c:pt idx="301">
                  <c:v>1.0456241053066109E-2</c:v>
                </c:pt>
                <c:pt idx="302">
                  <c:v>1.0571103735743662E-2</c:v>
                </c:pt>
                <c:pt idx="303">
                  <c:v>1.0600199955161203E-2</c:v>
                </c:pt>
                <c:pt idx="304">
                  <c:v>1.0596360027549059E-2</c:v>
                </c:pt>
                <c:pt idx="305">
                  <c:v>1.0570202601586583E-2</c:v>
                </c:pt>
                <c:pt idx="306">
                  <c:v>1.1687575478764435E-2</c:v>
                </c:pt>
                <c:pt idx="307">
                  <c:v>1.1743511864996132E-2</c:v>
                </c:pt>
                <c:pt idx="308">
                  <c:v>1.1810575299548653E-2</c:v>
                </c:pt>
                <c:pt idx="309">
                  <c:v>1.2814129942649322E-2</c:v>
                </c:pt>
                <c:pt idx="310">
                  <c:v>1.6166823770102128E-2</c:v>
                </c:pt>
                <c:pt idx="311">
                  <c:v>1.6136468969231918E-2</c:v>
                </c:pt>
                <c:pt idx="312">
                  <c:v>1.6739541900232354E-2</c:v>
                </c:pt>
                <c:pt idx="313">
                  <c:v>1.6853613958501424E-2</c:v>
                </c:pt>
                <c:pt idx="314">
                  <c:v>1.766445299187084E-2</c:v>
                </c:pt>
                <c:pt idx="315">
                  <c:v>1.7670318176052122E-2</c:v>
                </c:pt>
                <c:pt idx="316">
                  <c:v>1.789494996551513E-2</c:v>
                </c:pt>
                <c:pt idx="317">
                  <c:v>1.9868049066332064E-2</c:v>
                </c:pt>
                <c:pt idx="318">
                  <c:v>1.9879292809593899E-2</c:v>
                </c:pt>
                <c:pt idx="319">
                  <c:v>1.9850755974626558E-2</c:v>
                </c:pt>
                <c:pt idx="320">
                  <c:v>2.0032781329093318E-2</c:v>
                </c:pt>
                <c:pt idx="321">
                  <c:v>2.0313290227490087E-2</c:v>
                </c:pt>
                <c:pt idx="322">
                  <c:v>2.1206322484169298E-2</c:v>
                </c:pt>
                <c:pt idx="323">
                  <c:v>2.11441579594169E-2</c:v>
                </c:pt>
                <c:pt idx="324">
                  <c:v>2.1151060424352587E-2</c:v>
                </c:pt>
                <c:pt idx="325">
                  <c:v>2.0948649335415407E-2</c:v>
                </c:pt>
                <c:pt idx="326">
                  <c:v>2.0946409508518806E-2</c:v>
                </c:pt>
                <c:pt idx="327">
                  <c:v>2.0840443683763026E-2</c:v>
                </c:pt>
                <c:pt idx="328">
                  <c:v>2.1091514517196552E-2</c:v>
                </c:pt>
                <c:pt idx="329">
                  <c:v>2.1047966457164641E-2</c:v>
                </c:pt>
                <c:pt idx="330">
                  <c:v>2.040401868708849E-2</c:v>
                </c:pt>
                <c:pt idx="331">
                  <c:v>2.0222208813422699E-2</c:v>
                </c:pt>
                <c:pt idx="332">
                  <c:v>2.0237998193903258E-2</c:v>
                </c:pt>
                <c:pt idx="333">
                  <c:v>2.0149384671598804E-2</c:v>
                </c:pt>
                <c:pt idx="334">
                  <c:v>2.0291664572013545E-2</c:v>
                </c:pt>
                <c:pt idx="335">
                  <c:v>2.0326060255869482E-2</c:v>
                </c:pt>
                <c:pt idx="336">
                  <c:v>1.9709999074207465E-2</c:v>
                </c:pt>
                <c:pt idx="337">
                  <c:v>1.9648109707051289E-2</c:v>
                </c:pt>
                <c:pt idx="338">
                  <c:v>1.9565664279816167E-2</c:v>
                </c:pt>
                <c:pt idx="339">
                  <c:v>1.849645956604851E-2</c:v>
                </c:pt>
                <c:pt idx="340">
                  <c:v>1.6107257866535871E-2</c:v>
                </c:pt>
                <c:pt idx="341">
                  <c:v>1.6242832203044382E-2</c:v>
                </c:pt>
                <c:pt idx="342">
                  <c:v>1.5878281064672668E-2</c:v>
                </c:pt>
                <c:pt idx="343">
                  <c:v>1.5778220197531563E-2</c:v>
                </c:pt>
                <c:pt idx="344">
                  <c:v>1.4894363502252881E-2</c:v>
                </c:pt>
                <c:pt idx="345">
                  <c:v>1.6163140698891226E-2</c:v>
                </c:pt>
                <c:pt idx="346">
                  <c:v>1.591836555311494E-2</c:v>
                </c:pt>
                <c:pt idx="347">
                  <c:v>1.3669786603328696E-2</c:v>
                </c:pt>
                <c:pt idx="348">
                  <c:v>1.3634823063007699E-2</c:v>
                </c:pt>
                <c:pt idx="349">
                  <c:v>1.3625961277689213E-2</c:v>
                </c:pt>
                <c:pt idx="350">
                  <c:v>1.3395221798892834E-2</c:v>
                </c:pt>
                <c:pt idx="351">
                  <c:v>1.3211022082150166E-2</c:v>
                </c:pt>
                <c:pt idx="352">
                  <c:v>1.2059979896737377E-2</c:v>
                </c:pt>
                <c:pt idx="353">
                  <c:v>1.2084992381950037E-2</c:v>
                </c:pt>
                <c:pt idx="354">
                  <c:v>1.2079246317954739E-2</c:v>
                </c:pt>
                <c:pt idx="355">
                  <c:v>1.2512621644144618E-2</c:v>
                </c:pt>
                <c:pt idx="356">
                  <c:v>1.2515087712334387E-2</c:v>
                </c:pt>
                <c:pt idx="357">
                  <c:v>1.2495081051345915E-2</c:v>
                </c:pt>
                <c:pt idx="358">
                  <c:v>1.2420723448686633E-2</c:v>
                </c:pt>
                <c:pt idx="359">
                  <c:v>1.2411395403977232E-2</c:v>
                </c:pt>
                <c:pt idx="360">
                  <c:v>1.2426591621428404E-2</c:v>
                </c:pt>
                <c:pt idx="361">
                  <c:v>1.1915935839366969E-2</c:v>
                </c:pt>
                <c:pt idx="362">
                  <c:v>1.2587329546060778E-2</c:v>
                </c:pt>
                <c:pt idx="363">
                  <c:v>1.2597408479621645E-2</c:v>
                </c:pt>
                <c:pt idx="364">
                  <c:v>1.2415318488298088E-2</c:v>
                </c:pt>
                <c:pt idx="365">
                  <c:v>1.2333861234658579E-2</c:v>
                </c:pt>
                <c:pt idx="366">
                  <c:v>1.2355069939634472E-2</c:v>
                </c:pt>
                <c:pt idx="367">
                  <c:v>1.2379094607723035E-2</c:v>
                </c:pt>
                <c:pt idx="368">
                  <c:v>1.2387857774169984E-2</c:v>
                </c:pt>
                <c:pt idx="369">
                  <c:v>1.2924281810772233E-2</c:v>
                </c:pt>
                <c:pt idx="370">
                  <c:v>1.2911582892968248E-2</c:v>
                </c:pt>
                <c:pt idx="371">
                  <c:v>1.2769711192797812E-2</c:v>
                </c:pt>
                <c:pt idx="372">
                  <c:v>1.2446849535144279E-2</c:v>
                </c:pt>
                <c:pt idx="373">
                  <c:v>1.2575383175553748E-2</c:v>
                </c:pt>
                <c:pt idx="374">
                  <c:v>1.2590663485115462E-2</c:v>
                </c:pt>
                <c:pt idx="375">
                  <c:v>1.0967272604996433E-2</c:v>
                </c:pt>
                <c:pt idx="376">
                  <c:v>1.1747114988596312E-2</c:v>
                </c:pt>
                <c:pt idx="377">
                  <c:v>1.1199897026237608E-2</c:v>
                </c:pt>
                <c:pt idx="378">
                  <c:v>1.1200950022004967E-2</c:v>
                </c:pt>
                <c:pt idx="379">
                  <c:v>1.1171045564147551E-2</c:v>
                </c:pt>
                <c:pt idx="380">
                  <c:v>1.0872480631779936E-2</c:v>
                </c:pt>
                <c:pt idx="381">
                  <c:v>1.0816751384092679E-2</c:v>
                </c:pt>
                <c:pt idx="382">
                  <c:v>1.1300805989026377E-2</c:v>
                </c:pt>
                <c:pt idx="383">
                  <c:v>1.1465007424680696E-2</c:v>
                </c:pt>
                <c:pt idx="384">
                  <c:v>1.145949683321314E-2</c:v>
                </c:pt>
                <c:pt idx="385">
                  <c:v>1.1091469591010063E-2</c:v>
                </c:pt>
                <c:pt idx="386">
                  <c:v>1.109082839883414E-2</c:v>
                </c:pt>
                <c:pt idx="387">
                  <c:v>1.100584736306966E-2</c:v>
                </c:pt>
                <c:pt idx="388">
                  <c:v>1.0632903897150801E-2</c:v>
                </c:pt>
                <c:pt idx="389">
                  <c:v>1.0621742079140311E-2</c:v>
                </c:pt>
                <c:pt idx="390">
                  <c:v>1.1620592978675709E-2</c:v>
                </c:pt>
                <c:pt idx="391">
                  <c:v>1.160544040213044E-2</c:v>
                </c:pt>
                <c:pt idx="392">
                  <c:v>1.0758965022726889E-2</c:v>
                </c:pt>
                <c:pt idx="393">
                  <c:v>1.0751801557829658E-2</c:v>
                </c:pt>
                <c:pt idx="394">
                  <c:v>1.0769912843557215E-2</c:v>
                </c:pt>
                <c:pt idx="395">
                  <c:v>1.0860011625831776E-2</c:v>
                </c:pt>
                <c:pt idx="396">
                  <c:v>1.1203347691906184E-2</c:v>
                </c:pt>
                <c:pt idx="397">
                  <c:v>1.1113606986749546E-2</c:v>
                </c:pt>
                <c:pt idx="398">
                  <c:v>1.1122766369758338E-2</c:v>
                </c:pt>
                <c:pt idx="399">
                  <c:v>1.027899583458399E-2</c:v>
                </c:pt>
                <c:pt idx="400">
                  <c:v>1.0325953650899255E-2</c:v>
                </c:pt>
                <c:pt idx="401">
                  <c:v>1.0618012874265677E-2</c:v>
                </c:pt>
                <c:pt idx="402">
                  <c:v>1.0629338591471754E-2</c:v>
                </c:pt>
                <c:pt idx="403">
                  <c:v>1.0596922970780664E-2</c:v>
                </c:pt>
                <c:pt idx="404">
                  <c:v>1.0233416157176193E-2</c:v>
                </c:pt>
                <c:pt idx="405">
                  <c:v>1.0642693410800083E-2</c:v>
                </c:pt>
                <c:pt idx="406">
                  <c:v>9.8774258578149601E-3</c:v>
                </c:pt>
                <c:pt idx="407">
                  <c:v>9.8546852148395526E-3</c:v>
                </c:pt>
                <c:pt idx="408">
                  <c:v>9.8656448210512337E-3</c:v>
                </c:pt>
                <c:pt idx="409">
                  <c:v>9.8869764287388938E-3</c:v>
                </c:pt>
                <c:pt idx="410">
                  <c:v>9.4923161912242992E-3</c:v>
                </c:pt>
                <c:pt idx="411">
                  <c:v>9.7490521417792266E-3</c:v>
                </c:pt>
                <c:pt idx="412">
                  <c:v>9.4449560669024775E-3</c:v>
                </c:pt>
                <c:pt idx="413">
                  <c:v>9.2572290673200008E-3</c:v>
                </c:pt>
                <c:pt idx="414">
                  <c:v>9.2573792965451283E-3</c:v>
                </c:pt>
                <c:pt idx="415">
                  <c:v>8.8680169953534779E-3</c:v>
                </c:pt>
                <c:pt idx="416">
                  <c:v>8.7385267118435563E-3</c:v>
                </c:pt>
                <c:pt idx="417">
                  <c:v>8.7559468136612639E-3</c:v>
                </c:pt>
                <c:pt idx="418">
                  <c:v>9.3428214778226628E-3</c:v>
                </c:pt>
                <c:pt idx="419">
                  <c:v>9.2497874453367386E-3</c:v>
                </c:pt>
                <c:pt idx="420">
                  <c:v>8.1356189801648198E-3</c:v>
                </c:pt>
                <c:pt idx="421">
                  <c:v>8.129864671266137E-3</c:v>
                </c:pt>
                <c:pt idx="422">
                  <c:v>8.1259371268411918E-3</c:v>
                </c:pt>
                <c:pt idx="423">
                  <c:v>8.1446725522371696E-3</c:v>
                </c:pt>
                <c:pt idx="424">
                  <c:v>8.2490936704448861E-3</c:v>
                </c:pt>
                <c:pt idx="425">
                  <c:v>8.2156690069541041E-3</c:v>
                </c:pt>
                <c:pt idx="426">
                  <c:v>7.8411435919895928E-3</c:v>
                </c:pt>
                <c:pt idx="427">
                  <c:v>7.9116549495461229E-3</c:v>
                </c:pt>
                <c:pt idx="428">
                  <c:v>8.0405456501835369E-3</c:v>
                </c:pt>
                <c:pt idx="429">
                  <c:v>8.0439329223974312E-3</c:v>
                </c:pt>
                <c:pt idx="430">
                  <c:v>7.9515431436493721E-3</c:v>
                </c:pt>
                <c:pt idx="431">
                  <c:v>7.7805555645443008E-3</c:v>
                </c:pt>
                <c:pt idx="432">
                  <c:v>8.2442914342826645E-3</c:v>
                </c:pt>
                <c:pt idx="433">
                  <c:v>7.858968202955844E-3</c:v>
                </c:pt>
                <c:pt idx="434">
                  <c:v>7.7864078591190402E-3</c:v>
                </c:pt>
                <c:pt idx="435">
                  <c:v>7.2541223097713041E-3</c:v>
                </c:pt>
                <c:pt idx="436">
                  <c:v>7.5452613774524158E-3</c:v>
                </c:pt>
                <c:pt idx="437">
                  <c:v>7.5352688532596256E-3</c:v>
                </c:pt>
                <c:pt idx="438">
                  <c:v>7.4216380719679276E-3</c:v>
                </c:pt>
                <c:pt idx="439">
                  <c:v>7.4207522895931508E-3</c:v>
                </c:pt>
                <c:pt idx="440">
                  <c:v>7.3476527456330584E-3</c:v>
                </c:pt>
                <c:pt idx="441">
                  <c:v>7.7422748052425943E-3</c:v>
                </c:pt>
                <c:pt idx="442">
                  <c:v>7.9777361088136187E-3</c:v>
                </c:pt>
                <c:pt idx="443">
                  <c:v>7.9628400270460482E-3</c:v>
                </c:pt>
                <c:pt idx="444">
                  <c:v>8.0731503976500772E-3</c:v>
                </c:pt>
                <c:pt idx="445">
                  <c:v>9.293713969633759E-3</c:v>
                </c:pt>
                <c:pt idx="446">
                  <c:v>9.3142996688360142E-3</c:v>
                </c:pt>
                <c:pt idx="447">
                  <c:v>1.029989749652575E-2</c:v>
                </c:pt>
                <c:pt idx="448">
                  <c:v>9.9533608617939258E-3</c:v>
                </c:pt>
                <c:pt idx="449">
                  <c:v>9.9795301248616994E-3</c:v>
                </c:pt>
                <c:pt idx="450">
                  <c:v>9.9635920013716375E-3</c:v>
                </c:pt>
                <c:pt idx="451">
                  <c:v>9.9947130033311519E-3</c:v>
                </c:pt>
                <c:pt idx="452">
                  <c:v>9.9890434384056499E-3</c:v>
                </c:pt>
                <c:pt idx="453">
                  <c:v>1.0001550057241437E-2</c:v>
                </c:pt>
                <c:pt idx="454">
                  <c:v>9.8140376250432319E-3</c:v>
                </c:pt>
                <c:pt idx="455">
                  <c:v>9.8033927382859664E-3</c:v>
                </c:pt>
                <c:pt idx="456">
                  <c:v>9.7959948522341779E-3</c:v>
                </c:pt>
                <c:pt idx="457">
                  <c:v>9.7589931797844344E-3</c:v>
                </c:pt>
                <c:pt idx="458">
                  <c:v>9.6147480481512271E-3</c:v>
                </c:pt>
                <c:pt idx="459">
                  <c:v>9.7075067069609996E-3</c:v>
                </c:pt>
                <c:pt idx="460">
                  <c:v>9.6707782086146131E-3</c:v>
                </c:pt>
                <c:pt idx="461">
                  <c:v>9.6435967469723181E-3</c:v>
                </c:pt>
                <c:pt idx="462">
                  <c:v>9.2201854205409897E-3</c:v>
                </c:pt>
                <c:pt idx="463">
                  <c:v>9.2334129241540639E-3</c:v>
                </c:pt>
                <c:pt idx="464">
                  <c:v>9.5698341024772187E-3</c:v>
                </c:pt>
                <c:pt idx="465">
                  <c:v>9.534463969004885E-3</c:v>
                </c:pt>
                <c:pt idx="466">
                  <c:v>9.3094862646363134E-3</c:v>
                </c:pt>
                <c:pt idx="467">
                  <c:v>9.3164013916322095E-3</c:v>
                </c:pt>
                <c:pt idx="468">
                  <c:v>9.6136494217846594E-3</c:v>
                </c:pt>
                <c:pt idx="469">
                  <c:v>9.5138838771491284E-3</c:v>
                </c:pt>
                <c:pt idx="470">
                  <c:v>9.6710248324864481E-3</c:v>
                </c:pt>
                <c:pt idx="471">
                  <c:v>9.0680122992860997E-3</c:v>
                </c:pt>
                <c:pt idx="472">
                  <c:v>8.600052741558669E-3</c:v>
                </c:pt>
                <c:pt idx="473">
                  <c:v>8.5427097122423822E-3</c:v>
                </c:pt>
                <c:pt idx="474">
                  <c:v>8.549902636421346E-3</c:v>
                </c:pt>
                <c:pt idx="475">
                  <c:v>7.8439534372816942E-3</c:v>
                </c:pt>
                <c:pt idx="476">
                  <c:v>8.1043335010410403E-3</c:v>
                </c:pt>
                <c:pt idx="477">
                  <c:v>7.3379262083351797E-3</c:v>
                </c:pt>
                <c:pt idx="478">
                  <c:v>6.9673376210839617E-3</c:v>
                </c:pt>
                <c:pt idx="479">
                  <c:v>6.9579939069804976E-3</c:v>
                </c:pt>
                <c:pt idx="480">
                  <c:v>6.9578459709900434E-3</c:v>
                </c:pt>
                <c:pt idx="481">
                  <c:v>7.0444830752773129E-3</c:v>
                </c:pt>
                <c:pt idx="482">
                  <c:v>7.2007562203743993E-3</c:v>
                </c:pt>
                <c:pt idx="483">
                  <c:v>7.3692336945905173E-3</c:v>
                </c:pt>
                <c:pt idx="484">
                  <c:v>7.3540061633476641E-3</c:v>
                </c:pt>
                <c:pt idx="485">
                  <c:v>7.332331920222545E-3</c:v>
                </c:pt>
                <c:pt idx="486">
                  <c:v>7.3365040556405215E-3</c:v>
                </c:pt>
                <c:pt idx="487">
                  <c:v>7.5286258002918299E-3</c:v>
                </c:pt>
                <c:pt idx="488">
                  <c:v>7.5540389086536375E-3</c:v>
                </c:pt>
                <c:pt idx="489">
                  <c:v>7.600928746430459E-3</c:v>
                </c:pt>
                <c:pt idx="490">
                  <c:v>7.5861601564900186E-3</c:v>
                </c:pt>
                <c:pt idx="491">
                  <c:v>7.9158219165348914E-3</c:v>
                </c:pt>
                <c:pt idx="492">
                  <c:v>7.9083877725185363E-3</c:v>
                </c:pt>
                <c:pt idx="493">
                  <c:v>7.9007436706943455E-3</c:v>
                </c:pt>
                <c:pt idx="494">
                  <c:v>7.5166836151006177E-3</c:v>
                </c:pt>
                <c:pt idx="495">
                  <c:v>7.657843897620956E-3</c:v>
                </c:pt>
                <c:pt idx="496">
                  <c:v>7.6874495095816129E-3</c:v>
                </c:pt>
                <c:pt idx="497">
                  <c:v>7.6884921217457635E-3</c:v>
                </c:pt>
                <c:pt idx="498">
                  <c:v>7.2739286320093804E-3</c:v>
                </c:pt>
                <c:pt idx="499">
                  <c:v>7.2746924406232169E-3</c:v>
                </c:pt>
                <c:pt idx="500">
                  <c:v>7.0913015050241635E-3</c:v>
                </c:pt>
                <c:pt idx="501">
                  <c:v>7.057769494706637E-3</c:v>
                </c:pt>
                <c:pt idx="502">
                  <c:v>6.9302545005079852E-3</c:v>
                </c:pt>
                <c:pt idx="503">
                  <c:v>6.9192828428865979E-3</c:v>
                </c:pt>
                <c:pt idx="504">
                  <c:v>6.8007550901782263E-3</c:v>
                </c:pt>
                <c:pt idx="505">
                  <c:v>6.8878144924006306E-3</c:v>
                </c:pt>
                <c:pt idx="506">
                  <c:v>6.6338276703262937E-3</c:v>
                </c:pt>
                <c:pt idx="507">
                  <c:v>5.9703273732324416E-3</c:v>
                </c:pt>
                <c:pt idx="508">
                  <c:v>6.0795972938255897E-3</c:v>
                </c:pt>
                <c:pt idx="509">
                  <c:v>6.1913426902729385E-3</c:v>
                </c:pt>
                <c:pt idx="510">
                  <c:v>6.311198724021987E-3</c:v>
                </c:pt>
                <c:pt idx="511">
                  <c:v>6.2272176568160106E-3</c:v>
                </c:pt>
                <c:pt idx="512">
                  <c:v>6.0313392855144803E-3</c:v>
                </c:pt>
                <c:pt idx="513">
                  <c:v>5.7972762383804374E-3</c:v>
                </c:pt>
                <c:pt idx="514">
                  <c:v>5.8780639357359577E-3</c:v>
                </c:pt>
                <c:pt idx="515">
                  <c:v>6.0200003077833754E-3</c:v>
                </c:pt>
                <c:pt idx="516">
                  <c:v>6.1386703600369869E-3</c:v>
                </c:pt>
                <c:pt idx="517">
                  <c:v>6.0158834081304536E-3</c:v>
                </c:pt>
                <c:pt idx="518">
                  <c:v>6.1573086767084118E-3</c:v>
                </c:pt>
                <c:pt idx="519">
                  <c:v>5.9436587469307214E-3</c:v>
                </c:pt>
                <c:pt idx="520">
                  <c:v>5.9724466389063542E-3</c:v>
                </c:pt>
                <c:pt idx="521">
                  <c:v>5.0566727761005535E-3</c:v>
                </c:pt>
                <c:pt idx="522">
                  <c:v>5.2339342844889775E-3</c:v>
                </c:pt>
                <c:pt idx="523">
                  <c:v>5.4476159475288577E-3</c:v>
                </c:pt>
                <c:pt idx="524">
                  <c:v>5.6615724357366578E-3</c:v>
                </c:pt>
                <c:pt idx="525">
                  <c:v>5.2965788149764419E-3</c:v>
                </c:pt>
                <c:pt idx="526">
                  <c:v>5.3032571560617135E-3</c:v>
                </c:pt>
                <c:pt idx="527">
                  <c:v>5.6241646860160262E-3</c:v>
                </c:pt>
                <c:pt idx="528">
                  <c:v>5.9155362985789739E-3</c:v>
                </c:pt>
                <c:pt idx="529">
                  <c:v>6.0691532361428864E-3</c:v>
                </c:pt>
                <c:pt idx="530">
                  <c:v>6.2877122270812835E-3</c:v>
                </c:pt>
                <c:pt idx="531">
                  <c:v>6.9225491290542535E-3</c:v>
                </c:pt>
                <c:pt idx="532">
                  <c:v>7.5323241769868696E-3</c:v>
                </c:pt>
                <c:pt idx="533">
                  <c:v>9.0690019016343246E-3</c:v>
                </c:pt>
                <c:pt idx="534">
                  <c:v>9.7341655929956573E-3</c:v>
                </c:pt>
                <c:pt idx="535">
                  <c:v>0</c:v>
                </c:pt>
              </c:numCache>
            </c:numRef>
          </c:val>
          <c:smooth val="0"/>
          <c:extLst>
            <c:ext xmlns:c16="http://schemas.microsoft.com/office/drawing/2014/chart" uri="{C3380CC4-5D6E-409C-BE32-E72D297353CC}">
              <c16:uniqueId val="{00000001-652C-49F7-BB0B-B3C37C515BA5}"/>
            </c:ext>
          </c:extLst>
        </c:ser>
        <c:ser>
          <c:idx val="2"/>
          <c:order val="2"/>
          <c:tx>
            <c:strRef>
              <c:f>'data clean'!$N$1</c:f>
              <c:strCache>
                <c:ptCount val="1"/>
                <c:pt idx="0">
                  <c:v>FTSE</c:v>
                </c:pt>
              </c:strCache>
            </c:strRef>
          </c:tx>
          <c:spPr>
            <a:ln w="38100" cap="rnd">
              <a:solidFill>
                <a:schemeClr val="accent1">
                  <a:shade val="72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clean'!$N$2:$N$537</c:f>
              <c:numCache>
                <c:formatCode>General</c:formatCode>
                <c:ptCount val="536"/>
                <c:pt idx="0">
                  <c:v>1.7135232332660521E-2</c:v>
                </c:pt>
                <c:pt idx="1">
                  <c:v>1.7187152376525301E-2</c:v>
                </c:pt>
                <c:pt idx="2">
                  <c:v>1.7326901175570057E-2</c:v>
                </c:pt>
                <c:pt idx="3">
                  <c:v>1.6728222175203887E-2</c:v>
                </c:pt>
                <c:pt idx="4">
                  <c:v>1.6763347918254366E-2</c:v>
                </c:pt>
                <c:pt idx="5">
                  <c:v>1.7510203316927944E-2</c:v>
                </c:pt>
                <c:pt idx="6">
                  <c:v>1.7538273544139411E-2</c:v>
                </c:pt>
                <c:pt idx="7">
                  <c:v>1.7554015818121032E-2</c:v>
                </c:pt>
                <c:pt idx="8">
                  <c:v>1.5378501762405076E-2</c:v>
                </c:pt>
                <c:pt idx="9">
                  <c:v>1.5633415786429204E-2</c:v>
                </c:pt>
                <c:pt idx="10">
                  <c:v>1.5987085272388183E-2</c:v>
                </c:pt>
                <c:pt idx="11">
                  <c:v>1.8587577398449462E-2</c:v>
                </c:pt>
                <c:pt idx="12">
                  <c:v>1.9263044479673551E-2</c:v>
                </c:pt>
                <c:pt idx="13">
                  <c:v>2.0753442955692904E-2</c:v>
                </c:pt>
                <c:pt idx="14">
                  <c:v>2.1401911532463586E-2</c:v>
                </c:pt>
                <c:pt idx="15">
                  <c:v>2.1403078592451771E-2</c:v>
                </c:pt>
                <c:pt idx="16">
                  <c:v>1.9915525213056982E-2</c:v>
                </c:pt>
                <c:pt idx="17">
                  <c:v>2.2174025896245245E-2</c:v>
                </c:pt>
                <c:pt idx="18">
                  <c:v>2.1544261014521109E-2</c:v>
                </c:pt>
                <c:pt idx="19">
                  <c:v>2.1286702104142827E-2</c:v>
                </c:pt>
                <c:pt idx="20">
                  <c:v>2.143504037938062E-2</c:v>
                </c:pt>
                <c:pt idx="21">
                  <c:v>2.2047680022024993E-2</c:v>
                </c:pt>
                <c:pt idx="22">
                  <c:v>2.1622273126267931E-2</c:v>
                </c:pt>
                <c:pt idx="23">
                  <c:v>2.1443101786434684E-2</c:v>
                </c:pt>
                <c:pt idx="24">
                  <c:v>2.1467940240369309E-2</c:v>
                </c:pt>
                <c:pt idx="25">
                  <c:v>2.1282922389653305E-2</c:v>
                </c:pt>
                <c:pt idx="26">
                  <c:v>2.203319822267729E-2</c:v>
                </c:pt>
                <c:pt idx="27">
                  <c:v>2.1781865933089083E-2</c:v>
                </c:pt>
                <c:pt idx="28">
                  <c:v>2.1735829506511272E-2</c:v>
                </c:pt>
                <c:pt idx="29">
                  <c:v>2.1777531114729673E-2</c:v>
                </c:pt>
                <c:pt idx="30">
                  <c:v>2.1792415481335172E-2</c:v>
                </c:pt>
                <c:pt idx="31">
                  <c:v>2.2541813798543187E-2</c:v>
                </c:pt>
                <c:pt idx="32">
                  <c:v>2.3636673282306241E-2</c:v>
                </c:pt>
                <c:pt idx="33">
                  <c:v>2.3657789158689213E-2</c:v>
                </c:pt>
                <c:pt idx="34">
                  <c:v>2.4888566416809574E-2</c:v>
                </c:pt>
                <c:pt idx="35">
                  <c:v>2.4509851941660155E-2</c:v>
                </c:pt>
                <c:pt idx="36">
                  <c:v>2.4496351234941701E-2</c:v>
                </c:pt>
                <c:pt idx="37">
                  <c:v>2.4628364252087521E-2</c:v>
                </c:pt>
                <c:pt idx="38">
                  <c:v>2.459003330926415E-2</c:v>
                </c:pt>
                <c:pt idx="39">
                  <c:v>2.4537600297915806E-2</c:v>
                </c:pt>
                <c:pt idx="40">
                  <c:v>2.416173648032539E-2</c:v>
                </c:pt>
                <c:pt idx="41">
                  <c:v>2.1716350714605655E-2</c:v>
                </c:pt>
                <c:pt idx="42">
                  <c:v>2.069872127253743E-2</c:v>
                </c:pt>
                <c:pt idx="43">
                  <c:v>1.9787199143658948E-2</c:v>
                </c:pt>
                <c:pt idx="44">
                  <c:v>1.8898013337378186E-2</c:v>
                </c:pt>
                <c:pt idx="45">
                  <c:v>1.8902087615950702E-2</c:v>
                </c:pt>
                <c:pt idx="46">
                  <c:v>1.9687113710935362E-2</c:v>
                </c:pt>
                <c:pt idx="47">
                  <c:v>1.7887713426348914E-2</c:v>
                </c:pt>
                <c:pt idx="48">
                  <c:v>1.7883430891348799E-2</c:v>
                </c:pt>
                <c:pt idx="49">
                  <c:v>1.858446145753297E-2</c:v>
                </c:pt>
                <c:pt idx="50">
                  <c:v>1.8532806732879888E-2</c:v>
                </c:pt>
                <c:pt idx="51">
                  <c:v>1.8254641092636588E-2</c:v>
                </c:pt>
                <c:pt idx="52">
                  <c:v>1.8618142594280667E-2</c:v>
                </c:pt>
                <c:pt idx="53">
                  <c:v>1.8441991871181156E-2</c:v>
                </c:pt>
                <c:pt idx="54">
                  <c:v>1.8734482217931645E-2</c:v>
                </c:pt>
                <c:pt idx="55">
                  <c:v>1.8743849773843461E-2</c:v>
                </c:pt>
                <c:pt idx="56">
                  <c:v>1.8279522610155582E-2</c:v>
                </c:pt>
                <c:pt idx="57">
                  <c:v>1.8097383154305799E-2</c:v>
                </c:pt>
                <c:pt idx="58">
                  <c:v>1.814713980932587E-2</c:v>
                </c:pt>
                <c:pt idx="59">
                  <c:v>1.8242755094365182E-2</c:v>
                </c:pt>
                <c:pt idx="60">
                  <c:v>1.8169689053586499E-2</c:v>
                </c:pt>
                <c:pt idx="61">
                  <c:v>1.7271119100400245E-2</c:v>
                </c:pt>
                <c:pt idx="62">
                  <c:v>1.5744554040103921E-2</c:v>
                </c:pt>
                <c:pt idx="63">
                  <c:v>1.5774265594510308E-2</c:v>
                </c:pt>
                <c:pt idx="64">
                  <c:v>1.4466296792469103E-2</c:v>
                </c:pt>
                <c:pt idx="65">
                  <c:v>1.361860345763136E-2</c:v>
                </c:pt>
                <c:pt idx="66">
                  <c:v>1.4613442713875541E-2</c:v>
                </c:pt>
                <c:pt idx="67">
                  <c:v>1.4180795706665509E-2</c:v>
                </c:pt>
                <c:pt idx="68">
                  <c:v>1.4208288752886567E-2</c:v>
                </c:pt>
                <c:pt idx="69">
                  <c:v>1.4075088474732905E-2</c:v>
                </c:pt>
                <c:pt idx="70">
                  <c:v>1.4076776115810012E-2</c:v>
                </c:pt>
                <c:pt idx="71">
                  <c:v>1.4180887178023001E-2</c:v>
                </c:pt>
                <c:pt idx="72">
                  <c:v>1.4183630288348636E-2</c:v>
                </c:pt>
                <c:pt idx="73">
                  <c:v>1.4393664440252165E-2</c:v>
                </c:pt>
                <c:pt idx="74">
                  <c:v>1.4159031248096289E-2</c:v>
                </c:pt>
                <c:pt idx="75">
                  <c:v>1.4783407831156073E-2</c:v>
                </c:pt>
                <c:pt idx="76">
                  <c:v>1.3848178624698211E-2</c:v>
                </c:pt>
                <c:pt idx="77">
                  <c:v>1.3912777745426746E-2</c:v>
                </c:pt>
                <c:pt idx="78">
                  <c:v>1.3987799232844735E-2</c:v>
                </c:pt>
                <c:pt idx="79">
                  <c:v>1.2981929969021278E-2</c:v>
                </c:pt>
                <c:pt idx="80">
                  <c:v>1.3017598889616998E-2</c:v>
                </c:pt>
                <c:pt idx="81">
                  <c:v>1.25145779085678E-2</c:v>
                </c:pt>
                <c:pt idx="82">
                  <c:v>1.201308512353021E-2</c:v>
                </c:pt>
                <c:pt idx="83">
                  <c:v>1.2895437559715528E-2</c:v>
                </c:pt>
                <c:pt idx="84">
                  <c:v>1.2265833453776161E-2</c:v>
                </c:pt>
                <c:pt idx="85">
                  <c:v>1.2446566958197609E-2</c:v>
                </c:pt>
                <c:pt idx="86">
                  <c:v>1.2161378585441373E-2</c:v>
                </c:pt>
                <c:pt idx="87">
                  <c:v>1.2504788596925366E-2</c:v>
                </c:pt>
                <c:pt idx="88">
                  <c:v>1.3029779702825445E-2</c:v>
                </c:pt>
                <c:pt idx="89">
                  <c:v>1.3005817782664552E-2</c:v>
                </c:pt>
                <c:pt idx="90">
                  <c:v>1.3230242377313578E-2</c:v>
                </c:pt>
                <c:pt idx="91">
                  <c:v>1.2705522275579138E-2</c:v>
                </c:pt>
                <c:pt idx="92">
                  <c:v>1.2624583365296775E-2</c:v>
                </c:pt>
                <c:pt idx="93">
                  <c:v>1.2847378307060642E-2</c:v>
                </c:pt>
                <c:pt idx="94">
                  <c:v>1.2222602720328265E-2</c:v>
                </c:pt>
                <c:pt idx="95">
                  <c:v>1.2869061513869998E-2</c:v>
                </c:pt>
                <c:pt idx="96">
                  <c:v>1.26579372941318E-2</c:v>
                </c:pt>
                <c:pt idx="97">
                  <c:v>1.2619689558342723E-2</c:v>
                </c:pt>
                <c:pt idx="98">
                  <c:v>1.2523698964898435E-2</c:v>
                </c:pt>
                <c:pt idx="99">
                  <c:v>1.2519709160901676E-2</c:v>
                </c:pt>
                <c:pt idx="100">
                  <c:v>1.2626082828609832E-2</c:v>
                </c:pt>
                <c:pt idx="101">
                  <c:v>1.2654158202937848E-2</c:v>
                </c:pt>
                <c:pt idx="102">
                  <c:v>1.2587650669849709E-2</c:v>
                </c:pt>
                <c:pt idx="103">
                  <c:v>1.2482477386927609E-2</c:v>
                </c:pt>
                <c:pt idx="104">
                  <c:v>1.260760912671305E-2</c:v>
                </c:pt>
                <c:pt idx="105">
                  <c:v>1.3004015445132191E-2</c:v>
                </c:pt>
                <c:pt idx="106">
                  <c:v>1.3021233619386546E-2</c:v>
                </c:pt>
                <c:pt idx="107">
                  <c:v>1.2885021556389828E-2</c:v>
                </c:pt>
                <c:pt idx="108">
                  <c:v>1.3016372951679319E-2</c:v>
                </c:pt>
                <c:pt idx="109">
                  <c:v>1.3100403452995769E-2</c:v>
                </c:pt>
                <c:pt idx="110">
                  <c:v>1.3047398085920359E-2</c:v>
                </c:pt>
                <c:pt idx="111">
                  <c:v>1.3271590474236188E-2</c:v>
                </c:pt>
                <c:pt idx="112">
                  <c:v>1.3244986996346405E-2</c:v>
                </c:pt>
                <c:pt idx="113">
                  <c:v>1.2187650151019696E-2</c:v>
                </c:pt>
                <c:pt idx="114">
                  <c:v>1.2471813775244178E-2</c:v>
                </c:pt>
                <c:pt idx="115">
                  <c:v>1.2228424414525181E-2</c:v>
                </c:pt>
                <c:pt idx="116">
                  <c:v>1.2579744519327758E-2</c:v>
                </c:pt>
                <c:pt idx="117">
                  <c:v>1.2428252714317573E-2</c:v>
                </c:pt>
                <c:pt idx="118">
                  <c:v>1.1492281907336999E-2</c:v>
                </c:pt>
                <c:pt idx="119">
                  <c:v>1.1513652267589306E-2</c:v>
                </c:pt>
                <c:pt idx="120">
                  <c:v>1.1501348764036358E-2</c:v>
                </c:pt>
                <c:pt idx="121">
                  <c:v>1.1427202562194481E-2</c:v>
                </c:pt>
                <c:pt idx="122">
                  <c:v>1.1411237766627879E-2</c:v>
                </c:pt>
                <c:pt idx="123">
                  <c:v>1.1332297273410419E-2</c:v>
                </c:pt>
                <c:pt idx="124">
                  <c:v>1.1346987351671509E-2</c:v>
                </c:pt>
                <c:pt idx="125">
                  <c:v>1.0895662430810058E-2</c:v>
                </c:pt>
                <c:pt idx="126">
                  <c:v>9.6034865042193326E-3</c:v>
                </c:pt>
                <c:pt idx="127">
                  <c:v>9.8608014114524283E-3</c:v>
                </c:pt>
                <c:pt idx="128">
                  <c:v>1.0128617873737771E-2</c:v>
                </c:pt>
                <c:pt idx="129">
                  <c:v>1.0123389446776262E-2</c:v>
                </c:pt>
                <c:pt idx="130">
                  <c:v>9.7395576618257949E-3</c:v>
                </c:pt>
                <c:pt idx="131">
                  <c:v>9.9097392368555498E-3</c:v>
                </c:pt>
                <c:pt idx="132">
                  <c:v>1.0011781624911086E-2</c:v>
                </c:pt>
                <c:pt idx="133">
                  <c:v>9.75714287368455E-3</c:v>
                </c:pt>
                <c:pt idx="134">
                  <c:v>9.7377709678900404E-3</c:v>
                </c:pt>
                <c:pt idx="135">
                  <c:v>9.1133732055350067E-3</c:v>
                </c:pt>
                <c:pt idx="136">
                  <c:v>9.2378693572177841E-3</c:v>
                </c:pt>
                <c:pt idx="137">
                  <c:v>9.2622233358466508E-3</c:v>
                </c:pt>
                <c:pt idx="138">
                  <c:v>9.9450809704807758E-3</c:v>
                </c:pt>
                <c:pt idx="139">
                  <c:v>9.8968983526784363E-3</c:v>
                </c:pt>
                <c:pt idx="140">
                  <c:v>9.9105441223080511E-3</c:v>
                </c:pt>
                <c:pt idx="141">
                  <c:v>9.7014969092319211E-3</c:v>
                </c:pt>
                <c:pt idx="142">
                  <c:v>9.8566237574998754E-3</c:v>
                </c:pt>
                <c:pt idx="143">
                  <c:v>1.0216284400816431E-2</c:v>
                </c:pt>
                <c:pt idx="144">
                  <c:v>9.8153629108999347E-3</c:v>
                </c:pt>
                <c:pt idx="145">
                  <c:v>9.9362386977565574E-3</c:v>
                </c:pt>
                <c:pt idx="146">
                  <c:v>9.5788899745735141E-3</c:v>
                </c:pt>
                <c:pt idx="147">
                  <c:v>9.4811030862838978E-3</c:v>
                </c:pt>
                <c:pt idx="148">
                  <c:v>9.1510633736050975E-3</c:v>
                </c:pt>
                <c:pt idx="149">
                  <c:v>9.1165229607018516E-3</c:v>
                </c:pt>
                <c:pt idx="150">
                  <c:v>9.3207162669398311E-3</c:v>
                </c:pt>
                <c:pt idx="151">
                  <c:v>9.290515794545531E-3</c:v>
                </c:pt>
                <c:pt idx="152">
                  <c:v>9.2348857656777486E-3</c:v>
                </c:pt>
                <c:pt idx="153">
                  <c:v>9.3543135548823982E-3</c:v>
                </c:pt>
                <c:pt idx="154">
                  <c:v>9.4023177859519393E-3</c:v>
                </c:pt>
                <c:pt idx="155">
                  <c:v>9.3185439444850426E-3</c:v>
                </c:pt>
                <c:pt idx="156">
                  <c:v>9.6031755980026008E-3</c:v>
                </c:pt>
                <c:pt idx="157">
                  <c:v>9.3864718007839673E-3</c:v>
                </c:pt>
                <c:pt idx="158">
                  <c:v>8.9075631737467516E-3</c:v>
                </c:pt>
                <c:pt idx="159">
                  <c:v>9.5769234821578304E-3</c:v>
                </c:pt>
                <c:pt idx="160">
                  <c:v>9.9222327599627434E-3</c:v>
                </c:pt>
                <c:pt idx="161">
                  <c:v>9.7067453579105633E-3</c:v>
                </c:pt>
                <c:pt idx="162">
                  <c:v>9.8916752571389654E-3</c:v>
                </c:pt>
                <c:pt idx="163">
                  <c:v>9.8843324742543155E-3</c:v>
                </c:pt>
                <c:pt idx="164">
                  <c:v>9.9670094599839734E-3</c:v>
                </c:pt>
                <c:pt idx="165">
                  <c:v>9.8812795552012268E-3</c:v>
                </c:pt>
                <c:pt idx="166">
                  <c:v>9.9030529007445543E-3</c:v>
                </c:pt>
                <c:pt idx="167">
                  <c:v>1.0118797104587627E-2</c:v>
                </c:pt>
                <c:pt idx="168">
                  <c:v>9.9061413035442178E-3</c:v>
                </c:pt>
                <c:pt idx="169">
                  <c:v>1.0035971559893955E-2</c:v>
                </c:pt>
                <c:pt idx="170">
                  <c:v>1.0154911762273192E-2</c:v>
                </c:pt>
                <c:pt idx="171">
                  <c:v>1.0425934389952127E-2</c:v>
                </c:pt>
                <c:pt idx="172">
                  <c:v>1.0476820832060743E-2</c:v>
                </c:pt>
                <c:pt idx="173">
                  <c:v>1.0134880118207731E-2</c:v>
                </c:pt>
                <c:pt idx="174">
                  <c:v>1.0358543526033211E-2</c:v>
                </c:pt>
                <c:pt idx="175">
                  <c:v>1.0240580331553154E-2</c:v>
                </c:pt>
                <c:pt idx="176">
                  <c:v>1.0412086664297019E-2</c:v>
                </c:pt>
                <c:pt idx="177">
                  <c:v>1.0392506274946875E-2</c:v>
                </c:pt>
                <c:pt idx="178">
                  <c:v>1.1327923149604369E-2</c:v>
                </c:pt>
                <c:pt idx="179">
                  <c:v>1.1379488069520015E-2</c:v>
                </c:pt>
                <c:pt idx="180">
                  <c:v>1.1194772001529713E-2</c:v>
                </c:pt>
                <c:pt idx="181">
                  <c:v>1.1341466215591268E-2</c:v>
                </c:pt>
                <c:pt idx="182">
                  <c:v>1.1651271419907299E-2</c:v>
                </c:pt>
                <c:pt idx="183">
                  <c:v>1.1613984336096742E-2</c:v>
                </c:pt>
                <c:pt idx="184">
                  <c:v>1.1416101399431916E-2</c:v>
                </c:pt>
                <c:pt idx="185">
                  <c:v>1.1850748749208271E-2</c:v>
                </c:pt>
                <c:pt idx="186">
                  <c:v>1.1495346859360942E-2</c:v>
                </c:pt>
                <c:pt idx="187">
                  <c:v>1.1551592866135425E-2</c:v>
                </c:pt>
                <c:pt idx="188">
                  <c:v>1.1502691629409492E-2</c:v>
                </c:pt>
                <c:pt idx="189">
                  <c:v>1.1006493070901169E-2</c:v>
                </c:pt>
                <c:pt idx="190">
                  <c:v>1.1017398512321112E-2</c:v>
                </c:pt>
                <c:pt idx="191">
                  <c:v>1.1112127262773315E-2</c:v>
                </c:pt>
                <c:pt idx="192">
                  <c:v>1.0435970286641378E-2</c:v>
                </c:pt>
                <c:pt idx="193">
                  <c:v>1.0735321244996411E-2</c:v>
                </c:pt>
                <c:pt idx="194">
                  <c:v>1.0654703229877825E-2</c:v>
                </c:pt>
                <c:pt idx="195">
                  <c:v>1.1206243693854619E-2</c:v>
                </c:pt>
                <c:pt idx="196">
                  <c:v>1.117185952159656E-2</c:v>
                </c:pt>
                <c:pt idx="197">
                  <c:v>1.1021355483278501E-2</c:v>
                </c:pt>
                <c:pt idx="198">
                  <c:v>1.0643825994280876E-2</c:v>
                </c:pt>
                <c:pt idx="199">
                  <c:v>1.0577131137205247E-2</c:v>
                </c:pt>
                <c:pt idx="200">
                  <c:v>1.0515774538175109E-2</c:v>
                </c:pt>
                <c:pt idx="201">
                  <c:v>1.0038120055470912E-2</c:v>
                </c:pt>
                <c:pt idx="202">
                  <c:v>9.9501151625365197E-3</c:v>
                </c:pt>
                <c:pt idx="203">
                  <c:v>1.0412370820251964E-2</c:v>
                </c:pt>
                <c:pt idx="204">
                  <c:v>1.0282194013495062E-2</c:v>
                </c:pt>
                <c:pt idx="205">
                  <c:v>1.0306858851465163E-2</c:v>
                </c:pt>
                <c:pt idx="206">
                  <c:v>1.015447116664314E-2</c:v>
                </c:pt>
                <c:pt idx="207">
                  <c:v>1.0306345138234845E-2</c:v>
                </c:pt>
                <c:pt idx="208">
                  <c:v>9.3298779875381245E-3</c:v>
                </c:pt>
                <c:pt idx="209">
                  <c:v>9.2369152496913128E-3</c:v>
                </c:pt>
                <c:pt idx="210">
                  <c:v>9.8135706210566009E-3</c:v>
                </c:pt>
                <c:pt idx="211">
                  <c:v>9.4982056718514053E-3</c:v>
                </c:pt>
                <c:pt idx="212">
                  <c:v>9.7470406345542861E-3</c:v>
                </c:pt>
                <c:pt idx="213">
                  <c:v>9.7877599279594836E-3</c:v>
                </c:pt>
                <c:pt idx="214">
                  <c:v>9.8619970599669298E-3</c:v>
                </c:pt>
                <c:pt idx="215">
                  <c:v>9.4036398769686575E-3</c:v>
                </c:pt>
                <c:pt idx="216">
                  <c:v>9.447642727564964E-3</c:v>
                </c:pt>
                <c:pt idx="217">
                  <c:v>9.3899391804401489E-3</c:v>
                </c:pt>
                <c:pt idx="218">
                  <c:v>9.3907036823520501E-3</c:v>
                </c:pt>
                <c:pt idx="219">
                  <c:v>9.4959862372843463E-3</c:v>
                </c:pt>
                <c:pt idx="220">
                  <c:v>9.0448548171611926E-3</c:v>
                </c:pt>
                <c:pt idx="221">
                  <c:v>9.3881719433681343E-3</c:v>
                </c:pt>
                <c:pt idx="222">
                  <c:v>9.3991386452750292E-3</c:v>
                </c:pt>
                <c:pt idx="223">
                  <c:v>8.9542259415988437E-3</c:v>
                </c:pt>
                <c:pt idx="224">
                  <c:v>8.9203440397769909E-3</c:v>
                </c:pt>
                <c:pt idx="225">
                  <c:v>8.25299650196646E-3</c:v>
                </c:pt>
                <c:pt idx="226">
                  <c:v>8.1474324380671256E-3</c:v>
                </c:pt>
                <c:pt idx="227">
                  <c:v>8.1985939508513548E-3</c:v>
                </c:pt>
                <c:pt idx="228">
                  <c:v>8.0166688096565322E-3</c:v>
                </c:pt>
                <c:pt idx="229">
                  <c:v>8.0354385509983622E-3</c:v>
                </c:pt>
                <c:pt idx="230">
                  <c:v>8.1708105788730594E-3</c:v>
                </c:pt>
                <c:pt idx="231">
                  <c:v>8.2489730640695081E-3</c:v>
                </c:pt>
                <c:pt idx="232">
                  <c:v>8.2359751283096264E-3</c:v>
                </c:pt>
                <c:pt idx="233">
                  <c:v>8.2548789418145467E-3</c:v>
                </c:pt>
                <c:pt idx="234">
                  <c:v>8.7923910890006975E-3</c:v>
                </c:pt>
                <c:pt idx="235">
                  <c:v>8.7783969185561746E-3</c:v>
                </c:pt>
                <c:pt idx="236">
                  <c:v>8.893045070306289E-3</c:v>
                </c:pt>
                <c:pt idx="237">
                  <c:v>8.7070492135870089E-3</c:v>
                </c:pt>
                <c:pt idx="238">
                  <c:v>8.889863673631395E-3</c:v>
                </c:pt>
                <c:pt idx="239">
                  <c:v>9.1162506100557709E-3</c:v>
                </c:pt>
                <c:pt idx="240">
                  <c:v>8.5798762327492367E-3</c:v>
                </c:pt>
                <c:pt idx="241">
                  <c:v>8.7969271840799279E-3</c:v>
                </c:pt>
                <c:pt idx="242">
                  <c:v>8.2006578880010721E-3</c:v>
                </c:pt>
                <c:pt idx="243">
                  <c:v>8.1659145914708409E-3</c:v>
                </c:pt>
                <c:pt idx="244">
                  <c:v>8.8823143279705523E-3</c:v>
                </c:pt>
                <c:pt idx="245">
                  <c:v>9.1288319354801521E-3</c:v>
                </c:pt>
                <c:pt idx="246">
                  <c:v>9.1188727458113208E-3</c:v>
                </c:pt>
                <c:pt idx="247">
                  <c:v>9.1769934763906123E-3</c:v>
                </c:pt>
                <c:pt idx="248">
                  <c:v>9.2355752106979688E-3</c:v>
                </c:pt>
                <c:pt idx="249">
                  <c:v>9.2799582160658211E-3</c:v>
                </c:pt>
                <c:pt idx="250">
                  <c:v>9.252443510483219E-3</c:v>
                </c:pt>
                <c:pt idx="251">
                  <c:v>8.7242558687639447E-3</c:v>
                </c:pt>
                <c:pt idx="252">
                  <c:v>9.1881125377728384E-3</c:v>
                </c:pt>
                <c:pt idx="253">
                  <c:v>9.2855124012795678E-3</c:v>
                </c:pt>
                <c:pt idx="254">
                  <c:v>9.4887783798217693E-3</c:v>
                </c:pt>
                <c:pt idx="255">
                  <c:v>9.5751828418774738E-3</c:v>
                </c:pt>
                <c:pt idx="256">
                  <c:v>9.5692674987909836E-3</c:v>
                </c:pt>
                <c:pt idx="257">
                  <c:v>9.5649568628087718E-3</c:v>
                </c:pt>
                <c:pt idx="258">
                  <c:v>9.6101250726242232E-3</c:v>
                </c:pt>
                <c:pt idx="259">
                  <c:v>9.7738210253073016E-3</c:v>
                </c:pt>
                <c:pt idx="260">
                  <c:v>1.010152193583728E-2</c:v>
                </c:pt>
                <c:pt idx="261">
                  <c:v>1.0175253030115097E-2</c:v>
                </c:pt>
                <c:pt idx="262">
                  <c:v>1.0512921338123512E-2</c:v>
                </c:pt>
                <c:pt idx="263">
                  <c:v>1.0147872657450882E-2</c:v>
                </c:pt>
                <c:pt idx="264">
                  <c:v>9.6596530680532998E-3</c:v>
                </c:pt>
                <c:pt idx="265">
                  <c:v>9.7956381780239278E-3</c:v>
                </c:pt>
                <c:pt idx="266">
                  <c:v>9.6170124782946655E-3</c:v>
                </c:pt>
                <c:pt idx="267">
                  <c:v>9.6293863760308161E-3</c:v>
                </c:pt>
                <c:pt idx="268">
                  <c:v>9.3292172305282656E-3</c:v>
                </c:pt>
                <c:pt idx="269">
                  <c:v>8.8968267281740402E-3</c:v>
                </c:pt>
                <c:pt idx="270">
                  <c:v>8.8420393275793902E-3</c:v>
                </c:pt>
                <c:pt idx="271">
                  <c:v>8.8152571090440064E-3</c:v>
                </c:pt>
                <c:pt idx="272">
                  <c:v>8.785126440572541E-3</c:v>
                </c:pt>
                <c:pt idx="273">
                  <c:v>8.6683451431799757E-3</c:v>
                </c:pt>
                <c:pt idx="274">
                  <c:v>7.3830772397836322E-3</c:v>
                </c:pt>
                <c:pt idx="275">
                  <c:v>6.5202999260713553E-3</c:v>
                </c:pt>
                <c:pt idx="276">
                  <c:v>6.5564291378782747E-3</c:v>
                </c:pt>
                <c:pt idx="277">
                  <c:v>6.563565774113907E-3</c:v>
                </c:pt>
                <c:pt idx="278">
                  <c:v>6.581484436365098E-3</c:v>
                </c:pt>
                <c:pt idx="279">
                  <c:v>6.6406814734279417E-3</c:v>
                </c:pt>
                <c:pt idx="280">
                  <c:v>6.6644977484747788E-3</c:v>
                </c:pt>
                <c:pt idx="281">
                  <c:v>6.6697594192735741E-3</c:v>
                </c:pt>
                <c:pt idx="282">
                  <c:v>6.5567597832845272E-3</c:v>
                </c:pt>
                <c:pt idx="283">
                  <c:v>6.5258799104824768E-3</c:v>
                </c:pt>
                <c:pt idx="284">
                  <c:v>6.6192627624093491E-3</c:v>
                </c:pt>
                <c:pt idx="285">
                  <c:v>6.6185739386659358E-3</c:v>
                </c:pt>
                <c:pt idx="286">
                  <c:v>6.6000515193241488E-3</c:v>
                </c:pt>
                <c:pt idx="287">
                  <c:v>6.3732406258770347E-3</c:v>
                </c:pt>
                <c:pt idx="288">
                  <c:v>6.4469970052411854E-3</c:v>
                </c:pt>
                <c:pt idx="289">
                  <c:v>6.1940744488026217E-3</c:v>
                </c:pt>
                <c:pt idx="290">
                  <c:v>5.9633801746987961E-3</c:v>
                </c:pt>
                <c:pt idx="291">
                  <c:v>5.8160703886307261E-3</c:v>
                </c:pt>
                <c:pt idx="292">
                  <c:v>5.4088638622446488E-3</c:v>
                </c:pt>
                <c:pt idx="293">
                  <c:v>5.2985529329947958E-3</c:v>
                </c:pt>
                <c:pt idx="294">
                  <c:v>5.309451703868328E-3</c:v>
                </c:pt>
                <c:pt idx="295">
                  <c:v>5.6126882629980003E-3</c:v>
                </c:pt>
                <c:pt idx="296">
                  <c:v>5.6514543644150842E-3</c:v>
                </c:pt>
                <c:pt idx="297">
                  <c:v>5.8751268833772902E-3</c:v>
                </c:pt>
                <c:pt idx="298">
                  <c:v>6.1341027238923287E-3</c:v>
                </c:pt>
                <c:pt idx="299">
                  <c:v>6.3864772965026694E-3</c:v>
                </c:pt>
                <c:pt idx="300">
                  <c:v>6.9652286256167671E-3</c:v>
                </c:pt>
                <c:pt idx="301">
                  <c:v>8.496188981722495E-3</c:v>
                </c:pt>
                <c:pt idx="302">
                  <c:v>8.4670643613170248E-3</c:v>
                </c:pt>
                <c:pt idx="303">
                  <c:v>8.4935242965268991E-3</c:v>
                </c:pt>
                <c:pt idx="304">
                  <c:v>8.7445678603171994E-3</c:v>
                </c:pt>
                <c:pt idx="305">
                  <c:v>9.8871002535327549E-3</c:v>
                </c:pt>
                <c:pt idx="306">
                  <c:v>9.8903103939931621E-3</c:v>
                </c:pt>
                <c:pt idx="307">
                  <c:v>1.0024833203922232E-2</c:v>
                </c:pt>
                <c:pt idx="308">
                  <c:v>1.0295362594274136E-2</c:v>
                </c:pt>
                <c:pt idx="309">
                  <c:v>1.0959893301537311E-2</c:v>
                </c:pt>
                <c:pt idx="310">
                  <c:v>1.4743906506805246E-2</c:v>
                </c:pt>
                <c:pt idx="311">
                  <c:v>1.4801845059173195E-2</c:v>
                </c:pt>
                <c:pt idx="312">
                  <c:v>1.492150713345306E-2</c:v>
                </c:pt>
                <c:pt idx="313">
                  <c:v>1.5048320555042695E-2</c:v>
                </c:pt>
                <c:pt idx="314">
                  <c:v>1.5828603143335649E-2</c:v>
                </c:pt>
                <c:pt idx="315">
                  <c:v>1.5745959120590437E-2</c:v>
                </c:pt>
                <c:pt idx="316">
                  <c:v>1.5879539816368249E-2</c:v>
                </c:pt>
                <c:pt idx="317">
                  <c:v>1.7640710933325938E-2</c:v>
                </c:pt>
                <c:pt idx="318">
                  <c:v>1.7644649167058823E-2</c:v>
                </c:pt>
                <c:pt idx="319">
                  <c:v>1.765440390976936E-2</c:v>
                </c:pt>
                <c:pt idx="320">
                  <c:v>1.7878899560409247E-2</c:v>
                </c:pt>
                <c:pt idx="321">
                  <c:v>1.8409958020773005E-2</c:v>
                </c:pt>
                <c:pt idx="322">
                  <c:v>1.9504503971471479E-2</c:v>
                </c:pt>
                <c:pt idx="323">
                  <c:v>1.9428108510229889E-2</c:v>
                </c:pt>
                <c:pt idx="324">
                  <c:v>1.9360211618283517E-2</c:v>
                </c:pt>
                <c:pt idx="325">
                  <c:v>1.9279845384784645E-2</c:v>
                </c:pt>
                <c:pt idx="326">
                  <c:v>1.9280684939970743E-2</c:v>
                </c:pt>
                <c:pt idx="327">
                  <c:v>1.9327804456396924E-2</c:v>
                </c:pt>
                <c:pt idx="328">
                  <c:v>1.9433646088458701E-2</c:v>
                </c:pt>
                <c:pt idx="329">
                  <c:v>1.944554254703322E-2</c:v>
                </c:pt>
                <c:pt idx="330">
                  <c:v>1.9115818659597144E-2</c:v>
                </c:pt>
                <c:pt idx="331">
                  <c:v>1.8863427714519369E-2</c:v>
                </c:pt>
                <c:pt idx="332">
                  <c:v>1.8997858461309036E-2</c:v>
                </c:pt>
                <c:pt idx="333">
                  <c:v>1.9005554313260155E-2</c:v>
                </c:pt>
                <c:pt idx="334">
                  <c:v>1.9020139698572421E-2</c:v>
                </c:pt>
                <c:pt idx="335">
                  <c:v>1.8500292857721888E-2</c:v>
                </c:pt>
                <c:pt idx="336">
                  <c:v>1.8522286661761506E-2</c:v>
                </c:pt>
                <c:pt idx="337">
                  <c:v>1.8400616270036748E-2</c:v>
                </c:pt>
                <c:pt idx="338">
                  <c:v>1.8190033101903196E-2</c:v>
                </c:pt>
                <c:pt idx="339">
                  <c:v>1.7552669956360636E-2</c:v>
                </c:pt>
                <c:pt idx="340">
                  <c:v>1.4988354925518543E-2</c:v>
                </c:pt>
                <c:pt idx="341">
                  <c:v>1.506659488225612E-2</c:v>
                </c:pt>
                <c:pt idx="342">
                  <c:v>1.515710280677965E-2</c:v>
                </c:pt>
                <c:pt idx="343">
                  <c:v>1.5089997767443289E-2</c:v>
                </c:pt>
                <c:pt idx="344">
                  <c:v>1.4074701585403524E-2</c:v>
                </c:pt>
                <c:pt idx="345">
                  <c:v>1.5119497577159635E-2</c:v>
                </c:pt>
                <c:pt idx="346">
                  <c:v>1.4993713947822299E-2</c:v>
                </c:pt>
                <c:pt idx="347">
                  <c:v>1.3263869260170154E-2</c:v>
                </c:pt>
                <c:pt idx="348">
                  <c:v>1.3354196134335876E-2</c:v>
                </c:pt>
                <c:pt idx="349">
                  <c:v>1.3345931715081851E-2</c:v>
                </c:pt>
                <c:pt idx="350">
                  <c:v>1.3670655828438535E-2</c:v>
                </c:pt>
                <c:pt idx="351">
                  <c:v>1.3311002435864572E-2</c:v>
                </c:pt>
                <c:pt idx="352">
                  <c:v>1.2466979289639196E-2</c:v>
                </c:pt>
                <c:pt idx="353">
                  <c:v>1.2512794168611927E-2</c:v>
                </c:pt>
                <c:pt idx="354">
                  <c:v>1.2546046400890925E-2</c:v>
                </c:pt>
                <c:pt idx="355">
                  <c:v>1.3061690911276977E-2</c:v>
                </c:pt>
                <c:pt idx="356">
                  <c:v>1.3070910216518742E-2</c:v>
                </c:pt>
                <c:pt idx="357">
                  <c:v>1.2997169625841277E-2</c:v>
                </c:pt>
                <c:pt idx="358">
                  <c:v>1.2768350761016678E-2</c:v>
                </c:pt>
                <c:pt idx="359">
                  <c:v>1.2595672407172213E-2</c:v>
                </c:pt>
                <c:pt idx="360">
                  <c:v>1.2498078594571542E-2</c:v>
                </c:pt>
                <c:pt idx="361">
                  <c:v>1.2601103897809164E-2</c:v>
                </c:pt>
                <c:pt idx="362">
                  <c:v>1.294208835042787E-2</c:v>
                </c:pt>
                <c:pt idx="363">
                  <c:v>1.2910813856994299E-2</c:v>
                </c:pt>
                <c:pt idx="364">
                  <c:v>1.2907610950069762E-2</c:v>
                </c:pt>
                <c:pt idx="365">
                  <c:v>1.2906119976943027E-2</c:v>
                </c:pt>
                <c:pt idx="366">
                  <c:v>1.3009089617455227E-2</c:v>
                </c:pt>
                <c:pt idx="367">
                  <c:v>1.3003175775615968E-2</c:v>
                </c:pt>
                <c:pt idx="368">
                  <c:v>1.3156264661935032E-2</c:v>
                </c:pt>
                <c:pt idx="369">
                  <c:v>1.3904037327996529E-2</c:v>
                </c:pt>
                <c:pt idx="370">
                  <c:v>1.3763541538639243E-2</c:v>
                </c:pt>
                <c:pt idx="371">
                  <c:v>1.3517984940030953E-2</c:v>
                </c:pt>
                <c:pt idx="372">
                  <c:v>1.3192549194632041E-2</c:v>
                </c:pt>
                <c:pt idx="373">
                  <c:v>1.3076549519606642E-2</c:v>
                </c:pt>
                <c:pt idx="374">
                  <c:v>1.3270823188649175E-2</c:v>
                </c:pt>
                <c:pt idx="375">
                  <c:v>1.1776846571823336E-2</c:v>
                </c:pt>
                <c:pt idx="376">
                  <c:v>1.2814700482802945E-2</c:v>
                </c:pt>
                <c:pt idx="377">
                  <c:v>1.1913685259639298E-2</c:v>
                </c:pt>
                <c:pt idx="378">
                  <c:v>1.1895607870514345E-2</c:v>
                </c:pt>
                <c:pt idx="379">
                  <c:v>1.1855466299981824E-2</c:v>
                </c:pt>
                <c:pt idx="380">
                  <c:v>1.1013849876001023E-2</c:v>
                </c:pt>
                <c:pt idx="381">
                  <c:v>1.1111448823476559E-2</c:v>
                </c:pt>
                <c:pt idx="382">
                  <c:v>1.1223077373025756E-2</c:v>
                </c:pt>
                <c:pt idx="383">
                  <c:v>1.1207648065510108E-2</c:v>
                </c:pt>
                <c:pt idx="384">
                  <c:v>1.1227211424842769E-2</c:v>
                </c:pt>
                <c:pt idx="385">
                  <c:v>1.0951048543526559E-2</c:v>
                </c:pt>
                <c:pt idx="386">
                  <c:v>1.1047927826381953E-2</c:v>
                </c:pt>
                <c:pt idx="387">
                  <c:v>1.1108070995519614E-2</c:v>
                </c:pt>
                <c:pt idx="388">
                  <c:v>1.1073313492109774E-2</c:v>
                </c:pt>
                <c:pt idx="389">
                  <c:v>1.1090736540349668E-2</c:v>
                </c:pt>
                <c:pt idx="390">
                  <c:v>1.2063478207579055E-2</c:v>
                </c:pt>
                <c:pt idx="391">
                  <c:v>1.1808373661874623E-2</c:v>
                </c:pt>
                <c:pt idx="392">
                  <c:v>1.1468713058553494E-2</c:v>
                </c:pt>
                <c:pt idx="393">
                  <c:v>1.1469813105252087E-2</c:v>
                </c:pt>
                <c:pt idx="394">
                  <c:v>1.1464046312536343E-2</c:v>
                </c:pt>
                <c:pt idx="395">
                  <c:v>1.1475961749577684E-2</c:v>
                </c:pt>
                <c:pt idx="396">
                  <c:v>1.2165543992156093E-2</c:v>
                </c:pt>
                <c:pt idx="397">
                  <c:v>1.2157951511663037E-2</c:v>
                </c:pt>
                <c:pt idx="398">
                  <c:v>1.1962902323744794E-2</c:v>
                </c:pt>
                <c:pt idx="399">
                  <c:v>1.1071057619757692E-2</c:v>
                </c:pt>
                <c:pt idx="400">
                  <c:v>1.1135404023321943E-2</c:v>
                </c:pt>
                <c:pt idx="401">
                  <c:v>1.1508567892980636E-2</c:v>
                </c:pt>
                <c:pt idx="402">
                  <c:v>1.1523695427821175E-2</c:v>
                </c:pt>
                <c:pt idx="403">
                  <c:v>1.1486463990608875E-2</c:v>
                </c:pt>
                <c:pt idx="404">
                  <c:v>1.1217409769711063E-2</c:v>
                </c:pt>
                <c:pt idx="405">
                  <c:v>1.1234612088730448E-2</c:v>
                </c:pt>
                <c:pt idx="406">
                  <c:v>1.0174237113740978E-2</c:v>
                </c:pt>
                <c:pt idx="407">
                  <c:v>1.0169382323676807E-2</c:v>
                </c:pt>
                <c:pt idx="408">
                  <c:v>1.019007080146867E-2</c:v>
                </c:pt>
                <c:pt idx="409">
                  <c:v>1.0236142679426848E-2</c:v>
                </c:pt>
                <c:pt idx="410">
                  <c:v>1.0042723311489836E-2</c:v>
                </c:pt>
                <c:pt idx="411">
                  <c:v>9.9685249054895283E-3</c:v>
                </c:pt>
                <c:pt idx="412">
                  <c:v>9.5584859069303071E-3</c:v>
                </c:pt>
                <c:pt idx="413">
                  <c:v>9.5462645748548396E-3</c:v>
                </c:pt>
                <c:pt idx="414">
                  <c:v>9.57448521646387E-3</c:v>
                </c:pt>
                <c:pt idx="415">
                  <c:v>8.996092041632011E-3</c:v>
                </c:pt>
                <c:pt idx="416">
                  <c:v>8.6988639038144203E-3</c:v>
                </c:pt>
                <c:pt idx="417">
                  <c:v>8.6873419893832675E-3</c:v>
                </c:pt>
                <c:pt idx="418">
                  <c:v>8.8992466177830881E-3</c:v>
                </c:pt>
                <c:pt idx="419">
                  <c:v>8.9827038417368624E-3</c:v>
                </c:pt>
                <c:pt idx="420">
                  <c:v>7.8853746258393045E-3</c:v>
                </c:pt>
                <c:pt idx="421">
                  <c:v>7.930054308809175E-3</c:v>
                </c:pt>
                <c:pt idx="422">
                  <c:v>7.9319682912281607E-3</c:v>
                </c:pt>
                <c:pt idx="423">
                  <c:v>7.9473255471038916E-3</c:v>
                </c:pt>
                <c:pt idx="424">
                  <c:v>7.8393399893907645E-3</c:v>
                </c:pt>
                <c:pt idx="425">
                  <c:v>7.8814813994353521E-3</c:v>
                </c:pt>
                <c:pt idx="426">
                  <c:v>6.59735379910221E-3</c:v>
                </c:pt>
                <c:pt idx="427">
                  <c:v>6.7941607143765488E-3</c:v>
                </c:pt>
                <c:pt idx="428">
                  <c:v>7.1017612733485086E-3</c:v>
                </c:pt>
                <c:pt idx="429">
                  <c:v>7.2200331067356809E-3</c:v>
                </c:pt>
                <c:pt idx="430">
                  <c:v>7.3330194755775449E-3</c:v>
                </c:pt>
                <c:pt idx="431">
                  <c:v>6.7418922987703637E-3</c:v>
                </c:pt>
                <c:pt idx="432">
                  <c:v>7.4710728972428664E-3</c:v>
                </c:pt>
                <c:pt idx="433">
                  <c:v>7.3836864599801334E-3</c:v>
                </c:pt>
                <c:pt idx="434">
                  <c:v>7.4550594971930133E-3</c:v>
                </c:pt>
                <c:pt idx="435">
                  <c:v>7.3386366234875671E-3</c:v>
                </c:pt>
                <c:pt idx="436">
                  <c:v>7.5605495972140158E-3</c:v>
                </c:pt>
                <c:pt idx="437">
                  <c:v>7.5665307864312978E-3</c:v>
                </c:pt>
                <c:pt idx="438">
                  <c:v>7.5924689427888051E-3</c:v>
                </c:pt>
                <c:pt idx="439">
                  <c:v>7.5463280060489015E-3</c:v>
                </c:pt>
                <c:pt idx="440">
                  <c:v>8.7999307514956167E-3</c:v>
                </c:pt>
                <c:pt idx="441">
                  <c:v>9.3247272949112461E-3</c:v>
                </c:pt>
                <c:pt idx="442">
                  <c:v>9.2854789627724085E-3</c:v>
                </c:pt>
                <c:pt idx="443">
                  <c:v>9.2658023585988555E-3</c:v>
                </c:pt>
                <c:pt idx="444">
                  <c:v>9.2972377599329342E-3</c:v>
                </c:pt>
                <c:pt idx="445">
                  <c:v>1.0058973096806541E-2</c:v>
                </c:pt>
                <c:pt idx="446">
                  <c:v>1.0058897360351884E-2</c:v>
                </c:pt>
                <c:pt idx="447">
                  <c:v>1.0780560890277206E-2</c:v>
                </c:pt>
                <c:pt idx="448">
                  <c:v>1.1180347408482522E-2</c:v>
                </c:pt>
                <c:pt idx="449">
                  <c:v>1.1184494137415187E-2</c:v>
                </c:pt>
                <c:pt idx="450">
                  <c:v>1.1180346838136533E-2</c:v>
                </c:pt>
                <c:pt idx="451">
                  <c:v>1.1175779590261345E-2</c:v>
                </c:pt>
                <c:pt idx="452">
                  <c:v>1.110832760908639E-2</c:v>
                </c:pt>
                <c:pt idx="453">
                  <c:v>1.1090151575445947E-2</c:v>
                </c:pt>
                <c:pt idx="454">
                  <c:v>1.1056659782541318E-2</c:v>
                </c:pt>
                <c:pt idx="455">
                  <c:v>1.1130841186455531E-2</c:v>
                </c:pt>
                <c:pt idx="456">
                  <c:v>1.1159346449349166E-2</c:v>
                </c:pt>
                <c:pt idx="457">
                  <c:v>1.1050918726247496E-2</c:v>
                </c:pt>
                <c:pt idx="458">
                  <c:v>1.0827608488927417E-2</c:v>
                </c:pt>
                <c:pt idx="459">
                  <c:v>1.0752861778227133E-2</c:v>
                </c:pt>
                <c:pt idx="460">
                  <c:v>1.0598866268286029E-2</c:v>
                </c:pt>
                <c:pt idx="461">
                  <c:v>1.0726370961108464E-2</c:v>
                </c:pt>
                <c:pt idx="462">
                  <c:v>1.0182504135046948E-2</c:v>
                </c:pt>
                <c:pt idx="463">
                  <c:v>1.0182292195629095E-2</c:v>
                </c:pt>
                <c:pt idx="464">
                  <c:v>1.0140925225021566E-2</c:v>
                </c:pt>
                <c:pt idx="465">
                  <c:v>1.013395746612996E-2</c:v>
                </c:pt>
                <c:pt idx="466">
                  <c:v>9.9340441682579522E-3</c:v>
                </c:pt>
                <c:pt idx="467">
                  <c:v>9.9328630161796584E-3</c:v>
                </c:pt>
                <c:pt idx="468">
                  <c:v>9.9506918969620665E-3</c:v>
                </c:pt>
                <c:pt idx="469">
                  <c:v>1.0207593322793869E-2</c:v>
                </c:pt>
                <c:pt idx="470">
                  <c:v>9.6426777890269138E-3</c:v>
                </c:pt>
                <c:pt idx="471">
                  <c:v>8.9185613051141512E-3</c:v>
                </c:pt>
                <c:pt idx="472">
                  <c:v>8.6889259037885112E-3</c:v>
                </c:pt>
                <c:pt idx="473">
                  <c:v>8.7050381980217362E-3</c:v>
                </c:pt>
                <c:pt idx="474">
                  <c:v>8.7211977799865094E-3</c:v>
                </c:pt>
                <c:pt idx="475">
                  <c:v>7.7008479500026705E-3</c:v>
                </c:pt>
                <c:pt idx="476">
                  <c:v>7.7127370445722928E-3</c:v>
                </c:pt>
                <c:pt idx="477">
                  <c:v>6.9921113952679725E-3</c:v>
                </c:pt>
                <c:pt idx="478">
                  <c:v>6.0350600496431256E-3</c:v>
                </c:pt>
                <c:pt idx="479">
                  <c:v>6.0276696208797784E-3</c:v>
                </c:pt>
                <c:pt idx="480">
                  <c:v>6.0493623324193802E-3</c:v>
                </c:pt>
                <c:pt idx="481">
                  <c:v>6.2756840049621836E-3</c:v>
                </c:pt>
                <c:pt idx="482">
                  <c:v>6.7926794445212334E-3</c:v>
                </c:pt>
                <c:pt idx="483">
                  <c:v>7.6533081654898104E-3</c:v>
                </c:pt>
                <c:pt idx="484">
                  <c:v>7.6967369715135884E-3</c:v>
                </c:pt>
                <c:pt idx="485">
                  <c:v>7.6916374074277203E-3</c:v>
                </c:pt>
                <c:pt idx="486">
                  <c:v>7.6886901786803481E-3</c:v>
                </c:pt>
                <c:pt idx="487">
                  <c:v>7.8358030742937089E-3</c:v>
                </c:pt>
                <c:pt idx="488">
                  <c:v>7.8378232929724803E-3</c:v>
                </c:pt>
                <c:pt idx="489">
                  <c:v>8.2739900238807222E-3</c:v>
                </c:pt>
                <c:pt idx="490">
                  <c:v>8.2695858407564084E-3</c:v>
                </c:pt>
                <c:pt idx="491">
                  <c:v>8.587143480709044E-3</c:v>
                </c:pt>
                <c:pt idx="492">
                  <c:v>8.630431848633404E-3</c:v>
                </c:pt>
                <c:pt idx="493">
                  <c:v>8.6375016270594206E-3</c:v>
                </c:pt>
                <c:pt idx="494">
                  <c:v>8.639543179926934E-3</c:v>
                </c:pt>
                <c:pt idx="495">
                  <c:v>8.782471341351978E-3</c:v>
                </c:pt>
                <c:pt idx="496">
                  <c:v>8.8578915322008508E-3</c:v>
                </c:pt>
                <c:pt idx="497">
                  <c:v>8.9481468535336835E-3</c:v>
                </c:pt>
                <c:pt idx="498">
                  <c:v>8.9698144339542627E-3</c:v>
                </c:pt>
                <c:pt idx="499">
                  <c:v>8.744783374057593E-3</c:v>
                </c:pt>
                <c:pt idx="500">
                  <c:v>8.0395983517658511E-3</c:v>
                </c:pt>
                <c:pt idx="501">
                  <c:v>8.0736618065570982E-3</c:v>
                </c:pt>
                <c:pt idx="502">
                  <c:v>8.1531773082692896E-3</c:v>
                </c:pt>
                <c:pt idx="503">
                  <c:v>8.1131412190340226E-3</c:v>
                </c:pt>
                <c:pt idx="504">
                  <c:v>8.030693653594944E-3</c:v>
                </c:pt>
                <c:pt idx="505">
                  <c:v>8.2652856137047856E-3</c:v>
                </c:pt>
                <c:pt idx="506">
                  <c:v>8.0944543741973355E-3</c:v>
                </c:pt>
                <c:pt idx="507">
                  <c:v>8.1516528840530223E-3</c:v>
                </c:pt>
                <c:pt idx="508">
                  <c:v>8.2617231368315482E-3</c:v>
                </c:pt>
                <c:pt idx="509">
                  <c:v>8.3906241653475527E-3</c:v>
                </c:pt>
                <c:pt idx="510">
                  <c:v>8.5390338330902319E-3</c:v>
                </c:pt>
                <c:pt idx="511">
                  <c:v>8.3696285479984336E-3</c:v>
                </c:pt>
                <c:pt idx="512">
                  <c:v>8.1003922242628666E-3</c:v>
                </c:pt>
                <c:pt idx="513">
                  <c:v>7.2350025623874221E-3</c:v>
                </c:pt>
                <c:pt idx="514">
                  <c:v>7.3543926251378325E-3</c:v>
                </c:pt>
                <c:pt idx="515">
                  <c:v>7.3499161284488615E-3</c:v>
                </c:pt>
                <c:pt idx="516">
                  <c:v>7.4545394329928235E-3</c:v>
                </c:pt>
                <c:pt idx="517">
                  <c:v>7.410372767391404E-3</c:v>
                </c:pt>
                <c:pt idx="518">
                  <c:v>7.6216892935038584E-3</c:v>
                </c:pt>
                <c:pt idx="519">
                  <c:v>6.9245859693983954E-3</c:v>
                </c:pt>
                <c:pt idx="520">
                  <c:v>7.0598025963202818E-3</c:v>
                </c:pt>
                <c:pt idx="521">
                  <c:v>6.0875745270381927E-3</c:v>
                </c:pt>
                <c:pt idx="522">
                  <c:v>6.0229234525883942E-3</c:v>
                </c:pt>
                <c:pt idx="523">
                  <c:v>6.2139094078504193E-3</c:v>
                </c:pt>
                <c:pt idx="524">
                  <c:v>6.4540446249613187E-3</c:v>
                </c:pt>
                <c:pt idx="525">
                  <c:v>6.0965334196006402E-3</c:v>
                </c:pt>
                <c:pt idx="526">
                  <c:v>5.8739266160749643E-3</c:v>
                </c:pt>
                <c:pt idx="527">
                  <c:v>5.9612014427329676E-3</c:v>
                </c:pt>
                <c:pt idx="528">
                  <c:v>6.1321067124676951E-3</c:v>
                </c:pt>
                <c:pt idx="529">
                  <c:v>5.7371846403539463E-3</c:v>
                </c:pt>
                <c:pt idx="530">
                  <c:v>6.2621004476912275E-3</c:v>
                </c:pt>
                <c:pt idx="531">
                  <c:v>6.9103956686760492E-3</c:v>
                </c:pt>
                <c:pt idx="532">
                  <c:v>5.2628236905314435E-3</c:v>
                </c:pt>
                <c:pt idx="533">
                  <c:v>5.5532907844710426E-3</c:v>
                </c:pt>
                <c:pt idx="534">
                  <c:v>5.8532828564517563E-3</c:v>
                </c:pt>
                <c:pt idx="535">
                  <c:v>0</c:v>
                </c:pt>
              </c:numCache>
            </c:numRef>
          </c:val>
          <c:smooth val="0"/>
          <c:extLst>
            <c:ext xmlns:c16="http://schemas.microsoft.com/office/drawing/2014/chart" uri="{C3380CC4-5D6E-409C-BE32-E72D297353CC}">
              <c16:uniqueId val="{00000002-652C-49F7-BB0B-B3C37C515BA5}"/>
            </c:ext>
          </c:extLst>
        </c:ser>
        <c:ser>
          <c:idx val="3"/>
          <c:order val="3"/>
          <c:tx>
            <c:strRef>
              <c:f>'data clean'!$O$1</c:f>
              <c:strCache>
                <c:ptCount val="1"/>
                <c:pt idx="0">
                  <c:v>NIKKEI</c:v>
                </c:pt>
              </c:strCache>
            </c:strRef>
          </c:tx>
          <c:spPr>
            <a:ln w="38100" cap="rnd">
              <a:solidFill>
                <a:schemeClr val="accent1">
                  <a:shade val="86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clean'!$O$2:$O$537</c:f>
              <c:numCache>
                <c:formatCode>General</c:formatCode>
                <c:ptCount val="536"/>
                <c:pt idx="0">
                  <c:v>2.3458713820956545E-2</c:v>
                </c:pt>
                <c:pt idx="1">
                  <c:v>2.3441010966660097E-2</c:v>
                </c:pt>
                <c:pt idx="2">
                  <c:v>2.342214013423154E-2</c:v>
                </c:pt>
                <c:pt idx="3">
                  <c:v>2.3062311584084425E-2</c:v>
                </c:pt>
                <c:pt idx="4">
                  <c:v>2.2247320034245191E-2</c:v>
                </c:pt>
                <c:pt idx="5">
                  <c:v>2.2382353873959732E-2</c:v>
                </c:pt>
                <c:pt idx="6">
                  <c:v>2.0843342289866493E-2</c:v>
                </c:pt>
                <c:pt idx="7">
                  <c:v>2.0909237834637873E-2</c:v>
                </c:pt>
                <c:pt idx="8">
                  <c:v>2.1626428401482215E-2</c:v>
                </c:pt>
                <c:pt idx="9">
                  <c:v>1.9779447154447082E-2</c:v>
                </c:pt>
                <c:pt idx="10">
                  <c:v>1.9349579654198253E-2</c:v>
                </c:pt>
                <c:pt idx="11">
                  <c:v>2.0393696832759645E-2</c:v>
                </c:pt>
                <c:pt idx="12">
                  <c:v>2.0077882994566525E-2</c:v>
                </c:pt>
                <c:pt idx="13">
                  <c:v>1.9933002964687051E-2</c:v>
                </c:pt>
                <c:pt idx="14">
                  <c:v>1.995340976798839E-2</c:v>
                </c:pt>
                <c:pt idx="15">
                  <c:v>1.9763981059629617E-2</c:v>
                </c:pt>
                <c:pt idx="16">
                  <c:v>1.9817163650286133E-2</c:v>
                </c:pt>
                <c:pt idx="17">
                  <c:v>1.7335421065201608E-2</c:v>
                </c:pt>
                <c:pt idx="18">
                  <c:v>1.9440981527517717E-2</c:v>
                </c:pt>
                <c:pt idx="19">
                  <c:v>1.94031810538461E-2</c:v>
                </c:pt>
                <c:pt idx="20">
                  <c:v>2.114261201240928E-2</c:v>
                </c:pt>
                <c:pt idx="21">
                  <c:v>2.1277880499617527E-2</c:v>
                </c:pt>
                <c:pt idx="22">
                  <c:v>2.2033774111656284E-2</c:v>
                </c:pt>
                <c:pt idx="23">
                  <c:v>2.1471165476240336E-2</c:v>
                </c:pt>
                <c:pt idx="24">
                  <c:v>2.1381364468451493E-2</c:v>
                </c:pt>
                <c:pt idx="25">
                  <c:v>2.2057931165006983E-2</c:v>
                </c:pt>
                <c:pt idx="26">
                  <c:v>2.190018897877765E-2</c:v>
                </c:pt>
                <c:pt idx="27">
                  <c:v>2.2631196328173744E-2</c:v>
                </c:pt>
                <c:pt idx="28">
                  <c:v>2.1773215412853705E-2</c:v>
                </c:pt>
                <c:pt idx="29">
                  <c:v>2.1935689789913747E-2</c:v>
                </c:pt>
                <c:pt idx="30">
                  <c:v>2.1925398287861445E-2</c:v>
                </c:pt>
                <c:pt idx="31">
                  <c:v>2.37153303646341E-2</c:v>
                </c:pt>
                <c:pt idx="32">
                  <c:v>2.3760690109049534E-2</c:v>
                </c:pt>
                <c:pt idx="33">
                  <c:v>2.4060097507779179E-2</c:v>
                </c:pt>
                <c:pt idx="34">
                  <c:v>2.5125856688372004E-2</c:v>
                </c:pt>
                <c:pt idx="35">
                  <c:v>2.472916055043381E-2</c:v>
                </c:pt>
                <c:pt idx="36">
                  <c:v>2.4670128255725531E-2</c:v>
                </c:pt>
                <c:pt idx="37">
                  <c:v>2.4419124547305451E-2</c:v>
                </c:pt>
                <c:pt idx="38">
                  <c:v>2.488081573000147E-2</c:v>
                </c:pt>
                <c:pt idx="39">
                  <c:v>2.5529790885066305E-2</c:v>
                </c:pt>
                <c:pt idx="40">
                  <c:v>2.5476247952090435E-2</c:v>
                </c:pt>
                <c:pt idx="41">
                  <c:v>2.4144889906724133E-2</c:v>
                </c:pt>
                <c:pt idx="42">
                  <c:v>2.4192516059746257E-2</c:v>
                </c:pt>
                <c:pt idx="43">
                  <c:v>2.4412411456728334E-2</c:v>
                </c:pt>
                <c:pt idx="44">
                  <c:v>2.4294745652382536E-2</c:v>
                </c:pt>
                <c:pt idx="45">
                  <c:v>2.3098219787644984E-2</c:v>
                </c:pt>
                <c:pt idx="46">
                  <c:v>2.2830768396069484E-2</c:v>
                </c:pt>
                <c:pt idx="47">
                  <c:v>2.346989994912908E-2</c:v>
                </c:pt>
                <c:pt idx="48">
                  <c:v>2.2388012689611655E-2</c:v>
                </c:pt>
                <c:pt idx="49">
                  <c:v>2.1718598306785217E-2</c:v>
                </c:pt>
                <c:pt idx="50">
                  <c:v>2.0078767837256251E-2</c:v>
                </c:pt>
                <c:pt idx="51">
                  <c:v>2.0733504913081475E-2</c:v>
                </c:pt>
                <c:pt idx="52">
                  <c:v>2.1114666556605818E-2</c:v>
                </c:pt>
                <c:pt idx="53">
                  <c:v>2.1124123184743965E-2</c:v>
                </c:pt>
                <c:pt idx="54">
                  <c:v>2.3563036689681058E-2</c:v>
                </c:pt>
                <c:pt idx="55">
                  <c:v>2.2985373198821376E-2</c:v>
                </c:pt>
                <c:pt idx="56">
                  <c:v>2.2985373198821376E-2</c:v>
                </c:pt>
                <c:pt idx="57">
                  <c:v>2.2367659175796299E-2</c:v>
                </c:pt>
                <c:pt idx="58">
                  <c:v>2.2354407099798395E-2</c:v>
                </c:pt>
                <c:pt idx="59">
                  <c:v>2.2181650930618819E-2</c:v>
                </c:pt>
                <c:pt idx="60">
                  <c:v>2.2452492428728776E-2</c:v>
                </c:pt>
                <c:pt idx="61">
                  <c:v>2.0467798534462671E-2</c:v>
                </c:pt>
                <c:pt idx="62">
                  <c:v>2.0940389424293559E-2</c:v>
                </c:pt>
                <c:pt idx="63">
                  <c:v>2.0574435123399765E-2</c:v>
                </c:pt>
                <c:pt idx="64">
                  <c:v>1.9779363952948503E-2</c:v>
                </c:pt>
                <c:pt idx="65">
                  <c:v>2.0628567215653086E-2</c:v>
                </c:pt>
                <c:pt idx="66">
                  <c:v>2.0629616689674297E-2</c:v>
                </c:pt>
                <c:pt idx="67">
                  <c:v>2.0640497943771031E-2</c:v>
                </c:pt>
                <c:pt idx="68">
                  <c:v>2.0007569570921275E-2</c:v>
                </c:pt>
                <c:pt idx="69">
                  <c:v>1.8983571956813897E-2</c:v>
                </c:pt>
                <c:pt idx="70">
                  <c:v>1.9102397937974639E-2</c:v>
                </c:pt>
                <c:pt idx="71">
                  <c:v>1.9067288810115438E-2</c:v>
                </c:pt>
                <c:pt idx="72">
                  <c:v>1.8975141897899322E-2</c:v>
                </c:pt>
                <c:pt idx="73">
                  <c:v>1.894952251845201E-2</c:v>
                </c:pt>
                <c:pt idx="74">
                  <c:v>1.8946279531334934E-2</c:v>
                </c:pt>
                <c:pt idx="75">
                  <c:v>1.8766387809643004E-2</c:v>
                </c:pt>
                <c:pt idx="76">
                  <c:v>1.8863211733978615E-2</c:v>
                </c:pt>
                <c:pt idx="77">
                  <c:v>1.8207388453935491E-2</c:v>
                </c:pt>
                <c:pt idx="78">
                  <c:v>1.8237116227789313E-2</c:v>
                </c:pt>
                <c:pt idx="79">
                  <c:v>1.8336816795820547E-2</c:v>
                </c:pt>
                <c:pt idx="80">
                  <c:v>1.858677701650506E-2</c:v>
                </c:pt>
                <c:pt idx="81">
                  <c:v>1.7648629324315091E-2</c:v>
                </c:pt>
                <c:pt idx="82">
                  <c:v>1.6618476086725786E-2</c:v>
                </c:pt>
                <c:pt idx="83">
                  <c:v>1.6799653922020322E-2</c:v>
                </c:pt>
                <c:pt idx="84">
                  <c:v>1.4114784341740499E-2</c:v>
                </c:pt>
                <c:pt idx="85">
                  <c:v>1.4181772365175304E-2</c:v>
                </c:pt>
                <c:pt idx="86">
                  <c:v>1.4464240561522124E-2</c:v>
                </c:pt>
                <c:pt idx="87">
                  <c:v>1.4524352554652875E-2</c:v>
                </c:pt>
                <c:pt idx="88">
                  <c:v>1.4517367187404356E-2</c:v>
                </c:pt>
                <c:pt idx="89">
                  <c:v>1.5509189317691937E-2</c:v>
                </c:pt>
                <c:pt idx="90">
                  <c:v>1.5197206297946528E-2</c:v>
                </c:pt>
                <c:pt idx="91">
                  <c:v>1.562969989883049E-2</c:v>
                </c:pt>
                <c:pt idx="92">
                  <c:v>1.4719994618811219E-2</c:v>
                </c:pt>
                <c:pt idx="93">
                  <c:v>1.4569305158631014E-2</c:v>
                </c:pt>
                <c:pt idx="94">
                  <c:v>1.3950684552397084E-2</c:v>
                </c:pt>
                <c:pt idx="95">
                  <c:v>1.2764779517727304E-2</c:v>
                </c:pt>
                <c:pt idx="96">
                  <c:v>1.2707006892769355E-2</c:v>
                </c:pt>
                <c:pt idx="97">
                  <c:v>1.2745272021466423E-2</c:v>
                </c:pt>
                <c:pt idx="98">
                  <c:v>1.289211743827501E-2</c:v>
                </c:pt>
                <c:pt idx="99">
                  <c:v>1.2886221031177711E-2</c:v>
                </c:pt>
                <c:pt idx="100">
                  <c:v>1.3440034437622721E-2</c:v>
                </c:pt>
                <c:pt idx="101">
                  <c:v>1.3669922710244987E-2</c:v>
                </c:pt>
                <c:pt idx="102">
                  <c:v>1.3585010793952074E-2</c:v>
                </c:pt>
                <c:pt idx="103">
                  <c:v>1.3932745562529032E-2</c:v>
                </c:pt>
                <c:pt idx="104">
                  <c:v>1.4660166471397403E-2</c:v>
                </c:pt>
                <c:pt idx="105">
                  <c:v>1.4632049698022872E-2</c:v>
                </c:pt>
                <c:pt idx="106">
                  <c:v>1.4693327056307414E-2</c:v>
                </c:pt>
                <c:pt idx="107">
                  <c:v>1.459254987484314E-2</c:v>
                </c:pt>
                <c:pt idx="108">
                  <c:v>1.5355013122874938E-2</c:v>
                </c:pt>
                <c:pt idx="109">
                  <c:v>1.5293394372706069E-2</c:v>
                </c:pt>
                <c:pt idx="110">
                  <c:v>1.4844031127027714E-2</c:v>
                </c:pt>
                <c:pt idx="111">
                  <c:v>1.4916682995919387E-2</c:v>
                </c:pt>
                <c:pt idx="112">
                  <c:v>1.4916816450181725E-2</c:v>
                </c:pt>
                <c:pt idx="113">
                  <c:v>1.5063414144431592E-2</c:v>
                </c:pt>
                <c:pt idx="114">
                  <c:v>1.402372570930145E-2</c:v>
                </c:pt>
                <c:pt idx="115">
                  <c:v>1.3948548548514678E-2</c:v>
                </c:pt>
                <c:pt idx="116">
                  <c:v>1.367674129790516E-2</c:v>
                </c:pt>
                <c:pt idx="117">
                  <c:v>1.3978408088866936E-2</c:v>
                </c:pt>
                <c:pt idx="118">
                  <c:v>1.39782347012498E-2</c:v>
                </c:pt>
                <c:pt idx="119">
                  <c:v>1.2753739841592088E-2</c:v>
                </c:pt>
                <c:pt idx="120">
                  <c:v>1.302581060573756E-2</c:v>
                </c:pt>
                <c:pt idx="121">
                  <c:v>1.2698398690504107E-2</c:v>
                </c:pt>
                <c:pt idx="122">
                  <c:v>1.2642776033690482E-2</c:v>
                </c:pt>
                <c:pt idx="123">
                  <c:v>1.255877099994316E-2</c:v>
                </c:pt>
                <c:pt idx="124">
                  <c:v>1.2242744176000553E-2</c:v>
                </c:pt>
                <c:pt idx="125">
                  <c:v>1.2585804014291706E-2</c:v>
                </c:pt>
                <c:pt idx="126">
                  <c:v>1.254056118167419E-2</c:v>
                </c:pt>
                <c:pt idx="127">
                  <c:v>1.2480932282396178E-2</c:v>
                </c:pt>
                <c:pt idx="128">
                  <c:v>1.3642838377081447E-2</c:v>
                </c:pt>
                <c:pt idx="129">
                  <c:v>1.3605222099023328E-2</c:v>
                </c:pt>
                <c:pt idx="130">
                  <c:v>1.2847945947410353E-2</c:v>
                </c:pt>
                <c:pt idx="131">
                  <c:v>1.2729829369852348E-2</c:v>
                </c:pt>
                <c:pt idx="132">
                  <c:v>1.3121057906422658E-2</c:v>
                </c:pt>
                <c:pt idx="133">
                  <c:v>1.301528978823773E-2</c:v>
                </c:pt>
                <c:pt idx="134">
                  <c:v>1.2775650838117778E-2</c:v>
                </c:pt>
                <c:pt idx="135">
                  <c:v>1.2869356825965171E-2</c:v>
                </c:pt>
                <c:pt idx="136">
                  <c:v>1.337034033660978E-2</c:v>
                </c:pt>
                <c:pt idx="137">
                  <c:v>1.337157468739672E-2</c:v>
                </c:pt>
                <c:pt idx="138">
                  <c:v>1.2701027270570082E-2</c:v>
                </c:pt>
                <c:pt idx="139">
                  <c:v>1.2690772177647818E-2</c:v>
                </c:pt>
                <c:pt idx="140">
                  <c:v>1.3571402147811076E-2</c:v>
                </c:pt>
                <c:pt idx="141">
                  <c:v>1.361504961179057E-2</c:v>
                </c:pt>
                <c:pt idx="142">
                  <c:v>1.3373768353694743E-2</c:v>
                </c:pt>
                <c:pt idx="143">
                  <c:v>1.3329133964157898E-2</c:v>
                </c:pt>
                <c:pt idx="144">
                  <c:v>1.3375885482936627E-2</c:v>
                </c:pt>
                <c:pt idx="145">
                  <c:v>1.3468187699197658E-2</c:v>
                </c:pt>
                <c:pt idx="146">
                  <c:v>1.3875642190132631E-2</c:v>
                </c:pt>
                <c:pt idx="147">
                  <c:v>1.3536674234105109E-2</c:v>
                </c:pt>
                <c:pt idx="148">
                  <c:v>1.4214936954179193E-2</c:v>
                </c:pt>
                <c:pt idx="149">
                  <c:v>1.4211228994824748E-2</c:v>
                </c:pt>
                <c:pt idx="150">
                  <c:v>1.4081518984381741E-2</c:v>
                </c:pt>
                <c:pt idx="151">
                  <c:v>1.4210371434793086E-2</c:v>
                </c:pt>
                <c:pt idx="152">
                  <c:v>1.4264440413757748E-2</c:v>
                </c:pt>
                <c:pt idx="153">
                  <c:v>1.4458259470554846E-2</c:v>
                </c:pt>
                <c:pt idx="154">
                  <c:v>1.4417647585929019E-2</c:v>
                </c:pt>
                <c:pt idx="155">
                  <c:v>1.5005765032255406E-2</c:v>
                </c:pt>
                <c:pt idx="156">
                  <c:v>1.5576060148708137E-2</c:v>
                </c:pt>
                <c:pt idx="157">
                  <c:v>1.5607411740031168E-2</c:v>
                </c:pt>
                <c:pt idx="158">
                  <c:v>1.4566115670854788E-2</c:v>
                </c:pt>
                <c:pt idx="159">
                  <c:v>1.4811674432272066E-2</c:v>
                </c:pt>
                <c:pt idx="160">
                  <c:v>1.5405365995313745E-2</c:v>
                </c:pt>
                <c:pt idx="161">
                  <c:v>1.4996238925166426E-2</c:v>
                </c:pt>
                <c:pt idx="162">
                  <c:v>1.4847507506317073E-2</c:v>
                </c:pt>
                <c:pt idx="163">
                  <c:v>1.356268577728041E-2</c:v>
                </c:pt>
                <c:pt idx="164">
                  <c:v>1.3564785186370224E-2</c:v>
                </c:pt>
                <c:pt idx="165">
                  <c:v>1.3795753353852991E-2</c:v>
                </c:pt>
                <c:pt idx="166">
                  <c:v>1.3620915443356979E-2</c:v>
                </c:pt>
                <c:pt idx="167">
                  <c:v>1.3559157791649306E-2</c:v>
                </c:pt>
                <c:pt idx="168">
                  <c:v>1.3551145738492457E-2</c:v>
                </c:pt>
                <c:pt idx="169">
                  <c:v>1.3963623429470971E-2</c:v>
                </c:pt>
                <c:pt idx="170">
                  <c:v>1.3272372254033901E-2</c:v>
                </c:pt>
                <c:pt idx="171">
                  <c:v>1.3224191701212869E-2</c:v>
                </c:pt>
                <c:pt idx="172">
                  <c:v>1.3329253245177624E-2</c:v>
                </c:pt>
                <c:pt idx="173">
                  <c:v>1.3116474091054767E-2</c:v>
                </c:pt>
                <c:pt idx="174">
                  <c:v>1.3100294301485623E-2</c:v>
                </c:pt>
                <c:pt idx="175">
                  <c:v>1.3028653234025425E-2</c:v>
                </c:pt>
                <c:pt idx="176">
                  <c:v>1.2595600639867871E-2</c:v>
                </c:pt>
                <c:pt idx="177">
                  <c:v>1.2812007831033033E-2</c:v>
                </c:pt>
                <c:pt idx="178">
                  <c:v>1.2323979985725481E-2</c:v>
                </c:pt>
                <c:pt idx="179">
                  <c:v>1.2335317846246727E-2</c:v>
                </c:pt>
                <c:pt idx="180">
                  <c:v>1.2959215006445677E-2</c:v>
                </c:pt>
                <c:pt idx="181">
                  <c:v>1.2546290853678857E-2</c:v>
                </c:pt>
                <c:pt idx="182">
                  <c:v>1.2514006263632261E-2</c:v>
                </c:pt>
                <c:pt idx="183">
                  <c:v>1.2179629282768591E-2</c:v>
                </c:pt>
                <c:pt idx="184">
                  <c:v>1.2310130864812415E-2</c:v>
                </c:pt>
                <c:pt idx="185">
                  <c:v>1.1444495994025215E-2</c:v>
                </c:pt>
                <c:pt idx="186">
                  <c:v>1.0602982494418701E-2</c:v>
                </c:pt>
                <c:pt idx="187">
                  <c:v>1.0451842346060234E-2</c:v>
                </c:pt>
                <c:pt idx="188">
                  <c:v>1.0480154707023216E-2</c:v>
                </c:pt>
                <c:pt idx="189">
                  <c:v>1.0141158165807353E-2</c:v>
                </c:pt>
                <c:pt idx="190">
                  <c:v>9.046949723763572E-3</c:v>
                </c:pt>
                <c:pt idx="191">
                  <c:v>9.0556193092378254E-3</c:v>
                </c:pt>
                <c:pt idx="192">
                  <c:v>9.1083821306742231E-3</c:v>
                </c:pt>
                <c:pt idx="193">
                  <c:v>9.1666627884196654E-3</c:v>
                </c:pt>
                <c:pt idx="194">
                  <c:v>9.1678670676703031E-3</c:v>
                </c:pt>
                <c:pt idx="195">
                  <c:v>8.5170477277063377E-3</c:v>
                </c:pt>
                <c:pt idx="196">
                  <c:v>8.389863859322921E-3</c:v>
                </c:pt>
                <c:pt idx="197">
                  <c:v>8.4658229431835604E-3</c:v>
                </c:pt>
                <c:pt idx="198">
                  <c:v>8.9503878332797184E-3</c:v>
                </c:pt>
                <c:pt idx="199">
                  <c:v>8.256334563314557E-3</c:v>
                </c:pt>
                <c:pt idx="200">
                  <c:v>1.0986172985441753E-2</c:v>
                </c:pt>
                <c:pt idx="201">
                  <c:v>1.102784357989762E-2</c:v>
                </c:pt>
                <c:pt idx="202">
                  <c:v>1.120926823505377E-2</c:v>
                </c:pt>
                <c:pt idx="203">
                  <c:v>1.1215837274013825E-2</c:v>
                </c:pt>
                <c:pt idx="204">
                  <c:v>1.1413620509765023E-2</c:v>
                </c:pt>
                <c:pt idx="205">
                  <c:v>1.1661715662128124E-2</c:v>
                </c:pt>
                <c:pt idx="206">
                  <c:v>1.2490064965485983E-2</c:v>
                </c:pt>
                <c:pt idx="207">
                  <c:v>1.2216448056113072E-2</c:v>
                </c:pt>
                <c:pt idx="208">
                  <c:v>1.196690171495015E-2</c:v>
                </c:pt>
                <c:pt idx="209">
                  <c:v>1.2057727988666977E-2</c:v>
                </c:pt>
                <c:pt idx="210">
                  <c:v>1.1195762167647724E-2</c:v>
                </c:pt>
                <c:pt idx="211">
                  <c:v>1.119703545384906E-2</c:v>
                </c:pt>
                <c:pt idx="212">
                  <c:v>1.1209287737553263E-2</c:v>
                </c:pt>
                <c:pt idx="213">
                  <c:v>1.1337704699130674E-2</c:v>
                </c:pt>
                <c:pt idx="214">
                  <c:v>1.1548899586107522E-2</c:v>
                </c:pt>
                <c:pt idx="215">
                  <c:v>1.1557379088417466E-2</c:v>
                </c:pt>
                <c:pt idx="216">
                  <c:v>1.1590620561363067E-2</c:v>
                </c:pt>
                <c:pt idx="217">
                  <c:v>1.1760592945106086E-2</c:v>
                </c:pt>
                <c:pt idx="218">
                  <c:v>1.1636940528481682E-2</c:v>
                </c:pt>
                <c:pt idx="219">
                  <c:v>1.1769225535550609E-2</c:v>
                </c:pt>
                <c:pt idx="220">
                  <c:v>1.185174431792033E-2</c:v>
                </c:pt>
                <c:pt idx="221">
                  <c:v>1.1740583048794159E-2</c:v>
                </c:pt>
                <c:pt idx="222">
                  <c:v>1.1631131833918361E-2</c:v>
                </c:pt>
                <c:pt idx="223">
                  <c:v>1.1204684393765986E-2</c:v>
                </c:pt>
                <c:pt idx="224">
                  <c:v>1.1182974829397778E-2</c:v>
                </c:pt>
                <c:pt idx="225">
                  <c:v>1.0925775382639386E-2</c:v>
                </c:pt>
                <c:pt idx="226">
                  <c:v>1.090190823257367E-2</c:v>
                </c:pt>
                <c:pt idx="227">
                  <c:v>1.093774190698857E-2</c:v>
                </c:pt>
                <c:pt idx="228">
                  <c:v>1.1280012296187313E-2</c:v>
                </c:pt>
                <c:pt idx="229">
                  <c:v>1.1495483196244933E-2</c:v>
                </c:pt>
                <c:pt idx="230">
                  <c:v>9.6303521387638372E-3</c:v>
                </c:pt>
                <c:pt idx="231">
                  <c:v>9.9985750570720441E-3</c:v>
                </c:pt>
                <c:pt idx="232">
                  <c:v>9.9412524711329602E-3</c:v>
                </c:pt>
                <c:pt idx="233">
                  <c:v>9.939292586981301E-3</c:v>
                </c:pt>
                <c:pt idx="234">
                  <c:v>9.6679577605348361E-3</c:v>
                </c:pt>
                <c:pt idx="235">
                  <c:v>1.0564893427034868E-2</c:v>
                </c:pt>
                <c:pt idx="236">
                  <c:v>9.8375684480052194E-3</c:v>
                </c:pt>
                <c:pt idx="237">
                  <c:v>1.0448670333829188E-2</c:v>
                </c:pt>
                <c:pt idx="238">
                  <c:v>1.0534160573888727E-2</c:v>
                </c:pt>
                <c:pt idx="239">
                  <c:v>1.0780044254182381E-2</c:v>
                </c:pt>
                <c:pt idx="240">
                  <c:v>1.1485899817436617E-2</c:v>
                </c:pt>
                <c:pt idx="241">
                  <c:v>1.1478360266132009E-2</c:v>
                </c:pt>
                <c:pt idx="242">
                  <c:v>1.1824816458958153E-2</c:v>
                </c:pt>
                <c:pt idx="243">
                  <c:v>1.1322746164472663E-2</c:v>
                </c:pt>
                <c:pt idx="244">
                  <c:v>1.0984280308344413E-2</c:v>
                </c:pt>
                <c:pt idx="245">
                  <c:v>1.2168722032015255E-2</c:v>
                </c:pt>
                <c:pt idx="246">
                  <c:v>1.2271681022905146E-2</c:v>
                </c:pt>
                <c:pt idx="247">
                  <c:v>1.1941408495036035E-2</c:v>
                </c:pt>
                <c:pt idx="248">
                  <c:v>1.2388764489362306E-2</c:v>
                </c:pt>
                <c:pt idx="249">
                  <c:v>1.2323269827176131E-2</c:v>
                </c:pt>
                <c:pt idx="250">
                  <c:v>1.2128721875318662E-2</c:v>
                </c:pt>
                <c:pt idx="251">
                  <c:v>1.2172924364558456E-2</c:v>
                </c:pt>
                <c:pt idx="252">
                  <c:v>1.2167394974317531E-2</c:v>
                </c:pt>
                <c:pt idx="253">
                  <c:v>1.3217363257579997E-2</c:v>
                </c:pt>
                <c:pt idx="254">
                  <c:v>1.3223083220786852E-2</c:v>
                </c:pt>
                <c:pt idx="255">
                  <c:v>1.3493273100408485E-2</c:v>
                </c:pt>
                <c:pt idx="256">
                  <c:v>1.441238207746909E-2</c:v>
                </c:pt>
                <c:pt idx="257">
                  <c:v>1.4420780628146715E-2</c:v>
                </c:pt>
                <c:pt idx="258">
                  <c:v>1.4467760986703309E-2</c:v>
                </c:pt>
                <c:pt idx="259">
                  <c:v>1.4139591922810132E-2</c:v>
                </c:pt>
                <c:pt idx="260">
                  <c:v>1.4061542340620597E-2</c:v>
                </c:pt>
                <c:pt idx="261">
                  <c:v>1.4017330499155238E-2</c:v>
                </c:pt>
                <c:pt idx="262">
                  <c:v>1.4024343951105056E-2</c:v>
                </c:pt>
                <c:pt idx="263">
                  <c:v>1.405032706727119E-2</c:v>
                </c:pt>
                <c:pt idx="264">
                  <c:v>1.389897600912866E-2</c:v>
                </c:pt>
                <c:pt idx="265">
                  <c:v>1.3831701837828685E-2</c:v>
                </c:pt>
                <c:pt idx="266">
                  <c:v>1.4306782335171776E-2</c:v>
                </c:pt>
                <c:pt idx="267">
                  <c:v>1.389482596161826E-2</c:v>
                </c:pt>
                <c:pt idx="268">
                  <c:v>1.3817084599631791E-2</c:v>
                </c:pt>
                <c:pt idx="269">
                  <c:v>1.3635242985160464E-2</c:v>
                </c:pt>
                <c:pt idx="270">
                  <c:v>1.3054492947789128E-2</c:v>
                </c:pt>
                <c:pt idx="271">
                  <c:v>1.3056734641907299E-2</c:v>
                </c:pt>
                <c:pt idx="272">
                  <c:v>1.2791777960172845E-2</c:v>
                </c:pt>
                <c:pt idx="273">
                  <c:v>1.2930763700371094E-2</c:v>
                </c:pt>
                <c:pt idx="274">
                  <c:v>1.3039647478723203E-2</c:v>
                </c:pt>
                <c:pt idx="275">
                  <c:v>1.1735595153209119E-2</c:v>
                </c:pt>
                <c:pt idx="276">
                  <c:v>1.1560090501606758E-2</c:v>
                </c:pt>
                <c:pt idx="277">
                  <c:v>1.1539468632389858E-2</c:v>
                </c:pt>
                <c:pt idx="278">
                  <c:v>1.1270432402761444E-2</c:v>
                </c:pt>
                <c:pt idx="279">
                  <c:v>1.12638327949939E-2</c:v>
                </c:pt>
                <c:pt idx="280">
                  <c:v>1.1499700403992109E-2</c:v>
                </c:pt>
                <c:pt idx="281">
                  <c:v>1.13455583118606E-2</c:v>
                </c:pt>
                <c:pt idx="282">
                  <c:v>1.141364884313046E-2</c:v>
                </c:pt>
                <c:pt idx="283">
                  <c:v>1.0535745657262764E-2</c:v>
                </c:pt>
                <c:pt idx="284">
                  <c:v>1.0739261589015555E-2</c:v>
                </c:pt>
                <c:pt idx="285">
                  <c:v>9.7753516739196439E-3</c:v>
                </c:pt>
                <c:pt idx="286">
                  <c:v>8.7298322180314105E-3</c:v>
                </c:pt>
                <c:pt idx="287">
                  <c:v>8.7412986777042172E-3</c:v>
                </c:pt>
                <c:pt idx="288">
                  <c:v>8.0835857793892206E-3</c:v>
                </c:pt>
                <c:pt idx="289">
                  <c:v>8.1738415603129604E-3</c:v>
                </c:pt>
                <c:pt idx="290">
                  <c:v>8.1718542382170859E-3</c:v>
                </c:pt>
                <c:pt idx="291">
                  <c:v>8.1705677026871291E-3</c:v>
                </c:pt>
                <c:pt idx="292">
                  <c:v>8.4266875227519272E-3</c:v>
                </c:pt>
                <c:pt idx="293">
                  <c:v>8.4285479399285913E-3</c:v>
                </c:pt>
                <c:pt idx="294">
                  <c:v>8.0493403736814177E-3</c:v>
                </c:pt>
                <c:pt idx="295">
                  <c:v>7.9988001074459535E-3</c:v>
                </c:pt>
                <c:pt idx="296">
                  <c:v>8.0107764254633441E-3</c:v>
                </c:pt>
                <c:pt idx="297">
                  <c:v>8.0012156213204073E-3</c:v>
                </c:pt>
                <c:pt idx="298">
                  <c:v>8.5226310732840708E-3</c:v>
                </c:pt>
                <c:pt idx="299">
                  <c:v>8.7792047977313017E-3</c:v>
                </c:pt>
                <c:pt idx="300">
                  <c:v>9.3396093505881753E-3</c:v>
                </c:pt>
                <c:pt idx="301">
                  <c:v>9.3517481638252763E-3</c:v>
                </c:pt>
                <c:pt idx="302">
                  <c:v>1.0588955350919175E-2</c:v>
                </c:pt>
                <c:pt idx="303">
                  <c:v>1.0605342111922152E-2</c:v>
                </c:pt>
                <c:pt idx="304">
                  <c:v>1.0431277235202981E-2</c:v>
                </c:pt>
                <c:pt idx="305">
                  <c:v>1.2075157491818572E-2</c:v>
                </c:pt>
                <c:pt idx="306">
                  <c:v>1.2048120030511327E-2</c:v>
                </c:pt>
                <c:pt idx="307">
                  <c:v>1.2048120030511327E-2</c:v>
                </c:pt>
                <c:pt idx="308">
                  <c:v>1.2024247489233763E-2</c:v>
                </c:pt>
                <c:pt idx="309">
                  <c:v>1.3287528481399058E-2</c:v>
                </c:pt>
                <c:pt idx="310">
                  <c:v>1.3311803574568985E-2</c:v>
                </c:pt>
                <c:pt idx="311">
                  <c:v>1.3435073007846724E-2</c:v>
                </c:pt>
                <c:pt idx="312">
                  <c:v>1.3248819885112506E-2</c:v>
                </c:pt>
                <c:pt idx="313">
                  <c:v>1.3939838547799389E-2</c:v>
                </c:pt>
                <c:pt idx="314">
                  <c:v>1.3843841825236814E-2</c:v>
                </c:pt>
                <c:pt idx="315">
                  <c:v>1.4238577320768026E-2</c:v>
                </c:pt>
                <c:pt idx="316">
                  <c:v>1.4179765193120201E-2</c:v>
                </c:pt>
                <c:pt idx="317">
                  <c:v>1.4536538087995723E-2</c:v>
                </c:pt>
                <c:pt idx="318">
                  <c:v>1.4992713558619853E-2</c:v>
                </c:pt>
                <c:pt idx="319">
                  <c:v>1.4949105280927983E-2</c:v>
                </c:pt>
                <c:pt idx="320">
                  <c:v>1.563351240624258E-2</c:v>
                </c:pt>
                <c:pt idx="321">
                  <c:v>1.56912325245127E-2</c:v>
                </c:pt>
                <c:pt idx="322">
                  <c:v>1.6013154054673826E-2</c:v>
                </c:pt>
                <c:pt idx="323">
                  <c:v>1.6258470661489482E-2</c:v>
                </c:pt>
                <c:pt idx="324">
                  <c:v>1.6163642596121294E-2</c:v>
                </c:pt>
                <c:pt idx="325">
                  <c:v>1.6042174869739575E-2</c:v>
                </c:pt>
                <c:pt idx="326">
                  <c:v>1.5904770079827706E-2</c:v>
                </c:pt>
                <c:pt idx="327">
                  <c:v>1.7213136080045502E-2</c:v>
                </c:pt>
                <c:pt idx="328">
                  <c:v>1.67834979717447E-2</c:v>
                </c:pt>
                <c:pt idx="329">
                  <c:v>1.792451844656872E-2</c:v>
                </c:pt>
                <c:pt idx="330">
                  <c:v>1.7380208464190958E-2</c:v>
                </c:pt>
                <c:pt idx="331">
                  <c:v>1.7311015785643844E-2</c:v>
                </c:pt>
                <c:pt idx="332">
                  <c:v>1.713163460307679E-2</c:v>
                </c:pt>
                <c:pt idx="333">
                  <c:v>1.731450263303539E-2</c:v>
                </c:pt>
                <c:pt idx="334">
                  <c:v>1.7768954395037319E-2</c:v>
                </c:pt>
                <c:pt idx="335">
                  <c:v>1.6884918564159329E-2</c:v>
                </c:pt>
                <c:pt idx="336">
                  <c:v>1.7294632053004567E-2</c:v>
                </c:pt>
                <c:pt idx="337">
                  <c:v>1.7311385525565364E-2</c:v>
                </c:pt>
                <c:pt idx="338">
                  <c:v>1.7309612020136041E-2</c:v>
                </c:pt>
                <c:pt idx="339">
                  <c:v>1.7044757004573394E-2</c:v>
                </c:pt>
                <c:pt idx="340">
                  <c:v>1.6891126147005903E-2</c:v>
                </c:pt>
                <c:pt idx="341">
                  <c:v>1.7098267706400848E-2</c:v>
                </c:pt>
                <c:pt idx="342">
                  <c:v>1.7102418699030078E-2</c:v>
                </c:pt>
                <c:pt idx="343">
                  <c:v>1.6828877587695527E-2</c:v>
                </c:pt>
                <c:pt idx="344">
                  <c:v>1.6677033553598449E-2</c:v>
                </c:pt>
                <c:pt idx="345">
                  <c:v>1.6392659673966508E-2</c:v>
                </c:pt>
                <c:pt idx="346">
                  <c:v>1.669214768164437E-2</c:v>
                </c:pt>
                <c:pt idx="347">
                  <c:v>1.6678255559712678E-2</c:v>
                </c:pt>
                <c:pt idx="348">
                  <c:v>1.6169783758254237E-2</c:v>
                </c:pt>
                <c:pt idx="349">
                  <c:v>1.6249820447447071E-2</c:v>
                </c:pt>
                <c:pt idx="350">
                  <c:v>1.5351728454649279E-2</c:v>
                </c:pt>
                <c:pt idx="351">
                  <c:v>1.5328051953806293E-2</c:v>
                </c:pt>
                <c:pt idx="352">
                  <c:v>1.5999673605343306E-2</c:v>
                </c:pt>
                <c:pt idx="353">
                  <c:v>1.5846065944966396E-2</c:v>
                </c:pt>
                <c:pt idx="354">
                  <c:v>1.585546245959327E-2</c:v>
                </c:pt>
                <c:pt idx="355">
                  <c:v>1.5826759709683648E-2</c:v>
                </c:pt>
                <c:pt idx="356">
                  <c:v>1.6450679271813342E-2</c:v>
                </c:pt>
                <c:pt idx="357">
                  <c:v>1.5485728692196301E-2</c:v>
                </c:pt>
                <c:pt idx="358">
                  <c:v>1.632319731045484E-2</c:v>
                </c:pt>
                <c:pt idx="359">
                  <c:v>1.484849835171758E-2</c:v>
                </c:pt>
                <c:pt idx="360">
                  <c:v>1.4841354758864956E-2</c:v>
                </c:pt>
                <c:pt idx="361">
                  <c:v>1.4734543211146329E-2</c:v>
                </c:pt>
                <c:pt idx="362">
                  <c:v>1.4606252659775163E-2</c:v>
                </c:pt>
                <c:pt idx="363">
                  <c:v>1.4879718665629182E-2</c:v>
                </c:pt>
                <c:pt idx="364">
                  <c:v>1.4549540844766399E-2</c:v>
                </c:pt>
                <c:pt idx="365">
                  <c:v>1.4544579192965848E-2</c:v>
                </c:pt>
                <c:pt idx="366">
                  <c:v>1.5020261182056746E-2</c:v>
                </c:pt>
                <c:pt idx="367">
                  <c:v>1.5009770208103264E-2</c:v>
                </c:pt>
                <c:pt idx="368">
                  <c:v>1.5272379971883927E-2</c:v>
                </c:pt>
                <c:pt idx="369">
                  <c:v>1.4527880555545483E-2</c:v>
                </c:pt>
                <c:pt idx="370">
                  <c:v>1.4652776489553231E-2</c:v>
                </c:pt>
                <c:pt idx="371">
                  <c:v>1.476015598643644E-2</c:v>
                </c:pt>
                <c:pt idx="372">
                  <c:v>1.5147592659249693E-2</c:v>
                </c:pt>
                <c:pt idx="373">
                  <c:v>1.4741108659956976E-2</c:v>
                </c:pt>
                <c:pt idx="374">
                  <c:v>1.4776593294396288E-2</c:v>
                </c:pt>
                <c:pt idx="375">
                  <c:v>1.4596276452434115E-2</c:v>
                </c:pt>
                <c:pt idx="376">
                  <c:v>1.500909760311756E-2</c:v>
                </c:pt>
                <c:pt idx="377">
                  <c:v>1.4607386690647463E-2</c:v>
                </c:pt>
                <c:pt idx="378">
                  <c:v>1.4627515154896856E-2</c:v>
                </c:pt>
                <c:pt idx="379">
                  <c:v>1.4616082167916353E-2</c:v>
                </c:pt>
                <c:pt idx="380">
                  <c:v>1.4551832269020234E-2</c:v>
                </c:pt>
                <c:pt idx="381">
                  <c:v>1.4605803486975431E-2</c:v>
                </c:pt>
                <c:pt idx="382">
                  <c:v>1.3905227920540459E-2</c:v>
                </c:pt>
                <c:pt idx="383">
                  <c:v>1.4287809095134146E-2</c:v>
                </c:pt>
                <c:pt idx="384">
                  <c:v>1.4315526803253303E-2</c:v>
                </c:pt>
                <c:pt idx="385">
                  <c:v>1.4478363691584457E-2</c:v>
                </c:pt>
                <c:pt idx="386">
                  <c:v>1.366560056076702E-2</c:v>
                </c:pt>
                <c:pt idx="387">
                  <c:v>1.3707074555347471E-2</c:v>
                </c:pt>
                <c:pt idx="388">
                  <c:v>1.2946503651101652E-2</c:v>
                </c:pt>
                <c:pt idx="389">
                  <c:v>1.3203519172177202E-2</c:v>
                </c:pt>
                <c:pt idx="390">
                  <c:v>1.3424638743137892E-2</c:v>
                </c:pt>
                <c:pt idx="391">
                  <c:v>1.3754601970351828E-2</c:v>
                </c:pt>
                <c:pt idx="392">
                  <c:v>1.3762834591573564E-2</c:v>
                </c:pt>
                <c:pt idx="393">
                  <c:v>1.3642006347962464E-2</c:v>
                </c:pt>
                <c:pt idx="394">
                  <c:v>1.3622048163352827E-2</c:v>
                </c:pt>
                <c:pt idx="395">
                  <c:v>1.4154888516649144E-2</c:v>
                </c:pt>
                <c:pt idx="396">
                  <c:v>1.4585218673586076E-2</c:v>
                </c:pt>
                <c:pt idx="397">
                  <c:v>1.4563037996300519E-2</c:v>
                </c:pt>
                <c:pt idx="398">
                  <c:v>1.49358109814923E-2</c:v>
                </c:pt>
                <c:pt idx="399">
                  <c:v>1.4921277554635759E-2</c:v>
                </c:pt>
                <c:pt idx="400">
                  <c:v>1.4901932708482692E-2</c:v>
                </c:pt>
                <c:pt idx="401">
                  <c:v>1.4369291819723188E-2</c:v>
                </c:pt>
                <c:pt idx="402">
                  <c:v>1.4014572780875305E-2</c:v>
                </c:pt>
                <c:pt idx="403">
                  <c:v>1.4028514159451239E-2</c:v>
                </c:pt>
                <c:pt idx="404">
                  <c:v>1.4083321661663607E-2</c:v>
                </c:pt>
                <c:pt idx="405">
                  <c:v>1.4078898296023764E-2</c:v>
                </c:pt>
                <c:pt idx="406">
                  <c:v>1.3330743680336181E-2</c:v>
                </c:pt>
                <c:pt idx="407">
                  <c:v>1.340376017829571E-2</c:v>
                </c:pt>
                <c:pt idx="408">
                  <c:v>1.342982483539887E-2</c:v>
                </c:pt>
                <c:pt idx="409">
                  <c:v>1.3920276752057826E-2</c:v>
                </c:pt>
                <c:pt idx="410">
                  <c:v>1.3905471133086858E-2</c:v>
                </c:pt>
                <c:pt idx="411">
                  <c:v>1.3840589449449325E-2</c:v>
                </c:pt>
                <c:pt idx="412">
                  <c:v>1.3888329667284339E-2</c:v>
                </c:pt>
                <c:pt idx="413">
                  <c:v>1.3692228104836404E-2</c:v>
                </c:pt>
                <c:pt idx="414">
                  <c:v>1.3603683657553692E-2</c:v>
                </c:pt>
                <c:pt idx="415">
                  <c:v>1.3482176499060364E-2</c:v>
                </c:pt>
                <c:pt idx="416">
                  <c:v>1.3712062867146664E-2</c:v>
                </c:pt>
                <c:pt idx="417">
                  <c:v>1.3684874683305155E-2</c:v>
                </c:pt>
                <c:pt idx="418">
                  <c:v>1.360750646613827E-2</c:v>
                </c:pt>
                <c:pt idx="419">
                  <c:v>1.3413333305323264E-2</c:v>
                </c:pt>
                <c:pt idx="420">
                  <c:v>1.3464232672843026E-2</c:v>
                </c:pt>
                <c:pt idx="421">
                  <c:v>1.3241704388881599E-2</c:v>
                </c:pt>
                <c:pt idx="422">
                  <c:v>1.322972430474356E-2</c:v>
                </c:pt>
                <c:pt idx="423">
                  <c:v>1.3140756497599052E-2</c:v>
                </c:pt>
                <c:pt idx="424">
                  <c:v>1.3045848540986813E-2</c:v>
                </c:pt>
                <c:pt idx="425">
                  <c:v>1.2348961827261074E-2</c:v>
                </c:pt>
                <c:pt idx="426">
                  <c:v>1.0892460845227844E-2</c:v>
                </c:pt>
                <c:pt idx="427">
                  <c:v>1.0893464023964629E-2</c:v>
                </c:pt>
                <c:pt idx="428">
                  <c:v>1.0008942424503176E-2</c:v>
                </c:pt>
                <c:pt idx="429">
                  <c:v>1.0971250165350143E-2</c:v>
                </c:pt>
                <c:pt idx="430">
                  <c:v>1.0681260882509829E-2</c:v>
                </c:pt>
                <c:pt idx="431">
                  <c:v>1.148240685621329E-2</c:v>
                </c:pt>
                <c:pt idx="432">
                  <c:v>1.148240685621329E-2</c:v>
                </c:pt>
                <c:pt idx="433">
                  <c:v>1.2625611011412356E-2</c:v>
                </c:pt>
                <c:pt idx="434">
                  <c:v>1.2625313917798938E-2</c:v>
                </c:pt>
                <c:pt idx="435">
                  <c:v>1.2655739702793694E-2</c:v>
                </c:pt>
                <c:pt idx="436">
                  <c:v>1.2661058779302686E-2</c:v>
                </c:pt>
                <c:pt idx="437">
                  <c:v>1.2460772948249769E-2</c:v>
                </c:pt>
                <c:pt idx="438">
                  <c:v>1.2718116548036451E-2</c:v>
                </c:pt>
                <c:pt idx="439">
                  <c:v>1.2221784618173888E-2</c:v>
                </c:pt>
                <c:pt idx="440">
                  <c:v>1.3195335794037777E-2</c:v>
                </c:pt>
                <c:pt idx="441">
                  <c:v>1.3316456806155664E-2</c:v>
                </c:pt>
                <c:pt idx="442">
                  <c:v>1.3114989837681192E-2</c:v>
                </c:pt>
                <c:pt idx="443">
                  <c:v>1.2769983372227945E-2</c:v>
                </c:pt>
                <c:pt idx="444">
                  <c:v>1.2802094750881938E-2</c:v>
                </c:pt>
                <c:pt idx="445">
                  <c:v>1.2691876863676449E-2</c:v>
                </c:pt>
                <c:pt idx="446">
                  <c:v>1.2556708389576824E-2</c:v>
                </c:pt>
                <c:pt idx="447">
                  <c:v>1.2564895707171632E-2</c:v>
                </c:pt>
                <c:pt idx="448">
                  <c:v>1.2892593896422225E-2</c:v>
                </c:pt>
                <c:pt idx="449">
                  <c:v>1.2518689052617962E-2</c:v>
                </c:pt>
                <c:pt idx="450">
                  <c:v>1.2369682954516443E-2</c:v>
                </c:pt>
                <c:pt idx="451">
                  <c:v>1.2393633627608546E-2</c:v>
                </c:pt>
                <c:pt idx="452">
                  <c:v>1.2450074149052213E-2</c:v>
                </c:pt>
                <c:pt idx="453">
                  <c:v>1.1927332269202328E-2</c:v>
                </c:pt>
                <c:pt idx="454">
                  <c:v>1.2058385166301148E-2</c:v>
                </c:pt>
                <c:pt idx="455">
                  <c:v>1.2086972663292544E-2</c:v>
                </c:pt>
                <c:pt idx="456">
                  <c:v>1.2040957572479373E-2</c:v>
                </c:pt>
                <c:pt idx="457">
                  <c:v>1.2015783555925285E-2</c:v>
                </c:pt>
                <c:pt idx="458">
                  <c:v>1.2022256039367149E-2</c:v>
                </c:pt>
                <c:pt idx="459">
                  <c:v>1.0814993396021468E-2</c:v>
                </c:pt>
                <c:pt idx="460">
                  <c:v>1.1037809540902535E-2</c:v>
                </c:pt>
                <c:pt idx="461">
                  <c:v>1.0735418145020987E-2</c:v>
                </c:pt>
                <c:pt idx="462">
                  <c:v>1.0769252033667673E-2</c:v>
                </c:pt>
                <c:pt idx="463">
                  <c:v>9.8352629990166481E-3</c:v>
                </c:pt>
                <c:pt idx="464">
                  <c:v>9.6979981778459144E-3</c:v>
                </c:pt>
                <c:pt idx="465">
                  <c:v>9.6871870560151143E-3</c:v>
                </c:pt>
                <c:pt idx="466">
                  <c:v>9.5408431071504086E-3</c:v>
                </c:pt>
                <c:pt idx="467">
                  <c:v>9.5580528322128742E-3</c:v>
                </c:pt>
                <c:pt idx="468">
                  <c:v>9.4176273378342515E-3</c:v>
                </c:pt>
                <c:pt idx="469">
                  <c:v>9.6664351218470022E-3</c:v>
                </c:pt>
                <c:pt idx="470">
                  <c:v>8.2170807663688294E-3</c:v>
                </c:pt>
                <c:pt idx="471">
                  <c:v>8.0276118422984745E-3</c:v>
                </c:pt>
                <c:pt idx="472">
                  <c:v>8.0419812804426484E-3</c:v>
                </c:pt>
                <c:pt idx="473">
                  <c:v>8.3665978396361626E-3</c:v>
                </c:pt>
                <c:pt idx="474">
                  <c:v>8.3036484857651454E-3</c:v>
                </c:pt>
                <c:pt idx="475">
                  <c:v>8.2362911065233576E-3</c:v>
                </c:pt>
                <c:pt idx="476">
                  <c:v>7.3198050638757688E-3</c:v>
                </c:pt>
                <c:pt idx="477">
                  <c:v>7.2995688460591067E-3</c:v>
                </c:pt>
                <c:pt idx="478">
                  <c:v>6.7216398620541665E-3</c:v>
                </c:pt>
                <c:pt idx="479">
                  <c:v>6.9633669678203797E-3</c:v>
                </c:pt>
                <c:pt idx="480">
                  <c:v>6.9531243033876871E-3</c:v>
                </c:pt>
                <c:pt idx="481">
                  <c:v>6.9190083511689194E-3</c:v>
                </c:pt>
                <c:pt idx="482">
                  <c:v>6.7804393631791917E-3</c:v>
                </c:pt>
                <c:pt idx="483">
                  <c:v>7.0994480454227146E-3</c:v>
                </c:pt>
                <c:pt idx="484">
                  <c:v>7.5717666673508193E-3</c:v>
                </c:pt>
                <c:pt idx="485">
                  <c:v>7.5339457684071029E-3</c:v>
                </c:pt>
                <c:pt idx="486">
                  <c:v>7.8051761583667811E-3</c:v>
                </c:pt>
                <c:pt idx="487">
                  <c:v>7.8920428718793397E-3</c:v>
                </c:pt>
                <c:pt idx="488">
                  <c:v>7.9962857223314296E-3</c:v>
                </c:pt>
                <c:pt idx="489">
                  <c:v>8.2844911040826676E-3</c:v>
                </c:pt>
                <c:pt idx="490">
                  <c:v>8.4279787133115167E-3</c:v>
                </c:pt>
                <c:pt idx="491">
                  <c:v>7.9777496496097836E-3</c:v>
                </c:pt>
                <c:pt idx="492">
                  <c:v>8.6115391578333034E-3</c:v>
                </c:pt>
                <c:pt idx="493">
                  <c:v>8.5315067347278978E-3</c:v>
                </c:pt>
                <c:pt idx="494">
                  <c:v>8.7314340096751354E-3</c:v>
                </c:pt>
                <c:pt idx="495">
                  <c:v>8.6724487293958295E-3</c:v>
                </c:pt>
                <c:pt idx="496">
                  <c:v>8.593589463513648E-3</c:v>
                </c:pt>
                <c:pt idx="497">
                  <c:v>8.5751854836821923E-3</c:v>
                </c:pt>
                <c:pt idx="498">
                  <c:v>8.2765244384902549E-3</c:v>
                </c:pt>
                <c:pt idx="499">
                  <c:v>7.9985987872029044E-3</c:v>
                </c:pt>
                <c:pt idx="500">
                  <c:v>7.9985987872029044E-3</c:v>
                </c:pt>
                <c:pt idx="501">
                  <c:v>7.9979010563427776E-3</c:v>
                </c:pt>
                <c:pt idx="502">
                  <c:v>8.0234152533933713E-3</c:v>
                </c:pt>
                <c:pt idx="503">
                  <c:v>7.6506725263930219E-3</c:v>
                </c:pt>
                <c:pt idx="504">
                  <c:v>7.6509662790950296E-3</c:v>
                </c:pt>
                <c:pt idx="505">
                  <c:v>7.6169576818466457E-3</c:v>
                </c:pt>
                <c:pt idx="506">
                  <c:v>8.370141728058585E-3</c:v>
                </c:pt>
                <c:pt idx="507">
                  <c:v>8.5181233621609304E-3</c:v>
                </c:pt>
                <c:pt idx="508">
                  <c:v>8.5716046422190939E-3</c:v>
                </c:pt>
                <c:pt idx="509">
                  <c:v>8.5539695943960981E-3</c:v>
                </c:pt>
                <c:pt idx="510">
                  <c:v>8.7232604394452823E-3</c:v>
                </c:pt>
                <c:pt idx="511">
                  <c:v>8.9009645563730023E-3</c:v>
                </c:pt>
                <c:pt idx="512">
                  <c:v>9.0689467707484733E-3</c:v>
                </c:pt>
                <c:pt idx="513">
                  <c:v>8.907388450067678E-3</c:v>
                </c:pt>
                <c:pt idx="514">
                  <c:v>8.325093253922165E-3</c:v>
                </c:pt>
                <c:pt idx="515">
                  <c:v>8.4487750691410821E-3</c:v>
                </c:pt>
                <c:pt idx="516">
                  <c:v>8.3422015456562568E-3</c:v>
                </c:pt>
                <c:pt idx="517">
                  <c:v>8.404860877547533E-3</c:v>
                </c:pt>
                <c:pt idx="518">
                  <c:v>8.516603513325156E-3</c:v>
                </c:pt>
                <c:pt idx="519">
                  <c:v>8.1853200312877704E-3</c:v>
                </c:pt>
                <c:pt idx="520">
                  <c:v>7.6409730614182799E-3</c:v>
                </c:pt>
                <c:pt idx="521">
                  <c:v>7.9042038200042904E-3</c:v>
                </c:pt>
                <c:pt idx="522">
                  <c:v>6.9534630457034263E-3</c:v>
                </c:pt>
                <c:pt idx="523">
                  <c:v>7.1428730612238351E-3</c:v>
                </c:pt>
                <c:pt idx="524">
                  <c:v>6.9060765516383666E-3</c:v>
                </c:pt>
                <c:pt idx="525">
                  <c:v>7.1427347341699943E-3</c:v>
                </c:pt>
                <c:pt idx="526">
                  <c:v>7.4279513166716502E-3</c:v>
                </c:pt>
                <c:pt idx="527">
                  <c:v>7.8439844471920334E-3</c:v>
                </c:pt>
                <c:pt idx="528">
                  <c:v>8.359847298710768E-3</c:v>
                </c:pt>
                <c:pt idx="529">
                  <c:v>7.7683267934806795E-3</c:v>
                </c:pt>
                <c:pt idx="530">
                  <c:v>8.500716784162211E-3</c:v>
                </c:pt>
                <c:pt idx="531">
                  <c:v>9.3689072311209966E-3</c:v>
                </c:pt>
                <c:pt idx="532">
                  <c:v>9.7540359916455273E-3</c:v>
                </c:pt>
                <c:pt idx="533">
                  <c:v>1.0908990591253361E-2</c:v>
                </c:pt>
                <c:pt idx="534">
                  <c:v>1.3631045206250343E-2</c:v>
                </c:pt>
                <c:pt idx="535">
                  <c:v>0</c:v>
                </c:pt>
              </c:numCache>
            </c:numRef>
          </c:val>
          <c:smooth val="0"/>
          <c:extLst>
            <c:ext xmlns:c16="http://schemas.microsoft.com/office/drawing/2014/chart" uri="{C3380CC4-5D6E-409C-BE32-E72D297353CC}">
              <c16:uniqueId val="{00000003-652C-49F7-BB0B-B3C37C515BA5}"/>
            </c:ext>
          </c:extLst>
        </c:ser>
        <c:ser>
          <c:idx val="4"/>
          <c:order val="4"/>
          <c:tx>
            <c:strRef>
              <c:f>'data clean'!$P$1</c:f>
              <c:strCache>
                <c:ptCount val="1"/>
                <c:pt idx="0">
                  <c:v>BOVESPA</c:v>
                </c:pt>
              </c:strCache>
            </c:strRef>
          </c:tx>
          <c:spPr>
            <a:ln w="38100" cap="rnd">
              <a:solidFill>
                <a:schemeClr val="accent1"/>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clean'!$P$2:$P$537</c:f>
              <c:numCache>
                <c:formatCode>General</c:formatCode>
                <c:ptCount val="536"/>
                <c:pt idx="0">
                  <c:v>2.5642013508031247E-2</c:v>
                </c:pt>
                <c:pt idx="1">
                  <c:v>2.5017019055940972E-2</c:v>
                </c:pt>
                <c:pt idx="2">
                  <c:v>2.6299311888616887E-2</c:v>
                </c:pt>
                <c:pt idx="3">
                  <c:v>2.5516221475597407E-2</c:v>
                </c:pt>
                <c:pt idx="4">
                  <c:v>2.4919328840818142E-2</c:v>
                </c:pt>
                <c:pt idx="5">
                  <c:v>2.5267196861813196E-2</c:v>
                </c:pt>
                <c:pt idx="6">
                  <c:v>2.3424308474397474E-2</c:v>
                </c:pt>
                <c:pt idx="7">
                  <c:v>2.3409311183644508E-2</c:v>
                </c:pt>
                <c:pt idx="8">
                  <c:v>2.2209173104704924E-2</c:v>
                </c:pt>
                <c:pt idx="9">
                  <c:v>2.1469723961313636E-2</c:v>
                </c:pt>
                <c:pt idx="10">
                  <c:v>2.1443641510719123E-2</c:v>
                </c:pt>
                <c:pt idx="11">
                  <c:v>2.3322895036057018E-2</c:v>
                </c:pt>
                <c:pt idx="12">
                  <c:v>2.2195434916470951E-2</c:v>
                </c:pt>
                <c:pt idx="13">
                  <c:v>2.3376767487830564E-2</c:v>
                </c:pt>
                <c:pt idx="14">
                  <c:v>2.3705704729773916E-2</c:v>
                </c:pt>
                <c:pt idx="15">
                  <c:v>2.3700398535380043E-2</c:v>
                </c:pt>
                <c:pt idx="16">
                  <c:v>2.3665175084439199E-2</c:v>
                </c:pt>
                <c:pt idx="17">
                  <c:v>2.5763865416394659E-2</c:v>
                </c:pt>
                <c:pt idx="18">
                  <c:v>2.4710059450831205E-2</c:v>
                </c:pt>
                <c:pt idx="19">
                  <c:v>2.464003671394243E-2</c:v>
                </c:pt>
                <c:pt idx="20">
                  <c:v>2.4599895388218555E-2</c:v>
                </c:pt>
                <c:pt idx="21">
                  <c:v>2.4492338090028268E-2</c:v>
                </c:pt>
                <c:pt idx="22">
                  <c:v>2.4332938455125998E-2</c:v>
                </c:pt>
                <c:pt idx="23">
                  <c:v>2.4446557028700883E-2</c:v>
                </c:pt>
                <c:pt idx="24">
                  <c:v>2.4068994900284208E-2</c:v>
                </c:pt>
                <c:pt idx="25">
                  <c:v>2.2904364576747212E-2</c:v>
                </c:pt>
                <c:pt idx="26">
                  <c:v>2.5185043296702288E-2</c:v>
                </c:pt>
                <c:pt idx="27">
                  <c:v>2.5231489248314625E-2</c:v>
                </c:pt>
                <c:pt idx="28">
                  <c:v>2.5208540848458458E-2</c:v>
                </c:pt>
                <c:pt idx="29">
                  <c:v>2.5353206437192213E-2</c:v>
                </c:pt>
                <c:pt idx="30">
                  <c:v>2.503061489681192E-2</c:v>
                </c:pt>
                <c:pt idx="31">
                  <c:v>2.562983444045297E-2</c:v>
                </c:pt>
                <c:pt idx="32">
                  <c:v>2.4007247037846857E-2</c:v>
                </c:pt>
                <c:pt idx="33">
                  <c:v>2.4392373074911905E-2</c:v>
                </c:pt>
                <c:pt idx="34">
                  <c:v>2.5419322754327869E-2</c:v>
                </c:pt>
                <c:pt idx="35">
                  <c:v>2.4894996945534417E-2</c:v>
                </c:pt>
                <c:pt idx="36">
                  <c:v>2.4754527267692769E-2</c:v>
                </c:pt>
                <c:pt idx="37">
                  <c:v>2.4847124348968859E-2</c:v>
                </c:pt>
                <c:pt idx="38">
                  <c:v>2.4840032809353305E-2</c:v>
                </c:pt>
                <c:pt idx="39">
                  <c:v>2.5236089633992327E-2</c:v>
                </c:pt>
                <c:pt idx="40">
                  <c:v>2.522199111505417E-2</c:v>
                </c:pt>
                <c:pt idx="41">
                  <c:v>2.2716573270339081E-2</c:v>
                </c:pt>
                <c:pt idx="42">
                  <c:v>2.3022789580005081E-2</c:v>
                </c:pt>
                <c:pt idx="43">
                  <c:v>2.1506934650648325E-2</c:v>
                </c:pt>
                <c:pt idx="44">
                  <c:v>2.0676459884739717E-2</c:v>
                </c:pt>
                <c:pt idx="45">
                  <c:v>2.0638786521182017E-2</c:v>
                </c:pt>
                <c:pt idx="46">
                  <c:v>2.1504774404875495E-2</c:v>
                </c:pt>
                <c:pt idx="47">
                  <c:v>1.9520948755618654E-2</c:v>
                </c:pt>
                <c:pt idx="48">
                  <c:v>1.9523101827374736E-2</c:v>
                </c:pt>
                <c:pt idx="49">
                  <c:v>2.0609019612440754E-2</c:v>
                </c:pt>
                <c:pt idx="50">
                  <c:v>2.1107567524761645E-2</c:v>
                </c:pt>
                <c:pt idx="51">
                  <c:v>2.0921222448829841E-2</c:v>
                </c:pt>
                <c:pt idx="52">
                  <c:v>2.1163125058984694E-2</c:v>
                </c:pt>
                <c:pt idx="53">
                  <c:v>2.109482117835863E-2</c:v>
                </c:pt>
                <c:pt idx="54">
                  <c:v>2.3633064170054799E-2</c:v>
                </c:pt>
                <c:pt idx="55">
                  <c:v>2.3426820157549745E-2</c:v>
                </c:pt>
                <c:pt idx="56">
                  <c:v>2.15620592433469E-2</c:v>
                </c:pt>
                <c:pt idx="57">
                  <c:v>2.1838256355217474E-2</c:v>
                </c:pt>
                <c:pt idx="58">
                  <c:v>2.2144491393891592E-2</c:v>
                </c:pt>
                <c:pt idx="59">
                  <c:v>2.219398814857065E-2</c:v>
                </c:pt>
                <c:pt idx="60">
                  <c:v>2.2088127138806656E-2</c:v>
                </c:pt>
                <c:pt idx="61">
                  <c:v>2.2258607455426082E-2</c:v>
                </c:pt>
                <c:pt idx="62">
                  <c:v>2.2327867839211479E-2</c:v>
                </c:pt>
                <c:pt idx="63">
                  <c:v>2.2196606494141933E-2</c:v>
                </c:pt>
                <c:pt idx="64">
                  <c:v>2.2674090519330461E-2</c:v>
                </c:pt>
                <c:pt idx="65">
                  <c:v>2.2668116749650621E-2</c:v>
                </c:pt>
                <c:pt idx="66">
                  <c:v>2.3162168226745893E-2</c:v>
                </c:pt>
                <c:pt idx="67">
                  <c:v>2.3069364300378276E-2</c:v>
                </c:pt>
                <c:pt idx="68">
                  <c:v>2.306076525068812E-2</c:v>
                </c:pt>
                <c:pt idx="69">
                  <c:v>2.2741557873293902E-2</c:v>
                </c:pt>
                <c:pt idx="70">
                  <c:v>2.2736021180516108E-2</c:v>
                </c:pt>
                <c:pt idx="71">
                  <c:v>2.3007578157268983E-2</c:v>
                </c:pt>
                <c:pt idx="72">
                  <c:v>2.2778245831426489E-2</c:v>
                </c:pt>
                <c:pt idx="73">
                  <c:v>2.2967967565001576E-2</c:v>
                </c:pt>
                <c:pt idx="74">
                  <c:v>2.3043961225931976E-2</c:v>
                </c:pt>
                <c:pt idx="75">
                  <c:v>2.4188358514478998E-2</c:v>
                </c:pt>
                <c:pt idx="76">
                  <c:v>2.3615657159514376E-2</c:v>
                </c:pt>
                <c:pt idx="77">
                  <c:v>2.3652416480216012E-2</c:v>
                </c:pt>
                <c:pt idx="78">
                  <c:v>2.3627671747950243E-2</c:v>
                </c:pt>
                <c:pt idx="79">
                  <c:v>2.2809103881628295E-2</c:v>
                </c:pt>
                <c:pt idx="80">
                  <c:v>2.2321906071086837E-2</c:v>
                </c:pt>
                <c:pt idx="81">
                  <c:v>2.2306020109178187E-2</c:v>
                </c:pt>
                <c:pt idx="82">
                  <c:v>2.1814003192414999E-2</c:v>
                </c:pt>
                <c:pt idx="83">
                  <c:v>2.2632084620064056E-2</c:v>
                </c:pt>
                <c:pt idx="84">
                  <c:v>1.9773214405288932E-2</c:v>
                </c:pt>
                <c:pt idx="85">
                  <c:v>1.9763413007388306E-2</c:v>
                </c:pt>
                <c:pt idx="86">
                  <c:v>1.953687704554186E-2</c:v>
                </c:pt>
                <c:pt idx="87">
                  <c:v>1.8873873966780971E-2</c:v>
                </c:pt>
                <c:pt idx="88">
                  <c:v>1.9474225446175861E-2</c:v>
                </c:pt>
                <c:pt idx="89">
                  <c:v>1.9477384529954685E-2</c:v>
                </c:pt>
                <c:pt idx="90">
                  <c:v>1.934903374042023E-2</c:v>
                </c:pt>
                <c:pt idx="91">
                  <c:v>1.9454710950865841E-2</c:v>
                </c:pt>
                <c:pt idx="92">
                  <c:v>1.9284081548468637E-2</c:v>
                </c:pt>
                <c:pt idx="93">
                  <c:v>1.928896614599164E-2</c:v>
                </c:pt>
                <c:pt idx="94">
                  <c:v>1.7315827378153657E-2</c:v>
                </c:pt>
                <c:pt idx="95">
                  <c:v>1.7299095575922723E-2</c:v>
                </c:pt>
                <c:pt idx="96">
                  <c:v>1.6864725106938504E-2</c:v>
                </c:pt>
                <c:pt idx="97">
                  <c:v>1.6784283715568605E-2</c:v>
                </c:pt>
                <c:pt idx="98">
                  <c:v>1.6800009717174508E-2</c:v>
                </c:pt>
                <c:pt idx="99">
                  <c:v>1.6871582226056718E-2</c:v>
                </c:pt>
                <c:pt idx="100">
                  <c:v>1.6887498966978959E-2</c:v>
                </c:pt>
                <c:pt idx="101">
                  <c:v>1.6195505809117845E-2</c:v>
                </c:pt>
                <c:pt idx="102">
                  <c:v>1.6170197514252232E-2</c:v>
                </c:pt>
                <c:pt idx="103">
                  <c:v>1.5383887053311439E-2</c:v>
                </c:pt>
                <c:pt idx="104">
                  <c:v>1.53591556573615E-2</c:v>
                </c:pt>
                <c:pt idx="105">
                  <c:v>1.6823070917565755E-2</c:v>
                </c:pt>
                <c:pt idx="106">
                  <c:v>1.6242228301223165E-2</c:v>
                </c:pt>
                <c:pt idx="107">
                  <c:v>1.6255855527610642E-2</c:v>
                </c:pt>
                <c:pt idx="108">
                  <c:v>1.6686311387173861E-2</c:v>
                </c:pt>
                <c:pt idx="109">
                  <c:v>1.660998039079754E-2</c:v>
                </c:pt>
                <c:pt idx="110">
                  <c:v>1.659458737427651E-2</c:v>
                </c:pt>
                <c:pt idx="111">
                  <c:v>1.7074544886132286E-2</c:v>
                </c:pt>
                <c:pt idx="112">
                  <c:v>1.7085533750515598E-2</c:v>
                </c:pt>
                <c:pt idx="113">
                  <c:v>1.6156577682353908E-2</c:v>
                </c:pt>
                <c:pt idx="114">
                  <c:v>1.5823971405693141E-2</c:v>
                </c:pt>
                <c:pt idx="115">
                  <c:v>1.6056899888976371E-2</c:v>
                </c:pt>
                <c:pt idx="116">
                  <c:v>1.6179903446625812E-2</c:v>
                </c:pt>
                <c:pt idx="117">
                  <c:v>1.613751290241881E-2</c:v>
                </c:pt>
                <c:pt idx="118">
                  <c:v>1.4723931369133357E-2</c:v>
                </c:pt>
                <c:pt idx="119">
                  <c:v>1.4729953547313249E-2</c:v>
                </c:pt>
                <c:pt idx="120">
                  <c:v>1.4678730429218367E-2</c:v>
                </c:pt>
                <c:pt idx="121">
                  <c:v>1.3612893503274423E-2</c:v>
                </c:pt>
                <c:pt idx="122">
                  <c:v>1.3668481075601761E-2</c:v>
                </c:pt>
                <c:pt idx="123">
                  <c:v>1.3594777851619366E-2</c:v>
                </c:pt>
                <c:pt idx="124">
                  <c:v>1.3877281629858179E-2</c:v>
                </c:pt>
                <c:pt idx="125">
                  <c:v>1.4047816753341432E-2</c:v>
                </c:pt>
                <c:pt idx="126">
                  <c:v>1.3848420267520334E-2</c:v>
                </c:pt>
                <c:pt idx="127">
                  <c:v>1.3958095472906837E-2</c:v>
                </c:pt>
                <c:pt idx="128">
                  <c:v>1.4832925591085823E-2</c:v>
                </c:pt>
                <c:pt idx="129">
                  <c:v>1.4024183478847223E-2</c:v>
                </c:pt>
                <c:pt idx="130">
                  <c:v>1.3915691614692818E-2</c:v>
                </c:pt>
                <c:pt idx="131">
                  <c:v>1.3965102072835285E-2</c:v>
                </c:pt>
                <c:pt idx="132">
                  <c:v>1.4072519849157097E-2</c:v>
                </c:pt>
                <c:pt idx="133">
                  <c:v>1.4053237020678368E-2</c:v>
                </c:pt>
                <c:pt idx="134">
                  <c:v>1.4045858261408459E-2</c:v>
                </c:pt>
                <c:pt idx="135">
                  <c:v>1.1461707635583237E-2</c:v>
                </c:pt>
                <c:pt idx="136">
                  <c:v>1.1392918353403293E-2</c:v>
                </c:pt>
                <c:pt idx="137">
                  <c:v>1.1411301269087223E-2</c:v>
                </c:pt>
                <c:pt idx="138">
                  <c:v>1.1789958984019173E-2</c:v>
                </c:pt>
                <c:pt idx="139">
                  <c:v>1.2065343234469967E-2</c:v>
                </c:pt>
                <c:pt idx="140">
                  <c:v>1.2157050860809192E-2</c:v>
                </c:pt>
                <c:pt idx="141">
                  <c:v>1.1561395517948407E-2</c:v>
                </c:pt>
                <c:pt idx="142">
                  <c:v>1.1913514901311465E-2</c:v>
                </c:pt>
                <c:pt idx="143">
                  <c:v>1.1915689209284645E-2</c:v>
                </c:pt>
                <c:pt idx="144">
                  <c:v>1.2434300876716875E-2</c:v>
                </c:pt>
                <c:pt idx="145">
                  <c:v>1.2082284399774726E-2</c:v>
                </c:pt>
                <c:pt idx="146">
                  <c:v>1.199865251311316E-2</c:v>
                </c:pt>
                <c:pt idx="147">
                  <c:v>1.2023933192596422E-2</c:v>
                </c:pt>
                <c:pt idx="148">
                  <c:v>1.1481539189105713E-2</c:v>
                </c:pt>
                <c:pt idx="149">
                  <c:v>1.1516448348989936E-2</c:v>
                </c:pt>
                <c:pt idx="150">
                  <c:v>1.1921570248574022E-2</c:v>
                </c:pt>
                <c:pt idx="151">
                  <c:v>1.1690842957975843E-2</c:v>
                </c:pt>
                <c:pt idx="152">
                  <c:v>1.1642420150320349E-2</c:v>
                </c:pt>
                <c:pt idx="153">
                  <c:v>1.1627072133058972E-2</c:v>
                </c:pt>
                <c:pt idx="154">
                  <c:v>1.108457163568078E-2</c:v>
                </c:pt>
                <c:pt idx="155">
                  <c:v>1.085504896357712E-2</c:v>
                </c:pt>
                <c:pt idx="156">
                  <c:v>1.1089061272305288E-2</c:v>
                </c:pt>
                <c:pt idx="157">
                  <c:v>1.0964524564731558E-2</c:v>
                </c:pt>
                <c:pt idx="158">
                  <c:v>9.6075772243180996E-3</c:v>
                </c:pt>
                <c:pt idx="159">
                  <c:v>1.0266465396823686E-2</c:v>
                </c:pt>
                <c:pt idx="160">
                  <c:v>1.0366441559199217E-2</c:v>
                </c:pt>
                <c:pt idx="161">
                  <c:v>1.0675433836495274E-2</c:v>
                </c:pt>
                <c:pt idx="162">
                  <c:v>1.0415250627620564E-2</c:v>
                </c:pt>
                <c:pt idx="163">
                  <c:v>1.0426551573711848E-2</c:v>
                </c:pt>
                <c:pt idx="164">
                  <c:v>1.0638733172797878E-2</c:v>
                </c:pt>
                <c:pt idx="165">
                  <c:v>1.0631600870883688E-2</c:v>
                </c:pt>
                <c:pt idx="166">
                  <c:v>1.0641672138186051E-2</c:v>
                </c:pt>
                <c:pt idx="167">
                  <c:v>1.0641029660942578E-2</c:v>
                </c:pt>
                <c:pt idx="168">
                  <c:v>1.0153324132368276E-2</c:v>
                </c:pt>
                <c:pt idx="169">
                  <c:v>9.6185797623424135E-3</c:v>
                </c:pt>
                <c:pt idx="170">
                  <c:v>9.6114503285646483E-3</c:v>
                </c:pt>
                <c:pt idx="171">
                  <c:v>9.7706277952008293E-3</c:v>
                </c:pt>
                <c:pt idx="172">
                  <c:v>1.1515916213931429E-2</c:v>
                </c:pt>
                <c:pt idx="173">
                  <c:v>1.1487521402262975E-2</c:v>
                </c:pt>
                <c:pt idx="174">
                  <c:v>1.1120399745186291E-2</c:v>
                </c:pt>
                <c:pt idx="175">
                  <c:v>1.1743109481673588E-2</c:v>
                </c:pt>
                <c:pt idx="176">
                  <c:v>1.1686041653635964E-2</c:v>
                </c:pt>
                <c:pt idx="177">
                  <c:v>1.3157473664200862E-2</c:v>
                </c:pt>
                <c:pt idx="178">
                  <c:v>1.6087671916404714E-2</c:v>
                </c:pt>
                <c:pt idx="179">
                  <c:v>1.6553043924518823E-2</c:v>
                </c:pt>
                <c:pt idx="180">
                  <c:v>1.649918668390318E-2</c:v>
                </c:pt>
                <c:pt idx="181">
                  <c:v>1.6482758417312057E-2</c:v>
                </c:pt>
                <c:pt idx="182">
                  <c:v>1.6799647698409199E-2</c:v>
                </c:pt>
                <c:pt idx="183">
                  <c:v>1.6917349983512867E-2</c:v>
                </c:pt>
                <c:pt idx="184">
                  <c:v>1.6880616728638328E-2</c:v>
                </c:pt>
                <c:pt idx="185">
                  <c:v>1.7454473455739219E-2</c:v>
                </c:pt>
                <c:pt idx="186">
                  <c:v>1.7290280851287327E-2</c:v>
                </c:pt>
                <c:pt idx="187">
                  <c:v>1.7274864365862484E-2</c:v>
                </c:pt>
                <c:pt idx="188">
                  <c:v>1.8289144634280285E-2</c:v>
                </c:pt>
                <c:pt idx="189">
                  <c:v>1.8055675339802742E-2</c:v>
                </c:pt>
                <c:pt idx="190">
                  <c:v>1.8253226409304685E-2</c:v>
                </c:pt>
                <c:pt idx="191">
                  <c:v>1.8064985033107543E-2</c:v>
                </c:pt>
                <c:pt idx="192">
                  <c:v>1.8289040762017022E-2</c:v>
                </c:pt>
                <c:pt idx="193">
                  <c:v>1.8304913534880118E-2</c:v>
                </c:pt>
                <c:pt idx="194">
                  <c:v>1.8090458924415916E-2</c:v>
                </c:pt>
                <c:pt idx="195">
                  <c:v>1.8081581237175556E-2</c:v>
                </c:pt>
                <c:pt idx="196">
                  <c:v>1.8063730018180742E-2</c:v>
                </c:pt>
                <c:pt idx="197">
                  <c:v>1.811345160110309E-2</c:v>
                </c:pt>
                <c:pt idx="198">
                  <c:v>1.7690484042781129E-2</c:v>
                </c:pt>
                <c:pt idx="199">
                  <c:v>1.7649220159909034E-2</c:v>
                </c:pt>
                <c:pt idx="200">
                  <c:v>1.7605752493024054E-2</c:v>
                </c:pt>
                <c:pt idx="201">
                  <c:v>1.7506495604775015E-2</c:v>
                </c:pt>
                <c:pt idx="202">
                  <c:v>1.6750268862102537E-2</c:v>
                </c:pt>
                <c:pt idx="203">
                  <c:v>1.691741124420678E-2</c:v>
                </c:pt>
                <c:pt idx="204">
                  <c:v>1.6847795194216256E-2</c:v>
                </c:pt>
                <c:pt idx="205">
                  <c:v>1.6606992529561222E-2</c:v>
                </c:pt>
                <c:pt idx="206">
                  <c:v>1.6640156593253921E-2</c:v>
                </c:pt>
                <c:pt idx="207">
                  <c:v>1.5500856578863225E-2</c:v>
                </c:pt>
                <c:pt idx="208">
                  <c:v>1.2070291381408044E-2</c:v>
                </c:pt>
                <c:pt idx="209">
                  <c:v>1.1862431856536786E-2</c:v>
                </c:pt>
                <c:pt idx="210">
                  <c:v>1.2502223765618659E-2</c:v>
                </c:pt>
                <c:pt idx="211">
                  <c:v>1.2550162501978126E-2</c:v>
                </c:pt>
                <c:pt idx="212">
                  <c:v>1.2375649740313334E-2</c:v>
                </c:pt>
                <c:pt idx="213">
                  <c:v>1.276660631578809E-2</c:v>
                </c:pt>
                <c:pt idx="214">
                  <c:v>1.2704520839241182E-2</c:v>
                </c:pt>
                <c:pt idx="215">
                  <c:v>1.1802670919569845E-2</c:v>
                </c:pt>
                <c:pt idx="216">
                  <c:v>1.1803240409881901E-2</c:v>
                </c:pt>
                <c:pt idx="217">
                  <c:v>1.1802101417952926E-2</c:v>
                </c:pt>
                <c:pt idx="218">
                  <c:v>1.0269401667633765E-2</c:v>
                </c:pt>
                <c:pt idx="219">
                  <c:v>1.0045447112743622E-2</c:v>
                </c:pt>
                <c:pt idx="220">
                  <c:v>1.012869151227737E-2</c:v>
                </c:pt>
                <c:pt idx="221">
                  <c:v>9.9555315712490013E-3</c:v>
                </c:pt>
                <c:pt idx="222">
                  <c:v>9.5692986081545115E-3</c:v>
                </c:pt>
                <c:pt idx="223">
                  <c:v>9.5716683287592214E-3</c:v>
                </c:pt>
                <c:pt idx="224">
                  <c:v>9.5839190039872721E-3</c:v>
                </c:pt>
                <c:pt idx="225">
                  <c:v>9.6133011587420016E-3</c:v>
                </c:pt>
                <c:pt idx="226">
                  <c:v>9.5501548699971055E-3</c:v>
                </c:pt>
                <c:pt idx="227">
                  <c:v>9.5188482224124321E-3</c:v>
                </c:pt>
                <c:pt idx="228">
                  <c:v>9.4162355831851046E-3</c:v>
                </c:pt>
                <c:pt idx="229">
                  <c:v>9.5651693680557336E-3</c:v>
                </c:pt>
                <c:pt idx="230">
                  <c:v>9.7934496342510988E-3</c:v>
                </c:pt>
                <c:pt idx="231">
                  <c:v>9.630278211741939E-3</c:v>
                </c:pt>
                <c:pt idx="232">
                  <c:v>9.4213106140800078E-3</c:v>
                </c:pt>
                <c:pt idx="233">
                  <c:v>1.0283036006820179E-2</c:v>
                </c:pt>
                <c:pt idx="234">
                  <c:v>1.1525629388532225E-2</c:v>
                </c:pt>
                <c:pt idx="235">
                  <c:v>1.1325341039943907E-2</c:v>
                </c:pt>
                <c:pt idx="236">
                  <c:v>1.1315915534615304E-2</c:v>
                </c:pt>
                <c:pt idx="237">
                  <c:v>1.1307032096155844E-2</c:v>
                </c:pt>
                <c:pt idx="238">
                  <c:v>1.1341212394597778E-2</c:v>
                </c:pt>
                <c:pt idx="239">
                  <c:v>1.1383378656808104E-2</c:v>
                </c:pt>
                <c:pt idx="240">
                  <c:v>1.0648462803266822E-2</c:v>
                </c:pt>
                <c:pt idx="241">
                  <c:v>1.1152025075336001E-2</c:v>
                </c:pt>
                <c:pt idx="242">
                  <c:v>1.0989209286839354E-2</c:v>
                </c:pt>
                <c:pt idx="243">
                  <c:v>1.0191435057902149E-2</c:v>
                </c:pt>
                <c:pt idx="244">
                  <c:v>1.3457974518432465E-2</c:v>
                </c:pt>
                <c:pt idx="245">
                  <c:v>1.3733087239274971E-2</c:v>
                </c:pt>
                <c:pt idx="246">
                  <c:v>1.3820185369027833E-2</c:v>
                </c:pt>
                <c:pt idx="247">
                  <c:v>1.4664641921548189E-2</c:v>
                </c:pt>
                <c:pt idx="248">
                  <c:v>1.5211647888978949E-2</c:v>
                </c:pt>
                <c:pt idx="249">
                  <c:v>1.5179901504175964E-2</c:v>
                </c:pt>
                <c:pt idx="250">
                  <c:v>1.4592685757935648E-2</c:v>
                </c:pt>
                <c:pt idx="251">
                  <c:v>1.5211019212316369E-2</c:v>
                </c:pt>
                <c:pt idx="252">
                  <c:v>1.5193511615717629E-2</c:v>
                </c:pt>
                <c:pt idx="253">
                  <c:v>1.5114306406171013E-2</c:v>
                </c:pt>
                <c:pt idx="254">
                  <c:v>1.5212520937733219E-2</c:v>
                </c:pt>
                <c:pt idx="255">
                  <c:v>1.5216068415029566E-2</c:v>
                </c:pt>
                <c:pt idx="256">
                  <c:v>1.5224279816471536E-2</c:v>
                </c:pt>
                <c:pt idx="257">
                  <c:v>1.5444582266034531E-2</c:v>
                </c:pt>
                <c:pt idx="258">
                  <c:v>1.5405278095949118E-2</c:v>
                </c:pt>
                <c:pt idx="259">
                  <c:v>1.5415139491139106E-2</c:v>
                </c:pt>
                <c:pt idx="260">
                  <c:v>1.535438218338742E-2</c:v>
                </c:pt>
                <c:pt idx="261">
                  <c:v>1.5456187300382713E-2</c:v>
                </c:pt>
                <c:pt idx="262">
                  <c:v>1.5473197042713896E-2</c:v>
                </c:pt>
                <c:pt idx="263">
                  <c:v>1.481428754296899E-2</c:v>
                </c:pt>
                <c:pt idx="264">
                  <c:v>1.3810887399571287E-2</c:v>
                </c:pt>
                <c:pt idx="265">
                  <c:v>1.4051959029899487E-2</c:v>
                </c:pt>
                <c:pt idx="266">
                  <c:v>1.3910683080186472E-2</c:v>
                </c:pt>
                <c:pt idx="267">
                  <c:v>1.4106423488264781E-2</c:v>
                </c:pt>
                <c:pt idx="268">
                  <c:v>1.4019004087827878E-2</c:v>
                </c:pt>
                <c:pt idx="269">
                  <c:v>1.3995658170190226E-2</c:v>
                </c:pt>
                <c:pt idx="270">
                  <c:v>1.4085575906892266E-2</c:v>
                </c:pt>
                <c:pt idx="271">
                  <c:v>1.3809916929316495E-2</c:v>
                </c:pt>
                <c:pt idx="272">
                  <c:v>1.3915950889603497E-2</c:v>
                </c:pt>
                <c:pt idx="273">
                  <c:v>1.3934905674378991E-2</c:v>
                </c:pt>
                <c:pt idx="274">
                  <c:v>1.0310272906873611E-2</c:v>
                </c:pt>
                <c:pt idx="275">
                  <c:v>9.9353969903194367E-3</c:v>
                </c:pt>
                <c:pt idx="276">
                  <c:v>9.9179392912262156E-3</c:v>
                </c:pt>
                <c:pt idx="277">
                  <c:v>9.0619016109677319E-3</c:v>
                </c:pt>
                <c:pt idx="278">
                  <c:v>8.4451546895602733E-3</c:v>
                </c:pt>
                <c:pt idx="279">
                  <c:v>8.5754649526398746E-3</c:v>
                </c:pt>
                <c:pt idx="280">
                  <c:v>8.5262345417279756E-3</c:v>
                </c:pt>
                <c:pt idx="281">
                  <c:v>8.2716127973307182E-3</c:v>
                </c:pt>
                <c:pt idx="282">
                  <c:v>8.2701803631804443E-3</c:v>
                </c:pt>
                <c:pt idx="283">
                  <c:v>8.3077614664413511E-3</c:v>
                </c:pt>
                <c:pt idx="284">
                  <c:v>8.3943666733811376E-3</c:v>
                </c:pt>
                <c:pt idx="285">
                  <c:v>8.3389642197650507E-3</c:v>
                </c:pt>
                <c:pt idx="286">
                  <c:v>8.2128339726035716E-3</c:v>
                </c:pt>
                <c:pt idx="287">
                  <c:v>7.528667501645144E-3</c:v>
                </c:pt>
                <c:pt idx="288">
                  <c:v>7.5135523608089597E-3</c:v>
                </c:pt>
                <c:pt idx="289">
                  <c:v>7.7900899005714421E-3</c:v>
                </c:pt>
                <c:pt idx="290">
                  <c:v>7.8977841891041071E-3</c:v>
                </c:pt>
                <c:pt idx="291">
                  <c:v>8.1114771507337351E-3</c:v>
                </c:pt>
                <c:pt idx="292">
                  <c:v>8.019860039102893E-3</c:v>
                </c:pt>
                <c:pt idx="293">
                  <c:v>7.9999437123624839E-3</c:v>
                </c:pt>
                <c:pt idx="294">
                  <c:v>8.1584569301143828E-3</c:v>
                </c:pt>
                <c:pt idx="295">
                  <c:v>8.3034714823876053E-3</c:v>
                </c:pt>
                <c:pt idx="296">
                  <c:v>8.3168586613790261E-3</c:v>
                </c:pt>
                <c:pt idx="297">
                  <c:v>7.8947720715303767E-3</c:v>
                </c:pt>
                <c:pt idx="298">
                  <c:v>7.8193970984034231E-3</c:v>
                </c:pt>
                <c:pt idx="299">
                  <c:v>7.8169615626167716E-3</c:v>
                </c:pt>
                <c:pt idx="300">
                  <c:v>7.8045838705337366E-3</c:v>
                </c:pt>
                <c:pt idx="301">
                  <c:v>1.0030823628565175E-2</c:v>
                </c:pt>
                <c:pt idx="302">
                  <c:v>9.6788940832615109E-3</c:v>
                </c:pt>
                <c:pt idx="303">
                  <c:v>1.0419445793371082E-2</c:v>
                </c:pt>
                <c:pt idx="304">
                  <c:v>1.0471837843602729E-2</c:v>
                </c:pt>
                <c:pt idx="305">
                  <c:v>1.0293107524103435E-2</c:v>
                </c:pt>
                <c:pt idx="306">
                  <c:v>1.1915082977462854E-2</c:v>
                </c:pt>
                <c:pt idx="307">
                  <c:v>1.1852969249638932E-2</c:v>
                </c:pt>
                <c:pt idx="308">
                  <c:v>1.2444858756996007E-2</c:v>
                </c:pt>
                <c:pt idx="309">
                  <c:v>1.2468614924313549E-2</c:v>
                </c:pt>
                <c:pt idx="310">
                  <c:v>1.4714465119381306E-2</c:v>
                </c:pt>
                <c:pt idx="311">
                  <c:v>1.4448127602055374E-2</c:v>
                </c:pt>
                <c:pt idx="312">
                  <c:v>1.4699934088857086E-2</c:v>
                </c:pt>
                <c:pt idx="313">
                  <c:v>1.4636991831355292E-2</c:v>
                </c:pt>
                <c:pt idx="314">
                  <c:v>1.4791321090026649E-2</c:v>
                </c:pt>
                <c:pt idx="315">
                  <c:v>1.4771929388717686E-2</c:v>
                </c:pt>
                <c:pt idx="316">
                  <c:v>1.5635811181593989E-2</c:v>
                </c:pt>
                <c:pt idx="317">
                  <c:v>1.7184940196669676E-2</c:v>
                </c:pt>
                <c:pt idx="318">
                  <c:v>1.8787662496463155E-2</c:v>
                </c:pt>
                <c:pt idx="319">
                  <c:v>1.8431271634973139E-2</c:v>
                </c:pt>
                <c:pt idx="320">
                  <c:v>1.8465467699716982E-2</c:v>
                </c:pt>
                <c:pt idx="321">
                  <c:v>1.8910659554110424E-2</c:v>
                </c:pt>
                <c:pt idx="322">
                  <c:v>2.0008225658079002E-2</c:v>
                </c:pt>
                <c:pt idx="323">
                  <c:v>1.995837505576455E-2</c:v>
                </c:pt>
                <c:pt idx="324">
                  <c:v>2.0354982133617743E-2</c:v>
                </c:pt>
                <c:pt idx="325">
                  <c:v>2.0437475478606894E-2</c:v>
                </c:pt>
                <c:pt idx="326">
                  <c:v>2.0810089526092559E-2</c:v>
                </c:pt>
                <c:pt idx="327">
                  <c:v>2.10069377702214E-2</c:v>
                </c:pt>
                <c:pt idx="328">
                  <c:v>2.099985440139018E-2</c:v>
                </c:pt>
                <c:pt idx="329">
                  <c:v>2.0999230424263528E-2</c:v>
                </c:pt>
                <c:pt idx="330">
                  <c:v>2.1168719322709254E-2</c:v>
                </c:pt>
                <c:pt idx="331">
                  <c:v>2.0337154459160151E-2</c:v>
                </c:pt>
                <c:pt idx="332">
                  <c:v>2.0950407985109255E-2</c:v>
                </c:pt>
                <c:pt idx="333">
                  <c:v>2.065801682588668E-2</c:v>
                </c:pt>
                <c:pt idx="334">
                  <c:v>2.0642028569698833E-2</c:v>
                </c:pt>
                <c:pt idx="335">
                  <c:v>2.0836073276734549E-2</c:v>
                </c:pt>
                <c:pt idx="336">
                  <c:v>1.9918352559713165E-2</c:v>
                </c:pt>
                <c:pt idx="337">
                  <c:v>1.9926206521417137E-2</c:v>
                </c:pt>
                <c:pt idx="338">
                  <c:v>1.9443197662163937E-2</c:v>
                </c:pt>
                <c:pt idx="339">
                  <c:v>1.9389781620749669E-2</c:v>
                </c:pt>
                <c:pt idx="340">
                  <c:v>1.791867443424584E-2</c:v>
                </c:pt>
                <c:pt idx="341">
                  <c:v>1.7702982104223438E-2</c:v>
                </c:pt>
                <c:pt idx="342">
                  <c:v>1.7894911761095148E-2</c:v>
                </c:pt>
                <c:pt idx="343">
                  <c:v>1.8046564686722378E-2</c:v>
                </c:pt>
                <c:pt idx="344">
                  <c:v>1.7679730751340619E-2</c:v>
                </c:pt>
                <c:pt idx="345">
                  <c:v>1.8806442086580766E-2</c:v>
                </c:pt>
                <c:pt idx="346">
                  <c:v>1.8079254413667336E-2</c:v>
                </c:pt>
                <c:pt idx="347">
                  <c:v>1.6011624302566294E-2</c:v>
                </c:pt>
                <c:pt idx="348">
                  <c:v>1.4740061613575457E-2</c:v>
                </c:pt>
                <c:pt idx="349">
                  <c:v>1.480623474012043E-2</c:v>
                </c:pt>
                <c:pt idx="350">
                  <c:v>1.4995341490547716E-2</c:v>
                </c:pt>
                <c:pt idx="351">
                  <c:v>1.5093642415185673E-2</c:v>
                </c:pt>
                <c:pt idx="352">
                  <c:v>1.4038820589228217E-2</c:v>
                </c:pt>
                <c:pt idx="353">
                  <c:v>1.4122800842414273E-2</c:v>
                </c:pt>
                <c:pt idx="354">
                  <c:v>1.3750300799483674E-2</c:v>
                </c:pt>
                <c:pt idx="355">
                  <c:v>1.3407062395055519E-2</c:v>
                </c:pt>
                <c:pt idx="356">
                  <c:v>1.3048662467154103E-2</c:v>
                </c:pt>
                <c:pt idx="357">
                  <c:v>1.2455027764024955E-2</c:v>
                </c:pt>
                <c:pt idx="358">
                  <c:v>1.2941525301548734E-2</c:v>
                </c:pt>
                <c:pt idx="359">
                  <c:v>1.3118206911728155E-2</c:v>
                </c:pt>
                <c:pt idx="360">
                  <c:v>1.3372255840568068E-2</c:v>
                </c:pt>
                <c:pt idx="361">
                  <c:v>1.3299745603232792E-2</c:v>
                </c:pt>
                <c:pt idx="362">
                  <c:v>1.2987785729469518E-2</c:v>
                </c:pt>
                <c:pt idx="363">
                  <c:v>1.2986373477898215E-2</c:v>
                </c:pt>
                <c:pt idx="364">
                  <c:v>1.2977733267534965E-2</c:v>
                </c:pt>
                <c:pt idx="365">
                  <c:v>1.276129264095327E-2</c:v>
                </c:pt>
                <c:pt idx="366">
                  <c:v>1.2743977580615141E-2</c:v>
                </c:pt>
                <c:pt idx="367">
                  <c:v>1.2719473832329306E-2</c:v>
                </c:pt>
                <c:pt idx="368">
                  <c:v>1.2772837858696793E-2</c:v>
                </c:pt>
                <c:pt idx="369">
                  <c:v>1.297496346370677E-2</c:v>
                </c:pt>
                <c:pt idx="370">
                  <c:v>1.3085109216243836E-2</c:v>
                </c:pt>
                <c:pt idx="371">
                  <c:v>1.307411309987425E-2</c:v>
                </c:pt>
                <c:pt idx="372">
                  <c:v>1.2487551220485369E-2</c:v>
                </c:pt>
                <c:pt idx="373">
                  <c:v>1.2353621533039099E-2</c:v>
                </c:pt>
                <c:pt idx="374">
                  <c:v>1.2220606383360123E-2</c:v>
                </c:pt>
                <c:pt idx="375">
                  <c:v>1.022730295478206E-2</c:v>
                </c:pt>
                <c:pt idx="376">
                  <c:v>1.0560689389739066E-2</c:v>
                </c:pt>
                <c:pt idx="377">
                  <c:v>1.0551369960547416E-2</c:v>
                </c:pt>
                <c:pt idx="378">
                  <c:v>1.0557222757088923E-2</c:v>
                </c:pt>
                <c:pt idx="379">
                  <c:v>1.0342310042749681E-2</c:v>
                </c:pt>
                <c:pt idx="380">
                  <c:v>1.005322792542129E-2</c:v>
                </c:pt>
                <c:pt idx="381">
                  <c:v>9.5549395031409492E-3</c:v>
                </c:pt>
                <c:pt idx="382">
                  <c:v>9.859960166162066E-3</c:v>
                </c:pt>
                <c:pt idx="383">
                  <c:v>9.7277818754450528E-3</c:v>
                </c:pt>
                <c:pt idx="384">
                  <c:v>9.9835410206848413E-3</c:v>
                </c:pt>
                <c:pt idx="385">
                  <c:v>1.0126132735626356E-2</c:v>
                </c:pt>
                <c:pt idx="386">
                  <c:v>1.0163635457482221E-2</c:v>
                </c:pt>
                <c:pt idx="387">
                  <c:v>1.053788926641005E-2</c:v>
                </c:pt>
                <c:pt idx="388">
                  <c:v>1.0995474683189576E-2</c:v>
                </c:pt>
                <c:pt idx="389">
                  <c:v>1.0791315421364404E-2</c:v>
                </c:pt>
                <c:pt idx="390">
                  <c:v>1.1551510277513128E-2</c:v>
                </c:pt>
                <c:pt idx="391">
                  <c:v>1.159038991321993E-2</c:v>
                </c:pt>
                <c:pt idx="392">
                  <c:v>1.107016418816106E-2</c:v>
                </c:pt>
                <c:pt idx="393">
                  <c:v>1.09613153334229E-2</c:v>
                </c:pt>
                <c:pt idx="394">
                  <c:v>1.0999245952349357E-2</c:v>
                </c:pt>
                <c:pt idx="395">
                  <c:v>1.0979521249263898E-2</c:v>
                </c:pt>
                <c:pt idx="396">
                  <c:v>1.183978873842014E-2</c:v>
                </c:pt>
                <c:pt idx="397">
                  <c:v>1.1879264034656301E-2</c:v>
                </c:pt>
                <c:pt idx="398">
                  <c:v>1.1834476349448921E-2</c:v>
                </c:pt>
                <c:pt idx="399">
                  <c:v>1.1573796813007348E-2</c:v>
                </c:pt>
                <c:pt idx="400">
                  <c:v>1.1594278632961075E-2</c:v>
                </c:pt>
                <c:pt idx="401">
                  <c:v>1.1966973289912539E-2</c:v>
                </c:pt>
                <c:pt idx="402">
                  <c:v>1.2025091569764279E-2</c:v>
                </c:pt>
                <c:pt idx="403">
                  <c:v>1.2112058148171729E-2</c:v>
                </c:pt>
                <c:pt idx="404">
                  <c:v>1.2153589068400351E-2</c:v>
                </c:pt>
                <c:pt idx="405">
                  <c:v>1.2133762689199707E-2</c:v>
                </c:pt>
                <c:pt idx="406">
                  <c:v>1.1487183417574941E-2</c:v>
                </c:pt>
                <c:pt idx="407">
                  <c:v>1.1514535103640698E-2</c:v>
                </c:pt>
                <c:pt idx="408">
                  <c:v>1.1504813583606102E-2</c:v>
                </c:pt>
                <c:pt idx="409">
                  <c:v>1.1467820113211551E-2</c:v>
                </c:pt>
                <c:pt idx="410">
                  <c:v>1.1411745210964452E-2</c:v>
                </c:pt>
                <c:pt idx="411">
                  <c:v>1.1412626714837374E-2</c:v>
                </c:pt>
                <c:pt idx="412">
                  <c:v>1.1342662092682422E-2</c:v>
                </c:pt>
                <c:pt idx="413">
                  <c:v>1.1536896464647266E-2</c:v>
                </c:pt>
                <c:pt idx="414">
                  <c:v>1.1481141205285815E-2</c:v>
                </c:pt>
                <c:pt idx="415">
                  <c:v>1.1303781191716544E-2</c:v>
                </c:pt>
                <c:pt idx="416">
                  <c:v>1.1198907165001772E-2</c:v>
                </c:pt>
                <c:pt idx="417">
                  <c:v>1.0763698331249781E-2</c:v>
                </c:pt>
                <c:pt idx="418">
                  <c:v>9.8888354220141167E-3</c:v>
                </c:pt>
                <c:pt idx="419">
                  <c:v>9.7339719211448541E-3</c:v>
                </c:pt>
                <c:pt idx="420">
                  <c:v>8.4076804290136604E-3</c:v>
                </c:pt>
                <c:pt idx="421">
                  <c:v>8.353588832809334E-3</c:v>
                </c:pt>
                <c:pt idx="422">
                  <c:v>9.8530784063816119E-3</c:v>
                </c:pt>
                <c:pt idx="423">
                  <c:v>9.9161251866803322E-3</c:v>
                </c:pt>
                <c:pt idx="424">
                  <c:v>1.0103124771498231E-2</c:v>
                </c:pt>
                <c:pt idx="425">
                  <c:v>1.0117699748822843E-2</c:v>
                </c:pt>
                <c:pt idx="426">
                  <c:v>9.1706660128360144E-3</c:v>
                </c:pt>
                <c:pt idx="427">
                  <c:v>9.5404522252329569E-3</c:v>
                </c:pt>
                <c:pt idx="428">
                  <c:v>9.5244032576548999E-3</c:v>
                </c:pt>
                <c:pt idx="429">
                  <c:v>9.6851427124176603E-3</c:v>
                </c:pt>
                <c:pt idx="430">
                  <c:v>9.4960001060651958E-3</c:v>
                </c:pt>
                <c:pt idx="431">
                  <c:v>9.12835292211772E-3</c:v>
                </c:pt>
                <c:pt idx="432">
                  <c:v>9.2872164922084711E-3</c:v>
                </c:pt>
                <c:pt idx="433">
                  <c:v>9.3126302178512914E-3</c:v>
                </c:pt>
                <c:pt idx="434">
                  <c:v>9.2705964547771802E-3</c:v>
                </c:pt>
                <c:pt idx="435">
                  <c:v>9.4988038888461617E-3</c:v>
                </c:pt>
                <c:pt idx="436">
                  <c:v>9.4026358011389238E-3</c:v>
                </c:pt>
                <c:pt idx="437">
                  <c:v>9.4584370640582779E-3</c:v>
                </c:pt>
                <c:pt idx="438">
                  <c:v>9.7353514295802895E-3</c:v>
                </c:pt>
                <c:pt idx="439">
                  <c:v>9.928347956432727E-3</c:v>
                </c:pt>
                <c:pt idx="440">
                  <c:v>9.694519993256016E-3</c:v>
                </c:pt>
                <c:pt idx="441">
                  <c:v>1.063218611320612E-2</c:v>
                </c:pt>
                <c:pt idx="442">
                  <c:v>1.1347223615946027E-2</c:v>
                </c:pt>
                <c:pt idx="443">
                  <c:v>1.1216056279579702E-2</c:v>
                </c:pt>
                <c:pt idx="444">
                  <c:v>1.1494620617292889E-2</c:v>
                </c:pt>
                <c:pt idx="445">
                  <c:v>1.1226217576534235E-2</c:v>
                </c:pt>
                <c:pt idx="446">
                  <c:v>1.1211891495441637E-2</c:v>
                </c:pt>
                <c:pt idx="447">
                  <c:v>1.1964045443403069E-2</c:v>
                </c:pt>
                <c:pt idx="448">
                  <c:v>1.1981770745574896E-2</c:v>
                </c:pt>
                <c:pt idx="449">
                  <c:v>1.2007442407223257E-2</c:v>
                </c:pt>
                <c:pt idx="450">
                  <c:v>1.2001466670147058E-2</c:v>
                </c:pt>
                <c:pt idx="451">
                  <c:v>1.2007024103796877E-2</c:v>
                </c:pt>
                <c:pt idx="452">
                  <c:v>1.1426513459736472E-2</c:v>
                </c:pt>
                <c:pt idx="453">
                  <c:v>1.1327850048311727E-2</c:v>
                </c:pt>
                <c:pt idx="454">
                  <c:v>1.1271499626228419E-2</c:v>
                </c:pt>
                <c:pt idx="455">
                  <c:v>1.148052646816288E-2</c:v>
                </c:pt>
                <c:pt idx="456">
                  <c:v>1.1520408387692362E-2</c:v>
                </c:pt>
                <c:pt idx="457">
                  <c:v>1.1274861847659415E-2</c:v>
                </c:pt>
                <c:pt idx="458">
                  <c:v>1.1345364187531085E-2</c:v>
                </c:pt>
                <c:pt idx="459">
                  <c:v>1.1179456287496411E-2</c:v>
                </c:pt>
                <c:pt idx="460">
                  <c:v>1.1223843057279104E-2</c:v>
                </c:pt>
                <c:pt idx="461">
                  <c:v>1.1605950360548347E-2</c:v>
                </c:pt>
                <c:pt idx="462">
                  <c:v>1.1218070936394577E-2</c:v>
                </c:pt>
                <c:pt idx="463">
                  <c:v>1.1209147551519397E-2</c:v>
                </c:pt>
                <c:pt idx="464">
                  <c:v>1.1292566120207148E-2</c:v>
                </c:pt>
                <c:pt idx="465">
                  <c:v>1.109649117707461E-2</c:v>
                </c:pt>
                <c:pt idx="466">
                  <c:v>1.1137595616985789E-2</c:v>
                </c:pt>
                <c:pt idx="467">
                  <c:v>1.1432036788764951E-2</c:v>
                </c:pt>
                <c:pt idx="468">
                  <c:v>1.1304150532970406E-2</c:v>
                </c:pt>
                <c:pt idx="469">
                  <c:v>1.1282836233162667E-2</c:v>
                </c:pt>
                <c:pt idx="470">
                  <c:v>1.1282836233162667E-2</c:v>
                </c:pt>
                <c:pt idx="471">
                  <c:v>1.0310370267429736E-2</c:v>
                </c:pt>
                <c:pt idx="472">
                  <c:v>9.5291066698800029E-3</c:v>
                </c:pt>
                <c:pt idx="473">
                  <c:v>9.6044270279279035E-3</c:v>
                </c:pt>
                <c:pt idx="474">
                  <c:v>9.180610543496814E-3</c:v>
                </c:pt>
                <c:pt idx="475">
                  <c:v>9.1204810233064971E-3</c:v>
                </c:pt>
                <c:pt idx="476">
                  <c:v>9.1045896616766438E-3</c:v>
                </c:pt>
                <c:pt idx="477">
                  <c:v>8.5845783875468321E-3</c:v>
                </c:pt>
                <c:pt idx="478">
                  <c:v>8.9442150309329439E-3</c:v>
                </c:pt>
                <c:pt idx="479">
                  <c:v>8.9406781976657974E-3</c:v>
                </c:pt>
                <c:pt idx="480">
                  <c:v>8.9678937228245287E-3</c:v>
                </c:pt>
                <c:pt idx="481">
                  <c:v>8.9687351880695272E-3</c:v>
                </c:pt>
                <c:pt idx="482">
                  <c:v>8.6867995893088398E-3</c:v>
                </c:pt>
                <c:pt idx="483">
                  <c:v>8.7585457784842054E-3</c:v>
                </c:pt>
                <c:pt idx="484">
                  <c:v>8.7735728852493013E-3</c:v>
                </c:pt>
                <c:pt idx="485">
                  <c:v>8.5580756424331137E-3</c:v>
                </c:pt>
                <c:pt idx="486">
                  <c:v>8.7134465962506458E-3</c:v>
                </c:pt>
                <c:pt idx="487">
                  <c:v>8.3736616187034506E-3</c:v>
                </c:pt>
                <c:pt idx="488">
                  <c:v>8.4228419113101145E-3</c:v>
                </c:pt>
                <c:pt idx="489">
                  <c:v>9.0077538793290734E-3</c:v>
                </c:pt>
                <c:pt idx="490">
                  <c:v>8.8133879396604334E-3</c:v>
                </c:pt>
                <c:pt idx="491">
                  <c:v>9.127921237536453E-3</c:v>
                </c:pt>
                <c:pt idx="492">
                  <c:v>9.6075857194783294E-3</c:v>
                </c:pt>
                <c:pt idx="493">
                  <c:v>9.612786830800522E-3</c:v>
                </c:pt>
                <c:pt idx="494">
                  <c:v>1.0282382028790945E-2</c:v>
                </c:pt>
                <c:pt idx="495">
                  <c:v>1.0291726501423633E-2</c:v>
                </c:pt>
                <c:pt idx="496">
                  <c:v>1.0346975190808929E-2</c:v>
                </c:pt>
                <c:pt idx="497">
                  <c:v>1.0777657578324589E-2</c:v>
                </c:pt>
                <c:pt idx="498">
                  <c:v>1.0789587308316346E-2</c:v>
                </c:pt>
                <c:pt idx="499">
                  <c:v>1.1221916128911436E-2</c:v>
                </c:pt>
                <c:pt idx="500">
                  <c:v>1.1513385821354645E-2</c:v>
                </c:pt>
                <c:pt idx="501">
                  <c:v>1.144556957122392E-2</c:v>
                </c:pt>
                <c:pt idx="502">
                  <c:v>1.1808839868289914E-2</c:v>
                </c:pt>
                <c:pt idx="503">
                  <c:v>1.1776858043450264E-2</c:v>
                </c:pt>
                <c:pt idx="504">
                  <c:v>1.1787565295903123E-2</c:v>
                </c:pt>
                <c:pt idx="505">
                  <c:v>1.194905675278048E-2</c:v>
                </c:pt>
                <c:pt idx="506">
                  <c:v>1.2060353650989408E-2</c:v>
                </c:pt>
                <c:pt idx="507">
                  <c:v>1.1719308596572589E-2</c:v>
                </c:pt>
                <c:pt idx="508">
                  <c:v>1.1765360025768171E-2</c:v>
                </c:pt>
                <c:pt idx="509">
                  <c:v>1.1942276243586352E-2</c:v>
                </c:pt>
                <c:pt idx="510">
                  <c:v>1.2170146490864361E-2</c:v>
                </c:pt>
                <c:pt idx="511">
                  <c:v>1.234171281543313E-2</c:v>
                </c:pt>
                <c:pt idx="512">
                  <c:v>1.2439857005016234E-2</c:v>
                </c:pt>
                <c:pt idx="513">
                  <c:v>1.2674672556583357E-2</c:v>
                </c:pt>
                <c:pt idx="514">
                  <c:v>1.2939215108927066E-2</c:v>
                </c:pt>
                <c:pt idx="515">
                  <c:v>1.3186256893135493E-2</c:v>
                </c:pt>
                <c:pt idx="516">
                  <c:v>1.338731989992563E-2</c:v>
                </c:pt>
                <c:pt idx="517">
                  <c:v>1.3748169120914519E-2</c:v>
                </c:pt>
                <c:pt idx="518">
                  <c:v>1.4010676675584385E-2</c:v>
                </c:pt>
                <c:pt idx="519">
                  <c:v>1.3612457175571699E-2</c:v>
                </c:pt>
                <c:pt idx="520">
                  <c:v>1.4052289970909624E-2</c:v>
                </c:pt>
                <c:pt idx="521">
                  <c:v>1.3561470617065875E-2</c:v>
                </c:pt>
                <c:pt idx="522">
                  <c:v>1.33191477707514E-2</c:v>
                </c:pt>
                <c:pt idx="523">
                  <c:v>1.3856479492262418E-2</c:v>
                </c:pt>
                <c:pt idx="524">
                  <c:v>1.2670468631618487E-2</c:v>
                </c:pt>
                <c:pt idx="525">
                  <c:v>1.3288885811516863E-2</c:v>
                </c:pt>
                <c:pt idx="526">
                  <c:v>1.3908898952633414E-2</c:v>
                </c:pt>
                <c:pt idx="527">
                  <c:v>1.1466268677168111E-2</c:v>
                </c:pt>
                <c:pt idx="528">
                  <c:v>1.2236444276363006E-2</c:v>
                </c:pt>
                <c:pt idx="529">
                  <c:v>1.159765906383225E-2</c:v>
                </c:pt>
                <c:pt idx="530">
                  <c:v>1.1617614657708516E-2</c:v>
                </c:pt>
                <c:pt idx="531">
                  <c:v>1.28866258642277E-2</c:v>
                </c:pt>
                <c:pt idx="532">
                  <c:v>9.2374054164238491E-3</c:v>
                </c:pt>
                <c:pt idx="533">
                  <c:v>1.0234440816718858E-2</c:v>
                </c:pt>
                <c:pt idx="534">
                  <c:v>2.1911683514052465E-4</c:v>
                </c:pt>
                <c:pt idx="535">
                  <c:v>0</c:v>
                </c:pt>
              </c:numCache>
            </c:numRef>
          </c:val>
          <c:smooth val="0"/>
          <c:extLst>
            <c:ext xmlns:c16="http://schemas.microsoft.com/office/drawing/2014/chart" uri="{C3380CC4-5D6E-409C-BE32-E72D297353CC}">
              <c16:uniqueId val="{00000004-652C-49F7-BB0B-B3C37C515BA5}"/>
            </c:ext>
          </c:extLst>
        </c:ser>
        <c:ser>
          <c:idx val="5"/>
          <c:order val="5"/>
          <c:tx>
            <c:strRef>
              <c:f>'data clean'!$Q$1</c:f>
              <c:strCache>
                <c:ptCount val="1"/>
                <c:pt idx="0">
                  <c:v>EU</c:v>
                </c:pt>
              </c:strCache>
            </c:strRef>
          </c:tx>
          <c:spPr>
            <a:ln w="38100" cap="rnd">
              <a:solidFill>
                <a:schemeClr val="accent1">
                  <a:tint val="86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clean'!$Q$2:$Q$537</c:f>
              <c:numCache>
                <c:formatCode>General</c:formatCode>
                <c:ptCount val="536"/>
                <c:pt idx="0">
                  <c:v>1.6931630804940194E-2</c:v>
                </c:pt>
                <c:pt idx="1">
                  <c:v>1.6752937862940485E-2</c:v>
                </c:pt>
                <c:pt idx="2">
                  <c:v>1.7201471885239846E-2</c:v>
                </c:pt>
                <c:pt idx="3">
                  <c:v>1.7059021318238887E-2</c:v>
                </c:pt>
                <c:pt idx="4">
                  <c:v>1.7111333885952838E-2</c:v>
                </c:pt>
                <c:pt idx="5">
                  <c:v>1.8136853101211829E-2</c:v>
                </c:pt>
                <c:pt idx="6">
                  <c:v>1.8133046274364711E-2</c:v>
                </c:pt>
                <c:pt idx="7">
                  <c:v>1.8104316477756094E-2</c:v>
                </c:pt>
                <c:pt idx="8">
                  <c:v>1.647235990025353E-2</c:v>
                </c:pt>
                <c:pt idx="9">
                  <c:v>1.6997965378390986E-2</c:v>
                </c:pt>
                <c:pt idx="10">
                  <c:v>1.7086574305016419E-2</c:v>
                </c:pt>
                <c:pt idx="11">
                  <c:v>1.8928167932678885E-2</c:v>
                </c:pt>
                <c:pt idx="12">
                  <c:v>1.9048506759756251E-2</c:v>
                </c:pt>
                <c:pt idx="13">
                  <c:v>2.0509134861974344E-2</c:v>
                </c:pt>
                <c:pt idx="14">
                  <c:v>2.1412276499160273E-2</c:v>
                </c:pt>
                <c:pt idx="15">
                  <c:v>2.1442723581819766E-2</c:v>
                </c:pt>
                <c:pt idx="16">
                  <c:v>2.0249322537590517E-2</c:v>
                </c:pt>
                <c:pt idx="17">
                  <c:v>2.2732102616422875E-2</c:v>
                </c:pt>
                <c:pt idx="18">
                  <c:v>2.1856975591795037E-2</c:v>
                </c:pt>
                <c:pt idx="19">
                  <c:v>2.1753467634058006E-2</c:v>
                </c:pt>
                <c:pt idx="20">
                  <c:v>2.1825317179857008E-2</c:v>
                </c:pt>
                <c:pt idx="21">
                  <c:v>2.228724213313945E-2</c:v>
                </c:pt>
                <c:pt idx="22">
                  <c:v>2.1971549054232316E-2</c:v>
                </c:pt>
                <c:pt idx="23">
                  <c:v>2.1586951747680081E-2</c:v>
                </c:pt>
                <c:pt idx="24">
                  <c:v>2.1674750061063931E-2</c:v>
                </c:pt>
                <c:pt idx="25">
                  <c:v>2.1300272101078321E-2</c:v>
                </c:pt>
                <c:pt idx="26">
                  <c:v>2.2040653923383759E-2</c:v>
                </c:pt>
                <c:pt idx="27">
                  <c:v>2.1671649094499146E-2</c:v>
                </c:pt>
                <c:pt idx="28">
                  <c:v>2.1732920588157706E-2</c:v>
                </c:pt>
                <c:pt idx="29">
                  <c:v>2.164719595275947E-2</c:v>
                </c:pt>
                <c:pt idx="30">
                  <c:v>2.1730948315345888E-2</c:v>
                </c:pt>
                <c:pt idx="31">
                  <c:v>2.2714229057103821E-2</c:v>
                </c:pt>
                <c:pt idx="32">
                  <c:v>2.3046778201991722E-2</c:v>
                </c:pt>
                <c:pt idx="33">
                  <c:v>2.318106848464118E-2</c:v>
                </c:pt>
                <c:pt idx="34">
                  <c:v>2.4692694701033541E-2</c:v>
                </c:pt>
                <c:pt idx="35">
                  <c:v>2.3745245170054934E-2</c:v>
                </c:pt>
                <c:pt idx="36">
                  <c:v>2.3653104957762849E-2</c:v>
                </c:pt>
                <c:pt idx="37">
                  <c:v>2.3680569214853377E-2</c:v>
                </c:pt>
                <c:pt idx="38">
                  <c:v>2.3677202250183656E-2</c:v>
                </c:pt>
                <c:pt idx="39">
                  <c:v>2.3662445754456078E-2</c:v>
                </c:pt>
                <c:pt idx="40">
                  <c:v>2.3348589095250536E-2</c:v>
                </c:pt>
                <c:pt idx="41">
                  <c:v>2.1225344934274058E-2</c:v>
                </c:pt>
                <c:pt idx="42">
                  <c:v>2.0721832279321051E-2</c:v>
                </c:pt>
                <c:pt idx="43">
                  <c:v>1.996341840943134E-2</c:v>
                </c:pt>
                <c:pt idx="44">
                  <c:v>1.8532480094395645E-2</c:v>
                </c:pt>
                <c:pt idx="45">
                  <c:v>1.8309128775035745E-2</c:v>
                </c:pt>
                <c:pt idx="46">
                  <c:v>1.9686682532182021E-2</c:v>
                </c:pt>
                <c:pt idx="47">
                  <c:v>1.7805361801922135E-2</c:v>
                </c:pt>
                <c:pt idx="48">
                  <c:v>1.7900716273796156E-2</c:v>
                </c:pt>
                <c:pt idx="49">
                  <c:v>1.8093406403619852E-2</c:v>
                </c:pt>
                <c:pt idx="50">
                  <c:v>1.8103210140405165E-2</c:v>
                </c:pt>
                <c:pt idx="51">
                  <c:v>1.7995285842038619E-2</c:v>
                </c:pt>
                <c:pt idx="52">
                  <c:v>1.8206036585941086E-2</c:v>
                </c:pt>
                <c:pt idx="53">
                  <c:v>1.8212006150885075E-2</c:v>
                </c:pt>
                <c:pt idx="54">
                  <c:v>1.8317670710052452E-2</c:v>
                </c:pt>
                <c:pt idx="55">
                  <c:v>1.8315250641131649E-2</c:v>
                </c:pt>
                <c:pt idx="56">
                  <c:v>1.7843923282590397E-2</c:v>
                </c:pt>
                <c:pt idx="57">
                  <c:v>1.7866849756135637E-2</c:v>
                </c:pt>
                <c:pt idx="58">
                  <c:v>1.8004302851325708E-2</c:v>
                </c:pt>
                <c:pt idx="59">
                  <c:v>1.8258344281589008E-2</c:v>
                </c:pt>
                <c:pt idx="60">
                  <c:v>1.8033435443686442E-2</c:v>
                </c:pt>
                <c:pt idx="61">
                  <c:v>1.6935133324648403E-2</c:v>
                </c:pt>
                <c:pt idx="62">
                  <c:v>1.6033988263856602E-2</c:v>
                </c:pt>
                <c:pt idx="63">
                  <c:v>1.594381410264575E-2</c:v>
                </c:pt>
                <c:pt idx="64">
                  <c:v>1.4200641980510279E-2</c:v>
                </c:pt>
                <c:pt idx="65">
                  <c:v>1.4094611790759284E-2</c:v>
                </c:pt>
                <c:pt idx="66">
                  <c:v>1.4688822940377391E-2</c:v>
                </c:pt>
                <c:pt idx="67">
                  <c:v>1.4460422113963704E-2</c:v>
                </c:pt>
                <c:pt idx="68">
                  <c:v>1.4464800655537756E-2</c:v>
                </c:pt>
                <c:pt idx="69">
                  <c:v>1.4135168906697715E-2</c:v>
                </c:pt>
                <c:pt idx="70">
                  <c:v>1.4122071332816169E-2</c:v>
                </c:pt>
                <c:pt idx="71">
                  <c:v>1.4299713958172418E-2</c:v>
                </c:pt>
                <c:pt idx="72">
                  <c:v>1.4231790128404602E-2</c:v>
                </c:pt>
                <c:pt idx="73">
                  <c:v>1.4601322311048791E-2</c:v>
                </c:pt>
                <c:pt idx="74">
                  <c:v>1.4296344335078627E-2</c:v>
                </c:pt>
                <c:pt idx="75">
                  <c:v>1.4673163349059602E-2</c:v>
                </c:pt>
                <c:pt idx="76">
                  <c:v>1.3094808687949768E-2</c:v>
                </c:pt>
                <c:pt idx="77">
                  <c:v>1.3094410455381287E-2</c:v>
                </c:pt>
                <c:pt idx="78">
                  <c:v>1.3147078533099908E-2</c:v>
                </c:pt>
                <c:pt idx="79">
                  <c:v>1.2737851275527717E-2</c:v>
                </c:pt>
                <c:pt idx="80">
                  <c:v>1.281296480524894E-2</c:v>
                </c:pt>
                <c:pt idx="81">
                  <c:v>1.2364310083392756E-2</c:v>
                </c:pt>
                <c:pt idx="82">
                  <c:v>1.1920607168740525E-2</c:v>
                </c:pt>
                <c:pt idx="83">
                  <c:v>1.2825463155074164E-2</c:v>
                </c:pt>
                <c:pt idx="84">
                  <c:v>1.2523440701149288E-2</c:v>
                </c:pt>
                <c:pt idx="85">
                  <c:v>1.2880512770017821E-2</c:v>
                </c:pt>
                <c:pt idx="86">
                  <c:v>1.2710041243346459E-2</c:v>
                </c:pt>
                <c:pt idx="87">
                  <c:v>1.2840554881311471E-2</c:v>
                </c:pt>
                <c:pt idx="88">
                  <c:v>1.3422688848462051E-2</c:v>
                </c:pt>
                <c:pt idx="89">
                  <c:v>1.3285635409999616E-2</c:v>
                </c:pt>
                <c:pt idx="90">
                  <c:v>1.387945612072574E-2</c:v>
                </c:pt>
                <c:pt idx="91">
                  <c:v>1.3178535936332095E-2</c:v>
                </c:pt>
                <c:pt idx="92">
                  <c:v>1.3161692935455176E-2</c:v>
                </c:pt>
                <c:pt idx="93">
                  <c:v>1.3483785292567727E-2</c:v>
                </c:pt>
                <c:pt idx="94">
                  <c:v>1.3003087477624178E-2</c:v>
                </c:pt>
                <c:pt idx="95">
                  <c:v>1.3075164514215674E-2</c:v>
                </c:pt>
                <c:pt idx="96">
                  <c:v>1.3389005944959226E-2</c:v>
                </c:pt>
                <c:pt idx="97">
                  <c:v>1.3389543145052221E-2</c:v>
                </c:pt>
                <c:pt idx="98">
                  <c:v>1.3498067274233845E-2</c:v>
                </c:pt>
                <c:pt idx="99">
                  <c:v>1.3427289706736284E-2</c:v>
                </c:pt>
                <c:pt idx="100">
                  <c:v>1.3506534043983831E-2</c:v>
                </c:pt>
                <c:pt idx="101">
                  <c:v>1.3507121372338742E-2</c:v>
                </c:pt>
                <c:pt idx="102">
                  <c:v>1.3587748957382347E-2</c:v>
                </c:pt>
                <c:pt idx="103">
                  <c:v>1.3413727928936097E-2</c:v>
                </c:pt>
                <c:pt idx="104">
                  <c:v>1.3583365022471145E-2</c:v>
                </c:pt>
                <c:pt idx="105">
                  <c:v>1.4153173741117266E-2</c:v>
                </c:pt>
                <c:pt idx="106">
                  <c:v>1.4179172615861706E-2</c:v>
                </c:pt>
                <c:pt idx="107">
                  <c:v>1.4181342999126214E-2</c:v>
                </c:pt>
                <c:pt idx="108">
                  <c:v>1.4190685358616733E-2</c:v>
                </c:pt>
                <c:pt idx="109">
                  <c:v>1.4251548397709856E-2</c:v>
                </c:pt>
                <c:pt idx="110">
                  <c:v>1.4160099277070399E-2</c:v>
                </c:pt>
                <c:pt idx="111">
                  <c:v>1.4468916446527652E-2</c:v>
                </c:pt>
                <c:pt idx="112">
                  <c:v>1.4447243884393435E-2</c:v>
                </c:pt>
                <c:pt idx="113">
                  <c:v>1.3477516288654033E-2</c:v>
                </c:pt>
                <c:pt idx="114">
                  <c:v>1.3630097114602654E-2</c:v>
                </c:pt>
                <c:pt idx="115">
                  <c:v>1.3185386417614707E-2</c:v>
                </c:pt>
                <c:pt idx="116">
                  <c:v>1.3561849834918142E-2</c:v>
                </c:pt>
                <c:pt idx="117">
                  <c:v>1.351930308072998E-2</c:v>
                </c:pt>
                <c:pt idx="118">
                  <c:v>1.2315207058806406E-2</c:v>
                </c:pt>
                <c:pt idx="119">
                  <c:v>1.234775258750438E-2</c:v>
                </c:pt>
                <c:pt idx="120">
                  <c:v>1.2041558753759219E-2</c:v>
                </c:pt>
                <c:pt idx="121">
                  <c:v>1.1928721939460599E-2</c:v>
                </c:pt>
                <c:pt idx="122">
                  <c:v>1.1954826200322987E-2</c:v>
                </c:pt>
                <c:pt idx="123">
                  <c:v>1.1792248331429649E-2</c:v>
                </c:pt>
                <c:pt idx="124">
                  <c:v>1.1950503661278459E-2</c:v>
                </c:pt>
                <c:pt idx="125">
                  <c:v>1.165848525341698E-2</c:v>
                </c:pt>
                <c:pt idx="126">
                  <c:v>1.0320194515652307E-2</c:v>
                </c:pt>
                <c:pt idx="127">
                  <c:v>1.0538470055274269E-2</c:v>
                </c:pt>
                <c:pt idx="128">
                  <c:v>1.1052372577232853E-2</c:v>
                </c:pt>
                <c:pt idx="129">
                  <c:v>1.0989960649135284E-2</c:v>
                </c:pt>
                <c:pt idx="130">
                  <c:v>1.063640199312129E-2</c:v>
                </c:pt>
                <c:pt idx="131">
                  <c:v>1.0787889873937827E-2</c:v>
                </c:pt>
                <c:pt idx="132">
                  <c:v>1.0905177206264478E-2</c:v>
                </c:pt>
                <c:pt idx="133">
                  <c:v>1.0604438121769394E-2</c:v>
                </c:pt>
                <c:pt idx="134">
                  <c:v>1.0571402564575229E-2</c:v>
                </c:pt>
                <c:pt idx="135">
                  <c:v>9.8595294077558782E-3</c:v>
                </c:pt>
                <c:pt idx="136">
                  <c:v>9.975375931404018E-3</c:v>
                </c:pt>
                <c:pt idx="137">
                  <c:v>1.0013598215200831E-2</c:v>
                </c:pt>
                <c:pt idx="138">
                  <c:v>1.0092259495759029E-2</c:v>
                </c:pt>
                <c:pt idx="139">
                  <c:v>1.0777050967219731E-2</c:v>
                </c:pt>
                <c:pt idx="140">
                  <c:v>1.0888777701910154E-2</c:v>
                </c:pt>
                <c:pt idx="141">
                  <c:v>1.048386509861216E-2</c:v>
                </c:pt>
                <c:pt idx="142">
                  <c:v>1.0676907599150577E-2</c:v>
                </c:pt>
                <c:pt idx="143">
                  <c:v>1.0958820426036861E-2</c:v>
                </c:pt>
                <c:pt idx="144">
                  <c:v>1.0716810733623733E-2</c:v>
                </c:pt>
                <c:pt idx="145">
                  <c:v>1.0793801046092779E-2</c:v>
                </c:pt>
                <c:pt idx="146">
                  <c:v>1.0306601801019196E-2</c:v>
                </c:pt>
                <c:pt idx="147">
                  <c:v>1.0281355201077588E-2</c:v>
                </c:pt>
                <c:pt idx="148">
                  <c:v>1.0086365162939618E-2</c:v>
                </c:pt>
                <c:pt idx="149">
                  <c:v>1.0056262695153129E-2</c:v>
                </c:pt>
                <c:pt idx="150">
                  <c:v>1.0165663372675347E-2</c:v>
                </c:pt>
                <c:pt idx="151">
                  <c:v>1.0146285237711042E-2</c:v>
                </c:pt>
                <c:pt idx="152">
                  <c:v>1.0042787751472118E-2</c:v>
                </c:pt>
                <c:pt idx="153">
                  <c:v>1.0025252974868219E-2</c:v>
                </c:pt>
                <c:pt idx="154">
                  <c:v>1.006653964724393E-2</c:v>
                </c:pt>
                <c:pt idx="155">
                  <c:v>9.9836711107228106E-3</c:v>
                </c:pt>
                <c:pt idx="156">
                  <c:v>1.0330039085337979E-2</c:v>
                </c:pt>
                <c:pt idx="157">
                  <c:v>1.015514657887818E-2</c:v>
                </c:pt>
                <c:pt idx="158">
                  <c:v>9.3725805604400105E-3</c:v>
                </c:pt>
                <c:pt idx="159">
                  <c:v>1.0006671596398372E-2</c:v>
                </c:pt>
                <c:pt idx="160">
                  <c:v>1.0556305455968109E-2</c:v>
                </c:pt>
                <c:pt idx="161">
                  <c:v>1.0363586271289249E-2</c:v>
                </c:pt>
                <c:pt idx="162">
                  <c:v>1.037628494412548E-2</c:v>
                </c:pt>
                <c:pt idx="163">
                  <c:v>1.0282432581349909E-2</c:v>
                </c:pt>
                <c:pt idx="164">
                  <c:v>1.0416369729110857E-2</c:v>
                </c:pt>
                <c:pt idx="165">
                  <c:v>1.0370009125380974E-2</c:v>
                </c:pt>
                <c:pt idx="166">
                  <c:v>1.0446777585302276E-2</c:v>
                </c:pt>
                <c:pt idx="167">
                  <c:v>1.0581019913571242E-2</c:v>
                </c:pt>
                <c:pt idx="168">
                  <c:v>1.101244225206168E-2</c:v>
                </c:pt>
                <c:pt idx="169">
                  <c:v>1.0416432645901294E-2</c:v>
                </c:pt>
                <c:pt idx="170">
                  <c:v>1.0522139896297461E-2</c:v>
                </c:pt>
                <c:pt idx="171">
                  <c:v>1.0775780141484869E-2</c:v>
                </c:pt>
                <c:pt idx="172">
                  <c:v>1.0731956783147313E-2</c:v>
                </c:pt>
                <c:pt idx="173">
                  <c:v>1.0439885771525045E-2</c:v>
                </c:pt>
                <c:pt idx="174">
                  <c:v>1.0682739898111611E-2</c:v>
                </c:pt>
                <c:pt idx="175">
                  <c:v>1.0541919806862443E-2</c:v>
                </c:pt>
                <c:pt idx="176">
                  <c:v>1.0892285985978691E-2</c:v>
                </c:pt>
                <c:pt idx="177">
                  <c:v>1.0859097048482279E-2</c:v>
                </c:pt>
                <c:pt idx="178">
                  <c:v>1.1587502576518968E-2</c:v>
                </c:pt>
                <c:pt idx="179">
                  <c:v>1.1589568275823069E-2</c:v>
                </c:pt>
                <c:pt idx="180">
                  <c:v>1.1319445909610894E-2</c:v>
                </c:pt>
                <c:pt idx="181">
                  <c:v>1.151150266883799E-2</c:v>
                </c:pt>
                <c:pt idx="182">
                  <c:v>1.1969645786439744E-2</c:v>
                </c:pt>
                <c:pt idx="183">
                  <c:v>1.2039756908501108E-2</c:v>
                </c:pt>
                <c:pt idx="184">
                  <c:v>1.1764497959816171E-2</c:v>
                </c:pt>
                <c:pt idx="185">
                  <c:v>1.2260119945188993E-2</c:v>
                </c:pt>
                <c:pt idx="186">
                  <c:v>1.1843340424309212E-2</c:v>
                </c:pt>
                <c:pt idx="187">
                  <c:v>1.1899131391651366E-2</c:v>
                </c:pt>
                <c:pt idx="188">
                  <c:v>1.1871595921205893E-2</c:v>
                </c:pt>
                <c:pt idx="189">
                  <c:v>1.1388605665927785E-2</c:v>
                </c:pt>
                <c:pt idx="190">
                  <c:v>1.1148555036766837E-2</c:v>
                </c:pt>
                <c:pt idx="191">
                  <c:v>1.1196843316665822E-2</c:v>
                </c:pt>
                <c:pt idx="192">
                  <c:v>1.0400215103405476E-2</c:v>
                </c:pt>
                <c:pt idx="193">
                  <c:v>1.0793314390675898E-2</c:v>
                </c:pt>
                <c:pt idx="194">
                  <c:v>1.0664621601010485E-2</c:v>
                </c:pt>
                <c:pt idx="195">
                  <c:v>1.1308721698383751E-2</c:v>
                </c:pt>
                <c:pt idx="196">
                  <c:v>1.1213017716313186E-2</c:v>
                </c:pt>
                <c:pt idx="197">
                  <c:v>1.1082346782874355E-2</c:v>
                </c:pt>
                <c:pt idx="198">
                  <c:v>1.056511015779444E-2</c:v>
                </c:pt>
                <c:pt idx="199">
                  <c:v>1.0558565456877439E-2</c:v>
                </c:pt>
                <c:pt idx="200">
                  <c:v>1.042252040785498E-2</c:v>
                </c:pt>
                <c:pt idx="201">
                  <c:v>1.0094850907781863E-2</c:v>
                </c:pt>
                <c:pt idx="202">
                  <c:v>1.0056680447080314E-2</c:v>
                </c:pt>
                <c:pt idx="203">
                  <c:v>1.042014682129001E-2</c:v>
                </c:pt>
                <c:pt idx="204">
                  <c:v>1.0359612198272661E-2</c:v>
                </c:pt>
                <c:pt idx="205">
                  <c:v>1.0506170152078937E-2</c:v>
                </c:pt>
                <c:pt idx="206">
                  <c:v>1.0195671209641589E-2</c:v>
                </c:pt>
                <c:pt idx="207">
                  <c:v>1.029310855828458E-2</c:v>
                </c:pt>
                <c:pt idx="208">
                  <c:v>9.417100663075573E-3</c:v>
                </c:pt>
                <c:pt idx="209">
                  <c:v>9.4802248647660528E-3</c:v>
                </c:pt>
                <c:pt idx="210">
                  <c:v>9.8242539096555156E-3</c:v>
                </c:pt>
                <c:pt idx="211">
                  <c:v>9.4869940551705074E-3</c:v>
                </c:pt>
                <c:pt idx="212">
                  <c:v>9.405748272072606E-3</c:v>
                </c:pt>
                <c:pt idx="213">
                  <c:v>9.427210805133885E-3</c:v>
                </c:pt>
                <c:pt idx="214">
                  <c:v>9.4410210036810251E-3</c:v>
                </c:pt>
                <c:pt idx="215">
                  <c:v>8.8372002208082778E-3</c:v>
                </c:pt>
                <c:pt idx="216">
                  <c:v>8.8181114470203912E-3</c:v>
                </c:pt>
                <c:pt idx="217">
                  <c:v>8.7721027535574668E-3</c:v>
                </c:pt>
                <c:pt idx="218">
                  <c:v>8.791078004563857E-3</c:v>
                </c:pt>
                <c:pt idx="219">
                  <c:v>8.9227468384706198E-3</c:v>
                </c:pt>
                <c:pt idx="220">
                  <c:v>8.5541008079538239E-3</c:v>
                </c:pt>
                <c:pt idx="221">
                  <c:v>8.9664893632947131E-3</c:v>
                </c:pt>
                <c:pt idx="222">
                  <c:v>8.9662150305756562E-3</c:v>
                </c:pt>
                <c:pt idx="223">
                  <c:v>8.3984773468652602E-3</c:v>
                </c:pt>
                <c:pt idx="224">
                  <c:v>8.2902064346825535E-3</c:v>
                </c:pt>
                <c:pt idx="225">
                  <c:v>7.5140817474261797E-3</c:v>
                </c:pt>
                <c:pt idx="226">
                  <c:v>7.3845081394713187E-3</c:v>
                </c:pt>
                <c:pt idx="227">
                  <c:v>7.6224886188288564E-3</c:v>
                </c:pt>
                <c:pt idx="228">
                  <c:v>7.4255222514753401E-3</c:v>
                </c:pt>
                <c:pt idx="229">
                  <c:v>7.4619056021999735E-3</c:v>
                </c:pt>
                <c:pt idx="230">
                  <c:v>7.7939456758902327E-3</c:v>
                </c:pt>
                <c:pt idx="231">
                  <c:v>7.7336446287149391E-3</c:v>
                </c:pt>
                <c:pt idx="232">
                  <c:v>7.7347803955871352E-3</c:v>
                </c:pt>
                <c:pt idx="233">
                  <c:v>7.9176414971288932E-3</c:v>
                </c:pt>
                <c:pt idx="234">
                  <c:v>8.1911838235440675E-3</c:v>
                </c:pt>
                <c:pt idx="235">
                  <c:v>8.2018660299253317E-3</c:v>
                </c:pt>
                <c:pt idx="236">
                  <c:v>8.3080557186925013E-3</c:v>
                </c:pt>
                <c:pt idx="237">
                  <c:v>8.201853635866398E-3</c:v>
                </c:pt>
                <c:pt idx="238">
                  <c:v>8.3967042880410368E-3</c:v>
                </c:pt>
                <c:pt idx="239">
                  <c:v>8.4042908679027133E-3</c:v>
                </c:pt>
                <c:pt idx="240">
                  <c:v>8.3321425973524078E-3</c:v>
                </c:pt>
                <c:pt idx="241">
                  <c:v>8.4334696017288636E-3</c:v>
                </c:pt>
                <c:pt idx="242">
                  <c:v>8.138266696280835E-3</c:v>
                </c:pt>
                <c:pt idx="243">
                  <c:v>8.068292217999453E-3</c:v>
                </c:pt>
                <c:pt idx="244">
                  <c:v>9.3806301139318649E-3</c:v>
                </c:pt>
                <c:pt idx="245">
                  <c:v>9.9886342705988417E-3</c:v>
                </c:pt>
                <c:pt idx="246">
                  <c:v>1.0129283076398097E-2</c:v>
                </c:pt>
                <c:pt idx="247">
                  <c:v>1.0112953477399997E-2</c:v>
                </c:pt>
                <c:pt idx="248">
                  <c:v>1.0157577174540912E-2</c:v>
                </c:pt>
                <c:pt idx="249">
                  <c:v>1.0120081411189847E-2</c:v>
                </c:pt>
                <c:pt idx="250">
                  <c:v>1.0110110232664962E-2</c:v>
                </c:pt>
                <c:pt idx="251">
                  <c:v>9.5171359065878182E-3</c:v>
                </c:pt>
                <c:pt idx="252">
                  <c:v>9.8923726582010596E-3</c:v>
                </c:pt>
                <c:pt idx="253">
                  <c:v>1.014879224739808E-2</c:v>
                </c:pt>
                <c:pt idx="254">
                  <c:v>1.0276135864260953E-2</c:v>
                </c:pt>
                <c:pt idx="255">
                  <c:v>1.0347651971760657E-2</c:v>
                </c:pt>
                <c:pt idx="256">
                  <c:v>1.0348102908688856E-2</c:v>
                </c:pt>
                <c:pt idx="257">
                  <c:v>1.0395161821934857E-2</c:v>
                </c:pt>
                <c:pt idx="258">
                  <c:v>1.0427996820227159E-2</c:v>
                </c:pt>
                <c:pt idx="259">
                  <c:v>1.0583622081134036E-2</c:v>
                </c:pt>
                <c:pt idx="260">
                  <c:v>1.0833777242083308E-2</c:v>
                </c:pt>
                <c:pt idx="261">
                  <c:v>1.1111562808911953E-2</c:v>
                </c:pt>
                <c:pt idx="262">
                  <c:v>1.1245850118195825E-2</c:v>
                </c:pt>
                <c:pt idx="263">
                  <c:v>1.0901829060985089E-2</c:v>
                </c:pt>
                <c:pt idx="264">
                  <c:v>1.059082566243592E-2</c:v>
                </c:pt>
                <c:pt idx="265">
                  <c:v>1.0776576947378292E-2</c:v>
                </c:pt>
                <c:pt idx="266">
                  <c:v>1.0647279416739271E-2</c:v>
                </c:pt>
                <c:pt idx="267">
                  <c:v>1.0641655529048302E-2</c:v>
                </c:pt>
                <c:pt idx="268">
                  <c:v>1.0482734168437525E-2</c:v>
                </c:pt>
                <c:pt idx="269">
                  <c:v>1.0198863580407308E-2</c:v>
                </c:pt>
                <c:pt idx="270">
                  <c:v>1.0089717101940355E-2</c:v>
                </c:pt>
                <c:pt idx="271">
                  <c:v>1.0128301010896989E-2</c:v>
                </c:pt>
                <c:pt idx="272">
                  <c:v>1.010790566939119E-2</c:v>
                </c:pt>
                <c:pt idx="273">
                  <c:v>1.0044867533283921E-2</c:v>
                </c:pt>
                <c:pt idx="274">
                  <c:v>8.4504822438758141E-3</c:v>
                </c:pt>
                <c:pt idx="275">
                  <c:v>7.2387726185316956E-3</c:v>
                </c:pt>
                <c:pt idx="276">
                  <c:v>7.2545968872975023E-3</c:v>
                </c:pt>
                <c:pt idx="277">
                  <c:v>7.2778066492650735E-3</c:v>
                </c:pt>
                <c:pt idx="278">
                  <c:v>7.2795615546015812E-3</c:v>
                </c:pt>
                <c:pt idx="279">
                  <c:v>7.3797123467828534E-3</c:v>
                </c:pt>
                <c:pt idx="280">
                  <c:v>7.3763899866420785E-3</c:v>
                </c:pt>
                <c:pt idx="281">
                  <c:v>7.3816079025895284E-3</c:v>
                </c:pt>
                <c:pt idx="282">
                  <c:v>7.2671677933249272E-3</c:v>
                </c:pt>
                <c:pt idx="283">
                  <c:v>7.1318019967482821E-3</c:v>
                </c:pt>
                <c:pt idx="284">
                  <c:v>7.298911066770399E-3</c:v>
                </c:pt>
                <c:pt idx="285">
                  <c:v>7.2633410764005304E-3</c:v>
                </c:pt>
                <c:pt idx="286">
                  <c:v>7.2176222987756205E-3</c:v>
                </c:pt>
                <c:pt idx="287">
                  <c:v>6.7545757793420688E-3</c:v>
                </c:pt>
                <c:pt idx="288">
                  <c:v>6.8652809921039525E-3</c:v>
                </c:pt>
                <c:pt idx="289">
                  <c:v>6.5185518677444709E-3</c:v>
                </c:pt>
                <c:pt idx="290">
                  <c:v>6.4991585572650506E-3</c:v>
                </c:pt>
                <c:pt idx="291">
                  <c:v>6.1619832329856553E-3</c:v>
                </c:pt>
                <c:pt idx="292">
                  <c:v>6.057199773993484E-3</c:v>
                </c:pt>
                <c:pt idx="293">
                  <c:v>6.0024951988844775E-3</c:v>
                </c:pt>
                <c:pt idx="294">
                  <c:v>5.9930171482219926E-3</c:v>
                </c:pt>
                <c:pt idx="295">
                  <c:v>6.2671659591359919E-3</c:v>
                </c:pt>
                <c:pt idx="296">
                  <c:v>6.3677700315055595E-3</c:v>
                </c:pt>
                <c:pt idx="297">
                  <c:v>6.6897643232985598E-3</c:v>
                </c:pt>
                <c:pt idx="298">
                  <c:v>6.8058154754286442E-3</c:v>
                </c:pt>
                <c:pt idx="299">
                  <c:v>7.198754879790408E-3</c:v>
                </c:pt>
                <c:pt idx="300">
                  <c:v>7.7460664632151592E-3</c:v>
                </c:pt>
                <c:pt idx="301">
                  <c:v>9.3868539063696639E-3</c:v>
                </c:pt>
                <c:pt idx="302">
                  <c:v>9.4898161925105681E-3</c:v>
                </c:pt>
                <c:pt idx="303">
                  <c:v>9.7119774044571189E-3</c:v>
                </c:pt>
                <c:pt idx="304">
                  <c:v>9.7560851644910868E-3</c:v>
                </c:pt>
                <c:pt idx="305">
                  <c:v>9.7570715293009373E-3</c:v>
                </c:pt>
                <c:pt idx="306">
                  <c:v>1.1214935971817878E-2</c:v>
                </c:pt>
                <c:pt idx="307">
                  <c:v>1.1336317525374354E-2</c:v>
                </c:pt>
                <c:pt idx="308">
                  <c:v>1.1681224280762193E-2</c:v>
                </c:pt>
                <c:pt idx="309">
                  <c:v>1.2739424773665664E-2</c:v>
                </c:pt>
                <c:pt idx="310">
                  <c:v>1.8200236485219942E-2</c:v>
                </c:pt>
                <c:pt idx="311">
                  <c:v>1.8215093373944946E-2</c:v>
                </c:pt>
                <c:pt idx="312">
                  <c:v>1.8414114002794607E-2</c:v>
                </c:pt>
                <c:pt idx="313">
                  <c:v>1.8433956238378738E-2</c:v>
                </c:pt>
                <c:pt idx="314">
                  <c:v>1.9265120447776559E-2</c:v>
                </c:pt>
                <c:pt idx="315">
                  <c:v>1.9262447646424215E-2</c:v>
                </c:pt>
                <c:pt idx="316">
                  <c:v>1.949786279171482E-2</c:v>
                </c:pt>
                <c:pt idx="317">
                  <c:v>2.1010368194642848E-2</c:v>
                </c:pt>
                <c:pt idx="318">
                  <c:v>2.1019620839892356E-2</c:v>
                </c:pt>
                <c:pt idx="319">
                  <c:v>2.0999862540052473E-2</c:v>
                </c:pt>
                <c:pt idx="320">
                  <c:v>2.1124865948460501E-2</c:v>
                </c:pt>
                <c:pt idx="321">
                  <c:v>2.1559195908334692E-2</c:v>
                </c:pt>
                <c:pt idx="322">
                  <c:v>2.2462555649906298E-2</c:v>
                </c:pt>
                <c:pt idx="323">
                  <c:v>2.2393842625689456E-2</c:v>
                </c:pt>
                <c:pt idx="324">
                  <c:v>2.2360706548680071E-2</c:v>
                </c:pt>
                <c:pt idx="325">
                  <c:v>2.2261533495969526E-2</c:v>
                </c:pt>
                <c:pt idx="326">
                  <c:v>2.2271114616400883E-2</c:v>
                </c:pt>
                <c:pt idx="327">
                  <c:v>2.2277018652334432E-2</c:v>
                </c:pt>
                <c:pt idx="328">
                  <c:v>2.250910855658635E-2</c:v>
                </c:pt>
                <c:pt idx="329">
                  <c:v>2.246958419644671E-2</c:v>
                </c:pt>
                <c:pt idx="330">
                  <c:v>2.2174099557743659E-2</c:v>
                </c:pt>
                <c:pt idx="331">
                  <c:v>2.1971066743196259E-2</c:v>
                </c:pt>
                <c:pt idx="332">
                  <c:v>2.2145950055938796E-2</c:v>
                </c:pt>
                <c:pt idx="333">
                  <c:v>2.2048359970227027E-2</c:v>
                </c:pt>
                <c:pt idx="334">
                  <c:v>2.2182380894819356E-2</c:v>
                </c:pt>
                <c:pt idx="335">
                  <c:v>2.2228923190758081E-2</c:v>
                </c:pt>
                <c:pt idx="336">
                  <c:v>2.1529765235559942E-2</c:v>
                </c:pt>
                <c:pt idx="337">
                  <c:v>2.1386923453144899E-2</c:v>
                </c:pt>
                <c:pt idx="338">
                  <c:v>2.1119739352254165E-2</c:v>
                </c:pt>
                <c:pt idx="339">
                  <c:v>2.0127278024649156E-2</c:v>
                </c:pt>
                <c:pt idx="340">
                  <c:v>1.6056256745229348E-2</c:v>
                </c:pt>
                <c:pt idx="341">
                  <c:v>1.6181895707545264E-2</c:v>
                </c:pt>
                <c:pt idx="342">
                  <c:v>1.6283138669673642E-2</c:v>
                </c:pt>
                <c:pt idx="343">
                  <c:v>1.6301201180651127E-2</c:v>
                </c:pt>
                <c:pt idx="344">
                  <c:v>1.5114078631453327E-2</c:v>
                </c:pt>
                <c:pt idx="345">
                  <c:v>1.6382267716839847E-2</c:v>
                </c:pt>
                <c:pt idx="346">
                  <c:v>1.6147371910456079E-2</c:v>
                </c:pt>
                <c:pt idx="347">
                  <c:v>1.4356003639907732E-2</c:v>
                </c:pt>
                <c:pt idx="348">
                  <c:v>1.438040261395488E-2</c:v>
                </c:pt>
                <c:pt idx="349">
                  <c:v>1.4388736989167896E-2</c:v>
                </c:pt>
                <c:pt idx="350">
                  <c:v>1.4390503625939511E-2</c:v>
                </c:pt>
                <c:pt idx="351">
                  <c:v>1.4151690418856836E-2</c:v>
                </c:pt>
                <c:pt idx="352">
                  <c:v>1.3231614146352648E-2</c:v>
                </c:pt>
                <c:pt idx="353">
                  <c:v>1.3273634195396041E-2</c:v>
                </c:pt>
                <c:pt idx="354">
                  <c:v>1.3289947723414941E-2</c:v>
                </c:pt>
                <c:pt idx="355">
                  <c:v>1.3694068855277188E-2</c:v>
                </c:pt>
                <c:pt idx="356">
                  <c:v>1.3695409078983959E-2</c:v>
                </c:pt>
                <c:pt idx="357">
                  <c:v>1.3650401382332727E-2</c:v>
                </c:pt>
                <c:pt idx="358">
                  <c:v>1.3356315200691766E-2</c:v>
                </c:pt>
                <c:pt idx="359">
                  <c:v>1.3244640417196805E-2</c:v>
                </c:pt>
                <c:pt idx="360">
                  <c:v>1.3160980397523569E-2</c:v>
                </c:pt>
                <c:pt idx="361">
                  <c:v>1.2958894364509161E-2</c:v>
                </c:pt>
                <c:pt idx="362">
                  <c:v>1.3251127464403651E-2</c:v>
                </c:pt>
                <c:pt idx="363">
                  <c:v>1.3200216616280682E-2</c:v>
                </c:pt>
                <c:pt idx="364">
                  <c:v>1.3079863990612478E-2</c:v>
                </c:pt>
                <c:pt idx="365">
                  <c:v>1.3063949920346136E-2</c:v>
                </c:pt>
                <c:pt idx="366">
                  <c:v>1.3096002044117785E-2</c:v>
                </c:pt>
                <c:pt idx="367">
                  <c:v>1.3104879874513415E-2</c:v>
                </c:pt>
                <c:pt idx="368">
                  <c:v>1.3148149817188015E-2</c:v>
                </c:pt>
                <c:pt idx="369">
                  <c:v>1.3828810504921523E-2</c:v>
                </c:pt>
                <c:pt idx="370">
                  <c:v>1.373929962908399E-2</c:v>
                </c:pt>
                <c:pt idx="371">
                  <c:v>1.3489385304374659E-2</c:v>
                </c:pt>
                <c:pt idx="372">
                  <c:v>1.3025933870215983E-2</c:v>
                </c:pt>
                <c:pt idx="373">
                  <c:v>1.3089234593623255E-2</c:v>
                </c:pt>
                <c:pt idx="374">
                  <c:v>1.3196309402627475E-2</c:v>
                </c:pt>
                <c:pt idx="375">
                  <c:v>1.1409606642469639E-2</c:v>
                </c:pt>
                <c:pt idx="376">
                  <c:v>1.2467276063123386E-2</c:v>
                </c:pt>
                <c:pt idx="377">
                  <c:v>1.1612840115244022E-2</c:v>
                </c:pt>
                <c:pt idx="378">
                  <c:v>1.1620924770132124E-2</c:v>
                </c:pt>
                <c:pt idx="379">
                  <c:v>1.1579234078859026E-2</c:v>
                </c:pt>
                <c:pt idx="380">
                  <c:v>1.0907218577102256E-2</c:v>
                </c:pt>
                <c:pt idx="381">
                  <c:v>1.0768633932116215E-2</c:v>
                </c:pt>
                <c:pt idx="382">
                  <c:v>1.1054085364024567E-2</c:v>
                </c:pt>
                <c:pt idx="383">
                  <c:v>1.1162645463582041E-2</c:v>
                </c:pt>
                <c:pt idx="384">
                  <c:v>1.1188478999503841E-2</c:v>
                </c:pt>
                <c:pt idx="385">
                  <c:v>1.0947530549402741E-2</c:v>
                </c:pt>
                <c:pt idx="386">
                  <c:v>1.1047175436031747E-2</c:v>
                </c:pt>
                <c:pt idx="387">
                  <c:v>1.1086949296663344E-2</c:v>
                </c:pt>
                <c:pt idx="388">
                  <c:v>1.084267980292313E-2</c:v>
                </c:pt>
                <c:pt idx="389">
                  <c:v>1.0824160787179675E-2</c:v>
                </c:pt>
                <c:pt idx="390">
                  <c:v>1.2012776363530818E-2</c:v>
                </c:pt>
                <c:pt idx="391">
                  <c:v>1.1910522271077514E-2</c:v>
                </c:pt>
                <c:pt idx="392">
                  <c:v>1.1383192638016387E-2</c:v>
                </c:pt>
                <c:pt idx="393">
                  <c:v>1.1389886222533313E-2</c:v>
                </c:pt>
                <c:pt idx="394">
                  <c:v>1.1429672398720694E-2</c:v>
                </c:pt>
                <c:pt idx="395">
                  <c:v>1.1441469936936817E-2</c:v>
                </c:pt>
                <c:pt idx="396">
                  <c:v>1.1986889687577782E-2</c:v>
                </c:pt>
                <c:pt idx="397">
                  <c:v>1.1962080160721519E-2</c:v>
                </c:pt>
                <c:pt idx="398">
                  <c:v>1.1913837059039926E-2</c:v>
                </c:pt>
                <c:pt idx="399">
                  <c:v>1.1033251737425424E-2</c:v>
                </c:pt>
                <c:pt idx="400">
                  <c:v>1.1075192527971848E-2</c:v>
                </c:pt>
                <c:pt idx="401">
                  <c:v>1.1388305357530779E-2</c:v>
                </c:pt>
                <c:pt idx="402">
                  <c:v>1.139389431039577E-2</c:v>
                </c:pt>
                <c:pt idx="403">
                  <c:v>1.1373311393237436E-2</c:v>
                </c:pt>
                <c:pt idx="404">
                  <c:v>1.1134690676444898E-2</c:v>
                </c:pt>
                <c:pt idx="405">
                  <c:v>1.131247586508206E-2</c:v>
                </c:pt>
                <c:pt idx="406">
                  <c:v>1.0298017428943994E-2</c:v>
                </c:pt>
                <c:pt idx="407">
                  <c:v>1.0298991946239632E-2</c:v>
                </c:pt>
                <c:pt idx="408">
                  <c:v>1.0335945088558845E-2</c:v>
                </c:pt>
                <c:pt idx="409">
                  <c:v>1.0347160308812385E-2</c:v>
                </c:pt>
                <c:pt idx="410">
                  <c:v>1.0045151571065565E-2</c:v>
                </c:pt>
                <c:pt idx="411">
                  <c:v>1.0139847166517273E-2</c:v>
                </c:pt>
                <c:pt idx="412">
                  <c:v>9.9847176308769936E-3</c:v>
                </c:pt>
                <c:pt idx="413">
                  <c:v>9.7991444701721296E-3</c:v>
                </c:pt>
                <c:pt idx="414">
                  <c:v>9.7825018323859855E-3</c:v>
                </c:pt>
                <c:pt idx="415">
                  <c:v>9.239488404604106E-3</c:v>
                </c:pt>
                <c:pt idx="416">
                  <c:v>8.9690698681610739E-3</c:v>
                </c:pt>
                <c:pt idx="417">
                  <c:v>8.9624876497392241E-3</c:v>
                </c:pt>
                <c:pt idx="418">
                  <c:v>9.2878381007897234E-3</c:v>
                </c:pt>
                <c:pt idx="419">
                  <c:v>9.3301734931946888E-3</c:v>
                </c:pt>
                <c:pt idx="420">
                  <c:v>7.9122156458590991E-3</c:v>
                </c:pt>
                <c:pt idx="421">
                  <c:v>7.920171281340609E-3</c:v>
                </c:pt>
                <c:pt idx="422">
                  <c:v>7.8667247512948495E-3</c:v>
                </c:pt>
                <c:pt idx="423">
                  <c:v>7.8834631280045309E-3</c:v>
                </c:pt>
                <c:pt idx="424">
                  <c:v>7.7950433245587494E-3</c:v>
                </c:pt>
                <c:pt idx="425">
                  <c:v>7.7911745245790413E-3</c:v>
                </c:pt>
                <c:pt idx="426">
                  <c:v>6.9401998797714469E-3</c:v>
                </c:pt>
                <c:pt idx="427">
                  <c:v>7.0646598995915055E-3</c:v>
                </c:pt>
                <c:pt idx="428">
                  <c:v>7.1989657147673173E-3</c:v>
                </c:pt>
                <c:pt idx="429">
                  <c:v>7.1872832594646642E-3</c:v>
                </c:pt>
                <c:pt idx="430">
                  <c:v>7.2077291253805935E-3</c:v>
                </c:pt>
                <c:pt idx="431">
                  <c:v>6.8592670140514688E-3</c:v>
                </c:pt>
                <c:pt idx="432">
                  <c:v>7.4054736865787653E-3</c:v>
                </c:pt>
                <c:pt idx="433">
                  <c:v>7.1359954749824041E-3</c:v>
                </c:pt>
                <c:pt idx="434">
                  <c:v>7.0887048917807217E-3</c:v>
                </c:pt>
                <c:pt idx="435">
                  <c:v>6.7702707213131907E-3</c:v>
                </c:pt>
                <c:pt idx="436">
                  <c:v>7.0328803073918004E-3</c:v>
                </c:pt>
                <c:pt idx="437">
                  <c:v>7.0806942094288556E-3</c:v>
                </c:pt>
                <c:pt idx="438">
                  <c:v>7.0578008595093443E-3</c:v>
                </c:pt>
                <c:pt idx="439">
                  <c:v>7.1113540803290848E-3</c:v>
                </c:pt>
                <c:pt idx="440">
                  <c:v>7.6289934438804772E-3</c:v>
                </c:pt>
                <c:pt idx="441">
                  <c:v>8.3756545287730581E-3</c:v>
                </c:pt>
                <c:pt idx="442">
                  <c:v>8.0839644049734809E-3</c:v>
                </c:pt>
                <c:pt idx="443">
                  <c:v>8.0388358343429119E-3</c:v>
                </c:pt>
                <c:pt idx="444">
                  <c:v>8.1164264849003503E-3</c:v>
                </c:pt>
                <c:pt idx="445">
                  <c:v>8.9179566318468313E-3</c:v>
                </c:pt>
                <c:pt idx="446">
                  <c:v>8.936596343127776E-3</c:v>
                </c:pt>
                <c:pt idx="447">
                  <c:v>9.8801239838412509E-3</c:v>
                </c:pt>
                <c:pt idx="448">
                  <c:v>1.000911267125623E-2</c:v>
                </c:pt>
                <c:pt idx="449">
                  <c:v>1.0000003693520472E-2</c:v>
                </c:pt>
                <c:pt idx="450">
                  <c:v>9.9984885253814187E-3</c:v>
                </c:pt>
                <c:pt idx="451">
                  <c:v>1.008366274939808E-2</c:v>
                </c:pt>
                <c:pt idx="452">
                  <c:v>1.0040477541049151E-2</c:v>
                </c:pt>
                <c:pt idx="453">
                  <c:v>1.0019992725767819E-2</c:v>
                </c:pt>
                <c:pt idx="454">
                  <c:v>9.9039300137070095E-3</c:v>
                </c:pt>
                <c:pt idx="455">
                  <c:v>9.9402493880100425E-3</c:v>
                </c:pt>
                <c:pt idx="456">
                  <c:v>9.9437640258259272E-3</c:v>
                </c:pt>
                <c:pt idx="457">
                  <c:v>9.8866845191102025E-3</c:v>
                </c:pt>
                <c:pt idx="458">
                  <c:v>9.7608769396008953E-3</c:v>
                </c:pt>
                <c:pt idx="459">
                  <c:v>9.7714871595519434E-3</c:v>
                </c:pt>
                <c:pt idx="460">
                  <c:v>9.6918448134310081E-3</c:v>
                </c:pt>
                <c:pt idx="461">
                  <c:v>9.7965580477307815E-3</c:v>
                </c:pt>
                <c:pt idx="462">
                  <c:v>9.3533681866563613E-3</c:v>
                </c:pt>
                <c:pt idx="463">
                  <c:v>9.3487251270394818E-3</c:v>
                </c:pt>
                <c:pt idx="464">
                  <c:v>9.3354168451083765E-3</c:v>
                </c:pt>
                <c:pt idx="465">
                  <c:v>9.3545939455303637E-3</c:v>
                </c:pt>
                <c:pt idx="466">
                  <c:v>9.1298951286910863E-3</c:v>
                </c:pt>
                <c:pt idx="467">
                  <c:v>9.1011510469617835E-3</c:v>
                </c:pt>
                <c:pt idx="468">
                  <c:v>9.2630454884119699E-3</c:v>
                </c:pt>
                <c:pt idx="469">
                  <c:v>9.2590573850542084E-3</c:v>
                </c:pt>
                <c:pt idx="470">
                  <c:v>9.033126319996438E-3</c:v>
                </c:pt>
                <c:pt idx="471">
                  <c:v>8.176134501315371E-3</c:v>
                </c:pt>
                <c:pt idx="472">
                  <c:v>8.0275569777329137E-3</c:v>
                </c:pt>
                <c:pt idx="473">
                  <c:v>7.9948884119880048E-3</c:v>
                </c:pt>
                <c:pt idx="474">
                  <c:v>7.9841962211910662E-3</c:v>
                </c:pt>
                <c:pt idx="475">
                  <c:v>7.2214406813007146E-3</c:v>
                </c:pt>
                <c:pt idx="476">
                  <c:v>7.3673726888592965E-3</c:v>
                </c:pt>
                <c:pt idx="477">
                  <c:v>6.7245944594750938E-3</c:v>
                </c:pt>
                <c:pt idx="478">
                  <c:v>5.9057821290988679E-3</c:v>
                </c:pt>
                <c:pt idx="479">
                  <c:v>5.8976806156064978E-3</c:v>
                </c:pt>
                <c:pt idx="480">
                  <c:v>5.9251964663025068E-3</c:v>
                </c:pt>
                <c:pt idx="481">
                  <c:v>6.0619398707755096E-3</c:v>
                </c:pt>
                <c:pt idx="482">
                  <c:v>6.44156239072609E-3</c:v>
                </c:pt>
                <c:pt idx="483">
                  <c:v>6.7384574792797173E-3</c:v>
                </c:pt>
                <c:pt idx="484">
                  <c:v>6.8918407847313743E-3</c:v>
                </c:pt>
                <c:pt idx="485">
                  <c:v>6.8595478868747027E-3</c:v>
                </c:pt>
                <c:pt idx="486">
                  <c:v>6.8987852822340488E-3</c:v>
                </c:pt>
                <c:pt idx="487">
                  <c:v>6.969137548146034E-3</c:v>
                </c:pt>
                <c:pt idx="488">
                  <c:v>6.9720062683336081E-3</c:v>
                </c:pt>
                <c:pt idx="489">
                  <c:v>7.2317707912978911E-3</c:v>
                </c:pt>
                <c:pt idx="490">
                  <c:v>7.230459875872247E-3</c:v>
                </c:pt>
                <c:pt idx="491">
                  <c:v>7.4926828693727254E-3</c:v>
                </c:pt>
                <c:pt idx="492">
                  <c:v>7.4945211671084014E-3</c:v>
                </c:pt>
                <c:pt idx="493">
                  <c:v>7.5204479706705097E-3</c:v>
                </c:pt>
                <c:pt idx="494">
                  <c:v>7.5321775854284411E-3</c:v>
                </c:pt>
                <c:pt idx="495">
                  <c:v>7.5592836610804386E-3</c:v>
                </c:pt>
                <c:pt idx="496">
                  <c:v>7.577160915390682E-3</c:v>
                </c:pt>
                <c:pt idx="497">
                  <c:v>7.6127618131660016E-3</c:v>
                </c:pt>
                <c:pt idx="498">
                  <c:v>7.4251268034085166E-3</c:v>
                </c:pt>
                <c:pt idx="499">
                  <c:v>7.3217662307190007E-3</c:v>
                </c:pt>
                <c:pt idx="500">
                  <c:v>7.1612375792550901E-3</c:v>
                </c:pt>
                <c:pt idx="501">
                  <c:v>7.0939713563105775E-3</c:v>
                </c:pt>
                <c:pt idx="502">
                  <c:v>7.1719538039100609E-3</c:v>
                </c:pt>
                <c:pt idx="503">
                  <c:v>7.1716108692089888E-3</c:v>
                </c:pt>
                <c:pt idx="504">
                  <c:v>7.0622569168426654E-3</c:v>
                </c:pt>
                <c:pt idx="505">
                  <c:v>7.2303912679015109E-3</c:v>
                </c:pt>
                <c:pt idx="506">
                  <c:v>7.0037560629797931E-3</c:v>
                </c:pt>
                <c:pt idx="507">
                  <c:v>6.6237738632212292E-3</c:v>
                </c:pt>
                <c:pt idx="508">
                  <c:v>6.7443104758092105E-3</c:v>
                </c:pt>
                <c:pt idx="509">
                  <c:v>6.8698173116991147E-3</c:v>
                </c:pt>
                <c:pt idx="510">
                  <c:v>6.9882788198211117E-3</c:v>
                </c:pt>
                <c:pt idx="511">
                  <c:v>6.7815416092907111E-3</c:v>
                </c:pt>
                <c:pt idx="512">
                  <c:v>6.5497341865167879E-3</c:v>
                </c:pt>
                <c:pt idx="513">
                  <c:v>6.2955205647545424E-3</c:v>
                </c:pt>
                <c:pt idx="514">
                  <c:v>6.2200623184052286E-3</c:v>
                </c:pt>
                <c:pt idx="515">
                  <c:v>6.3187862392308902E-3</c:v>
                </c:pt>
                <c:pt idx="516">
                  <c:v>6.4005796137060105E-3</c:v>
                </c:pt>
                <c:pt idx="517">
                  <c:v>6.3829462636873606E-3</c:v>
                </c:pt>
                <c:pt idx="518">
                  <c:v>6.5542114855846444E-3</c:v>
                </c:pt>
                <c:pt idx="519">
                  <c:v>6.181688017588078E-3</c:v>
                </c:pt>
                <c:pt idx="520">
                  <c:v>6.3203296856020486E-3</c:v>
                </c:pt>
                <c:pt idx="521">
                  <c:v>5.2512493888672226E-3</c:v>
                </c:pt>
                <c:pt idx="522">
                  <c:v>5.4299072281648337E-3</c:v>
                </c:pt>
                <c:pt idx="523">
                  <c:v>5.5899675370696565E-3</c:v>
                </c:pt>
                <c:pt idx="524">
                  <c:v>5.7789225958266568E-3</c:v>
                </c:pt>
                <c:pt idx="525">
                  <c:v>5.4008441630790981E-3</c:v>
                </c:pt>
                <c:pt idx="526">
                  <c:v>5.4347445645392669E-3</c:v>
                </c:pt>
                <c:pt idx="527">
                  <c:v>5.7306985887631105E-3</c:v>
                </c:pt>
                <c:pt idx="528">
                  <c:v>6.0388100277806627E-3</c:v>
                </c:pt>
                <c:pt idx="529">
                  <c:v>6.0521598141371376E-3</c:v>
                </c:pt>
                <c:pt idx="530">
                  <c:v>6.5718538954837018E-3</c:v>
                </c:pt>
                <c:pt idx="531">
                  <c:v>7.3077662600389386E-3</c:v>
                </c:pt>
                <c:pt idx="532">
                  <c:v>5.9964106807726802E-3</c:v>
                </c:pt>
                <c:pt idx="533">
                  <c:v>6.6012887294282403E-3</c:v>
                </c:pt>
                <c:pt idx="534">
                  <c:v>5.0561210769336307E-3</c:v>
                </c:pt>
                <c:pt idx="535">
                  <c:v>0</c:v>
                </c:pt>
              </c:numCache>
            </c:numRef>
          </c:val>
          <c:smooth val="0"/>
          <c:extLst>
            <c:ext xmlns:c16="http://schemas.microsoft.com/office/drawing/2014/chart" uri="{C3380CC4-5D6E-409C-BE32-E72D297353CC}">
              <c16:uniqueId val="{00000005-652C-49F7-BB0B-B3C37C515BA5}"/>
            </c:ext>
          </c:extLst>
        </c:ser>
        <c:ser>
          <c:idx val="6"/>
          <c:order val="6"/>
          <c:tx>
            <c:strRef>
              <c:f>'data clean'!$R$1</c:f>
              <c:strCache>
                <c:ptCount val="1"/>
                <c:pt idx="0">
                  <c:v>EM</c:v>
                </c:pt>
              </c:strCache>
            </c:strRef>
          </c:tx>
          <c:spPr>
            <a:ln w="38100" cap="rnd">
              <a:solidFill>
                <a:schemeClr val="accent1">
                  <a:tint val="72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clean'!$R$2:$R$537</c:f>
              <c:numCache>
                <c:formatCode>General</c:formatCode>
                <c:ptCount val="536"/>
                <c:pt idx="0">
                  <c:v>1.5320805409727935E-2</c:v>
                </c:pt>
                <c:pt idx="1">
                  <c:v>1.4332223688809993E-2</c:v>
                </c:pt>
                <c:pt idx="2">
                  <c:v>1.5655934828416523E-2</c:v>
                </c:pt>
                <c:pt idx="3">
                  <c:v>1.533617190400966E-2</c:v>
                </c:pt>
                <c:pt idx="4">
                  <c:v>1.5099781603870127E-2</c:v>
                </c:pt>
                <c:pt idx="5">
                  <c:v>1.5766729556647284E-2</c:v>
                </c:pt>
                <c:pt idx="6">
                  <c:v>1.5448730986551909E-2</c:v>
                </c:pt>
                <c:pt idx="7">
                  <c:v>1.5554712232555813E-2</c:v>
                </c:pt>
                <c:pt idx="8">
                  <c:v>1.5560692289221417E-2</c:v>
                </c:pt>
                <c:pt idx="9">
                  <c:v>1.4988845331608599E-2</c:v>
                </c:pt>
                <c:pt idx="10">
                  <c:v>1.4863084111665066E-2</c:v>
                </c:pt>
                <c:pt idx="11">
                  <c:v>1.6124287282081595E-2</c:v>
                </c:pt>
                <c:pt idx="12">
                  <c:v>1.5588732071953633E-2</c:v>
                </c:pt>
                <c:pt idx="13">
                  <c:v>1.6598259291802132E-2</c:v>
                </c:pt>
                <c:pt idx="14">
                  <c:v>1.6663175207790523E-2</c:v>
                </c:pt>
                <c:pt idx="15">
                  <c:v>1.6602464833472323E-2</c:v>
                </c:pt>
                <c:pt idx="16">
                  <c:v>1.6511993402392643E-2</c:v>
                </c:pt>
                <c:pt idx="17">
                  <c:v>1.7118765891032131E-2</c:v>
                </c:pt>
                <c:pt idx="18">
                  <c:v>1.678594312972306E-2</c:v>
                </c:pt>
                <c:pt idx="19">
                  <c:v>1.6818245963920005E-2</c:v>
                </c:pt>
                <c:pt idx="20">
                  <c:v>1.7163227058893872E-2</c:v>
                </c:pt>
                <c:pt idx="21">
                  <c:v>1.6847105371362307E-2</c:v>
                </c:pt>
                <c:pt idx="22">
                  <c:v>1.6713378151994477E-2</c:v>
                </c:pt>
                <c:pt idx="23">
                  <c:v>1.6529314576143581E-2</c:v>
                </c:pt>
                <c:pt idx="24">
                  <c:v>1.6611617051724328E-2</c:v>
                </c:pt>
                <c:pt idx="25">
                  <c:v>1.5567933401985047E-2</c:v>
                </c:pt>
                <c:pt idx="26">
                  <c:v>1.7509231820635917E-2</c:v>
                </c:pt>
                <c:pt idx="27">
                  <c:v>1.7501318720018904E-2</c:v>
                </c:pt>
                <c:pt idx="28">
                  <c:v>1.7464912337045183E-2</c:v>
                </c:pt>
                <c:pt idx="29">
                  <c:v>1.7384873874014526E-2</c:v>
                </c:pt>
                <c:pt idx="30">
                  <c:v>1.7224477675246846E-2</c:v>
                </c:pt>
                <c:pt idx="31">
                  <c:v>1.8686300584026302E-2</c:v>
                </c:pt>
                <c:pt idx="32">
                  <c:v>1.7197862678427617E-2</c:v>
                </c:pt>
                <c:pt idx="33">
                  <c:v>1.7324131788204838E-2</c:v>
                </c:pt>
                <c:pt idx="34">
                  <c:v>1.8496253768698307E-2</c:v>
                </c:pt>
                <c:pt idx="35">
                  <c:v>1.7527962057612756E-2</c:v>
                </c:pt>
                <c:pt idx="36">
                  <c:v>1.7506492481291155E-2</c:v>
                </c:pt>
                <c:pt idx="37">
                  <c:v>1.7335436908215141E-2</c:v>
                </c:pt>
                <c:pt idx="38">
                  <c:v>1.7484671874400507E-2</c:v>
                </c:pt>
                <c:pt idx="39">
                  <c:v>1.7927314130402692E-2</c:v>
                </c:pt>
                <c:pt idx="40">
                  <c:v>1.7789480838687997E-2</c:v>
                </c:pt>
                <c:pt idx="41">
                  <c:v>1.5984828398797356E-2</c:v>
                </c:pt>
                <c:pt idx="42">
                  <c:v>1.5943523653847051E-2</c:v>
                </c:pt>
                <c:pt idx="43">
                  <c:v>1.5372504745071095E-2</c:v>
                </c:pt>
                <c:pt idx="44">
                  <c:v>1.5122273075767755E-2</c:v>
                </c:pt>
                <c:pt idx="45">
                  <c:v>1.5206325658411228E-2</c:v>
                </c:pt>
                <c:pt idx="46">
                  <c:v>1.5293835179779008E-2</c:v>
                </c:pt>
                <c:pt idx="47">
                  <c:v>1.5108862349386446E-2</c:v>
                </c:pt>
                <c:pt idx="48">
                  <c:v>1.5096040670098546E-2</c:v>
                </c:pt>
                <c:pt idx="49">
                  <c:v>1.5435450091891288E-2</c:v>
                </c:pt>
                <c:pt idx="50">
                  <c:v>1.5870000384647465E-2</c:v>
                </c:pt>
                <c:pt idx="51">
                  <c:v>1.6159001289544856E-2</c:v>
                </c:pt>
                <c:pt idx="52">
                  <c:v>1.6646325769014803E-2</c:v>
                </c:pt>
                <c:pt idx="53">
                  <c:v>1.6784995311428574E-2</c:v>
                </c:pt>
                <c:pt idx="54">
                  <c:v>1.8508308849030798E-2</c:v>
                </c:pt>
                <c:pt idx="55">
                  <c:v>1.835407469778972E-2</c:v>
                </c:pt>
                <c:pt idx="56">
                  <c:v>1.6970152817798873E-2</c:v>
                </c:pt>
                <c:pt idx="57">
                  <c:v>1.7023376150832697E-2</c:v>
                </c:pt>
                <c:pt idx="58">
                  <c:v>1.7039517104825107E-2</c:v>
                </c:pt>
                <c:pt idx="59">
                  <c:v>1.7022767095678841E-2</c:v>
                </c:pt>
                <c:pt idx="60">
                  <c:v>1.69386038595302E-2</c:v>
                </c:pt>
                <c:pt idx="61">
                  <c:v>1.5145444494596549E-2</c:v>
                </c:pt>
                <c:pt idx="62">
                  <c:v>1.5454813102053636E-2</c:v>
                </c:pt>
                <c:pt idx="63">
                  <c:v>1.5346280710151478E-2</c:v>
                </c:pt>
                <c:pt idx="64">
                  <c:v>1.4621249674365651E-2</c:v>
                </c:pt>
                <c:pt idx="65">
                  <c:v>1.5022538325627756E-2</c:v>
                </c:pt>
                <c:pt idx="66">
                  <c:v>1.5559036506293884E-2</c:v>
                </c:pt>
                <c:pt idx="67">
                  <c:v>1.5451525088421724E-2</c:v>
                </c:pt>
                <c:pt idx="68">
                  <c:v>1.5298833423193799E-2</c:v>
                </c:pt>
                <c:pt idx="69">
                  <c:v>1.4786847772605241E-2</c:v>
                </c:pt>
                <c:pt idx="70">
                  <c:v>1.4960404998320876E-2</c:v>
                </c:pt>
                <c:pt idx="71">
                  <c:v>1.4978782378419103E-2</c:v>
                </c:pt>
                <c:pt idx="72">
                  <c:v>1.4981380890572424E-2</c:v>
                </c:pt>
                <c:pt idx="73">
                  <c:v>1.5689752394305558E-2</c:v>
                </c:pt>
                <c:pt idx="74">
                  <c:v>1.5832422782466528E-2</c:v>
                </c:pt>
                <c:pt idx="75">
                  <c:v>1.6061028773963738E-2</c:v>
                </c:pt>
                <c:pt idx="76">
                  <c:v>1.5914066024447684E-2</c:v>
                </c:pt>
                <c:pt idx="77">
                  <c:v>1.5749817387929809E-2</c:v>
                </c:pt>
                <c:pt idx="78">
                  <c:v>1.597871615796221E-2</c:v>
                </c:pt>
                <c:pt idx="79">
                  <c:v>1.5718693125833173E-2</c:v>
                </c:pt>
                <c:pt idx="80">
                  <c:v>1.5348014310271843E-2</c:v>
                </c:pt>
                <c:pt idx="81">
                  <c:v>1.49492684267786E-2</c:v>
                </c:pt>
                <c:pt idx="82">
                  <c:v>1.4536129662246718E-2</c:v>
                </c:pt>
                <c:pt idx="83">
                  <c:v>1.5125168655566885E-2</c:v>
                </c:pt>
                <c:pt idx="84">
                  <c:v>1.2815546224760301E-2</c:v>
                </c:pt>
                <c:pt idx="85">
                  <c:v>1.3101669174995284E-2</c:v>
                </c:pt>
                <c:pt idx="86">
                  <c:v>1.3100980886971304E-2</c:v>
                </c:pt>
                <c:pt idx="87">
                  <c:v>1.3147338616308058E-2</c:v>
                </c:pt>
                <c:pt idx="88">
                  <c:v>1.3224489739222321E-2</c:v>
                </c:pt>
                <c:pt idx="89">
                  <c:v>1.3463132801482444E-2</c:v>
                </c:pt>
                <c:pt idx="90">
                  <c:v>1.3812412318691607E-2</c:v>
                </c:pt>
                <c:pt idx="91">
                  <c:v>1.383814728822453E-2</c:v>
                </c:pt>
                <c:pt idx="92">
                  <c:v>1.3712273790038806E-2</c:v>
                </c:pt>
                <c:pt idx="93">
                  <c:v>1.3664908637769336E-2</c:v>
                </c:pt>
                <c:pt idx="94">
                  <c:v>1.2869226073922437E-2</c:v>
                </c:pt>
                <c:pt idx="95">
                  <c:v>1.2302990283593161E-2</c:v>
                </c:pt>
                <c:pt idx="96">
                  <c:v>1.1905834536940772E-2</c:v>
                </c:pt>
                <c:pt idx="97">
                  <c:v>1.1902837396747187E-2</c:v>
                </c:pt>
                <c:pt idx="98">
                  <c:v>1.2197894441275605E-2</c:v>
                </c:pt>
                <c:pt idx="99">
                  <c:v>1.2163949845332565E-2</c:v>
                </c:pt>
                <c:pt idx="100">
                  <c:v>1.1860486387264195E-2</c:v>
                </c:pt>
                <c:pt idx="101">
                  <c:v>1.1762036434398651E-2</c:v>
                </c:pt>
                <c:pt idx="102">
                  <c:v>1.1661187502136594E-2</c:v>
                </c:pt>
                <c:pt idx="103">
                  <c:v>1.0284328415933467E-2</c:v>
                </c:pt>
                <c:pt idx="104">
                  <c:v>1.0839252063135461E-2</c:v>
                </c:pt>
                <c:pt idx="105">
                  <c:v>1.1857519063730965E-2</c:v>
                </c:pt>
                <c:pt idx="106">
                  <c:v>1.1913711407063297E-2</c:v>
                </c:pt>
                <c:pt idx="107">
                  <c:v>1.1992505509028584E-2</c:v>
                </c:pt>
                <c:pt idx="108">
                  <c:v>1.2538445095619829E-2</c:v>
                </c:pt>
                <c:pt idx="109">
                  <c:v>1.2483501518512161E-2</c:v>
                </c:pt>
                <c:pt idx="110">
                  <c:v>1.2033383974422329E-2</c:v>
                </c:pt>
                <c:pt idx="111">
                  <c:v>1.2374772379609589E-2</c:v>
                </c:pt>
                <c:pt idx="112">
                  <c:v>1.2370539236776759E-2</c:v>
                </c:pt>
                <c:pt idx="113">
                  <c:v>1.1714136941231515E-2</c:v>
                </c:pt>
                <c:pt idx="114">
                  <c:v>1.1509215558309242E-2</c:v>
                </c:pt>
                <c:pt idx="115">
                  <c:v>1.1500998569617043E-2</c:v>
                </c:pt>
                <c:pt idx="116">
                  <c:v>1.133232885404966E-2</c:v>
                </c:pt>
                <c:pt idx="117">
                  <c:v>1.1389978267615803E-2</c:v>
                </c:pt>
                <c:pt idx="118">
                  <c:v>1.1246632082822E-2</c:v>
                </c:pt>
                <c:pt idx="119">
                  <c:v>1.0768338198642771E-2</c:v>
                </c:pt>
                <c:pt idx="120">
                  <c:v>1.0643370142146827E-2</c:v>
                </c:pt>
                <c:pt idx="121">
                  <c:v>1.0499397289103186E-2</c:v>
                </c:pt>
                <c:pt idx="122">
                  <c:v>1.0486598749993185E-2</c:v>
                </c:pt>
                <c:pt idx="123">
                  <c:v>1.0488415385065097E-2</c:v>
                </c:pt>
                <c:pt idx="124">
                  <c:v>1.0462388877397109E-2</c:v>
                </c:pt>
                <c:pt idx="125">
                  <c:v>1.0494973875553773E-2</c:v>
                </c:pt>
                <c:pt idx="126">
                  <c:v>1.0572924019991393E-2</c:v>
                </c:pt>
                <c:pt idx="127">
                  <c:v>1.0598667972443982E-2</c:v>
                </c:pt>
                <c:pt idx="128">
                  <c:v>1.1802927059340006E-2</c:v>
                </c:pt>
                <c:pt idx="129">
                  <c:v>1.1765224897606232E-2</c:v>
                </c:pt>
                <c:pt idx="130">
                  <c:v>1.1650160905736149E-2</c:v>
                </c:pt>
                <c:pt idx="131">
                  <c:v>1.1802928180279684E-2</c:v>
                </c:pt>
                <c:pt idx="132">
                  <c:v>1.175033766105201E-2</c:v>
                </c:pt>
                <c:pt idx="133">
                  <c:v>1.1509454438504346E-2</c:v>
                </c:pt>
                <c:pt idx="134">
                  <c:v>1.1321070734152314E-2</c:v>
                </c:pt>
                <c:pt idx="135">
                  <c:v>1.0460090192550354E-2</c:v>
                </c:pt>
                <c:pt idx="136">
                  <c:v>1.0583223759440782E-2</c:v>
                </c:pt>
                <c:pt idx="137">
                  <c:v>1.0494313767621664E-2</c:v>
                </c:pt>
                <c:pt idx="138">
                  <c:v>1.0093423767345622E-2</c:v>
                </c:pt>
                <c:pt idx="139">
                  <c:v>1.0102806115883073E-2</c:v>
                </c:pt>
                <c:pt idx="140">
                  <c:v>1.0197560116429888E-2</c:v>
                </c:pt>
                <c:pt idx="141">
                  <c:v>9.8775762230698706E-3</c:v>
                </c:pt>
                <c:pt idx="142">
                  <c:v>9.9967737600270418E-3</c:v>
                </c:pt>
                <c:pt idx="143">
                  <c:v>1.0018809526683549E-2</c:v>
                </c:pt>
                <c:pt idx="144">
                  <c:v>1.0282545803725774E-2</c:v>
                </c:pt>
                <c:pt idx="145">
                  <c:v>9.9456403832679733E-3</c:v>
                </c:pt>
                <c:pt idx="146">
                  <c:v>9.9247778049633729E-3</c:v>
                </c:pt>
                <c:pt idx="147">
                  <c:v>9.7863069303101586E-3</c:v>
                </c:pt>
                <c:pt idx="148">
                  <c:v>9.544422167256008E-3</c:v>
                </c:pt>
                <c:pt idx="149">
                  <c:v>9.6110393540240185E-3</c:v>
                </c:pt>
                <c:pt idx="150">
                  <c:v>9.905839875954732E-3</c:v>
                </c:pt>
                <c:pt idx="151">
                  <c:v>9.9322807705390492E-3</c:v>
                </c:pt>
                <c:pt idx="152">
                  <c:v>9.899800496394268E-3</c:v>
                </c:pt>
                <c:pt idx="153">
                  <c:v>9.9508595708124332E-3</c:v>
                </c:pt>
                <c:pt idx="154">
                  <c:v>1.0087263984853271E-2</c:v>
                </c:pt>
                <c:pt idx="155">
                  <c:v>9.9833627815540532E-3</c:v>
                </c:pt>
                <c:pt idx="156">
                  <c:v>9.7819082096344753E-3</c:v>
                </c:pt>
                <c:pt idx="157">
                  <c:v>9.8669781457225436E-3</c:v>
                </c:pt>
                <c:pt idx="158">
                  <c:v>7.9135256888583569E-3</c:v>
                </c:pt>
                <c:pt idx="159">
                  <c:v>7.9838577630990028E-3</c:v>
                </c:pt>
                <c:pt idx="160">
                  <c:v>8.1754830602422373E-3</c:v>
                </c:pt>
                <c:pt idx="161">
                  <c:v>7.9019894634856005E-3</c:v>
                </c:pt>
                <c:pt idx="162">
                  <c:v>8.1183470916110726E-3</c:v>
                </c:pt>
                <c:pt idx="163">
                  <c:v>7.6894745800828368E-3</c:v>
                </c:pt>
                <c:pt idx="164">
                  <c:v>7.7439442438172502E-3</c:v>
                </c:pt>
                <c:pt idx="165">
                  <c:v>7.7444749469844157E-3</c:v>
                </c:pt>
                <c:pt idx="166">
                  <c:v>7.576214103097733E-3</c:v>
                </c:pt>
                <c:pt idx="167">
                  <c:v>7.575146127164048E-3</c:v>
                </c:pt>
                <c:pt idx="168">
                  <c:v>7.4278243752075252E-3</c:v>
                </c:pt>
                <c:pt idx="169">
                  <c:v>7.4334243091895231E-3</c:v>
                </c:pt>
                <c:pt idx="170">
                  <c:v>7.3282043506906359E-3</c:v>
                </c:pt>
                <c:pt idx="171">
                  <c:v>7.4049057891495164E-3</c:v>
                </c:pt>
                <c:pt idx="172">
                  <c:v>7.4071852920297564E-3</c:v>
                </c:pt>
                <c:pt idx="173">
                  <c:v>7.3531123032868958E-3</c:v>
                </c:pt>
                <c:pt idx="174">
                  <c:v>7.1602563593891238E-3</c:v>
                </c:pt>
                <c:pt idx="175">
                  <c:v>7.1111550753520806E-3</c:v>
                </c:pt>
                <c:pt idx="176">
                  <c:v>6.9938626010418795E-3</c:v>
                </c:pt>
                <c:pt idx="177">
                  <c:v>7.624752987946736E-3</c:v>
                </c:pt>
                <c:pt idx="178">
                  <c:v>8.9527091213216278E-3</c:v>
                </c:pt>
                <c:pt idx="179">
                  <c:v>8.9158532208571811E-3</c:v>
                </c:pt>
                <c:pt idx="180">
                  <c:v>8.4200667196497152E-3</c:v>
                </c:pt>
                <c:pt idx="181">
                  <c:v>8.4331223308713298E-3</c:v>
                </c:pt>
                <c:pt idx="182">
                  <c:v>9.1418975849001643E-3</c:v>
                </c:pt>
                <c:pt idx="183">
                  <c:v>9.1236140482914996E-3</c:v>
                </c:pt>
                <c:pt idx="184">
                  <c:v>8.9439371076606277E-3</c:v>
                </c:pt>
                <c:pt idx="185">
                  <c:v>9.4816795795336414E-3</c:v>
                </c:pt>
                <c:pt idx="186">
                  <c:v>9.4635897340736661E-3</c:v>
                </c:pt>
                <c:pt idx="187">
                  <c:v>9.4381281336176695E-3</c:v>
                </c:pt>
                <c:pt idx="188">
                  <c:v>9.685578982351806E-3</c:v>
                </c:pt>
                <c:pt idx="189">
                  <c:v>9.6573672200075122E-3</c:v>
                </c:pt>
                <c:pt idx="190">
                  <c:v>9.81638094379058E-3</c:v>
                </c:pt>
                <c:pt idx="191">
                  <c:v>9.8185429239809347E-3</c:v>
                </c:pt>
                <c:pt idx="192">
                  <c:v>9.6137000386551548E-3</c:v>
                </c:pt>
                <c:pt idx="193">
                  <c:v>9.6808433128780045E-3</c:v>
                </c:pt>
                <c:pt idx="194">
                  <c:v>9.6314058559033716E-3</c:v>
                </c:pt>
                <c:pt idx="195">
                  <c:v>9.671609028404823E-3</c:v>
                </c:pt>
                <c:pt idx="196">
                  <c:v>9.6950435384229143E-3</c:v>
                </c:pt>
                <c:pt idx="197">
                  <c:v>9.7166535710781349E-3</c:v>
                </c:pt>
                <c:pt idx="198">
                  <c:v>9.292062522114411E-3</c:v>
                </c:pt>
                <c:pt idx="199">
                  <c:v>9.3507264404724001E-3</c:v>
                </c:pt>
                <c:pt idx="200">
                  <c:v>9.2850250694703935E-3</c:v>
                </c:pt>
                <c:pt idx="201">
                  <c:v>9.0774129578633407E-3</c:v>
                </c:pt>
                <c:pt idx="202">
                  <c:v>9.0550438526812074E-3</c:v>
                </c:pt>
                <c:pt idx="203">
                  <c:v>9.1142289945939283E-3</c:v>
                </c:pt>
                <c:pt idx="204">
                  <c:v>9.1043693744998124E-3</c:v>
                </c:pt>
                <c:pt idx="205">
                  <c:v>9.0949318460279253E-3</c:v>
                </c:pt>
                <c:pt idx="206">
                  <c:v>9.148243233378631E-3</c:v>
                </c:pt>
                <c:pt idx="207">
                  <c:v>8.7120473600717386E-3</c:v>
                </c:pt>
                <c:pt idx="208">
                  <c:v>7.1392691684015889E-3</c:v>
                </c:pt>
                <c:pt idx="209">
                  <c:v>7.0213894316463934E-3</c:v>
                </c:pt>
                <c:pt idx="210">
                  <c:v>7.3040739867305726E-3</c:v>
                </c:pt>
                <c:pt idx="211">
                  <c:v>7.1790053382640379E-3</c:v>
                </c:pt>
                <c:pt idx="212">
                  <c:v>6.4952568785827678E-3</c:v>
                </c:pt>
                <c:pt idx="213">
                  <c:v>6.6658261773252991E-3</c:v>
                </c:pt>
                <c:pt idx="214">
                  <c:v>6.7550473425390207E-3</c:v>
                </c:pt>
                <c:pt idx="215">
                  <c:v>6.0349247728639279E-3</c:v>
                </c:pt>
                <c:pt idx="216">
                  <c:v>5.9981265163820373E-3</c:v>
                </c:pt>
                <c:pt idx="217">
                  <c:v>5.8779609585955283E-3</c:v>
                </c:pt>
                <c:pt idx="218">
                  <c:v>5.4822019278274415E-3</c:v>
                </c:pt>
                <c:pt idx="219">
                  <c:v>5.4705359594381144E-3</c:v>
                </c:pt>
                <c:pt idx="220">
                  <c:v>4.8469893034760571E-3</c:v>
                </c:pt>
                <c:pt idx="221">
                  <c:v>5.053451313013128E-3</c:v>
                </c:pt>
                <c:pt idx="222">
                  <c:v>5.1963364744570346E-3</c:v>
                </c:pt>
                <c:pt idx="223">
                  <c:v>5.0960667614122707E-3</c:v>
                </c:pt>
                <c:pt idx="224">
                  <c:v>5.2309651781920104E-3</c:v>
                </c:pt>
                <c:pt idx="225">
                  <c:v>5.080991729632763E-3</c:v>
                </c:pt>
                <c:pt idx="226">
                  <c:v>5.027546839592844E-3</c:v>
                </c:pt>
                <c:pt idx="227">
                  <c:v>5.0886506393367737E-3</c:v>
                </c:pt>
                <c:pt idx="228">
                  <c:v>5.2225473449925459E-3</c:v>
                </c:pt>
                <c:pt idx="229">
                  <c:v>5.1476171177008674E-3</c:v>
                </c:pt>
                <c:pt idx="230">
                  <c:v>5.1629746077362943E-3</c:v>
                </c:pt>
                <c:pt idx="231">
                  <c:v>5.1623073817151912E-3</c:v>
                </c:pt>
                <c:pt idx="232">
                  <c:v>5.165988969082649E-3</c:v>
                </c:pt>
                <c:pt idx="233">
                  <c:v>5.3348346748998835E-3</c:v>
                </c:pt>
                <c:pt idx="234">
                  <c:v>5.9895878657484272E-3</c:v>
                </c:pt>
                <c:pt idx="235">
                  <c:v>6.4104111844274702E-3</c:v>
                </c:pt>
                <c:pt idx="236">
                  <c:v>6.3660543514796391E-3</c:v>
                </c:pt>
                <c:pt idx="237">
                  <c:v>7.0243158565064193E-3</c:v>
                </c:pt>
                <c:pt idx="238">
                  <c:v>7.1060685258190273E-3</c:v>
                </c:pt>
                <c:pt idx="239">
                  <c:v>7.4214812360762069E-3</c:v>
                </c:pt>
                <c:pt idx="240">
                  <c:v>7.3098894627701494E-3</c:v>
                </c:pt>
                <c:pt idx="241">
                  <c:v>7.3004971744619236E-3</c:v>
                </c:pt>
                <c:pt idx="242">
                  <c:v>7.2792273382948393E-3</c:v>
                </c:pt>
                <c:pt idx="243">
                  <c:v>7.3946922899057856E-3</c:v>
                </c:pt>
                <c:pt idx="244">
                  <c:v>8.0461696183067102E-3</c:v>
                </c:pt>
                <c:pt idx="245">
                  <c:v>9.2679546569686376E-3</c:v>
                </c:pt>
                <c:pt idx="246">
                  <c:v>9.259312992540774E-3</c:v>
                </c:pt>
                <c:pt idx="247">
                  <c:v>9.6064220616381476E-3</c:v>
                </c:pt>
                <c:pt idx="248">
                  <c:v>9.6516926823195862E-3</c:v>
                </c:pt>
                <c:pt idx="249">
                  <c:v>9.9360333767690556E-3</c:v>
                </c:pt>
                <c:pt idx="250">
                  <c:v>9.8074877200324227E-3</c:v>
                </c:pt>
                <c:pt idx="251">
                  <c:v>9.6485136606085497E-3</c:v>
                </c:pt>
                <c:pt idx="252">
                  <c:v>9.5789916726094961E-3</c:v>
                </c:pt>
                <c:pt idx="253">
                  <c:v>9.7550676066848804E-3</c:v>
                </c:pt>
                <c:pt idx="254">
                  <c:v>9.7205135471528752E-3</c:v>
                </c:pt>
                <c:pt idx="255">
                  <c:v>9.7698298713047287E-3</c:v>
                </c:pt>
                <c:pt idx="256">
                  <c:v>9.8500801926965764E-3</c:v>
                </c:pt>
                <c:pt idx="257">
                  <c:v>9.8453692565859553E-3</c:v>
                </c:pt>
                <c:pt idx="258">
                  <c:v>9.8307382367169988E-3</c:v>
                </c:pt>
                <c:pt idx="259">
                  <c:v>9.8353863238700746E-3</c:v>
                </c:pt>
                <c:pt idx="260">
                  <c:v>1.0005722026866162E-2</c:v>
                </c:pt>
                <c:pt idx="261">
                  <c:v>1.0289459326621926E-2</c:v>
                </c:pt>
                <c:pt idx="262">
                  <c:v>1.0428221155107808E-2</c:v>
                </c:pt>
                <c:pt idx="263">
                  <c:v>1.036792542040737E-2</c:v>
                </c:pt>
                <c:pt idx="264">
                  <c:v>1.0054280397237551E-2</c:v>
                </c:pt>
                <c:pt idx="265">
                  <c:v>1.000827991851397E-2</c:v>
                </c:pt>
                <c:pt idx="266">
                  <c:v>1.0126327502532775E-2</c:v>
                </c:pt>
                <c:pt idx="267">
                  <c:v>9.5388752795057697E-3</c:v>
                </c:pt>
                <c:pt idx="268">
                  <c:v>9.4075228180971488E-3</c:v>
                </c:pt>
                <c:pt idx="269">
                  <c:v>9.2726527170114426E-3</c:v>
                </c:pt>
                <c:pt idx="270">
                  <c:v>9.1696964425857178E-3</c:v>
                </c:pt>
                <c:pt idx="271">
                  <c:v>9.3096780770251537E-3</c:v>
                </c:pt>
                <c:pt idx="272">
                  <c:v>9.3674795488528292E-3</c:v>
                </c:pt>
                <c:pt idx="273">
                  <c:v>9.3756673339685567E-3</c:v>
                </c:pt>
                <c:pt idx="274">
                  <c:v>8.5072631026618922E-3</c:v>
                </c:pt>
                <c:pt idx="275">
                  <c:v>6.5430168672532098E-3</c:v>
                </c:pt>
                <c:pt idx="276">
                  <c:v>6.6278321567940241E-3</c:v>
                </c:pt>
                <c:pt idx="277">
                  <c:v>6.3335146999272613E-3</c:v>
                </c:pt>
                <c:pt idx="278">
                  <c:v>6.346593868405543E-3</c:v>
                </c:pt>
                <c:pt idx="279">
                  <c:v>6.1252502867768033E-3</c:v>
                </c:pt>
                <c:pt idx="280">
                  <c:v>6.0906008119787549E-3</c:v>
                </c:pt>
                <c:pt idx="281">
                  <c:v>6.1501261938774806E-3</c:v>
                </c:pt>
                <c:pt idx="282">
                  <c:v>6.1124504517860861E-3</c:v>
                </c:pt>
                <c:pt idx="283">
                  <c:v>5.9399197338291104E-3</c:v>
                </c:pt>
                <c:pt idx="284">
                  <c:v>6.2658148775749265E-3</c:v>
                </c:pt>
                <c:pt idx="285">
                  <c:v>5.954373403614409E-3</c:v>
                </c:pt>
                <c:pt idx="286">
                  <c:v>5.8751630036246796E-3</c:v>
                </c:pt>
                <c:pt idx="287">
                  <c:v>5.8221003040462927E-3</c:v>
                </c:pt>
                <c:pt idx="288">
                  <c:v>5.5732520250498666E-3</c:v>
                </c:pt>
                <c:pt idx="289">
                  <c:v>5.4037352715056927E-3</c:v>
                </c:pt>
                <c:pt idx="290">
                  <c:v>5.3315490397467802E-3</c:v>
                </c:pt>
                <c:pt idx="291">
                  <c:v>5.2605540685154778E-3</c:v>
                </c:pt>
                <c:pt idx="292">
                  <c:v>5.2466188263524558E-3</c:v>
                </c:pt>
                <c:pt idx="293">
                  <c:v>5.3376571544354991E-3</c:v>
                </c:pt>
                <c:pt idx="294">
                  <c:v>5.2289247836032676E-3</c:v>
                </c:pt>
                <c:pt idx="295">
                  <c:v>5.6293235254424702E-3</c:v>
                </c:pt>
                <c:pt idx="296">
                  <c:v>6.1916078925802753E-3</c:v>
                </c:pt>
                <c:pt idx="297">
                  <c:v>6.3796449988642017E-3</c:v>
                </c:pt>
                <c:pt idx="298">
                  <c:v>6.376144586437908E-3</c:v>
                </c:pt>
                <c:pt idx="299">
                  <c:v>6.3929173463809982E-3</c:v>
                </c:pt>
                <c:pt idx="300">
                  <c:v>6.55713977836468E-3</c:v>
                </c:pt>
                <c:pt idx="301">
                  <c:v>6.7965278072718458E-3</c:v>
                </c:pt>
                <c:pt idx="302">
                  <c:v>6.9706669867681658E-3</c:v>
                </c:pt>
                <c:pt idx="303">
                  <c:v>6.6512149336838636E-3</c:v>
                </c:pt>
                <c:pt idx="304">
                  <c:v>6.6937235646565858E-3</c:v>
                </c:pt>
                <c:pt idx="305">
                  <c:v>6.8349419262715835E-3</c:v>
                </c:pt>
                <c:pt idx="306">
                  <c:v>7.1293086754577661E-3</c:v>
                </c:pt>
                <c:pt idx="307">
                  <c:v>7.5054217889448244E-3</c:v>
                </c:pt>
                <c:pt idx="308">
                  <c:v>7.859481066450718E-3</c:v>
                </c:pt>
                <c:pt idx="309">
                  <c:v>8.2333758098670409E-3</c:v>
                </c:pt>
                <c:pt idx="310">
                  <c:v>9.550557925733472E-3</c:v>
                </c:pt>
                <c:pt idx="311">
                  <c:v>9.4907685076069011E-3</c:v>
                </c:pt>
                <c:pt idx="312">
                  <c:v>9.5825849661315896E-3</c:v>
                </c:pt>
                <c:pt idx="313">
                  <c:v>9.6689480226489991E-3</c:v>
                </c:pt>
                <c:pt idx="314">
                  <c:v>9.4335882086680513E-3</c:v>
                </c:pt>
                <c:pt idx="315">
                  <c:v>9.6578954888760522E-3</c:v>
                </c:pt>
                <c:pt idx="316">
                  <c:v>9.5716780218288444E-3</c:v>
                </c:pt>
                <c:pt idx="317">
                  <c:v>1.1319129458681866E-2</c:v>
                </c:pt>
                <c:pt idx="318">
                  <c:v>1.128210713031916E-2</c:v>
                </c:pt>
                <c:pt idx="319">
                  <c:v>1.1403491699142008E-2</c:v>
                </c:pt>
                <c:pt idx="320">
                  <c:v>1.2107893074258308E-2</c:v>
                </c:pt>
                <c:pt idx="321">
                  <c:v>1.3023676766177904E-2</c:v>
                </c:pt>
                <c:pt idx="322">
                  <c:v>1.3577761037616144E-2</c:v>
                </c:pt>
                <c:pt idx="323">
                  <c:v>1.3568930590127811E-2</c:v>
                </c:pt>
                <c:pt idx="324">
                  <c:v>1.381497804265772E-2</c:v>
                </c:pt>
                <c:pt idx="325">
                  <c:v>1.3908352806572856E-2</c:v>
                </c:pt>
                <c:pt idx="326">
                  <c:v>1.374437615318067E-2</c:v>
                </c:pt>
                <c:pt idx="327">
                  <c:v>1.3822388749880199E-2</c:v>
                </c:pt>
                <c:pt idx="328">
                  <c:v>1.3812399201588377E-2</c:v>
                </c:pt>
                <c:pt idx="329">
                  <c:v>1.403092461744258E-2</c:v>
                </c:pt>
                <c:pt idx="330">
                  <c:v>1.387648229452983E-2</c:v>
                </c:pt>
                <c:pt idx="331">
                  <c:v>1.3803569245012049E-2</c:v>
                </c:pt>
                <c:pt idx="332">
                  <c:v>1.3927415814415619E-2</c:v>
                </c:pt>
                <c:pt idx="333">
                  <c:v>1.4039320418175929E-2</c:v>
                </c:pt>
                <c:pt idx="334">
                  <c:v>1.4110373602189899E-2</c:v>
                </c:pt>
                <c:pt idx="335">
                  <c:v>1.4156580532900715E-2</c:v>
                </c:pt>
                <c:pt idx="336">
                  <c:v>1.4016372580372412E-2</c:v>
                </c:pt>
                <c:pt idx="337">
                  <c:v>1.3820325597468716E-2</c:v>
                </c:pt>
                <c:pt idx="338">
                  <c:v>1.3591495375872141E-2</c:v>
                </c:pt>
                <c:pt idx="339">
                  <c:v>1.3625411186608561E-2</c:v>
                </c:pt>
                <c:pt idx="340">
                  <c:v>1.29287942441541E-2</c:v>
                </c:pt>
                <c:pt idx="341">
                  <c:v>1.2871857252331384E-2</c:v>
                </c:pt>
                <c:pt idx="342">
                  <c:v>1.2873211351946304E-2</c:v>
                </c:pt>
                <c:pt idx="343">
                  <c:v>1.2833292023553815E-2</c:v>
                </c:pt>
                <c:pt idx="344">
                  <c:v>1.2670054077386651E-2</c:v>
                </c:pt>
                <c:pt idx="345">
                  <c:v>1.301057070407332E-2</c:v>
                </c:pt>
                <c:pt idx="346">
                  <c:v>1.3064873130251382E-2</c:v>
                </c:pt>
                <c:pt idx="347">
                  <c:v>1.1232516504501095E-2</c:v>
                </c:pt>
                <c:pt idx="348">
                  <c:v>1.1232345461656587E-2</c:v>
                </c:pt>
                <c:pt idx="349">
                  <c:v>1.1204984761282306E-2</c:v>
                </c:pt>
                <c:pt idx="350">
                  <c:v>1.0198013424517476E-2</c:v>
                </c:pt>
                <c:pt idx="351">
                  <c:v>9.5020984082911757E-3</c:v>
                </c:pt>
                <c:pt idx="352">
                  <c:v>9.0988733673621359E-3</c:v>
                </c:pt>
                <c:pt idx="353">
                  <c:v>9.136295993483274E-3</c:v>
                </c:pt>
                <c:pt idx="354">
                  <c:v>8.9302563276794124E-3</c:v>
                </c:pt>
                <c:pt idx="355">
                  <c:v>8.3776040989935741E-3</c:v>
                </c:pt>
                <c:pt idx="356">
                  <c:v>8.3791441815646711E-3</c:v>
                </c:pt>
                <c:pt idx="357">
                  <c:v>8.2294945114699293E-3</c:v>
                </c:pt>
                <c:pt idx="358">
                  <c:v>8.2366724653383828E-3</c:v>
                </c:pt>
                <c:pt idx="359">
                  <c:v>7.6066487746634546E-3</c:v>
                </c:pt>
                <c:pt idx="360">
                  <c:v>7.6799922756031471E-3</c:v>
                </c:pt>
                <c:pt idx="361">
                  <c:v>7.7956376756732745E-3</c:v>
                </c:pt>
                <c:pt idx="362">
                  <c:v>7.686849047236626E-3</c:v>
                </c:pt>
                <c:pt idx="363">
                  <c:v>7.645390172387744E-3</c:v>
                </c:pt>
                <c:pt idx="364">
                  <c:v>7.5552444649884956E-3</c:v>
                </c:pt>
                <c:pt idx="365">
                  <c:v>7.4779753464278486E-3</c:v>
                </c:pt>
                <c:pt idx="366">
                  <c:v>7.4681164917327425E-3</c:v>
                </c:pt>
                <c:pt idx="367">
                  <c:v>7.4634333271854075E-3</c:v>
                </c:pt>
                <c:pt idx="368">
                  <c:v>7.5041075944209997E-3</c:v>
                </c:pt>
                <c:pt idx="369">
                  <c:v>7.3900755229067833E-3</c:v>
                </c:pt>
                <c:pt idx="370">
                  <c:v>7.2720990108030899E-3</c:v>
                </c:pt>
                <c:pt idx="371">
                  <c:v>7.2486134714483813E-3</c:v>
                </c:pt>
                <c:pt idx="372">
                  <c:v>7.1040564353031426E-3</c:v>
                </c:pt>
                <c:pt idx="373">
                  <c:v>7.0962497333923796E-3</c:v>
                </c:pt>
                <c:pt idx="374">
                  <c:v>7.1057254996272799E-3</c:v>
                </c:pt>
                <c:pt idx="375">
                  <c:v>6.1141449677919483E-3</c:v>
                </c:pt>
                <c:pt idx="376">
                  <c:v>6.5907740306901819E-3</c:v>
                </c:pt>
                <c:pt idx="377">
                  <c:v>6.529902845590835E-3</c:v>
                </c:pt>
                <c:pt idx="378">
                  <c:v>6.5493836541133024E-3</c:v>
                </c:pt>
                <c:pt idx="379">
                  <c:v>6.5336302698220973E-3</c:v>
                </c:pt>
                <c:pt idx="380">
                  <c:v>6.0353153449747982E-3</c:v>
                </c:pt>
                <c:pt idx="381">
                  <c:v>6.0403035217937795E-3</c:v>
                </c:pt>
                <c:pt idx="382">
                  <c:v>5.9353137296682809E-3</c:v>
                </c:pt>
                <c:pt idx="383">
                  <c:v>5.8122792634461252E-3</c:v>
                </c:pt>
                <c:pt idx="384">
                  <c:v>5.8241246722332465E-3</c:v>
                </c:pt>
                <c:pt idx="385">
                  <c:v>6.1034575453051913E-3</c:v>
                </c:pt>
                <c:pt idx="386">
                  <c:v>6.3394086805118894E-3</c:v>
                </c:pt>
                <c:pt idx="387">
                  <c:v>6.2754563520337732E-3</c:v>
                </c:pt>
                <c:pt idx="388">
                  <c:v>6.212463406862598E-3</c:v>
                </c:pt>
                <c:pt idx="389">
                  <c:v>6.2181540301225729E-3</c:v>
                </c:pt>
                <c:pt idx="390">
                  <c:v>6.6108058204701692E-3</c:v>
                </c:pt>
                <c:pt idx="391">
                  <c:v>6.4572749136408312E-3</c:v>
                </c:pt>
                <c:pt idx="392">
                  <c:v>6.426642227781069E-3</c:v>
                </c:pt>
                <c:pt idx="393">
                  <c:v>6.4258329936694811E-3</c:v>
                </c:pt>
                <c:pt idx="394">
                  <c:v>6.4326051151993944E-3</c:v>
                </c:pt>
                <c:pt idx="395">
                  <c:v>6.4675610719483172E-3</c:v>
                </c:pt>
                <c:pt idx="396">
                  <c:v>7.6310769423520459E-3</c:v>
                </c:pt>
                <c:pt idx="397">
                  <c:v>7.631921666240625E-3</c:v>
                </c:pt>
                <c:pt idx="398">
                  <c:v>7.601308381880327E-3</c:v>
                </c:pt>
                <c:pt idx="399">
                  <c:v>7.1547502591262878E-3</c:v>
                </c:pt>
                <c:pt idx="400">
                  <c:v>7.1480590181367707E-3</c:v>
                </c:pt>
                <c:pt idx="401">
                  <c:v>7.2338077590238543E-3</c:v>
                </c:pt>
                <c:pt idx="402">
                  <c:v>7.2285743314972088E-3</c:v>
                </c:pt>
                <c:pt idx="403">
                  <c:v>7.2113504682791004E-3</c:v>
                </c:pt>
                <c:pt idx="404">
                  <c:v>7.1963770717628148E-3</c:v>
                </c:pt>
                <c:pt idx="405">
                  <c:v>6.9026435837539046E-3</c:v>
                </c:pt>
                <c:pt idx="406">
                  <c:v>6.3071841709531236E-3</c:v>
                </c:pt>
                <c:pt idx="407">
                  <c:v>6.1856378427210135E-3</c:v>
                </c:pt>
                <c:pt idx="408">
                  <c:v>6.212678584345128E-3</c:v>
                </c:pt>
                <c:pt idx="409">
                  <c:v>6.2145195052469163E-3</c:v>
                </c:pt>
                <c:pt idx="410">
                  <c:v>6.2205385696327596E-3</c:v>
                </c:pt>
                <c:pt idx="411">
                  <c:v>6.2309525760994577E-3</c:v>
                </c:pt>
                <c:pt idx="412">
                  <c:v>6.2316710013280456E-3</c:v>
                </c:pt>
                <c:pt idx="413">
                  <c:v>6.1824545564463989E-3</c:v>
                </c:pt>
                <c:pt idx="414">
                  <c:v>6.3061656394765896E-3</c:v>
                </c:pt>
                <c:pt idx="415">
                  <c:v>5.8839274701300414E-3</c:v>
                </c:pt>
                <c:pt idx="416">
                  <c:v>5.394946802318207E-3</c:v>
                </c:pt>
                <c:pt idx="417">
                  <c:v>5.5121368147576398E-3</c:v>
                </c:pt>
                <c:pt idx="418">
                  <c:v>5.7281972202910788E-3</c:v>
                </c:pt>
                <c:pt idx="419">
                  <c:v>5.7310272155307925E-3</c:v>
                </c:pt>
                <c:pt idx="420">
                  <c:v>5.4605336949876473E-3</c:v>
                </c:pt>
                <c:pt idx="421">
                  <c:v>5.6517465577843786E-3</c:v>
                </c:pt>
                <c:pt idx="422">
                  <c:v>5.8407076294651836E-3</c:v>
                </c:pt>
                <c:pt idx="423">
                  <c:v>5.7660523894692024E-3</c:v>
                </c:pt>
                <c:pt idx="424">
                  <c:v>5.7451986731369524E-3</c:v>
                </c:pt>
                <c:pt idx="425">
                  <c:v>5.6548552117693142E-3</c:v>
                </c:pt>
                <c:pt idx="426">
                  <c:v>4.2959037693417424E-3</c:v>
                </c:pt>
                <c:pt idx="427">
                  <c:v>4.2891067905022262E-3</c:v>
                </c:pt>
                <c:pt idx="428">
                  <c:v>4.8051174093588648E-3</c:v>
                </c:pt>
                <c:pt idx="429">
                  <c:v>5.1951919439020651E-3</c:v>
                </c:pt>
                <c:pt idx="430">
                  <c:v>5.199020603390136E-3</c:v>
                </c:pt>
                <c:pt idx="431">
                  <c:v>5.1760616050557859E-3</c:v>
                </c:pt>
                <c:pt idx="432">
                  <c:v>5.4133687288509215E-3</c:v>
                </c:pt>
                <c:pt idx="433">
                  <c:v>5.4112025626411311E-3</c:v>
                </c:pt>
                <c:pt idx="434">
                  <c:v>5.3895953767065952E-3</c:v>
                </c:pt>
                <c:pt idx="435">
                  <c:v>5.4394285524219941E-3</c:v>
                </c:pt>
                <c:pt idx="436">
                  <c:v>5.4698435650368457E-3</c:v>
                </c:pt>
                <c:pt idx="437">
                  <c:v>5.7310786176448742E-3</c:v>
                </c:pt>
                <c:pt idx="438">
                  <c:v>6.162735398422289E-3</c:v>
                </c:pt>
                <c:pt idx="439">
                  <c:v>6.1688628554914396E-3</c:v>
                </c:pt>
                <c:pt idx="440">
                  <c:v>6.1447398619330776E-3</c:v>
                </c:pt>
                <c:pt idx="441">
                  <c:v>6.7703006605718203E-3</c:v>
                </c:pt>
                <c:pt idx="442">
                  <c:v>6.8156077308326258E-3</c:v>
                </c:pt>
                <c:pt idx="443">
                  <c:v>6.7596989662005533E-3</c:v>
                </c:pt>
                <c:pt idx="444">
                  <c:v>6.89983741384471E-3</c:v>
                </c:pt>
                <c:pt idx="445">
                  <c:v>6.8982982835313856E-3</c:v>
                </c:pt>
                <c:pt idx="446">
                  <c:v>6.9308139107796367E-3</c:v>
                </c:pt>
                <c:pt idx="447">
                  <c:v>7.4550136774206343E-3</c:v>
                </c:pt>
                <c:pt idx="448">
                  <c:v>7.446927177745033E-3</c:v>
                </c:pt>
                <c:pt idx="449">
                  <c:v>7.4035956668310112E-3</c:v>
                </c:pt>
                <c:pt idx="450">
                  <c:v>7.3885787049234493E-3</c:v>
                </c:pt>
                <c:pt idx="451">
                  <c:v>7.3085637957665123E-3</c:v>
                </c:pt>
                <c:pt idx="452">
                  <c:v>7.365883194049668E-3</c:v>
                </c:pt>
                <c:pt idx="453">
                  <c:v>7.3659250940287654E-3</c:v>
                </c:pt>
                <c:pt idx="454">
                  <c:v>7.3259991448599692E-3</c:v>
                </c:pt>
                <c:pt idx="455">
                  <c:v>7.3742970413169101E-3</c:v>
                </c:pt>
                <c:pt idx="456">
                  <c:v>7.2948534854922658E-3</c:v>
                </c:pt>
                <c:pt idx="457">
                  <c:v>7.3610983256977135E-3</c:v>
                </c:pt>
                <c:pt idx="458">
                  <c:v>7.1747905442429748E-3</c:v>
                </c:pt>
                <c:pt idx="459">
                  <c:v>6.716259990817086E-3</c:v>
                </c:pt>
                <c:pt idx="460">
                  <c:v>6.748355879669236E-3</c:v>
                </c:pt>
                <c:pt idx="461">
                  <c:v>6.8843961131471445E-3</c:v>
                </c:pt>
                <c:pt idx="462">
                  <c:v>6.5888994162390324E-3</c:v>
                </c:pt>
                <c:pt idx="463">
                  <c:v>6.535774686362337E-3</c:v>
                </c:pt>
                <c:pt idx="464">
                  <c:v>6.5113167559093079E-3</c:v>
                </c:pt>
                <c:pt idx="465">
                  <c:v>6.5171434793577909E-3</c:v>
                </c:pt>
                <c:pt idx="466">
                  <c:v>6.5104533787997175E-3</c:v>
                </c:pt>
                <c:pt idx="467">
                  <c:v>6.5429631583192194E-3</c:v>
                </c:pt>
                <c:pt idx="468">
                  <c:v>6.2057550168644624E-3</c:v>
                </c:pt>
                <c:pt idx="469">
                  <c:v>6.2092452756156392E-3</c:v>
                </c:pt>
                <c:pt idx="470">
                  <c:v>6.3414154966227321E-3</c:v>
                </c:pt>
                <c:pt idx="471">
                  <c:v>5.5739373894869177E-3</c:v>
                </c:pt>
                <c:pt idx="472">
                  <c:v>5.5430085677631406E-3</c:v>
                </c:pt>
                <c:pt idx="473">
                  <c:v>5.5886511350849849E-3</c:v>
                </c:pt>
                <c:pt idx="474">
                  <c:v>5.4576891793780115E-3</c:v>
                </c:pt>
                <c:pt idx="475">
                  <c:v>5.6509617841168759E-3</c:v>
                </c:pt>
                <c:pt idx="476">
                  <c:v>5.5689985730146213E-3</c:v>
                </c:pt>
                <c:pt idx="477">
                  <c:v>5.2881097064852367E-3</c:v>
                </c:pt>
                <c:pt idx="478">
                  <c:v>4.944758692356656E-3</c:v>
                </c:pt>
                <c:pt idx="479">
                  <c:v>4.9397237872477583E-3</c:v>
                </c:pt>
                <c:pt idx="480">
                  <c:v>5.0145028675507557E-3</c:v>
                </c:pt>
                <c:pt idx="481">
                  <c:v>5.0254441412383617E-3</c:v>
                </c:pt>
                <c:pt idx="482">
                  <c:v>4.7799362326203564E-3</c:v>
                </c:pt>
                <c:pt idx="483">
                  <c:v>5.2059711810166168E-3</c:v>
                </c:pt>
                <c:pt idx="484">
                  <c:v>5.3712726631953787E-3</c:v>
                </c:pt>
                <c:pt idx="485">
                  <c:v>5.2969244894174325E-3</c:v>
                </c:pt>
                <c:pt idx="486">
                  <c:v>5.2708460187765229E-3</c:v>
                </c:pt>
                <c:pt idx="487">
                  <c:v>5.248643716437241E-3</c:v>
                </c:pt>
                <c:pt idx="488">
                  <c:v>5.1507016794638608E-3</c:v>
                </c:pt>
                <c:pt idx="489">
                  <c:v>5.4454855710137102E-3</c:v>
                </c:pt>
                <c:pt idx="490">
                  <c:v>5.5101141348035928E-3</c:v>
                </c:pt>
                <c:pt idx="491">
                  <c:v>5.3452361908649373E-3</c:v>
                </c:pt>
                <c:pt idx="492">
                  <c:v>5.3844263287167547E-3</c:v>
                </c:pt>
                <c:pt idx="493">
                  <c:v>5.3855259870691126E-3</c:v>
                </c:pt>
                <c:pt idx="494">
                  <c:v>5.3978442387388539E-3</c:v>
                </c:pt>
                <c:pt idx="495">
                  <c:v>5.4140603424787824E-3</c:v>
                </c:pt>
                <c:pt idx="496">
                  <c:v>5.4717317617228771E-3</c:v>
                </c:pt>
                <c:pt idx="497">
                  <c:v>5.81244157371269E-3</c:v>
                </c:pt>
                <c:pt idx="498">
                  <c:v>6.2646004618783935E-3</c:v>
                </c:pt>
                <c:pt idx="499">
                  <c:v>6.2958397025401659E-3</c:v>
                </c:pt>
                <c:pt idx="500">
                  <c:v>6.6427330420558662E-3</c:v>
                </c:pt>
                <c:pt idx="501">
                  <c:v>6.5560069218108599E-3</c:v>
                </c:pt>
                <c:pt idx="502">
                  <c:v>6.6107498021712374E-3</c:v>
                </c:pt>
                <c:pt idx="503">
                  <c:v>6.6225070464944746E-3</c:v>
                </c:pt>
                <c:pt idx="504">
                  <c:v>6.7068125702668437E-3</c:v>
                </c:pt>
                <c:pt idx="505">
                  <c:v>6.6165228219645014E-3</c:v>
                </c:pt>
                <c:pt idx="506">
                  <c:v>6.9783264071818308E-3</c:v>
                </c:pt>
                <c:pt idx="507">
                  <c:v>6.6322614573524202E-3</c:v>
                </c:pt>
                <c:pt idx="508">
                  <c:v>6.7536848839303432E-3</c:v>
                </c:pt>
                <c:pt idx="509">
                  <c:v>6.8704810527094777E-3</c:v>
                </c:pt>
                <c:pt idx="510">
                  <c:v>6.9852606091033494E-3</c:v>
                </c:pt>
                <c:pt idx="511">
                  <c:v>7.0764586714158568E-3</c:v>
                </c:pt>
                <c:pt idx="512">
                  <c:v>7.2002481835942772E-3</c:v>
                </c:pt>
                <c:pt idx="513">
                  <c:v>7.1314944526680926E-3</c:v>
                </c:pt>
                <c:pt idx="514">
                  <c:v>7.2075775862231704E-3</c:v>
                </c:pt>
                <c:pt idx="515">
                  <c:v>7.3852429095892418E-3</c:v>
                </c:pt>
                <c:pt idx="516">
                  <c:v>7.5758848396673814E-3</c:v>
                </c:pt>
                <c:pt idx="517">
                  <c:v>7.6226152976079653E-3</c:v>
                </c:pt>
                <c:pt idx="518">
                  <c:v>7.841748199692581E-3</c:v>
                </c:pt>
                <c:pt idx="519">
                  <c:v>7.8140116284368104E-3</c:v>
                </c:pt>
                <c:pt idx="520">
                  <c:v>7.9852703173383596E-3</c:v>
                </c:pt>
                <c:pt idx="521">
                  <c:v>8.0127779388667626E-3</c:v>
                </c:pt>
                <c:pt idx="522">
                  <c:v>8.1777254236172613E-3</c:v>
                </c:pt>
                <c:pt idx="523">
                  <c:v>8.4795396909372305E-3</c:v>
                </c:pt>
                <c:pt idx="524">
                  <c:v>8.850963753309779E-3</c:v>
                </c:pt>
                <c:pt idx="525">
                  <c:v>9.2737773848746256E-3</c:v>
                </c:pt>
                <c:pt idx="526">
                  <c:v>9.7357224729382897E-3</c:v>
                </c:pt>
                <c:pt idx="527">
                  <c:v>9.2122792824741416E-3</c:v>
                </c:pt>
                <c:pt idx="528">
                  <c:v>7.9729674997215394E-3</c:v>
                </c:pt>
                <c:pt idx="529">
                  <c:v>8.5442054752923585E-3</c:v>
                </c:pt>
                <c:pt idx="530">
                  <c:v>7.2174278387894678E-3</c:v>
                </c:pt>
                <c:pt idx="531">
                  <c:v>8.0649468133748587E-3</c:v>
                </c:pt>
                <c:pt idx="532">
                  <c:v>8.9682616908906554E-3</c:v>
                </c:pt>
                <c:pt idx="533">
                  <c:v>1.0733061582848593E-2</c:v>
                </c:pt>
                <c:pt idx="534">
                  <c:v>9.4322352400696887E-3</c:v>
                </c:pt>
                <c:pt idx="535">
                  <c:v>0</c:v>
                </c:pt>
              </c:numCache>
            </c:numRef>
          </c:val>
          <c:smooth val="0"/>
          <c:extLst>
            <c:ext xmlns:c16="http://schemas.microsoft.com/office/drawing/2014/chart" uri="{C3380CC4-5D6E-409C-BE32-E72D297353CC}">
              <c16:uniqueId val="{00000006-652C-49F7-BB0B-B3C37C515BA5}"/>
            </c:ext>
          </c:extLst>
        </c:ser>
        <c:ser>
          <c:idx val="7"/>
          <c:order val="7"/>
          <c:tx>
            <c:strRef>
              <c:f>'data clean'!$S$1</c:f>
              <c:strCache>
                <c:ptCount val="1"/>
                <c:pt idx="0">
                  <c:v>ISE TL</c:v>
                </c:pt>
              </c:strCache>
            </c:strRef>
          </c:tx>
          <c:spPr>
            <a:ln w="38100" cap="rnd">
              <a:solidFill>
                <a:srgbClr val="92D050"/>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clean'!$S$2:$S$537</c:f>
              <c:numCache>
                <c:formatCode>General</c:formatCode>
                <c:ptCount val="536"/>
                <c:pt idx="0">
                  <c:v>2.6155951335970169E-2</c:v>
                </c:pt>
                <c:pt idx="1">
                  <c:v>2.5189786843284927E-2</c:v>
                </c:pt>
                <c:pt idx="2">
                  <c:v>2.5449358619599811E-2</c:v>
                </c:pt>
                <c:pt idx="3">
                  <c:v>2.5088449956426256E-2</c:v>
                </c:pt>
                <c:pt idx="4">
                  <c:v>2.3228986453103888E-2</c:v>
                </c:pt>
                <c:pt idx="5">
                  <c:v>2.3891004682297032E-2</c:v>
                </c:pt>
                <c:pt idx="6">
                  <c:v>2.3698016207313939E-2</c:v>
                </c:pt>
                <c:pt idx="7">
                  <c:v>2.3474992887243893E-2</c:v>
                </c:pt>
                <c:pt idx="8">
                  <c:v>2.2356905064781087E-2</c:v>
                </c:pt>
                <c:pt idx="9">
                  <c:v>2.2356933800459541E-2</c:v>
                </c:pt>
                <c:pt idx="10">
                  <c:v>2.1932386146763311E-2</c:v>
                </c:pt>
                <c:pt idx="11">
                  <c:v>2.170205436481773E-2</c:v>
                </c:pt>
                <c:pt idx="12">
                  <c:v>2.159647822201222E-2</c:v>
                </c:pt>
                <c:pt idx="13">
                  <c:v>2.1659365188318475E-2</c:v>
                </c:pt>
                <c:pt idx="14">
                  <c:v>2.2711336744727785E-2</c:v>
                </c:pt>
                <c:pt idx="15">
                  <c:v>2.2742773711640789E-2</c:v>
                </c:pt>
                <c:pt idx="16">
                  <c:v>2.0783140517034757E-2</c:v>
                </c:pt>
                <c:pt idx="17">
                  <c:v>2.095940125243197E-2</c:v>
                </c:pt>
                <c:pt idx="18">
                  <c:v>1.9705467985460415E-2</c:v>
                </c:pt>
                <c:pt idx="19">
                  <c:v>1.9665204306867145E-2</c:v>
                </c:pt>
                <c:pt idx="20">
                  <c:v>1.9676567926861632E-2</c:v>
                </c:pt>
                <c:pt idx="21">
                  <c:v>1.9205366363887831E-2</c:v>
                </c:pt>
                <c:pt idx="22">
                  <c:v>1.8933797241372279E-2</c:v>
                </c:pt>
                <c:pt idx="23">
                  <c:v>1.8518662251289106E-2</c:v>
                </c:pt>
                <c:pt idx="24">
                  <c:v>1.8885975285230908E-2</c:v>
                </c:pt>
                <c:pt idx="25">
                  <c:v>1.7430886146261537E-2</c:v>
                </c:pt>
                <c:pt idx="26">
                  <c:v>1.8690121852525849E-2</c:v>
                </c:pt>
                <c:pt idx="27">
                  <c:v>1.729283552639635E-2</c:v>
                </c:pt>
                <c:pt idx="28">
                  <c:v>1.7298900902410173E-2</c:v>
                </c:pt>
                <c:pt idx="29">
                  <c:v>1.7094529860864193E-2</c:v>
                </c:pt>
                <c:pt idx="30">
                  <c:v>1.7167225281189781E-2</c:v>
                </c:pt>
                <c:pt idx="31">
                  <c:v>1.7517303560066318E-2</c:v>
                </c:pt>
                <c:pt idx="32">
                  <c:v>1.6208357913862648E-2</c:v>
                </c:pt>
                <c:pt idx="33">
                  <c:v>1.6197957758853458E-2</c:v>
                </c:pt>
                <c:pt idx="34">
                  <c:v>1.6554608811343244E-2</c:v>
                </c:pt>
                <c:pt idx="35">
                  <c:v>1.4940762071954782E-2</c:v>
                </c:pt>
                <c:pt idx="36">
                  <c:v>1.4739082291988916E-2</c:v>
                </c:pt>
                <c:pt idx="37">
                  <c:v>1.4951057733483349E-2</c:v>
                </c:pt>
                <c:pt idx="38">
                  <c:v>1.6986162224039196E-2</c:v>
                </c:pt>
                <c:pt idx="39">
                  <c:v>1.7678891585409987E-2</c:v>
                </c:pt>
                <c:pt idx="40">
                  <c:v>1.7563292942998309E-2</c:v>
                </c:pt>
                <c:pt idx="41">
                  <c:v>1.7562217357077827E-2</c:v>
                </c:pt>
                <c:pt idx="42">
                  <c:v>1.7798352096420444E-2</c:v>
                </c:pt>
                <c:pt idx="43">
                  <c:v>1.7793367554480157E-2</c:v>
                </c:pt>
                <c:pt idx="44">
                  <c:v>1.6924125804196888E-2</c:v>
                </c:pt>
                <c:pt idx="45">
                  <c:v>1.7040611242389762E-2</c:v>
                </c:pt>
                <c:pt idx="46">
                  <c:v>1.8276350109438868E-2</c:v>
                </c:pt>
                <c:pt idx="47">
                  <c:v>1.8265264756836583E-2</c:v>
                </c:pt>
                <c:pt idx="48">
                  <c:v>1.8203260769651043E-2</c:v>
                </c:pt>
                <c:pt idx="49">
                  <c:v>1.8464341693709984E-2</c:v>
                </c:pt>
                <c:pt idx="50">
                  <c:v>1.8575221100483041E-2</c:v>
                </c:pt>
                <c:pt idx="51">
                  <c:v>1.8884301268846132E-2</c:v>
                </c:pt>
                <c:pt idx="52">
                  <c:v>2.0378077165852288E-2</c:v>
                </c:pt>
                <c:pt idx="53">
                  <c:v>2.0650744072198173E-2</c:v>
                </c:pt>
                <c:pt idx="54">
                  <c:v>2.0601227512650901E-2</c:v>
                </c:pt>
                <c:pt idx="55">
                  <c:v>2.0762327979501206E-2</c:v>
                </c:pt>
                <c:pt idx="56">
                  <c:v>2.0307050623681031E-2</c:v>
                </c:pt>
                <c:pt idx="57">
                  <c:v>2.133900076796684E-2</c:v>
                </c:pt>
                <c:pt idx="58">
                  <c:v>2.1292155977679538E-2</c:v>
                </c:pt>
                <c:pt idx="59">
                  <c:v>2.1724725689064209E-2</c:v>
                </c:pt>
                <c:pt idx="60">
                  <c:v>2.196208141920453E-2</c:v>
                </c:pt>
                <c:pt idx="61">
                  <c:v>2.1408903932911359E-2</c:v>
                </c:pt>
                <c:pt idx="62">
                  <c:v>2.1207440954025145E-2</c:v>
                </c:pt>
                <c:pt idx="63">
                  <c:v>2.1214316653709705E-2</c:v>
                </c:pt>
                <c:pt idx="64">
                  <c:v>2.0773154865603542E-2</c:v>
                </c:pt>
                <c:pt idx="65">
                  <c:v>2.1584023860896837E-2</c:v>
                </c:pt>
                <c:pt idx="66">
                  <c:v>2.1880299874310831E-2</c:v>
                </c:pt>
                <c:pt idx="67">
                  <c:v>2.1581248151253993E-2</c:v>
                </c:pt>
                <c:pt idx="68">
                  <c:v>2.0373849771530294E-2</c:v>
                </c:pt>
                <c:pt idx="69">
                  <c:v>2.0321482440441293E-2</c:v>
                </c:pt>
                <c:pt idx="70">
                  <c:v>2.0314862920340671E-2</c:v>
                </c:pt>
                <c:pt idx="71">
                  <c:v>2.0061258959425621E-2</c:v>
                </c:pt>
                <c:pt idx="72">
                  <c:v>1.985560725355549E-2</c:v>
                </c:pt>
                <c:pt idx="73">
                  <c:v>2.0214674267537189E-2</c:v>
                </c:pt>
                <c:pt idx="74">
                  <c:v>1.9386426657668907E-2</c:v>
                </c:pt>
                <c:pt idx="75">
                  <c:v>2.0026091774894492E-2</c:v>
                </c:pt>
                <c:pt idx="76">
                  <c:v>1.938788739000288E-2</c:v>
                </c:pt>
                <c:pt idx="77">
                  <c:v>1.9438024792598381E-2</c:v>
                </c:pt>
                <c:pt idx="78">
                  <c:v>2.0648050298238241E-2</c:v>
                </c:pt>
                <c:pt idx="79">
                  <c:v>2.0316791300933865E-2</c:v>
                </c:pt>
                <c:pt idx="80">
                  <c:v>2.0380334484614227E-2</c:v>
                </c:pt>
                <c:pt idx="81">
                  <c:v>2.0126413311809331E-2</c:v>
                </c:pt>
                <c:pt idx="82">
                  <c:v>1.8139328825133787E-2</c:v>
                </c:pt>
                <c:pt idx="83">
                  <c:v>1.75655352167698E-2</c:v>
                </c:pt>
                <c:pt idx="84">
                  <c:v>1.74350414932464E-2</c:v>
                </c:pt>
                <c:pt idx="85">
                  <c:v>1.6859833589146507E-2</c:v>
                </c:pt>
                <c:pt idx="86">
                  <c:v>1.7397630072212875E-2</c:v>
                </c:pt>
                <c:pt idx="87">
                  <c:v>1.6562753732216086E-2</c:v>
                </c:pt>
                <c:pt idx="88">
                  <c:v>1.6759310899719437E-2</c:v>
                </c:pt>
                <c:pt idx="89">
                  <c:v>1.6587748316719827E-2</c:v>
                </c:pt>
                <c:pt idx="90">
                  <c:v>1.6508481663341602E-2</c:v>
                </c:pt>
                <c:pt idx="91">
                  <c:v>1.6584432354007805E-2</c:v>
                </c:pt>
                <c:pt idx="92">
                  <c:v>1.6633362539485497E-2</c:v>
                </c:pt>
                <c:pt idx="93">
                  <c:v>1.6561808575508163E-2</c:v>
                </c:pt>
                <c:pt idx="94">
                  <c:v>1.6556516827146463E-2</c:v>
                </c:pt>
                <c:pt idx="95">
                  <c:v>1.4801834454815687E-2</c:v>
                </c:pt>
                <c:pt idx="96">
                  <c:v>1.4639053634755685E-2</c:v>
                </c:pt>
                <c:pt idx="97">
                  <c:v>1.4672430948640978E-2</c:v>
                </c:pt>
                <c:pt idx="98">
                  <c:v>1.4568542178435517E-2</c:v>
                </c:pt>
                <c:pt idx="99">
                  <c:v>1.4345047212301752E-2</c:v>
                </c:pt>
                <c:pt idx="100">
                  <c:v>1.4304388289335029E-2</c:v>
                </c:pt>
                <c:pt idx="101">
                  <c:v>1.4309318295327025E-2</c:v>
                </c:pt>
                <c:pt idx="102">
                  <c:v>1.4368246878398916E-2</c:v>
                </c:pt>
                <c:pt idx="103">
                  <c:v>1.350491167263426E-2</c:v>
                </c:pt>
                <c:pt idx="104">
                  <c:v>1.3514926049918607E-2</c:v>
                </c:pt>
                <c:pt idx="105">
                  <c:v>1.3963724434635042E-2</c:v>
                </c:pt>
                <c:pt idx="106">
                  <c:v>1.3347314980133997E-2</c:v>
                </c:pt>
                <c:pt idx="107">
                  <c:v>1.3467480109538566E-2</c:v>
                </c:pt>
                <c:pt idx="108">
                  <c:v>1.1896981108191372E-2</c:v>
                </c:pt>
                <c:pt idx="109">
                  <c:v>1.2053745852918659E-2</c:v>
                </c:pt>
                <c:pt idx="110">
                  <c:v>1.1796137701128929E-2</c:v>
                </c:pt>
                <c:pt idx="111">
                  <c:v>1.2062352914918091E-2</c:v>
                </c:pt>
                <c:pt idx="112">
                  <c:v>1.2166522931565458E-2</c:v>
                </c:pt>
                <c:pt idx="113">
                  <c:v>1.2142916861811645E-2</c:v>
                </c:pt>
                <c:pt idx="114">
                  <c:v>1.2022977537777818E-2</c:v>
                </c:pt>
                <c:pt idx="115">
                  <c:v>1.2033619757426001E-2</c:v>
                </c:pt>
                <c:pt idx="116">
                  <c:v>1.3091873271614589E-2</c:v>
                </c:pt>
                <c:pt idx="117">
                  <c:v>1.3116704669826958E-2</c:v>
                </c:pt>
                <c:pt idx="118">
                  <c:v>1.4541411516739409E-2</c:v>
                </c:pt>
                <c:pt idx="119">
                  <c:v>1.3994298381862228E-2</c:v>
                </c:pt>
                <c:pt idx="120">
                  <c:v>1.4454077027692889E-2</c:v>
                </c:pt>
                <c:pt idx="121">
                  <c:v>1.442853775482298E-2</c:v>
                </c:pt>
                <c:pt idx="122">
                  <c:v>1.4648352763009156E-2</c:v>
                </c:pt>
                <c:pt idx="123">
                  <c:v>1.4709373513513769E-2</c:v>
                </c:pt>
                <c:pt idx="124">
                  <c:v>1.5640408846523606E-2</c:v>
                </c:pt>
                <c:pt idx="125">
                  <c:v>1.5634225625667859E-2</c:v>
                </c:pt>
                <c:pt idx="126">
                  <c:v>1.5556021557322193E-2</c:v>
                </c:pt>
                <c:pt idx="127">
                  <c:v>1.5494113822972937E-2</c:v>
                </c:pt>
                <c:pt idx="128">
                  <c:v>1.5482170123607582E-2</c:v>
                </c:pt>
                <c:pt idx="129">
                  <c:v>1.5497406691303119E-2</c:v>
                </c:pt>
                <c:pt idx="130">
                  <c:v>1.6117948420049044E-2</c:v>
                </c:pt>
                <c:pt idx="131">
                  <c:v>1.6135881338797245E-2</c:v>
                </c:pt>
                <c:pt idx="132">
                  <c:v>1.5965488129705833E-2</c:v>
                </c:pt>
                <c:pt idx="133">
                  <c:v>1.5979350138648579E-2</c:v>
                </c:pt>
                <c:pt idx="134">
                  <c:v>1.5671570835357938E-2</c:v>
                </c:pt>
                <c:pt idx="135">
                  <c:v>1.6099887076362472E-2</c:v>
                </c:pt>
                <c:pt idx="136">
                  <c:v>1.6102705815611833E-2</c:v>
                </c:pt>
                <c:pt idx="137">
                  <c:v>1.5735511751747876E-2</c:v>
                </c:pt>
                <c:pt idx="138">
                  <c:v>1.6559672351784682E-2</c:v>
                </c:pt>
                <c:pt idx="139">
                  <c:v>1.6380891764692457E-2</c:v>
                </c:pt>
                <c:pt idx="140">
                  <c:v>1.7414380595648683E-2</c:v>
                </c:pt>
                <c:pt idx="141">
                  <c:v>1.7261943299186407E-2</c:v>
                </c:pt>
                <c:pt idx="142">
                  <c:v>1.7906589897892955E-2</c:v>
                </c:pt>
                <c:pt idx="143">
                  <c:v>1.7865107581250584E-2</c:v>
                </c:pt>
                <c:pt idx="144">
                  <c:v>1.8041001354263883E-2</c:v>
                </c:pt>
                <c:pt idx="145">
                  <c:v>1.809337840205642E-2</c:v>
                </c:pt>
                <c:pt idx="146">
                  <c:v>1.6434799826024308E-2</c:v>
                </c:pt>
                <c:pt idx="147">
                  <c:v>1.7521396320301606E-2</c:v>
                </c:pt>
                <c:pt idx="148">
                  <c:v>1.560964780639921E-2</c:v>
                </c:pt>
                <c:pt idx="149">
                  <c:v>1.5814153708886936E-2</c:v>
                </c:pt>
                <c:pt idx="150">
                  <c:v>1.5650290397934509E-2</c:v>
                </c:pt>
                <c:pt idx="151">
                  <c:v>1.5652720088467468E-2</c:v>
                </c:pt>
                <c:pt idx="152">
                  <c:v>1.5254614277855778E-2</c:v>
                </c:pt>
                <c:pt idx="153">
                  <c:v>1.5283554199188081E-2</c:v>
                </c:pt>
                <c:pt idx="154">
                  <c:v>1.458726318357376E-2</c:v>
                </c:pt>
                <c:pt idx="155">
                  <c:v>1.4709404933500382E-2</c:v>
                </c:pt>
                <c:pt idx="156">
                  <c:v>1.4572205909395829E-2</c:v>
                </c:pt>
                <c:pt idx="157">
                  <c:v>1.4608803621519423E-2</c:v>
                </c:pt>
                <c:pt idx="158">
                  <c:v>1.4773009121233211E-2</c:v>
                </c:pt>
                <c:pt idx="159">
                  <c:v>1.4782297628259762E-2</c:v>
                </c:pt>
                <c:pt idx="160">
                  <c:v>1.4298359964419317E-2</c:v>
                </c:pt>
                <c:pt idx="161">
                  <c:v>1.4458801555007839E-2</c:v>
                </c:pt>
                <c:pt idx="162">
                  <c:v>1.533026536507957E-2</c:v>
                </c:pt>
                <c:pt idx="163">
                  <c:v>1.5294305408643325E-2</c:v>
                </c:pt>
                <c:pt idx="164">
                  <c:v>1.5550177595722102E-2</c:v>
                </c:pt>
                <c:pt idx="165">
                  <c:v>1.4860413946226838E-2</c:v>
                </c:pt>
                <c:pt idx="166">
                  <c:v>1.5009884428286107E-2</c:v>
                </c:pt>
                <c:pt idx="167">
                  <c:v>1.5482875974738944E-2</c:v>
                </c:pt>
                <c:pt idx="168">
                  <c:v>1.5150483169447254E-2</c:v>
                </c:pt>
                <c:pt idx="169">
                  <c:v>1.512924634695168E-2</c:v>
                </c:pt>
                <c:pt idx="170">
                  <c:v>1.5066297287346979E-2</c:v>
                </c:pt>
                <c:pt idx="171">
                  <c:v>1.5088475233034793E-2</c:v>
                </c:pt>
                <c:pt idx="172">
                  <c:v>1.4513542872645264E-2</c:v>
                </c:pt>
                <c:pt idx="173">
                  <c:v>1.4510946259715376E-2</c:v>
                </c:pt>
                <c:pt idx="174">
                  <c:v>1.4397739162923594E-2</c:v>
                </c:pt>
                <c:pt idx="175">
                  <c:v>1.4277066774994327E-2</c:v>
                </c:pt>
                <c:pt idx="176">
                  <c:v>1.4333650123592851E-2</c:v>
                </c:pt>
                <c:pt idx="177">
                  <c:v>1.3489946112374562E-2</c:v>
                </c:pt>
                <c:pt idx="178">
                  <c:v>1.4738597602596781E-2</c:v>
                </c:pt>
                <c:pt idx="179">
                  <c:v>1.6069053429067306E-2</c:v>
                </c:pt>
                <c:pt idx="180">
                  <c:v>1.5823319348392029E-2</c:v>
                </c:pt>
                <c:pt idx="181">
                  <c:v>1.6398493044226897E-2</c:v>
                </c:pt>
                <c:pt idx="182">
                  <c:v>1.681113087968493E-2</c:v>
                </c:pt>
                <c:pt idx="183">
                  <c:v>1.674149609228285E-2</c:v>
                </c:pt>
                <c:pt idx="184">
                  <c:v>1.6692898617130084E-2</c:v>
                </c:pt>
                <c:pt idx="185">
                  <c:v>1.6947140934790345E-2</c:v>
                </c:pt>
                <c:pt idx="186">
                  <c:v>1.69871518122473E-2</c:v>
                </c:pt>
                <c:pt idx="187">
                  <c:v>1.7081854178704007E-2</c:v>
                </c:pt>
                <c:pt idx="188">
                  <c:v>1.699100420785761E-2</c:v>
                </c:pt>
                <c:pt idx="189">
                  <c:v>1.7029916655936752E-2</c:v>
                </c:pt>
                <c:pt idx="190">
                  <c:v>1.6618451385084571E-2</c:v>
                </c:pt>
                <c:pt idx="191">
                  <c:v>1.7164193850583643E-2</c:v>
                </c:pt>
                <c:pt idx="192">
                  <c:v>1.6352212579788653E-2</c:v>
                </c:pt>
                <c:pt idx="193">
                  <c:v>1.6327101281292573E-2</c:v>
                </c:pt>
                <c:pt idx="194">
                  <c:v>1.6210499556649733E-2</c:v>
                </c:pt>
                <c:pt idx="195">
                  <c:v>1.6367372582010663E-2</c:v>
                </c:pt>
                <c:pt idx="196">
                  <c:v>1.5993421791249882E-2</c:v>
                </c:pt>
                <c:pt idx="197">
                  <c:v>1.5768369589683293E-2</c:v>
                </c:pt>
                <c:pt idx="198">
                  <c:v>1.5480688478674804E-2</c:v>
                </c:pt>
                <c:pt idx="199">
                  <c:v>1.7274711905376942E-2</c:v>
                </c:pt>
                <c:pt idx="200">
                  <c:v>1.8121963604992106E-2</c:v>
                </c:pt>
                <c:pt idx="201">
                  <c:v>1.8097117140345533E-2</c:v>
                </c:pt>
                <c:pt idx="202">
                  <c:v>1.7876759354195165E-2</c:v>
                </c:pt>
                <c:pt idx="203">
                  <c:v>1.7875343509485997E-2</c:v>
                </c:pt>
                <c:pt idx="204">
                  <c:v>1.7905772287351011E-2</c:v>
                </c:pt>
                <c:pt idx="205">
                  <c:v>1.7926090875657569E-2</c:v>
                </c:pt>
                <c:pt idx="206">
                  <c:v>1.7931876666101382E-2</c:v>
                </c:pt>
                <c:pt idx="207">
                  <c:v>1.7973826832343578E-2</c:v>
                </c:pt>
                <c:pt idx="208">
                  <c:v>1.7076912140358672E-2</c:v>
                </c:pt>
                <c:pt idx="209">
                  <c:v>1.561757338171817E-2</c:v>
                </c:pt>
                <c:pt idx="210">
                  <c:v>1.5998629870367022E-2</c:v>
                </c:pt>
                <c:pt idx="211">
                  <c:v>1.5250049059787866E-2</c:v>
                </c:pt>
                <c:pt idx="212">
                  <c:v>1.5347491242150391E-2</c:v>
                </c:pt>
                <c:pt idx="213">
                  <c:v>1.5345862380202194E-2</c:v>
                </c:pt>
                <c:pt idx="214">
                  <c:v>1.5351427915322131E-2</c:v>
                </c:pt>
                <c:pt idx="215">
                  <c:v>1.5130632648727233E-2</c:v>
                </c:pt>
                <c:pt idx="216">
                  <c:v>1.5103423354993048E-2</c:v>
                </c:pt>
                <c:pt idx="217">
                  <c:v>1.4920894890399264E-2</c:v>
                </c:pt>
                <c:pt idx="218">
                  <c:v>1.4901073205714275E-2</c:v>
                </c:pt>
                <c:pt idx="219">
                  <c:v>1.4842412426974858E-2</c:v>
                </c:pt>
                <c:pt idx="220">
                  <c:v>1.5265714206177441E-2</c:v>
                </c:pt>
                <c:pt idx="221">
                  <c:v>1.3847726283293529E-2</c:v>
                </c:pt>
                <c:pt idx="222">
                  <c:v>1.3334159051658131E-2</c:v>
                </c:pt>
                <c:pt idx="223">
                  <c:v>1.3156974203775236E-2</c:v>
                </c:pt>
                <c:pt idx="224">
                  <c:v>1.2286788393710838E-2</c:v>
                </c:pt>
                <c:pt idx="225">
                  <c:v>1.2355773961457485E-2</c:v>
                </c:pt>
                <c:pt idx="226">
                  <c:v>1.2814279654426816E-2</c:v>
                </c:pt>
                <c:pt idx="227">
                  <c:v>1.2917687551075901E-2</c:v>
                </c:pt>
                <c:pt idx="228">
                  <c:v>1.305520700857481E-2</c:v>
                </c:pt>
                <c:pt idx="229">
                  <c:v>1.1485856868312031E-2</c:v>
                </c:pt>
                <c:pt idx="230">
                  <c:v>1.0238986515744218E-2</c:v>
                </c:pt>
                <c:pt idx="231">
                  <c:v>1.0272261657323336E-2</c:v>
                </c:pt>
                <c:pt idx="232">
                  <c:v>1.0302283947810539E-2</c:v>
                </c:pt>
                <c:pt idx="233">
                  <c:v>1.0139039300759526E-2</c:v>
                </c:pt>
                <c:pt idx="234">
                  <c:v>9.9706313868487047E-3</c:v>
                </c:pt>
                <c:pt idx="235">
                  <c:v>1.1141911536325853E-2</c:v>
                </c:pt>
                <c:pt idx="236">
                  <c:v>1.1069314296369401E-2</c:v>
                </c:pt>
                <c:pt idx="237">
                  <c:v>1.0793091404220356E-2</c:v>
                </c:pt>
                <c:pt idx="238">
                  <c:v>1.0861394374456724E-2</c:v>
                </c:pt>
                <c:pt idx="239">
                  <c:v>1.0996379465036298E-2</c:v>
                </c:pt>
                <c:pt idx="240">
                  <c:v>1.0410966997854711E-2</c:v>
                </c:pt>
                <c:pt idx="241">
                  <c:v>1.0674424830258669E-2</c:v>
                </c:pt>
                <c:pt idx="242">
                  <c:v>1.0195632701320116E-2</c:v>
                </c:pt>
                <c:pt idx="243">
                  <c:v>1.0208177952135656E-2</c:v>
                </c:pt>
                <c:pt idx="244">
                  <c:v>1.163669762318136E-2</c:v>
                </c:pt>
                <c:pt idx="245">
                  <c:v>1.3676851870853195E-2</c:v>
                </c:pt>
                <c:pt idx="246">
                  <c:v>1.4706157174951105E-2</c:v>
                </c:pt>
                <c:pt idx="247">
                  <c:v>1.5104212054793575E-2</c:v>
                </c:pt>
                <c:pt idx="248">
                  <c:v>1.5109662451656505E-2</c:v>
                </c:pt>
                <c:pt idx="249">
                  <c:v>1.5411788036980449E-2</c:v>
                </c:pt>
                <c:pt idx="250">
                  <c:v>1.4854616306393419E-2</c:v>
                </c:pt>
                <c:pt idx="251">
                  <c:v>1.4751308181525178E-2</c:v>
                </c:pt>
                <c:pt idx="252">
                  <c:v>1.4580911002713743E-2</c:v>
                </c:pt>
                <c:pt idx="253">
                  <c:v>1.5529191748166657E-2</c:v>
                </c:pt>
                <c:pt idx="254">
                  <c:v>1.5669930267337432E-2</c:v>
                </c:pt>
                <c:pt idx="255">
                  <c:v>1.6005876709400967E-2</c:v>
                </c:pt>
                <c:pt idx="256">
                  <c:v>1.5932480955001788E-2</c:v>
                </c:pt>
                <c:pt idx="257">
                  <c:v>1.6412290425934672E-2</c:v>
                </c:pt>
                <c:pt idx="258">
                  <c:v>1.7090822431641766E-2</c:v>
                </c:pt>
                <c:pt idx="259">
                  <c:v>1.7290449554115517E-2</c:v>
                </c:pt>
                <c:pt idx="260">
                  <c:v>1.7706706919637719E-2</c:v>
                </c:pt>
                <c:pt idx="261">
                  <c:v>1.8517886349840567E-2</c:v>
                </c:pt>
                <c:pt idx="262">
                  <c:v>1.8410845748551983E-2</c:v>
                </c:pt>
                <c:pt idx="263">
                  <c:v>1.8393435169283486E-2</c:v>
                </c:pt>
                <c:pt idx="264">
                  <c:v>1.8399517876943914E-2</c:v>
                </c:pt>
                <c:pt idx="265">
                  <c:v>1.8494816911603474E-2</c:v>
                </c:pt>
                <c:pt idx="266">
                  <c:v>1.8628544149267831E-2</c:v>
                </c:pt>
                <c:pt idx="267">
                  <c:v>1.8655825155955066E-2</c:v>
                </c:pt>
                <c:pt idx="268">
                  <c:v>1.8651853418414067E-2</c:v>
                </c:pt>
                <c:pt idx="269">
                  <c:v>1.8503198747959908E-2</c:v>
                </c:pt>
                <c:pt idx="270">
                  <c:v>1.8504198483639014E-2</c:v>
                </c:pt>
                <c:pt idx="271">
                  <c:v>1.8217802824205067E-2</c:v>
                </c:pt>
                <c:pt idx="272">
                  <c:v>1.8807407276725498E-2</c:v>
                </c:pt>
                <c:pt idx="273">
                  <c:v>1.9196990558901606E-2</c:v>
                </c:pt>
                <c:pt idx="274">
                  <c:v>1.8590449783972181E-2</c:v>
                </c:pt>
                <c:pt idx="275">
                  <c:v>1.7131685903800552E-2</c:v>
                </c:pt>
                <c:pt idx="276">
                  <c:v>1.6120224577945035E-2</c:v>
                </c:pt>
                <c:pt idx="277">
                  <c:v>1.5907024579886811E-2</c:v>
                </c:pt>
                <c:pt idx="278">
                  <c:v>1.5993470119422027E-2</c:v>
                </c:pt>
                <c:pt idx="279">
                  <c:v>1.6821165961567176E-2</c:v>
                </c:pt>
                <c:pt idx="280">
                  <c:v>1.6851857243954816E-2</c:v>
                </c:pt>
                <c:pt idx="281">
                  <c:v>1.6853740934847188E-2</c:v>
                </c:pt>
                <c:pt idx="282">
                  <c:v>1.6832529710847352E-2</c:v>
                </c:pt>
                <c:pt idx="283">
                  <c:v>1.6139676544203514E-2</c:v>
                </c:pt>
                <c:pt idx="284">
                  <c:v>1.6129404234341806E-2</c:v>
                </c:pt>
                <c:pt idx="285">
                  <c:v>1.5945767496808268E-2</c:v>
                </c:pt>
                <c:pt idx="286">
                  <c:v>1.5682969455591826E-2</c:v>
                </c:pt>
                <c:pt idx="287">
                  <c:v>1.4961487427958426E-2</c:v>
                </c:pt>
                <c:pt idx="288">
                  <c:v>1.3023604077559179E-2</c:v>
                </c:pt>
                <c:pt idx="289">
                  <c:v>1.2338065720821549E-2</c:v>
                </c:pt>
                <c:pt idx="290">
                  <c:v>1.2147224912899142E-2</c:v>
                </c:pt>
                <c:pt idx="291">
                  <c:v>1.149070853087129E-2</c:v>
                </c:pt>
                <c:pt idx="292">
                  <c:v>1.1918502426842654E-2</c:v>
                </c:pt>
                <c:pt idx="293">
                  <c:v>1.233299762552746E-2</c:v>
                </c:pt>
                <c:pt idx="294">
                  <c:v>1.2323521563200887E-2</c:v>
                </c:pt>
                <c:pt idx="295">
                  <c:v>1.2291356950194439E-2</c:v>
                </c:pt>
                <c:pt idx="296">
                  <c:v>1.2190085417252514E-2</c:v>
                </c:pt>
                <c:pt idx="297">
                  <c:v>1.2183391309260135E-2</c:v>
                </c:pt>
                <c:pt idx="298">
                  <c:v>1.2273722596161331E-2</c:v>
                </c:pt>
                <c:pt idx="299">
                  <c:v>1.2154740967443225E-2</c:v>
                </c:pt>
                <c:pt idx="300">
                  <c:v>1.2187879972354734E-2</c:v>
                </c:pt>
                <c:pt idx="301">
                  <c:v>1.2528940368312548E-2</c:v>
                </c:pt>
                <c:pt idx="302">
                  <c:v>1.2022139921917852E-2</c:v>
                </c:pt>
                <c:pt idx="303">
                  <c:v>1.1752684453919898E-2</c:v>
                </c:pt>
                <c:pt idx="304">
                  <c:v>1.1314905842861734E-2</c:v>
                </c:pt>
                <c:pt idx="305">
                  <c:v>1.1518756922050757E-2</c:v>
                </c:pt>
                <c:pt idx="306">
                  <c:v>1.2099376281551043E-2</c:v>
                </c:pt>
                <c:pt idx="307">
                  <c:v>1.2463002972493991E-2</c:v>
                </c:pt>
                <c:pt idx="308">
                  <c:v>1.2440092866737985E-2</c:v>
                </c:pt>
                <c:pt idx="309">
                  <c:v>1.4791814806680485E-2</c:v>
                </c:pt>
                <c:pt idx="310">
                  <c:v>1.9697159458642848E-2</c:v>
                </c:pt>
                <c:pt idx="311">
                  <c:v>1.9696160547446318E-2</c:v>
                </c:pt>
                <c:pt idx="312">
                  <c:v>2.028598182469141E-2</c:v>
                </c:pt>
                <c:pt idx="313">
                  <c:v>2.0270283231745383E-2</c:v>
                </c:pt>
                <c:pt idx="314">
                  <c:v>2.1131684321521536E-2</c:v>
                </c:pt>
                <c:pt idx="315">
                  <c:v>2.1128283556665902E-2</c:v>
                </c:pt>
                <c:pt idx="316">
                  <c:v>2.1266405289657394E-2</c:v>
                </c:pt>
                <c:pt idx="317">
                  <c:v>2.2760203100802529E-2</c:v>
                </c:pt>
                <c:pt idx="318">
                  <c:v>2.2737707334594071E-2</c:v>
                </c:pt>
                <c:pt idx="319">
                  <c:v>2.2822587464071068E-2</c:v>
                </c:pt>
                <c:pt idx="320">
                  <c:v>2.3800794799503144E-2</c:v>
                </c:pt>
                <c:pt idx="321">
                  <c:v>2.4829929364949235E-2</c:v>
                </c:pt>
                <c:pt idx="322">
                  <c:v>2.4821619862927566E-2</c:v>
                </c:pt>
                <c:pt idx="323">
                  <c:v>2.4603158642488323E-2</c:v>
                </c:pt>
                <c:pt idx="324">
                  <c:v>2.4716831477750879E-2</c:v>
                </c:pt>
                <c:pt idx="325">
                  <c:v>2.4631746911158811E-2</c:v>
                </c:pt>
                <c:pt idx="326">
                  <c:v>2.4803156916712157E-2</c:v>
                </c:pt>
                <c:pt idx="327">
                  <c:v>2.4678841037002405E-2</c:v>
                </c:pt>
                <c:pt idx="328">
                  <c:v>2.4764836797002879E-2</c:v>
                </c:pt>
                <c:pt idx="329">
                  <c:v>2.4772301219178647E-2</c:v>
                </c:pt>
                <c:pt idx="330">
                  <c:v>2.4677568057043655E-2</c:v>
                </c:pt>
                <c:pt idx="331">
                  <c:v>2.4737042060082072E-2</c:v>
                </c:pt>
                <c:pt idx="332">
                  <c:v>2.4836207542662279E-2</c:v>
                </c:pt>
                <c:pt idx="333">
                  <c:v>2.4709150795079262E-2</c:v>
                </c:pt>
                <c:pt idx="334">
                  <c:v>2.4782242026463553E-2</c:v>
                </c:pt>
                <c:pt idx="335">
                  <c:v>2.4885679309001429E-2</c:v>
                </c:pt>
                <c:pt idx="336">
                  <c:v>2.4673914539294316E-2</c:v>
                </c:pt>
                <c:pt idx="337">
                  <c:v>2.4555532304678759E-2</c:v>
                </c:pt>
                <c:pt idx="338">
                  <c:v>2.4446922681105199E-2</c:v>
                </c:pt>
                <c:pt idx="339">
                  <c:v>2.1903716955086971E-2</c:v>
                </c:pt>
                <c:pt idx="340">
                  <c:v>1.8014163661648666E-2</c:v>
                </c:pt>
                <c:pt idx="341">
                  <c:v>1.8374267651881857E-2</c:v>
                </c:pt>
                <c:pt idx="342">
                  <c:v>1.7665021678626793E-2</c:v>
                </c:pt>
                <c:pt idx="343">
                  <c:v>1.7664946077837834E-2</c:v>
                </c:pt>
                <c:pt idx="344">
                  <c:v>1.6312976106077105E-2</c:v>
                </c:pt>
                <c:pt idx="345">
                  <c:v>1.6771158554343812E-2</c:v>
                </c:pt>
                <c:pt idx="346">
                  <c:v>1.6510235578770658E-2</c:v>
                </c:pt>
                <c:pt idx="347">
                  <c:v>1.4293409637584478E-2</c:v>
                </c:pt>
                <c:pt idx="348">
                  <c:v>1.4692956951723733E-2</c:v>
                </c:pt>
                <c:pt idx="349">
                  <c:v>1.4628892648214204E-2</c:v>
                </c:pt>
                <c:pt idx="350">
                  <c:v>1.2452419545352285E-2</c:v>
                </c:pt>
                <c:pt idx="351">
                  <c:v>1.0895728059368002E-2</c:v>
                </c:pt>
                <c:pt idx="352">
                  <c:v>1.094531058172787E-2</c:v>
                </c:pt>
                <c:pt idx="353">
                  <c:v>1.0753664857196001E-2</c:v>
                </c:pt>
                <c:pt idx="354">
                  <c:v>1.0335715693021854E-2</c:v>
                </c:pt>
                <c:pt idx="355">
                  <c:v>1.0505694014177147E-2</c:v>
                </c:pt>
                <c:pt idx="356">
                  <c:v>1.0283935026015406E-2</c:v>
                </c:pt>
                <c:pt idx="357">
                  <c:v>1.0521257150432195E-2</c:v>
                </c:pt>
                <c:pt idx="358">
                  <c:v>1.0092441878042318E-2</c:v>
                </c:pt>
                <c:pt idx="359">
                  <c:v>1.0027554435744821E-2</c:v>
                </c:pt>
                <c:pt idx="360">
                  <c:v>9.6656384035571641E-3</c:v>
                </c:pt>
                <c:pt idx="361">
                  <c:v>1.0130403344542755E-2</c:v>
                </c:pt>
                <c:pt idx="362">
                  <c:v>1.0070647589451731E-2</c:v>
                </c:pt>
                <c:pt idx="363">
                  <c:v>1.0351400995796685E-2</c:v>
                </c:pt>
                <c:pt idx="364">
                  <c:v>1.0253605452977543E-2</c:v>
                </c:pt>
                <c:pt idx="365">
                  <c:v>1.027755958919792E-2</c:v>
                </c:pt>
                <c:pt idx="366">
                  <c:v>1.0268057076192777E-2</c:v>
                </c:pt>
                <c:pt idx="367">
                  <c:v>1.0217391729553138E-2</c:v>
                </c:pt>
                <c:pt idx="368">
                  <c:v>1.0657503739060067E-2</c:v>
                </c:pt>
                <c:pt idx="369">
                  <c:v>1.0875920353186573E-2</c:v>
                </c:pt>
                <c:pt idx="370">
                  <c:v>1.1035418015184487E-2</c:v>
                </c:pt>
                <c:pt idx="371">
                  <c:v>1.033409797886032E-2</c:v>
                </c:pt>
                <c:pt idx="372">
                  <c:v>1.0405281847691588E-2</c:v>
                </c:pt>
                <c:pt idx="373">
                  <c:v>1.0389458183269893E-2</c:v>
                </c:pt>
                <c:pt idx="374">
                  <c:v>1.0282169550258532E-2</c:v>
                </c:pt>
                <c:pt idx="375">
                  <c:v>9.6361321246994681E-3</c:v>
                </c:pt>
                <c:pt idx="376">
                  <c:v>1.0154213565247356E-2</c:v>
                </c:pt>
                <c:pt idx="377">
                  <c:v>1.0058808155913736E-2</c:v>
                </c:pt>
                <c:pt idx="378">
                  <c:v>9.484679742440159E-3</c:v>
                </c:pt>
                <c:pt idx="379">
                  <c:v>9.5151893313799238E-3</c:v>
                </c:pt>
                <c:pt idx="380">
                  <c:v>9.110324786562627E-3</c:v>
                </c:pt>
                <c:pt idx="381">
                  <c:v>9.1134506066691996E-3</c:v>
                </c:pt>
                <c:pt idx="382">
                  <c:v>9.2182548456676925E-3</c:v>
                </c:pt>
                <c:pt idx="383">
                  <c:v>9.1962492992868992E-3</c:v>
                </c:pt>
                <c:pt idx="384">
                  <c:v>9.122082451330369E-3</c:v>
                </c:pt>
                <c:pt idx="385">
                  <c:v>8.9057996768637272E-3</c:v>
                </c:pt>
                <c:pt idx="386">
                  <c:v>8.9720549973505374E-3</c:v>
                </c:pt>
                <c:pt idx="387">
                  <c:v>9.0559923398503186E-3</c:v>
                </c:pt>
                <c:pt idx="388">
                  <c:v>9.0865179329856129E-3</c:v>
                </c:pt>
                <c:pt idx="389">
                  <c:v>9.1969309105425865E-3</c:v>
                </c:pt>
                <c:pt idx="390">
                  <c:v>9.4043597506562014E-3</c:v>
                </c:pt>
                <c:pt idx="391">
                  <c:v>8.6103631714577623E-3</c:v>
                </c:pt>
                <c:pt idx="392">
                  <c:v>8.5315656815082401E-3</c:v>
                </c:pt>
                <c:pt idx="393">
                  <c:v>8.2759412908709057E-3</c:v>
                </c:pt>
                <c:pt idx="394">
                  <c:v>8.3531233493935805E-3</c:v>
                </c:pt>
                <c:pt idx="395">
                  <c:v>7.99626050734621E-3</c:v>
                </c:pt>
                <c:pt idx="396">
                  <c:v>9.3700025337694736E-3</c:v>
                </c:pt>
                <c:pt idx="397">
                  <c:v>9.3441639533282765E-3</c:v>
                </c:pt>
                <c:pt idx="398">
                  <c:v>9.1988453965319069E-3</c:v>
                </c:pt>
                <c:pt idx="399">
                  <c:v>8.9512276589327651E-3</c:v>
                </c:pt>
                <c:pt idx="400">
                  <c:v>8.6688982413047847E-3</c:v>
                </c:pt>
                <c:pt idx="401">
                  <c:v>8.6484575185599797E-3</c:v>
                </c:pt>
                <c:pt idx="402">
                  <c:v>8.5985167003050384E-3</c:v>
                </c:pt>
                <c:pt idx="403">
                  <c:v>8.6168356160768924E-3</c:v>
                </c:pt>
                <c:pt idx="404">
                  <c:v>8.7109464590592062E-3</c:v>
                </c:pt>
                <c:pt idx="405">
                  <c:v>8.2874060391868922E-3</c:v>
                </c:pt>
                <c:pt idx="406">
                  <c:v>7.3870138327199455E-3</c:v>
                </c:pt>
                <c:pt idx="407">
                  <c:v>7.6683736500698244E-3</c:v>
                </c:pt>
                <c:pt idx="408">
                  <c:v>7.701561330241029E-3</c:v>
                </c:pt>
                <c:pt idx="409">
                  <c:v>7.6921433648955428E-3</c:v>
                </c:pt>
                <c:pt idx="410">
                  <c:v>8.1944685432725674E-3</c:v>
                </c:pt>
                <c:pt idx="411">
                  <c:v>8.2255754494346932E-3</c:v>
                </c:pt>
                <c:pt idx="412">
                  <c:v>8.0277714528203988E-3</c:v>
                </c:pt>
                <c:pt idx="413">
                  <c:v>8.0044572878258235E-3</c:v>
                </c:pt>
                <c:pt idx="414">
                  <c:v>8.0757201141964437E-3</c:v>
                </c:pt>
                <c:pt idx="415">
                  <c:v>7.9173798379238661E-3</c:v>
                </c:pt>
                <c:pt idx="416">
                  <c:v>8.598897268681507E-3</c:v>
                </c:pt>
                <c:pt idx="417">
                  <c:v>8.5176168976820749E-3</c:v>
                </c:pt>
                <c:pt idx="418">
                  <c:v>8.5211420384332503E-3</c:v>
                </c:pt>
                <c:pt idx="419">
                  <c:v>9.1474081516705677E-3</c:v>
                </c:pt>
                <c:pt idx="420">
                  <c:v>9.1683134865159291E-3</c:v>
                </c:pt>
                <c:pt idx="421">
                  <c:v>9.1617845060121429E-3</c:v>
                </c:pt>
                <c:pt idx="422">
                  <c:v>9.4882189516781058E-3</c:v>
                </c:pt>
                <c:pt idx="423">
                  <c:v>9.6998879892593315E-3</c:v>
                </c:pt>
                <c:pt idx="424">
                  <c:v>9.7207253785397581E-3</c:v>
                </c:pt>
                <c:pt idx="425">
                  <c:v>9.6368885428129679E-3</c:v>
                </c:pt>
                <c:pt idx="426">
                  <c:v>8.7913673790185245E-3</c:v>
                </c:pt>
                <c:pt idx="427">
                  <c:v>8.8790459577549989E-3</c:v>
                </c:pt>
                <c:pt idx="428">
                  <c:v>1.0734112849769868E-2</c:v>
                </c:pt>
                <c:pt idx="429">
                  <c:v>1.0754247765683086E-2</c:v>
                </c:pt>
                <c:pt idx="430">
                  <c:v>1.0930539633796811E-2</c:v>
                </c:pt>
                <c:pt idx="431">
                  <c:v>1.0901497048567278E-2</c:v>
                </c:pt>
                <c:pt idx="432">
                  <c:v>1.2221852344667616E-2</c:v>
                </c:pt>
                <c:pt idx="433">
                  <c:v>1.224989198894026E-2</c:v>
                </c:pt>
                <c:pt idx="434">
                  <c:v>1.2167971172175046E-2</c:v>
                </c:pt>
                <c:pt idx="435">
                  <c:v>1.2192942923002088E-2</c:v>
                </c:pt>
                <c:pt idx="436">
                  <c:v>1.258862525333428E-2</c:v>
                </c:pt>
                <c:pt idx="437">
                  <c:v>1.2503406153323401E-2</c:v>
                </c:pt>
                <c:pt idx="438">
                  <c:v>1.2622953608924561E-2</c:v>
                </c:pt>
                <c:pt idx="439">
                  <c:v>1.2646240835972907E-2</c:v>
                </c:pt>
                <c:pt idx="440">
                  <c:v>1.3662401833115997E-2</c:v>
                </c:pt>
                <c:pt idx="441">
                  <c:v>1.4350008098263296E-2</c:v>
                </c:pt>
                <c:pt idx="442">
                  <c:v>1.4356793434708243E-2</c:v>
                </c:pt>
                <c:pt idx="443">
                  <c:v>1.4269334069070145E-2</c:v>
                </c:pt>
                <c:pt idx="444">
                  <c:v>1.4532834774268529E-2</c:v>
                </c:pt>
                <c:pt idx="445">
                  <c:v>1.5559402490089842E-2</c:v>
                </c:pt>
                <c:pt idx="446">
                  <c:v>1.5204551414959376E-2</c:v>
                </c:pt>
                <c:pt idx="447">
                  <c:v>1.5277059796924935E-2</c:v>
                </c:pt>
                <c:pt idx="448">
                  <c:v>1.5394574622307464E-2</c:v>
                </c:pt>
                <c:pt idx="449">
                  <c:v>1.5228667108237568E-2</c:v>
                </c:pt>
                <c:pt idx="450">
                  <c:v>1.5231580759916919E-2</c:v>
                </c:pt>
                <c:pt idx="451">
                  <c:v>1.5201464742839361E-2</c:v>
                </c:pt>
                <c:pt idx="452">
                  <c:v>1.5136366456960105E-2</c:v>
                </c:pt>
                <c:pt idx="453">
                  <c:v>1.582401604207552E-2</c:v>
                </c:pt>
                <c:pt idx="454">
                  <c:v>1.5738234922729282E-2</c:v>
                </c:pt>
                <c:pt idx="455">
                  <c:v>1.6418990119937596E-2</c:v>
                </c:pt>
                <c:pt idx="456">
                  <c:v>1.6435871876428785E-2</c:v>
                </c:pt>
                <c:pt idx="457">
                  <c:v>1.661096293429391E-2</c:v>
                </c:pt>
                <c:pt idx="458">
                  <c:v>1.5953229820708265E-2</c:v>
                </c:pt>
                <c:pt idx="459">
                  <c:v>1.6003927333209701E-2</c:v>
                </c:pt>
                <c:pt idx="460">
                  <c:v>1.5978685921481078E-2</c:v>
                </c:pt>
                <c:pt idx="461">
                  <c:v>1.6515913850404594E-2</c:v>
                </c:pt>
                <c:pt idx="462">
                  <c:v>1.5319672707610177E-2</c:v>
                </c:pt>
                <c:pt idx="463">
                  <c:v>1.5546887251585928E-2</c:v>
                </c:pt>
                <c:pt idx="464">
                  <c:v>1.5533937758266484E-2</c:v>
                </c:pt>
                <c:pt idx="465">
                  <c:v>1.5418504225430054E-2</c:v>
                </c:pt>
                <c:pt idx="466">
                  <c:v>1.5282307509142409E-2</c:v>
                </c:pt>
                <c:pt idx="467">
                  <c:v>1.5295223919740343E-2</c:v>
                </c:pt>
                <c:pt idx="468">
                  <c:v>1.5263127223695655E-2</c:v>
                </c:pt>
                <c:pt idx="469">
                  <c:v>1.5318781920437294E-2</c:v>
                </c:pt>
                <c:pt idx="470">
                  <c:v>1.507815940258533E-2</c:v>
                </c:pt>
                <c:pt idx="471">
                  <c:v>1.4488583107748082E-2</c:v>
                </c:pt>
                <c:pt idx="472">
                  <c:v>1.4376975879992909E-2</c:v>
                </c:pt>
                <c:pt idx="473">
                  <c:v>1.4415519525755538E-2</c:v>
                </c:pt>
                <c:pt idx="474">
                  <c:v>1.4197195688729474E-2</c:v>
                </c:pt>
                <c:pt idx="475">
                  <c:v>1.3052019825385014E-2</c:v>
                </c:pt>
                <c:pt idx="476">
                  <c:v>1.2634563506369297E-2</c:v>
                </c:pt>
                <c:pt idx="477">
                  <c:v>1.2471738258531885E-2</c:v>
                </c:pt>
                <c:pt idx="478">
                  <c:v>1.2411418484967841E-2</c:v>
                </c:pt>
                <c:pt idx="479">
                  <c:v>1.2569389645558593E-2</c:v>
                </c:pt>
                <c:pt idx="480">
                  <c:v>1.2683862392055116E-2</c:v>
                </c:pt>
                <c:pt idx="481">
                  <c:v>1.2712651167287179E-2</c:v>
                </c:pt>
                <c:pt idx="482">
                  <c:v>1.2710053881908571E-2</c:v>
                </c:pt>
                <c:pt idx="483">
                  <c:v>1.2166633462826064E-2</c:v>
                </c:pt>
                <c:pt idx="484">
                  <c:v>1.184331427710021E-2</c:v>
                </c:pt>
                <c:pt idx="485">
                  <c:v>1.1108477062416229E-2</c:v>
                </c:pt>
                <c:pt idx="486">
                  <c:v>1.1098097210208276E-2</c:v>
                </c:pt>
                <c:pt idx="487">
                  <c:v>1.0988891374535093E-2</c:v>
                </c:pt>
                <c:pt idx="488">
                  <c:v>1.087192815218516E-2</c:v>
                </c:pt>
                <c:pt idx="489">
                  <c:v>1.1805622493020897E-2</c:v>
                </c:pt>
                <c:pt idx="490">
                  <c:v>1.1807648472165731E-2</c:v>
                </c:pt>
                <c:pt idx="491">
                  <c:v>1.2038919796887836E-2</c:v>
                </c:pt>
                <c:pt idx="492">
                  <c:v>1.1988007810676446E-2</c:v>
                </c:pt>
                <c:pt idx="493">
                  <c:v>1.2564338512641493E-2</c:v>
                </c:pt>
                <c:pt idx="494">
                  <c:v>1.3416396734945803E-2</c:v>
                </c:pt>
                <c:pt idx="495">
                  <c:v>1.3451511423149076E-2</c:v>
                </c:pt>
                <c:pt idx="496">
                  <c:v>1.3493074444078873E-2</c:v>
                </c:pt>
                <c:pt idx="497">
                  <c:v>1.3501542698034991E-2</c:v>
                </c:pt>
                <c:pt idx="498">
                  <c:v>1.3848432332810598E-2</c:v>
                </c:pt>
                <c:pt idx="499">
                  <c:v>1.3727440527029284E-2</c:v>
                </c:pt>
                <c:pt idx="500">
                  <c:v>1.2915005483377928E-2</c:v>
                </c:pt>
                <c:pt idx="501">
                  <c:v>1.2799190554671044E-2</c:v>
                </c:pt>
                <c:pt idx="502">
                  <c:v>1.2791856223759146E-2</c:v>
                </c:pt>
                <c:pt idx="503">
                  <c:v>1.2853398237923813E-2</c:v>
                </c:pt>
                <c:pt idx="504">
                  <c:v>1.280355046324688E-2</c:v>
                </c:pt>
                <c:pt idx="505">
                  <c:v>1.2802297725650018E-2</c:v>
                </c:pt>
                <c:pt idx="506">
                  <c:v>1.2844129316470968E-2</c:v>
                </c:pt>
                <c:pt idx="507">
                  <c:v>1.3032058758477317E-2</c:v>
                </c:pt>
                <c:pt idx="508">
                  <c:v>1.3087155746491115E-2</c:v>
                </c:pt>
                <c:pt idx="509">
                  <c:v>1.3238015185709103E-2</c:v>
                </c:pt>
                <c:pt idx="510">
                  <c:v>1.3205554670370922E-2</c:v>
                </c:pt>
                <c:pt idx="511">
                  <c:v>1.344110827118126E-2</c:v>
                </c:pt>
                <c:pt idx="512">
                  <c:v>1.3725970914682939E-2</c:v>
                </c:pt>
                <c:pt idx="513">
                  <c:v>1.3555680121614334E-2</c:v>
                </c:pt>
                <c:pt idx="514">
                  <c:v>1.3688046663348687E-2</c:v>
                </c:pt>
                <c:pt idx="515">
                  <c:v>1.3831059067010161E-2</c:v>
                </c:pt>
                <c:pt idx="516">
                  <c:v>1.419012772004043E-2</c:v>
                </c:pt>
                <c:pt idx="517">
                  <c:v>1.4251462707582709E-2</c:v>
                </c:pt>
                <c:pt idx="518">
                  <c:v>1.4300531854135667E-2</c:v>
                </c:pt>
                <c:pt idx="519">
                  <c:v>1.2835971398989057E-2</c:v>
                </c:pt>
                <c:pt idx="520">
                  <c:v>1.3256731325528785E-2</c:v>
                </c:pt>
                <c:pt idx="521">
                  <c:v>1.219846077598136E-2</c:v>
                </c:pt>
                <c:pt idx="522">
                  <c:v>1.2468717781309546E-2</c:v>
                </c:pt>
                <c:pt idx="523">
                  <c:v>1.0850708244987285E-2</c:v>
                </c:pt>
                <c:pt idx="524">
                  <c:v>8.63455320098451E-3</c:v>
                </c:pt>
                <c:pt idx="525">
                  <c:v>8.8811201674741068E-3</c:v>
                </c:pt>
                <c:pt idx="526">
                  <c:v>9.1468228247371872E-3</c:v>
                </c:pt>
                <c:pt idx="527">
                  <c:v>9.4629307036237214E-3</c:v>
                </c:pt>
                <c:pt idx="528">
                  <c:v>7.7864184658433472E-3</c:v>
                </c:pt>
                <c:pt idx="529">
                  <c:v>8.1959526862559196E-3</c:v>
                </c:pt>
                <c:pt idx="530">
                  <c:v>8.9067894552845184E-3</c:v>
                </c:pt>
                <c:pt idx="531">
                  <c:v>9.7850639897778032E-3</c:v>
                </c:pt>
                <c:pt idx="532">
                  <c:v>9.6745592329967288E-3</c:v>
                </c:pt>
                <c:pt idx="533">
                  <c:v>6.6463687073087009E-3</c:v>
                </c:pt>
                <c:pt idx="534">
                  <c:v>4.1172840898437537E-3</c:v>
                </c:pt>
                <c:pt idx="535">
                  <c:v>0</c:v>
                </c:pt>
              </c:numCache>
            </c:numRef>
          </c:val>
          <c:smooth val="0"/>
          <c:extLst>
            <c:ext xmlns:c16="http://schemas.microsoft.com/office/drawing/2014/chart" uri="{C3380CC4-5D6E-409C-BE32-E72D297353CC}">
              <c16:uniqueId val="{00000007-652C-49F7-BB0B-B3C37C515BA5}"/>
            </c:ext>
          </c:extLst>
        </c:ser>
        <c:ser>
          <c:idx val="8"/>
          <c:order val="8"/>
          <c:tx>
            <c:strRef>
              <c:f>'data clean'!$T$1</c:f>
              <c:strCache>
                <c:ptCount val="1"/>
                <c:pt idx="0">
                  <c:v>ISE USD</c:v>
                </c:pt>
              </c:strCache>
            </c:strRef>
          </c:tx>
          <c:spPr>
            <a:ln w="38100" cap="rnd">
              <a:solidFill>
                <a:schemeClr val="accent6">
                  <a:lumMod val="40000"/>
                  <a:lumOff val="60000"/>
                </a:schemeClr>
              </a:solidFill>
              <a:round/>
            </a:ln>
            <a:effectLst/>
          </c:spPr>
          <c:marker>
            <c:symbol val="none"/>
          </c:marker>
          <c:cat>
            <c:numRef>
              <c:f>'data clean'!$K$2:$K$537</c:f>
              <c:numCache>
                <c:formatCode>m/d/yyyy</c:formatCode>
                <c:ptCount val="536"/>
                <c:pt idx="0">
                  <c:v>39818</c:v>
                </c:pt>
                <c:pt idx="1">
                  <c:v>39819</c:v>
                </c:pt>
                <c:pt idx="2">
                  <c:v>39820</c:v>
                </c:pt>
                <c:pt idx="3">
                  <c:v>39821</c:v>
                </c:pt>
                <c:pt idx="4">
                  <c:v>39822</c:v>
                </c:pt>
                <c:pt idx="5">
                  <c:v>39825</c:v>
                </c:pt>
                <c:pt idx="6">
                  <c:v>39826</c:v>
                </c:pt>
                <c:pt idx="7">
                  <c:v>39827</c:v>
                </c:pt>
                <c:pt idx="8">
                  <c:v>39828</c:v>
                </c:pt>
                <c:pt idx="9">
                  <c:v>39829</c:v>
                </c:pt>
                <c:pt idx="10">
                  <c:v>39832</c:v>
                </c:pt>
                <c:pt idx="11">
                  <c:v>39833</c:v>
                </c:pt>
                <c:pt idx="12">
                  <c:v>39834</c:v>
                </c:pt>
                <c:pt idx="13">
                  <c:v>39835</c:v>
                </c:pt>
                <c:pt idx="14">
                  <c:v>39836</c:v>
                </c:pt>
                <c:pt idx="15">
                  <c:v>39839</c:v>
                </c:pt>
                <c:pt idx="16">
                  <c:v>39840</c:v>
                </c:pt>
                <c:pt idx="17">
                  <c:v>39841</c:v>
                </c:pt>
                <c:pt idx="18">
                  <c:v>39842</c:v>
                </c:pt>
                <c:pt idx="19">
                  <c:v>39843</c:v>
                </c:pt>
                <c:pt idx="20">
                  <c:v>39846</c:v>
                </c:pt>
                <c:pt idx="21">
                  <c:v>39847</c:v>
                </c:pt>
                <c:pt idx="22">
                  <c:v>39848</c:v>
                </c:pt>
                <c:pt idx="23">
                  <c:v>39849</c:v>
                </c:pt>
                <c:pt idx="24">
                  <c:v>39850</c:v>
                </c:pt>
                <c:pt idx="25">
                  <c:v>39853</c:v>
                </c:pt>
                <c:pt idx="26">
                  <c:v>39854</c:v>
                </c:pt>
                <c:pt idx="27">
                  <c:v>39855</c:v>
                </c:pt>
                <c:pt idx="28">
                  <c:v>39856</c:v>
                </c:pt>
                <c:pt idx="29">
                  <c:v>39857</c:v>
                </c:pt>
                <c:pt idx="30">
                  <c:v>39860</c:v>
                </c:pt>
                <c:pt idx="31">
                  <c:v>39861</c:v>
                </c:pt>
                <c:pt idx="32">
                  <c:v>39862</c:v>
                </c:pt>
                <c:pt idx="33">
                  <c:v>39863</c:v>
                </c:pt>
                <c:pt idx="34">
                  <c:v>39864</c:v>
                </c:pt>
                <c:pt idx="35">
                  <c:v>39867</c:v>
                </c:pt>
                <c:pt idx="36">
                  <c:v>39868</c:v>
                </c:pt>
                <c:pt idx="37">
                  <c:v>39869</c:v>
                </c:pt>
                <c:pt idx="38">
                  <c:v>39870</c:v>
                </c:pt>
                <c:pt idx="39">
                  <c:v>39871</c:v>
                </c:pt>
                <c:pt idx="40">
                  <c:v>39874</c:v>
                </c:pt>
                <c:pt idx="41">
                  <c:v>39875</c:v>
                </c:pt>
                <c:pt idx="42">
                  <c:v>39876</c:v>
                </c:pt>
                <c:pt idx="43">
                  <c:v>39877</c:v>
                </c:pt>
                <c:pt idx="44">
                  <c:v>39878</c:v>
                </c:pt>
                <c:pt idx="45">
                  <c:v>39881</c:v>
                </c:pt>
                <c:pt idx="46">
                  <c:v>39882</c:v>
                </c:pt>
                <c:pt idx="47">
                  <c:v>39883</c:v>
                </c:pt>
                <c:pt idx="48">
                  <c:v>39884</c:v>
                </c:pt>
                <c:pt idx="49">
                  <c:v>39885</c:v>
                </c:pt>
                <c:pt idx="50">
                  <c:v>39888</c:v>
                </c:pt>
                <c:pt idx="51">
                  <c:v>39889</c:v>
                </c:pt>
                <c:pt idx="52">
                  <c:v>39890</c:v>
                </c:pt>
                <c:pt idx="53">
                  <c:v>39891</c:v>
                </c:pt>
                <c:pt idx="54">
                  <c:v>39892</c:v>
                </c:pt>
                <c:pt idx="55">
                  <c:v>39895</c:v>
                </c:pt>
                <c:pt idx="56">
                  <c:v>39896</c:v>
                </c:pt>
                <c:pt idx="57">
                  <c:v>39897</c:v>
                </c:pt>
                <c:pt idx="58">
                  <c:v>39898</c:v>
                </c:pt>
                <c:pt idx="59">
                  <c:v>39899</c:v>
                </c:pt>
                <c:pt idx="60">
                  <c:v>39902</c:v>
                </c:pt>
                <c:pt idx="61">
                  <c:v>39903</c:v>
                </c:pt>
                <c:pt idx="62">
                  <c:v>39904</c:v>
                </c:pt>
                <c:pt idx="63">
                  <c:v>39905</c:v>
                </c:pt>
                <c:pt idx="64">
                  <c:v>39906</c:v>
                </c:pt>
                <c:pt idx="65">
                  <c:v>39909</c:v>
                </c:pt>
                <c:pt idx="66">
                  <c:v>39910</c:v>
                </c:pt>
                <c:pt idx="67">
                  <c:v>39911</c:v>
                </c:pt>
                <c:pt idx="68">
                  <c:v>39912</c:v>
                </c:pt>
                <c:pt idx="69">
                  <c:v>39913</c:v>
                </c:pt>
                <c:pt idx="70">
                  <c:v>39916</c:v>
                </c:pt>
                <c:pt idx="71">
                  <c:v>39917</c:v>
                </c:pt>
                <c:pt idx="72">
                  <c:v>39918</c:v>
                </c:pt>
                <c:pt idx="73">
                  <c:v>39919</c:v>
                </c:pt>
                <c:pt idx="74">
                  <c:v>39920</c:v>
                </c:pt>
                <c:pt idx="75">
                  <c:v>39923</c:v>
                </c:pt>
                <c:pt idx="76">
                  <c:v>39924</c:v>
                </c:pt>
                <c:pt idx="77">
                  <c:v>39925</c:v>
                </c:pt>
                <c:pt idx="78">
                  <c:v>39927</c:v>
                </c:pt>
                <c:pt idx="79">
                  <c:v>39930</c:v>
                </c:pt>
                <c:pt idx="80">
                  <c:v>39931</c:v>
                </c:pt>
                <c:pt idx="81">
                  <c:v>39932</c:v>
                </c:pt>
                <c:pt idx="82">
                  <c:v>39933</c:v>
                </c:pt>
                <c:pt idx="83">
                  <c:v>39937</c:v>
                </c:pt>
                <c:pt idx="84">
                  <c:v>39938</c:v>
                </c:pt>
                <c:pt idx="85">
                  <c:v>39939</c:v>
                </c:pt>
                <c:pt idx="86">
                  <c:v>39940</c:v>
                </c:pt>
                <c:pt idx="87">
                  <c:v>39941</c:v>
                </c:pt>
                <c:pt idx="88">
                  <c:v>39944</c:v>
                </c:pt>
                <c:pt idx="89">
                  <c:v>39945</c:v>
                </c:pt>
                <c:pt idx="90">
                  <c:v>39946</c:v>
                </c:pt>
                <c:pt idx="91">
                  <c:v>39947</c:v>
                </c:pt>
                <c:pt idx="92">
                  <c:v>39948</c:v>
                </c:pt>
                <c:pt idx="93">
                  <c:v>39951</c:v>
                </c:pt>
                <c:pt idx="94">
                  <c:v>39953</c:v>
                </c:pt>
                <c:pt idx="95">
                  <c:v>39954</c:v>
                </c:pt>
                <c:pt idx="96">
                  <c:v>39955</c:v>
                </c:pt>
                <c:pt idx="97">
                  <c:v>39958</c:v>
                </c:pt>
                <c:pt idx="98">
                  <c:v>39959</c:v>
                </c:pt>
                <c:pt idx="99">
                  <c:v>39960</c:v>
                </c:pt>
                <c:pt idx="100">
                  <c:v>39961</c:v>
                </c:pt>
                <c:pt idx="101">
                  <c:v>39962</c:v>
                </c:pt>
                <c:pt idx="102">
                  <c:v>39965</c:v>
                </c:pt>
                <c:pt idx="103">
                  <c:v>39966</c:v>
                </c:pt>
                <c:pt idx="104">
                  <c:v>39967</c:v>
                </c:pt>
                <c:pt idx="105">
                  <c:v>39968</c:v>
                </c:pt>
                <c:pt idx="106">
                  <c:v>39969</c:v>
                </c:pt>
                <c:pt idx="107">
                  <c:v>39972</c:v>
                </c:pt>
                <c:pt idx="108">
                  <c:v>39973</c:v>
                </c:pt>
                <c:pt idx="109">
                  <c:v>39974</c:v>
                </c:pt>
                <c:pt idx="110">
                  <c:v>39975</c:v>
                </c:pt>
                <c:pt idx="111">
                  <c:v>39976</c:v>
                </c:pt>
                <c:pt idx="112">
                  <c:v>39979</c:v>
                </c:pt>
                <c:pt idx="113">
                  <c:v>39980</c:v>
                </c:pt>
                <c:pt idx="114">
                  <c:v>39981</c:v>
                </c:pt>
                <c:pt idx="115">
                  <c:v>39982</c:v>
                </c:pt>
                <c:pt idx="116">
                  <c:v>39983</c:v>
                </c:pt>
                <c:pt idx="117">
                  <c:v>39986</c:v>
                </c:pt>
                <c:pt idx="118">
                  <c:v>39987</c:v>
                </c:pt>
                <c:pt idx="119">
                  <c:v>39988</c:v>
                </c:pt>
                <c:pt idx="120">
                  <c:v>39989</c:v>
                </c:pt>
                <c:pt idx="121">
                  <c:v>39990</c:v>
                </c:pt>
                <c:pt idx="122">
                  <c:v>39993</c:v>
                </c:pt>
                <c:pt idx="123">
                  <c:v>39994</c:v>
                </c:pt>
                <c:pt idx="124">
                  <c:v>39995</c:v>
                </c:pt>
                <c:pt idx="125">
                  <c:v>39996</c:v>
                </c:pt>
                <c:pt idx="126">
                  <c:v>39997</c:v>
                </c:pt>
                <c:pt idx="127">
                  <c:v>40000</c:v>
                </c:pt>
                <c:pt idx="128">
                  <c:v>40001</c:v>
                </c:pt>
                <c:pt idx="129">
                  <c:v>40002</c:v>
                </c:pt>
                <c:pt idx="130">
                  <c:v>40003</c:v>
                </c:pt>
                <c:pt idx="131">
                  <c:v>40004</c:v>
                </c:pt>
                <c:pt idx="132">
                  <c:v>40007</c:v>
                </c:pt>
                <c:pt idx="133">
                  <c:v>40008</c:v>
                </c:pt>
                <c:pt idx="134">
                  <c:v>40009</c:v>
                </c:pt>
                <c:pt idx="135">
                  <c:v>40010</c:v>
                </c:pt>
                <c:pt idx="136">
                  <c:v>40011</c:v>
                </c:pt>
                <c:pt idx="137">
                  <c:v>40014</c:v>
                </c:pt>
                <c:pt idx="138">
                  <c:v>40015</c:v>
                </c:pt>
                <c:pt idx="139">
                  <c:v>40016</c:v>
                </c:pt>
                <c:pt idx="140">
                  <c:v>40017</c:v>
                </c:pt>
                <c:pt idx="141">
                  <c:v>40018</c:v>
                </c:pt>
                <c:pt idx="142">
                  <c:v>40021</c:v>
                </c:pt>
                <c:pt idx="143">
                  <c:v>40022</c:v>
                </c:pt>
                <c:pt idx="144">
                  <c:v>40023</c:v>
                </c:pt>
                <c:pt idx="145">
                  <c:v>40024</c:v>
                </c:pt>
                <c:pt idx="146">
                  <c:v>40025</c:v>
                </c:pt>
                <c:pt idx="147">
                  <c:v>40028</c:v>
                </c:pt>
                <c:pt idx="148">
                  <c:v>40029</c:v>
                </c:pt>
                <c:pt idx="149">
                  <c:v>40030</c:v>
                </c:pt>
                <c:pt idx="150">
                  <c:v>40031</c:v>
                </c:pt>
                <c:pt idx="151">
                  <c:v>40032</c:v>
                </c:pt>
                <c:pt idx="152">
                  <c:v>40035</c:v>
                </c:pt>
                <c:pt idx="153">
                  <c:v>40036</c:v>
                </c:pt>
                <c:pt idx="154">
                  <c:v>40037</c:v>
                </c:pt>
                <c:pt idx="155">
                  <c:v>40038</c:v>
                </c:pt>
                <c:pt idx="156">
                  <c:v>40039</c:v>
                </c:pt>
                <c:pt idx="157">
                  <c:v>40042</c:v>
                </c:pt>
                <c:pt idx="158">
                  <c:v>40043</c:v>
                </c:pt>
                <c:pt idx="159">
                  <c:v>40044</c:v>
                </c:pt>
                <c:pt idx="160">
                  <c:v>40045</c:v>
                </c:pt>
                <c:pt idx="161">
                  <c:v>40046</c:v>
                </c:pt>
                <c:pt idx="162">
                  <c:v>40049</c:v>
                </c:pt>
                <c:pt idx="163">
                  <c:v>40050</c:v>
                </c:pt>
                <c:pt idx="164">
                  <c:v>40051</c:v>
                </c:pt>
                <c:pt idx="165">
                  <c:v>40052</c:v>
                </c:pt>
                <c:pt idx="166">
                  <c:v>40053</c:v>
                </c:pt>
                <c:pt idx="167">
                  <c:v>40056</c:v>
                </c:pt>
                <c:pt idx="168">
                  <c:v>40057</c:v>
                </c:pt>
                <c:pt idx="169">
                  <c:v>40058</c:v>
                </c:pt>
                <c:pt idx="170">
                  <c:v>40059</c:v>
                </c:pt>
                <c:pt idx="171">
                  <c:v>40060</c:v>
                </c:pt>
                <c:pt idx="172">
                  <c:v>40063</c:v>
                </c:pt>
                <c:pt idx="173">
                  <c:v>40064</c:v>
                </c:pt>
                <c:pt idx="174">
                  <c:v>40065</c:v>
                </c:pt>
                <c:pt idx="175">
                  <c:v>40066</c:v>
                </c:pt>
                <c:pt idx="176">
                  <c:v>40067</c:v>
                </c:pt>
                <c:pt idx="177">
                  <c:v>40070</c:v>
                </c:pt>
                <c:pt idx="178">
                  <c:v>40071</c:v>
                </c:pt>
                <c:pt idx="179">
                  <c:v>40072</c:v>
                </c:pt>
                <c:pt idx="180">
                  <c:v>40073</c:v>
                </c:pt>
                <c:pt idx="181">
                  <c:v>40074</c:v>
                </c:pt>
                <c:pt idx="182">
                  <c:v>40079</c:v>
                </c:pt>
                <c:pt idx="183">
                  <c:v>40080</c:v>
                </c:pt>
                <c:pt idx="184">
                  <c:v>40081</c:v>
                </c:pt>
                <c:pt idx="185">
                  <c:v>40084</c:v>
                </c:pt>
                <c:pt idx="186">
                  <c:v>40085</c:v>
                </c:pt>
                <c:pt idx="187">
                  <c:v>40086</c:v>
                </c:pt>
                <c:pt idx="188">
                  <c:v>40087</c:v>
                </c:pt>
                <c:pt idx="189">
                  <c:v>40088</c:v>
                </c:pt>
                <c:pt idx="190">
                  <c:v>40091</c:v>
                </c:pt>
                <c:pt idx="191">
                  <c:v>40092</c:v>
                </c:pt>
                <c:pt idx="192">
                  <c:v>40093</c:v>
                </c:pt>
                <c:pt idx="193">
                  <c:v>40094</c:v>
                </c:pt>
                <c:pt idx="194">
                  <c:v>40095</c:v>
                </c:pt>
                <c:pt idx="195">
                  <c:v>40098</c:v>
                </c:pt>
                <c:pt idx="196">
                  <c:v>40099</c:v>
                </c:pt>
                <c:pt idx="197">
                  <c:v>40100</c:v>
                </c:pt>
                <c:pt idx="198">
                  <c:v>40101</c:v>
                </c:pt>
                <c:pt idx="199">
                  <c:v>40102</c:v>
                </c:pt>
                <c:pt idx="200">
                  <c:v>40105</c:v>
                </c:pt>
                <c:pt idx="201">
                  <c:v>40106</c:v>
                </c:pt>
                <c:pt idx="202">
                  <c:v>40107</c:v>
                </c:pt>
                <c:pt idx="203">
                  <c:v>40108</c:v>
                </c:pt>
                <c:pt idx="204">
                  <c:v>40109</c:v>
                </c:pt>
                <c:pt idx="205">
                  <c:v>40112</c:v>
                </c:pt>
                <c:pt idx="206">
                  <c:v>40113</c:v>
                </c:pt>
                <c:pt idx="207">
                  <c:v>40114</c:v>
                </c:pt>
                <c:pt idx="208">
                  <c:v>40116</c:v>
                </c:pt>
                <c:pt idx="209">
                  <c:v>40119</c:v>
                </c:pt>
                <c:pt idx="210">
                  <c:v>40120</c:v>
                </c:pt>
                <c:pt idx="211">
                  <c:v>40121</c:v>
                </c:pt>
                <c:pt idx="212">
                  <c:v>40122</c:v>
                </c:pt>
                <c:pt idx="213">
                  <c:v>40123</c:v>
                </c:pt>
                <c:pt idx="214">
                  <c:v>40126</c:v>
                </c:pt>
                <c:pt idx="215">
                  <c:v>40127</c:v>
                </c:pt>
                <c:pt idx="216">
                  <c:v>40128</c:v>
                </c:pt>
                <c:pt idx="217">
                  <c:v>40129</c:v>
                </c:pt>
                <c:pt idx="218">
                  <c:v>40130</c:v>
                </c:pt>
                <c:pt idx="219">
                  <c:v>40133</c:v>
                </c:pt>
                <c:pt idx="220">
                  <c:v>40134</c:v>
                </c:pt>
                <c:pt idx="221">
                  <c:v>40135</c:v>
                </c:pt>
                <c:pt idx="222">
                  <c:v>40136</c:v>
                </c:pt>
                <c:pt idx="223">
                  <c:v>40137</c:v>
                </c:pt>
                <c:pt idx="224">
                  <c:v>40140</c:v>
                </c:pt>
                <c:pt idx="225">
                  <c:v>40141</c:v>
                </c:pt>
                <c:pt idx="226">
                  <c:v>40142</c:v>
                </c:pt>
                <c:pt idx="227">
                  <c:v>40148</c:v>
                </c:pt>
                <c:pt idx="228">
                  <c:v>40149</c:v>
                </c:pt>
                <c:pt idx="229">
                  <c:v>40150</c:v>
                </c:pt>
                <c:pt idx="230">
                  <c:v>40151</c:v>
                </c:pt>
                <c:pt idx="231">
                  <c:v>40154</c:v>
                </c:pt>
                <c:pt idx="232">
                  <c:v>40155</c:v>
                </c:pt>
                <c:pt idx="233">
                  <c:v>40156</c:v>
                </c:pt>
                <c:pt idx="234">
                  <c:v>40157</c:v>
                </c:pt>
                <c:pt idx="235">
                  <c:v>40158</c:v>
                </c:pt>
                <c:pt idx="236">
                  <c:v>40161</c:v>
                </c:pt>
                <c:pt idx="237">
                  <c:v>40162</c:v>
                </c:pt>
                <c:pt idx="238">
                  <c:v>40163</c:v>
                </c:pt>
                <c:pt idx="239">
                  <c:v>40164</c:v>
                </c:pt>
                <c:pt idx="240">
                  <c:v>40165</c:v>
                </c:pt>
                <c:pt idx="241">
                  <c:v>40168</c:v>
                </c:pt>
                <c:pt idx="242">
                  <c:v>40169</c:v>
                </c:pt>
                <c:pt idx="243">
                  <c:v>40170</c:v>
                </c:pt>
                <c:pt idx="244">
                  <c:v>40171</c:v>
                </c:pt>
                <c:pt idx="245">
                  <c:v>40172</c:v>
                </c:pt>
                <c:pt idx="246">
                  <c:v>40175</c:v>
                </c:pt>
                <c:pt idx="247">
                  <c:v>40176</c:v>
                </c:pt>
                <c:pt idx="248">
                  <c:v>40177</c:v>
                </c:pt>
                <c:pt idx="249">
                  <c:v>40178</c:v>
                </c:pt>
                <c:pt idx="250">
                  <c:v>40182</c:v>
                </c:pt>
                <c:pt idx="251">
                  <c:v>40183</c:v>
                </c:pt>
                <c:pt idx="252">
                  <c:v>40184</c:v>
                </c:pt>
                <c:pt idx="253">
                  <c:v>40185</c:v>
                </c:pt>
                <c:pt idx="254">
                  <c:v>40186</c:v>
                </c:pt>
                <c:pt idx="255">
                  <c:v>40189</c:v>
                </c:pt>
                <c:pt idx="256">
                  <c:v>40190</c:v>
                </c:pt>
                <c:pt idx="257">
                  <c:v>40191</c:v>
                </c:pt>
                <c:pt idx="258">
                  <c:v>40192</c:v>
                </c:pt>
                <c:pt idx="259">
                  <c:v>40193</c:v>
                </c:pt>
                <c:pt idx="260">
                  <c:v>40196</c:v>
                </c:pt>
                <c:pt idx="261">
                  <c:v>40197</c:v>
                </c:pt>
                <c:pt idx="262">
                  <c:v>40198</c:v>
                </c:pt>
                <c:pt idx="263">
                  <c:v>40199</c:v>
                </c:pt>
                <c:pt idx="264">
                  <c:v>40200</c:v>
                </c:pt>
                <c:pt idx="265">
                  <c:v>40203</c:v>
                </c:pt>
                <c:pt idx="266">
                  <c:v>40204</c:v>
                </c:pt>
                <c:pt idx="267">
                  <c:v>40205</c:v>
                </c:pt>
                <c:pt idx="268">
                  <c:v>40206</c:v>
                </c:pt>
                <c:pt idx="269">
                  <c:v>40207</c:v>
                </c:pt>
                <c:pt idx="270">
                  <c:v>40210</c:v>
                </c:pt>
                <c:pt idx="271">
                  <c:v>40211</c:v>
                </c:pt>
                <c:pt idx="272">
                  <c:v>40212</c:v>
                </c:pt>
                <c:pt idx="273">
                  <c:v>40213</c:v>
                </c:pt>
                <c:pt idx="274">
                  <c:v>40214</c:v>
                </c:pt>
                <c:pt idx="275">
                  <c:v>40217</c:v>
                </c:pt>
                <c:pt idx="276">
                  <c:v>40218</c:v>
                </c:pt>
                <c:pt idx="277">
                  <c:v>40219</c:v>
                </c:pt>
                <c:pt idx="278">
                  <c:v>40220</c:v>
                </c:pt>
                <c:pt idx="279">
                  <c:v>40221</c:v>
                </c:pt>
                <c:pt idx="280">
                  <c:v>40224</c:v>
                </c:pt>
                <c:pt idx="281">
                  <c:v>40225</c:v>
                </c:pt>
                <c:pt idx="282">
                  <c:v>40226</c:v>
                </c:pt>
                <c:pt idx="283">
                  <c:v>40227</c:v>
                </c:pt>
                <c:pt idx="284">
                  <c:v>40228</c:v>
                </c:pt>
                <c:pt idx="285">
                  <c:v>40231</c:v>
                </c:pt>
                <c:pt idx="286">
                  <c:v>40232</c:v>
                </c:pt>
                <c:pt idx="287">
                  <c:v>40233</c:v>
                </c:pt>
                <c:pt idx="288">
                  <c:v>40234</c:v>
                </c:pt>
                <c:pt idx="289">
                  <c:v>40235</c:v>
                </c:pt>
                <c:pt idx="290">
                  <c:v>40238</c:v>
                </c:pt>
                <c:pt idx="291">
                  <c:v>40239</c:v>
                </c:pt>
                <c:pt idx="292">
                  <c:v>40240</c:v>
                </c:pt>
                <c:pt idx="293">
                  <c:v>40241</c:v>
                </c:pt>
                <c:pt idx="294">
                  <c:v>40242</c:v>
                </c:pt>
                <c:pt idx="295">
                  <c:v>40245</c:v>
                </c:pt>
                <c:pt idx="296">
                  <c:v>40246</c:v>
                </c:pt>
                <c:pt idx="297">
                  <c:v>40247</c:v>
                </c:pt>
                <c:pt idx="298">
                  <c:v>40248</c:v>
                </c:pt>
                <c:pt idx="299">
                  <c:v>40249</c:v>
                </c:pt>
                <c:pt idx="300">
                  <c:v>40252</c:v>
                </c:pt>
                <c:pt idx="301">
                  <c:v>40253</c:v>
                </c:pt>
                <c:pt idx="302">
                  <c:v>40254</c:v>
                </c:pt>
                <c:pt idx="303">
                  <c:v>40255</c:v>
                </c:pt>
                <c:pt idx="304">
                  <c:v>40256</c:v>
                </c:pt>
                <c:pt idx="305">
                  <c:v>40259</c:v>
                </c:pt>
                <c:pt idx="306">
                  <c:v>40260</c:v>
                </c:pt>
                <c:pt idx="307">
                  <c:v>40261</c:v>
                </c:pt>
                <c:pt idx="308">
                  <c:v>40262</c:v>
                </c:pt>
                <c:pt idx="309">
                  <c:v>40263</c:v>
                </c:pt>
                <c:pt idx="310">
                  <c:v>40266</c:v>
                </c:pt>
                <c:pt idx="311">
                  <c:v>40267</c:v>
                </c:pt>
                <c:pt idx="312">
                  <c:v>40268</c:v>
                </c:pt>
                <c:pt idx="313">
                  <c:v>40269</c:v>
                </c:pt>
                <c:pt idx="314">
                  <c:v>40270</c:v>
                </c:pt>
                <c:pt idx="315">
                  <c:v>40273</c:v>
                </c:pt>
                <c:pt idx="316">
                  <c:v>40274</c:v>
                </c:pt>
                <c:pt idx="317">
                  <c:v>40275</c:v>
                </c:pt>
                <c:pt idx="318">
                  <c:v>40276</c:v>
                </c:pt>
                <c:pt idx="319">
                  <c:v>40277</c:v>
                </c:pt>
                <c:pt idx="320">
                  <c:v>40280</c:v>
                </c:pt>
                <c:pt idx="321">
                  <c:v>40281</c:v>
                </c:pt>
                <c:pt idx="322">
                  <c:v>40282</c:v>
                </c:pt>
                <c:pt idx="323">
                  <c:v>40283</c:v>
                </c:pt>
                <c:pt idx="324">
                  <c:v>40284</c:v>
                </c:pt>
                <c:pt idx="325">
                  <c:v>40287</c:v>
                </c:pt>
                <c:pt idx="326">
                  <c:v>40288</c:v>
                </c:pt>
                <c:pt idx="327">
                  <c:v>40289</c:v>
                </c:pt>
                <c:pt idx="328">
                  <c:v>40290</c:v>
                </c:pt>
                <c:pt idx="329">
                  <c:v>40294</c:v>
                </c:pt>
                <c:pt idx="330">
                  <c:v>40295</c:v>
                </c:pt>
                <c:pt idx="331">
                  <c:v>40296</c:v>
                </c:pt>
                <c:pt idx="332">
                  <c:v>40297</c:v>
                </c:pt>
                <c:pt idx="333">
                  <c:v>40298</c:v>
                </c:pt>
                <c:pt idx="334">
                  <c:v>40301</c:v>
                </c:pt>
                <c:pt idx="335">
                  <c:v>40302</c:v>
                </c:pt>
                <c:pt idx="336">
                  <c:v>40303</c:v>
                </c:pt>
                <c:pt idx="337">
                  <c:v>40304</c:v>
                </c:pt>
                <c:pt idx="338">
                  <c:v>40305</c:v>
                </c:pt>
                <c:pt idx="339">
                  <c:v>40308</c:v>
                </c:pt>
                <c:pt idx="340">
                  <c:v>40309</c:v>
                </c:pt>
                <c:pt idx="341">
                  <c:v>40310</c:v>
                </c:pt>
                <c:pt idx="342">
                  <c:v>40311</c:v>
                </c:pt>
                <c:pt idx="343">
                  <c:v>40312</c:v>
                </c:pt>
                <c:pt idx="344">
                  <c:v>40315</c:v>
                </c:pt>
                <c:pt idx="345">
                  <c:v>40316</c:v>
                </c:pt>
                <c:pt idx="346">
                  <c:v>40318</c:v>
                </c:pt>
                <c:pt idx="347">
                  <c:v>40319</c:v>
                </c:pt>
                <c:pt idx="348">
                  <c:v>40322</c:v>
                </c:pt>
                <c:pt idx="349">
                  <c:v>40323</c:v>
                </c:pt>
                <c:pt idx="350">
                  <c:v>40324</c:v>
                </c:pt>
                <c:pt idx="351">
                  <c:v>40325</c:v>
                </c:pt>
                <c:pt idx="352">
                  <c:v>40326</c:v>
                </c:pt>
                <c:pt idx="353">
                  <c:v>40329</c:v>
                </c:pt>
                <c:pt idx="354">
                  <c:v>40330</c:v>
                </c:pt>
                <c:pt idx="355">
                  <c:v>40331</c:v>
                </c:pt>
                <c:pt idx="356">
                  <c:v>40332</c:v>
                </c:pt>
                <c:pt idx="357">
                  <c:v>40333</c:v>
                </c:pt>
                <c:pt idx="358">
                  <c:v>40336</c:v>
                </c:pt>
                <c:pt idx="359">
                  <c:v>40337</c:v>
                </c:pt>
                <c:pt idx="360">
                  <c:v>40338</c:v>
                </c:pt>
                <c:pt idx="361">
                  <c:v>40339</c:v>
                </c:pt>
                <c:pt idx="362">
                  <c:v>40340</c:v>
                </c:pt>
                <c:pt idx="363">
                  <c:v>40343</c:v>
                </c:pt>
                <c:pt idx="364">
                  <c:v>40344</c:v>
                </c:pt>
                <c:pt idx="365">
                  <c:v>40345</c:v>
                </c:pt>
                <c:pt idx="366">
                  <c:v>40346</c:v>
                </c:pt>
                <c:pt idx="367">
                  <c:v>40347</c:v>
                </c:pt>
                <c:pt idx="368">
                  <c:v>40350</c:v>
                </c:pt>
                <c:pt idx="369">
                  <c:v>40351</c:v>
                </c:pt>
                <c:pt idx="370">
                  <c:v>40352</c:v>
                </c:pt>
                <c:pt idx="371">
                  <c:v>40353</c:v>
                </c:pt>
                <c:pt idx="372">
                  <c:v>40354</c:v>
                </c:pt>
                <c:pt idx="373">
                  <c:v>40357</c:v>
                </c:pt>
                <c:pt idx="374">
                  <c:v>40358</c:v>
                </c:pt>
                <c:pt idx="375">
                  <c:v>40359</c:v>
                </c:pt>
                <c:pt idx="376">
                  <c:v>40360</c:v>
                </c:pt>
                <c:pt idx="377">
                  <c:v>40361</c:v>
                </c:pt>
                <c:pt idx="378">
                  <c:v>40364</c:v>
                </c:pt>
                <c:pt idx="379">
                  <c:v>40365</c:v>
                </c:pt>
                <c:pt idx="380">
                  <c:v>40366</c:v>
                </c:pt>
                <c:pt idx="381">
                  <c:v>40367</c:v>
                </c:pt>
                <c:pt idx="382">
                  <c:v>40368</c:v>
                </c:pt>
                <c:pt idx="383">
                  <c:v>40371</c:v>
                </c:pt>
                <c:pt idx="384">
                  <c:v>40372</c:v>
                </c:pt>
                <c:pt idx="385">
                  <c:v>40373</c:v>
                </c:pt>
                <c:pt idx="386">
                  <c:v>40374</c:v>
                </c:pt>
                <c:pt idx="387">
                  <c:v>40375</c:v>
                </c:pt>
                <c:pt idx="388">
                  <c:v>40378</c:v>
                </c:pt>
                <c:pt idx="389">
                  <c:v>40379</c:v>
                </c:pt>
                <c:pt idx="390">
                  <c:v>40380</c:v>
                </c:pt>
                <c:pt idx="391">
                  <c:v>40381</c:v>
                </c:pt>
                <c:pt idx="392">
                  <c:v>40382</c:v>
                </c:pt>
                <c:pt idx="393">
                  <c:v>40385</c:v>
                </c:pt>
                <c:pt idx="394">
                  <c:v>40386</c:v>
                </c:pt>
                <c:pt idx="395">
                  <c:v>40387</c:v>
                </c:pt>
                <c:pt idx="396">
                  <c:v>40388</c:v>
                </c:pt>
                <c:pt idx="397">
                  <c:v>40389</c:v>
                </c:pt>
                <c:pt idx="398">
                  <c:v>40392</c:v>
                </c:pt>
                <c:pt idx="399">
                  <c:v>40393</c:v>
                </c:pt>
                <c:pt idx="400">
                  <c:v>40394</c:v>
                </c:pt>
                <c:pt idx="401">
                  <c:v>40395</c:v>
                </c:pt>
                <c:pt idx="402">
                  <c:v>40396</c:v>
                </c:pt>
                <c:pt idx="403">
                  <c:v>40399</c:v>
                </c:pt>
                <c:pt idx="404">
                  <c:v>40400</c:v>
                </c:pt>
                <c:pt idx="405">
                  <c:v>40401</c:v>
                </c:pt>
                <c:pt idx="406">
                  <c:v>40402</c:v>
                </c:pt>
                <c:pt idx="407">
                  <c:v>40403</c:v>
                </c:pt>
                <c:pt idx="408">
                  <c:v>40406</c:v>
                </c:pt>
                <c:pt idx="409">
                  <c:v>40407</c:v>
                </c:pt>
                <c:pt idx="410">
                  <c:v>40408</c:v>
                </c:pt>
                <c:pt idx="411">
                  <c:v>40409</c:v>
                </c:pt>
                <c:pt idx="412">
                  <c:v>40410</c:v>
                </c:pt>
                <c:pt idx="413">
                  <c:v>40413</c:v>
                </c:pt>
                <c:pt idx="414">
                  <c:v>40414</c:v>
                </c:pt>
                <c:pt idx="415">
                  <c:v>40415</c:v>
                </c:pt>
                <c:pt idx="416">
                  <c:v>40416</c:v>
                </c:pt>
                <c:pt idx="417">
                  <c:v>40417</c:v>
                </c:pt>
                <c:pt idx="418">
                  <c:v>40421</c:v>
                </c:pt>
                <c:pt idx="419">
                  <c:v>40422</c:v>
                </c:pt>
                <c:pt idx="420">
                  <c:v>40423</c:v>
                </c:pt>
                <c:pt idx="421">
                  <c:v>40424</c:v>
                </c:pt>
                <c:pt idx="422">
                  <c:v>40427</c:v>
                </c:pt>
                <c:pt idx="423">
                  <c:v>40428</c:v>
                </c:pt>
                <c:pt idx="424">
                  <c:v>40429</c:v>
                </c:pt>
                <c:pt idx="425">
                  <c:v>40434</c:v>
                </c:pt>
                <c:pt idx="426">
                  <c:v>40435</c:v>
                </c:pt>
                <c:pt idx="427">
                  <c:v>40436</c:v>
                </c:pt>
                <c:pt idx="428">
                  <c:v>40437</c:v>
                </c:pt>
                <c:pt idx="429">
                  <c:v>40438</c:v>
                </c:pt>
                <c:pt idx="430">
                  <c:v>40441</c:v>
                </c:pt>
                <c:pt idx="431">
                  <c:v>40442</c:v>
                </c:pt>
                <c:pt idx="432">
                  <c:v>40443</c:v>
                </c:pt>
                <c:pt idx="433">
                  <c:v>40444</c:v>
                </c:pt>
                <c:pt idx="434">
                  <c:v>40445</c:v>
                </c:pt>
                <c:pt idx="435">
                  <c:v>40448</c:v>
                </c:pt>
                <c:pt idx="436">
                  <c:v>40449</c:v>
                </c:pt>
                <c:pt idx="437">
                  <c:v>40450</c:v>
                </c:pt>
                <c:pt idx="438">
                  <c:v>40451</c:v>
                </c:pt>
                <c:pt idx="439">
                  <c:v>40452</c:v>
                </c:pt>
                <c:pt idx="440">
                  <c:v>40455</c:v>
                </c:pt>
                <c:pt idx="441">
                  <c:v>40456</c:v>
                </c:pt>
                <c:pt idx="442">
                  <c:v>40457</c:v>
                </c:pt>
                <c:pt idx="443">
                  <c:v>40458</c:v>
                </c:pt>
                <c:pt idx="444">
                  <c:v>40459</c:v>
                </c:pt>
                <c:pt idx="445">
                  <c:v>40462</c:v>
                </c:pt>
                <c:pt idx="446">
                  <c:v>40463</c:v>
                </c:pt>
                <c:pt idx="447">
                  <c:v>40464</c:v>
                </c:pt>
                <c:pt idx="448">
                  <c:v>40465</c:v>
                </c:pt>
                <c:pt idx="449">
                  <c:v>40466</c:v>
                </c:pt>
                <c:pt idx="450">
                  <c:v>40469</c:v>
                </c:pt>
                <c:pt idx="451">
                  <c:v>40470</c:v>
                </c:pt>
                <c:pt idx="452">
                  <c:v>40471</c:v>
                </c:pt>
                <c:pt idx="453">
                  <c:v>40472</c:v>
                </c:pt>
                <c:pt idx="454">
                  <c:v>40473</c:v>
                </c:pt>
                <c:pt idx="455">
                  <c:v>40476</c:v>
                </c:pt>
                <c:pt idx="456">
                  <c:v>40477</c:v>
                </c:pt>
                <c:pt idx="457">
                  <c:v>40478</c:v>
                </c:pt>
                <c:pt idx="458">
                  <c:v>40483</c:v>
                </c:pt>
                <c:pt idx="459">
                  <c:v>40484</c:v>
                </c:pt>
                <c:pt idx="460">
                  <c:v>40485</c:v>
                </c:pt>
                <c:pt idx="461">
                  <c:v>40486</c:v>
                </c:pt>
                <c:pt idx="462">
                  <c:v>40487</c:v>
                </c:pt>
                <c:pt idx="463">
                  <c:v>40490</c:v>
                </c:pt>
                <c:pt idx="464">
                  <c:v>40491</c:v>
                </c:pt>
                <c:pt idx="465">
                  <c:v>40492</c:v>
                </c:pt>
                <c:pt idx="466">
                  <c:v>40493</c:v>
                </c:pt>
                <c:pt idx="467">
                  <c:v>40494</c:v>
                </c:pt>
                <c:pt idx="468">
                  <c:v>40497</c:v>
                </c:pt>
                <c:pt idx="469">
                  <c:v>40504</c:v>
                </c:pt>
                <c:pt idx="470">
                  <c:v>40505</c:v>
                </c:pt>
                <c:pt idx="471">
                  <c:v>40506</c:v>
                </c:pt>
                <c:pt idx="472">
                  <c:v>40507</c:v>
                </c:pt>
                <c:pt idx="473">
                  <c:v>40508</c:v>
                </c:pt>
                <c:pt idx="474">
                  <c:v>40511</c:v>
                </c:pt>
                <c:pt idx="475">
                  <c:v>40512</c:v>
                </c:pt>
                <c:pt idx="476">
                  <c:v>40513</c:v>
                </c:pt>
                <c:pt idx="477">
                  <c:v>40514</c:v>
                </c:pt>
                <c:pt idx="478">
                  <c:v>40515</c:v>
                </c:pt>
                <c:pt idx="479">
                  <c:v>40518</c:v>
                </c:pt>
                <c:pt idx="480">
                  <c:v>40519</c:v>
                </c:pt>
                <c:pt idx="481">
                  <c:v>40520</c:v>
                </c:pt>
                <c:pt idx="482">
                  <c:v>40521</c:v>
                </c:pt>
                <c:pt idx="483">
                  <c:v>40522</c:v>
                </c:pt>
                <c:pt idx="484">
                  <c:v>40525</c:v>
                </c:pt>
                <c:pt idx="485">
                  <c:v>40526</c:v>
                </c:pt>
                <c:pt idx="486">
                  <c:v>40527</c:v>
                </c:pt>
                <c:pt idx="487">
                  <c:v>40528</c:v>
                </c:pt>
                <c:pt idx="488">
                  <c:v>40529</c:v>
                </c:pt>
                <c:pt idx="489">
                  <c:v>40532</c:v>
                </c:pt>
                <c:pt idx="490">
                  <c:v>40533</c:v>
                </c:pt>
                <c:pt idx="491">
                  <c:v>40534</c:v>
                </c:pt>
                <c:pt idx="492">
                  <c:v>40535</c:v>
                </c:pt>
                <c:pt idx="493">
                  <c:v>40536</c:v>
                </c:pt>
                <c:pt idx="494">
                  <c:v>40539</c:v>
                </c:pt>
                <c:pt idx="495">
                  <c:v>40540</c:v>
                </c:pt>
                <c:pt idx="496">
                  <c:v>40541</c:v>
                </c:pt>
                <c:pt idx="497">
                  <c:v>40542</c:v>
                </c:pt>
                <c:pt idx="498">
                  <c:v>40543</c:v>
                </c:pt>
                <c:pt idx="499">
                  <c:v>40546</c:v>
                </c:pt>
                <c:pt idx="500">
                  <c:v>40547</c:v>
                </c:pt>
                <c:pt idx="501">
                  <c:v>40548</c:v>
                </c:pt>
                <c:pt idx="502">
                  <c:v>40549</c:v>
                </c:pt>
                <c:pt idx="503">
                  <c:v>40550</c:v>
                </c:pt>
                <c:pt idx="504">
                  <c:v>40553</c:v>
                </c:pt>
                <c:pt idx="505">
                  <c:v>40554</c:v>
                </c:pt>
                <c:pt idx="506">
                  <c:v>40555</c:v>
                </c:pt>
                <c:pt idx="507">
                  <c:v>40556</c:v>
                </c:pt>
                <c:pt idx="508">
                  <c:v>40557</c:v>
                </c:pt>
                <c:pt idx="509">
                  <c:v>40560</c:v>
                </c:pt>
                <c:pt idx="510">
                  <c:v>40561</c:v>
                </c:pt>
                <c:pt idx="511">
                  <c:v>40562</c:v>
                </c:pt>
                <c:pt idx="512">
                  <c:v>40563</c:v>
                </c:pt>
                <c:pt idx="513">
                  <c:v>40564</c:v>
                </c:pt>
                <c:pt idx="514">
                  <c:v>40567</c:v>
                </c:pt>
                <c:pt idx="515">
                  <c:v>40568</c:v>
                </c:pt>
                <c:pt idx="516">
                  <c:v>40569</c:v>
                </c:pt>
                <c:pt idx="517">
                  <c:v>40570</c:v>
                </c:pt>
                <c:pt idx="518">
                  <c:v>40571</c:v>
                </c:pt>
                <c:pt idx="519">
                  <c:v>40574</c:v>
                </c:pt>
                <c:pt idx="520">
                  <c:v>40575</c:v>
                </c:pt>
                <c:pt idx="521">
                  <c:v>40576</c:v>
                </c:pt>
                <c:pt idx="522">
                  <c:v>40577</c:v>
                </c:pt>
                <c:pt idx="523">
                  <c:v>40578</c:v>
                </c:pt>
                <c:pt idx="524">
                  <c:v>40581</c:v>
                </c:pt>
                <c:pt idx="525">
                  <c:v>40582</c:v>
                </c:pt>
                <c:pt idx="526">
                  <c:v>40583</c:v>
                </c:pt>
                <c:pt idx="527">
                  <c:v>40584</c:v>
                </c:pt>
                <c:pt idx="528">
                  <c:v>40585</c:v>
                </c:pt>
                <c:pt idx="529">
                  <c:v>40588</c:v>
                </c:pt>
                <c:pt idx="530">
                  <c:v>40589</c:v>
                </c:pt>
                <c:pt idx="531">
                  <c:v>40590</c:v>
                </c:pt>
                <c:pt idx="532">
                  <c:v>40591</c:v>
                </c:pt>
                <c:pt idx="533">
                  <c:v>40592</c:v>
                </c:pt>
                <c:pt idx="534">
                  <c:v>40595</c:v>
                </c:pt>
                <c:pt idx="535">
                  <c:v>40596</c:v>
                </c:pt>
              </c:numCache>
            </c:numRef>
          </c:cat>
          <c:val>
            <c:numRef>
              <c:f>'data clean'!$T$2:$T$537</c:f>
              <c:numCache>
                <c:formatCode>General</c:formatCode>
                <c:ptCount val="536"/>
                <c:pt idx="0">
                  <c:v>3.311139957243061E-2</c:v>
                </c:pt>
                <c:pt idx="1">
                  <c:v>3.2283064714212745E-2</c:v>
                </c:pt>
                <c:pt idx="2">
                  <c:v>3.2407913693295654E-2</c:v>
                </c:pt>
                <c:pt idx="3">
                  <c:v>3.2254821780756976E-2</c:v>
                </c:pt>
                <c:pt idx="4">
                  <c:v>2.9777827422322187E-2</c:v>
                </c:pt>
                <c:pt idx="5">
                  <c:v>3.0731048650009592E-2</c:v>
                </c:pt>
                <c:pt idx="6">
                  <c:v>3.0681080018150508E-2</c:v>
                </c:pt>
                <c:pt idx="7">
                  <c:v>3.0670470833697894E-2</c:v>
                </c:pt>
                <c:pt idx="8">
                  <c:v>3.0218064523984484E-2</c:v>
                </c:pt>
                <c:pt idx="9">
                  <c:v>3.0102736691538082E-2</c:v>
                </c:pt>
                <c:pt idx="10">
                  <c:v>2.9389905577314832E-2</c:v>
                </c:pt>
                <c:pt idx="11">
                  <c:v>2.8865267055699591E-2</c:v>
                </c:pt>
                <c:pt idx="12">
                  <c:v>2.8469561779120273E-2</c:v>
                </c:pt>
                <c:pt idx="13">
                  <c:v>2.8476173405719302E-2</c:v>
                </c:pt>
                <c:pt idx="14">
                  <c:v>2.9395636807676893E-2</c:v>
                </c:pt>
                <c:pt idx="15">
                  <c:v>2.9508252946732656E-2</c:v>
                </c:pt>
                <c:pt idx="16">
                  <c:v>2.6800748887793175E-2</c:v>
                </c:pt>
                <c:pt idx="17">
                  <c:v>2.7125010382552085E-2</c:v>
                </c:pt>
                <c:pt idx="18">
                  <c:v>2.6582533646939775E-2</c:v>
                </c:pt>
                <c:pt idx="19">
                  <c:v>2.6517487114562956E-2</c:v>
                </c:pt>
                <c:pt idx="20">
                  <c:v>2.7295312929044892E-2</c:v>
                </c:pt>
                <c:pt idx="21">
                  <c:v>2.6695205721585673E-2</c:v>
                </c:pt>
                <c:pt idx="22">
                  <c:v>2.632490317419164E-2</c:v>
                </c:pt>
                <c:pt idx="23">
                  <c:v>2.5824544207039495E-2</c:v>
                </c:pt>
                <c:pt idx="24">
                  <c:v>2.6561839430784245E-2</c:v>
                </c:pt>
                <c:pt idx="25">
                  <c:v>2.5101022956190638E-2</c:v>
                </c:pt>
                <c:pt idx="26">
                  <c:v>2.6720983414523111E-2</c:v>
                </c:pt>
                <c:pt idx="27">
                  <c:v>2.5762515510602789E-2</c:v>
                </c:pt>
                <c:pt idx="28">
                  <c:v>2.5213405751696415E-2</c:v>
                </c:pt>
                <c:pt idx="29">
                  <c:v>2.4915986489849662E-2</c:v>
                </c:pt>
                <c:pt idx="30">
                  <c:v>2.4880411857311453E-2</c:v>
                </c:pt>
                <c:pt idx="31">
                  <c:v>2.5589937891199628E-2</c:v>
                </c:pt>
                <c:pt idx="32">
                  <c:v>2.4589661601235883E-2</c:v>
                </c:pt>
                <c:pt idx="33">
                  <c:v>2.4617510517570614E-2</c:v>
                </c:pt>
                <c:pt idx="34">
                  <c:v>2.56593425583777E-2</c:v>
                </c:pt>
                <c:pt idx="35">
                  <c:v>2.3555221914237524E-2</c:v>
                </c:pt>
                <c:pt idx="36">
                  <c:v>2.3265589672400458E-2</c:v>
                </c:pt>
                <c:pt idx="37">
                  <c:v>2.4384149782306973E-2</c:v>
                </c:pt>
                <c:pt idx="38">
                  <c:v>2.5504087593777678E-2</c:v>
                </c:pt>
                <c:pt idx="39">
                  <c:v>2.6773866122737557E-2</c:v>
                </c:pt>
                <c:pt idx="40">
                  <c:v>2.6595743939925875E-2</c:v>
                </c:pt>
                <c:pt idx="41">
                  <c:v>2.6026204621564738E-2</c:v>
                </c:pt>
                <c:pt idx="42">
                  <c:v>2.6227425442864657E-2</c:v>
                </c:pt>
                <c:pt idx="43">
                  <c:v>2.636848683340251E-2</c:v>
                </c:pt>
                <c:pt idx="44">
                  <c:v>2.4985007537127644E-2</c:v>
                </c:pt>
                <c:pt idx="45">
                  <c:v>2.4556551960502746E-2</c:v>
                </c:pt>
                <c:pt idx="46">
                  <c:v>2.6070733326077029E-2</c:v>
                </c:pt>
                <c:pt idx="47">
                  <c:v>2.6352702356994627E-2</c:v>
                </c:pt>
                <c:pt idx="48">
                  <c:v>2.6251428357756387E-2</c:v>
                </c:pt>
                <c:pt idx="49">
                  <c:v>2.6871733725818754E-2</c:v>
                </c:pt>
                <c:pt idx="50">
                  <c:v>2.668647597274108E-2</c:v>
                </c:pt>
                <c:pt idx="51">
                  <c:v>2.7249059848793417E-2</c:v>
                </c:pt>
                <c:pt idx="52">
                  <c:v>2.9372667469497609E-2</c:v>
                </c:pt>
                <c:pt idx="53">
                  <c:v>2.9764116773759106E-2</c:v>
                </c:pt>
                <c:pt idx="54">
                  <c:v>2.9566707364591525E-2</c:v>
                </c:pt>
                <c:pt idx="55">
                  <c:v>2.9977748752773287E-2</c:v>
                </c:pt>
                <c:pt idx="56">
                  <c:v>2.9112799666983255E-2</c:v>
                </c:pt>
                <c:pt idx="57">
                  <c:v>2.9436153280687643E-2</c:v>
                </c:pt>
                <c:pt idx="58">
                  <c:v>2.9594653402228201E-2</c:v>
                </c:pt>
                <c:pt idx="59">
                  <c:v>3.0017347481025018E-2</c:v>
                </c:pt>
                <c:pt idx="60">
                  <c:v>3.0068698965038311E-2</c:v>
                </c:pt>
                <c:pt idx="61">
                  <c:v>2.8577871750791357E-2</c:v>
                </c:pt>
                <c:pt idx="62">
                  <c:v>2.8424166780180525E-2</c:v>
                </c:pt>
                <c:pt idx="63">
                  <c:v>2.8418357968886553E-2</c:v>
                </c:pt>
                <c:pt idx="64">
                  <c:v>2.7277598461077072E-2</c:v>
                </c:pt>
                <c:pt idx="65">
                  <c:v>2.891093626027336E-2</c:v>
                </c:pt>
                <c:pt idx="66">
                  <c:v>2.9156372819657324E-2</c:v>
                </c:pt>
                <c:pt idx="67">
                  <c:v>2.7920868770076088E-2</c:v>
                </c:pt>
                <c:pt idx="68">
                  <c:v>2.7152163534942764E-2</c:v>
                </c:pt>
                <c:pt idx="69">
                  <c:v>2.6540378038000481E-2</c:v>
                </c:pt>
                <c:pt idx="70">
                  <c:v>2.6501927464143551E-2</c:v>
                </c:pt>
                <c:pt idx="71">
                  <c:v>2.6256537402690874E-2</c:v>
                </c:pt>
                <c:pt idx="72">
                  <c:v>2.6137187373866493E-2</c:v>
                </c:pt>
                <c:pt idx="73">
                  <c:v>2.6486893441337901E-2</c:v>
                </c:pt>
                <c:pt idx="74">
                  <c:v>2.6193820228289793E-2</c:v>
                </c:pt>
                <c:pt idx="75">
                  <c:v>2.6577230746752965E-2</c:v>
                </c:pt>
                <c:pt idx="76">
                  <c:v>2.5614840702663202E-2</c:v>
                </c:pt>
                <c:pt idx="77">
                  <c:v>2.5297917754343757E-2</c:v>
                </c:pt>
                <c:pt idx="78">
                  <c:v>2.6957619206641394E-2</c:v>
                </c:pt>
                <c:pt idx="79">
                  <c:v>2.6153275803226128E-2</c:v>
                </c:pt>
                <c:pt idx="80">
                  <c:v>2.6299034496763331E-2</c:v>
                </c:pt>
                <c:pt idx="81">
                  <c:v>2.5760067368267987E-2</c:v>
                </c:pt>
                <c:pt idx="82">
                  <c:v>2.2628342209457718E-2</c:v>
                </c:pt>
                <c:pt idx="83">
                  <c:v>2.1828271275429596E-2</c:v>
                </c:pt>
                <c:pt idx="84">
                  <c:v>2.1760073592792768E-2</c:v>
                </c:pt>
                <c:pt idx="85">
                  <c:v>2.0473115408750735E-2</c:v>
                </c:pt>
                <c:pt idx="86">
                  <c:v>2.0742687544494352E-2</c:v>
                </c:pt>
                <c:pt idx="87">
                  <c:v>2.0617967953028758E-2</c:v>
                </c:pt>
                <c:pt idx="88">
                  <c:v>2.0793737566356076E-2</c:v>
                </c:pt>
                <c:pt idx="89">
                  <c:v>2.1044346339170066E-2</c:v>
                </c:pt>
                <c:pt idx="90">
                  <c:v>2.1504428656391343E-2</c:v>
                </c:pt>
                <c:pt idx="91">
                  <c:v>2.1725351325636636E-2</c:v>
                </c:pt>
                <c:pt idx="92">
                  <c:v>2.1839617605313288E-2</c:v>
                </c:pt>
                <c:pt idx="93">
                  <c:v>2.1661892653890423E-2</c:v>
                </c:pt>
                <c:pt idx="94">
                  <c:v>2.1651456763576295E-2</c:v>
                </c:pt>
                <c:pt idx="95">
                  <c:v>1.8764407666117859E-2</c:v>
                </c:pt>
                <c:pt idx="96">
                  <c:v>1.8602063438702254E-2</c:v>
                </c:pt>
                <c:pt idx="97">
                  <c:v>1.8729608165321897E-2</c:v>
                </c:pt>
                <c:pt idx="98">
                  <c:v>1.8841886282228153E-2</c:v>
                </c:pt>
                <c:pt idx="99">
                  <c:v>1.8536626207803643E-2</c:v>
                </c:pt>
                <c:pt idx="100">
                  <c:v>1.8658771375418829E-2</c:v>
                </c:pt>
                <c:pt idx="101">
                  <c:v>1.8544441103234967E-2</c:v>
                </c:pt>
                <c:pt idx="102">
                  <c:v>1.8424911544848377E-2</c:v>
                </c:pt>
                <c:pt idx="103">
                  <c:v>1.7184062679185388E-2</c:v>
                </c:pt>
                <c:pt idx="104">
                  <c:v>1.7065946979658603E-2</c:v>
                </c:pt>
                <c:pt idx="105">
                  <c:v>1.7755806119344811E-2</c:v>
                </c:pt>
                <c:pt idx="106">
                  <c:v>1.6925793379167886E-2</c:v>
                </c:pt>
                <c:pt idx="107">
                  <c:v>1.6971623958075176E-2</c:v>
                </c:pt>
                <c:pt idx="108">
                  <c:v>1.4999920362808221E-2</c:v>
                </c:pt>
                <c:pt idx="109">
                  <c:v>1.5123716457281893E-2</c:v>
                </c:pt>
                <c:pt idx="110">
                  <c:v>1.4583555361052899E-2</c:v>
                </c:pt>
                <c:pt idx="111">
                  <c:v>1.5194423586139033E-2</c:v>
                </c:pt>
                <c:pt idx="112">
                  <c:v>1.5283755038861261E-2</c:v>
                </c:pt>
                <c:pt idx="113">
                  <c:v>1.5077634319731435E-2</c:v>
                </c:pt>
                <c:pt idx="114">
                  <c:v>1.4957675361486029E-2</c:v>
                </c:pt>
                <c:pt idx="115">
                  <c:v>1.4921847519870298E-2</c:v>
                </c:pt>
                <c:pt idx="116">
                  <c:v>1.6239880671547045E-2</c:v>
                </c:pt>
                <c:pt idx="117">
                  <c:v>1.6317533487123309E-2</c:v>
                </c:pt>
                <c:pt idx="118">
                  <c:v>1.7559890712224985E-2</c:v>
                </c:pt>
                <c:pt idx="119">
                  <c:v>1.6335989176887899E-2</c:v>
                </c:pt>
                <c:pt idx="120">
                  <c:v>1.6536900601523748E-2</c:v>
                </c:pt>
                <c:pt idx="121">
                  <c:v>1.6657273143039122E-2</c:v>
                </c:pt>
                <c:pt idx="122">
                  <c:v>1.65020817679877E-2</c:v>
                </c:pt>
                <c:pt idx="123">
                  <c:v>1.6503883557030398E-2</c:v>
                </c:pt>
                <c:pt idx="124">
                  <c:v>1.8390713414829059E-2</c:v>
                </c:pt>
                <c:pt idx="125">
                  <c:v>1.8492511185830666E-2</c:v>
                </c:pt>
                <c:pt idx="126">
                  <c:v>1.9063138755302068E-2</c:v>
                </c:pt>
                <c:pt idx="127">
                  <c:v>1.893135825987562E-2</c:v>
                </c:pt>
                <c:pt idx="128">
                  <c:v>1.9242104019520461E-2</c:v>
                </c:pt>
                <c:pt idx="129">
                  <c:v>1.9143650366382017E-2</c:v>
                </c:pt>
                <c:pt idx="130">
                  <c:v>1.9255360829344485E-2</c:v>
                </c:pt>
                <c:pt idx="131">
                  <c:v>1.94652876747047E-2</c:v>
                </c:pt>
                <c:pt idx="132">
                  <c:v>1.9194063624482817E-2</c:v>
                </c:pt>
                <c:pt idx="133">
                  <c:v>1.9200603408568766E-2</c:v>
                </c:pt>
                <c:pt idx="134">
                  <c:v>1.9238693327668439E-2</c:v>
                </c:pt>
                <c:pt idx="135">
                  <c:v>1.9729607865923763E-2</c:v>
                </c:pt>
                <c:pt idx="136">
                  <c:v>1.9727483288569818E-2</c:v>
                </c:pt>
                <c:pt idx="137">
                  <c:v>1.9462049919309818E-2</c:v>
                </c:pt>
                <c:pt idx="138">
                  <c:v>2.013684330112565E-2</c:v>
                </c:pt>
                <c:pt idx="139">
                  <c:v>2.0006009439348185E-2</c:v>
                </c:pt>
                <c:pt idx="140">
                  <c:v>2.1210044764512923E-2</c:v>
                </c:pt>
                <c:pt idx="141">
                  <c:v>2.084619291650304E-2</c:v>
                </c:pt>
                <c:pt idx="142">
                  <c:v>2.118701658407612E-2</c:v>
                </c:pt>
                <c:pt idx="143">
                  <c:v>2.111967961470948E-2</c:v>
                </c:pt>
                <c:pt idx="144">
                  <c:v>2.11907391804502E-2</c:v>
                </c:pt>
                <c:pt idx="145">
                  <c:v>2.1296647369050146E-2</c:v>
                </c:pt>
                <c:pt idx="146">
                  <c:v>1.9749788827733223E-2</c:v>
                </c:pt>
                <c:pt idx="147">
                  <c:v>2.0852875974024906E-2</c:v>
                </c:pt>
                <c:pt idx="148">
                  <c:v>1.8821382281963405E-2</c:v>
                </c:pt>
                <c:pt idx="149">
                  <c:v>1.8813108357287937E-2</c:v>
                </c:pt>
                <c:pt idx="150">
                  <c:v>1.9074767054768772E-2</c:v>
                </c:pt>
                <c:pt idx="151">
                  <c:v>1.9083721705941244E-2</c:v>
                </c:pt>
                <c:pt idx="152">
                  <c:v>1.8993251462586479E-2</c:v>
                </c:pt>
                <c:pt idx="153">
                  <c:v>1.8996026184259225E-2</c:v>
                </c:pt>
                <c:pt idx="154">
                  <c:v>1.757951520101049E-2</c:v>
                </c:pt>
                <c:pt idx="155">
                  <c:v>1.7753347445671978E-2</c:v>
                </c:pt>
                <c:pt idx="156">
                  <c:v>1.6814619701210794E-2</c:v>
                </c:pt>
                <c:pt idx="157">
                  <c:v>1.6860147604365484E-2</c:v>
                </c:pt>
                <c:pt idx="158">
                  <c:v>1.6494809399812332E-2</c:v>
                </c:pt>
                <c:pt idx="159">
                  <c:v>1.6573885515061476E-2</c:v>
                </c:pt>
                <c:pt idx="160">
                  <c:v>1.6719731382820353E-2</c:v>
                </c:pt>
                <c:pt idx="161">
                  <c:v>1.7042796091577082E-2</c:v>
                </c:pt>
                <c:pt idx="162">
                  <c:v>1.8662261092701277E-2</c:v>
                </c:pt>
                <c:pt idx="163">
                  <c:v>1.8578048700262445E-2</c:v>
                </c:pt>
                <c:pt idx="164">
                  <c:v>1.8985620902592436E-2</c:v>
                </c:pt>
                <c:pt idx="165">
                  <c:v>1.8187986015069751E-2</c:v>
                </c:pt>
                <c:pt idx="166">
                  <c:v>1.8319587303664168E-2</c:v>
                </c:pt>
                <c:pt idx="167">
                  <c:v>1.8573032214771325E-2</c:v>
                </c:pt>
                <c:pt idx="168">
                  <c:v>1.8313287313047082E-2</c:v>
                </c:pt>
                <c:pt idx="169">
                  <c:v>1.8310416527789929E-2</c:v>
                </c:pt>
                <c:pt idx="170">
                  <c:v>1.8529504287491949E-2</c:v>
                </c:pt>
                <c:pt idx="171">
                  <c:v>1.8502844140538099E-2</c:v>
                </c:pt>
                <c:pt idx="172">
                  <c:v>1.8204248518740505E-2</c:v>
                </c:pt>
                <c:pt idx="173">
                  <c:v>1.8232937828391797E-2</c:v>
                </c:pt>
                <c:pt idx="174">
                  <c:v>1.8295685361712888E-2</c:v>
                </c:pt>
                <c:pt idx="175">
                  <c:v>1.8152068832180238E-2</c:v>
                </c:pt>
                <c:pt idx="176">
                  <c:v>1.8316789350808525E-2</c:v>
                </c:pt>
                <c:pt idx="177">
                  <c:v>1.7900676119736926E-2</c:v>
                </c:pt>
                <c:pt idx="178">
                  <c:v>1.8836870714331117E-2</c:v>
                </c:pt>
                <c:pt idx="179">
                  <c:v>2.0056726967162559E-2</c:v>
                </c:pt>
                <c:pt idx="180">
                  <c:v>1.9523839521730684E-2</c:v>
                </c:pt>
                <c:pt idx="181">
                  <c:v>2.0149249853381224E-2</c:v>
                </c:pt>
                <c:pt idx="182">
                  <c:v>2.0851736260414741E-2</c:v>
                </c:pt>
                <c:pt idx="183">
                  <c:v>2.0848882393885815E-2</c:v>
                </c:pt>
                <c:pt idx="184">
                  <c:v>2.0780858957920832E-2</c:v>
                </c:pt>
                <c:pt idx="185">
                  <c:v>2.1076910131436057E-2</c:v>
                </c:pt>
                <c:pt idx="186">
                  <c:v>2.111856437954748E-2</c:v>
                </c:pt>
                <c:pt idx="187">
                  <c:v>2.1208597209161292E-2</c:v>
                </c:pt>
                <c:pt idx="188">
                  <c:v>2.1218624281484365E-2</c:v>
                </c:pt>
                <c:pt idx="189">
                  <c:v>2.1254641517801466E-2</c:v>
                </c:pt>
                <c:pt idx="190">
                  <c:v>2.0671944601627627E-2</c:v>
                </c:pt>
                <c:pt idx="191">
                  <c:v>2.0907061506280931E-2</c:v>
                </c:pt>
                <c:pt idx="192">
                  <c:v>1.9288935800770991E-2</c:v>
                </c:pt>
                <c:pt idx="193">
                  <c:v>1.9356449179082517E-2</c:v>
                </c:pt>
                <c:pt idx="194">
                  <c:v>1.9076677919145572E-2</c:v>
                </c:pt>
                <c:pt idx="195">
                  <c:v>1.9305439453759281E-2</c:v>
                </c:pt>
                <c:pt idx="196">
                  <c:v>1.8993279442720841E-2</c:v>
                </c:pt>
                <c:pt idx="197">
                  <c:v>1.9006180085588617E-2</c:v>
                </c:pt>
                <c:pt idx="198">
                  <c:v>1.8118031328949086E-2</c:v>
                </c:pt>
                <c:pt idx="199">
                  <c:v>2.0314155308125231E-2</c:v>
                </c:pt>
                <c:pt idx="200">
                  <c:v>2.1108667412392583E-2</c:v>
                </c:pt>
                <c:pt idx="201">
                  <c:v>2.1126988833455065E-2</c:v>
                </c:pt>
                <c:pt idx="202">
                  <c:v>2.0894500605006184E-2</c:v>
                </c:pt>
                <c:pt idx="203">
                  <c:v>2.0932081705828699E-2</c:v>
                </c:pt>
                <c:pt idx="204">
                  <c:v>2.0962123330529867E-2</c:v>
                </c:pt>
                <c:pt idx="205">
                  <c:v>2.0948883665093655E-2</c:v>
                </c:pt>
                <c:pt idx="206">
                  <c:v>2.0894862712668348E-2</c:v>
                </c:pt>
                <c:pt idx="207">
                  <c:v>2.04746983277347E-2</c:v>
                </c:pt>
                <c:pt idx="208">
                  <c:v>1.9694223696888315E-2</c:v>
                </c:pt>
                <c:pt idx="209">
                  <c:v>1.8479959007742165E-2</c:v>
                </c:pt>
                <c:pt idx="210">
                  <c:v>1.9020358926358425E-2</c:v>
                </c:pt>
                <c:pt idx="211">
                  <c:v>1.8068323629001268E-2</c:v>
                </c:pt>
                <c:pt idx="212">
                  <c:v>1.7709936827991379E-2</c:v>
                </c:pt>
                <c:pt idx="213">
                  <c:v>1.7706057223259752E-2</c:v>
                </c:pt>
                <c:pt idx="214">
                  <c:v>1.778573248497348E-2</c:v>
                </c:pt>
                <c:pt idx="215">
                  <c:v>1.7510838556298047E-2</c:v>
                </c:pt>
                <c:pt idx="216">
                  <c:v>1.7486548655013971E-2</c:v>
                </c:pt>
                <c:pt idx="217">
                  <c:v>1.7224549612842567E-2</c:v>
                </c:pt>
                <c:pt idx="218">
                  <c:v>1.7182766980090282E-2</c:v>
                </c:pt>
                <c:pt idx="219">
                  <c:v>1.7106347431504566E-2</c:v>
                </c:pt>
                <c:pt idx="220">
                  <c:v>1.8075501802079331E-2</c:v>
                </c:pt>
                <c:pt idx="221">
                  <c:v>1.6775585984424732E-2</c:v>
                </c:pt>
                <c:pt idx="222">
                  <c:v>1.6710023700427547E-2</c:v>
                </c:pt>
                <c:pt idx="223">
                  <c:v>1.6318892649452264E-2</c:v>
                </c:pt>
                <c:pt idx="224">
                  <c:v>1.5415534888187664E-2</c:v>
                </c:pt>
                <c:pt idx="225">
                  <c:v>1.539491621385161E-2</c:v>
                </c:pt>
                <c:pt idx="226">
                  <c:v>1.5264914085621945E-2</c:v>
                </c:pt>
                <c:pt idx="227">
                  <c:v>1.5395162165658347E-2</c:v>
                </c:pt>
                <c:pt idx="228">
                  <c:v>1.5575449800287546E-2</c:v>
                </c:pt>
                <c:pt idx="229">
                  <c:v>1.3818056866979494E-2</c:v>
                </c:pt>
                <c:pt idx="230">
                  <c:v>1.238830659735491E-2</c:v>
                </c:pt>
                <c:pt idx="231">
                  <c:v>1.2437052289876604E-2</c:v>
                </c:pt>
                <c:pt idx="232">
                  <c:v>1.2132861120210552E-2</c:v>
                </c:pt>
                <c:pt idx="233">
                  <c:v>1.1896334253738839E-2</c:v>
                </c:pt>
                <c:pt idx="234">
                  <c:v>1.1971871122178322E-2</c:v>
                </c:pt>
                <c:pt idx="235">
                  <c:v>1.3253650686508935E-2</c:v>
                </c:pt>
                <c:pt idx="236">
                  <c:v>1.3239982213438712E-2</c:v>
                </c:pt>
                <c:pt idx="237">
                  <c:v>1.3335858065885676E-2</c:v>
                </c:pt>
                <c:pt idx="238">
                  <c:v>1.3333371639248507E-2</c:v>
                </c:pt>
                <c:pt idx="239">
                  <c:v>1.3423263301581336E-2</c:v>
                </c:pt>
                <c:pt idx="240">
                  <c:v>1.2551955567198748E-2</c:v>
                </c:pt>
                <c:pt idx="241">
                  <c:v>1.2747219525090763E-2</c:v>
                </c:pt>
                <c:pt idx="242">
                  <c:v>1.2473632116054104E-2</c:v>
                </c:pt>
                <c:pt idx="243">
                  <c:v>1.2482596672362142E-2</c:v>
                </c:pt>
                <c:pt idx="244">
                  <c:v>1.4670807300421893E-2</c:v>
                </c:pt>
                <c:pt idx="245">
                  <c:v>1.770228016933658E-2</c:v>
                </c:pt>
                <c:pt idx="246">
                  <c:v>1.8540415679149724E-2</c:v>
                </c:pt>
                <c:pt idx="247">
                  <c:v>1.9115640666411613E-2</c:v>
                </c:pt>
                <c:pt idx="248">
                  <c:v>1.9082169706227899E-2</c:v>
                </c:pt>
                <c:pt idx="249">
                  <c:v>1.9251257772480598E-2</c:v>
                </c:pt>
                <c:pt idx="250">
                  <c:v>1.8168617521435709E-2</c:v>
                </c:pt>
                <c:pt idx="251">
                  <c:v>1.7977566005007235E-2</c:v>
                </c:pt>
                <c:pt idx="252">
                  <c:v>1.7484533511140009E-2</c:v>
                </c:pt>
                <c:pt idx="253">
                  <c:v>1.8561062159086671E-2</c:v>
                </c:pt>
                <c:pt idx="254">
                  <c:v>1.8944375169235177E-2</c:v>
                </c:pt>
                <c:pt idx="255">
                  <c:v>1.9143901881417031E-2</c:v>
                </c:pt>
                <c:pt idx="256">
                  <c:v>1.9159370212936573E-2</c:v>
                </c:pt>
                <c:pt idx="257">
                  <c:v>1.9967965471908204E-2</c:v>
                </c:pt>
                <c:pt idx="258">
                  <c:v>2.0724491533283602E-2</c:v>
                </c:pt>
                <c:pt idx="259">
                  <c:v>2.0892772669590463E-2</c:v>
                </c:pt>
                <c:pt idx="260">
                  <c:v>2.1420263724042779E-2</c:v>
                </c:pt>
                <c:pt idx="261">
                  <c:v>2.2093877444909385E-2</c:v>
                </c:pt>
                <c:pt idx="262">
                  <c:v>2.2101289762122368E-2</c:v>
                </c:pt>
                <c:pt idx="263">
                  <c:v>2.2117952867170533E-2</c:v>
                </c:pt>
                <c:pt idx="264">
                  <c:v>2.2071718883675293E-2</c:v>
                </c:pt>
                <c:pt idx="265">
                  <c:v>2.2119490591829594E-2</c:v>
                </c:pt>
                <c:pt idx="266">
                  <c:v>2.2549559868598728E-2</c:v>
                </c:pt>
                <c:pt idx="267">
                  <c:v>2.2600329453845595E-2</c:v>
                </c:pt>
                <c:pt idx="268">
                  <c:v>2.2598077482345467E-2</c:v>
                </c:pt>
                <c:pt idx="269">
                  <c:v>2.2433379315868061E-2</c:v>
                </c:pt>
                <c:pt idx="270">
                  <c:v>2.245877841268017E-2</c:v>
                </c:pt>
                <c:pt idx="271">
                  <c:v>2.2205043956579705E-2</c:v>
                </c:pt>
                <c:pt idx="272">
                  <c:v>2.2778381419817202E-2</c:v>
                </c:pt>
                <c:pt idx="273">
                  <c:v>2.3390249548712959E-2</c:v>
                </c:pt>
                <c:pt idx="274">
                  <c:v>2.2466569655594838E-2</c:v>
                </c:pt>
                <c:pt idx="275">
                  <c:v>2.0151774521745876E-2</c:v>
                </c:pt>
                <c:pt idx="276">
                  <c:v>1.9227674418697754E-2</c:v>
                </c:pt>
                <c:pt idx="277">
                  <c:v>1.8824576291372876E-2</c:v>
                </c:pt>
                <c:pt idx="278">
                  <c:v>1.8978394879651625E-2</c:v>
                </c:pt>
                <c:pt idx="279">
                  <c:v>1.9764325647474747E-2</c:v>
                </c:pt>
                <c:pt idx="280">
                  <c:v>1.9660521134813098E-2</c:v>
                </c:pt>
                <c:pt idx="281">
                  <c:v>1.9651571611368917E-2</c:v>
                </c:pt>
                <c:pt idx="282">
                  <c:v>1.9590603756298956E-2</c:v>
                </c:pt>
                <c:pt idx="283">
                  <c:v>1.8766067174608846E-2</c:v>
                </c:pt>
                <c:pt idx="284">
                  <c:v>1.849977974743176E-2</c:v>
                </c:pt>
                <c:pt idx="285">
                  <c:v>1.8422507878236953E-2</c:v>
                </c:pt>
                <c:pt idx="286">
                  <c:v>1.8369909244208945E-2</c:v>
                </c:pt>
                <c:pt idx="287">
                  <c:v>1.7056617993204088E-2</c:v>
                </c:pt>
                <c:pt idx="288">
                  <c:v>1.4450424401473538E-2</c:v>
                </c:pt>
                <c:pt idx="289">
                  <c:v>1.3783624002445151E-2</c:v>
                </c:pt>
                <c:pt idx="290">
                  <c:v>1.3819613227791279E-2</c:v>
                </c:pt>
                <c:pt idx="291">
                  <c:v>1.3251120102188461E-2</c:v>
                </c:pt>
                <c:pt idx="292">
                  <c:v>1.3840641944079333E-2</c:v>
                </c:pt>
                <c:pt idx="293">
                  <c:v>1.4463375350291872E-2</c:v>
                </c:pt>
                <c:pt idx="294">
                  <c:v>1.4307285322315717E-2</c:v>
                </c:pt>
                <c:pt idx="295">
                  <c:v>1.4315611274214315E-2</c:v>
                </c:pt>
                <c:pt idx="296">
                  <c:v>1.4333821665588506E-2</c:v>
                </c:pt>
                <c:pt idx="297">
                  <c:v>1.4195434115013077E-2</c:v>
                </c:pt>
                <c:pt idx="298">
                  <c:v>1.4211550596399055E-2</c:v>
                </c:pt>
                <c:pt idx="299">
                  <c:v>1.4124752240619844E-2</c:v>
                </c:pt>
                <c:pt idx="300">
                  <c:v>1.4256132820778518E-2</c:v>
                </c:pt>
                <c:pt idx="301">
                  <c:v>1.4711896770005123E-2</c:v>
                </c:pt>
                <c:pt idx="302">
                  <c:v>1.4917451944670252E-2</c:v>
                </c:pt>
                <c:pt idx="303">
                  <c:v>1.4824298008052399E-2</c:v>
                </c:pt>
                <c:pt idx="304">
                  <c:v>1.427117057679967E-2</c:v>
                </c:pt>
                <c:pt idx="305">
                  <c:v>1.4674374582387585E-2</c:v>
                </c:pt>
                <c:pt idx="306">
                  <c:v>1.5377636643879549E-2</c:v>
                </c:pt>
                <c:pt idx="307">
                  <c:v>1.6344111365158561E-2</c:v>
                </c:pt>
                <c:pt idx="308">
                  <c:v>1.6834544151126177E-2</c:v>
                </c:pt>
                <c:pt idx="309">
                  <c:v>2.0899038501842306E-2</c:v>
                </c:pt>
                <c:pt idx="310">
                  <c:v>2.8217993800001045E-2</c:v>
                </c:pt>
                <c:pt idx="311">
                  <c:v>2.8281454100446052E-2</c:v>
                </c:pt>
                <c:pt idx="312">
                  <c:v>2.8848055602250421E-2</c:v>
                </c:pt>
                <c:pt idx="313">
                  <c:v>2.8864911929596872E-2</c:v>
                </c:pt>
                <c:pt idx="314">
                  <c:v>2.9794974393317079E-2</c:v>
                </c:pt>
                <c:pt idx="315">
                  <c:v>2.9757665821811507E-2</c:v>
                </c:pt>
                <c:pt idx="316">
                  <c:v>2.9957848171974742E-2</c:v>
                </c:pt>
                <c:pt idx="317">
                  <c:v>3.2722770351471753E-2</c:v>
                </c:pt>
                <c:pt idx="318">
                  <c:v>3.2604936221253343E-2</c:v>
                </c:pt>
                <c:pt idx="319">
                  <c:v>3.2796856160442076E-2</c:v>
                </c:pt>
                <c:pt idx="320">
                  <c:v>3.3799251050769759E-2</c:v>
                </c:pt>
                <c:pt idx="321">
                  <c:v>3.502045021361827E-2</c:v>
                </c:pt>
                <c:pt idx="322">
                  <c:v>3.5134196757373178E-2</c:v>
                </c:pt>
                <c:pt idx="323">
                  <c:v>3.4895214691384215E-2</c:v>
                </c:pt>
                <c:pt idx="324">
                  <c:v>3.5106121352532188E-2</c:v>
                </c:pt>
                <c:pt idx="325">
                  <c:v>3.5084470532726099E-2</c:v>
                </c:pt>
                <c:pt idx="326">
                  <c:v>3.5273876642727756E-2</c:v>
                </c:pt>
                <c:pt idx="327">
                  <c:v>3.5138713967293365E-2</c:v>
                </c:pt>
                <c:pt idx="328">
                  <c:v>3.5287926184625909E-2</c:v>
                </c:pt>
                <c:pt idx="329">
                  <c:v>3.5343706513614563E-2</c:v>
                </c:pt>
                <c:pt idx="330">
                  <c:v>3.5169471025279155E-2</c:v>
                </c:pt>
                <c:pt idx="331">
                  <c:v>3.5300851524975509E-2</c:v>
                </c:pt>
                <c:pt idx="332">
                  <c:v>3.5312558695682679E-2</c:v>
                </c:pt>
                <c:pt idx="333">
                  <c:v>3.5072694385942654E-2</c:v>
                </c:pt>
                <c:pt idx="334">
                  <c:v>3.5218506883454938E-2</c:v>
                </c:pt>
                <c:pt idx="335">
                  <c:v>3.5175114806983439E-2</c:v>
                </c:pt>
                <c:pt idx="336">
                  <c:v>3.5030862238388562E-2</c:v>
                </c:pt>
                <c:pt idx="337">
                  <c:v>3.4752589224686707E-2</c:v>
                </c:pt>
                <c:pt idx="338">
                  <c:v>3.447373433947587E-2</c:v>
                </c:pt>
                <c:pt idx="339">
                  <c:v>3.1247032692742215E-2</c:v>
                </c:pt>
                <c:pt idx="340">
                  <c:v>2.5327015628696013E-2</c:v>
                </c:pt>
                <c:pt idx="341">
                  <c:v>2.5570242732230731E-2</c:v>
                </c:pt>
                <c:pt idx="342">
                  <c:v>2.4870665918975899E-2</c:v>
                </c:pt>
                <c:pt idx="343">
                  <c:v>2.4819934177542878E-2</c:v>
                </c:pt>
                <c:pt idx="344">
                  <c:v>2.3628811542623671E-2</c:v>
                </c:pt>
                <c:pt idx="345">
                  <c:v>2.4171270613780479E-2</c:v>
                </c:pt>
                <c:pt idx="346">
                  <c:v>2.3805634419848426E-2</c:v>
                </c:pt>
                <c:pt idx="347">
                  <c:v>1.9684733784340214E-2</c:v>
                </c:pt>
                <c:pt idx="348">
                  <c:v>2.0184331342192871E-2</c:v>
                </c:pt>
                <c:pt idx="349">
                  <c:v>2.0046759755403976E-2</c:v>
                </c:pt>
                <c:pt idx="350">
                  <c:v>1.7165609506374652E-2</c:v>
                </c:pt>
                <c:pt idx="351">
                  <c:v>1.5397449798457174E-2</c:v>
                </c:pt>
                <c:pt idx="352">
                  <c:v>1.540750953906995E-2</c:v>
                </c:pt>
                <c:pt idx="353">
                  <c:v>1.507118005246501E-2</c:v>
                </c:pt>
                <c:pt idx="354">
                  <c:v>1.4216190661418542E-2</c:v>
                </c:pt>
                <c:pt idx="355">
                  <c:v>1.4223173345254959E-2</c:v>
                </c:pt>
                <c:pt idx="356">
                  <c:v>1.3998779857117193E-2</c:v>
                </c:pt>
                <c:pt idx="357">
                  <c:v>1.4083666795663287E-2</c:v>
                </c:pt>
                <c:pt idx="358">
                  <c:v>1.3356374958824893E-2</c:v>
                </c:pt>
                <c:pt idx="359">
                  <c:v>1.287359099926055E-2</c:v>
                </c:pt>
                <c:pt idx="360">
                  <c:v>1.2412996441775974E-2</c:v>
                </c:pt>
                <c:pt idx="361">
                  <c:v>1.2956878158367718E-2</c:v>
                </c:pt>
                <c:pt idx="362">
                  <c:v>1.2892756291143228E-2</c:v>
                </c:pt>
                <c:pt idx="363">
                  <c:v>1.2879825345557488E-2</c:v>
                </c:pt>
                <c:pt idx="364">
                  <c:v>1.2616733534044883E-2</c:v>
                </c:pt>
                <c:pt idx="365">
                  <c:v>1.2907266711374075E-2</c:v>
                </c:pt>
                <c:pt idx="366">
                  <c:v>1.290153787122892E-2</c:v>
                </c:pt>
                <c:pt idx="367">
                  <c:v>1.2834198892417058E-2</c:v>
                </c:pt>
                <c:pt idx="368">
                  <c:v>1.3256048766172182E-2</c:v>
                </c:pt>
                <c:pt idx="369">
                  <c:v>1.3695242474954293E-2</c:v>
                </c:pt>
                <c:pt idx="370">
                  <c:v>1.3548387552703827E-2</c:v>
                </c:pt>
                <c:pt idx="371">
                  <c:v>1.2866609750953427E-2</c:v>
                </c:pt>
                <c:pt idx="372">
                  <c:v>1.2806050356028942E-2</c:v>
                </c:pt>
                <c:pt idx="373">
                  <c:v>1.2734126996831513E-2</c:v>
                </c:pt>
                <c:pt idx="374">
                  <c:v>1.2527832318206807E-2</c:v>
                </c:pt>
                <c:pt idx="375">
                  <c:v>1.1713047210529282E-2</c:v>
                </c:pt>
                <c:pt idx="376">
                  <c:v>1.279454257205245E-2</c:v>
                </c:pt>
                <c:pt idx="377">
                  <c:v>1.2697660393786062E-2</c:v>
                </c:pt>
                <c:pt idx="378">
                  <c:v>1.19932130414132E-2</c:v>
                </c:pt>
                <c:pt idx="379">
                  <c:v>1.1984036147653957E-2</c:v>
                </c:pt>
                <c:pt idx="380">
                  <c:v>1.1838974991842909E-2</c:v>
                </c:pt>
                <c:pt idx="381">
                  <c:v>1.1835152327225505E-2</c:v>
                </c:pt>
                <c:pt idx="382">
                  <c:v>1.1900263732540712E-2</c:v>
                </c:pt>
                <c:pt idx="383">
                  <c:v>1.2075128381398228E-2</c:v>
                </c:pt>
                <c:pt idx="384">
                  <c:v>1.2080317444392755E-2</c:v>
                </c:pt>
                <c:pt idx="385">
                  <c:v>1.2222345772974361E-2</c:v>
                </c:pt>
                <c:pt idx="386">
                  <c:v>1.2115592479052043E-2</c:v>
                </c:pt>
                <c:pt idx="387">
                  <c:v>1.2312063608395866E-2</c:v>
                </c:pt>
                <c:pt idx="388">
                  <c:v>1.2325025925292294E-2</c:v>
                </c:pt>
                <c:pt idx="389">
                  <c:v>1.2368357470702284E-2</c:v>
                </c:pt>
                <c:pt idx="390">
                  <c:v>1.2618488857596774E-2</c:v>
                </c:pt>
                <c:pt idx="391">
                  <c:v>1.1784664841510525E-2</c:v>
                </c:pt>
                <c:pt idx="392">
                  <c:v>1.1735068512506467E-2</c:v>
                </c:pt>
                <c:pt idx="393">
                  <c:v>1.1675596302830674E-2</c:v>
                </c:pt>
                <c:pt idx="394">
                  <c:v>1.1931779526059198E-2</c:v>
                </c:pt>
                <c:pt idx="395">
                  <c:v>1.145857923506245E-2</c:v>
                </c:pt>
                <c:pt idx="396">
                  <c:v>1.3264461381135656E-2</c:v>
                </c:pt>
                <c:pt idx="397">
                  <c:v>1.3241964765638501E-2</c:v>
                </c:pt>
                <c:pt idx="398">
                  <c:v>1.3237275434712028E-2</c:v>
                </c:pt>
                <c:pt idx="399">
                  <c:v>1.2725155955139934E-2</c:v>
                </c:pt>
                <c:pt idx="400">
                  <c:v>1.2640345912284572E-2</c:v>
                </c:pt>
                <c:pt idx="401">
                  <c:v>1.2521517790013915E-2</c:v>
                </c:pt>
                <c:pt idx="402">
                  <c:v>1.2428833378693244E-2</c:v>
                </c:pt>
                <c:pt idx="403">
                  <c:v>1.2496984308442377E-2</c:v>
                </c:pt>
                <c:pt idx="404">
                  <c:v>1.2576760464062264E-2</c:v>
                </c:pt>
                <c:pt idx="405">
                  <c:v>1.1983846218714051E-2</c:v>
                </c:pt>
                <c:pt idx="406">
                  <c:v>1.0811370028566473E-2</c:v>
                </c:pt>
                <c:pt idx="407">
                  <c:v>1.0901948059980956E-2</c:v>
                </c:pt>
                <c:pt idx="408">
                  <c:v>1.0938419805122199E-2</c:v>
                </c:pt>
                <c:pt idx="409">
                  <c:v>1.0956499483361911E-2</c:v>
                </c:pt>
                <c:pt idx="410">
                  <c:v>1.093603447575494E-2</c:v>
                </c:pt>
                <c:pt idx="411">
                  <c:v>1.0928422732938002E-2</c:v>
                </c:pt>
                <c:pt idx="412">
                  <c:v>1.0538789178842486E-2</c:v>
                </c:pt>
                <c:pt idx="413">
                  <c:v>1.0904502267576331E-2</c:v>
                </c:pt>
                <c:pt idx="414">
                  <c:v>1.0879362628008198E-2</c:v>
                </c:pt>
                <c:pt idx="415">
                  <c:v>1.0251045911924505E-2</c:v>
                </c:pt>
                <c:pt idx="416">
                  <c:v>1.1539329159180576E-2</c:v>
                </c:pt>
                <c:pt idx="417">
                  <c:v>1.1547937108586157E-2</c:v>
                </c:pt>
                <c:pt idx="418">
                  <c:v>1.1630878369158493E-2</c:v>
                </c:pt>
                <c:pt idx="419">
                  <c:v>1.1842159125431431E-2</c:v>
                </c:pt>
                <c:pt idx="420">
                  <c:v>1.1753902872573253E-2</c:v>
                </c:pt>
                <c:pt idx="421">
                  <c:v>1.2084534266967224E-2</c:v>
                </c:pt>
                <c:pt idx="422">
                  <c:v>1.2374377461360471E-2</c:v>
                </c:pt>
                <c:pt idx="423">
                  <c:v>1.2791978633012357E-2</c:v>
                </c:pt>
                <c:pt idx="424">
                  <c:v>1.2652870300324359E-2</c:v>
                </c:pt>
                <c:pt idx="425">
                  <c:v>1.2571239484273741E-2</c:v>
                </c:pt>
                <c:pt idx="426">
                  <c:v>1.1263352358164105E-2</c:v>
                </c:pt>
                <c:pt idx="427">
                  <c:v>1.1459823682836436E-2</c:v>
                </c:pt>
                <c:pt idx="428">
                  <c:v>1.4252283988156455E-2</c:v>
                </c:pt>
                <c:pt idx="429">
                  <c:v>1.4376661852659045E-2</c:v>
                </c:pt>
                <c:pt idx="430">
                  <c:v>1.4384599430190525E-2</c:v>
                </c:pt>
                <c:pt idx="431">
                  <c:v>1.4387375551435173E-2</c:v>
                </c:pt>
                <c:pt idx="432">
                  <c:v>1.598544318302373E-2</c:v>
                </c:pt>
                <c:pt idx="433">
                  <c:v>1.6059583082327442E-2</c:v>
                </c:pt>
                <c:pt idx="434">
                  <c:v>1.6031220589912819E-2</c:v>
                </c:pt>
                <c:pt idx="435">
                  <c:v>1.6033701856130671E-2</c:v>
                </c:pt>
                <c:pt idx="436">
                  <c:v>1.6455230988927243E-2</c:v>
                </c:pt>
                <c:pt idx="437">
                  <c:v>1.6563364848155026E-2</c:v>
                </c:pt>
                <c:pt idx="438">
                  <c:v>1.6934360963284E-2</c:v>
                </c:pt>
                <c:pt idx="439">
                  <c:v>1.6909256528671375E-2</c:v>
                </c:pt>
                <c:pt idx="440">
                  <c:v>1.8146976713153379E-2</c:v>
                </c:pt>
                <c:pt idx="441">
                  <c:v>1.9447457912162538E-2</c:v>
                </c:pt>
                <c:pt idx="442">
                  <c:v>1.9331300601114952E-2</c:v>
                </c:pt>
                <c:pt idx="443">
                  <c:v>1.8619258081672679E-2</c:v>
                </c:pt>
                <c:pt idx="444">
                  <c:v>1.90608861660512E-2</c:v>
                </c:pt>
                <c:pt idx="445">
                  <c:v>1.99735441228268E-2</c:v>
                </c:pt>
                <c:pt idx="446">
                  <c:v>1.8640824828829217E-2</c:v>
                </c:pt>
                <c:pt idx="447">
                  <c:v>1.9101834876069795E-2</c:v>
                </c:pt>
                <c:pt idx="448">
                  <c:v>1.9146823029601561E-2</c:v>
                </c:pt>
                <c:pt idx="449">
                  <c:v>1.9193825263542935E-2</c:v>
                </c:pt>
                <c:pt idx="450">
                  <c:v>1.9251392452739602E-2</c:v>
                </c:pt>
                <c:pt idx="451">
                  <c:v>1.9329987716320943E-2</c:v>
                </c:pt>
                <c:pt idx="452">
                  <c:v>1.9394348910098645E-2</c:v>
                </c:pt>
                <c:pt idx="453">
                  <c:v>2.0064181806708808E-2</c:v>
                </c:pt>
                <c:pt idx="454">
                  <c:v>1.9700753558616616E-2</c:v>
                </c:pt>
                <c:pt idx="455">
                  <c:v>2.0274876148786897E-2</c:v>
                </c:pt>
                <c:pt idx="456">
                  <c:v>2.0205311591944993E-2</c:v>
                </c:pt>
                <c:pt idx="457">
                  <c:v>2.0620244220764593E-2</c:v>
                </c:pt>
                <c:pt idx="458">
                  <c:v>1.9558615946989918E-2</c:v>
                </c:pt>
                <c:pt idx="459">
                  <c:v>1.9376678273313071E-2</c:v>
                </c:pt>
                <c:pt idx="460">
                  <c:v>1.949117674298247E-2</c:v>
                </c:pt>
                <c:pt idx="461">
                  <c:v>1.9844860418497721E-2</c:v>
                </c:pt>
                <c:pt idx="462">
                  <c:v>1.8002029194601969E-2</c:v>
                </c:pt>
                <c:pt idx="463">
                  <c:v>1.8322665124005568E-2</c:v>
                </c:pt>
                <c:pt idx="464">
                  <c:v>1.8411938739672493E-2</c:v>
                </c:pt>
                <c:pt idx="465">
                  <c:v>1.8262612803502963E-2</c:v>
                </c:pt>
                <c:pt idx="466">
                  <c:v>1.8173984673372164E-2</c:v>
                </c:pt>
                <c:pt idx="467">
                  <c:v>1.8128729727214694E-2</c:v>
                </c:pt>
                <c:pt idx="468">
                  <c:v>1.8126856661285586E-2</c:v>
                </c:pt>
                <c:pt idx="469">
                  <c:v>1.8026821985842195E-2</c:v>
                </c:pt>
                <c:pt idx="470">
                  <c:v>1.7456420369440635E-2</c:v>
                </c:pt>
                <c:pt idx="471">
                  <c:v>1.6325047753695546E-2</c:v>
                </c:pt>
                <c:pt idx="472">
                  <c:v>1.6491921233157857E-2</c:v>
                </c:pt>
                <c:pt idx="473">
                  <c:v>1.653180994661094E-2</c:v>
                </c:pt>
                <c:pt idx="474">
                  <c:v>1.631928318406619E-2</c:v>
                </c:pt>
                <c:pt idx="475">
                  <c:v>1.576790375362478E-2</c:v>
                </c:pt>
                <c:pt idx="476">
                  <c:v>1.5629539706341726E-2</c:v>
                </c:pt>
                <c:pt idx="477">
                  <c:v>1.5300083631203706E-2</c:v>
                </c:pt>
                <c:pt idx="478">
                  <c:v>1.527442778652382E-2</c:v>
                </c:pt>
                <c:pt idx="479">
                  <c:v>1.526274457908079E-2</c:v>
                </c:pt>
                <c:pt idx="480">
                  <c:v>1.5323289691287743E-2</c:v>
                </c:pt>
                <c:pt idx="481">
                  <c:v>1.5256165637875522E-2</c:v>
                </c:pt>
                <c:pt idx="482">
                  <c:v>1.5130573610252844E-2</c:v>
                </c:pt>
                <c:pt idx="483">
                  <c:v>1.5116781503178698E-2</c:v>
                </c:pt>
                <c:pt idx="484">
                  <c:v>1.4712462002468032E-2</c:v>
                </c:pt>
                <c:pt idx="485">
                  <c:v>1.4079968673135469E-2</c:v>
                </c:pt>
                <c:pt idx="486">
                  <c:v>1.4079137917993015E-2</c:v>
                </c:pt>
                <c:pt idx="487">
                  <c:v>1.3339895054395404E-2</c:v>
                </c:pt>
                <c:pt idx="488">
                  <c:v>1.3140336099505497E-2</c:v>
                </c:pt>
                <c:pt idx="489">
                  <c:v>1.457251946336542E-2</c:v>
                </c:pt>
                <c:pt idx="490">
                  <c:v>1.4333920020415551E-2</c:v>
                </c:pt>
                <c:pt idx="491">
                  <c:v>1.5427468979393023E-2</c:v>
                </c:pt>
                <c:pt idx="492">
                  <c:v>1.5491156557707761E-2</c:v>
                </c:pt>
                <c:pt idx="493">
                  <c:v>1.6056133906540343E-2</c:v>
                </c:pt>
                <c:pt idx="494">
                  <c:v>1.6281886431281971E-2</c:v>
                </c:pt>
                <c:pt idx="495">
                  <c:v>1.6383649908549604E-2</c:v>
                </c:pt>
                <c:pt idx="496">
                  <c:v>1.6450222226115915E-2</c:v>
                </c:pt>
                <c:pt idx="497">
                  <c:v>1.6434065981936367E-2</c:v>
                </c:pt>
                <c:pt idx="498">
                  <c:v>1.689082511920979E-2</c:v>
                </c:pt>
                <c:pt idx="499">
                  <c:v>1.6937878122246709E-2</c:v>
                </c:pt>
                <c:pt idx="500">
                  <c:v>1.6550849921519097E-2</c:v>
                </c:pt>
                <c:pt idx="501">
                  <c:v>1.6371140292146001E-2</c:v>
                </c:pt>
                <c:pt idx="502">
                  <c:v>1.6422948615105386E-2</c:v>
                </c:pt>
                <c:pt idx="503">
                  <c:v>1.6686341917632429E-2</c:v>
                </c:pt>
                <c:pt idx="504">
                  <c:v>1.6393976205011707E-2</c:v>
                </c:pt>
                <c:pt idx="505">
                  <c:v>1.5895180210189416E-2</c:v>
                </c:pt>
                <c:pt idx="506">
                  <c:v>1.622220890821003E-2</c:v>
                </c:pt>
                <c:pt idx="507">
                  <c:v>1.637165441610261E-2</c:v>
                </c:pt>
                <c:pt idx="508">
                  <c:v>1.6265459217669261E-2</c:v>
                </c:pt>
                <c:pt idx="509">
                  <c:v>1.6572048536419297E-2</c:v>
                </c:pt>
                <c:pt idx="510">
                  <c:v>1.6711024774071659E-2</c:v>
                </c:pt>
                <c:pt idx="511">
                  <c:v>1.6991499718000874E-2</c:v>
                </c:pt>
                <c:pt idx="512">
                  <c:v>1.7356734142806925E-2</c:v>
                </c:pt>
                <c:pt idx="513">
                  <c:v>1.659598841610915E-2</c:v>
                </c:pt>
                <c:pt idx="514">
                  <c:v>1.6985013176436817E-2</c:v>
                </c:pt>
                <c:pt idx="515">
                  <c:v>1.7352887922900954E-2</c:v>
                </c:pt>
                <c:pt idx="516">
                  <c:v>1.7748906326620958E-2</c:v>
                </c:pt>
                <c:pt idx="517">
                  <c:v>1.8156547502258456E-2</c:v>
                </c:pt>
                <c:pt idx="518">
                  <c:v>1.8399375172274683E-2</c:v>
                </c:pt>
                <c:pt idx="519">
                  <c:v>1.6350357880931605E-2</c:v>
                </c:pt>
                <c:pt idx="520">
                  <c:v>1.6682245854585703E-2</c:v>
                </c:pt>
                <c:pt idx="521">
                  <c:v>1.4550854696005302E-2</c:v>
                </c:pt>
                <c:pt idx="522">
                  <c:v>1.4480596047300355E-2</c:v>
                </c:pt>
                <c:pt idx="523">
                  <c:v>1.2882994198936929E-2</c:v>
                </c:pt>
                <c:pt idx="524">
                  <c:v>1.2751675408873278E-2</c:v>
                </c:pt>
                <c:pt idx="525">
                  <c:v>1.3006869782042066E-2</c:v>
                </c:pt>
                <c:pt idx="526">
                  <c:v>1.3375719802979006E-2</c:v>
                </c:pt>
                <c:pt idx="527">
                  <c:v>1.4184918447301737E-2</c:v>
                </c:pt>
                <c:pt idx="528">
                  <c:v>1.2217647780589647E-2</c:v>
                </c:pt>
                <c:pt idx="529">
                  <c:v>1.2922380420538015E-2</c:v>
                </c:pt>
                <c:pt idx="530">
                  <c:v>1.4147613825649165E-2</c:v>
                </c:pt>
                <c:pt idx="531">
                  <c:v>1.5791742246985263E-2</c:v>
                </c:pt>
                <c:pt idx="532">
                  <c:v>1.5655277967964613E-2</c:v>
                </c:pt>
                <c:pt idx="533">
                  <c:v>9.0796619921810571E-3</c:v>
                </c:pt>
                <c:pt idx="534">
                  <c:v>4.0558669161502329E-3</c:v>
                </c:pt>
                <c:pt idx="535">
                  <c:v>0</c:v>
                </c:pt>
              </c:numCache>
            </c:numRef>
          </c:val>
          <c:smooth val="0"/>
          <c:extLst>
            <c:ext xmlns:c16="http://schemas.microsoft.com/office/drawing/2014/chart" uri="{C3380CC4-5D6E-409C-BE32-E72D297353CC}">
              <c16:uniqueId val="{00000008-652C-49F7-BB0B-B3C37C515BA5}"/>
            </c:ext>
          </c:extLst>
        </c:ser>
        <c:dLbls>
          <c:showLegendKey val="0"/>
          <c:showVal val="0"/>
          <c:showCatName val="0"/>
          <c:showSerName val="0"/>
          <c:showPercent val="0"/>
          <c:showBubbleSize val="0"/>
        </c:dLbls>
        <c:smooth val="0"/>
        <c:axId val="2017076144"/>
        <c:axId val="136887424"/>
      </c:lineChart>
      <c:dateAx>
        <c:axId val="201707614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dirty="0"/>
                  <a:t> </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36887424"/>
        <c:crosses val="autoZero"/>
        <c:auto val="1"/>
        <c:lblOffset val="100"/>
        <c:baseTimeUnit val="days"/>
        <c:majorUnit val="3"/>
        <c:majorTimeUnit val="months"/>
      </c:dateAx>
      <c:valAx>
        <c:axId val="13688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Rolling</a:t>
                </a:r>
                <a:r>
                  <a:rPr lang="en-AU" baseline="0"/>
                  <a:t> standard deviation</a:t>
                </a:r>
                <a:endParaRPr lang="en-AU"/>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0761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600" dirty="0">
                <a:latin typeface="+mj-lt"/>
              </a:rPr>
              <a:t>ISE USD Predictive</a:t>
            </a:r>
            <a:r>
              <a:rPr lang="en-AU" sz="1600" baseline="0" dirty="0">
                <a:latin typeface="+mj-lt"/>
              </a:rPr>
              <a:t> Model</a:t>
            </a:r>
            <a:endParaRPr lang="en-AU" sz="1600"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'mech predict'!$L$1</c:f>
              <c:strCache>
                <c:ptCount val="1"/>
                <c:pt idx="0">
                  <c:v>ISE USD Actual </c:v>
                </c:pt>
              </c:strCache>
            </c:strRef>
          </c:tx>
          <c:spPr>
            <a:ln w="28575" cap="rnd">
              <a:solidFill>
                <a:srgbClr val="92D050"/>
              </a:solidFill>
              <a:round/>
            </a:ln>
            <a:effectLst/>
          </c:spPr>
          <c:marker>
            <c:symbol val="none"/>
          </c:marker>
          <c:cat>
            <c:numRef>
              <c:f>'mech predict'!$K$2:$K$287</c:f>
              <c:numCache>
                <c:formatCode>[$-409]d/mmm/yy;@</c:formatCode>
                <c:ptCount val="286"/>
                <c:pt idx="0">
                  <c:v>40182</c:v>
                </c:pt>
                <c:pt idx="1">
                  <c:v>40183</c:v>
                </c:pt>
                <c:pt idx="2">
                  <c:v>40184</c:v>
                </c:pt>
                <c:pt idx="3">
                  <c:v>40185</c:v>
                </c:pt>
                <c:pt idx="4">
                  <c:v>40186</c:v>
                </c:pt>
                <c:pt idx="5">
                  <c:v>40189</c:v>
                </c:pt>
                <c:pt idx="6">
                  <c:v>40190</c:v>
                </c:pt>
                <c:pt idx="7">
                  <c:v>40191</c:v>
                </c:pt>
                <c:pt idx="8">
                  <c:v>40192</c:v>
                </c:pt>
                <c:pt idx="9">
                  <c:v>40193</c:v>
                </c:pt>
                <c:pt idx="10">
                  <c:v>40196</c:v>
                </c:pt>
                <c:pt idx="11">
                  <c:v>40197</c:v>
                </c:pt>
                <c:pt idx="12">
                  <c:v>40198</c:v>
                </c:pt>
                <c:pt idx="13">
                  <c:v>40199</c:v>
                </c:pt>
                <c:pt idx="14">
                  <c:v>40200</c:v>
                </c:pt>
                <c:pt idx="15">
                  <c:v>40203</c:v>
                </c:pt>
                <c:pt idx="16">
                  <c:v>40204</c:v>
                </c:pt>
                <c:pt idx="17">
                  <c:v>40205</c:v>
                </c:pt>
                <c:pt idx="18">
                  <c:v>40206</c:v>
                </c:pt>
                <c:pt idx="19">
                  <c:v>40207</c:v>
                </c:pt>
                <c:pt idx="20">
                  <c:v>40210</c:v>
                </c:pt>
                <c:pt idx="21">
                  <c:v>40211</c:v>
                </c:pt>
                <c:pt idx="22">
                  <c:v>40212</c:v>
                </c:pt>
                <c:pt idx="23">
                  <c:v>40213</c:v>
                </c:pt>
                <c:pt idx="24">
                  <c:v>40214</c:v>
                </c:pt>
                <c:pt idx="25">
                  <c:v>40217</c:v>
                </c:pt>
                <c:pt idx="26">
                  <c:v>40218</c:v>
                </c:pt>
                <c:pt idx="27">
                  <c:v>40219</c:v>
                </c:pt>
                <c:pt idx="28">
                  <c:v>40220</c:v>
                </c:pt>
                <c:pt idx="29">
                  <c:v>40221</c:v>
                </c:pt>
                <c:pt idx="30">
                  <c:v>40224</c:v>
                </c:pt>
                <c:pt idx="31">
                  <c:v>40225</c:v>
                </c:pt>
                <c:pt idx="32">
                  <c:v>40226</c:v>
                </c:pt>
                <c:pt idx="33">
                  <c:v>40227</c:v>
                </c:pt>
                <c:pt idx="34">
                  <c:v>40228</c:v>
                </c:pt>
                <c:pt idx="35">
                  <c:v>40231</c:v>
                </c:pt>
                <c:pt idx="36">
                  <c:v>40232</c:v>
                </c:pt>
                <c:pt idx="37">
                  <c:v>40233</c:v>
                </c:pt>
                <c:pt idx="38">
                  <c:v>40234</c:v>
                </c:pt>
                <c:pt idx="39">
                  <c:v>40235</c:v>
                </c:pt>
                <c:pt idx="40">
                  <c:v>40238</c:v>
                </c:pt>
                <c:pt idx="41">
                  <c:v>40239</c:v>
                </c:pt>
                <c:pt idx="42">
                  <c:v>40240</c:v>
                </c:pt>
                <c:pt idx="43">
                  <c:v>40241</c:v>
                </c:pt>
                <c:pt idx="44">
                  <c:v>40242</c:v>
                </c:pt>
                <c:pt idx="45">
                  <c:v>40245</c:v>
                </c:pt>
                <c:pt idx="46">
                  <c:v>40246</c:v>
                </c:pt>
                <c:pt idx="47">
                  <c:v>40247</c:v>
                </c:pt>
                <c:pt idx="48">
                  <c:v>40248</c:v>
                </c:pt>
                <c:pt idx="49">
                  <c:v>40249</c:v>
                </c:pt>
                <c:pt idx="50">
                  <c:v>40252</c:v>
                </c:pt>
                <c:pt idx="51">
                  <c:v>40253</c:v>
                </c:pt>
                <c:pt idx="52">
                  <c:v>40254</c:v>
                </c:pt>
                <c:pt idx="53">
                  <c:v>40255</c:v>
                </c:pt>
                <c:pt idx="54">
                  <c:v>40256</c:v>
                </c:pt>
                <c:pt idx="55">
                  <c:v>40259</c:v>
                </c:pt>
                <c:pt idx="56">
                  <c:v>40260</c:v>
                </c:pt>
                <c:pt idx="57">
                  <c:v>40261</c:v>
                </c:pt>
                <c:pt idx="58">
                  <c:v>40262</c:v>
                </c:pt>
                <c:pt idx="59">
                  <c:v>40263</c:v>
                </c:pt>
                <c:pt idx="60">
                  <c:v>40266</c:v>
                </c:pt>
                <c:pt idx="61">
                  <c:v>40267</c:v>
                </c:pt>
                <c:pt idx="62">
                  <c:v>40268</c:v>
                </c:pt>
                <c:pt idx="63">
                  <c:v>40269</c:v>
                </c:pt>
                <c:pt idx="64">
                  <c:v>40270</c:v>
                </c:pt>
                <c:pt idx="65">
                  <c:v>40273</c:v>
                </c:pt>
                <c:pt idx="66">
                  <c:v>40274</c:v>
                </c:pt>
                <c:pt idx="67">
                  <c:v>40275</c:v>
                </c:pt>
                <c:pt idx="68">
                  <c:v>40276</c:v>
                </c:pt>
                <c:pt idx="69">
                  <c:v>40277</c:v>
                </c:pt>
                <c:pt idx="70">
                  <c:v>40280</c:v>
                </c:pt>
                <c:pt idx="71">
                  <c:v>40281</c:v>
                </c:pt>
                <c:pt idx="72">
                  <c:v>40282</c:v>
                </c:pt>
                <c:pt idx="73">
                  <c:v>40283</c:v>
                </c:pt>
                <c:pt idx="74">
                  <c:v>40284</c:v>
                </c:pt>
                <c:pt idx="75">
                  <c:v>40287</c:v>
                </c:pt>
                <c:pt idx="76">
                  <c:v>40288</c:v>
                </c:pt>
                <c:pt idx="77">
                  <c:v>40289</c:v>
                </c:pt>
                <c:pt idx="78">
                  <c:v>40290</c:v>
                </c:pt>
                <c:pt idx="79">
                  <c:v>40294</c:v>
                </c:pt>
                <c:pt idx="80">
                  <c:v>40295</c:v>
                </c:pt>
                <c:pt idx="81">
                  <c:v>40296</c:v>
                </c:pt>
                <c:pt idx="82">
                  <c:v>40297</c:v>
                </c:pt>
                <c:pt idx="83">
                  <c:v>40298</c:v>
                </c:pt>
                <c:pt idx="84">
                  <c:v>40301</c:v>
                </c:pt>
                <c:pt idx="85">
                  <c:v>40302</c:v>
                </c:pt>
                <c:pt idx="86">
                  <c:v>40303</c:v>
                </c:pt>
                <c:pt idx="87">
                  <c:v>40304</c:v>
                </c:pt>
                <c:pt idx="88">
                  <c:v>40305</c:v>
                </c:pt>
                <c:pt idx="89">
                  <c:v>40308</c:v>
                </c:pt>
                <c:pt idx="90">
                  <c:v>40309</c:v>
                </c:pt>
                <c:pt idx="91">
                  <c:v>40310</c:v>
                </c:pt>
                <c:pt idx="92">
                  <c:v>40311</c:v>
                </c:pt>
                <c:pt idx="93">
                  <c:v>40312</c:v>
                </c:pt>
                <c:pt idx="94">
                  <c:v>40315</c:v>
                </c:pt>
                <c:pt idx="95">
                  <c:v>40316</c:v>
                </c:pt>
                <c:pt idx="96">
                  <c:v>40318</c:v>
                </c:pt>
                <c:pt idx="97">
                  <c:v>40319</c:v>
                </c:pt>
                <c:pt idx="98">
                  <c:v>40322</c:v>
                </c:pt>
                <c:pt idx="99">
                  <c:v>40323</c:v>
                </c:pt>
                <c:pt idx="100">
                  <c:v>40324</c:v>
                </c:pt>
                <c:pt idx="101">
                  <c:v>40325</c:v>
                </c:pt>
                <c:pt idx="102">
                  <c:v>40326</c:v>
                </c:pt>
                <c:pt idx="103">
                  <c:v>40329</c:v>
                </c:pt>
                <c:pt idx="104">
                  <c:v>40330</c:v>
                </c:pt>
                <c:pt idx="105">
                  <c:v>40331</c:v>
                </c:pt>
                <c:pt idx="106">
                  <c:v>40332</c:v>
                </c:pt>
                <c:pt idx="107">
                  <c:v>40333</c:v>
                </c:pt>
                <c:pt idx="108">
                  <c:v>40336</c:v>
                </c:pt>
                <c:pt idx="109">
                  <c:v>40337</c:v>
                </c:pt>
                <c:pt idx="110">
                  <c:v>40338</c:v>
                </c:pt>
                <c:pt idx="111">
                  <c:v>40339</c:v>
                </c:pt>
                <c:pt idx="112">
                  <c:v>40340</c:v>
                </c:pt>
                <c:pt idx="113">
                  <c:v>40343</c:v>
                </c:pt>
                <c:pt idx="114">
                  <c:v>40344</c:v>
                </c:pt>
                <c:pt idx="115">
                  <c:v>40345</c:v>
                </c:pt>
                <c:pt idx="116">
                  <c:v>40346</c:v>
                </c:pt>
                <c:pt idx="117">
                  <c:v>40347</c:v>
                </c:pt>
                <c:pt idx="118">
                  <c:v>40350</c:v>
                </c:pt>
                <c:pt idx="119">
                  <c:v>40351</c:v>
                </c:pt>
                <c:pt idx="120">
                  <c:v>40352</c:v>
                </c:pt>
                <c:pt idx="121">
                  <c:v>40353</c:v>
                </c:pt>
                <c:pt idx="122">
                  <c:v>40354</c:v>
                </c:pt>
                <c:pt idx="123">
                  <c:v>40357</c:v>
                </c:pt>
                <c:pt idx="124">
                  <c:v>40358</c:v>
                </c:pt>
                <c:pt idx="125">
                  <c:v>40359</c:v>
                </c:pt>
                <c:pt idx="126">
                  <c:v>40360</c:v>
                </c:pt>
                <c:pt idx="127">
                  <c:v>40361</c:v>
                </c:pt>
                <c:pt idx="128">
                  <c:v>40364</c:v>
                </c:pt>
                <c:pt idx="129">
                  <c:v>40365</c:v>
                </c:pt>
                <c:pt idx="130">
                  <c:v>40366</c:v>
                </c:pt>
                <c:pt idx="131">
                  <c:v>40367</c:v>
                </c:pt>
                <c:pt idx="132">
                  <c:v>40368</c:v>
                </c:pt>
                <c:pt idx="133">
                  <c:v>40371</c:v>
                </c:pt>
                <c:pt idx="134">
                  <c:v>40372</c:v>
                </c:pt>
                <c:pt idx="135">
                  <c:v>40373</c:v>
                </c:pt>
                <c:pt idx="136">
                  <c:v>40374</c:v>
                </c:pt>
                <c:pt idx="137">
                  <c:v>40375</c:v>
                </c:pt>
                <c:pt idx="138">
                  <c:v>40378</c:v>
                </c:pt>
                <c:pt idx="139">
                  <c:v>40379</c:v>
                </c:pt>
                <c:pt idx="140">
                  <c:v>40380</c:v>
                </c:pt>
                <c:pt idx="141">
                  <c:v>40381</c:v>
                </c:pt>
                <c:pt idx="142">
                  <c:v>40382</c:v>
                </c:pt>
                <c:pt idx="143">
                  <c:v>40385</c:v>
                </c:pt>
                <c:pt idx="144">
                  <c:v>40386</c:v>
                </c:pt>
                <c:pt idx="145">
                  <c:v>40387</c:v>
                </c:pt>
                <c:pt idx="146">
                  <c:v>40388</c:v>
                </c:pt>
                <c:pt idx="147">
                  <c:v>40389</c:v>
                </c:pt>
                <c:pt idx="148">
                  <c:v>40392</c:v>
                </c:pt>
                <c:pt idx="149">
                  <c:v>40393</c:v>
                </c:pt>
                <c:pt idx="150">
                  <c:v>40394</c:v>
                </c:pt>
                <c:pt idx="151">
                  <c:v>40395</c:v>
                </c:pt>
                <c:pt idx="152">
                  <c:v>40396</c:v>
                </c:pt>
                <c:pt idx="153">
                  <c:v>40399</c:v>
                </c:pt>
                <c:pt idx="154">
                  <c:v>40400</c:v>
                </c:pt>
                <c:pt idx="155">
                  <c:v>40401</c:v>
                </c:pt>
                <c:pt idx="156">
                  <c:v>40402</c:v>
                </c:pt>
                <c:pt idx="157">
                  <c:v>40403</c:v>
                </c:pt>
                <c:pt idx="158">
                  <c:v>40406</c:v>
                </c:pt>
                <c:pt idx="159">
                  <c:v>40407</c:v>
                </c:pt>
                <c:pt idx="160">
                  <c:v>40408</c:v>
                </c:pt>
                <c:pt idx="161">
                  <c:v>40409</c:v>
                </c:pt>
                <c:pt idx="162">
                  <c:v>40410</c:v>
                </c:pt>
                <c:pt idx="163">
                  <c:v>40413</c:v>
                </c:pt>
                <c:pt idx="164">
                  <c:v>40414</c:v>
                </c:pt>
                <c:pt idx="165">
                  <c:v>40415</c:v>
                </c:pt>
                <c:pt idx="166">
                  <c:v>40416</c:v>
                </c:pt>
                <c:pt idx="167">
                  <c:v>40417</c:v>
                </c:pt>
                <c:pt idx="168">
                  <c:v>40421</c:v>
                </c:pt>
                <c:pt idx="169">
                  <c:v>40422</c:v>
                </c:pt>
                <c:pt idx="170">
                  <c:v>40423</c:v>
                </c:pt>
                <c:pt idx="171">
                  <c:v>40424</c:v>
                </c:pt>
                <c:pt idx="172">
                  <c:v>40427</c:v>
                </c:pt>
                <c:pt idx="173">
                  <c:v>40428</c:v>
                </c:pt>
                <c:pt idx="174">
                  <c:v>40429</c:v>
                </c:pt>
                <c:pt idx="175">
                  <c:v>40434</c:v>
                </c:pt>
                <c:pt idx="176">
                  <c:v>40435</c:v>
                </c:pt>
                <c:pt idx="177">
                  <c:v>40436</c:v>
                </c:pt>
                <c:pt idx="178">
                  <c:v>40437</c:v>
                </c:pt>
                <c:pt idx="179">
                  <c:v>40438</c:v>
                </c:pt>
                <c:pt idx="180">
                  <c:v>40441</c:v>
                </c:pt>
                <c:pt idx="181">
                  <c:v>40442</c:v>
                </c:pt>
                <c:pt idx="182">
                  <c:v>40443</c:v>
                </c:pt>
                <c:pt idx="183">
                  <c:v>40444</c:v>
                </c:pt>
                <c:pt idx="184">
                  <c:v>40445</c:v>
                </c:pt>
                <c:pt idx="185">
                  <c:v>40448</c:v>
                </c:pt>
                <c:pt idx="186">
                  <c:v>40449</c:v>
                </c:pt>
                <c:pt idx="187">
                  <c:v>40450</c:v>
                </c:pt>
                <c:pt idx="188">
                  <c:v>40451</c:v>
                </c:pt>
                <c:pt idx="189">
                  <c:v>40452</c:v>
                </c:pt>
                <c:pt idx="190">
                  <c:v>40455</c:v>
                </c:pt>
                <c:pt idx="191">
                  <c:v>40456</c:v>
                </c:pt>
                <c:pt idx="192">
                  <c:v>40457</c:v>
                </c:pt>
                <c:pt idx="193">
                  <c:v>40458</c:v>
                </c:pt>
                <c:pt idx="194">
                  <c:v>40459</c:v>
                </c:pt>
                <c:pt idx="195">
                  <c:v>40462</c:v>
                </c:pt>
                <c:pt idx="196">
                  <c:v>40463</c:v>
                </c:pt>
                <c:pt idx="197">
                  <c:v>40464</c:v>
                </c:pt>
                <c:pt idx="198">
                  <c:v>40465</c:v>
                </c:pt>
                <c:pt idx="199">
                  <c:v>40466</c:v>
                </c:pt>
                <c:pt idx="200">
                  <c:v>40469</c:v>
                </c:pt>
                <c:pt idx="201">
                  <c:v>40470</c:v>
                </c:pt>
                <c:pt idx="202">
                  <c:v>40471</c:v>
                </c:pt>
                <c:pt idx="203">
                  <c:v>40472</c:v>
                </c:pt>
                <c:pt idx="204">
                  <c:v>40473</c:v>
                </c:pt>
                <c:pt idx="205">
                  <c:v>40476</c:v>
                </c:pt>
                <c:pt idx="206">
                  <c:v>40477</c:v>
                </c:pt>
                <c:pt idx="207">
                  <c:v>40478</c:v>
                </c:pt>
                <c:pt idx="208">
                  <c:v>40483</c:v>
                </c:pt>
                <c:pt idx="209">
                  <c:v>40484</c:v>
                </c:pt>
                <c:pt idx="210">
                  <c:v>40485</c:v>
                </c:pt>
                <c:pt idx="211">
                  <c:v>40486</c:v>
                </c:pt>
                <c:pt idx="212">
                  <c:v>40487</c:v>
                </c:pt>
                <c:pt idx="213">
                  <c:v>40490</c:v>
                </c:pt>
                <c:pt idx="214">
                  <c:v>40491</c:v>
                </c:pt>
                <c:pt idx="215">
                  <c:v>40492</c:v>
                </c:pt>
                <c:pt idx="216">
                  <c:v>40493</c:v>
                </c:pt>
                <c:pt idx="217">
                  <c:v>40494</c:v>
                </c:pt>
                <c:pt idx="218">
                  <c:v>40497</c:v>
                </c:pt>
                <c:pt idx="219">
                  <c:v>40504</c:v>
                </c:pt>
                <c:pt idx="220">
                  <c:v>40505</c:v>
                </c:pt>
                <c:pt idx="221">
                  <c:v>40506</c:v>
                </c:pt>
                <c:pt idx="222">
                  <c:v>40507</c:v>
                </c:pt>
                <c:pt idx="223">
                  <c:v>40508</c:v>
                </c:pt>
                <c:pt idx="224">
                  <c:v>40511</c:v>
                </c:pt>
                <c:pt idx="225">
                  <c:v>40512</c:v>
                </c:pt>
                <c:pt idx="226">
                  <c:v>40513</c:v>
                </c:pt>
                <c:pt idx="227">
                  <c:v>40514</c:v>
                </c:pt>
                <c:pt idx="228">
                  <c:v>40515</c:v>
                </c:pt>
                <c:pt idx="229">
                  <c:v>40518</c:v>
                </c:pt>
                <c:pt idx="230">
                  <c:v>40519</c:v>
                </c:pt>
                <c:pt idx="231">
                  <c:v>40520</c:v>
                </c:pt>
                <c:pt idx="232">
                  <c:v>40521</c:v>
                </c:pt>
                <c:pt idx="233">
                  <c:v>40522</c:v>
                </c:pt>
                <c:pt idx="234">
                  <c:v>40525</c:v>
                </c:pt>
                <c:pt idx="235">
                  <c:v>40526</c:v>
                </c:pt>
                <c:pt idx="236">
                  <c:v>40527</c:v>
                </c:pt>
                <c:pt idx="237">
                  <c:v>40528</c:v>
                </c:pt>
                <c:pt idx="238">
                  <c:v>40529</c:v>
                </c:pt>
                <c:pt idx="239">
                  <c:v>40532</c:v>
                </c:pt>
                <c:pt idx="240">
                  <c:v>40533</c:v>
                </c:pt>
                <c:pt idx="241">
                  <c:v>40534</c:v>
                </c:pt>
                <c:pt idx="242">
                  <c:v>40535</c:v>
                </c:pt>
                <c:pt idx="243">
                  <c:v>40536</c:v>
                </c:pt>
                <c:pt idx="244">
                  <c:v>40539</c:v>
                </c:pt>
                <c:pt idx="245">
                  <c:v>40540</c:v>
                </c:pt>
                <c:pt idx="246">
                  <c:v>40541</c:v>
                </c:pt>
                <c:pt idx="247">
                  <c:v>40542</c:v>
                </c:pt>
                <c:pt idx="248">
                  <c:v>40543</c:v>
                </c:pt>
                <c:pt idx="249">
                  <c:v>40546</c:v>
                </c:pt>
                <c:pt idx="250">
                  <c:v>40547</c:v>
                </c:pt>
                <c:pt idx="251">
                  <c:v>40548</c:v>
                </c:pt>
                <c:pt idx="252">
                  <c:v>40549</c:v>
                </c:pt>
                <c:pt idx="253">
                  <c:v>40550</c:v>
                </c:pt>
                <c:pt idx="254">
                  <c:v>40553</c:v>
                </c:pt>
                <c:pt idx="255">
                  <c:v>40554</c:v>
                </c:pt>
                <c:pt idx="256">
                  <c:v>40555</c:v>
                </c:pt>
                <c:pt idx="257">
                  <c:v>40556</c:v>
                </c:pt>
                <c:pt idx="258">
                  <c:v>40557</c:v>
                </c:pt>
                <c:pt idx="259">
                  <c:v>40560</c:v>
                </c:pt>
                <c:pt idx="260">
                  <c:v>40561</c:v>
                </c:pt>
                <c:pt idx="261">
                  <c:v>40562</c:v>
                </c:pt>
                <c:pt idx="262">
                  <c:v>40563</c:v>
                </c:pt>
                <c:pt idx="263">
                  <c:v>40564</c:v>
                </c:pt>
                <c:pt idx="264">
                  <c:v>40567</c:v>
                </c:pt>
                <c:pt idx="265">
                  <c:v>40568</c:v>
                </c:pt>
                <c:pt idx="266">
                  <c:v>40569</c:v>
                </c:pt>
                <c:pt idx="267">
                  <c:v>40570</c:v>
                </c:pt>
                <c:pt idx="268">
                  <c:v>40571</c:v>
                </c:pt>
                <c:pt idx="269">
                  <c:v>40574</c:v>
                </c:pt>
                <c:pt idx="270">
                  <c:v>40575</c:v>
                </c:pt>
                <c:pt idx="271">
                  <c:v>40576</c:v>
                </c:pt>
                <c:pt idx="272">
                  <c:v>40577</c:v>
                </c:pt>
                <c:pt idx="273">
                  <c:v>40578</c:v>
                </c:pt>
                <c:pt idx="274">
                  <c:v>40581</c:v>
                </c:pt>
                <c:pt idx="275">
                  <c:v>40582</c:v>
                </c:pt>
                <c:pt idx="276">
                  <c:v>40583</c:v>
                </c:pt>
                <c:pt idx="277">
                  <c:v>40584</c:v>
                </c:pt>
                <c:pt idx="278">
                  <c:v>40585</c:v>
                </c:pt>
                <c:pt idx="279">
                  <c:v>40588</c:v>
                </c:pt>
                <c:pt idx="280">
                  <c:v>40589</c:v>
                </c:pt>
                <c:pt idx="281">
                  <c:v>40590</c:v>
                </c:pt>
                <c:pt idx="282">
                  <c:v>40591</c:v>
                </c:pt>
                <c:pt idx="283">
                  <c:v>40592</c:v>
                </c:pt>
                <c:pt idx="284">
                  <c:v>40595</c:v>
                </c:pt>
                <c:pt idx="285">
                  <c:v>40596</c:v>
                </c:pt>
              </c:numCache>
            </c:numRef>
          </c:cat>
          <c:val>
            <c:numRef>
              <c:f>'mech predict'!$L$2:$L$287</c:f>
              <c:numCache>
                <c:formatCode>General</c:formatCode>
                <c:ptCount val="286"/>
                <c:pt idx="0">
                  <c:v>1.4477561999999999E-2</c:v>
                </c:pt>
                <c:pt idx="1">
                  <c:v>3.8496477000000001E-2</c:v>
                </c:pt>
                <c:pt idx="2">
                  <c:v>2.9725262999999998E-2</c:v>
                </c:pt>
                <c:pt idx="3">
                  <c:v>1.3204822E-2</c:v>
                </c:pt>
                <c:pt idx="4">
                  <c:v>8.3337849999999998E-3</c:v>
                </c:pt>
                <c:pt idx="5">
                  <c:v>-5.1973280000000002E-3</c:v>
                </c:pt>
                <c:pt idx="6">
                  <c:v>-1.0371342E-2</c:v>
                </c:pt>
                <c:pt idx="7">
                  <c:v>1.702379E-2</c:v>
                </c:pt>
                <c:pt idx="8">
                  <c:v>1.9286676999999999E-2</c:v>
                </c:pt>
                <c:pt idx="9">
                  <c:v>-1.7591654000000002E-2</c:v>
                </c:pt>
                <c:pt idx="10">
                  <c:v>-2.0209010000000003E-3</c:v>
                </c:pt>
                <c:pt idx="11">
                  <c:v>2.1278419999999999E-2</c:v>
                </c:pt>
                <c:pt idx="12">
                  <c:v>1.0077445000000001E-2</c:v>
                </c:pt>
                <c:pt idx="13">
                  <c:v>-1.0717407999999999E-2</c:v>
                </c:pt>
                <c:pt idx="14">
                  <c:v>-4.0464038000000001E-2</c:v>
                </c:pt>
                <c:pt idx="15">
                  <c:v>-2.3501121999999999E-2</c:v>
                </c:pt>
                <c:pt idx="16">
                  <c:v>-4.5379519999999996E-3</c:v>
                </c:pt>
                <c:pt idx="17">
                  <c:v>-8.2017340000000005E-3</c:v>
                </c:pt>
                <c:pt idx="18">
                  <c:v>1.3208039999999999E-2</c:v>
                </c:pt>
                <c:pt idx="19">
                  <c:v>1.2011902999999999E-2</c:v>
                </c:pt>
                <c:pt idx="20">
                  <c:v>1.4913819999999998E-2</c:v>
                </c:pt>
                <c:pt idx="21">
                  <c:v>1.2638142999999998E-2</c:v>
                </c:pt>
                <c:pt idx="22">
                  <c:v>-2.5169950000000002E-3</c:v>
                </c:pt>
                <c:pt idx="23">
                  <c:v>-3.9437394000000001E-2</c:v>
                </c:pt>
                <c:pt idx="24">
                  <c:v>-9.3931018000000005E-2</c:v>
                </c:pt>
                <c:pt idx="25">
                  <c:v>-8.4830004000000001E-2</c:v>
                </c:pt>
                <c:pt idx="26">
                  <c:v>-6.8534040000000004E-3</c:v>
                </c:pt>
                <c:pt idx="27">
                  <c:v>2.1374041E-2</c:v>
                </c:pt>
                <c:pt idx="28">
                  <c:v>1.0987287000000002E-2</c:v>
                </c:pt>
                <c:pt idx="29">
                  <c:v>4.5191380000000007E-3</c:v>
                </c:pt>
                <c:pt idx="30">
                  <c:v>-3.0332060000000001E-3</c:v>
                </c:pt>
                <c:pt idx="31">
                  <c:v>1.7366179000000002E-2</c:v>
                </c:pt>
                <c:pt idx="32">
                  <c:v>4.3661391000000001E-2</c:v>
                </c:pt>
                <c:pt idx="33">
                  <c:v>8.0219519999999989E-3</c:v>
                </c:pt>
                <c:pt idx="34">
                  <c:v>-1.1617218000000002E-2</c:v>
                </c:pt>
                <c:pt idx="35">
                  <c:v>5.041575999999999E-3</c:v>
                </c:pt>
                <c:pt idx="36">
                  <c:v>-4.0807333000000001E-2</c:v>
                </c:pt>
                <c:pt idx="37">
                  <c:v>-7.6508789999999993E-2</c:v>
                </c:pt>
                <c:pt idx="38">
                  <c:v>-6.3792177000000005E-2</c:v>
                </c:pt>
                <c:pt idx="39">
                  <c:v>1.9017059999999995E-3</c:v>
                </c:pt>
                <c:pt idx="40">
                  <c:v>5.1994078999999999E-2</c:v>
                </c:pt>
                <c:pt idx="41">
                  <c:v>3.8004266000000002E-2</c:v>
                </c:pt>
                <c:pt idx="42">
                  <c:v>1.1976252E-2</c:v>
                </c:pt>
                <c:pt idx="43">
                  <c:v>-4.9270520000000012E-3</c:v>
                </c:pt>
                <c:pt idx="44">
                  <c:v>1.3849446999999999E-2</c:v>
                </c:pt>
                <c:pt idx="45">
                  <c:v>4.4986480999999995E-2</c:v>
                </c:pt>
                <c:pt idx="46">
                  <c:v>1.0113581999999999E-2</c:v>
                </c:pt>
                <c:pt idx="47">
                  <c:v>-1.5233490999999998E-2</c:v>
                </c:pt>
                <c:pt idx="48">
                  <c:v>-8.5236009999999987E-3</c:v>
                </c:pt>
                <c:pt idx="49">
                  <c:v>-2.0304669999999998E-3</c:v>
                </c:pt>
                <c:pt idx="50">
                  <c:v>-2.7803580000000006E-3</c:v>
                </c:pt>
                <c:pt idx="51">
                  <c:v>1.8441294999999996E-2</c:v>
                </c:pt>
                <c:pt idx="52">
                  <c:v>5.1825371999999995E-2</c:v>
                </c:pt>
                <c:pt idx="53">
                  <c:v>8.5430969999999995E-3</c:v>
                </c:pt>
                <c:pt idx="54">
                  <c:v>-2.6252793999999999E-2</c:v>
                </c:pt>
                <c:pt idx="55">
                  <c:v>-8.0823500000000003E-3</c:v>
                </c:pt>
                <c:pt idx="56">
                  <c:v>8.866578E-3</c:v>
                </c:pt>
                <c:pt idx="57">
                  <c:v>2.4842721999999998E-2</c:v>
                </c:pt>
                <c:pt idx="58">
                  <c:v>4.9924794000000002E-2</c:v>
                </c:pt>
                <c:pt idx="59">
                  <c:v>3.1742723E-2</c:v>
                </c:pt>
                <c:pt idx="60">
                  <c:v>4.4795100000000025E-4</c:v>
                </c:pt>
                <c:pt idx="61">
                  <c:v>5.886947E-3</c:v>
                </c:pt>
                <c:pt idx="62">
                  <c:v>2.90910326E-3</c:v>
                </c:pt>
                <c:pt idx="63">
                  <c:v>2.3265699260000001E-2</c:v>
                </c:pt>
                <c:pt idx="64">
                  <c:v>2.9926888999999998E-2</c:v>
                </c:pt>
                <c:pt idx="65">
                  <c:v>1.8224338E-2</c:v>
                </c:pt>
                <c:pt idx="66">
                  <c:v>1.019714E-2</c:v>
                </c:pt>
                <c:pt idx="67">
                  <c:v>9.9450400000000005E-3</c:v>
                </c:pt>
                <c:pt idx="68">
                  <c:v>4.5008549999999998E-3</c:v>
                </c:pt>
                <c:pt idx="69">
                  <c:v>1.6286687000000001E-2</c:v>
                </c:pt>
                <c:pt idx="70">
                  <c:v>1.9493181999999998E-2</c:v>
                </c:pt>
                <c:pt idx="71">
                  <c:v>-1.9808650999999997E-2</c:v>
                </c:pt>
                <c:pt idx="72">
                  <c:v>1.1931728000000003E-2</c:v>
                </c:pt>
                <c:pt idx="73">
                  <c:v>2.4855287E-2</c:v>
                </c:pt>
                <c:pt idx="74">
                  <c:v>-1.5088624E-2</c:v>
                </c:pt>
                <c:pt idx="75">
                  <c:v>-2.601007E-2</c:v>
                </c:pt>
                <c:pt idx="76">
                  <c:v>2.4960700000000013E-3</c:v>
                </c:pt>
                <c:pt idx="77">
                  <c:v>1.2942156000000002E-2</c:v>
                </c:pt>
                <c:pt idx="78">
                  <c:v>-4.9462810000000003E-3</c:v>
                </c:pt>
                <c:pt idx="79">
                  <c:v>1.4295677E-2</c:v>
                </c:pt>
                <c:pt idx="80">
                  <c:v>-2.1428870000000013E-3</c:v>
                </c:pt>
                <c:pt idx="81">
                  <c:v>-3.8197560000000005E-2</c:v>
                </c:pt>
                <c:pt idx="82">
                  <c:v>4.7143689999999995E-3</c:v>
                </c:pt>
                <c:pt idx="83">
                  <c:v>3.4050488000000004E-2</c:v>
                </c:pt>
                <c:pt idx="84">
                  <c:v>-9.0838919999999997E-3</c:v>
                </c:pt>
                <c:pt idx="85">
                  <c:v>-3.9435046000000001E-2</c:v>
                </c:pt>
                <c:pt idx="86">
                  <c:v>-4.9685611000000005E-2</c:v>
                </c:pt>
                <c:pt idx="87">
                  <c:v>-5.3013613000000001E-2</c:v>
                </c:pt>
                <c:pt idx="88">
                  <c:v>-0.10188915799999999</c:v>
                </c:pt>
                <c:pt idx="89">
                  <c:v>2.3653249000000001E-2</c:v>
                </c:pt>
                <c:pt idx="90">
                  <c:v>9.0001059999999994E-2</c:v>
                </c:pt>
                <c:pt idx="91">
                  <c:v>2.0379746000000001E-2</c:v>
                </c:pt>
                <c:pt idx="92">
                  <c:v>3.7189487E-2</c:v>
                </c:pt>
                <c:pt idx="93">
                  <c:v>-4.0249516999999999E-2</c:v>
                </c:pt>
                <c:pt idx="94">
                  <c:v>-4.9879411999999998E-2</c:v>
                </c:pt>
                <c:pt idx="95">
                  <c:v>1.7765909E-2</c:v>
                </c:pt>
                <c:pt idx="96">
                  <c:v>-5.2320003000000004E-2</c:v>
                </c:pt>
                <c:pt idx="97">
                  <c:v>-8.1598512999999998E-2</c:v>
                </c:pt>
                <c:pt idx="98">
                  <c:v>7.0925269999999995E-3</c:v>
                </c:pt>
                <c:pt idx="99">
                  <c:v>-4.2153585E-2</c:v>
                </c:pt>
                <c:pt idx="100">
                  <c:v>-1.3536568999999998E-2</c:v>
                </c:pt>
                <c:pt idx="101">
                  <c:v>5.8775674999999999E-2</c:v>
                </c:pt>
                <c:pt idx="102">
                  <c:v>3.4382180999999998E-2</c:v>
                </c:pt>
                <c:pt idx="103">
                  <c:v>-5.7903130000000018E-3</c:v>
                </c:pt>
                <c:pt idx="104">
                  <c:v>-3.2312577000000002E-2</c:v>
                </c:pt>
                <c:pt idx="105">
                  <c:v>1.0833149E-2</c:v>
                </c:pt>
                <c:pt idx="106">
                  <c:v>2.6143706000000003E-2</c:v>
                </c:pt>
                <c:pt idx="107">
                  <c:v>-1.3458197999999999E-2</c:v>
                </c:pt>
                <c:pt idx="108">
                  <c:v>-3.7612657000000001E-2</c:v>
                </c:pt>
                <c:pt idx="109">
                  <c:v>-3.0509927999999999E-2</c:v>
                </c:pt>
                <c:pt idx="110">
                  <c:v>4.7358200000000017E-4</c:v>
                </c:pt>
                <c:pt idx="111">
                  <c:v>2.7659153999999998E-2</c:v>
                </c:pt>
                <c:pt idx="112">
                  <c:v>2.7816271E-2</c:v>
                </c:pt>
                <c:pt idx="113">
                  <c:v>3.2625842000000002E-2</c:v>
                </c:pt>
                <c:pt idx="114">
                  <c:v>2.5030211E-2</c:v>
                </c:pt>
                <c:pt idx="115">
                  <c:v>1.3445999E-2</c:v>
                </c:pt>
                <c:pt idx="116">
                  <c:v>1.6677477E-2</c:v>
                </c:pt>
                <c:pt idx="117">
                  <c:v>1.7635747E-2</c:v>
                </c:pt>
                <c:pt idx="118">
                  <c:v>1.5030162999999999E-2</c:v>
                </c:pt>
                <c:pt idx="119">
                  <c:v>-3.0613150000000002E-3</c:v>
                </c:pt>
                <c:pt idx="120">
                  <c:v>-3.3386000999999998E-2</c:v>
                </c:pt>
                <c:pt idx="121">
                  <c:v>-3.0155283000000001E-2</c:v>
                </c:pt>
                <c:pt idx="122">
                  <c:v>-1.1615025000000001E-2</c:v>
                </c:pt>
                <c:pt idx="123">
                  <c:v>1.3360303E-2</c:v>
                </c:pt>
                <c:pt idx="124">
                  <c:v>-1.1491917000000001E-2</c:v>
                </c:pt>
                <c:pt idx="125">
                  <c:v>-3.4638013000000002E-2</c:v>
                </c:pt>
                <c:pt idx="126">
                  <c:v>-1.3872570000000001E-2</c:v>
                </c:pt>
                <c:pt idx="127">
                  <c:v>1.8378974999999999E-2</c:v>
                </c:pt>
                <c:pt idx="128">
                  <c:v>3.3431826999999997E-2</c:v>
                </c:pt>
                <c:pt idx="129">
                  <c:v>3.0297839E-2</c:v>
                </c:pt>
                <c:pt idx="130">
                  <c:v>2.2208887E-2</c:v>
                </c:pt>
                <c:pt idx="131">
                  <c:v>1.462186E-2</c:v>
                </c:pt>
                <c:pt idx="132">
                  <c:v>1.2969043E-2</c:v>
                </c:pt>
                <c:pt idx="133">
                  <c:v>8.788500000000022E-5</c:v>
                </c:pt>
                <c:pt idx="134">
                  <c:v>1.501158E-2</c:v>
                </c:pt>
                <c:pt idx="135">
                  <c:v>2.2221002E-2</c:v>
                </c:pt>
                <c:pt idx="136">
                  <c:v>1.8618410000000004E-3</c:v>
                </c:pt>
                <c:pt idx="137">
                  <c:v>-3.0581409999999995E-3</c:v>
                </c:pt>
                <c:pt idx="138">
                  <c:v>6.3533820000000003E-3</c:v>
                </c:pt>
                <c:pt idx="139">
                  <c:v>6.4992410000000002E-3</c:v>
                </c:pt>
                <c:pt idx="140">
                  <c:v>3.1930173999999999E-2</c:v>
                </c:pt>
                <c:pt idx="141">
                  <c:v>3.5799620999999997E-2</c:v>
                </c:pt>
                <c:pt idx="142">
                  <c:v>2.2571939999999997E-3</c:v>
                </c:pt>
                <c:pt idx="143">
                  <c:v>-3.5250190000000003E-3</c:v>
                </c:pt>
                <c:pt idx="144">
                  <c:v>2.1657932000000001E-2</c:v>
                </c:pt>
                <c:pt idx="145">
                  <c:v>2.1260995000000001E-2</c:v>
                </c:pt>
                <c:pt idx="146">
                  <c:v>8.0092080000000003E-3</c:v>
                </c:pt>
                <c:pt idx="147">
                  <c:v>-9.8724780000000005E-3</c:v>
                </c:pt>
                <c:pt idx="148">
                  <c:v>6.823392000000001E-3</c:v>
                </c:pt>
                <c:pt idx="149">
                  <c:v>1.5709584000000002E-2</c:v>
                </c:pt>
                <c:pt idx="150">
                  <c:v>-1.4481361000000002E-2</c:v>
                </c:pt>
                <c:pt idx="151">
                  <c:v>-1.3984866E-2</c:v>
                </c:pt>
                <c:pt idx="152">
                  <c:v>-1.884549999999997E-4</c:v>
                </c:pt>
                <c:pt idx="153">
                  <c:v>1.3938134000000001E-2</c:v>
                </c:pt>
                <c:pt idx="154">
                  <c:v>-9.6802090000000004E-3</c:v>
                </c:pt>
                <c:pt idx="155">
                  <c:v>-4.3546479999999999E-2</c:v>
                </c:pt>
                <c:pt idx="156">
                  <c:v>-2.9491159000000003E-2</c:v>
                </c:pt>
                <c:pt idx="157">
                  <c:v>3.1147359999999999E-3</c:v>
                </c:pt>
                <c:pt idx="158">
                  <c:v>1.3525767000000001E-2</c:v>
                </c:pt>
                <c:pt idx="159">
                  <c:v>2.6816664E-2</c:v>
                </c:pt>
                <c:pt idx="160">
                  <c:v>1.9910766E-2</c:v>
                </c:pt>
                <c:pt idx="161">
                  <c:v>-1.2445938E-2</c:v>
                </c:pt>
                <c:pt idx="162">
                  <c:v>-2.2079721E-2</c:v>
                </c:pt>
                <c:pt idx="163">
                  <c:v>-1.0357609E-2</c:v>
                </c:pt>
                <c:pt idx="164">
                  <c:v>-1.4372652999999999E-2</c:v>
                </c:pt>
                <c:pt idx="165">
                  <c:v>-1.6266444000000001E-2</c:v>
                </c:pt>
                <c:pt idx="166">
                  <c:v>1.2984341999999999E-2</c:v>
                </c:pt>
                <c:pt idx="167">
                  <c:v>2.1127672E-2</c:v>
                </c:pt>
                <c:pt idx="168">
                  <c:v>1.2665498000000001E-2</c:v>
                </c:pt>
                <c:pt idx="169">
                  <c:v>2.2188300000000001E-2</c:v>
                </c:pt>
                <c:pt idx="170">
                  <c:v>2.5033829E-2</c:v>
                </c:pt>
                <c:pt idx="171">
                  <c:v>1.5772211000000001E-2</c:v>
                </c:pt>
                <c:pt idx="172">
                  <c:v>1.1662555000000002E-2</c:v>
                </c:pt>
                <c:pt idx="173">
                  <c:v>-6.6750499999999992E-3</c:v>
                </c:pt>
                <c:pt idx="174">
                  <c:v>-1.4507991999999999E-2</c:v>
                </c:pt>
                <c:pt idx="175">
                  <c:v>3.4507928E-2</c:v>
                </c:pt>
                <c:pt idx="176">
                  <c:v>3.7748689000000002E-2</c:v>
                </c:pt>
                <c:pt idx="177">
                  <c:v>1.9655464000000001E-2</c:v>
                </c:pt>
                <c:pt idx="178">
                  <c:v>2.4911571E-2</c:v>
                </c:pt>
                <c:pt idx="179">
                  <c:v>5.5478979999999999E-3</c:v>
                </c:pt>
                <c:pt idx="180">
                  <c:v>5.9392569999999999E-3</c:v>
                </c:pt>
                <c:pt idx="181">
                  <c:v>6.9296359999999994E-3</c:v>
                </c:pt>
                <c:pt idx="182">
                  <c:v>1.0704089E-2</c:v>
                </c:pt>
                <c:pt idx="183">
                  <c:v>3.4884939999999991E-3</c:v>
                </c:pt>
                <c:pt idx="184">
                  <c:v>-4.5745730000000002E-3</c:v>
                </c:pt>
                <c:pt idx="185">
                  <c:v>1.5094818999999999E-2</c:v>
                </c:pt>
                <c:pt idx="186">
                  <c:v>2.8722336000000001E-2</c:v>
                </c:pt>
                <c:pt idx="187">
                  <c:v>2.6125968999999999E-2</c:v>
                </c:pt>
                <c:pt idx="188">
                  <c:v>1.8972538000000001E-2</c:v>
                </c:pt>
                <c:pt idx="189">
                  <c:v>-1.8074890000000007E-3</c:v>
                </c:pt>
                <c:pt idx="190">
                  <c:v>-2.3543360000000003E-3</c:v>
                </c:pt>
                <c:pt idx="191">
                  <c:v>1.9551820000000001E-2</c:v>
                </c:pt>
                <c:pt idx="192">
                  <c:v>3.8903794999999998E-2</c:v>
                </c:pt>
                <c:pt idx="193">
                  <c:v>2.8480309999999998E-2</c:v>
                </c:pt>
                <c:pt idx="194">
                  <c:v>1.0821330000000001E-3</c:v>
                </c:pt>
                <c:pt idx="195">
                  <c:v>3.7991039999999997E-2</c:v>
                </c:pt>
                <c:pt idx="196">
                  <c:v>3.8168903999999997E-2</c:v>
                </c:pt>
                <c:pt idx="197">
                  <c:v>1.6058031E-2</c:v>
                </c:pt>
                <c:pt idx="198">
                  <c:v>1.1555642000000001E-2</c:v>
                </c:pt>
                <c:pt idx="199">
                  <c:v>3.5599740000000005E-3</c:v>
                </c:pt>
                <c:pt idx="200">
                  <c:v>-4.5248500000000073E-4</c:v>
                </c:pt>
                <c:pt idx="201">
                  <c:v>-1.5836861000000001E-2</c:v>
                </c:pt>
                <c:pt idx="202">
                  <c:v>-1.9022615999999999E-2</c:v>
                </c:pt>
                <c:pt idx="203">
                  <c:v>1.0769437000000001E-2</c:v>
                </c:pt>
                <c:pt idx="204">
                  <c:v>2.3892462E-2</c:v>
                </c:pt>
                <c:pt idx="205">
                  <c:v>1.0317265000000001E-2</c:v>
                </c:pt>
                <c:pt idx="206">
                  <c:v>2.1190490000000005E-3</c:v>
                </c:pt>
                <c:pt idx="207">
                  <c:v>-4.9137422E-2</c:v>
                </c:pt>
                <c:pt idx="208">
                  <c:v>-2.8302922999999997E-2</c:v>
                </c:pt>
                <c:pt idx="209">
                  <c:v>1.3125882E-2</c:v>
                </c:pt>
                <c:pt idx="210">
                  <c:v>5.7327520000000007E-3</c:v>
                </c:pt>
                <c:pt idx="211">
                  <c:v>4.9709734999999998E-2</c:v>
                </c:pt>
                <c:pt idx="212">
                  <c:v>3.8296174000000002E-2</c:v>
                </c:pt>
                <c:pt idx="213">
                  <c:v>-1.0108248E-2</c:v>
                </c:pt>
                <c:pt idx="214">
                  <c:v>2.78911E-3</c:v>
                </c:pt>
                <c:pt idx="215">
                  <c:v>-8.0793160000000013E-3</c:v>
                </c:pt>
                <c:pt idx="216">
                  <c:v>-2.8479614E-2</c:v>
                </c:pt>
                <c:pt idx="217">
                  <c:v>-2.9213664E-2</c:v>
                </c:pt>
                <c:pt idx="218">
                  <c:v>-1.0957745000000001E-2</c:v>
                </c:pt>
                <c:pt idx="219">
                  <c:v>-2.9253871000000001E-2</c:v>
                </c:pt>
                <c:pt idx="220">
                  <c:v>-7.3173824999999998E-2</c:v>
                </c:pt>
                <c:pt idx="221">
                  <c:v>-3.7989741E-2</c:v>
                </c:pt>
                <c:pt idx="222">
                  <c:v>3.0860620000000001E-3</c:v>
                </c:pt>
                <c:pt idx="223">
                  <c:v>-2.0096355E-2</c:v>
                </c:pt>
                <c:pt idx="224">
                  <c:v>-5.8410507E-2</c:v>
                </c:pt>
                <c:pt idx="225">
                  <c:v>-2.3600122000000001E-2</c:v>
                </c:pt>
                <c:pt idx="226">
                  <c:v>3.0325623999999999E-2</c:v>
                </c:pt>
                <c:pt idx="227">
                  <c:v>3.6099304999999998E-2</c:v>
                </c:pt>
                <c:pt idx="228">
                  <c:v>2.1055905E-2</c:v>
                </c:pt>
                <c:pt idx="229">
                  <c:v>1.4459409999999999E-2</c:v>
                </c:pt>
                <c:pt idx="230">
                  <c:v>1.8513910000000001E-2</c:v>
                </c:pt>
                <c:pt idx="231">
                  <c:v>-4.3050039999999994E-3</c:v>
                </c:pt>
                <c:pt idx="232">
                  <c:v>-4.4315338000000003E-2</c:v>
                </c:pt>
                <c:pt idx="233">
                  <c:v>-5.1942637E-2</c:v>
                </c:pt>
                <c:pt idx="234">
                  <c:v>2.0985560000000014E-3</c:v>
                </c:pt>
                <c:pt idx="235">
                  <c:v>2.6877580999999998E-2</c:v>
                </c:pt>
                <c:pt idx="236">
                  <c:v>-2.2013954000000002E-2</c:v>
                </c:pt>
                <c:pt idx="237">
                  <c:v>-4.6344453000000001E-2</c:v>
                </c:pt>
                <c:pt idx="238">
                  <c:v>-3.6626477000000005E-2</c:v>
                </c:pt>
                <c:pt idx="239">
                  <c:v>-3.4376967000000001E-2</c:v>
                </c:pt>
                <c:pt idx="240">
                  <c:v>8.2556500000000033E-4</c:v>
                </c:pt>
                <c:pt idx="241">
                  <c:v>3.0393897000000003E-2</c:v>
                </c:pt>
                <c:pt idx="242">
                  <c:v>2.4655561999999999E-2</c:v>
                </c:pt>
                <c:pt idx="243">
                  <c:v>1.6711868000000001E-2</c:v>
                </c:pt>
                <c:pt idx="244">
                  <c:v>4.8669669999999998E-3</c:v>
                </c:pt>
                <c:pt idx="245">
                  <c:v>1.072382E-3</c:v>
                </c:pt>
                <c:pt idx="246">
                  <c:v>-5.1433920000000001E-3</c:v>
                </c:pt>
                <c:pt idx="247">
                  <c:v>2.8567239999999989E-3</c:v>
                </c:pt>
                <c:pt idx="248">
                  <c:v>1.5774009999999991E-3</c:v>
                </c:pt>
                <c:pt idx="249">
                  <c:v>1.0654375000000001E-2</c:v>
                </c:pt>
                <c:pt idx="250">
                  <c:v>2.8563062E-2</c:v>
                </c:pt>
                <c:pt idx="251">
                  <c:v>2.2827801000000002E-2</c:v>
                </c:pt>
                <c:pt idx="252">
                  <c:v>1.8630430999999999E-2</c:v>
                </c:pt>
                <c:pt idx="253">
                  <c:v>-1.1904627000000001E-2</c:v>
                </c:pt>
                <c:pt idx="254">
                  <c:v>-4.5079517E-2</c:v>
                </c:pt>
                <c:pt idx="255">
                  <c:v>-2.4529903000000002E-2</c:v>
                </c:pt>
                <c:pt idx="256">
                  <c:v>1.0858817999999999E-2</c:v>
                </c:pt>
                <c:pt idx="257">
                  <c:v>2.5361638999999998E-2</c:v>
                </c:pt>
                <c:pt idx="258">
                  <c:v>1.1597359999999998E-2</c:v>
                </c:pt>
                <c:pt idx="259">
                  <c:v>-2.0067930000000001E-2</c:v>
                </c:pt>
                <c:pt idx="260">
                  <c:v>-1.0788175000000001E-2</c:v>
                </c:pt>
                <c:pt idx="261">
                  <c:v>1.3705200000000001E-3</c:v>
                </c:pt>
                <c:pt idx="262">
                  <c:v>-3.4860666999999998E-2</c:v>
                </c:pt>
                <c:pt idx="263">
                  <c:v>-3.2162493E-2</c:v>
                </c:pt>
                <c:pt idx="264">
                  <c:v>-7.9370870000000007E-3</c:v>
                </c:pt>
                <c:pt idx="265">
                  <c:v>-2.7876089999999999E-3</c:v>
                </c:pt>
                <c:pt idx="266">
                  <c:v>1.0043046999999999E-2</c:v>
                </c:pt>
                <c:pt idx="267">
                  <c:v>-9.5720130000000007E-3</c:v>
                </c:pt>
                <c:pt idx="268">
                  <c:v>-5.3575380999999998E-2</c:v>
                </c:pt>
                <c:pt idx="269">
                  <c:v>-4.7481998999999997E-2</c:v>
                </c:pt>
                <c:pt idx="270">
                  <c:v>2.6373784000000004E-2</c:v>
                </c:pt>
                <c:pt idx="271">
                  <c:v>4.9495441000000001E-2</c:v>
                </c:pt>
                <c:pt idx="272">
                  <c:v>-1.3611564000000001E-2</c:v>
                </c:pt>
                <c:pt idx="273">
                  <c:v>-1.3890961000000002E-2</c:v>
                </c:pt>
                <c:pt idx="274">
                  <c:v>2.2512114999999999E-2</c:v>
                </c:pt>
                <c:pt idx="275">
                  <c:v>1.5438594E-2</c:v>
                </c:pt>
                <c:pt idx="276">
                  <c:v>3.6308360000000001E-3</c:v>
                </c:pt>
                <c:pt idx="277">
                  <c:v>-2.8175472E-2</c:v>
                </c:pt>
                <c:pt idx="278">
                  <c:v>-1.8502382000000001E-2</c:v>
                </c:pt>
                <c:pt idx="279">
                  <c:v>6.8227339999999996E-3</c:v>
                </c:pt>
                <c:pt idx="280">
                  <c:v>1.297236E-3</c:v>
                </c:pt>
                <c:pt idx="281">
                  <c:v>1.4292620000000001E-2</c:v>
                </c:pt>
                <c:pt idx="282">
                  <c:v>2.9377100999999999E-2</c:v>
                </c:pt>
                <c:pt idx="283">
                  <c:v>1.4324600999999999E-2</c:v>
                </c:pt>
                <c:pt idx="284">
                  <c:v>-1.535859E-2</c:v>
                </c:pt>
                <c:pt idx="285">
                  <c:v>-3.3147837999999999E-2</c:v>
                </c:pt>
              </c:numCache>
            </c:numRef>
          </c:val>
          <c:smooth val="0"/>
          <c:extLst>
            <c:ext xmlns:c16="http://schemas.microsoft.com/office/drawing/2014/chart" uri="{C3380CC4-5D6E-409C-BE32-E72D297353CC}">
              <c16:uniqueId val="{00000000-8F17-4F0F-AC4A-F9FE8E840254}"/>
            </c:ext>
          </c:extLst>
        </c:ser>
        <c:ser>
          <c:idx val="1"/>
          <c:order val="1"/>
          <c:tx>
            <c:strRef>
              <c:f>'mech predict'!$M$1</c:f>
              <c:strCache>
                <c:ptCount val="1"/>
                <c:pt idx="0">
                  <c:v>ISE USD Predict</c:v>
                </c:pt>
              </c:strCache>
            </c:strRef>
          </c:tx>
          <c:spPr>
            <a:ln w="28575" cap="rnd">
              <a:solidFill>
                <a:schemeClr val="bg1">
                  <a:lumMod val="65000"/>
                </a:schemeClr>
              </a:solidFill>
              <a:round/>
            </a:ln>
            <a:effectLst/>
          </c:spPr>
          <c:marker>
            <c:symbol val="none"/>
          </c:marker>
          <c:cat>
            <c:numRef>
              <c:f>'mech predict'!$K$2:$K$287</c:f>
              <c:numCache>
                <c:formatCode>[$-409]d/mmm/yy;@</c:formatCode>
                <c:ptCount val="286"/>
                <c:pt idx="0">
                  <c:v>40182</c:v>
                </c:pt>
                <c:pt idx="1">
                  <c:v>40183</c:v>
                </c:pt>
                <c:pt idx="2">
                  <c:v>40184</c:v>
                </c:pt>
                <c:pt idx="3">
                  <c:v>40185</c:v>
                </c:pt>
                <c:pt idx="4">
                  <c:v>40186</c:v>
                </c:pt>
                <c:pt idx="5">
                  <c:v>40189</c:v>
                </c:pt>
                <c:pt idx="6">
                  <c:v>40190</c:v>
                </c:pt>
                <c:pt idx="7">
                  <c:v>40191</c:v>
                </c:pt>
                <c:pt idx="8">
                  <c:v>40192</c:v>
                </c:pt>
                <c:pt idx="9">
                  <c:v>40193</c:v>
                </c:pt>
                <c:pt idx="10">
                  <c:v>40196</c:v>
                </c:pt>
                <c:pt idx="11">
                  <c:v>40197</c:v>
                </c:pt>
                <c:pt idx="12">
                  <c:v>40198</c:v>
                </c:pt>
                <c:pt idx="13">
                  <c:v>40199</c:v>
                </c:pt>
                <c:pt idx="14">
                  <c:v>40200</c:v>
                </c:pt>
                <c:pt idx="15">
                  <c:v>40203</c:v>
                </c:pt>
                <c:pt idx="16">
                  <c:v>40204</c:v>
                </c:pt>
                <c:pt idx="17">
                  <c:v>40205</c:v>
                </c:pt>
                <c:pt idx="18">
                  <c:v>40206</c:v>
                </c:pt>
                <c:pt idx="19">
                  <c:v>40207</c:v>
                </c:pt>
                <c:pt idx="20">
                  <c:v>40210</c:v>
                </c:pt>
                <c:pt idx="21">
                  <c:v>40211</c:v>
                </c:pt>
                <c:pt idx="22">
                  <c:v>40212</c:v>
                </c:pt>
                <c:pt idx="23">
                  <c:v>40213</c:v>
                </c:pt>
                <c:pt idx="24">
                  <c:v>40214</c:v>
                </c:pt>
                <c:pt idx="25">
                  <c:v>40217</c:v>
                </c:pt>
                <c:pt idx="26">
                  <c:v>40218</c:v>
                </c:pt>
                <c:pt idx="27">
                  <c:v>40219</c:v>
                </c:pt>
                <c:pt idx="28">
                  <c:v>40220</c:v>
                </c:pt>
                <c:pt idx="29">
                  <c:v>40221</c:v>
                </c:pt>
                <c:pt idx="30">
                  <c:v>40224</c:v>
                </c:pt>
                <c:pt idx="31">
                  <c:v>40225</c:v>
                </c:pt>
                <c:pt idx="32">
                  <c:v>40226</c:v>
                </c:pt>
                <c:pt idx="33">
                  <c:v>40227</c:v>
                </c:pt>
                <c:pt idx="34">
                  <c:v>40228</c:v>
                </c:pt>
                <c:pt idx="35">
                  <c:v>40231</c:v>
                </c:pt>
                <c:pt idx="36">
                  <c:v>40232</c:v>
                </c:pt>
                <c:pt idx="37">
                  <c:v>40233</c:v>
                </c:pt>
                <c:pt idx="38">
                  <c:v>40234</c:v>
                </c:pt>
                <c:pt idx="39">
                  <c:v>40235</c:v>
                </c:pt>
                <c:pt idx="40">
                  <c:v>40238</c:v>
                </c:pt>
                <c:pt idx="41">
                  <c:v>40239</c:v>
                </c:pt>
                <c:pt idx="42">
                  <c:v>40240</c:v>
                </c:pt>
                <c:pt idx="43">
                  <c:v>40241</c:v>
                </c:pt>
                <c:pt idx="44">
                  <c:v>40242</c:v>
                </c:pt>
                <c:pt idx="45">
                  <c:v>40245</c:v>
                </c:pt>
                <c:pt idx="46">
                  <c:v>40246</c:v>
                </c:pt>
                <c:pt idx="47">
                  <c:v>40247</c:v>
                </c:pt>
                <c:pt idx="48">
                  <c:v>40248</c:v>
                </c:pt>
                <c:pt idx="49">
                  <c:v>40249</c:v>
                </c:pt>
                <c:pt idx="50">
                  <c:v>40252</c:v>
                </c:pt>
                <c:pt idx="51">
                  <c:v>40253</c:v>
                </c:pt>
                <c:pt idx="52">
                  <c:v>40254</c:v>
                </c:pt>
                <c:pt idx="53">
                  <c:v>40255</c:v>
                </c:pt>
                <c:pt idx="54">
                  <c:v>40256</c:v>
                </c:pt>
                <c:pt idx="55">
                  <c:v>40259</c:v>
                </c:pt>
                <c:pt idx="56">
                  <c:v>40260</c:v>
                </c:pt>
                <c:pt idx="57">
                  <c:v>40261</c:v>
                </c:pt>
                <c:pt idx="58">
                  <c:v>40262</c:v>
                </c:pt>
                <c:pt idx="59">
                  <c:v>40263</c:v>
                </c:pt>
                <c:pt idx="60">
                  <c:v>40266</c:v>
                </c:pt>
                <c:pt idx="61">
                  <c:v>40267</c:v>
                </c:pt>
                <c:pt idx="62">
                  <c:v>40268</c:v>
                </c:pt>
                <c:pt idx="63">
                  <c:v>40269</c:v>
                </c:pt>
                <c:pt idx="64">
                  <c:v>40270</c:v>
                </c:pt>
                <c:pt idx="65">
                  <c:v>40273</c:v>
                </c:pt>
                <c:pt idx="66">
                  <c:v>40274</c:v>
                </c:pt>
                <c:pt idx="67">
                  <c:v>40275</c:v>
                </c:pt>
                <c:pt idx="68">
                  <c:v>40276</c:v>
                </c:pt>
                <c:pt idx="69">
                  <c:v>40277</c:v>
                </c:pt>
                <c:pt idx="70">
                  <c:v>40280</c:v>
                </c:pt>
                <c:pt idx="71">
                  <c:v>40281</c:v>
                </c:pt>
                <c:pt idx="72">
                  <c:v>40282</c:v>
                </c:pt>
                <c:pt idx="73">
                  <c:v>40283</c:v>
                </c:pt>
                <c:pt idx="74">
                  <c:v>40284</c:v>
                </c:pt>
                <c:pt idx="75">
                  <c:v>40287</c:v>
                </c:pt>
                <c:pt idx="76">
                  <c:v>40288</c:v>
                </c:pt>
                <c:pt idx="77">
                  <c:v>40289</c:v>
                </c:pt>
                <c:pt idx="78">
                  <c:v>40290</c:v>
                </c:pt>
                <c:pt idx="79">
                  <c:v>40294</c:v>
                </c:pt>
                <c:pt idx="80">
                  <c:v>40295</c:v>
                </c:pt>
                <c:pt idx="81">
                  <c:v>40296</c:v>
                </c:pt>
                <c:pt idx="82">
                  <c:v>40297</c:v>
                </c:pt>
                <c:pt idx="83">
                  <c:v>40298</c:v>
                </c:pt>
                <c:pt idx="84">
                  <c:v>40301</c:v>
                </c:pt>
                <c:pt idx="85">
                  <c:v>40302</c:v>
                </c:pt>
                <c:pt idx="86">
                  <c:v>40303</c:v>
                </c:pt>
                <c:pt idx="87">
                  <c:v>40304</c:v>
                </c:pt>
                <c:pt idx="88">
                  <c:v>40305</c:v>
                </c:pt>
                <c:pt idx="89">
                  <c:v>40308</c:v>
                </c:pt>
                <c:pt idx="90">
                  <c:v>40309</c:v>
                </c:pt>
                <c:pt idx="91">
                  <c:v>40310</c:v>
                </c:pt>
                <c:pt idx="92">
                  <c:v>40311</c:v>
                </c:pt>
                <c:pt idx="93">
                  <c:v>40312</c:v>
                </c:pt>
                <c:pt idx="94">
                  <c:v>40315</c:v>
                </c:pt>
                <c:pt idx="95">
                  <c:v>40316</c:v>
                </c:pt>
                <c:pt idx="96">
                  <c:v>40318</c:v>
                </c:pt>
                <c:pt idx="97">
                  <c:v>40319</c:v>
                </c:pt>
                <c:pt idx="98">
                  <c:v>40322</c:v>
                </c:pt>
                <c:pt idx="99">
                  <c:v>40323</c:v>
                </c:pt>
                <c:pt idx="100">
                  <c:v>40324</c:v>
                </c:pt>
                <c:pt idx="101">
                  <c:v>40325</c:v>
                </c:pt>
                <c:pt idx="102">
                  <c:v>40326</c:v>
                </c:pt>
                <c:pt idx="103">
                  <c:v>40329</c:v>
                </c:pt>
                <c:pt idx="104">
                  <c:v>40330</c:v>
                </c:pt>
                <c:pt idx="105">
                  <c:v>40331</c:v>
                </c:pt>
                <c:pt idx="106">
                  <c:v>40332</c:v>
                </c:pt>
                <c:pt idx="107">
                  <c:v>40333</c:v>
                </c:pt>
                <c:pt idx="108">
                  <c:v>40336</c:v>
                </c:pt>
                <c:pt idx="109">
                  <c:v>40337</c:v>
                </c:pt>
                <c:pt idx="110">
                  <c:v>40338</c:v>
                </c:pt>
                <c:pt idx="111">
                  <c:v>40339</c:v>
                </c:pt>
                <c:pt idx="112">
                  <c:v>40340</c:v>
                </c:pt>
                <c:pt idx="113">
                  <c:v>40343</c:v>
                </c:pt>
                <c:pt idx="114">
                  <c:v>40344</c:v>
                </c:pt>
                <c:pt idx="115">
                  <c:v>40345</c:v>
                </c:pt>
                <c:pt idx="116">
                  <c:v>40346</c:v>
                </c:pt>
                <c:pt idx="117">
                  <c:v>40347</c:v>
                </c:pt>
                <c:pt idx="118">
                  <c:v>40350</c:v>
                </c:pt>
                <c:pt idx="119">
                  <c:v>40351</c:v>
                </c:pt>
                <c:pt idx="120">
                  <c:v>40352</c:v>
                </c:pt>
                <c:pt idx="121">
                  <c:v>40353</c:v>
                </c:pt>
                <c:pt idx="122">
                  <c:v>40354</c:v>
                </c:pt>
                <c:pt idx="123">
                  <c:v>40357</c:v>
                </c:pt>
                <c:pt idx="124">
                  <c:v>40358</c:v>
                </c:pt>
                <c:pt idx="125">
                  <c:v>40359</c:v>
                </c:pt>
                <c:pt idx="126">
                  <c:v>40360</c:v>
                </c:pt>
                <c:pt idx="127">
                  <c:v>40361</c:v>
                </c:pt>
                <c:pt idx="128">
                  <c:v>40364</c:v>
                </c:pt>
                <c:pt idx="129">
                  <c:v>40365</c:v>
                </c:pt>
                <c:pt idx="130">
                  <c:v>40366</c:v>
                </c:pt>
                <c:pt idx="131">
                  <c:v>40367</c:v>
                </c:pt>
                <c:pt idx="132">
                  <c:v>40368</c:v>
                </c:pt>
                <c:pt idx="133">
                  <c:v>40371</c:v>
                </c:pt>
                <c:pt idx="134">
                  <c:v>40372</c:v>
                </c:pt>
                <c:pt idx="135">
                  <c:v>40373</c:v>
                </c:pt>
                <c:pt idx="136">
                  <c:v>40374</c:v>
                </c:pt>
                <c:pt idx="137">
                  <c:v>40375</c:v>
                </c:pt>
                <c:pt idx="138">
                  <c:v>40378</c:v>
                </c:pt>
                <c:pt idx="139">
                  <c:v>40379</c:v>
                </c:pt>
                <c:pt idx="140">
                  <c:v>40380</c:v>
                </c:pt>
                <c:pt idx="141">
                  <c:v>40381</c:v>
                </c:pt>
                <c:pt idx="142">
                  <c:v>40382</c:v>
                </c:pt>
                <c:pt idx="143">
                  <c:v>40385</c:v>
                </c:pt>
                <c:pt idx="144">
                  <c:v>40386</c:v>
                </c:pt>
                <c:pt idx="145">
                  <c:v>40387</c:v>
                </c:pt>
                <c:pt idx="146">
                  <c:v>40388</c:v>
                </c:pt>
                <c:pt idx="147">
                  <c:v>40389</c:v>
                </c:pt>
                <c:pt idx="148">
                  <c:v>40392</c:v>
                </c:pt>
                <c:pt idx="149">
                  <c:v>40393</c:v>
                </c:pt>
                <c:pt idx="150">
                  <c:v>40394</c:v>
                </c:pt>
                <c:pt idx="151">
                  <c:v>40395</c:v>
                </c:pt>
                <c:pt idx="152">
                  <c:v>40396</c:v>
                </c:pt>
                <c:pt idx="153">
                  <c:v>40399</c:v>
                </c:pt>
                <c:pt idx="154">
                  <c:v>40400</c:v>
                </c:pt>
                <c:pt idx="155">
                  <c:v>40401</c:v>
                </c:pt>
                <c:pt idx="156">
                  <c:v>40402</c:v>
                </c:pt>
                <c:pt idx="157">
                  <c:v>40403</c:v>
                </c:pt>
                <c:pt idx="158">
                  <c:v>40406</c:v>
                </c:pt>
                <c:pt idx="159">
                  <c:v>40407</c:v>
                </c:pt>
                <c:pt idx="160">
                  <c:v>40408</c:v>
                </c:pt>
                <c:pt idx="161">
                  <c:v>40409</c:v>
                </c:pt>
                <c:pt idx="162">
                  <c:v>40410</c:v>
                </c:pt>
                <c:pt idx="163">
                  <c:v>40413</c:v>
                </c:pt>
                <c:pt idx="164">
                  <c:v>40414</c:v>
                </c:pt>
                <c:pt idx="165">
                  <c:v>40415</c:v>
                </c:pt>
                <c:pt idx="166">
                  <c:v>40416</c:v>
                </c:pt>
                <c:pt idx="167">
                  <c:v>40417</c:v>
                </c:pt>
                <c:pt idx="168">
                  <c:v>40421</c:v>
                </c:pt>
                <c:pt idx="169">
                  <c:v>40422</c:v>
                </c:pt>
                <c:pt idx="170">
                  <c:v>40423</c:v>
                </c:pt>
                <c:pt idx="171">
                  <c:v>40424</c:v>
                </c:pt>
                <c:pt idx="172">
                  <c:v>40427</c:v>
                </c:pt>
                <c:pt idx="173">
                  <c:v>40428</c:v>
                </c:pt>
                <c:pt idx="174">
                  <c:v>40429</c:v>
                </c:pt>
                <c:pt idx="175">
                  <c:v>40434</c:v>
                </c:pt>
                <c:pt idx="176">
                  <c:v>40435</c:v>
                </c:pt>
                <c:pt idx="177">
                  <c:v>40436</c:v>
                </c:pt>
                <c:pt idx="178">
                  <c:v>40437</c:v>
                </c:pt>
                <c:pt idx="179">
                  <c:v>40438</c:v>
                </c:pt>
                <c:pt idx="180">
                  <c:v>40441</c:v>
                </c:pt>
                <c:pt idx="181">
                  <c:v>40442</c:v>
                </c:pt>
                <c:pt idx="182">
                  <c:v>40443</c:v>
                </c:pt>
                <c:pt idx="183">
                  <c:v>40444</c:v>
                </c:pt>
                <c:pt idx="184">
                  <c:v>40445</c:v>
                </c:pt>
                <c:pt idx="185">
                  <c:v>40448</c:v>
                </c:pt>
                <c:pt idx="186">
                  <c:v>40449</c:v>
                </c:pt>
                <c:pt idx="187">
                  <c:v>40450</c:v>
                </c:pt>
                <c:pt idx="188">
                  <c:v>40451</c:v>
                </c:pt>
                <c:pt idx="189">
                  <c:v>40452</c:v>
                </c:pt>
                <c:pt idx="190">
                  <c:v>40455</c:v>
                </c:pt>
                <c:pt idx="191">
                  <c:v>40456</c:v>
                </c:pt>
                <c:pt idx="192">
                  <c:v>40457</c:v>
                </c:pt>
                <c:pt idx="193">
                  <c:v>40458</c:v>
                </c:pt>
                <c:pt idx="194">
                  <c:v>40459</c:v>
                </c:pt>
                <c:pt idx="195">
                  <c:v>40462</c:v>
                </c:pt>
                <c:pt idx="196">
                  <c:v>40463</c:v>
                </c:pt>
                <c:pt idx="197">
                  <c:v>40464</c:v>
                </c:pt>
                <c:pt idx="198">
                  <c:v>40465</c:v>
                </c:pt>
                <c:pt idx="199">
                  <c:v>40466</c:v>
                </c:pt>
                <c:pt idx="200">
                  <c:v>40469</c:v>
                </c:pt>
                <c:pt idx="201">
                  <c:v>40470</c:v>
                </c:pt>
                <c:pt idx="202">
                  <c:v>40471</c:v>
                </c:pt>
                <c:pt idx="203">
                  <c:v>40472</c:v>
                </c:pt>
                <c:pt idx="204">
                  <c:v>40473</c:v>
                </c:pt>
                <c:pt idx="205">
                  <c:v>40476</c:v>
                </c:pt>
                <c:pt idx="206">
                  <c:v>40477</c:v>
                </c:pt>
                <c:pt idx="207">
                  <c:v>40478</c:v>
                </c:pt>
                <c:pt idx="208">
                  <c:v>40483</c:v>
                </c:pt>
                <c:pt idx="209">
                  <c:v>40484</c:v>
                </c:pt>
                <c:pt idx="210">
                  <c:v>40485</c:v>
                </c:pt>
                <c:pt idx="211">
                  <c:v>40486</c:v>
                </c:pt>
                <c:pt idx="212">
                  <c:v>40487</c:v>
                </c:pt>
                <c:pt idx="213">
                  <c:v>40490</c:v>
                </c:pt>
                <c:pt idx="214">
                  <c:v>40491</c:v>
                </c:pt>
                <c:pt idx="215">
                  <c:v>40492</c:v>
                </c:pt>
                <c:pt idx="216">
                  <c:v>40493</c:v>
                </c:pt>
                <c:pt idx="217">
                  <c:v>40494</c:v>
                </c:pt>
                <c:pt idx="218">
                  <c:v>40497</c:v>
                </c:pt>
                <c:pt idx="219">
                  <c:v>40504</c:v>
                </c:pt>
                <c:pt idx="220">
                  <c:v>40505</c:v>
                </c:pt>
                <c:pt idx="221">
                  <c:v>40506</c:v>
                </c:pt>
                <c:pt idx="222">
                  <c:v>40507</c:v>
                </c:pt>
                <c:pt idx="223">
                  <c:v>40508</c:v>
                </c:pt>
                <c:pt idx="224">
                  <c:v>40511</c:v>
                </c:pt>
                <c:pt idx="225">
                  <c:v>40512</c:v>
                </c:pt>
                <c:pt idx="226">
                  <c:v>40513</c:v>
                </c:pt>
                <c:pt idx="227">
                  <c:v>40514</c:v>
                </c:pt>
                <c:pt idx="228">
                  <c:v>40515</c:v>
                </c:pt>
                <c:pt idx="229">
                  <c:v>40518</c:v>
                </c:pt>
                <c:pt idx="230">
                  <c:v>40519</c:v>
                </c:pt>
                <c:pt idx="231">
                  <c:v>40520</c:v>
                </c:pt>
                <c:pt idx="232">
                  <c:v>40521</c:v>
                </c:pt>
                <c:pt idx="233">
                  <c:v>40522</c:v>
                </c:pt>
                <c:pt idx="234">
                  <c:v>40525</c:v>
                </c:pt>
                <c:pt idx="235">
                  <c:v>40526</c:v>
                </c:pt>
                <c:pt idx="236">
                  <c:v>40527</c:v>
                </c:pt>
                <c:pt idx="237">
                  <c:v>40528</c:v>
                </c:pt>
                <c:pt idx="238">
                  <c:v>40529</c:v>
                </c:pt>
                <c:pt idx="239">
                  <c:v>40532</c:v>
                </c:pt>
                <c:pt idx="240">
                  <c:v>40533</c:v>
                </c:pt>
                <c:pt idx="241">
                  <c:v>40534</c:v>
                </c:pt>
                <c:pt idx="242">
                  <c:v>40535</c:v>
                </c:pt>
                <c:pt idx="243">
                  <c:v>40536</c:v>
                </c:pt>
                <c:pt idx="244">
                  <c:v>40539</c:v>
                </c:pt>
                <c:pt idx="245">
                  <c:v>40540</c:v>
                </c:pt>
                <c:pt idx="246">
                  <c:v>40541</c:v>
                </c:pt>
                <c:pt idx="247">
                  <c:v>40542</c:v>
                </c:pt>
                <c:pt idx="248">
                  <c:v>40543</c:v>
                </c:pt>
                <c:pt idx="249">
                  <c:v>40546</c:v>
                </c:pt>
                <c:pt idx="250">
                  <c:v>40547</c:v>
                </c:pt>
                <c:pt idx="251">
                  <c:v>40548</c:v>
                </c:pt>
                <c:pt idx="252">
                  <c:v>40549</c:v>
                </c:pt>
                <c:pt idx="253">
                  <c:v>40550</c:v>
                </c:pt>
                <c:pt idx="254">
                  <c:v>40553</c:v>
                </c:pt>
                <c:pt idx="255">
                  <c:v>40554</c:v>
                </c:pt>
                <c:pt idx="256">
                  <c:v>40555</c:v>
                </c:pt>
                <c:pt idx="257">
                  <c:v>40556</c:v>
                </c:pt>
                <c:pt idx="258">
                  <c:v>40557</c:v>
                </c:pt>
                <c:pt idx="259">
                  <c:v>40560</c:v>
                </c:pt>
                <c:pt idx="260">
                  <c:v>40561</c:v>
                </c:pt>
                <c:pt idx="261">
                  <c:v>40562</c:v>
                </c:pt>
                <c:pt idx="262">
                  <c:v>40563</c:v>
                </c:pt>
                <c:pt idx="263">
                  <c:v>40564</c:v>
                </c:pt>
                <c:pt idx="264">
                  <c:v>40567</c:v>
                </c:pt>
                <c:pt idx="265">
                  <c:v>40568</c:v>
                </c:pt>
                <c:pt idx="266">
                  <c:v>40569</c:v>
                </c:pt>
                <c:pt idx="267">
                  <c:v>40570</c:v>
                </c:pt>
                <c:pt idx="268">
                  <c:v>40571</c:v>
                </c:pt>
                <c:pt idx="269">
                  <c:v>40574</c:v>
                </c:pt>
                <c:pt idx="270">
                  <c:v>40575</c:v>
                </c:pt>
                <c:pt idx="271">
                  <c:v>40576</c:v>
                </c:pt>
                <c:pt idx="272">
                  <c:v>40577</c:v>
                </c:pt>
                <c:pt idx="273">
                  <c:v>40578</c:v>
                </c:pt>
                <c:pt idx="274">
                  <c:v>40581</c:v>
                </c:pt>
                <c:pt idx="275">
                  <c:v>40582</c:v>
                </c:pt>
                <c:pt idx="276">
                  <c:v>40583</c:v>
                </c:pt>
                <c:pt idx="277">
                  <c:v>40584</c:v>
                </c:pt>
                <c:pt idx="278">
                  <c:v>40585</c:v>
                </c:pt>
                <c:pt idx="279">
                  <c:v>40588</c:v>
                </c:pt>
                <c:pt idx="280">
                  <c:v>40589</c:v>
                </c:pt>
                <c:pt idx="281">
                  <c:v>40590</c:v>
                </c:pt>
                <c:pt idx="282">
                  <c:v>40591</c:v>
                </c:pt>
                <c:pt idx="283">
                  <c:v>40592</c:v>
                </c:pt>
                <c:pt idx="284">
                  <c:v>40595</c:v>
                </c:pt>
                <c:pt idx="285">
                  <c:v>40596</c:v>
                </c:pt>
              </c:numCache>
            </c:numRef>
          </c:cat>
          <c:val>
            <c:numRef>
              <c:f>'mech predict'!$M$2:$M$287</c:f>
              <c:numCache>
                <c:formatCode>General</c:formatCode>
                <c:ptCount val="286"/>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pt idx="100">
                  <c:v>#N/A</c:v>
                </c:pt>
                <c:pt idx="101">
                  <c:v>#N/A</c:v>
                </c:pt>
                <c:pt idx="102">
                  <c:v>#N/A</c:v>
                </c:pt>
                <c:pt idx="103">
                  <c:v>#N/A</c:v>
                </c:pt>
                <c:pt idx="104">
                  <c:v>#N/A</c:v>
                </c:pt>
                <c:pt idx="105">
                  <c:v>#N/A</c:v>
                </c:pt>
                <c:pt idx="106">
                  <c:v>#N/A</c:v>
                </c:pt>
                <c:pt idx="107">
                  <c:v>#N/A</c:v>
                </c:pt>
                <c:pt idx="108">
                  <c:v>#N/A</c:v>
                </c:pt>
                <c:pt idx="109">
                  <c:v>#N/A</c:v>
                </c:pt>
                <c:pt idx="110">
                  <c:v>#N/A</c:v>
                </c:pt>
                <c:pt idx="111">
                  <c:v>#N/A</c:v>
                </c:pt>
                <c:pt idx="112">
                  <c:v>#N/A</c:v>
                </c:pt>
                <c:pt idx="113">
                  <c:v>#N/A</c:v>
                </c:pt>
                <c:pt idx="114">
                  <c:v>#N/A</c:v>
                </c:pt>
                <c:pt idx="115">
                  <c:v>#N/A</c:v>
                </c:pt>
                <c:pt idx="116">
                  <c:v>#N/A</c:v>
                </c:pt>
                <c:pt idx="117">
                  <c:v>#N/A</c:v>
                </c:pt>
                <c:pt idx="118">
                  <c:v>#N/A</c:v>
                </c:pt>
                <c:pt idx="119">
                  <c:v>#N/A</c:v>
                </c:pt>
                <c:pt idx="120">
                  <c:v>#N/A</c:v>
                </c:pt>
                <c:pt idx="121">
                  <c:v>#N/A</c:v>
                </c:pt>
                <c:pt idx="122">
                  <c:v>#N/A</c:v>
                </c:pt>
                <c:pt idx="123">
                  <c:v>#N/A</c:v>
                </c:pt>
                <c:pt idx="124">
                  <c:v>#N/A</c:v>
                </c:pt>
                <c:pt idx="125">
                  <c:v>#N/A</c:v>
                </c:pt>
                <c:pt idx="126">
                  <c:v>#N/A</c:v>
                </c:pt>
                <c:pt idx="127">
                  <c:v>#N/A</c:v>
                </c:pt>
                <c:pt idx="128">
                  <c:v>#N/A</c:v>
                </c:pt>
                <c:pt idx="129">
                  <c:v>#N/A</c:v>
                </c:pt>
                <c:pt idx="130">
                  <c:v>#N/A</c:v>
                </c:pt>
                <c:pt idx="131">
                  <c:v>#N/A</c:v>
                </c:pt>
                <c:pt idx="132">
                  <c:v>#N/A</c:v>
                </c:pt>
                <c:pt idx="133">
                  <c:v>#N/A</c:v>
                </c:pt>
                <c:pt idx="134">
                  <c:v>#N/A</c:v>
                </c:pt>
                <c:pt idx="135">
                  <c:v>#N/A</c:v>
                </c:pt>
                <c:pt idx="136">
                  <c:v>#N/A</c:v>
                </c:pt>
                <c:pt idx="137">
                  <c:v>#N/A</c:v>
                </c:pt>
                <c:pt idx="138">
                  <c:v>#N/A</c:v>
                </c:pt>
                <c:pt idx="139">
                  <c:v>#N/A</c:v>
                </c:pt>
                <c:pt idx="140">
                  <c:v>#N/A</c:v>
                </c:pt>
                <c:pt idx="141">
                  <c:v>#N/A</c:v>
                </c:pt>
                <c:pt idx="142">
                  <c:v>#N/A</c:v>
                </c:pt>
                <c:pt idx="143">
                  <c:v>#N/A</c:v>
                </c:pt>
                <c:pt idx="144">
                  <c:v>#N/A</c:v>
                </c:pt>
                <c:pt idx="145">
                  <c:v>#N/A</c:v>
                </c:pt>
                <c:pt idx="146">
                  <c:v>#N/A</c:v>
                </c:pt>
                <c:pt idx="147">
                  <c:v>#N/A</c:v>
                </c:pt>
                <c:pt idx="148">
                  <c:v>#N/A</c:v>
                </c:pt>
                <c:pt idx="149">
                  <c:v>#N/A</c:v>
                </c:pt>
                <c:pt idx="150">
                  <c:v>#N/A</c:v>
                </c:pt>
                <c:pt idx="151">
                  <c:v>#N/A</c:v>
                </c:pt>
                <c:pt idx="152">
                  <c:v>#N/A</c:v>
                </c:pt>
                <c:pt idx="153">
                  <c:v>#N/A</c:v>
                </c:pt>
                <c:pt idx="154">
                  <c:v>#N/A</c:v>
                </c:pt>
                <c:pt idx="155">
                  <c:v>#N/A</c:v>
                </c:pt>
                <c:pt idx="156">
                  <c:v>#N/A</c:v>
                </c:pt>
                <c:pt idx="157">
                  <c:v>#N/A</c:v>
                </c:pt>
                <c:pt idx="158">
                  <c:v>#N/A</c:v>
                </c:pt>
                <c:pt idx="159">
                  <c:v>#N/A</c:v>
                </c:pt>
                <c:pt idx="160">
                  <c:v>#N/A</c:v>
                </c:pt>
                <c:pt idx="161">
                  <c:v>#N/A</c:v>
                </c:pt>
                <c:pt idx="162">
                  <c:v>#N/A</c:v>
                </c:pt>
                <c:pt idx="163">
                  <c:v>#N/A</c:v>
                </c:pt>
                <c:pt idx="164">
                  <c:v>#N/A</c:v>
                </c:pt>
                <c:pt idx="165">
                  <c:v>#N/A</c:v>
                </c:pt>
                <c:pt idx="166">
                  <c:v>#N/A</c:v>
                </c:pt>
                <c:pt idx="167">
                  <c:v>#N/A</c:v>
                </c:pt>
                <c:pt idx="168">
                  <c:v>#N/A</c:v>
                </c:pt>
                <c:pt idx="169">
                  <c:v>#N/A</c:v>
                </c:pt>
                <c:pt idx="170">
                  <c:v>#N/A</c:v>
                </c:pt>
                <c:pt idx="171">
                  <c:v>#N/A</c:v>
                </c:pt>
                <c:pt idx="172">
                  <c:v>#N/A</c:v>
                </c:pt>
                <c:pt idx="173">
                  <c:v>#N/A</c:v>
                </c:pt>
                <c:pt idx="174">
                  <c:v>#N/A</c:v>
                </c:pt>
                <c:pt idx="175">
                  <c:v>#N/A</c:v>
                </c:pt>
                <c:pt idx="176">
                  <c:v>#N/A</c:v>
                </c:pt>
                <c:pt idx="177">
                  <c:v>#N/A</c:v>
                </c:pt>
                <c:pt idx="178">
                  <c:v>#N/A</c:v>
                </c:pt>
                <c:pt idx="179">
                  <c:v>#N/A</c:v>
                </c:pt>
                <c:pt idx="180">
                  <c:v>#N/A</c:v>
                </c:pt>
                <c:pt idx="181">
                  <c:v>#N/A</c:v>
                </c:pt>
                <c:pt idx="182">
                  <c:v>#N/A</c:v>
                </c:pt>
                <c:pt idx="183">
                  <c:v>#N/A</c:v>
                </c:pt>
                <c:pt idx="184">
                  <c:v>#N/A</c:v>
                </c:pt>
                <c:pt idx="185">
                  <c:v>#N/A</c:v>
                </c:pt>
                <c:pt idx="186">
                  <c:v>#N/A</c:v>
                </c:pt>
                <c:pt idx="187">
                  <c:v>#N/A</c:v>
                </c:pt>
                <c:pt idx="188">
                  <c:v>#N/A</c:v>
                </c:pt>
                <c:pt idx="189">
                  <c:v>#N/A</c:v>
                </c:pt>
                <c:pt idx="190">
                  <c:v>#N/A</c:v>
                </c:pt>
                <c:pt idx="191">
                  <c:v>#N/A</c:v>
                </c:pt>
                <c:pt idx="192">
                  <c:v>#N/A</c:v>
                </c:pt>
                <c:pt idx="193">
                  <c:v>#N/A</c:v>
                </c:pt>
                <c:pt idx="194">
                  <c:v>#N/A</c:v>
                </c:pt>
                <c:pt idx="195">
                  <c:v>#N/A</c:v>
                </c:pt>
                <c:pt idx="196">
                  <c:v>#N/A</c:v>
                </c:pt>
                <c:pt idx="197">
                  <c:v>#N/A</c:v>
                </c:pt>
                <c:pt idx="198">
                  <c:v>#N/A</c:v>
                </c:pt>
                <c:pt idx="199">
                  <c:v>#N/A</c:v>
                </c:pt>
                <c:pt idx="200">
                  <c:v>#N/A</c:v>
                </c:pt>
                <c:pt idx="201">
                  <c:v>#N/A</c:v>
                </c:pt>
                <c:pt idx="202">
                  <c:v>#N/A</c:v>
                </c:pt>
                <c:pt idx="203">
                  <c:v>#N/A</c:v>
                </c:pt>
                <c:pt idx="204">
                  <c:v>#N/A</c:v>
                </c:pt>
                <c:pt idx="205">
                  <c:v>#N/A</c:v>
                </c:pt>
                <c:pt idx="206">
                  <c:v>#N/A</c:v>
                </c:pt>
                <c:pt idx="207">
                  <c:v>#N/A</c:v>
                </c:pt>
                <c:pt idx="208">
                  <c:v>#N/A</c:v>
                </c:pt>
                <c:pt idx="209">
                  <c:v>#N/A</c:v>
                </c:pt>
                <c:pt idx="210">
                  <c:v>#N/A</c:v>
                </c:pt>
                <c:pt idx="211">
                  <c:v>#N/A</c:v>
                </c:pt>
                <c:pt idx="212">
                  <c:v>#N/A</c:v>
                </c:pt>
                <c:pt idx="213">
                  <c:v>#N/A</c:v>
                </c:pt>
                <c:pt idx="214">
                  <c:v>#N/A</c:v>
                </c:pt>
                <c:pt idx="215">
                  <c:v>#N/A</c:v>
                </c:pt>
                <c:pt idx="216">
                  <c:v>#N/A</c:v>
                </c:pt>
                <c:pt idx="217">
                  <c:v>#N/A</c:v>
                </c:pt>
                <c:pt idx="218">
                  <c:v>#N/A</c:v>
                </c:pt>
                <c:pt idx="219">
                  <c:v>#N/A</c:v>
                </c:pt>
                <c:pt idx="220">
                  <c:v>#N/A</c:v>
                </c:pt>
                <c:pt idx="221">
                  <c:v>#N/A</c:v>
                </c:pt>
                <c:pt idx="222">
                  <c:v>#N/A</c:v>
                </c:pt>
                <c:pt idx="223">
                  <c:v>#N/A</c:v>
                </c:pt>
                <c:pt idx="224">
                  <c:v>#N/A</c:v>
                </c:pt>
                <c:pt idx="225">
                  <c:v>#N/A</c:v>
                </c:pt>
                <c:pt idx="226">
                  <c:v>#N/A</c:v>
                </c:pt>
                <c:pt idx="227">
                  <c:v>#N/A</c:v>
                </c:pt>
                <c:pt idx="228">
                  <c:v>#N/A</c:v>
                </c:pt>
                <c:pt idx="229">
                  <c:v>#N/A</c:v>
                </c:pt>
                <c:pt idx="230">
                  <c:v>#N/A</c:v>
                </c:pt>
                <c:pt idx="231">
                  <c:v>#N/A</c:v>
                </c:pt>
                <c:pt idx="232">
                  <c:v>#N/A</c:v>
                </c:pt>
                <c:pt idx="233">
                  <c:v>#N/A</c:v>
                </c:pt>
                <c:pt idx="234">
                  <c:v>#N/A</c:v>
                </c:pt>
                <c:pt idx="235">
                  <c:v>#N/A</c:v>
                </c:pt>
                <c:pt idx="236">
                  <c:v>#N/A</c:v>
                </c:pt>
                <c:pt idx="237">
                  <c:v>#N/A</c:v>
                </c:pt>
                <c:pt idx="238">
                  <c:v>#N/A</c:v>
                </c:pt>
                <c:pt idx="239">
                  <c:v>#N/A</c:v>
                </c:pt>
                <c:pt idx="240">
                  <c:v>#N/A</c:v>
                </c:pt>
                <c:pt idx="241">
                  <c:v>#N/A</c:v>
                </c:pt>
                <c:pt idx="242">
                  <c:v>#N/A</c:v>
                </c:pt>
                <c:pt idx="243">
                  <c:v>#N/A</c:v>
                </c:pt>
                <c:pt idx="244">
                  <c:v>#N/A</c:v>
                </c:pt>
                <c:pt idx="245">
                  <c:v>#N/A</c:v>
                </c:pt>
                <c:pt idx="246">
                  <c:v>#N/A</c:v>
                </c:pt>
                <c:pt idx="247">
                  <c:v>#N/A</c:v>
                </c:pt>
                <c:pt idx="248">
                  <c:v>#N/A</c:v>
                </c:pt>
                <c:pt idx="249">
                  <c:v>9.9664505510159464E-3</c:v>
                </c:pt>
                <c:pt idx="250">
                  <c:v>0.15228298981468974</c:v>
                </c:pt>
                <c:pt idx="251">
                  <c:v>0.1395989366489909</c:v>
                </c:pt>
                <c:pt idx="252">
                  <c:v>0.12968646748205215</c:v>
                </c:pt>
                <c:pt idx="253">
                  <c:v>0.12505512915743669</c:v>
                </c:pt>
                <c:pt idx="254">
                  <c:v>0.1071226049797287</c:v>
                </c:pt>
                <c:pt idx="255">
                  <c:v>0.11712669461437927</c:v>
                </c:pt>
                <c:pt idx="256">
                  <c:v>0.14535626055844156</c:v>
                </c:pt>
                <c:pt idx="257">
                  <c:v>0.15408295805004674</c:v>
                </c:pt>
                <c:pt idx="258">
                  <c:v>0.14496991699511347</c:v>
                </c:pt>
                <c:pt idx="259">
                  <c:v>0.14445547187723065</c:v>
                </c:pt>
                <c:pt idx="260">
                  <c:v>0.15145017468433788</c:v>
                </c:pt>
                <c:pt idx="261">
                  <c:v>0.14136095223941356</c:v>
                </c:pt>
                <c:pt idx="262">
                  <c:v>0.14061282773387854</c:v>
                </c:pt>
                <c:pt idx="263">
                  <c:v>0.16294064303131617</c:v>
                </c:pt>
                <c:pt idx="264">
                  <c:v>0.18111832078279877</c:v>
                </c:pt>
                <c:pt idx="265">
                  <c:v>0.18528308647434555</c:v>
                </c:pt>
                <c:pt idx="266">
                  <c:v>0.21152293518232754</c:v>
                </c:pt>
                <c:pt idx="267">
                  <c:v>0.22893554526322651</c:v>
                </c:pt>
                <c:pt idx="268">
                  <c:v>0.21162945847384979</c:v>
                </c:pt>
                <c:pt idx="269">
                  <c:v>0.20049397087027565</c:v>
                </c:pt>
                <c:pt idx="270">
                  <c:v>0.20996041745602351</c:v>
                </c:pt>
                <c:pt idx="271">
                  <c:v>0.21321731638077127</c:v>
                </c:pt>
                <c:pt idx="272">
                  <c:v>0.20136992651611987</c:v>
                </c:pt>
                <c:pt idx="273">
                  <c:v>0.23648442825080129</c:v>
                </c:pt>
                <c:pt idx="274">
                  <c:v>0.28167955165752234</c:v>
                </c:pt>
                <c:pt idx="275">
                  <c:v>0.27691726563788788</c:v>
                </c:pt>
                <c:pt idx="276">
                  <c:v>0.2502428322467723</c:v>
                </c:pt>
                <c:pt idx="277">
                  <c:v>0.22494134807918029</c:v>
                </c:pt>
                <c:pt idx="278">
                  <c:v>0.21459138116469242</c:v>
                </c:pt>
                <c:pt idx="279">
                  <c:v>0.23175786460831294</c:v>
                </c:pt>
                <c:pt idx="280">
                  <c:v>0.22935366029747586</c:v>
                </c:pt>
                <c:pt idx="281">
                  <c:v>0.21964062908433968</c:v>
                </c:pt>
                <c:pt idx="282">
                  <c:v>0.20187673089734115</c:v>
                </c:pt>
                <c:pt idx="283">
                  <c:v>0.20652160296137062</c:v>
                </c:pt>
                <c:pt idx="284">
                  <c:v>0.20180311395007733</c:v>
                </c:pt>
                <c:pt idx="285">
                  <c:v>0.17596354875331485</c:v>
                </c:pt>
              </c:numCache>
            </c:numRef>
          </c:val>
          <c:smooth val="0"/>
          <c:extLst>
            <c:ext xmlns:c16="http://schemas.microsoft.com/office/drawing/2014/chart" uri="{C3380CC4-5D6E-409C-BE32-E72D297353CC}">
              <c16:uniqueId val="{00000001-8F17-4F0F-AC4A-F9FE8E840254}"/>
            </c:ext>
          </c:extLst>
        </c:ser>
        <c:dLbls>
          <c:showLegendKey val="0"/>
          <c:showVal val="0"/>
          <c:showCatName val="0"/>
          <c:showSerName val="0"/>
          <c:showPercent val="0"/>
          <c:showBubbleSize val="0"/>
        </c:dLbls>
        <c:smooth val="0"/>
        <c:axId val="456276015"/>
        <c:axId val="1791423936"/>
      </c:lineChart>
      <c:dateAx>
        <c:axId val="456276015"/>
        <c:scaling>
          <c:orientation val="minMax"/>
        </c:scaling>
        <c:delete val="0"/>
        <c:axPos val="b"/>
        <c:numFmt formatCode="m/d/yyyy" sourceLinked="0"/>
        <c:majorTickMark val="out"/>
        <c:minorTickMark val="none"/>
        <c:tickLblPos val="low"/>
        <c:spPr>
          <a:noFill/>
          <a:ln w="9525" cap="flat" cmpd="sng" algn="ctr">
            <a:solidFill>
              <a:schemeClr val="tx1">
                <a:lumMod val="15000"/>
                <a:lumOff val="85000"/>
              </a:schemeClr>
            </a:solidFill>
            <a:round/>
          </a:ln>
          <a:effectLst/>
        </c:spPr>
        <c:txPr>
          <a:bodyPr rot="-246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423936"/>
        <c:crosses val="autoZero"/>
        <c:auto val="1"/>
        <c:lblOffset val="100"/>
        <c:baseTimeUnit val="days"/>
        <c:majorUnit val="1"/>
        <c:majorTimeUnit val="months"/>
      </c:dateAx>
      <c:valAx>
        <c:axId val="1791423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27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[South_German_Credit.xlsx]Sheet5!PivotTable17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600" dirty="0">
                <a:latin typeface="+mj-lt"/>
              </a:rPr>
              <a:t>Distribution</a:t>
            </a:r>
            <a:r>
              <a:rPr lang="en-AU" sz="1600" baseline="0" dirty="0">
                <a:latin typeface="+mj-lt"/>
              </a:rPr>
              <a:t> of Ages by Credit Risk</a:t>
            </a:r>
            <a:endParaRPr lang="en-AU" sz="1600"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85000"/>
            </a:schemeClr>
          </a:solidFill>
          <a:ln>
            <a:noFill/>
          </a:ln>
          <a:effectLst/>
        </c:spPr>
        <c:marker>
          <c:symbol val="none"/>
        </c:marker>
      </c:pivotFmt>
      <c:pivotFmt>
        <c:idx val="1"/>
        <c:spPr>
          <a:solidFill>
            <a:srgbClr val="92D050"/>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Sheet5!$B$3:$B$4</c:f>
              <c:strCache>
                <c:ptCount val="1"/>
                <c:pt idx="0">
                  <c:v>bad</c:v>
                </c:pt>
              </c:strCache>
            </c:strRef>
          </c:tx>
          <c:spPr>
            <a:solidFill>
              <a:schemeClr val="bg1">
                <a:lumMod val="75000"/>
              </a:schemeClr>
            </a:solidFill>
            <a:ln>
              <a:noFill/>
            </a:ln>
            <a:effectLst/>
          </c:spPr>
          <c:invertIfNegative val="0"/>
          <c:cat>
            <c:strRef>
              <c:f>Sheet5!$A$5:$A$11</c:f>
              <c:strCache>
                <c:ptCount val="6"/>
                <c:pt idx="0">
                  <c:v>10-19</c:v>
                </c:pt>
                <c:pt idx="1">
                  <c:v>20-29</c:v>
                </c:pt>
                <c:pt idx="2">
                  <c:v>30-39</c:v>
                </c:pt>
                <c:pt idx="3">
                  <c:v>40-49</c:v>
                </c:pt>
                <c:pt idx="4">
                  <c:v>50-59</c:v>
                </c:pt>
                <c:pt idx="5">
                  <c:v>60-70</c:v>
                </c:pt>
              </c:strCache>
            </c:strRef>
          </c:cat>
          <c:val>
            <c:numRef>
              <c:f>Sheet5!$B$5:$B$11</c:f>
              <c:numCache>
                <c:formatCode>General</c:formatCode>
                <c:ptCount val="6"/>
                <c:pt idx="0">
                  <c:v>1</c:v>
                </c:pt>
                <c:pt idx="1">
                  <c:v>136</c:v>
                </c:pt>
                <c:pt idx="2">
                  <c:v>85</c:v>
                </c:pt>
                <c:pt idx="3">
                  <c:v>44</c:v>
                </c:pt>
                <c:pt idx="4">
                  <c:v>21</c:v>
                </c:pt>
                <c:pt idx="5">
                  <c:v>13</c:v>
                </c:pt>
              </c:numCache>
            </c:numRef>
          </c:val>
          <c:extLst>
            <c:ext xmlns:c16="http://schemas.microsoft.com/office/drawing/2014/chart" uri="{C3380CC4-5D6E-409C-BE32-E72D297353CC}">
              <c16:uniqueId val="{00000000-0EAE-4B69-AFDE-ADD4B5D4E1F4}"/>
            </c:ext>
          </c:extLst>
        </c:ser>
        <c:ser>
          <c:idx val="1"/>
          <c:order val="1"/>
          <c:tx>
            <c:strRef>
              <c:f>Sheet5!$C$3:$C$4</c:f>
              <c:strCache>
                <c:ptCount val="1"/>
                <c:pt idx="0">
                  <c:v>good</c:v>
                </c:pt>
              </c:strCache>
            </c:strRef>
          </c:tx>
          <c:spPr>
            <a:solidFill>
              <a:srgbClr val="92D050"/>
            </a:solidFill>
            <a:ln>
              <a:noFill/>
            </a:ln>
            <a:effectLst/>
          </c:spPr>
          <c:invertIfNegative val="0"/>
          <c:cat>
            <c:strRef>
              <c:f>Sheet5!$A$5:$A$11</c:f>
              <c:strCache>
                <c:ptCount val="6"/>
                <c:pt idx="0">
                  <c:v>10-19</c:v>
                </c:pt>
                <c:pt idx="1">
                  <c:v>20-29</c:v>
                </c:pt>
                <c:pt idx="2">
                  <c:v>30-39</c:v>
                </c:pt>
                <c:pt idx="3">
                  <c:v>40-49</c:v>
                </c:pt>
                <c:pt idx="4">
                  <c:v>50-59</c:v>
                </c:pt>
                <c:pt idx="5">
                  <c:v>60-70</c:v>
                </c:pt>
              </c:strCache>
            </c:strRef>
          </c:cat>
          <c:val>
            <c:numRef>
              <c:f>Sheet5!$C$5:$C$11</c:f>
              <c:numCache>
                <c:formatCode>General</c:formatCode>
                <c:ptCount val="6"/>
                <c:pt idx="0">
                  <c:v>1</c:v>
                </c:pt>
                <c:pt idx="1">
                  <c:v>231</c:v>
                </c:pt>
                <c:pt idx="2">
                  <c:v>247</c:v>
                </c:pt>
                <c:pt idx="3">
                  <c:v>132</c:v>
                </c:pt>
                <c:pt idx="4">
                  <c:v>51</c:v>
                </c:pt>
                <c:pt idx="5">
                  <c:v>38</c:v>
                </c:pt>
              </c:numCache>
            </c:numRef>
          </c:val>
          <c:extLst>
            <c:ext xmlns:c16="http://schemas.microsoft.com/office/drawing/2014/chart" uri="{C3380CC4-5D6E-409C-BE32-E72D297353CC}">
              <c16:uniqueId val="{00000001-0EAE-4B69-AFDE-ADD4B5D4E1F4}"/>
            </c:ext>
          </c:extLst>
        </c:ser>
        <c:dLbls>
          <c:showLegendKey val="0"/>
          <c:showVal val="0"/>
          <c:showCatName val="0"/>
          <c:showSerName val="0"/>
          <c:showPercent val="0"/>
          <c:showBubbleSize val="0"/>
        </c:dLbls>
        <c:gapWidth val="55"/>
        <c:overlap val="100"/>
        <c:axId val="1738954224"/>
        <c:axId val="1569582256"/>
      </c:barChart>
      <c:catAx>
        <c:axId val="173895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9582256"/>
        <c:crosses val="autoZero"/>
        <c:auto val="1"/>
        <c:lblAlgn val="ctr"/>
        <c:lblOffset val="100"/>
        <c:noMultiLvlLbl val="0"/>
      </c:catAx>
      <c:valAx>
        <c:axId val="1569582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954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[South_German_Credit.xlsx]Sheet7!PivotTable24</c:name>
    <c:fmtId val="3"/>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AU" sz="1600">
                <a:latin typeface="+mj-lt"/>
              </a:rPr>
              <a:t>Distribution</a:t>
            </a:r>
            <a:r>
              <a:rPr lang="en-AU" sz="1600" baseline="0">
                <a:latin typeface="+mj-lt"/>
              </a:rPr>
              <a:t> of </a:t>
            </a:r>
            <a:r>
              <a:rPr lang="en-AU" sz="1600">
                <a:latin typeface="+mj-lt"/>
              </a:rPr>
              <a:t>Liablity</a:t>
            </a:r>
            <a:r>
              <a:rPr lang="en-AU" sz="1600" baseline="0">
                <a:latin typeface="+mj-lt"/>
              </a:rPr>
              <a:t> by Credit Risk</a:t>
            </a:r>
            <a:endParaRPr lang="en-AU" sz="1600">
              <a:latin typeface="+mj-lt"/>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bad</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Sheet7!$A$5:$A$7</c:f>
              <c:strCache>
                <c:ptCount val="2"/>
                <c:pt idx="0">
                  <c:v>0 to 2</c:v>
                </c:pt>
                <c:pt idx="1">
                  <c:v>3 or more</c:v>
                </c:pt>
              </c:strCache>
            </c:strRef>
          </c:cat>
          <c:val>
            <c:numRef>
              <c:f>Sheet7!$B$5:$B$7</c:f>
              <c:numCache>
                <c:formatCode>General</c:formatCode>
                <c:ptCount val="2"/>
                <c:pt idx="0">
                  <c:v>254</c:v>
                </c:pt>
                <c:pt idx="1">
                  <c:v>46</c:v>
                </c:pt>
              </c:numCache>
            </c:numRef>
          </c:val>
          <c:extLst>
            <c:ext xmlns:c16="http://schemas.microsoft.com/office/drawing/2014/chart" uri="{C3380CC4-5D6E-409C-BE32-E72D297353CC}">
              <c16:uniqueId val="{00000000-5116-45D1-9C25-4344F232DA30}"/>
            </c:ext>
          </c:extLst>
        </c:ser>
        <c:ser>
          <c:idx val="1"/>
          <c:order val="1"/>
          <c:tx>
            <c:strRef>
              <c:f>Sheet7!$C$3:$C$4</c:f>
              <c:strCache>
                <c:ptCount val="1"/>
                <c:pt idx="0">
                  <c:v>good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Sheet7!$A$5:$A$7</c:f>
              <c:strCache>
                <c:ptCount val="2"/>
                <c:pt idx="0">
                  <c:v>0 to 2</c:v>
                </c:pt>
                <c:pt idx="1">
                  <c:v>3 or more</c:v>
                </c:pt>
              </c:strCache>
            </c:strRef>
          </c:cat>
          <c:val>
            <c:numRef>
              <c:f>Sheet7!$C$5:$C$7</c:f>
              <c:numCache>
                <c:formatCode>General</c:formatCode>
                <c:ptCount val="2"/>
                <c:pt idx="0">
                  <c:v>591</c:v>
                </c:pt>
                <c:pt idx="1">
                  <c:v>109</c:v>
                </c:pt>
              </c:numCache>
            </c:numRef>
          </c:val>
          <c:extLst>
            <c:ext xmlns:c16="http://schemas.microsoft.com/office/drawing/2014/chart" uri="{C3380CC4-5D6E-409C-BE32-E72D297353CC}">
              <c16:uniqueId val="{00000001-5116-45D1-9C25-4344F232DA30}"/>
            </c:ext>
          </c:extLst>
        </c:ser>
        <c:dLbls>
          <c:showLegendKey val="0"/>
          <c:showVal val="1"/>
          <c:showCatName val="0"/>
          <c:showSerName val="0"/>
          <c:showPercent val="0"/>
          <c:showBubbleSize val="0"/>
        </c:dLbls>
        <c:gapWidth val="150"/>
        <c:overlap val="-25"/>
        <c:axId val="1857983152"/>
        <c:axId val="1742930896"/>
      </c:barChart>
      <c:catAx>
        <c:axId val="1857983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Number</a:t>
                </a:r>
                <a:r>
                  <a:rPr lang="en-AU" baseline="0"/>
                  <a:t> of People Liable</a:t>
                </a:r>
                <a:endParaRPr lang="en-A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930896"/>
        <c:crosses val="autoZero"/>
        <c:auto val="1"/>
        <c:lblAlgn val="ctr"/>
        <c:lblOffset val="100"/>
        <c:noMultiLvlLbl val="0"/>
      </c:catAx>
      <c:valAx>
        <c:axId val="1742930896"/>
        <c:scaling>
          <c:orientation val="minMax"/>
        </c:scaling>
        <c:delete val="1"/>
        <c:axPos val="l"/>
        <c:numFmt formatCode="General" sourceLinked="1"/>
        <c:majorTickMark val="none"/>
        <c:minorTickMark val="none"/>
        <c:tickLblPos val="nextTo"/>
        <c:crossAx val="18579831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[South_German_Credit.xlsx]Sheet8!PivotTable25</c:name>
    <c:fmtId val="6"/>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AU" sz="1600"/>
              <a:t> </a:t>
            </a:r>
            <a:r>
              <a:rPr lang="en-AU" sz="1600">
                <a:latin typeface="+mj-lt"/>
              </a:rPr>
              <a:t>Amount Borrowed</a:t>
            </a:r>
            <a:r>
              <a:rPr lang="en-AU" sz="1600" baseline="0">
                <a:latin typeface="+mj-lt"/>
              </a:rPr>
              <a:t> against Credit Risk</a:t>
            </a:r>
            <a:endParaRPr lang="en-AU" sz="1600">
              <a:latin typeface="+mj-lt"/>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Sheet8!$B$3:$B$4</c:f>
              <c:strCache>
                <c:ptCount val="1"/>
                <c:pt idx="0">
                  <c:v>bad</c:v>
                </c:pt>
              </c:strCache>
            </c:strRef>
          </c:tx>
          <c:spPr>
            <a:solidFill>
              <a:schemeClr val="bg1">
                <a:lumMod val="75000"/>
              </a:schemeClr>
            </a:solidFill>
            <a:ln>
              <a:noFill/>
            </a:ln>
            <a:effectLst/>
          </c:spPr>
          <c:invertIfNegative val="0"/>
          <c:cat>
            <c:strRef>
              <c:f>Sheet8!$A$5:$A$22</c:f>
              <c:strCache>
                <c:ptCount val="17"/>
                <c:pt idx="0">
                  <c:v>$250-$1,249</c:v>
                </c:pt>
                <c:pt idx="1">
                  <c:v>$1,250-$2,249</c:v>
                </c:pt>
                <c:pt idx="2">
                  <c:v>$2,250-$3,249</c:v>
                </c:pt>
                <c:pt idx="3">
                  <c:v>$3,250-$4,249</c:v>
                </c:pt>
                <c:pt idx="4">
                  <c:v>$4,250-$5,249</c:v>
                </c:pt>
                <c:pt idx="5">
                  <c:v>$5,250-$6,249</c:v>
                </c:pt>
                <c:pt idx="6">
                  <c:v>$6,250-$7,249</c:v>
                </c:pt>
                <c:pt idx="7">
                  <c:v>$7,250-$8,249</c:v>
                </c:pt>
                <c:pt idx="8">
                  <c:v>$8,250-$9,249</c:v>
                </c:pt>
                <c:pt idx="9">
                  <c:v>$9,250-$10,249</c:v>
                </c:pt>
                <c:pt idx="10">
                  <c:v>$10,250-$11,249</c:v>
                </c:pt>
                <c:pt idx="11">
                  <c:v>$11,250-$12,249</c:v>
                </c:pt>
                <c:pt idx="12">
                  <c:v>$12,250-$13,249</c:v>
                </c:pt>
                <c:pt idx="13">
                  <c:v>$13,250-$14,249</c:v>
                </c:pt>
                <c:pt idx="14">
                  <c:v>$14,250-$15,249</c:v>
                </c:pt>
                <c:pt idx="15">
                  <c:v>$15,250-$16,249</c:v>
                </c:pt>
                <c:pt idx="16">
                  <c:v>$18,250-$19,249</c:v>
                </c:pt>
              </c:strCache>
            </c:strRef>
          </c:cat>
          <c:val>
            <c:numRef>
              <c:f>Sheet8!$B$5:$B$22</c:f>
              <c:numCache>
                <c:formatCode>General</c:formatCode>
                <c:ptCount val="17"/>
                <c:pt idx="0">
                  <c:v>61</c:v>
                </c:pt>
                <c:pt idx="1">
                  <c:v>73</c:v>
                </c:pt>
                <c:pt idx="2">
                  <c:v>42</c:v>
                </c:pt>
                <c:pt idx="3">
                  <c:v>28</c:v>
                </c:pt>
                <c:pt idx="4">
                  <c:v>23</c:v>
                </c:pt>
                <c:pt idx="5">
                  <c:v>9</c:v>
                </c:pt>
                <c:pt idx="6">
                  <c:v>17</c:v>
                </c:pt>
                <c:pt idx="7">
                  <c:v>12</c:v>
                </c:pt>
                <c:pt idx="8">
                  <c:v>6</c:v>
                </c:pt>
                <c:pt idx="9">
                  <c:v>6</c:v>
                </c:pt>
                <c:pt idx="10">
                  <c:v>3</c:v>
                </c:pt>
                <c:pt idx="11">
                  <c:v>6</c:v>
                </c:pt>
                <c:pt idx="12">
                  <c:v>5</c:v>
                </c:pt>
                <c:pt idx="13">
                  <c:v>1</c:v>
                </c:pt>
                <c:pt idx="14">
                  <c:v>5</c:v>
                </c:pt>
                <c:pt idx="15">
                  <c:v>2</c:v>
                </c:pt>
                <c:pt idx="16">
                  <c:v>1</c:v>
                </c:pt>
              </c:numCache>
            </c:numRef>
          </c:val>
          <c:extLst>
            <c:ext xmlns:c16="http://schemas.microsoft.com/office/drawing/2014/chart" uri="{C3380CC4-5D6E-409C-BE32-E72D297353CC}">
              <c16:uniqueId val="{00000000-7CDD-4045-A465-3E24C394C60E}"/>
            </c:ext>
          </c:extLst>
        </c:ser>
        <c:ser>
          <c:idx val="1"/>
          <c:order val="1"/>
          <c:tx>
            <c:strRef>
              <c:f>Sheet8!$C$3:$C$4</c:f>
              <c:strCache>
                <c:ptCount val="1"/>
                <c:pt idx="0">
                  <c:v>good</c:v>
                </c:pt>
              </c:strCache>
            </c:strRef>
          </c:tx>
          <c:spPr>
            <a:solidFill>
              <a:srgbClr val="92D050"/>
            </a:solidFill>
            <a:ln>
              <a:noFill/>
            </a:ln>
            <a:effectLst/>
          </c:spPr>
          <c:invertIfNegative val="0"/>
          <c:cat>
            <c:strRef>
              <c:f>Sheet8!$A$5:$A$22</c:f>
              <c:strCache>
                <c:ptCount val="17"/>
                <c:pt idx="0">
                  <c:v>$250-$1,249</c:v>
                </c:pt>
                <c:pt idx="1">
                  <c:v>$1,250-$2,249</c:v>
                </c:pt>
                <c:pt idx="2">
                  <c:v>$2,250-$3,249</c:v>
                </c:pt>
                <c:pt idx="3">
                  <c:v>$3,250-$4,249</c:v>
                </c:pt>
                <c:pt idx="4">
                  <c:v>$4,250-$5,249</c:v>
                </c:pt>
                <c:pt idx="5">
                  <c:v>$5,250-$6,249</c:v>
                </c:pt>
                <c:pt idx="6">
                  <c:v>$6,250-$7,249</c:v>
                </c:pt>
                <c:pt idx="7">
                  <c:v>$7,250-$8,249</c:v>
                </c:pt>
                <c:pt idx="8">
                  <c:v>$8,250-$9,249</c:v>
                </c:pt>
                <c:pt idx="9">
                  <c:v>$9,250-$10,249</c:v>
                </c:pt>
                <c:pt idx="10">
                  <c:v>$10,250-$11,249</c:v>
                </c:pt>
                <c:pt idx="11">
                  <c:v>$11,250-$12,249</c:v>
                </c:pt>
                <c:pt idx="12">
                  <c:v>$12,250-$13,249</c:v>
                </c:pt>
                <c:pt idx="13">
                  <c:v>$13,250-$14,249</c:v>
                </c:pt>
                <c:pt idx="14">
                  <c:v>$14,250-$15,249</c:v>
                </c:pt>
                <c:pt idx="15">
                  <c:v>$15,250-$16,249</c:v>
                </c:pt>
                <c:pt idx="16">
                  <c:v>$18,250-$19,249</c:v>
                </c:pt>
              </c:strCache>
            </c:strRef>
          </c:cat>
          <c:val>
            <c:numRef>
              <c:f>Sheet8!$C$5:$C$22</c:f>
              <c:numCache>
                <c:formatCode>General</c:formatCode>
                <c:ptCount val="17"/>
                <c:pt idx="0">
                  <c:v>133</c:v>
                </c:pt>
                <c:pt idx="1">
                  <c:v>219</c:v>
                </c:pt>
                <c:pt idx="2">
                  <c:v>130</c:v>
                </c:pt>
                <c:pt idx="3">
                  <c:v>84</c:v>
                </c:pt>
                <c:pt idx="4">
                  <c:v>32</c:v>
                </c:pt>
                <c:pt idx="5">
                  <c:v>27</c:v>
                </c:pt>
                <c:pt idx="6">
                  <c:v>24</c:v>
                </c:pt>
                <c:pt idx="7">
                  <c:v>21</c:v>
                </c:pt>
                <c:pt idx="8">
                  <c:v>9</c:v>
                </c:pt>
                <c:pt idx="9">
                  <c:v>7</c:v>
                </c:pt>
                <c:pt idx="10">
                  <c:v>6</c:v>
                </c:pt>
                <c:pt idx="11">
                  <c:v>3</c:v>
                </c:pt>
                <c:pt idx="12">
                  <c:v>1</c:v>
                </c:pt>
                <c:pt idx="13">
                  <c:v>2</c:v>
                </c:pt>
                <c:pt idx="15">
                  <c:v>2</c:v>
                </c:pt>
              </c:numCache>
            </c:numRef>
          </c:val>
          <c:extLst>
            <c:ext xmlns:c16="http://schemas.microsoft.com/office/drawing/2014/chart" uri="{C3380CC4-5D6E-409C-BE32-E72D297353CC}">
              <c16:uniqueId val="{00000001-7CDD-4045-A465-3E24C394C60E}"/>
            </c:ext>
          </c:extLst>
        </c:ser>
        <c:dLbls>
          <c:showLegendKey val="0"/>
          <c:showVal val="0"/>
          <c:showCatName val="0"/>
          <c:showSerName val="0"/>
          <c:showPercent val="0"/>
          <c:showBubbleSize val="0"/>
        </c:dLbls>
        <c:gapWidth val="219"/>
        <c:overlap val="-27"/>
        <c:axId val="1582817376"/>
        <c:axId val="1742935216"/>
      </c:barChart>
      <c:catAx>
        <c:axId val="1582817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Amount</a:t>
                </a:r>
                <a:r>
                  <a:rPr lang="en-AU" baseline="0"/>
                  <a:t> Borrowed</a:t>
                </a:r>
                <a:endParaRPr lang="en-A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2935216"/>
        <c:crosses val="autoZero"/>
        <c:auto val="1"/>
        <c:lblAlgn val="ctr"/>
        <c:lblOffset val="100"/>
        <c:noMultiLvlLbl val="0"/>
      </c:catAx>
      <c:valAx>
        <c:axId val="17429352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2817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[South_German_Credit.xlsx]Sheet11!PivotTable27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600">
                <a:latin typeface="+mj-lt"/>
              </a:rPr>
              <a:t>Credit Risk by Duration</a:t>
            </a:r>
            <a:r>
              <a:rPr lang="en-AU" sz="1600" baseline="0">
                <a:latin typeface="+mj-lt"/>
              </a:rPr>
              <a:t> of Loan and Age</a:t>
            </a:r>
            <a:endParaRPr lang="en-AU" sz="160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bg1">
              <a:lumMod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426050214724917E-2"/>
          <c:y val="0.18438525619080223"/>
          <c:w val="0.94079773420238111"/>
          <c:h val="0.66813191829282215"/>
        </c:manualLayout>
      </c:layout>
      <c:barChart>
        <c:barDir val="col"/>
        <c:grouping val="clustered"/>
        <c:varyColors val="0"/>
        <c:ser>
          <c:idx val="0"/>
          <c:order val="0"/>
          <c:tx>
            <c:strRef>
              <c:f>Sheet11!$B$3:$B$4</c:f>
              <c:strCache>
                <c:ptCount val="1"/>
                <c:pt idx="0">
                  <c:v>bad</c:v>
                </c:pt>
              </c:strCache>
            </c:strRef>
          </c:tx>
          <c:spPr>
            <a:solidFill>
              <a:schemeClr val="bg1">
                <a:lumMod val="75000"/>
              </a:schemeClr>
            </a:solidFill>
            <a:ln>
              <a:noFill/>
            </a:ln>
            <a:effectLst/>
          </c:spPr>
          <c:invertIfNegative val="0"/>
          <c:cat>
            <c:multiLvlStrRef>
              <c:f>Sheet11!$A$5:$A$31</c:f>
              <c:multiLvlStrCache>
                <c:ptCount val="19"/>
                <c:lvl>
                  <c:pt idx="0">
                    <c:v>19-38</c:v>
                  </c:pt>
                  <c:pt idx="1">
                    <c:v>39-58</c:v>
                  </c:pt>
                  <c:pt idx="2">
                    <c:v>59-78</c:v>
                  </c:pt>
                  <c:pt idx="3">
                    <c:v>19-38</c:v>
                  </c:pt>
                  <c:pt idx="4">
                    <c:v>39-58</c:v>
                  </c:pt>
                  <c:pt idx="5">
                    <c:v>59-78</c:v>
                  </c:pt>
                  <c:pt idx="6">
                    <c:v>19-38</c:v>
                  </c:pt>
                  <c:pt idx="7">
                    <c:v>39-58</c:v>
                  </c:pt>
                  <c:pt idx="8">
                    <c:v>59-78</c:v>
                  </c:pt>
                  <c:pt idx="9">
                    <c:v>19-38</c:v>
                  </c:pt>
                  <c:pt idx="10">
                    <c:v>39-58</c:v>
                  </c:pt>
                  <c:pt idx="11">
                    <c:v>59-78</c:v>
                  </c:pt>
                  <c:pt idx="12">
                    <c:v>19-38</c:v>
                  </c:pt>
                  <c:pt idx="13">
                    <c:v>39-58</c:v>
                  </c:pt>
                  <c:pt idx="14">
                    <c:v>59-78</c:v>
                  </c:pt>
                  <c:pt idx="15">
                    <c:v>19-38</c:v>
                  </c:pt>
                  <c:pt idx="16">
                    <c:v>39-58</c:v>
                  </c:pt>
                  <c:pt idx="17">
                    <c:v>59-78</c:v>
                  </c:pt>
                  <c:pt idx="18">
                    <c:v>19-38</c:v>
                  </c:pt>
                </c:lvl>
                <c:lvl>
                  <c:pt idx="0">
                    <c:v>4-13 months</c:v>
                  </c:pt>
                  <c:pt idx="3">
                    <c:v>14-23 months</c:v>
                  </c:pt>
                  <c:pt idx="6">
                    <c:v>24-33 months</c:v>
                  </c:pt>
                  <c:pt idx="9">
                    <c:v>34-43 months</c:v>
                  </c:pt>
                  <c:pt idx="12">
                    <c:v>44-53 months</c:v>
                  </c:pt>
                  <c:pt idx="15">
                    <c:v>54-63 months</c:v>
                  </c:pt>
                  <c:pt idx="18">
                    <c:v>64-73 months</c:v>
                  </c:pt>
                </c:lvl>
              </c:multiLvlStrCache>
            </c:multiLvlStrRef>
          </c:cat>
          <c:val>
            <c:numRef>
              <c:f>Sheet11!$B$5:$B$31</c:f>
              <c:numCache>
                <c:formatCode>General</c:formatCode>
                <c:ptCount val="19"/>
                <c:pt idx="0">
                  <c:v>56</c:v>
                </c:pt>
                <c:pt idx="1">
                  <c:v>16</c:v>
                </c:pt>
                <c:pt idx="2">
                  <c:v>4</c:v>
                </c:pt>
                <c:pt idx="3">
                  <c:v>47</c:v>
                </c:pt>
                <c:pt idx="4">
                  <c:v>15</c:v>
                </c:pt>
                <c:pt idx="5">
                  <c:v>4</c:v>
                </c:pt>
                <c:pt idx="6">
                  <c:v>56</c:v>
                </c:pt>
                <c:pt idx="7">
                  <c:v>18</c:v>
                </c:pt>
                <c:pt idx="8">
                  <c:v>2</c:v>
                </c:pt>
                <c:pt idx="9">
                  <c:v>31</c:v>
                </c:pt>
                <c:pt idx="10">
                  <c:v>10</c:v>
                </c:pt>
                <c:pt idx="11">
                  <c:v>1</c:v>
                </c:pt>
                <c:pt idx="12">
                  <c:v>22</c:v>
                </c:pt>
                <c:pt idx="13">
                  <c:v>9</c:v>
                </c:pt>
                <c:pt idx="14">
                  <c:v>1</c:v>
                </c:pt>
                <c:pt idx="15">
                  <c:v>3</c:v>
                </c:pt>
                <c:pt idx="16">
                  <c:v>2</c:v>
                </c:pt>
                <c:pt idx="17">
                  <c:v>2</c:v>
                </c:pt>
                <c:pt idx="18">
                  <c:v>1</c:v>
                </c:pt>
              </c:numCache>
            </c:numRef>
          </c:val>
          <c:extLst>
            <c:ext xmlns:c16="http://schemas.microsoft.com/office/drawing/2014/chart" uri="{C3380CC4-5D6E-409C-BE32-E72D297353CC}">
              <c16:uniqueId val="{00000000-D2FC-4A28-93AB-108EA369223D}"/>
            </c:ext>
          </c:extLst>
        </c:ser>
        <c:ser>
          <c:idx val="1"/>
          <c:order val="1"/>
          <c:tx>
            <c:strRef>
              <c:f>Sheet11!$C$3:$C$4</c:f>
              <c:strCache>
                <c:ptCount val="1"/>
                <c:pt idx="0">
                  <c:v>good</c:v>
                </c:pt>
              </c:strCache>
            </c:strRef>
          </c:tx>
          <c:spPr>
            <a:solidFill>
              <a:srgbClr val="92D050"/>
            </a:solidFill>
            <a:ln>
              <a:noFill/>
            </a:ln>
            <a:effectLst/>
          </c:spPr>
          <c:invertIfNegative val="0"/>
          <c:cat>
            <c:multiLvlStrRef>
              <c:f>Sheet11!$A$5:$A$31</c:f>
              <c:multiLvlStrCache>
                <c:ptCount val="19"/>
                <c:lvl>
                  <c:pt idx="0">
                    <c:v>19-38</c:v>
                  </c:pt>
                  <c:pt idx="1">
                    <c:v>39-58</c:v>
                  </c:pt>
                  <c:pt idx="2">
                    <c:v>59-78</c:v>
                  </c:pt>
                  <c:pt idx="3">
                    <c:v>19-38</c:v>
                  </c:pt>
                  <c:pt idx="4">
                    <c:v>39-58</c:v>
                  </c:pt>
                  <c:pt idx="5">
                    <c:v>59-78</c:v>
                  </c:pt>
                  <c:pt idx="6">
                    <c:v>19-38</c:v>
                  </c:pt>
                  <c:pt idx="7">
                    <c:v>39-58</c:v>
                  </c:pt>
                  <c:pt idx="8">
                    <c:v>59-78</c:v>
                  </c:pt>
                  <c:pt idx="9">
                    <c:v>19-38</c:v>
                  </c:pt>
                  <c:pt idx="10">
                    <c:v>39-58</c:v>
                  </c:pt>
                  <c:pt idx="11">
                    <c:v>59-78</c:v>
                  </c:pt>
                  <c:pt idx="12">
                    <c:v>19-38</c:v>
                  </c:pt>
                  <c:pt idx="13">
                    <c:v>39-58</c:v>
                  </c:pt>
                  <c:pt idx="14">
                    <c:v>59-78</c:v>
                  </c:pt>
                  <c:pt idx="15">
                    <c:v>19-38</c:v>
                  </c:pt>
                  <c:pt idx="16">
                    <c:v>39-58</c:v>
                  </c:pt>
                  <c:pt idx="17">
                    <c:v>59-78</c:v>
                  </c:pt>
                  <c:pt idx="18">
                    <c:v>19-38</c:v>
                  </c:pt>
                </c:lvl>
                <c:lvl>
                  <c:pt idx="0">
                    <c:v>4-13 months</c:v>
                  </c:pt>
                  <c:pt idx="3">
                    <c:v>14-23 months</c:v>
                  </c:pt>
                  <c:pt idx="6">
                    <c:v>24-33 months</c:v>
                  </c:pt>
                  <c:pt idx="9">
                    <c:v>34-43 months</c:v>
                  </c:pt>
                  <c:pt idx="12">
                    <c:v>44-53 months</c:v>
                  </c:pt>
                  <c:pt idx="15">
                    <c:v>54-63 months</c:v>
                  </c:pt>
                  <c:pt idx="18">
                    <c:v>64-73 months</c:v>
                  </c:pt>
                </c:lvl>
              </c:multiLvlStrCache>
            </c:multiLvlStrRef>
          </c:cat>
          <c:val>
            <c:numRef>
              <c:f>Sheet11!$C$5:$C$31</c:f>
              <c:numCache>
                <c:formatCode>General</c:formatCode>
                <c:ptCount val="19"/>
                <c:pt idx="0">
                  <c:v>174</c:v>
                </c:pt>
                <c:pt idx="1">
                  <c:v>92</c:v>
                </c:pt>
                <c:pt idx="2">
                  <c:v>21</c:v>
                </c:pt>
                <c:pt idx="3">
                  <c:v>114</c:v>
                </c:pt>
                <c:pt idx="4">
                  <c:v>35</c:v>
                </c:pt>
                <c:pt idx="5">
                  <c:v>8</c:v>
                </c:pt>
                <c:pt idx="6">
                  <c:v>114</c:v>
                </c:pt>
                <c:pt idx="7">
                  <c:v>45</c:v>
                </c:pt>
                <c:pt idx="8">
                  <c:v>9</c:v>
                </c:pt>
                <c:pt idx="9">
                  <c:v>41</c:v>
                </c:pt>
                <c:pt idx="10">
                  <c:v>16</c:v>
                </c:pt>
                <c:pt idx="11">
                  <c:v>1</c:v>
                </c:pt>
                <c:pt idx="12">
                  <c:v>16</c:v>
                </c:pt>
                <c:pt idx="13">
                  <c:v>6</c:v>
                </c:pt>
                <c:pt idx="15">
                  <c:v>5</c:v>
                </c:pt>
                <c:pt idx="16">
                  <c:v>2</c:v>
                </c:pt>
                <c:pt idx="17">
                  <c:v>1</c:v>
                </c:pt>
              </c:numCache>
            </c:numRef>
          </c:val>
          <c:extLst>
            <c:ext xmlns:c16="http://schemas.microsoft.com/office/drawing/2014/chart" uri="{C3380CC4-5D6E-409C-BE32-E72D297353CC}">
              <c16:uniqueId val="{00000001-D2FC-4A28-93AB-108EA369223D}"/>
            </c:ext>
          </c:extLst>
        </c:ser>
        <c:dLbls>
          <c:showLegendKey val="0"/>
          <c:showVal val="0"/>
          <c:showCatName val="0"/>
          <c:showSerName val="0"/>
          <c:showPercent val="0"/>
          <c:showBubbleSize val="0"/>
        </c:dLbls>
        <c:gapWidth val="219"/>
        <c:overlap val="-27"/>
        <c:axId val="1870090528"/>
        <c:axId val="1569590416"/>
      </c:barChart>
      <c:catAx>
        <c:axId val="1870090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9590416"/>
        <c:crosses val="autoZero"/>
        <c:auto val="1"/>
        <c:lblAlgn val="ctr"/>
        <c:lblOffset val="100"/>
        <c:noMultiLvlLbl val="0"/>
      </c:catAx>
      <c:valAx>
        <c:axId val="15695904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0905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C7611-0F29-4BB3-88C0-3B445AE0829E}" type="datetimeFigureOut">
              <a:rPr lang="en-AU" smtClean="0"/>
              <a:t>19/10/2023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7349F-78D7-46D8-882B-181DBCA75E7D}" type="slidenum">
              <a:rPr lang="en-AU" smtClean="0"/>
              <a:t>‹#›</a:t>
            </a:fld>
            <a:endParaRPr lang="en-AU"/>
          </a:p>
        </p:txBody>
      </p:sp>
    </p:spTree>
    <p:extLst>
      <p:ext uri="{BB962C8B-B14F-4D97-AF65-F5344CB8AC3E}">
        <p14:creationId xmlns:p14="http://schemas.microsoft.com/office/powerpoint/2010/main" val="283463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F7349F-78D7-46D8-882B-181DBCA75E7D}" type="slidenum">
              <a:rPr lang="en-AU" smtClean="0"/>
              <a:t>4</a:t>
            </a:fld>
            <a:endParaRPr lang="en-AU"/>
          </a:p>
        </p:txBody>
      </p:sp>
    </p:spTree>
    <p:extLst>
      <p:ext uri="{BB962C8B-B14F-4D97-AF65-F5344CB8AC3E}">
        <p14:creationId xmlns:p14="http://schemas.microsoft.com/office/powerpoint/2010/main" val="234681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F7349F-78D7-46D8-882B-181DBCA75E7D}" type="slidenum">
              <a:rPr lang="en-AU" smtClean="0"/>
              <a:t>5</a:t>
            </a:fld>
            <a:endParaRPr lang="en-AU"/>
          </a:p>
        </p:txBody>
      </p:sp>
    </p:spTree>
    <p:extLst>
      <p:ext uri="{BB962C8B-B14F-4D97-AF65-F5344CB8AC3E}">
        <p14:creationId xmlns:p14="http://schemas.microsoft.com/office/powerpoint/2010/main" val="360993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F7349F-78D7-46D8-882B-181DBCA75E7D}" type="slidenum">
              <a:rPr lang="en-AU" smtClean="0"/>
              <a:t>6</a:t>
            </a:fld>
            <a:endParaRPr lang="en-AU"/>
          </a:p>
        </p:txBody>
      </p:sp>
    </p:spTree>
    <p:extLst>
      <p:ext uri="{BB962C8B-B14F-4D97-AF65-F5344CB8AC3E}">
        <p14:creationId xmlns:p14="http://schemas.microsoft.com/office/powerpoint/2010/main" val="311896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5"/>
          </p:nvPr>
        </p:nvSpPr>
        <p:spPr/>
        <p:txBody>
          <a:bodyPr/>
          <a:lstStyle/>
          <a:p>
            <a:fld id="{AFF7349F-78D7-46D8-882B-181DBCA75E7D}" type="slidenum">
              <a:rPr lang="en-AU" smtClean="0"/>
              <a:t>9</a:t>
            </a:fld>
            <a:endParaRPr lang="en-AU"/>
          </a:p>
        </p:txBody>
      </p:sp>
    </p:spTree>
    <p:extLst>
      <p:ext uri="{BB962C8B-B14F-4D97-AF65-F5344CB8AC3E}">
        <p14:creationId xmlns:p14="http://schemas.microsoft.com/office/powerpoint/2010/main" val="195486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b="0" i="0" u="none" strike="noStrike" baseline="0" dirty="0">
                <a:solidFill>
                  <a:srgbClr val="000000"/>
                </a:solidFill>
                <a:latin typeface="Calibri" panose="020F0502020204030204" pitchFamily="34" charset="0"/>
              </a:rPr>
              <a:t>	</a:t>
            </a:r>
          </a:p>
          <a:p>
            <a:endParaRPr lang="en-AU" dirty="0"/>
          </a:p>
        </p:txBody>
      </p:sp>
      <p:sp>
        <p:nvSpPr>
          <p:cNvPr id="4" name="Slide Number Placeholder 3"/>
          <p:cNvSpPr>
            <a:spLocks noGrp="1"/>
          </p:cNvSpPr>
          <p:nvPr>
            <p:ph type="sldNum" sz="quarter" idx="5"/>
          </p:nvPr>
        </p:nvSpPr>
        <p:spPr/>
        <p:txBody>
          <a:bodyPr/>
          <a:lstStyle/>
          <a:p>
            <a:fld id="{AFF7349F-78D7-46D8-882B-181DBCA75E7D}" type="slidenum">
              <a:rPr lang="en-AU" smtClean="0"/>
              <a:t>12</a:t>
            </a:fld>
            <a:endParaRPr lang="en-AU"/>
          </a:p>
        </p:txBody>
      </p:sp>
    </p:spTree>
    <p:extLst>
      <p:ext uri="{BB962C8B-B14F-4D97-AF65-F5344CB8AC3E}">
        <p14:creationId xmlns:p14="http://schemas.microsoft.com/office/powerpoint/2010/main" val="208821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9743-157F-074A-9DA1-C9F0BDB0B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7118E10-3E0C-B1F3-AA35-3D5E19E5A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E5C4760-D8CE-DA64-7E07-848804A4ECFB}"/>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5" name="Footer Placeholder 4">
            <a:extLst>
              <a:ext uri="{FF2B5EF4-FFF2-40B4-BE49-F238E27FC236}">
                <a16:creationId xmlns:a16="http://schemas.microsoft.com/office/drawing/2014/main" id="{F328697D-6DD6-E3A3-3BAC-4A85117724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202400-2AA2-4D56-54D7-18080DF80109}"/>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220809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1977-2D58-842B-7B75-45652FE00F4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1A29B2-E94F-0B4C-96D7-60CA2AE126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BBBD24-2EC1-D350-5BAC-1506E53A5790}"/>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5" name="Footer Placeholder 4">
            <a:extLst>
              <a:ext uri="{FF2B5EF4-FFF2-40B4-BE49-F238E27FC236}">
                <a16:creationId xmlns:a16="http://schemas.microsoft.com/office/drawing/2014/main" id="{D326CAF9-A0C9-7D50-2D88-26624C044C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7D4805-FC7E-8B16-9C94-8087F970F78C}"/>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41878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C53AE-E35C-F5D1-122C-BF16AFDD87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31EA88E-A342-BF53-E65D-5410EACC1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0FD880-1371-202F-0EAF-5B23A87E8964}"/>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5" name="Footer Placeholder 4">
            <a:extLst>
              <a:ext uri="{FF2B5EF4-FFF2-40B4-BE49-F238E27FC236}">
                <a16:creationId xmlns:a16="http://schemas.microsoft.com/office/drawing/2014/main" id="{B9FC038C-13F8-3103-BD49-21383F64BF8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59CE16-870E-F21B-C2B1-8E0416FE9AE1}"/>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3205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43A6-52A3-E9F9-E69B-EEA0D02211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1238231-24E5-7123-B9D0-9073413F0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4885F2-06D2-897F-E56F-1F092EE109FC}"/>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5" name="Footer Placeholder 4">
            <a:extLst>
              <a:ext uri="{FF2B5EF4-FFF2-40B4-BE49-F238E27FC236}">
                <a16:creationId xmlns:a16="http://schemas.microsoft.com/office/drawing/2014/main" id="{200BACEA-81DC-EFBD-F5C9-4AF4134DA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252E68-626C-ED3B-84A9-F7804B96C536}"/>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35802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6B2A-E51B-B32F-52C2-20EB0EDC85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58A2D6C-0F38-E775-D1F2-146759744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50C6E-4EF6-71F9-A017-E72ADCA291C8}"/>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5" name="Footer Placeholder 4">
            <a:extLst>
              <a:ext uri="{FF2B5EF4-FFF2-40B4-BE49-F238E27FC236}">
                <a16:creationId xmlns:a16="http://schemas.microsoft.com/office/drawing/2014/main" id="{F21CD59F-4E7A-47E4-3B99-B9D67959E43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F5CAA3-1704-B7B6-E7B1-7DE4B4677E25}"/>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269241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7596-A11F-D975-CADD-02695EEC61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0672ABA-BA8F-9E3A-EE44-F6C7B6BAB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02FEAA5-45C1-F6BA-7E77-249901D72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592DA27-2635-A4C7-C28B-CCA5C2BE1B6B}"/>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6" name="Footer Placeholder 5">
            <a:extLst>
              <a:ext uri="{FF2B5EF4-FFF2-40B4-BE49-F238E27FC236}">
                <a16:creationId xmlns:a16="http://schemas.microsoft.com/office/drawing/2014/main" id="{C266447E-6B3F-9367-5D91-E4A1E268896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133CD9-EAE1-1998-5BFC-234AB407B474}"/>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247533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7AFC-7D53-C1E6-2E87-4FD735AE295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94C83C5-FD0D-99BC-A923-EFD354AE4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7805A-AAA8-B7C6-9D43-69821F5A3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5E68183-5BC1-68F3-D7CF-9A8A5A3A5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3C49A-2AE0-A37A-7739-E4AC2EC5D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2C821F1-7E08-E34E-0DD9-A57F3BED361E}"/>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8" name="Footer Placeholder 7">
            <a:extLst>
              <a:ext uri="{FF2B5EF4-FFF2-40B4-BE49-F238E27FC236}">
                <a16:creationId xmlns:a16="http://schemas.microsoft.com/office/drawing/2014/main" id="{1669EFFC-939D-B6F9-FDE5-4772C46E98A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2F5EA8E-64FA-0BDF-EB75-57C1C4BDD9FD}"/>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15101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2BD1-E38E-84F1-9E6E-9C927FC0ADB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D71F1F4-9EA7-3E47-BE40-735066D2E86F}"/>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4" name="Footer Placeholder 3">
            <a:extLst>
              <a:ext uri="{FF2B5EF4-FFF2-40B4-BE49-F238E27FC236}">
                <a16:creationId xmlns:a16="http://schemas.microsoft.com/office/drawing/2014/main" id="{66CABBDF-EEDF-9A08-5FF4-BCB2DB78E19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79DD70F-DF08-B170-6D22-0C19F144E6A4}"/>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127641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16C71-C17C-049D-9CA1-374DED6F736A}"/>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3" name="Footer Placeholder 2">
            <a:extLst>
              <a:ext uri="{FF2B5EF4-FFF2-40B4-BE49-F238E27FC236}">
                <a16:creationId xmlns:a16="http://schemas.microsoft.com/office/drawing/2014/main" id="{0924B74D-412D-57A9-293F-107D4A9E7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B67896D-6F8A-44BB-5F77-DE2EFEBA32D4}"/>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130681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AD2C-04F2-CCA4-CB7B-D29503A40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D67C72E-B869-9503-FC81-A8CFA7151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B3FBED1-84E6-15F9-F7EA-7CB05B75B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469C5-7FDE-9020-68FD-CDF6F310F527}"/>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6" name="Footer Placeholder 5">
            <a:extLst>
              <a:ext uri="{FF2B5EF4-FFF2-40B4-BE49-F238E27FC236}">
                <a16:creationId xmlns:a16="http://schemas.microsoft.com/office/drawing/2014/main" id="{017A9F98-BBB0-AA62-76E9-2CA5189C64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4717E85-A00A-17D2-EE50-51F06DCC3629}"/>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231231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FE1-A6FF-3C88-A0A0-55968F13A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47ADB62-01FD-568E-C3B7-B4F150802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488B4BB-24BD-2824-039D-76034844D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9089E-7526-4443-C42F-448A551E8510}"/>
              </a:ext>
            </a:extLst>
          </p:cNvPr>
          <p:cNvSpPr>
            <a:spLocks noGrp="1"/>
          </p:cNvSpPr>
          <p:nvPr>
            <p:ph type="dt" sz="half" idx="10"/>
          </p:nvPr>
        </p:nvSpPr>
        <p:spPr/>
        <p:txBody>
          <a:bodyPr/>
          <a:lstStyle/>
          <a:p>
            <a:fld id="{23DDBEED-2077-484D-AD62-42E09B071FBF}" type="datetimeFigureOut">
              <a:rPr lang="en-AU" smtClean="0"/>
              <a:t>19/10/2023</a:t>
            </a:fld>
            <a:endParaRPr lang="en-AU"/>
          </a:p>
        </p:txBody>
      </p:sp>
      <p:sp>
        <p:nvSpPr>
          <p:cNvPr id="6" name="Footer Placeholder 5">
            <a:extLst>
              <a:ext uri="{FF2B5EF4-FFF2-40B4-BE49-F238E27FC236}">
                <a16:creationId xmlns:a16="http://schemas.microsoft.com/office/drawing/2014/main" id="{FFF66468-D843-7942-B31F-148BE36C91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8198DD4-03EF-F8B6-2E97-E37013055531}"/>
              </a:ext>
            </a:extLst>
          </p:cNvPr>
          <p:cNvSpPr>
            <a:spLocks noGrp="1"/>
          </p:cNvSpPr>
          <p:nvPr>
            <p:ph type="sldNum" sz="quarter" idx="12"/>
          </p:nvPr>
        </p:nvSpPr>
        <p:spPr/>
        <p:txBody>
          <a:bodyPr/>
          <a:lstStyle/>
          <a:p>
            <a:fld id="{944B3B16-0151-47B4-990D-7B8473823E7F}" type="slidenum">
              <a:rPr lang="en-AU" smtClean="0"/>
              <a:t>‹#›</a:t>
            </a:fld>
            <a:endParaRPr lang="en-AU"/>
          </a:p>
        </p:txBody>
      </p:sp>
    </p:spTree>
    <p:extLst>
      <p:ext uri="{BB962C8B-B14F-4D97-AF65-F5344CB8AC3E}">
        <p14:creationId xmlns:p14="http://schemas.microsoft.com/office/powerpoint/2010/main" val="48591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2C54D-41C2-8C5B-F2AC-4D06BB9E0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90B3B-954C-98DA-3042-E370A7A2B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A7C16A-7094-D3C2-A032-E80DA3ED6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DBEED-2077-484D-AD62-42E09B071FBF}" type="datetimeFigureOut">
              <a:rPr lang="en-AU" smtClean="0"/>
              <a:t>19/10/2023</a:t>
            </a:fld>
            <a:endParaRPr lang="en-AU"/>
          </a:p>
        </p:txBody>
      </p:sp>
      <p:sp>
        <p:nvSpPr>
          <p:cNvPr id="5" name="Footer Placeholder 4">
            <a:extLst>
              <a:ext uri="{FF2B5EF4-FFF2-40B4-BE49-F238E27FC236}">
                <a16:creationId xmlns:a16="http://schemas.microsoft.com/office/drawing/2014/main" id="{2297353B-A3D1-7A0C-0BC7-58E3D961F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FF8C593-4D50-167D-404A-5D1042F8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B3B16-0151-47B4-990D-7B8473823E7F}" type="slidenum">
              <a:rPr lang="en-AU" smtClean="0"/>
              <a:t>‹#›</a:t>
            </a:fld>
            <a:endParaRPr lang="en-AU"/>
          </a:p>
        </p:txBody>
      </p:sp>
    </p:spTree>
    <p:extLst>
      <p:ext uri="{BB962C8B-B14F-4D97-AF65-F5344CB8AC3E}">
        <p14:creationId xmlns:p14="http://schemas.microsoft.com/office/powerpoint/2010/main" val="280593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AU" b="1" dirty="0"/>
              <a:t>Data Analysis in the Real World</a:t>
            </a:r>
            <a:endParaRPr lang="id-ID" dirty="0"/>
          </a:p>
        </p:txBody>
      </p:sp>
      <p:grpSp>
        <p:nvGrpSpPr>
          <p:cNvPr id="24" name="Group 23"/>
          <p:cNvGrpSpPr/>
          <p:nvPr/>
        </p:nvGrpSpPr>
        <p:grpSpPr>
          <a:xfrm>
            <a:off x="1850566" y="4026339"/>
            <a:ext cx="4416885" cy="1793437"/>
            <a:chOff x="435420" y="3935413"/>
            <a:chExt cx="6165600" cy="2503487"/>
          </a:xfrm>
          <a:effectLst>
            <a:outerShdw blurRad="76200" dir="18900000" sy="23000" kx="-1200000" algn="bl" rotWithShape="0">
              <a:prstClr val="black">
                <a:alpha val="10000"/>
              </a:prstClr>
            </a:outerShdw>
          </a:effectLst>
        </p:grpSpPr>
        <p:sp>
          <p:nvSpPr>
            <p:cNvPr id="6" name="Freeform 5"/>
            <p:cNvSpPr>
              <a:spLocks/>
            </p:cNvSpPr>
            <p:nvPr/>
          </p:nvSpPr>
          <p:spPr bwMode="auto">
            <a:xfrm>
              <a:off x="435420" y="4945967"/>
              <a:ext cx="1960047" cy="1056349"/>
            </a:xfrm>
            <a:custGeom>
              <a:avLst/>
              <a:gdLst>
                <a:gd name="T0" fmla="*/ 0 w 1284"/>
                <a:gd name="T1" fmla="*/ 285 h 692"/>
                <a:gd name="T2" fmla="*/ 1034 w 1284"/>
                <a:gd name="T3" fmla="*/ 0 h 692"/>
                <a:gd name="T4" fmla="*/ 1284 w 1284"/>
                <a:gd name="T5" fmla="*/ 173 h 692"/>
                <a:gd name="T6" fmla="*/ 1056 w 1284"/>
                <a:gd name="T7" fmla="*/ 692 h 692"/>
                <a:gd name="T8" fmla="*/ 918 w 1284"/>
                <a:gd name="T9" fmla="*/ 644 h 692"/>
                <a:gd name="T10" fmla="*/ 132 w 1284"/>
                <a:gd name="T11" fmla="*/ 328 h 692"/>
                <a:gd name="T12" fmla="*/ 0 w 1284"/>
                <a:gd name="T13" fmla="*/ 285 h 692"/>
              </a:gdLst>
              <a:ahLst/>
              <a:cxnLst>
                <a:cxn ang="0">
                  <a:pos x="T0" y="T1"/>
                </a:cxn>
                <a:cxn ang="0">
                  <a:pos x="T2" y="T3"/>
                </a:cxn>
                <a:cxn ang="0">
                  <a:pos x="T4" y="T5"/>
                </a:cxn>
                <a:cxn ang="0">
                  <a:pos x="T6" y="T7"/>
                </a:cxn>
                <a:cxn ang="0">
                  <a:pos x="T8" y="T9"/>
                </a:cxn>
                <a:cxn ang="0">
                  <a:pos x="T10" y="T11"/>
                </a:cxn>
                <a:cxn ang="0">
                  <a:pos x="T12" y="T13"/>
                </a:cxn>
              </a:cxnLst>
              <a:rect l="0" t="0" r="r" b="b"/>
              <a:pathLst>
                <a:path w="1284" h="692">
                  <a:moveTo>
                    <a:pt x="0" y="285"/>
                  </a:moveTo>
                  <a:lnTo>
                    <a:pt x="1034" y="0"/>
                  </a:lnTo>
                  <a:lnTo>
                    <a:pt x="1284" y="173"/>
                  </a:lnTo>
                  <a:lnTo>
                    <a:pt x="1056" y="692"/>
                  </a:lnTo>
                  <a:lnTo>
                    <a:pt x="918" y="644"/>
                  </a:lnTo>
                  <a:lnTo>
                    <a:pt x="132" y="328"/>
                  </a:lnTo>
                  <a:lnTo>
                    <a:pt x="0" y="285"/>
                  </a:lnTo>
                  <a:close/>
                </a:path>
              </a:pathLst>
            </a:custGeom>
            <a:solidFill>
              <a:schemeClr val="tx2">
                <a:lumMod val="60000"/>
                <a:lumOff val="40000"/>
              </a:schemeClr>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7" name="Freeform 6"/>
            <p:cNvSpPr>
              <a:spLocks/>
            </p:cNvSpPr>
            <p:nvPr/>
          </p:nvSpPr>
          <p:spPr bwMode="auto">
            <a:xfrm>
              <a:off x="473582" y="5269588"/>
              <a:ext cx="6127438" cy="1169312"/>
            </a:xfrm>
            <a:custGeom>
              <a:avLst/>
              <a:gdLst>
                <a:gd name="T0" fmla="*/ 691 w 2666"/>
                <a:gd name="T1" fmla="*/ 318 h 508"/>
                <a:gd name="T2" fmla="*/ 0 w 2666"/>
                <a:gd name="T3" fmla="*/ 48 h 508"/>
                <a:gd name="T4" fmla="*/ 0 w 2666"/>
                <a:gd name="T5" fmla="*/ 130 h 508"/>
                <a:gd name="T6" fmla="*/ 640 w 2666"/>
                <a:gd name="T7" fmla="*/ 370 h 508"/>
                <a:gd name="T8" fmla="*/ 1628 w 2666"/>
                <a:gd name="T9" fmla="*/ 508 h 508"/>
                <a:gd name="T10" fmla="*/ 2666 w 2666"/>
                <a:gd name="T11" fmla="*/ 121 h 508"/>
                <a:gd name="T12" fmla="*/ 2664 w 2666"/>
                <a:gd name="T13" fmla="*/ 59 h 508"/>
                <a:gd name="T14" fmla="*/ 1259 w 2666"/>
                <a:gd name="T15" fmla="*/ 57 h 508"/>
                <a:gd name="T16" fmla="*/ 691 w 2666"/>
                <a:gd name="T17" fmla="*/ 31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6" h="508">
                  <a:moveTo>
                    <a:pt x="691" y="318"/>
                  </a:moveTo>
                  <a:cubicBezTo>
                    <a:pt x="691" y="318"/>
                    <a:pt x="301" y="0"/>
                    <a:pt x="0" y="48"/>
                  </a:cubicBezTo>
                  <a:cubicBezTo>
                    <a:pt x="0" y="130"/>
                    <a:pt x="0" y="130"/>
                    <a:pt x="0" y="130"/>
                  </a:cubicBezTo>
                  <a:cubicBezTo>
                    <a:pt x="0" y="130"/>
                    <a:pt x="352" y="107"/>
                    <a:pt x="640" y="370"/>
                  </a:cubicBezTo>
                  <a:cubicBezTo>
                    <a:pt x="1628" y="508"/>
                    <a:pt x="1628" y="508"/>
                    <a:pt x="1628" y="508"/>
                  </a:cubicBezTo>
                  <a:cubicBezTo>
                    <a:pt x="2666" y="121"/>
                    <a:pt x="2666" y="121"/>
                    <a:pt x="2666" y="121"/>
                  </a:cubicBezTo>
                  <a:cubicBezTo>
                    <a:pt x="2664" y="59"/>
                    <a:pt x="2664" y="59"/>
                    <a:pt x="2664" y="59"/>
                  </a:cubicBezTo>
                  <a:cubicBezTo>
                    <a:pt x="1259" y="57"/>
                    <a:pt x="1259" y="57"/>
                    <a:pt x="1259" y="57"/>
                  </a:cubicBezTo>
                  <a:lnTo>
                    <a:pt x="691" y="318"/>
                  </a:lnTo>
                  <a:close/>
                </a:path>
              </a:pathLst>
            </a:custGeom>
            <a:gradFill>
              <a:gsLst>
                <a:gs pos="0">
                  <a:schemeClr val="tx2">
                    <a:lumMod val="50000"/>
                  </a:schemeClr>
                </a:gs>
                <a:gs pos="100000">
                  <a:schemeClr val="tx2">
                    <a:lumMod val="75000"/>
                  </a:schemeClr>
                </a:gs>
                <a:gs pos="52000">
                  <a:schemeClr val="tx2"/>
                </a:gs>
              </a:gsLst>
              <a:lin ang="5400000" scaled="1"/>
            </a:gradFill>
            <a:ln>
              <a:noFill/>
            </a:ln>
          </p:spPr>
          <p:txBody>
            <a:bodyPr vert="horz" wrap="square" lIns="68580" tIns="34291" rIns="68580" bIns="34291" numCol="1" anchor="t" anchorCtr="0" compatLnSpc="1">
              <a:prstTxWarp prst="textNoShape">
                <a:avLst/>
              </a:prstTxWarp>
            </a:bodyPr>
            <a:lstStyle/>
            <a:p>
              <a:endParaRPr lang="id-ID" sz="1351"/>
            </a:p>
          </p:txBody>
        </p:sp>
        <p:sp>
          <p:nvSpPr>
            <p:cNvPr id="8" name="Freeform 7"/>
            <p:cNvSpPr>
              <a:spLocks/>
            </p:cNvSpPr>
            <p:nvPr/>
          </p:nvSpPr>
          <p:spPr bwMode="auto">
            <a:xfrm>
              <a:off x="2047422" y="5152046"/>
              <a:ext cx="4545966" cy="1126569"/>
            </a:xfrm>
            <a:custGeom>
              <a:avLst/>
              <a:gdLst>
                <a:gd name="T0" fmla="*/ 0 w 2978"/>
                <a:gd name="T1" fmla="*/ 557 h 738"/>
                <a:gd name="T2" fmla="*/ 1416 w 2978"/>
                <a:gd name="T3" fmla="*/ 738 h 738"/>
                <a:gd name="T4" fmla="*/ 2978 w 2978"/>
                <a:gd name="T5" fmla="*/ 166 h 738"/>
                <a:gd name="T6" fmla="*/ 1580 w 2978"/>
                <a:gd name="T7" fmla="*/ 0 h 738"/>
                <a:gd name="T8" fmla="*/ 0 w 2978"/>
                <a:gd name="T9" fmla="*/ 557 h 738"/>
              </a:gdLst>
              <a:ahLst/>
              <a:cxnLst>
                <a:cxn ang="0">
                  <a:pos x="T0" y="T1"/>
                </a:cxn>
                <a:cxn ang="0">
                  <a:pos x="T2" y="T3"/>
                </a:cxn>
                <a:cxn ang="0">
                  <a:pos x="T4" y="T5"/>
                </a:cxn>
                <a:cxn ang="0">
                  <a:pos x="T6" y="T7"/>
                </a:cxn>
                <a:cxn ang="0">
                  <a:pos x="T8" y="T9"/>
                </a:cxn>
              </a:cxnLst>
              <a:rect l="0" t="0" r="r" b="b"/>
              <a:pathLst>
                <a:path w="2978" h="738">
                  <a:moveTo>
                    <a:pt x="0" y="557"/>
                  </a:moveTo>
                  <a:lnTo>
                    <a:pt x="1416" y="738"/>
                  </a:lnTo>
                  <a:lnTo>
                    <a:pt x="2978" y="166"/>
                  </a:lnTo>
                  <a:lnTo>
                    <a:pt x="1580" y="0"/>
                  </a:lnTo>
                  <a:lnTo>
                    <a:pt x="0" y="557"/>
                  </a:lnTo>
                  <a:close/>
                </a:path>
              </a:pathLst>
            </a:custGeom>
            <a:solidFill>
              <a:schemeClr val="tx2">
                <a:lumMod val="60000"/>
                <a:lumOff val="40000"/>
              </a:schemeClr>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9" name="Freeform 8"/>
            <p:cNvSpPr>
              <a:spLocks/>
            </p:cNvSpPr>
            <p:nvPr/>
          </p:nvSpPr>
          <p:spPr bwMode="auto">
            <a:xfrm>
              <a:off x="2047422" y="5152046"/>
              <a:ext cx="4480327" cy="969338"/>
            </a:xfrm>
            <a:custGeom>
              <a:avLst/>
              <a:gdLst>
                <a:gd name="T0" fmla="*/ 0 w 2935"/>
                <a:gd name="T1" fmla="*/ 557 h 635"/>
                <a:gd name="T2" fmla="*/ 1373 w 2935"/>
                <a:gd name="T3" fmla="*/ 635 h 635"/>
                <a:gd name="T4" fmla="*/ 2935 w 2935"/>
                <a:gd name="T5" fmla="*/ 64 h 635"/>
                <a:gd name="T6" fmla="*/ 1580 w 2935"/>
                <a:gd name="T7" fmla="*/ 0 h 635"/>
                <a:gd name="T8" fmla="*/ 0 w 2935"/>
                <a:gd name="T9" fmla="*/ 557 h 635"/>
              </a:gdLst>
              <a:ahLst/>
              <a:cxnLst>
                <a:cxn ang="0">
                  <a:pos x="T0" y="T1"/>
                </a:cxn>
                <a:cxn ang="0">
                  <a:pos x="T2" y="T3"/>
                </a:cxn>
                <a:cxn ang="0">
                  <a:pos x="T4" y="T5"/>
                </a:cxn>
                <a:cxn ang="0">
                  <a:pos x="T6" y="T7"/>
                </a:cxn>
                <a:cxn ang="0">
                  <a:pos x="T8" y="T9"/>
                </a:cxn>
              </a:cxnLst>
              <a:rect l="0" t="0" r="r" b="b"/>
              <a:pathLst>
                <a:path w="2935" h="635">
                  <a:moveTo>
                    <a:pt x="0" y="557"/>
                  </a:moveTo>
                  <a:lnTo>
                    <a:pt x="1373" y="635"/>
                  </a:lnTo>
                  <a:lnTo>
                    <a:pt x="2935" y="64"/>
                  </a:lnTo>
                  <a:lnTo>
                    <a:pt x="1580" y="0"/>
                  </a:lnTo>
                  <a:lnTo>
                    <a:pt x="0" y="557"/>
                  </a:lnTo>
                  <a:close/>
                </a:path>
              </a:pathLst>
            </a:custGeom>
            <a:solidFill>
              <a:schemeClr val="tx2">
                <a:lumMod val="40000"/>
                <a:lumOff val="60000"/>
              </a:schemeClr>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10" name="Freeform 9"/>
            <p:cNvSpPr>
              <a:spLocks/>
            </p:cNvSpPr>
            <p:nvPr/>
          </p:nvSpPr>
          <p:spPr bwMode="auto">
            <a:xfrm>
              <a:off x="2074899" y="5092512"/>
              <a:ext cx="4407054" cy="925069"/>
            </a:xfrm>
            <a:custGeom>
              <a:avLst/>
              <a:gdLst>
                <a:gd name="T0" fmla="*/ 1037 w 1917"/>
                <a:gd name="T1" fmla="*/ 26 h 402"/>
                <a:gd name="T2" fmla="*/ 1917 w 1917"/>
                <a:gd name="T3" fmla="*/ 0 h 402"/>
                <a:gd name="T4" fmla="*/ 906 w 1917"/>
                <a:gd name="T5" fmla="*/ 402 h 402"/>
                <a:gd name="T6" fmla="*/ 0 w 1917"/>
                <a:gd name="T7" fmla="*/ 391 h 402"/>
                <a:gd name="T8" fmla="*/ 1037 w 1917"/>
                <a:gd name="T9" fmla="*/ 26 h 402"/>
              </a:gdLst>
              <a:ahLst/>
              <a:cxnLst>
                <a:cxn ang="0">
                  <a:pos x="T0" y="T1"/>
                </a:cxn>
                <a:cxn ang="0">
                  <a:pos x="T2" y="T3"/>
                </a:cxn>
                <a:cxn ang="0">
                  <a:pos x="T4" y="T5"/>
                </a:cxn>
                <a:cxn ang="0">
                  <a:pos x="T6" y="T7"/>
                </a:cxn>
                <a:cxn ang="0">
                  <a:pos x="T8" y="T9"/>
                </a:cxn>
              </a:cxnLst>
              <a:rect l="0" t="0" r="r" b="b"/>
              <a:pathLst>
                <a:path w="1917" h="402">
                  <a:moveTo>
                    <a:pt x="1037" y="26"/>
                  </a:moveTo>
                  <a:cubicBezTo>
                    <a:pt x="1037" y="26"/>
                    <a:pt x="1702" y="68"/>
                    <a:pt x="1917" y="0"/>
                  </a:cubicBezTo>
                  <a:cubicBezTo>
                    <a:pt x="906" y="402"/>
                    <a:pt x="906" y="402"/>
                    <a:pt x="906" y="402"/>
                  </a:cubicBezTo>
                  <a:cubicBezTo>
                    <a:pt x="0" y="391"/>
                    <a:pt x="0" y="391"/>
                    <a:pt x="0" y="391"/>
                  </a:cubicBezTo>
                  <a:lnTo>
                    <a:pt x="1037" y="26"/>
                  </a:lnTo>
                  <a:close/>
                </a:path>
              </a:pathLst>
            </a:custGeom>
            <a:solidFill>
              <a:schemeClr val="tx2">
                <a:lumMod val="20000"/>
                <a:lumOff val="80000"/>
              </a:schemeClr>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11" name="Freeform 10"/>
            <p:cNvSpPr>
              <a:spLocks/>
            </p:cNvSpPr>
            <p:nvPr/>
          </p:nvSpPr>
          <p:spPr bwMode="auto">
            <a:xfrm>
              <a:off x="464423" y="4187288"/>
              <a:ext cx="3994894" cy="1815029"/>
            </a:xfrm>
            <a:custGeom>
              <a:avLst/>
              <a:gdLst>
                <a:gd name="T0" fmla="*/ 689 w 1738"/>
                <a:gd name="T1" fmla="*/ 788 h 788"/>
                <a:gd name="T2" fmla="*/ 0 w 1738"/>
                <a:gd name="T3" fmla="*/ 465 h 788"/>
                <a:gd name="T4" fmla="*/ 1250 w 1738"/>
                <a:gd name="T5" fmla="*/ 0 h 788"/>
                <a:gd name="T6" fmla="*/ 1738 w 1738"/>
                <a:gd name="T7" fmla="*/ 419 h 788"/>
                <a:gd name="T8" fmla="*/ 689 w 1738"/>
                <a:gd name="T9" fmla="*/ 788 h 788"/>
              </a:gdLst>
              <a:ahLst/>
              <a:cxnLst>
                <a:cxn ang="0">
                  <a:pos x="T0" y="T1"/>
                </a:cxn>
                <a:cxn ang="0">
                  <a:pos x="T2" y="T3"/>
                </a:cxn>
                <a:cxn ang="0">
                  <a:pos x="T4" y="T5"/>
                </a:cxn>
                <a:cxn ang="0">
                  <a:pos x="T6" y="T7"/>
                </a:cxn>
                <a:cxn ang="0">
                  <a:pos x="T8" y="T9"/>
                </a:cxn>
              </a:cxnLst>
              <a:rect l="0" t="0" r="r" b="b"/>
              <a:pathLst>
                <a:path w="1738" h="788">
                  <a:moveTo>
                    <a:pt x="689" y="788"/>
                  </a:moveTo>
                  <a:cubicBezTo>
                    <a:pt x="689" y="788"/>
                    <a:pt x="332" y="453"/>
                    <a:pt x="0" y="465"/>
                  </a:cubicBezTo>
                  <a:cubicBezTo>
                    <a:pt x="1250" y="0"/>
                    <a:pt x="1250" y="0"/>
                    <a:pt x="1250" y="0"/>
                  </a:cubicBezTo>
                  <a:cubicBezTo>
                    <a:pt x="1250" y="0"/>
                    <a:pt x="1647" y="16"/>
                    <a:pt x="1738" y="419"/>
                  </a:cubicBezTo>
                  <a:lnTo>
                    <a:pt x="689" y="788"/>
                  </a:lnTo>
                  <a:close/>
                </a:path>
              </a:pathLst>
            </a:custGeom>
            <a:solidFill>
              <a:schemeClr val="tx2">
                <a:lumMod val="60000"/>
                <a:lumOff val="40000"/>
              </a:schemeClr>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12" name="Freeform 11"/>
            <p:cNvSpPr>
              <a:spLocks/>
            </p:cNvSpPr>
            <p:nvPr/>
          </p:nvSpPr>
          <p:spPr bwMode="auto">
            <a:xfrm>
              <a:off x="485795" y="4042269"/>
              <a:ext cx="3973523" cy="1960047"/>
            </a:xfrm>
            <a:custGeom>
              <a:avLst/>
              <a:gdLst>
                <a:gd name="T0" fmla="*/ 680 w 1729"/>
                <a:gd name="T1" fmla="*/ 851 h 851"/>
                <a:gd name="T2" fmla="*/ 0 w 1729"/>
                <a:gd name="T3" fmla="*/ 480 h 851"/>
                <a:gd name="T4" fmla="*/ 1243 w 1729"/>
                <a:gd name="T5" fmla="*/ 0 h 851"/>
                <a:gd name="T6" fmla="*/ 1729 w 1729"/>
                <a:gd name="T7" fmla="*/ 482 h 851"/>
                <a:gd name="T8" fmla="*/ 680 w 1729"/>
                <a:gd name="T9" fmla="*/ 851 h 851"/>
              </a:gdLst>
              <a:ahLst/>
              <a:cxnLst>
                <a:cxn ang="0">
                  <a:pos x="T0" y="T1"/>
                </a:cxn>
                <a:cxn ang="0">
                  <a:pos x="T2" y="T3"/>
                </a:cxn>
                <a:cxn ang="0">
                  <a:pos x="T4" y="T5"/>
                </a:cxn>
                <a:cxn ang="0">
                  <a:pos x="T6" y="T7"/>
                </a:cxn>
                <a:cxn ang="0">
                  <a:pos x="T8" y="T9"/>
                </a:cxn>
              </a:cxnLst>
              <a:rect l="0" t="0" r="r" b="b"/>
              <a:pathLst>
                <a:path w="1729" h="851">
                  <a:moveTo>
                    <a:pt x="680" y="851"/>
                  </a:moveTo>
                  <a:cubicBezTo>
                    <a:pt x="680" y="851"/>
                    <a:pt x="420" y="471"/>
                    <a:pt x="0" y="480"/>
                  </a:cubicBezTo>
                  <a:cubicBezTo>
                    <a:pt x="1243" y="0"/>
                    <a:pt x="1243" y="0"/>
                    <a:pt x="1243" y="0"/>
                  </a:cubicBezTo>
                  <a:cubicBezTo>
                    <a:pt x="1243" y="0"/>
                    <a:pt x="1574" y="109"/>
                    <a:pt x="1729" y="482"/>
                  </a:cubicBezTo>
                  <a:lnTo>
                    <a:pt x="680" y="851"/>
                  </a:lnTo>
                  <a:close/>
                </a:path>
              </a:pathLst>
            </a:custGeom>
            <a:solidFill>
              <a:schemeClr val="tx2">
                <a:lumMod val="40000"/>
                <a:lumOff val="60000"/>
              </a:schemeClr>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13" name="Freeform 12"/>
            <p:cNvSpPr>
              <a:spLocks/>
            </p:cNvSpPr>
            <p:nvPr/>
          </p:nvSpPr>
          <p:spPr bwMode="auto">
            <a:xfrm>
              <a:off x="601810" y="3935413"/>
              <a:ext cx="3857508" cy="2066903"/>
            </a:xfrm>
            <a:custGeom>
              <a:avLst/>
              <a:gdLst>
                <a:gd name="T0" fmla="*/ 629 w 1678"/>
                <a:gd name="T1" fmla="*/ 898 h 898"/>
                <a:gd name="T2" fmla="*/ 0 w 1678"/>
                <a:gd name="T3" fmla="*/ 434 h 898"/>
                <a:gd name="T4" fmla="*/ 1170 w 1678"/>
                <a:gd name="T5" fmla="*/ 0 h 898"/>
                <a:gd name="T6" fmla="*/ 1678 w 1678"/>
                <a:gd name="T7" fmla="*/ 529 h 898"/>
                <a:gd name="T8" fmla="*/ 629 w 1678"/>
                <a:gd name="T9" fmla="*/ 898 h 898"/>
              </a:gdLst>
              <a:ahLst/>
              <a:cxnLst>
                <a:cxn ang="0">
                  <a:pos x="T0" y="T1"/>
                </a:cxn>
                <a:cxn ang="0">
                  <a:pos x="T2" y="T3"/>
                </a:cxn>
                <a:cxn ang="0">
                  <a:pos x="T4" y="T5"/>
                </a:cxn>
                <a:cxn ang="0">
                  <a:pos x="T6" y="T7"/>
                </a:cxn>
                <a:cxn ang="0">
                  <a:pos x="T8" y="T9"/>
                </a:cxn>
              </a:cxnLst>
              <a:rect l="0" t="0" r="r" b="b"/>
              <a:pathLst>
                <a:path w="1678" h="898">
                  <a:moveTo>
                    <a:pt x="629" y="898"/>
                  </a:moveTo>
                  <a:cubicBezTo>
                    <a:pt x="629" y="898"/>
                    <a:pt x="499" y="428"/>
                    <a:pt x="0" y="434"/>
                  </a:cubicBezTo>
                  <a:cubicBezTo>
                    <a:pt x="1170" y="0"/>
                    <a:pt x="1170" y="0"/>
                    <a:pt x="1170" y="0"/>
                  </a:cubicBezTo>
                  <a:cubicBezTo>
                    <a:pt x="1170" y="0"/>
                    <a:pt x="1602" y="41"/>
                    <a:pt x="1678" y="529"/>
                  </a:cubicBezTo>
                  <a:lnTo>
                    <a:pt x="629" y="898"/>
                  </a:lnTo>
                  <a:close/>
                </a:path>
              </a:pathLst>
            </a:custGeom>
            <a:solidFill>
              <a:schemeClr val="tx2">
                <a:lumMod val="20000"/>
                <a:lumOff val="80000"/>
              </a:schemeClr>
            </a:solidFill>
            <a:ln>
              <a:noFill/>
            </a:ln>
          </p:spPr>
          <p:txBody>
            <a:bodyPr vert="horz" wrap="square" lIns="68580" tIns="34291" rIns="68580" bIns="34291" numCol="1" anchor="t" anchorCtr="0" compatLnSpc="1">
              <a:prstTxWarp prst="textNoShape">
                <a:avLst/>
              </a:prstTxWarp>
            </a:bodyPr>
            <a:lstStyle/>
            <a:p>
              <a:endParaRPr lang="id-ID" sz="1351"/>
            </a:p>
          </p:txBody>
        </p:sp>
      </p:grpSp>
      <p:sp>
        <p:nvSpPr>
          <p:cNvPr id="17" name="Freeform 16"/>
          <p:cNvSpPr>
            <a:spLocks/>
          </p:cNvSpPr>
          <p:nvPr/>
        </p:nvSpPr>
        <p:spPr bwMode="auto">
          <a:xfrm>
            <a:off x="3711038" y="3713785"/>
            <a:ext cx="1022151" cy="1138624"/>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1"/>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19" name="Freeform 18"/>
          <p:cNvSpPr>
            <a:spLocks/>
          </p:cNvSpPr>
          <p:nvPr/>
        </p:nvSpPr>
        <p:spPr bwMode="auto">
          <a:xfrm flipH="1">
            <a:off x="4227459" y="2833109"/>
            <a:ext cx="851687" cy="948735"/>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3"/>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0" name="Freeform 19"/>
          <p:cNvSpPr>
            <a:spLocks/>
          </p:cNvSpPr>
          <p:nvPr/>
        </p:nvSpPr>
        <p:spPr bwMode="auto">
          <a:xfrm>
            <a:off x="3553801" y="2216870"/>
            <a:ext cx="851687" cy="948735"/>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5"/>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2" name="Freeform 21"/>
          <p:cNvSpPr>
            <a:spLocks/>
          </p:cNvSpPr>
          <p:nvPr/>
        </p:nvSpPr>
        <p:spPr bwMode="auto">
          <a:xfrm>
            <a:off x="2938793" y="3139184"/>
            <a:ext cx="891969" cy="993608"/>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2"/>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3" name="Freeform 22"/>
          <p:cNvSpPr>
            <a:spLocks/>
          </p:cNvSpPr>
          <p:nvPr/>
        </p:nvSpPr>
        <p:spPr bwMode="auto">
          <a:xfrm flipH="1">
            <a:off x="4967300" y="3722067"/>
            <a:ext cx="742373" cy="826965"/>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5"/>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5" name="Freeform 24"/>
          <p:cNvSpPr>
            <a:spLocks/>
          </p:cNvSpPr>
          <p:nvPr/>
        </p:nvSpPr>
        <p:spPr bwMode="auto">
          <a:xfrm>
            <a:off x="5150675" y="2620477"/>
            <a:ext cx="826267" cy="920419"/>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2"/>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6" name="Freeform 25"/>
          <p:cNvSpPr>
            <a:spLocks/>
          </p:cNvSpPr>
          <p:nvPr/>
        </p:nvSpPr>
        <p:spPr bwMode="auto">
          <a:xfrm flipH="1">
            <a:off x="2660164" y="2303116"/>
            <a:ext cx="742373" cy="826965"/>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4"/>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7" name="Freeform 26"/>
          <p:cNvSpPr>
            <a:spLocks/>
          </p:cNvSpPr>
          <p:nvPr/>
        </p:nvSpPr>
        <p:spPr bwMode="auto">
          <a:xfrm flipH="1">
            <a:off x="4477016" y="1944911"/>
            <a:ext cx="742373" cy="826965"/>
          </a:xfrm>
          <a:custGeom>
            <a:avLst/>
            <a:gdLst>
              <a:gd name="T0" fmla="*/ 428 w 428"/>
              <a:gd name="T1" fmla="*/ 194 h 477"/>
              <a:gd name="T2" fmla="*/ 202 w 428"/>
              <a:gd name="T3" fmla="*/ 388 h 477"/>
              <a:gd name="T4" fmla="*/ 178 w 428"/>
              <a:gd name="T5" fmla="*/ 386 h 477"/>
              <a:gd name="T6" fmla="*/ 191 w 428"/>
              <a:gd name="T7" fmla="*/ 477 h 477"/>
              <a:gd name="T8" fmla="*/ 1 w 428"/>
              <a:gd name="T9" fmla="*/ 194 h 477"/>
              <a:gd name="T10" fmla="*/ 215 w 428"/>
              <a:gd name="T11" fmla="*/ 0 h 477"/>
              <a:gd name="T12" fmla="*/ 428 w 428"/>
              <a:gd name="T13" fmla="*/ 194 h 477"/>
            </a:gdLst>
            <a:ahLst/>
            <a:cxnLst>
              <a:cxn ang="0">
                <a:pos x="T0" y="T1"/>
              </a:cxn>
              <a:cxn ang="0">
                <a:pos x="T2" y="T3"/>
              </a:cxn>
              <a:cxn ang="0">
                <a:pos x="T4" y="T5"/>
              </a:cxn>
              <a:cxn ang="0">
                <a:pos x="T6" y="T7"/>
              </a:cxn>
              <a:cxn ang="0">
                <a:pos x="T8" y="T9"/>
              </a:cxn>
              <a:cxn ang="0">
                <a:pos x="T10" y="T11"/>
              </a:cxn>
              <a:cxn ang="0">
                <a:pos x="T12" y="T13"/>
              </a:cxn>
            </a:cxnLst>
            <a:rect l="0" t="0" r="r" b="b"/>
            <a:pathLst>
              <a:path w="428" h="477">
                <a:moveTo>
                  <a:pt x="428" y="194"/>
                </a:moveTo>
                <a:cubicBezTo>
                  <a:pt x="428" y="301"/>
                  <a:pt x="319" y="388"/>
                  <a:pt x="202" y="388"/>
                </a:cubicBezTo>
                <a:cubicBezTo>
                  <a:pt x="187" y="388"/>
                  <a:pt x="191" y="388"/>
                  <a:pt x="178" y="386"/>
                </a:cubicBezTo>
                <a:cubicBezTo>
                  <a:pt x="138" y="382"/>
                  <a:pt x="191" y="477"/>
                  <a:pt x="191" y="477"/>
                </a:cubicBezTo>
                <a:cubicBezTo>
                  <a:pt x="191" y="477"/>
                  <a:pt x="4" y="366"/>
                  <a:pt x="1" y="194"/>
                </a:cubicBezTo>
                <a:cubicBezTo>
                  <a:pt x="0" y="87"/>
                  <a:pt x="97" y="0"/>
                  <a:pt x="215" y="0"/>
                </a:cubicBezTo>
                <a:cubicBezTo>
                  <a:pt x="332" y="0"/>
                  <a:pt x="428" y="87"/>
                  <a:pt x="428" y="194"/>
                </a:cubicBezTo>
                <a:close/>
              </a:path>
            </a:pathLst>
          </a:custGeom>
          <a:solidFill>
            <a:schemeClr val="accent6"/>
          </a:solidFill>
          <a:ln>
            <a:noFill/>
          </a:ln>
        </p:spPr>
        <p:txBody>
          <a:bodyPr vert="horz" wrap="square" lIns="68580" tIns="34291" rIns="68580" bIns="34291" numCol="1" anchor="t" anchorCtr="0" compatLnSpc="1">
            <a:prstTxWarp prst="textNoShape">
              <a:avLst/>
            </a:prstTxWarp>
          </a:bodyPr>
          <a:lstStyle/>
          <a:p>
            <a:endParaRPr lang="id-ID" sz="1351"/>
          </a:p>
        </p:txBody>
      </p:sp>
      <p:sp>
        <p:nvSpPr>
          <p:cNvPr id="28" name="TextBox 27"/>
          <p:cNvSpPr txBox="1"/>
          <p:nvPr/>
        </p:nvSpPr>
        <p:spPr>
          <a:xfrm>
            <a:off x="8886906" y="1584447"/>
            <a:ext cx="2466894" cy="369332"/>
          </a:xfrm>
          <a:prstGeom prst="rect">
            <a:avLst/>
          </a:prstGeom>
          <a:noFill/>
        </p:spPr>
        <p:txBody>
          <a:bodyPr wrap="none" rtlCol="0">
            <a:spAutoFit/>
          </a:bodyPr>
          <a:lstStyle/>
          <a:p>
            <a:r>
              <a:rPr lang="en-AU" b="1" dirty="0"/>
              <a:t>Istanbul Stock Exchange</a:t>
            </a:r>
            <a:endParaRPr lang="id-ID" b="1" dirty="0"/>
          </a:p>
        </p:txBody>
      </p:sp>
      <p:sp>
        <p:nvSpPr>
          <p:cNvPr id="31" name="TextBox 30"/>
          <p:cNvSpPr txBox="1"/>
          <p:nvPr/>
        </p:nvSpPr>
        <p:spPr>
          <a:xfrm>
            <a:off x="8326240" y="2032204"/>
            <a:ext cx="3027560" cy="369332"/>
          </a:xfrm>
          <a:prstGeom prst="rect">
            <a:avLst/>
          </a:prstGeom>
          <a:noFill/>
        </p:spPr>
        <p:txBody>
          <a:bodyPr wrap="none" rtlCol="0">
            <a:spAutoFit/>
          </a:bodyPr>
          <a:lstStyle/>
          <a:p>
            <a:r>
              <a:rPr lang="en-AU" b="1" dirty="0"/>
              <a:t>South German Credit Analysis</a:t>
            </a:r>
            <a:endParaRPr lang="id-ID" b="1" dirty="0"/>
          </a:p>
        </p:txBody>
      </p:sp>
      <p:grpSp>
        <p:nvGrpSpPr>
          <p:cNvPr id="34" name="Group 33"/>
          <p:cNvGrpSpPr/>
          <p:nvPr/>
        </p:nvGrpSpPr>
        <p:grpSpPr>
          <a:xfrm>
            <a:off x="3192401" y="3366238"/>
            <a:ext cx="380347" cy="313324"/>
            <a:chOff x="9120188" y="247650"/>
            <a:chExt cx="720725" cy="593725"/>
          </a:xfrm>
          <a:solidFill>
            <a:schemeClr val="bg1"/>
          </a:solidFill>
        </p:grpSpPr>
        <p:sp>
          <p:nvSpPr>
            <p:cNvPr id="35" name="Freeform 5"/>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36" name="Oval 6"/>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grpSp>
        <p:nvGrpSpPr>
          <p:cNvPr id="37" name="Group 36"/>
          <p:cNvGrpSpPr/>
          <p:nvPr/>
        </p:nvGrpSpPr>
        <p:grpSpPr>
          <a:xfrm>
            <a:off x="4495984" y="3041594"/>
            <a:ext cx="332179" cy="327565"/>
            <a:chOff x="5978526" y="184151"/>
            <a:chExt cx="228600" cy="225425"/>
          </a:xfrm>
          <a:solidFill>
            <a:schemeClr val="bg1"/>
          </a:solidFill>
        </p:grpSpPr>
        <p:sp>
          <p:nvSpPr>
            <p:cNvPr id="38" name="Freeform 14"/>
            <p:cNvSpPr>
              <a:spLocks/>
            </p:cNvSpPr>
            <p:nvPr/>
          </p:nvSpPr>
          <p:spPr bwMode="auto">
            <a:xfrm>
              <a:off x="5978526" y="334963"/>
              <a:ext cx="74613" cy="74613"/>
            </a:xfrm>
            <a:custGeom>
              <a:avLst/>
              <a:gdLst>
                <a:gd name="T0" fmla="*/ 7 w 47"/>
                <a:gd name="T1" fmla="*/ 0 h 47"/>
                <a:gd name="T2" fmla="*/ 2 w 47"/>
                <a:gd name="T3" fmla="*/ 23 h 47"/>
                <a:gd name="T4" fmla="*/ 0 w 47"/>
                <a:gd name="T5" fmla="*/ 47 h 47"/>
                <a:gd name="T6" fmla="*/ 23 w 47"/>
                <a:gd name="T7" fmla="*/ 45 h 47"/>
                <a:gd name="T8" fmla="*/ 47 w 47"/>
                <a:gd name="T9" fmla="*/ 40 h 47"/>
                <a:gd name="T10" fmla="*/ 26 w 47"/>
                <a:gd name="T11" fmla="*/ 21 h 47"/>
                <a:gd name="T12" fmla="*/ 7 w 4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7" h="47">
                  <a:moveTo>
                    <a:pt x="7" y="0"/>
                  </a:moveTo>
                  <a:lnTo>
                    <a:pt x="2" y="23"/>
                  </a:lnTo>
                  <a:lnTo>
                    <a:pt x="0" y="47"/>
                  </a:lnTo>
                  <a:lnTo>
                    <a:pt x="23" y="45"/>
                  </a:lnTo>
                  <a:lnTo>
                    <a:pt x="47" y="40"/>
                  </a:lnTo>
                  <a:lnTo>
                    <a:pt x="26" y="2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39" name="Freeform 15"/>
            <p:cNvSpPr>
              <a:spLocks/>
            </p:cNvSpPr>
            <p:nvPr/>
          </p:nvSpPr>
          <p:spPr bwMode="auto">
            <a:xfrm>
              <a:off x="6000751" y="217488"/>
              <a:ext cx="165100" cy="169863"/>
            </a:xfrm>
            <a:custGeom>
              <a:avLst/>
              <a:gdLst>
                <a:gd name="T0" fmla="*/ 38 w 104"/>
                <a:gd name="T1" fmla="*/ 95 h 107"/>
                <a:gd name="T2" fmla="*/ 33 w 104"/>
                <a:gd name="T3" fmla="*/ 88 h 107"/>
                <a:gd name="T4" fmla="*/ 92 w 104"/>
                <a:gd name="T5" fmla="*/ 29 h 107"/>
                <a:gd name="T6" fmla="*/ 78 w 104"/>
                <a:gd name="T7" fmla="*/ 15 h 107"/>
                <a:gd name="T8" fmla="*/ 19 w 104"/>
                <a:gd name="T9" fmla="*/ 74 h 107"/>
                <a:gd name="T10" fmla="*/ 12 w 104"/>
                <a:gd name="T11" fmla="*/ 67 h 107"/>
                <a:gd name="T12" fmla="*/ 71 w 104"/>
                <a:gd name="T13" fmla="*/ 7 h 107"/>
                <a:gd name="T14" fmla="*/ 66 w 104"/>
                <a:gd name="T15" fmla="*/ 0 h 107"/>
                <a:gd name="T16" fmla="*/ 0 w 104"/>
                <a:gd name="T17" fmla="*/ 67 h 107"/>
                <a:gd name="T18" fmla="*/ 38 w 104"/>
                <a:gd name="T19" fmla="*/ 107 h 107"/>
                <a:gd name="T20" fmla="*/ 104 w 104"/>
                <a:gd name="T21" fmla="*/ 41 h 107"/>
                <a:gd name="T22" fmla="*/ 99 w 104"/>
                <a:gd name="T23" fmla="*/ 33 h 107"/>
                <a:gd name="T24" fmla="*/ 38 w 104"/>
                <a:gd name="T25" fmla="*/ 9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7">
                  <a:moveTo>
                    <a:pt x="38" y="95"/>
                  </a:moveTo>
                  <a:lnTo>
                    <a:pt x="33" y="88"/>
                  </a:lnTo>
                  <a:lnTo>
                    <a:pt x="92" y="29"/>
                  </a:lnTo>
                  <a:lnTo>
                    <a:pt x="78" y="15"/>
                  </a:lnTo>
                  <a:lnTo>
                    <a:pt x="19" y="74"/>
                  </a:lnTo>
                  <a:lnTo>
                    <a:pt x="12" y="67"/>
                  </a:lnTo>
                  <a:lnTo>
                    <a:pt x="71" y="7"/>
                  </a:lnTo>
                  <a:lnTo>
                    <a:pt x="66" y="0"/>
                  </a:lnTo>
                  <a:lnTo>
                    <a:pt x="0" y="67"/>
                  </a:lnTo>
                  <a:lnTo>
                    <a:pt x="38" y="107"/>
                  </a:lnTo>
                  <a:lnTo>
                    <a:pt x="104" y="41"/>
                  </a:lnTo>
                  <a:lnTo>
                    <a:pt x="99" y="33"/>
                  </a:lnTo>
                  <a:lnTo>
                    <a:pt x="3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40" name="Freeform 16"/>
            <p:cNvSpPr>
              <a:spLocks/>
            </p:cNvSpPr>
            <p:nvPr/>
          </p:nvSpPr>
          <p:spPr bwMode="auto">
            <a:xfrm>
              <a:off x="6116638" y="184151"/>
              <a:ext cx="90488" cy="90488"/>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sp>
        <p:nvSpPr>
          <p:cNvPr id="41" name="Freeform 280"/>
          <p:cNvSpPr>
            <a:spLocks noEditPoints="1"/>
          </p:cNvSpPr>
          <p:nvPr/>
        </p:nvSpPr>
        <p:spPr bwMode="auto">
          <a:xfrm>
            <a:off x="5389559" y="2849978"/>
            <a:ext cx="360352" cy="293532"/>
          </a:xfrm>
          <a:custGeom>
            <a:avLst/>
            <a:gdLst>
              <a:gd name="T0" fmla="*/ 56 w 64"/>
              <a:gd name="T1" fmla="*/ 12 h 52"/>
              <a:gd name="T2" fmla="*/ 46 w 64"/>
              <a:gd name="T3" fmla="*/ 12 h 52"/>
              <a:gd name="T4" fmla="*/ 45 w 64"/>
              <a:gd name="T5" fmla="*/ 4 h 52"/>
              <a:gd name="T6" fmla="*/ 40 w 64"/>
              <a:gd name="T7" fmla="*/ 0 h 52"/>
              <a:gd name="T8" fmla="*/ 24 w 64"/>
              <a:gd name="T9" fmla="*/ 0 h 52"/>
              <a:gd name="T10" fmla="*/ 19 w 64"/>
              <a:gd name="T11" fmla="*/ 4 h 52"/>
              <a:gd name="T12" fmla="*/ 18 w 64"/>
              <a:gd name="T13" fmla="*/ 12 h 52"/>
              <a:gd name="T14" fmla="*/ 8 w 64"/>
              <a:gd name="T15" fmla="*/ 12 h 52"/>
              <a:gd name="T16" fmla="*/ 0 w 64"/>
              <a:gd name="T17" fmla="*/ 20 h 52"/>
              <a:gd name="T18" fmla="*/ 0 w 64"/>
              <a:gd name="T19" fmla="*/ 44 h 52"/>
              <a:gd name="T20" fmla="*/ 8 w 64"/>
              <a:gd name="T21" fmla="*/ 52 h 52"/>
              <a:gd name="T22" fmla="*/ 56 w 64"/>
              <a:gd name="T23" fmla="*/ 52 h 52"/>
              <a:gd name="T24" fmla="*/ 64 w 64"/>
              <a:gd name="T25" fmla="*/ 44 h 52"/>
              <a:gd name="T26" fmla="*/ 64 w 64"/>
              <a:gd name="T27" fmla="*/ 20 h 52"/>
              <a:gd name="T28" fmla="*/ 56 w 64"/>
              <a:gd name="T29" fmla="*/ 12 h 52"/>
              <a:gd name="T30" fmla="*/ 23 w 64"/>
              <a:gd name="T31" fmla="*/ 5 h 52"/>
              <a:gd name="T32" fmla="*/ 24 w 64"/>
              <a:gd name="T33" fmla="*/ 4 h 52"/>
              <a:gd name="T34" fmla="*/ 40 w 64"/>
              <a:gd name="T35" fmla="*/ 4 h 52"/>
              <a:gd name="T36" fmla="*/ 41 w 64"/>
              <a:gd name="T37" fmla="*/ 5 h 52"/>
              <a:gd name="T38" fmla="*/ 42 w 64"/>
              <a:gd name="T39" fmla="*/ 12 h 52"/>
              <a:gd name="T40" fmla="*/ 22 w 64"/>
              <a:gd name="T41" fmla="*/ 12 h 52"/>
              <a:gd name="T42" fmla="*/ 23 w 64"/>
              <a:gd name="T43" fmla="*/ 5 h 52"/>
              <a:gd name="T44" fmla="*/ 44 w 64"/>
              <a:gd name="T45" fmla="*/ 36 h 52"/>
              <a:gd name="T46" fmla="*/ 36 w 64"/>
              <a:gd name="T47" fmla="*/ 36 h 52"/>
              <a:gd name="T48" fmla="*/ 36 w 64"/>
              <a:gd name="T49" fmla="*/ 44 h 52"/>
              <a:gd name="T50" fmla="*/ 28 w 64"/>
              <a:gd name="T51" fmla="*/ 44 h 52"/>
              <a:gd name="T52" fmla="*/ 28 w 64"/>
              <a:gd name="T53" fmla="*/ 36 h 52"/>
              <a:gd name="T54" fmla="*/ 20 w 64"/>
              <a:gd name="T55" fmla="*/ 36 h 52"/>
              <a:gd name="T56" fmla="*/ 20 w 64"/>
              <a:gd name="T57" fmla="*/ 28 h 52"/>
              <a:gd name="T58" fmla="*/ 28 w 64"/>
              <a:gd name="T59" fmla="*/ 28 h 52"/>
              <a:gd name="T60" fmla="*/ 28 w 64"/>
              <a:gd name="T61" fmla="*/ 20 h 52"/>
              <a:gd name="T62" fmla="*/ 36 w 64"/>
              <a:gd name="T63" fmla="*/ 20 h 52"/>
              <a:gd name="T64" fmla="*/ 36 w 64"/>
              <a:gd name="T65" fmla="*/ 28 h 52"/>
              <a:gd name="T66" fmla="*/ 44 w 64"/>
              <a:gd name="T67" fmla="*/ 28 h 52"/>
              <a:gd name="T68" fmla="*/ 44 w 64"/>
              <a:gd name="T69"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2">
                <a:moveTo>
                  <a:pt x="56" y="12"/>
                </a:moveTo>
                <a:cubicBezTo>
                  <a:pt x="46" y="12"/>
                  <a:pt x="46" y="12"/>
                  <a:pt x="46" y="12"/>
                </a:cubicBezTo>
                <a:cubicBezTo>
                  <a:pt x="45" y="4"/>
                  <a:pt x="45" y="4"/>
                  <a:pt x="45" y="4"/>
                </a:cubicBezTo>
                <a:cubicBezTo>
                  <a:pt x="44" y="2"/>
                  <a:pt x="42" y="0"/>
                  <a:pt x="40" y="0"/>
                </a:cubicBezTo>
                <a:cubicBezTo>
                  <a:pt x="24" y="0"/>
                  <a:pt x="24" y="0"/>
                  <a:pt x="24" y="0"/>
                </a:cubicBezTo>
                <a:cubicBezTo>
                  <a:pt x="22" y="0"/>
                  <a:pt x="20" y="2"/>
                  <a:pt x="19" y="4"/>
                </a:cubicBezTo>
                <a:cubicBezTo>
                  <a:pt x="18" y="12"/>
                  <a:pt x="18" y="12"/>
                  <a:pt x="18" y="12"/>
                </a:cubicBezTo>
                <a:cubicBezTo>
                  <a:pt x="8" y="12"/>
                  <a:pt x="8" y="12"/>
                  <a:pt x="8" y="12"/>
                </a:cubicBezTo>
                <a:cubicBezTo>
                  <a:pt x="4" y="12"/>
                  <a:pt x="0" y="16"/>
                  <a:pt x="0" y="20"/>
                </a:cubicBezTo>
                <a:cubicBezTo>
                  <a:pt x="0" y="44"/>
                  <a:pt x="0" y="44"/>
                  <a:pt x="0" y="44"/>
                </a:cubicBezTo>
                <a:cubicBezTo>
                  <a:pt x="0" y="48"/>
                  <a:pt x="4" y="52"/>
                  <a:pt x="8" y="52"/>
                </a:cubicBezTo>
                <a:cubicBezTo>
                  <a:pt x="56" y="52"/>
                  <a:pt x="56" y="52"/>
                  <a:pt x="56" y="52"/>
                </a:cubicBezTo>
                <a:cubicBezTo>
                  <a:pt x="60" y="52"/>
                  <a:pt x="64" y="48"/>
                  <a:pt x="64" y="44"/>
                </a:cubicBezTo>
                <a:cubicBezTo>
                  <a:pt x="64" y="20"/>
                  <a:pt x="64" y="20"/>
                  <a:pt x="64" y="20"/>
                </a:cubicBezTo>
                <a:cubicBezTo>
                  <a:pt x="64" y="16"/>
                  <a:pt x="60" y="12"/>
                  <a:pt x="56" y="12"/>
                </a:cubicBezTo>
                <a:close/>
                <a:moveTo>
                  <a:pt x="23" y="5"/>
                </a:moveTo>
                <a:cubicBezTo>
                  <a:pt x="24" y="4"/>
                  <a:pt x="24" y="4"/>
                  <a:pt x="24" y="4"/>
                </a:cubicBezTo>
                <a:cubicBezTo>
                  <a:pt x="40" y="4"/>
                  <a:pt x="40" y="4"/>
                  <a:pt x="40" y="4"/>
                </a:cubicBezTo>
                <a:cubicBezTo>
                  <a:pt x="41" y="5"/>
                  <a:pt x="41" y="5"/>
                  <a:pt x="41" y="5"/>
                </a:cubicBezTo>
                <a:cubicBezTo>
                  <a:pt x="42" y="12"/>
                  <a:pt x="42" y="12"/>
                  <a:pt x="42" y="12"/>
                </a:cubicBezTo>
                <a:cubicBezTo>
                  <a:pt x="22" y="12"/>
                  <a:pt x="22" y="12"/>
                  <a:pt x="22" y="12"/>
                </a:cubicBezTo>
                <a:lnTo>
                  <a:pt x="23" y="5"/>
                </a:lnTo>
                <a:close/>
                <a:moveTo>
                  <a:pt x="44" y="36"/>
                </a:moveTo>
                <a:cubicBezTo>
                  <a:pt x="36" y="36"/>
                  <a:pt x="36" y="36"/>
                  <a:pt x="36" y="36"/>
                </a:cubicBezTo>
                <a:cubicBezTo>
                  <a:pt x="36" y="44"/>
                  <a:pt x="36" y="44"/>
                  <a:pt x="36" y="44"/>
                </a:cubicBezTo>
                <a:cubicBezTo>
                  <a:pt x="28" y="44"/>
                  <a:pt x="28" y="44"/>
                  <a:pt x="28" y="44"/>
                </a:cubicBezTo>
                <a:cubicBezTo>
                  <a:pt x="28" y="36"/>
                  <a:pt x="28" y="36"/>
                  <a:pt x="28" y="36"/>
                </a:cubicBezTo>
                <a:cubicBezTo>
                  <a:pt x="20" y="36"/>
                  <a:pt x="20" y="36"/>
                  <a:pt x="20" y="36"/>
                </a:cubicBezTo>
                <a:cubicBezTo>
                  <a:pt x="20" y="28"/>
                  <a:pt x="20" y="28"/>
                  <a:pt x="20" y="28"/>
                </a:cubicBezTo>
                <a:cubicBezTo>
                  <a:pt x="28" y="28"/>
                  <a:pt x="28" y="28"/>
                  <a:pt x="28" y="28"/>
                </a:cubicBezTo>
                <a:cubicBezTo>
                  <a:pt x="28" y="20"/>
                  <a:pt x="28" y="20"/>
                  <a:pt x="28" y="20"/>
                </a:cubicBezTo>
                <a:cubicBezTo>
                  <a:pt x="36" y="20"/>
                  <a:pt x="36" y="20"/>
                  <a:pt x="36" y="20"/>
                </a:cubicBezTo>
                <a:cubicBezTo>
                  <a:pt x="36" y="28"/>
                  <a:pt x="36" y="28"/>
                  <a:pt x="36" y="28"/>
                </a:cubicBezTo>
                <a:cubicBezTo>
                  <a:pt x="44" y="28"/>
                  <a:pt x="44" y="28"/>
                  <a:pt x="44" y="28"/>
                </a:cubicBezTo>
                <a:lnTo>
                  <a:pt x="44" y="36"/>
                </a:ln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id-ID" sz="1351"/>
          </a:p>
        </p:txBody>
      </p:sp>
      <p:grpSp>
        <p:nvGrpSpPr>
          <p:cNvPr id="42" name="Group 41"/>
          <p:cNvGrpSpPr/>
          <p:nvPr/>
        </p:nvGrpSpPr>
        <p:grpSpPr>
          <a:xfrm>
            <a:off x="4718441" y="2084434"/>
            <a:ext cx="274119" cy="382455"/>
            <a:chOff x="3830638" y="3297238"/>
            <a:chExt cx="265113" cy="369888"/>
          </a:xfrm>
          <a:solidFill>
            <a:schemeClr val="bg1"/>
          </a:solidFill>
        </p:grpSpPr>
        <p:sp>
          <p:nvSpPr>
            <p:cNvPr id="43" name="Freeform 5"/>
            <p:cNvSpPr>
              <a:spLocks/>
            </p:cNvSpPr>
            <p:nvPr/>
          </p:nvSpPr>
          <p:spPr bwMode="auto">
            <a:xfrm>
              <a:off x="3854450" y="3297238"/>
              <a:ext cx="50800" cy="50800"/>
            </a:xfrm>
            <a:custGeom>
              <a:avLst/>
              <a:gdLst>
                <a:gd name="T0" fmla="*/ 11 w 32"/>
                <a:gd name="T1" fmla="*/ 21 h 32"/>
                <a:gd name="T2" fmla="*/ 21 w 32"/>
                <a:gd name="T3" fmla="*/ 21 h 32"/>
                <a:gd name="T4" fmla="*/ 21 w 32"/>
                <a:gd name="T5" fmla="*/ 32 h 32"/>
                <a:gd name="T6" fmla="*/ 32 w 32"/>
                <a:gd name="T7" fmla="*/ 32 h 32"/>
                <a:gd name="T8" fmla="*/ 32 w 32"/>
                <a:gd name="T9" fmla="*/ 0 h 32"/>
                <a:gd name="T10" fmla="*/ 21 w 32"/>
                <a:gd name="T11" fmla="*/ 0 h 32"/>
                <a:gd name="T12" fmla="*/ 21 w 32"/>
                <a:gd name="T13" fmla="*/ 11 h 32"/>
                <a:gd name="T14" fmla="*/ 11 w 32"/>
                <a:gd name="T15" fmla="*/ 11 h 32"/>
                <a:gd name="T16" fmla="*/ 11 w 32"/>
                <a:gd name="T17" fmla="*/ 0 h 32"/>
                <a:gd name="T18" fmla="*/ 0 w 32"/>
                <a:gd name="T19" fmla="*/ 0 h 32"/>
                <a:gd name="T20" fmla="*/ 0 w 32"/>
                <a:gd name="T21" fmla="*/ 32 h 32"/>
                <a:gd name="T22" fmla="*/ 11 w 32"/>
                <a:gd name="T23" fmla="*/ 32 h 32"/>
                <a:gd name="T24" fmla="*/ 11 w 32"/>
                <a:gd name="T25"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11" y="21"/>
                  </a:moveTo>
                  <a:lnTo>
                    <a:pt x="21" y="21"/>
                  </a:lnTo>
                  <a:lnTo>
                    <a:pt x="21" y="32"/>
                  </a:lnTo>
                  <a:lnTo>
                    <a:pt x="32" y="32"/>
                  </a:lnTo>
                  <a:lnTo>
                    <a:pt x="32" y="0"/>
                  </a:lnTo>
                  <a:lnTo>
                    <a:pt x="21" y="0"/>
                  </a:lnTo>
                  <a:lnTo>
                    <a:pt x="21" y="11"/>
                  </a:lnTo>
                  <a:lnTo>
                    <a:pt x="11" y="11"/>
                  </a:lnTo>
                  <a:lnTo>
                    <a:pt x="11" y="0"/>
                  </a:lnTo>
                  <a:lnTo>
                    <a:pt x="0" y="0"/>
                  </a:lnTo>
                  <a:lnTo>
                    <a:pt x="0" y="32"/>
                  </a:lnTo>
                  <a:lnTo>
                    <a:pt x="11" y="32"/>
                  </a:lnTo>
                  <a:lnTo>
                    <a:pt x="1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44" name="Freeform 6"/>
            <p:cNvSpPr>
              <a:spLocks/>
            </p:cNvSpPr>
            <p:nvPr/>
          </p:nvSpPr>
          <p:spPr bwMode="auto">
            <a:xfrm>
              <a:off x="3911600" y="3297238"/>
              <a:ext cx="46038" cy="50800"/>
            </a:xfrm>
            <a:custGeom>
              <a:avLst/>
              <a:gdLst>
                <a:gd name="T0" fmla="*/ 9 w 29"/>
                <a:gd name="T1" fmla="*/ 32 h 32"/>
                <a:gd name="T2" fmla="*/ 20 w 29"/>
                <a:gd name="T3" fmla="*/ 32 h 32"/>
                <a:gd name="T4" fmla="*/ 20 w 29"/>
                <a:gd name="T5" fmla="*/ 11 h 32"/>
                <a:gd name="T6" fmla="*/ 29 w 29"/>
                <a:gd name="T7" fmla="*/ 11 h 32"/>
                <a:gd name="T8" fmla="*/ 29 w 29"/>
                <a:gd name="T9" fmla="*/ 0 h 32"/>
                <a:gd name="T10" fmla="*/ 0 w 29"/>
                <a:gd name="T11" fmla="*/ 0 h 32"/>
                <a:gd name="T12" fmla="*/ 0 w 29"/>
                <a:gd name="T13" fmla="*/ 11 h 32"/>
                <a:gd name="T14" fmla="*/ 9 w 29"/>
                <a:gd name="T15" fmla="*/ 11 h 32"/>
                <a:gd name="T16" fmla="*/ 9 w 2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9" y="32"/>
                  </a:moveTo>
                  <a:lnTo>
                    <a:pt x="20" y="32"/>
                  </a:lnTo>
                  <a:lnTo>
                    <a:pt x="20" y="11"/>
                  </a:lnTo>
                  <a:lnTo>
                    <a:pt x="29" y="11"/>
                  </a:lnTo>
                  <a:lnTo>
                    <a:pt x="29" y="0"/>
                  </a:lnTo>
                  <a:lnTo>
                    <a:pt x="0" y="0"/>
                  </a:lnTo>
                  <a:lnTo>
                    <a:pt x="0" y="11"/>
                  </a:lnTo>
                  <a:lnTo>
                    <a:pt x="9" y="11"/>
                  </a:ln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45" name="Freeform 7"/>
            <p:cNvSpPr>
              <a:spLocks/>
            </p:cNvSpPr>
            <p:nvPr/>
          </p:nvSpPr>
          <p:spPr bwMode="auto">
            <a:xfrm>
              <a:off x="3965575" y="3297238"/>
              <a:ext cx="57150" cy="50800"/>
            </a:xfrm>
            <a:custGeom>
              <a:avLst/>
              <a:gdLst>
                <a:gd name="T0" fmla="*/ 11 w 36"/>
                <a:gd name="T1" fmla="*/ 16 h 32"/>
                <a:gd name="T2" fmla="*/ 18 w 36"/>
                <a:gd name="T3" fmla="*/ 27 h 32"/>
                <a:gd name="T4" fmla="*/ 18 w 36"/>
                <a:gd name="T5" fmla="*/ 27 h 32"/>
                <a:gd name="T6" fmla="*/ 25 w 36"/>
                <a:gd name="T7" fmla="*/ 16 h 32"/>
                <a:gd name="T8" fmla="*/ 25 w 36"/>
                <a:gd name="T9" fmla="*/ 32 h 32"/>
                <a:gd name="T10" fmla="*/ 36 w 36"/>
                <a:gd name="T11" fmla="*/ 32 h 32"/>
                <a:gd name="T12" fmla="*/ 36 w 36"/>
                <a:gd name="T13" fmla="*/ 0 h 32"/>
                <a:gd name="T14" fmla="*/ 24 w 36"/>
                <a:gd name="T15" fmla="*/ 0 h 32"/>
                <a:gd name="T16" fmla="*/ 18 w 36"/>
                <a:gd name="T17" fmla="*/ 11 h 32"/>
                <a:gd name="T18" fmla="*/ 11 w 36"/>
                <a:gd name="T19" fmla="*/ 0 h 32"/>
                <a:gd name="T20" fmla="*/ 0 w 36"/>
                <a:gd name="T21" fmla="*/ 0 h 32"/>
                <a:gd name="T22" fmla="*/ 0 w 36"/>
                <a:gd name="T23" fmla="*/ 32 h 32"/>
                <a:gd name="T24" fmla="*/ 11 w 36"/>
                <a:gd name="T25" fmla="*/ 32 h 32"/>
                <a:gd name="T26" fmla="*/ 11 w 36"/>
                <a:gd name="T2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11" y="16"/>
                  </a:moveTo>
                  <a:lnTo>
                    <a:pt x="18" y="27"/>
                  </a:lnTo>
                  <a:lnTo>
                    <a:pt x="18" y="27"/>
                  </a:lnTo>
                  <a:lnTo>
                    <a:pt x="25" y="16"/>
                  </a:lnTo>
                  <a:lnTo>
                    <a:pt x="25" y="32"/>
                  </a:lnTo>
                  <a:lnTo>
                    <a:pt x="36" y="32"/>
                  </a:lnTo>
                  <a:lnTo>
                    <a:pt x="36" y="0"/>
                  </a:lnTo>
                  <a:lnTo>
                    <a:pt x="24" y="0"/>
                  </a:lnTo>
                  <a:lnTo>
                    <a:pt x="18" y="11"/>
                  </a:lnTo>
                  <a:lnTo>
                    <a:pt x="11" y="0"/>
                  </a:lnTo>
                  <a:lnTo>
                    <a:pt x="0" y="0"/>
                  </a:lnTo>
                  <a:lnTo>
                    <a:pt x="0" y="32"/>
                  </a:lnTo>
                  <a:lnTo>
                    <a:pt x="11" y="32"/>
                  </a:ln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46" name="Freeform 8"/>
            <p:cNvSpPr>
              <a:spLocks/>
            </p:cNvSpPr>
            <p:nvPr/>
          </p:nvSpPr>
          <p:spPr bwMode="auto">
            <a:xfrm>
              <a:off x="4030663" y="3297238"/>
              <a:ext cx="39688" cy="50800"/>
            </a:xfrm>
            <a:custGeom>
              <a:avLst/>
              <a:gdLst>
                <a:gd name="T0" fmla="*/ 25 w 25"/>
                <a:gd name="T1" fmla="*/ 21 h 32"/>
                <a:gd name="T2" fmla="*/ 11 w 25"/>
                <a:gd name="T3" fmla="*/ 21 h 32"/>
                <a:gd name="T4" fmla="*/ 11 w 25"/>
                <a:gd name="T5" fmla="*/ 0 h 32"/>
                <a:gd name="T6" fmla="*/ 0 w 25"/>
                <a:gd name="T7" fmla="*/ 0 h 32"/>
                <a:gd name="T8" fmla="*/ 0 w 25"/>
                <a:gd name="T9" fmla="*/ 32 h 32"/>
                <a:gd name="T10" fmla="*/ 25 w 25"/>
                <a:gd name="T11" fmla="*/ 32 h 32"/>
                <a:gd name="T12" fmla="*/ 25 w 25"/>
                <a:gd name="T13" fmla="*/ 21 h 32"/>
              </a:gdLst>
              <a:ahLst/>
              <a:cxnLst>
                <a:cxn ang="0">
                  <a:pos x="T0" y="T1"/>
                </a:cxn>
                <a:cxn ang="0">
                  <a:pos x="T2" y="T3"/>
                </a:cxn>
                <a:cxn ang="0">
                  <a:pos x="T4" y="T5"/>
                </a:cxn>
                <a:cxn ang="0">
                  <a:pos x="T6" y="T7"/>
                </a:cxn>
                <a:cxn ang="0">
                  <a:pos x="T8" y="T9"/>
                </a:cxn>
                <a:cxn ang="0">
                  <a:pos x="T10" y="T11"/>
                </a:cxn>
                <a:cxn ang="0">
                  <a:pos x="T12" y="T13"/>
                </a:cxn>
              </a:cxnLst>
              <a:rect l="0" t="0" r="r" b="b"/>
              <a:pathLst>
                <a:path w="25" h="32">
                  <a:moveTo>
                    <a:pt x="25" y="21"/>
                  </a:moveTo>
                  <a:lnTo>
                    <a:pt x="11" y="21"/>
                  </a:lnTo>
                  <a:lnTo>
                    <a:pt x="11" y="0"/>
                  </a:lnTo>
                  <a:lnTo>
                    <a:pt x="0" y="0"/>
                  </a:lnTo>
                  <a:lnTo>
                    <a:pt x="0" y="32"/>
                  </a:lnTo>
                  <a:lnTo>
                    <a:pt x="25" y="32"/>
                  </a:lnTo>
                  <a:lnTo>
                    <a:pt x="2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47" name="Freeform 9"/>
            <p:cNvSpPr>
              <a:spLocks noEditPoints="1"/>
            </p:cNvSpPr>
            <p:nvPr/>
          </p:nvSpPr>
          <p:spPr bwMode="auto">
            <a:xfrm>
              <a:off x="3830638" y="3368676"/>
              <a:ext cx="265113" cy="298450"/>
            </a:xfrm>
            <a:custGeom>
              <a:avLst/>
              <a:gdLst>
                <a:gd name="T0" fmla="*/ 0 w 167"/>
                <a:gd name="T1" fmla="*/ 0 h 188"/>
                <a:gd name="T2" fmla="*/ 15 w 167"/>
                <a:gd name="T3" fmla="*/ 169 h 188"/>
                <a:gd name="T4" fmla="*/ 84 w 167"/>
                <a:gd name="T5" fmla="*/ 188 h 188"/>
                <a:gd name="T6" fmla="*/ 152 w 167"/>
                <a:gd name="T7" fmla="*/ 169 h 188"/>
                <a:gd name="T8" fmla="*/ 167 w 167"/>
                <a:gd name="T9" fmla="*/ 0 h 188"/>
                <a:gd name="T10" fmla="*/ 0 w 167"/>
                <a:gd name="T11" fmla="*/ 0 h 188"/>
                <a:gd name="T12" fmla="*/ 134 w 167"/>
                <a:gd name="T13" fmla="*/ 56 h 188"/>
                <a:gd name="T14" fmla="*/ 84 w 167"/>
                <a:gd name="T15" fmla="*/ 56 h 188"/>
                <a:gd name="T16" fmla="*/ 54 w 167"/>
                <a:gd name="T17" fmla="*/ 56 h 188"/>
                <a:gd name="T18" fmla="*/ 56 w 167"/>
                <a:gd name="T19" fmla="*/ 78 h 188"/>
                <a:gd name="T20" fmla="*/ 84 w 167"/>
                <a:gd name="T21" fmla="*/ 78 h 188"/>
                <a:gd name="T22" fmla="*/ 132 w 167"/>
                <a:gd name="T23" fmla="*/ 78 h 188"/>
                <a:gd name="T24" fmla="*/ 126 w 167"/>
                <a:gd name="T25" fmla="*/ 141 h 188"/>
                <a:gd name="T26" fmla="*/ 84 w 167"/>
                <a:gd name="T27" fmla="*/ 153 h 188"/>
                <a:gd name="T28" fmla="*/ 84 w 167"/>
                <a:gd name="T29" fmla="*/ 153 h 188"/>
                <a:gd name="T30" fmla="*/ 41 w 167"/>
                <a:gd name="T31" fmla="*/ 141 h 188"/>
                <a:gd name="T32" fmla="*/ 37 w 167"/>
                <a:gd name="T33" fmla="*/ 107 h 188"/>
                <a:gd name="T34" fmla="*/ 59 w 167"/>
                <a:gd name="T35" fmla="*/ 107 h 188"/>
                <a:gd name="T36" fmla="*/ 60 w 167"/>
                <a:gd name="T37" fmla="*/ 125 h 188"/>
                <a:gd name="T38" fmla="*/ 84 w 167"/>
                <a:gd name="T39" fmla="*/ 131 h 188"/>
                <a:gd name="T40" fmla="*/ 84 w 167"/>
                <a:gd name="T41" fmla="*/ 131 h 188"/>
                <a:gd name="T42" fmla="*/ 84 w 167"/>
                <a:gd name="T43" fmla="*/ 131 h 188"/>
                <a:gd name="T44" fmla="*/ 107 w 167"/>
                <a:gd name="T45" fmla="*/ 125 h 188"/>
                <a:gd name="T46" fmla="*/ 109 w 167"/>
                <a:gd name="T47" fmla="*/ 98 h 188"/>
                <a:gd name="T48" fmla="*/ 84 w 167"/>
                <a:gd name="T49" fmla="*/ 98 h 188"/>
                <a:gd name="T50" fmla="*/ 84 w 167"/>
                <a:gd name="T51" fmla="*/ 98 h 188"/>
                <a:gd name="T52" fmla="*/ 37 w 167"/>
                <a:gd name="T53" fmla="*/ 98 h 188"/>
                <a:gd name="T54" fmla="*/ 31 w 167"/>
                <a:gd name="T55" fmla="*/ 35 h 188"/>
                <a:gd name="T56" fmla="*/ 84 w 167"/>
                <a:gd name="T57" fmla="*/ 35 h 188"/>
                <a:gd name="T58" fmla="*/ 136 w 167"/>
                <a:gd name="T59" fmla="*/ 35 h 188"/>
                <a:gd name="T60" fmla="*/ 134 w 167"/>
                <a:gd name="T61" fmla="*/ 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7" h="188">
                  <a:moveTo>
                    <a:pt x="0" y="0"/>
                  </a:moveTo>
                  <a:lnTo>
                    <a:pt x="15" y="169"/>
                  </a:lnTo>
                  <a:lnTo>
                    <a:pt x="84" y="188"/>
                  </a:lnTo>
                  <a:lnTo>
                    <a:pt x="152" y="169"/>
                  </a:lnTo>
                  <a:lnTo>
                    <a:pt x="167" y="0"/>
                  </a:lnTo>
                  <a:lnTo>
                    <a:pt x="0" y="0"/>
                  </a:lnTo>
                  <a:close/>
                  <a:moveTo>
                    <a:pt x="134" y="56"/>
                  </a:moveTo>
                  <a:lnTo>
                    <a:pt x="84" y="56"/>
                  </a:lnTo>
                  <a:lnTo>
                    <a:pt x="54" y="56"/>
                  </a:lnTo>
                  <a:lnTo>
                    <a:pt x="56" y="78"/>
                  </a:lnTo>
                  <a:lnTo>
                    <a:pt x="84" y="78"/>
                  </a:lnTo>
                  <a:lnTo>
                    <a:pt x="132" y="78"/>
                  </a:lnTo>
                  <a:lnTo>
                    <a:pt x="126" y="141"/>
                  </a:lnTo>
                  <a:lnTo>
                    <a:pt x="84" y="153"/>
                  </a:lnTo>
                  <a:lnTo>
                    <a:pt x="84" y="153"/>
                  </a:lnTo>
                  <a:lnTo>
                    <a:pt x="41" y="141"/>
                  </a:lnTo>
                  <a:lnTo>
                    <a:pt x="37" y="107"/>
                  </a:lnTo>
                  <a:lnTo>
                    <a:pt x="59" y="107"/>
                  </a:lnTo>
                  <a:lnTo>
                    <a:pt x="60" y="125"/>
                  </a:lnTo>
                  <a:lnTo>
                    <a:pt x="84" y="131"/>
                  </a:lnTo>
                  <a:lnTo>
                    <a:pt x="84" y="131"/>
                  </a:lnTo>
                  <a:lnTo>
                    <a:pt x="84" y="131"/>
                  </a:lnTo>
                  <a:lnTo>
                    <a:pt x="107" y="125"/>
                  </a:lnTo>
                  <a:lnTo>
                    <a:pt x="109" y="98"/>
                  </a:lnTo>
                  <a:lnTo>
                    <a:pt x="84" y="98"/>
                  </a:lnTo>
                  <a:lnTo>
                    <a:pt x="84" y="98"/>
                  </a:lnTo>
                  <a:lnTo>
                    <a:pt x="37" y="98"/>
                  </a:lnTo>
                  <a:lnTo>
                    <a:pt x="31" y="35"/>
                  </a:lnTo>
                  <a:lnTo>
                    <a:pt x="84" y="35"/>
                  </a:lnTo>
                  <a:lnTo>
                    <a:pt x="136" y="35"/>
                  </a:lnTo>
                  <a:lnTo>
                    <a:pt x="13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grpSp>
        <p:nvGrpSpPr>
          <p:cNvPr id="48" name="Group 47"/>
          <p:cNvGrpSpPr/>
          <p:nvPr/>
        </p:nvGrpSpPr>
        <p:grpSpPr>
          <a:xfrm>
            <a:off x="2887436" y="2459591"/>
            <a:ext cx="303392" cy="351296"/>
            <a:chOff x="4937125" y="1749425"/>
            <a:chExt cx="392113" cy="454025"/>
          </a:xfrm>
          <a:solidFill>
            <a:schemeClr val="bg1"/>
          </a:solidFill>
        </p:grpSpPr>
        <p:sp>
          <p:nvSpPr>
            <p:cNvPr id="49" name="Freeform 58"/>
            <p:cNvSpPr>
              <a:spLocks/>
            </p:cNvSpPr>
            <p:nvPr/>
          </p:nvSpPr>
          <p:spPr bwMode="auto">
            <a:xfrm>
              <a:off x="5016500" y="2016125"/>
              <a:ext cx="79375" cy="19050"/>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0" name="Freeform 59"/>
            <p:cNvSpPr>
              <a:spLocks/>
            </p:cNvSpPr>
            <p:nvPr/>
          </p:nvSpPr>
          <p:spPr bwMode="auto">
            <a:xfrm>
              <a:off x="5046663" y="1952625"/>
              <a:ext cx="84138" cy="19050"/>
            </a:xfrm>
            <a:custGeom>
              <a:avLst/>
              <a:gdLst>
                <a:gd name="T0" fmla="*/ 15 w 17"/>
                <a:gd name="T1" fmla="*/ 4 h 4"/>
                <a:gd name="T2" fmla="*/ 2 w 17"/>
                <a:gd name="T3" fmla="*/ 4 h 4"/>
                <a:gd name="T4" fmla="*/ 0 w 17"/>
                <a:gd name="T5" fmla="*/ 2 h 4"/>
                <a:gd name="T6" fmla="*/ 2 w 17"/>
                <a:gd name="T7" fmla="*/ 0 h 4"/>
                <a:gd name="T8" fmla="*/ 15 w 17"/>
                <a:gd name="T9" fmla="*/ 0 h 4"/>
                <a:gd name="T10" fmla="*/ 17 w 17"/>
                <a:gd name="T11" fmla="*/ 2 h 4"/>
                <a:gd name="T12" fmla="*/ 15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4"/>
                  </a:moveTo>
                  <a:cubicBezTo>
                    <a:pt x="2" y="4"/>
                    <a:pt x="2" y="4"/>
                    <a:pt x="2" y="4"/>
                  </a:cubicBezTo>
                  <a:cubicBezTo>
                    <a:pt x="1" y="4"/>
                    <a:pt x="0" y="4"/>
                    <a:pt x="0" y="2"/>
                  </a:cubicBezTo>
                  <a:cubicBezTo>
                    <a:pt x="0" y="1"/>
                    <a:pt x="1" y="0"/>
                    <a:pt x="2" y="0"/>
                  </a:cubicBezTo>
                  <a:cubicBezTo>
                    <a:pt x="15" y="0"/>
                    <a:pt x="15" y="0"/>
                    <a:pt x="15" y="0"/>
                  </a:cubicBezTo>
                  <a:cubicBezTo>
                    <a:pt x="16" y="0"/>
                    <a:pt x="17" y="1"/>
                    <a:pt x="17" y="2"/>
                  </a:cubicBezTo>
                  <a:cubicBezTo>
                    <a:pt x="17" y="4"/>
                    <a:pt x="16"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1" name="Freeform 60"/>
            <p:cNvSpPr>
              <a:spLocks/>
            </p:cNvSpPr>
            <p:nvPr/>
          </p:nvSpPr>
          <p:spPr bwMode="auto">
            <a:xfrm>
              <a:off x="4976813" y="2055813"/>
              <a:ext cx="307975" cy="117475"/>
            </a:xfrm>
            <a:custGeom>
              <a:avLst/>
              <a:gdLst>
                <a:gd name="T0" fmla="*/ 61 w 62"/>
                <a:gd name="T1" fmla="*/ 16 h 24"/>
                <a:gd name="T2" fmla="*/ 52 w 62"/>
                <a:gd name="T3" fmla="*/ 0 h 24"/>
                <a:gd name="T4" fmla="*/ 10 w 62"/>
                <a:gd name="T5" fmla="*/ 0 h 24"/>
                <a:gd name="T6" fmla="*/ 7 w 62"/>
                <a:gd name="T7" fmla="*/ 4 h 24"/>
                <a:gd name="T8" fmla="*/ 15 w 62"/>
                <a:gd name="T9" fmla="*/ 4 h 24"/>
                <a:gd name="T10" fmla="*/ 17 w 62"/>
                <a:gd name="T11" fmla="*/ 6 h 24"/>
                <a:gd name="T12" fmla="*/ 15 w 62"/>
                <a:gd name="T13" fmla="*/ 8 h 24"/>
                <a:gd name="T14" fmla="*/ 5 w 62"/>
                <a:gd name="T15" fmla="*/ 8 h 24"/>
                <a:gd name="T16" fmla="*/ 1 w 62"/>
                <a:gd name="T17" fmla="*/ 16 h 24"/>
                <a:gd name="T18" fmla="*/ 9 w 62"/>
                <a:gd name="T19" fmla="*/ 16 h 24"/>
                <a:gd name="T20" fmla="*/ 11 w 62"/>
                <a:gd name="T21" fmla="*/ 18 h 24"/>
                <a:gd name="T22" fmla="*/ 9 w 62"/>
                <a:gd name="T23" fmla="*/ 20 h 24"/>
                <a:gd name="T24" fmla="*/ 0 w 62"/>
                <a:gd name="T25" fmla="*/ 20 h 24"/>
                <a:gd name="T26" fmla="*/ 0 w 62"/>
                <a:gd name="T27" fmla="*/ 21 h 24"/>
                <a:gd name="T28" fmla="*/ 9 w 62"/>
                <a:gd name="T29" fmla="*/ 24 h 24"/>
                <a:gd name="T30" fmla="*/ 52 w 62"/>
                <a:gd name="T31" fmla="*/ 24 h 24"/>
                <a:gd name="T32" fmla="*/ 61 w 62"/>
                <a:gd name="T33" fmla="*/ 21 h 24"/>
                <a:gd name="T34" fmla="*/ 62 w 62"/>
                <a:gd name="T35" fmla="*/ 20 h 24"/>
                <a:gd name="T36" fmla="*/ 61 w 62"/>
                <a:gd name="T3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24">
                  <a:moveTo>
                    <a:pt x="61" y="16"/>
                  </a:moveTo>
                  <a:cubicBezTo>
                    <a:pt x="52" y="0"/>
                    <a:pt x="52" y="0"/>
                    <a:pt x="52" y="0"/>
                  </a:cubicBezTo>
                  <a:cubicBezTo>
                    <a:pt x="10" y="0"/>
                    <a:pt x="10" y="0"/>
                    <a:pt x="10" y="0"/>
                  </a:cubicBezTo>
                  <a:cubicBezTo>
                    <a:pt x="9" y="1"/>
                    <a:pt x="8" y="3"/>
                    <a:pt x="7" y="4"/>
                  </a:cubicBezTo>
                  <a:cubicBezTo>
                    <a:pt x="15" y="4"/>
                    <a:pt x="15" y="4"/>
                    <a:pt x="15" y="4"/>
                  </a:cubicBezTo>
                  <a:cubicBezTo>
                    <a:pt x="16" y="4"/>
                    <a:pt x="17" y="5"/>
                    <a:pt x="17" y="6"/>
                  </a:cubicBezTo>
                  <a:cubicBezTo>
                    <a:pt x="17" y="7"/>
                    <a:pt x="16" y="8"/>
                    <a:pt x="15" y="8"/>
                  </a:cubicBezTo>
                  <a:cubicBezTo>
                    <a:pt x="5" y="8"/>
                    <a:pt x="5" y="8"/>
                    <a:pt x="5" y="8"/>
                  </a:cubicBezTo>
                  <a:cubicBezTo>
                    <a:pt x="3" y="12"/>
                    <a:pt x="1" y="16"/>
                    <a:pt x="1" y="16"/>
                  </a:cubicBezTo>
                  <a:cubicBezTo>
                    <a:pt x="9" y="16"/>
                    <a:pt x="9" y="16"/>
                    <a:pt x="9" y="16"/>
                  </a:cubicBezTo>
                  <a:cubicBezTo>
                    <a:pt x="10" y="16"/>
                    <a:pt x="11" y="17"/>
                    <a:pt x="11" y="18"/>
                  </a:cubicBezTo>
                  <a:cubicBezTo>
                    <a:pt x="11" y="19"/>
                    <a:pt x="10" y="20"/>
                    <a:pt x="9" y="20"/>
                  </a:cubicBezTo>
                  <a:cubicBezTo>
                    <a:pt x="0" y="20"/>
                    <a:pt x="0" y="20"/>
                    <a:pt x="0" y="20"/>
                  </a:cubicBezTo>
                  <a:cubicBezTo>
                    <a:pt x="0" y="21"/>
                    <a:pt x="0" y="21"/>
                    <a:pt x="0" y="21"/>
                  </a:cubicBezTo>
                  <a:cubicBezTo>
                    <a:pt x="1" y="23"/>
                    <a:pt x="4" y="24"/>
                    <a:pt x="9" y="24"/>
                  </a:cubicBezTo>
                  <a:cubicBezTo>
                    <a:pt x="52" y="24"/>
                    <a:pt x="52" y="24"/>
                    <a:pt x="52" y="24"/>
                  </a:cubicBezTo>
                  <a:cubicBezTo>
                    <a:pt x="57" y="24"/>
                    <a:pt x="60" y="23"/>
                    <a:pt x="61" y="21"/>
                  </a:cubicBezTo>
                  <a:cubicBezTo>
                    <a:pt x="62" y="21"/>
                    <a:pt x="62" y="20"/>
                    <a:pt x="62" y="20"/>
                  </a:cubicBezTo>
                  <a:cubicBezTo>
                    <a:pt x="62" y="18"/>
                    <a:pt x="61" y="17"/>
                    <a:pt x="6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2" name="Freeform 61"/>
            <p:cNvSpPr>
              <a:spLocks noEditPoints="1"/>
            </p:cNvSpPr>
            <p:nvPr/>
          </p:nvSpPr>
          <p:spPr bwMode="auto">
            <a:xfrm>
              <a:off x="4937125" y="1749425"/>
              <a:ext cx="392113" cy="454025"/>
            </a:xfrm>
            <a:custGeom>
              <a:avLst/>
              <a:gdLst>
                <a:gd name="T0" fmla="*/ 63 w 79"/>
                <a:gd name="T1" fmla="*/ 92 h 92"/>
                <a:gd name="T2" fmla="*/ 15 w 79"/>
                <a:gd name="T3" fmla="*/ 92 h 92"/>
                <a:gd name="T4" fmla="*/ 2 w 79"/>
                <a:gd name="T5" fmla="*/ 87 h 92"/>
                <a:gd name="T6" fmla="*/ 3 w 79"/>
                <a:gd name="T7" fmla="*/ 78 h 92"/>
                <a:gd name="T8" fmla="*/ 28 w 79"/>
                <a:gd name="T9" fmla="*/ 31 h 92"/>
                <a:gd name="T10" fmla="*/ 28 w 79"/>
                <a:gd name="T11" fmla="*/ 10 h 92"/>
                <a:gd name="T12" fmla="*/ 27 w 79"/>
                <a:gd name="T13" fmla="*/ 10 h 92"/>
                <a:gd name="T14" fmla="*/ 23 w 79"/>
                <a:gd name="T15" fmla="*/ 9 h 92"/>
                <a:gd name="T16" fmla="*/ 23 w 79"/>
                <a:gd name="T17" fmla="*/ 8 h 92"/>
                <a:gd name="T18" fmla="*/ 22 w 79"/>
                <a:gd name="T19" fmla="*/ 2 h 92"/>
                <a:gd name="T20" fmla="*/ 24 w 79"/>
                <a:gd name="T21" fmla="*/ 0 h 92"/>
                <a:gd name="T22" fmla="*/ 54 w 79"/>
                <a:gd name="T23" fmla="*/ 0 h 92"/>
                <a:gd name="T24" fmla="*/ 56 w 79"/>
                <a:gd name="T25" fmla="*/ 2 h 92"/>
                <a:gd name="T26" fmla="*/ 55 w 79"/>
                <a:gd name="T27" fmla="*/ 8 h 92"/>
                <a:gd name="T28" fmla="*/ 55 w 79"/>
                <a:gd name="T29" fmla="*/ 9 h 92"/>
                <a:gd name="T30" fmla="*/ 51 w 79"/>
                <a:gd name="T31" fmla="*/ 10 h 92"/>
                <a:gd name="T32" fmla="*/ 50 w 79"/>
                <a:gd name="T33" fmla="*/ 10 h 92"/>
                <a:gd name="T34" fmla="*/ 50 w 79"/>
                <a:gd name="T35" fmla="*/ 12 h 92"/>
                <a:gd name="T36" fmla="*/ 50 w 79"/>
                <a:gd name="T37" fmla="*/ 31 h 92"/>
                <a:gd name="T38" fmla="*/ 76 w 79"/>
                <a:gd name="T39" fmla="*/ 78 h 92"/>
                <a:gd name="T40" fmla="*/ 76 w 79"/>
                <a:gd name="T41" fmla="*/ 87 h 92"/>
                <a:gd name="T42" fmla="*/ 63 w 79"/>
                <a:gd name="T43" fmla="*/ 92 h 92"/>
                <a:gd name="T44" fmla="*/ 26 w 79"/>
                <a:gd name="T45" fmla="*/ 6 h 92"/>
                <a:gd name="T46" fmla="*/ 27 w 79"/>
                <a:gd name="T47" fmla="*/ 6 h 92"/>
                <a:gd name="T48" fmla="*/ 32 w 79"/>
                <a:gd name="T49" fmla="*/ 10 h 92"/>
                <a:gd name="T50" fmla="*/ 32 w 79"/>
                <a:gd name="T51" fmla="*/ 32 h 92"/>
                <a:gd name="T52" fmla="*/ 32 w 79"/>
                <a:gd name="T53" fmla="*/ 33 h 92"/>
                <a:gd name="T54" fmla="*/ 6 w 79"/>
                <a:gd name="T55" fmla="*/ 80 h 92"/>
                <a:gd name="T56" fmla="*/ 5 w 79"/>
                <a:gd name="T57" fmla="*/ 85 h 92"/>
                <a:gd name="T58" fmla="*/ 15 w 79"/>
                <a:gd name="T59" fmla="*/ 88 h 92"/>
                <a:gd name="T60" fmla="*/ 63 w 79"/>
                <a:gd name="T61" fmla="*/ 88 h 92"/>
                <a:gd name="T62" fmla="*/ 73 w 79"/>
                <a:gd name="T63" fmla="*/ 85 h 92"/>
                <a:gd name="T64" fmla="*/ 72 w 79"/>
                <a:gd name="T65" fmla="*/ 80 h 92"/>
                <a:gd name="T66" fmla="*/ 47 w 79"/>
                <a:gd name="T67" fmla="*/ 33 h 92"/>
                <a:gd name="T68" fmla="*/ 46 w 79"/>
                <a:gd name="T69" fmla="*/ 32 h 92"/>
                <a:gd name="T70" fmla="*/ 46 w 79"/>
                <a:gd name="T71" fmla="*/ 10 h 92"/>
                <a:gd name="T72" fmla="*/ 51 w 79"/>
                <a:gd name="T73" fmla="*/ 6 h 92"/>
                <a:gd name="T74" fmla="*/ 52 w 79"/>
                <a:gd name="T75" fmla="*/ 6 h 92"/>
                <a:gd name="T76" fmla="*/ 52 w 79"/>
                <a:gd name="T77" fmla="*/ 4 h 92"/>
                <a:gd name="T78" fmla="*/ 26 w 79"/>
                <a:gd name="T79" fmla="*/ 4 h 92"/>
                <a:gd name="T80" fmla="*/ 26 w 79"/>
                <a:gd name="T8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9" h="92">
                  <a:moveTo>
                    <a:pt x="63" y="92"/>
                  </a:moveTo>
                  <a:cubicBezTo>
                    <a:pt x="15" y="92"/>
                    <a:pt x="15" y="92"/>
                    <a:pt x="15" y="92"/>
                  </a:cubicBezTo>
                  <a:cubicBezTo>
                    <a:pt x="8" y="92"/>
                    <a:pt x="4" y="90"/>
                    <a:pt x="2" y="87"/>
                  </a:cubicBezTo>
                  <a:cubicBezTo>
                    <a:pt x="0" y="83"/>
                    <a:pt x="2" y="78"/>
                    <a:pt x="3" y="78"/>
                  </a:cubicBezTo>
                  <a:cubicBezTo>
                    <a:pt x="28" y="31"/>
                    <a:pt x="28" y="31"/>
                    <a:pt x="28" y="31"/>
                  </a:cubicBezTo>
                  <a:cubicBezTo>
                    <a:pt x="28" y="10"/>
                    <a:pt x="28" y="10"/>
                    <a:pt x="28" y="10"/>
                  </a:cubicBezTo>
                  <a:cubicBezTo>
                    <a:pt x="28" y="10"/>
                    <a:pt x="27" y="10"/>
                    <a:pt x="27" y="10"/>
                  </a:cubicBezTo>
                  <a:cubicBezTo>
                    <a:pt x="26" y="10"/>
                    <a:pt x="24" y="10"/>
                    <a:pt x="23" y="9"/>
                  </a:cubicBezTo>
                  <a:cubicBezTo>
                    <a:pt x="23" y="9"/>
                    <a:pt x="23" y="8"/>
                    <a:pt x="23" y="8"/>
                  </a:cubicBezTo>
                  <a:cubicBezTo>
                    <a:pt x="22" y="6"/>
                    <a:pt x="22" y="2"/>
                    <a:pt x="22" y="2"/>
                  </a:cubicBezTo>
                  <a:cubicBezTo>
                    <a:pt x="22" y="1"/>
                    <a:pt x="23" y="0"/>
                    <a:pt x="24" y="0"/>
                  </a:cubicBezTo>
                  <a:cubicBezTo>
                    <a:pt x="54" y="0"/>
                    <a:pt x="54" y="0"/>
                    <a:pt x="54" y="0"/>
                  </a:cubicBezTo>
                  <a:cubicBezTo>
                    <a:pt x="55" y="0"/>
                    <a:pt x="56" y="1"/>
                    <a:pt x="56" y="2"/>
                  </a:cubicBezTo>
                  <a:cubicBezTo>
                    <a:pt x="56" y="2"/>
                    <a:pt x="56" y="6"/>
                    <a:pt x="55" y="8"/>
                  </a:cubicBezTo>
                  <a:cubicBezTo>
                    <a:pt x="55" y="8"/>
                    <a:pt x="55" y="8"/>
                    <a:pt x="55" y="9"/>
                  </a:cubicBezTo>
                  <a:cubicBezTo>
                    <a:pt x="54" y="10"/>
                    <a:pt x="53" y="10"/>
                    <a:pt x="51" y="10"/>
                  </a:cubicBezTo>
                  <a:cubicBezTo>
                    <a:pt x="51" y="10"/>
                    <a:pt x="50" y="10"/>
                    <a:pt x="50" y="10"/>
                  </a:cubicBezTo>
                  <a:cubicBezTo>
                    <a:pt x="50" y="12"/>
                    <a:pt x="50" y="12"/>
                    <a:pt x="50" y="12"/>
                  </a:cubicBezTo>
                  <a:cubicBezTo>
                    <a:pt x="50" y="31"/>
                    <a:pt x="50" y="31"/>
                    <a:pt x="50" y="31"/>
                  </a:cubicBezTo>
                  <a:cubicBezTo>
                    <a:pt x="76" y="78"/>
                    <a:pt x="76" y="78"/>
                    <a:pt x="76" y="78"/>
                  </a:cubicBezTo>
                  <a:cubicBezTo>
                    <a:pt x="76" y="78"/>
                    <a:pt x="79" y="83"/>
                    <a:pt x="76" y="87"/>
                  </a:cubicBezTo>
                  <a:cubicBezTo>
                    <a:pt x="74" y="90"/>
                    <a:pt x="70" y="92"/>
                    <a:pt x="63" y="92"/>
                  </a:cubicBezTo>
                  <a:close/>
                  <a:moveTo>
                    <a:pt x="26" y="6"/>
                  </a:moveTo>
                  <a:cubicBezTo>
                    <a:pt x="27" y="6"/>
                    <a:pt x="27" y="6"/>
                    <a:pt x="27" y="6"/>
                  </a:cubicBezTo>
                  <a:cubicBezTo>
                    <a:pt x="29" y="6"/>
                    <a:pt x="31" y="7"/>
                    <a:pt x="32" y="10"/>
                  </a:cubicBezTo>
                  <a:cubicBezTo>
                    <a:pt x="32" y="32"/>
                    <a:pt x="32" y="32"/>
                    <a:pt x="32" y="32"/>
                  </a:cubicBezTo>
                  <a:cubicBezTo>
                    <a:pt x="32" y="32"/>
                    <a:pt x="32" y="33"/>
                    <a:pt x="32" y="33"/>
                  </a:cubicBezTo>
                  <a:cubicBezTo>
                    <a:pt x="6" y="80"/>
                    <a:pt x="6" y="80"/>
                    <a:pt x="6" y="80"/>
                  </a:cubicBezTo>
                  <a:cubicBezTo>
                    <a:pt x="6" y="80"/>
                    <a:pt x="4" y="83"/>
                    <a:pt x="5" y="85"/>
                  </a:cubicBezTo>
                  <a:cubicBezTo>
                    <a:pt x="7" y="87"/>
                    <a:pt x="10" y="88"/>
                    <a:pt x="15" y="88"/>
                  </a:cubicBezTo>
                  <a:cubicBezTo>
                    <a:pt x="63" y="88"/>
                    <a:pt x="63" y="88"/>
                    <a:pt x="63" y="88"/>
                  </a:cubicBezTo>
                  <a:cubicBezTo>
                    <a:pt x="68" y="88"/>
                    <a:pt x="72" y="87"/>
                    <a:pt x="73" y="85"/>
                  </a:cubicBezTo>
                  <a:cubicBezTo>
                    <a:pt x="74" y="83"/>
                    <a:pt x="72" y="80"/>
                    <a:pt x="72" y="80"/>
                  </a:cubicBezTo>
                  <a:cubicBezTo>
                    <a:pt x="47" y="33"/>
                    <a:pt x="47" y="33"/>
                    <a:pt x="47" y="33"/>
                  </a:cubicBezTo>
                  <a:cubicBezTo>
                    <a:pt x="46" y="33"/>
                    <a:pt x="46" y="32"/>
                    <a:pt x="46" y="32"/>
                  </a:cubicBezTo>
                  <a:cubicBezTo>
                    <a:pt x="46" y="10"/>
                    <a:pt x="46" y="10"/>
                    <a:pt x="46" y="10"/>
                  </a:cubicBezTo>
                  <a:cubicBezTo>
                    <a:pt x="47" y="7"/>
                    <a:pt x="49" y="6"/>
                    <a:pt x="51" y="6"/>
                  </a:cubicBezTo>
                  <a:cubicBezTo>
                    <a:pt x="51" y="6"/>
                    <a:pt x="52" y="6"/>
                    <a:pt x="52" y="6"/>
                  </a:cubicBezTo>
                  <a:cubicBezTo>
                    <a:pt x="52" y="5"/>
                    <a:pt x="52" y="5"/>
                    <a:pt x="52" y="4"/>
                  </a:cubicBezTo>
                  <a:cubicBezTo>
                    <a:pt x="26" y="4"/>
                    <a:pt x="26" y="4"/>
                    <a:pt x="26" y="4"/>
                  </a:cubicBezTo>
                  <a:cubicBezTo>
                    <a:pt x="26" y="5"/>
                    <a:pt x="26" y="5"/>
                    <a:pt x="2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grpSp>
        <p:nvGrpSpPr>
          <p:cNvPr id="53" name="Group 52"/>
          <p:cNvGrpSpPr/>
          <p:nvPr/>
        </p:nvGrpSpPr>
        <p:grpSpPr>
          <a:xfrm>
            <a:off x="3753426" y="2350503"/>
            <a:ext cx="443301" cy="460207"/>
            <a:chOff x="5719763" y="3041650"/>
            <a:chExt cx="749300" cy="777875"/>
          </a:xfrm>
          <a:solidFill>
            <a:schemeClr val="bg1"/>
          </a:solidFill>
        </p:grpSpPr>
        <p:sp>
          <p:nvSpPr>
            <p:cNvPr id="54" name="Oval 5"/>
            <p:cNvSpPr>
              <a:spLocks noChangeArrowheads="1"/>
            </p:cNvSpPr>
            <p:nvPr/>
          </p:nvSpPr>
          <p:spPr bwMode="auto">
            <a:xfrm>
              <a:off x="6035675" y="3368675"/>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5" name="Oval 6"/>
            <p:cNvSpPr>
              <a:spLocks noChangeArrowheads="1"/>
            </p:cNvSpPr>
            <p:nvPr/>
          </p:nvSpPr>
          <p:spPr bwMode="auto">
            <a:xfrm>
              <a:off x="6281738" y="3186113"/>
              <a:ext cx="84138" cy="84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6" name="Oval 7"/>
            <p:cNvSpPr>
              <a:spLocks noChangeArrowheads="1"/>
            </p:cNvSpPr>
            <p:nvPr/>
          </p:nvSpPr>
          <p:spPr bwMode="auto">
            <a:xfrm>
              <a:off x="5730875" y="3319463"/>
              <a:ext cx="84138"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7" name="Freeform 8"/>
            <p:cNvSpPr>
              <a:spLocks noEditPoints="1"/>
            </p:cNvSpPr>
            <p:nvPr/>
          </p:nvSpPr>
          <p:spPr bwMode="auto">
            <a:xfrm>
              <a:off x="5719763" y="3041650"/>
              <a:ext cx="749300" cy="777875"/>
            </a:xfrm>
            <a:custGeom>
              <a:avLst/>
              <a:gdLst>
                <a:gd name="T0" fmla="*/ 176 w 197"/>
                <a:gd name="T1" fmla="*/ 101 h 205"/>
                <a:gd name="T2" fmla="*/ 174 w 197"/>
                <a:gd name="T3" fmla="*/ 46 h 205"/>
                <a:gd name="T4" fmla="*/ 172 w 197"/>
                <a:gd name="T5" fmla="*/ 56 h 205"/>
                <a:gd name="T6" fmla="*/ 169 w 197"/>
                <a:gd name="T7" fmla="*/ 94 h 205"/>
                <a:gd name="T8" fmla="*/ 140 w 197"/>
                <a:gd name="T9" fmla="*/ 76 h 205"/>
                <a:gd name="T10" fmla="*/ 146 w 197"/>
                <a:gd name="T11" fmla="*/ 54 h 205"/>
                <a:gd name="T12" fmla="*/ 145 w 197"/>
                <a:gd name="T13" fmla="*/ 44 h 205"/>
                <a:gd name="T14" fmla="*/ 130 w 197"/>
                <a:gd name="T15" fmla="*/ 31 h 205"/>
                <a:gd name="T16" fmla="*/ 67 w 197"/>
                <a:gd name="T17" fmla="*/ 31 h 205"/>
                <a:gd name="T18" fmla="*/ 41 w 197"/>
                <a:gd name="T19" fmla="*/ 44 h 205"/>
                <a:gd name="T20" fmla="*/ 4 w 197"/>
                <a:gd name="T21" fmla="*/ 73 h 205"/>
                <a:gd name="T22" fmla="*/ 15 w 197"/>
                <a:gd name="T23" fmla="*/ 63 h 205"/>
                <a:gd name="T24" fmla="*/ 61 w 197"/>
                <a:gd name="T25" fmla="*/ 56 h 205"/>
                <a:gd name="T26" fmla="*/ 30 w 197"/>
                <a:gd name="T27" fmla="*/ 95 h 205"/>
                <a:gd name="T28" fmla="*/ 27 w 197"/>
                <a:gd name="T29" fmla="*/ 92 h 205"/>
                <a:gd name="T30" fmla="*/ 21 w 197"/>
                <a:gd name="T31" fmla="*/ 101 h 205"/>
                <a:gd name="T32" fmla="*/ 21 w 197"/>
                <a:gd name="T33" fmla="*/ 104 h 205"/>
                <a:gd name="T34" fmla="*/ 41 w 197"/>
                <a:gd name="T35" fmla="*/ 161 h 205"/>
                <a:gd name="T36" fmla="*/ 67 w 197"/>
                <a:gd name="T37" fmla="*/ 173 h 205"/>
                <a:gd name="T38" fmla="*/ 118 w 197"/>
                <a:gd name="T39" fmla="*/ 194 h 205"/>
                <a:gd name="T40" fmla="*/ 99 w 197"/>
                <a:gd name="T41" fmla="*/ 195 h 205"/>
                <a:gd name="T42" fmla="*/ 99 w 197"/>
                <a:gd name="T43" fmla="*/ 148 h 205"/>
                <a:gd name="T44" fmla="*/ 122 w 197"/>
                <a:gd name="T45" fmla="*/ 165 h 205"/>
                <a:gd name="T46" fmla="*/ 135 w 197"/>
                <a:gd name="T47" fmla="*/ 158 h 205"/>
                <a:gd name="T48" fmla="*/ 157 w 197"/>
                <a:gd name="T49" fmla="*/ 161 h 205"/>
                <a:gd name="T50" fmla="*/ 176 w 197"/>
                <a:gd name="T51" fmla="*/ 104 h 205"/>
                <a:gd name="T52" fmla="*/ 56 w 197"/>
                <a:gd name="T53" fmla="*/ 88 h 205"/>
                <a:gd name="T54" fmla="*/ 56 w 197"/>
                <a:gd name="T55" fmla="*/ 116 h 205"/>
                <a:gd name="T56" fmla="*/ 56 w 197"/>
                <a:gd name="T57" fmla="*/ 88 h 205"/>
                <a:gd name="T58" fmla="*/ 15 w 197"/>
                <a:gd name="T59" fmla="*/ 141 h 205"/>
                <a:gd name="T60" fmla="*/ 57 w 197"/>
                <a:gd name="T61" fmla="*/ 129 h 205"/>
                <a:gd name="T62" fmla="*/ 41 w 197"/>
                <a:gd name="T63" fmla="*/ 151 h 205"/>
                <a:gd name="T64" fmla="*/ 117 w 197"/>
                <a:gd name="T65" fmla="*/ 63 h 205"/>
                <a:gd name="T66" fmla="*/ 127 w 197"/>
                <a:gd name="T67" fmla="*/ 58 h 205"/>
                <a:gd name="T68" fmla="*/ 99 w 197"/>
                <a:gd name="T69" fmla="*/ 10 h 205"/>
                <a:gd name="T70" fmla="*/ 99 w 197"/>
                <a:gd name="T71" fmla="*/ 56 h 205"/>
                <a:gd name="T72" fmla="*/ 99 w 197"/>
                <a:gd name="T73" fmla="*/ 10 h 205"/>
                <a:gd name="T74" fmla="*/ 85 w 197"/>
                <a:gd name="T75" fmla="*/ 62 h 205"/>
                <a:gd name="T76" fmla="*/ 68 w 197"/>
                <a:gd name="T77" fmla="*/ 70 h 205"/>
                <a:gd name="T78" fmla="*/ 70 w 197"/>
                <a:gd name="T79" fmla="*/ 147 h 205"/>
                <a:gd name="T80" fmla="*/ 81 w 197"/>
                <a:gd name="T81" fmla="*/ 141 h 205"/>
                <a:gd name="T82" fmla="*/ 70 w 197"/>
                <a:gd name="T83" fmla="*/ 147 h 205"/>
                <a:gd name="T84" fmla="*/ 113 w 197"/>
                <a:gd name="T85" fmla="*/ 143 h 205"/>
                <a:gd name="T86" fmla="*/ 129 w 197"/>
                <a:gd name="T87" fmla="*/ 135 h 205"/>
                <a:gd name="T88" fmla="*/ 131 w 197"/>
                <a:gd name="T89" fmla="*/ 123 h 205"/>
                <a:gd name="T90" fmla="*/ 99 w 197"/>
                <a:gd name="T91" fmla="*/ 138 h 205"/>
                <a:gd name="T92" fmla="*/ 67 w 197"/>
                <a:gd name="T93" fmla="*/ 123 h 205"/>
                <a:gd name="T94" fmla="*/ 67 w 197"/>
                <a:gd name="T95" fmla="*/ 82 h 205"/>
                <a:gd name="T96" fmla="*/ 99 w 197"/>
                <a:gd name="T97" fmla="*/ 67 h 205"/>
                <a:gd name="T98" fmla="*/ 131 w 197"/>
                <a:gd name="T99" fmla="*/ 82 h 205"/>
                <a:gd name="T100" fmla="*/ 131 w 197"/>
                <a:gd name="T101" fmla="*/ 123 h 205"/>
                <a:gd name="T102" fmla="*/ 160 w 197"/>
                <a:gd name="T103" fmla="*/ 102 h 205"/>
                <a:gd name="T104" fmla="*/ 141 w 197"/>
                <a:gd name="T105" fmla="*/ 102 h 205"/>
                <a:gd name="T106" fmla="*/ 183 w 197"/>
                <a:gd name="T107" fmla="*/ 141 h 205"/>
                <a:gd name="T108" fmla="*/ 157 w 197"/>
                <a:gd name="T109" fmla="*/ 151 h 205"/>
                <a:gd name="T110" fmla="*/ 140 w 197"/>
                <a:gd name="T111" fmla="*/ 129 h 205"/>
                <a:gd name="T112" fmla="*/ 183 w 197"/>
                <a:gd name="T113" fmla="*/ 14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205">
                  <a:moveTo>
                    <a:pt x="175" y="102"/>
                  </a:moveTo>
                  <a:cubicBezTo>
                    <a:pt x="175" y="102"/>
                    <a:pt x="176" y="101"/>
                    <a:pt x="176" y="101"/>
                  </a:cubicBezTo>
                  <a:cubicBezTo>
                    <a:pt x="192" y="85"/>
                    <a:pt x="197" y="70"/>
                    <a:pt x="192" y="59"/>
                  </a:cubicBezTo>
                  <a:cubicBezTo>
                    <a:pt x="190" y="54"/>
                    <a:pt x="185" y="49"/>
                    <a:pt x="174" y="46"/>
                  </a:cubicBezTo>
                  <a:cubicBezTo>
                    <a:pt x="174" y="47"/>
                    <a:pt x="174" y="48"/>
                    <a:pt x="174" y="49"/>
                  </a:cubicBezTo>
                  <a:cubicBezTo>
                    <a:pt x="174" y="51"/>
                    <a:pt x="173" y="54"/>
                    <a:pt x="172" y="56"/>
                  </a:cubicBezTo>
                  <a:cubicBezTo>
                    <a:pt x="178" y="57"/>
                    <a:pt x="181" y="60"/>
                    <a:pt x="183" y="63"/>
                  </a:cubicBezTo>
                  <a:cubicBezTo>
                    <a:pt x="186" y="70"/>
                    <a:pt x="181" y="82"/>
                    <a:pt x="169" y="94"/>
                  </a:cubicBezTo>
                  <a:cubicBezTo>
                    <a:pt x="169" y="94"/>
                    <a:pt x="168" y="95"/>
                    <a:pt x="168" y="95"/>
                  </a:cubicBezTo>
                  <a:cubicBezTo>
                    <a:pt x="160" y="89"/>
                    <a:pt x="150" y="82"/>
                    <a:pt x="140" y="76"/>
                  </a:cubicBezTo>
                  <a:cubicBezTo>
                    <a:pt x="139" y="69"/>
                    <a:pt x="138" y="62"/>
                    <a:pt x="137" y="56"/>
                  </a:cubicBezTo>
                  <a:cubicBezTo>
                    <a:pt x="140" y="55"/>
                    <a:pt x="143" y="55"/>
                    <a:pt x="146" y="54"/>
                  </a:cubicBezTo>
                  <a:cubicBezTo>
                    <a:pt x="145" y="53"/>
                    <a:pt x="145" y="51"/>
                    <a:pt x="145" y="49"/>
                  </a:cubicBezTo>
                  <a:cubicBezTo>
                    <a:pt x="145" y="47"/>
                    <a:pt x="145" y="46"/>
                    <a:pt x="145" y="44"/>
                  </a:cubicBezTo>
                  <a:cubicBezTo>
                    <a:pt x="142" y="45"/>
                    <a:pt x="138" y="45"/>
                    <a:pt x="135" y="46"/>
                  </a:cubicBezTo>
                  <a:cubicBezTo>
                    <a:pt x="133" y="41"/>
                    <a:pt x="132" y="36"/>
                    <a:pt x="130" y="31"/>
                  </a:cubicBezTo>
                  <a:cubicBezTo>
                    <a:pt x="122" y="11"/>
                    <a:pt x="111" y="0"/>
                    <a:pt x="99" y="0"/>
                  </a:cubicBezTo>
                  <a:cubicBezTo>
                    <a:pt x="86" y="0"/>
                    <a:pt x="75" y="11"/>
                    <a:pt x="67" y="31"/>
                  </a:cubicBezTo>
                  <a:cubicBezTo>
                    <a:pt x="66" y="36"/>
                    <a:pt x="64" y="41"/>
                    <a:pt x="63" y="46"/>
                  </a:cubicBezTo>
                  <a:cubicBezTo>
                    <a:pt x="55" y="45"/>
                    <a:pt x="48" y="44"/>
                    <a:pt x="41" y="44"/>
                  </a:cubicBezTo>
                  <a:cubicBezTo>
                    <a:pt x="18" y="44"/>
                    <a:pt x="9" y="52"/>
                    <a:pt x="6" y="59"/>
                  </a:cubicBezTo>
                  <a:cubicBezTo>
                    <a:pt x="4" y="63"/>
                    <a:pt x="3" y="68"/>
                    <a:pt x="4" y="73"/>
                  </a:cubicBezTo>
                  <a:cubicBezTo>
                    <a:pt x="7" y="71"/>
                    <a:pt x="10" y="69"/>
                    <a:pt x="14" y="69"/>
                  </a:cubicBezTo>
                  <a:cubicBezTo>
                    <a:pt x="14" y="67"/>
                    <a:pt x="14" y="65"/>
                    <a:pt x="15" y="63"/>
                  </a:cubicBezTo>
                  <a:cubicBezTo>
                    <a:pt x="17" y="57"/>
                    <a:pt x="27" y="54"/>
                    <a:pt x="41" y="54"/>
                  </a:cubicBezTo>
                  <a:cubicBezTo>
                    <a:pt x="47" y="54"/>
                    <a:pt x="53" y="54"/>
                    <a:pt x="61" y="56"/>
                  </a:cubicBezTo>
                  <a:cubicBezTo>
                    <a:pt x="59" y="62"/>
                    <a:pt x="58" y="69"/>
                    <a:pt x="57" y="76"/>
                  </a:cubicBezTo>
                  <a:cubicBezTo>
                    <a:pt x="47" y="82"/>
                    <a:pt x="38" y="89"/>
                    <a:pt x="30" y="95"/>
                  </a:cubicBezTo>
                  <a:cubicBezTo>
                    <a:pt x="29" y="95"/>
                    <a:pt x="29" y="94"/>
                    <a:pt x="29" y="94"/>
                  </a:cubicBezTo>
                  <a:cubicBezTo>
                    <a:pt x="28" y="93"/>
                    <a:pt x="27" y="93"/>
                    <a:pt x="27" y="92"/>
                  </a:cubicBezTo>
                  <a:cubicBezTo>
                    <a:pt x="25" y="95"/>
                    <a:pt x="22" y="97"/>
                    <a:pt x="19" y="98"/>
                  </a:cubicBezTo>
                  <a:cubicBezTo>
                    <a:pt x="19" y="99"/>
                    <a:pt x="20" y="100"/>
                    <a:pt x="21" y="101"/>
                  </a:cubicBezTo>
                  <a:cubicBezTo>
                    <a:pt x="22" y="101"/>
                    <a:pt x="22" y="102"/>
                    <a:pt x="23" y="102"/>
                  </a:cubicBezTo>
                  <a:cubicBezTo>
                    <a:pt x="22" y="103"/>
                    <a:pt x="22" y="103"/>
                    <a:pt x="21" y="104"/>
                  </a:cubicBezTo>
                  <a:cubicBezTo>
                    <a:pt x="6" y="119"/>
                    <a:pt x="0" y="134"/>
                    <a:pt x="6" y="145"/>
                  </a:cubicBezTo>
                  <a:cubicBezTo>
                    <a:pt x="9" y="152"/>
                    <a:pt x="18" y="161"/>
                    <a:pt x="41" y="161"/>
                  </a:cubicBezTo>
                  <a:cubicBezTo>
                    <a:pt x="48" y="161"/>
                    <a:pt x="55" y="160"/>
                    <a:pt x="63" y="158"/>
                  </a:cubicBezTo>
                  <a:cubicBezTo>
                    <a:pt x="64" y="164"/>
                    <a:pt x="66" y="169"/>
                    <a:pt x="67" y="173"/>
                  </a:cubicBezTo>
                  <a:cubicBezTo>
                    <a:pt x="75" y="194"/>
                    <a:pt x="86" y="205"/>
                    <a:pt x="99" y="205"/>
                  </a:cubicBezTo>
                  <a:cubicBezTo>
                    <a:pt x="106" y="205"/>
                    <a:pt x="112" y="201"/>
                    <a:pt x="118" y="194"/>
                  </a:cubicBezTo>
                  <a:cubicBezTo>
                    <a:pt x="115" y="193"/>
                    <a:pt x="112" y="191"/>
                    <a:pt x="110" y="188"/>
                  </a:cubicBezTo>
                  <a:cubicBezTo>
                    <a:pt x="106" y="193"/>
                    <a:pt x="103" y="195"/>
                    <a:pt x="99" y="195"/>
                  </a:cubicBezTo>
                  <a:cubicBezTo>
                    <a:pt x="89" y="195"/>
                    <a:pt x="79" y="180"/>
                    <a:pt x="73" y="156"/>
                  </a:cubicBezTo>
                  <a:cubicBezTo>
                    <a:pt x="81" y="154"/>
                    <a:pt x="90" y="152"/>
                    <a:pt x="99" y="148"/>
                  </a:cubicBezTo>
                  <a:cubicBezTo>
                    <a:pt x="108" y="152"/>
                    <a:pt x="116" y="154"/>
                    <a:pt x="125" y="156"/>
                  </a:cubicBezTo>
                  <a:cubicBezTo>
                    <a:pt x="124" y="160"/>
                    <a:pt x="123" y="162"/>
                    <a:pt x="122" y="165"/>
                  </a:cubicBezTo>
                  <a:cubicBezTo>
                    <a:pt x="126" y="165"/>
                    <a:pt x="129" y="167"/>
                    <a:pt x="132" y="169"/>
                  </a:cubicBezTo>
                  <a:cubicBezTo>
                    <a:pt x="133" y="165"/>
                    <a:pt x="134" y="162"/>
                    <a:pt x="135" y="158"/>
                  </a:cubicBezTo>
                  <a:cubicBezTo>
                    <a:pt x="143" y="160"/>
                    <a:pt x="150" y="161"/>
                    <a:pt x="157" y="161"/>
                  </a:cubicBezTo>
                  <a:cubicBezTo>
                    <a:pt x="157" y="161"/>
                    <a:pt x="157" y="161"/>
                    <a:pt x="157" y="161"/>
                  </a:cubicBezTo>
                  <a:cubicBezTo>
                    <a:pt x="180" y="161"/>
                    <a:pt x="189" y="152"/>
                    <a:pt x="192" y="145"/>
                  </a:cubicBezTo>
                  <a:cubicBezTo>
                    <a:pt x="197" y="134"/>
                    <a:pt x="192" y="119"/>
                    <a:pt x="176" y="104"/>
                  </a:cubicBezTo>
                  <a:cubicBezTo>
                    <a:pt x="176" y="103"/>
                    <a:pt x="175" y="103"/>
                    <a:pt x="175" y="102"/>
                  </a:cubicBezTo>
                  <a:close/>
                  <a:moveTo>
                    <a:pt x="56" y="88"/>
                  </a:moveTo>
                  <a:cubicBezTo>
                    <a:pt x="56" y="93"/>
                    <a:pt x="56" y="97"/>
                    <a:pt x="56" y="102"/>
                  </a:cubicBezTo>
                  <a:cubicBezTo>
                    <a:pt x="56" y="107"/>
                    <a:pt x="56" y="112"/>
                    <a:pt x="56" y="116"/>
                  </a:cubicBezTo>
                  <a:cubicBezTo>
                    <a:pt x="49" y="112"/>
                    <a:pt x="43" y="107"/>
                    <a:pt x="37" y="102"/>
                  </a:cubicBezTo>
                  <a:cubicBezTo>
                    <a:pt x="43" y="98"/>
                    <a:pt x="49" y="93"/>
                    <a:pt x="56" y="88"/>
                  </a:cubicBezTo>
                  <a:close/>
                  <a:moveTo>
                    <a:pt x="41" y="151"/>
                  </a:moveTo>
                  <a:cubicBezTo>
                    <a:pt x="27" y="151"/>
                    <a:pt x="17" y="147"/>
                    <a:pt x="15" y="141"/>
                  </a:cubicBezTo>
                  <a:cubicBezTo>
                    <a:pt x="11" y="134"/>
                    <a:pt x="17" y="122"/>
                    <a:pt x="30" y="109"/>
                  </a:cubicBezTo>
                  <a:cubicBezTo>
                    <a:pt x="38" y="116"/>
                    <a:pt x="47" y="122"/>
                    <a:pt x="57" y="129"/>
                  </a:cubicBezTo>
                  <a:cubicBezTo>
                    <a:pt x="58" y="136"/>
                    <a:pt x="59" y="142"/>
                    <a:pt x="61" y="149"/>
                  </a:cubicBezTo>
                  <a:cubicBezTo>
                    <a:pt x="53" y="150"/>
                    <a:pt x="47" y="151"/>
                    <a:pt x="41" y="151"/>
                  </a:cubicBezTo>
                  <a:close/>
                  <a:moveTo>
                    <a:pt x="129" y="70"/>
                  </a:moveTo>
                  <a:cubicBezTo>
                    <a:pt x="125" y="68"/>
                    <a:pt x="121" y="65"/>
                    <a:pt x="117" y="63"/>
                  </a:cubicBezTo>
                  <a:cubicBezTo>
                    <a:pt x="115" y="63"/>
                    <a:pt x="114" y="62"/>
                    <a:pt x="113" y="62"/>
                  </a:cubicBezTo>
                  <a:cubicBezTo>
                    <a:pt x="118" y="60"/>
                    <a:pt x="123" y="59"/>
                    <a:pt x="127" y="58"/>
                  </a:cubicBezTo>
                  <a:cubicBezTo>
                    <a:pt x="128" y="62"/>
                    <a:pt x="129" y="66"/>
                    <a:pt x="129" y="70"/>
                  </a:cubicBezTo>
                  <a:close/>
                  <a:moveTo>
                    <a:pt x="99" y="10"/>
                  </a:moveTo>
                  <a:cubicBezTo>
                    <a:pt x="108" y="10"/>
                    <a:pt x="119" y="24"/>
                    <a:pt x="125" y="48"/>
                  </a:cubicBezTo>
                  <a:cubicBezTo>
                    <a:pt x="116" y="50"/>
                    <a:pt x="108" y="53"/>
                    <a:pt x="99" y="56"/>
                  </a:cubicBezTo>
                  <a:cubicBezTo>
                    <a:pt x="90" y="53"/>
                    <a:pt x="81" y="50"/>
                    <a:pt x="73" y="48"/>
                  </a:cubicBezTo>
                  <a:cubicBezTo>
                    <a:pt x="79" y="24"/>
                    <a:pt x="89" y="10"/>
                    <a:pt x="99" y="10"/>
                  </a:cubicBezTo>
                  <a:close/>
                  <a:moveTo>
                    <a:pt x="70" y="58"/>
                  </a:moveTo>
                  <a:cubicBezTo>
                    <a:pt x="75" y="59"/>
                    <a:pt x="80" y="60"/>
                    <a:pt x="85" y="62"/>
                  </a:cubicBezTo>
                  <a:cubicBezTo>
                    <a:pt x="83" y="62"/>
                    <a:pt x="82" y="63"/>
                    <a:pt x="81" y="63"/>
                  </a:cubicBezTo>
                  <a:cubicBezTo>
                    <a:pt x="77" y="65"/>
                    <a:pt x="72" y="68"/>
                    <a:pt x="68" y="70"/>
                  </a:cubicBezTo>
                  <a:cubicBezTo>
                    <a:pt x="69" y="66"/>
                    <a:pt x="70" y="62"/>
                    <a:pt x="70" y="58"/>
                  </a:cubicBezTo>
                  <a:close/>
                  <a:moveTo>
                    <a:pt x="70" y="147"/>
                  </a:moveTo>
                  <a:cubicBezTo>
                    <a:pt x="70" y="143"/>
                    <a:pt x="69" y="139"/>
                    <a:pt x="68" y="135"/>
                  </a:cubicBezTo>
                  <a:cubicBezTo>
                    <a:pt x="72" y="137"/>
                    <a:pt x="77" y="139"/>
                    <a:pt x="81" y="141"/>
                  </a:cubicBezTo>
                  <a:cubicBezTo>
                    <a:pt x="82" y="142"/>
                    <a:pt x="83" y="142"/>
                    <a:pt x="85" y="143"/>
                  </a:cubicBezTo>
                  <a:cubicBezTo>
                    <a:pt x="80" y="144"/>
                    <a:pt x="75" y="146"/>
                    <a:pt x="70" y="147"/>
                  </a:cubicBezTo>
                  <a:close/>
                  <a:moveTo>
                    <a:pt x="127" y="147"/>
                  </a:moveTo>
                  <a:cubicBezTo>
                    <a:pt x="123" y="146"/>
                    <a:pt x="118" y="144"/>
                    <a:pt x="113" y="143"/>
                  </a:cubicBezTo>
                  <a:cubicBezTo>
                    <a:pt x="114" y="142"/>
                    <a:pt x="115" y="142"/>
                    <a:pt x="117" y="141"/>
                  </a:cubicBezTo>
                  <a:cubicBezTo>
                    <a:pt x="121" y="139"/>
                    <a:pt x="125" y="137"/>
                    <a:pt x="129" y="135"/>
                  </a:cubicBezTo>
                  <a:cubicBezTo>
                    <a:pt x="129" y="139"/>
                    <a:pt x="128" y="143"/>
                    <a:pt x="127" y="147"/>
                  </a:cubicBezTo>
                  <a:close/>
                  <a:moveTo>
                    <a:pt x="131" y="123"/>
                  </a:moveTo>
                  <a:cubicBezTo>
                    <a:pt x="125" y="126"/>
                    <a:pt x="119" y="129"/>
                    <a:pt x="113" y="132"/>
                  </a:cubicBezTo>
                  <a:cubicBezTo>
                    <a:pt x="108" y="134"/>
                    <a:pt x="103" y="136"/>
                    <a:pt x="99" y="138"/>
                  </a:cubicBezTo>
                  <a:cubicBezTo>
                    <a:pt x="94" y="136"/>
                    <a:pt x="90" y="134"/>
                    <a:pt x="85" y="132"/>
                  </a:cubicBezTo>
                  <a:cubicBezTo>
                    <a:pt x="79" y="129"/>
                    <a:pt x="73" y="126"/>
                    <a:pt x="67" y="123"/>
                  </a:cubicBezTo>
                  <a:cubicBezTo>
                    <a:pt x="66" y="116"/>
                    <a:pt x="66" y="109"/>
                    <a:pt x="66" y="102"/>
                  </a:cubicBezTo>
                  <a:cubicBezTo>
                    <a:pt x="66" y="95"/>
                    <a:pt x="66" y="88"/>
                    <a:pt x="67" y="82"/>
                  </a:cubicBezTo>
                  <a:cubicBezTo>
                    <a:pt x="73" y="79"/>
                    <a:pt x="79" y="76"/>
                    <a:pt x="85" y="73"/>
                  </a:cubicBezTo>
                  <a:cubicBezTo>
                    <a:pt x="90" y="70"/>
                    <a:pt x="94" y="68"/>
                    <a:pt x="99" y="67"/>
                  </a:cubicBezTo>
                  <a:cubicBezTo>
                    <a:pt x="103" y="68"/>
                    <a:pt x="108" y="70"/>
                    <a:pt x="113" y="73"/>
                  </a:cubicBezTo>
                  <a:cubicBezTo>
                    <a:pt x="119" y="76"/>
                    <a:pt x="125" y="79"/>
                    <a:pt x="131" y="82"/>
                  </a:cubicBezTo>
                  <a:cubicBezTo>
                    <a:pt x="131" y="88"/>
                    <a:pt x="131" y="95"/>
                    <a:pt x="131" y="102"/>
                  </a:cubicBezTo>
                  <a:cubicBezTo>
                    <a:pt x="131" y="109"/>
                    <a:pt x="131" y="116"/>
                    <a:pt x="131" y="123"/>
                  </a:cubicBezTo>
                  <a:close/>
                  <a:moveTo>
                    <a:pt x="141" y="88"/>
                  </a:moveTo>
                  <a:cubicBezTo>
                    <a:pt x="148" y="93"/>
                    <a:pt x="155" y="98"/>
                    <a:pt x="160" y="102"/>
                  </a:cubicBezTo>
                  <a:cubicBezTo>
                    <a:pt x="154" y="107"/>
                    <a:pt x="148" y="112"/>
                    <a:pt x="141" y="116"/>
                  </a:cubicBezTo>
                  <a:cubicBezTo>
                    <a:pt x="141" y="112"/>
                    <a:pt x="141" y="107"/>
                    <a:pt x="141" y="102"/>
                  </a:cubicBezTo>
                  <a:cubicBezTo>
                    <a:pt x="141" y="97"/>
                    <a:pt x="141" y="93"/>
                    <a:pt x="141" y="88"/>
                  </a:cubicBezTo>
                  <a:close/>
                  <a:moveTo>
                    <a:pt x="183" y="141"/>
                  </a:moveTo>
                  <a:cubicBezTo>
                    <a:pt x="180" y="147"/>
                    <a:pt x="171" y="151"/>
                    <a:pt x="157" y="151"/>
                  </a:cubicBezTo>
                  <a:cubicBezTo>
                    <a:pt x="157" y="151"/>
                    <a:pt x="157" y="151"/>
                    <a:pt x="157" y="151"/>
                  </a:cubicBezTo>
                  <a:cubicBezTo>
                    <a:pt x="151" y="151"/>
                    <a:pt x="144" y="150"/>
                    <a:pt x="137" y="149"/>
                  </a:cubicBezTo>
                  <a:cubicBezTo>
                    <a:pt x="138" y="142"/>
                    <a:pt x="139" y="136"/>
                    <a:pt x="140" y="129"/>
                  </a:cubicBezTo>
                  <a:cubicBezTo>
                    <a:pt x="150" y="122"/>
                    <a:pt x="160" y="116"/>
                    <a:pt x="168" y="109"/>
                  </a:cubicBezTo>
                  <a:cubicBezTo>
                    <a:pt x="181" y="122"/>
                    <a:pt x="186" y="134"/>
                    <a:pt x="183"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58" name="Oval 9"/>
            <p:cNvSpPr>
              <a:spLocks noChangeArrowheads="1"/>
            </p:cNvSpPr>
            <p:nvPr/>
          </p:nvSpPr>
          <p:spPr bwMode="auto">
            <a:xfrm>
              <a:off x="6142038" y="3683000"/>
              <a:ext cx="84138" cy="84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grpSp>
        <p:nvGrpSpPr>
          <p:cNvPr id="59" name="Group 58"/>
          <p:cNvGrpSpPr/>
          <p:nvPr/>
        </p:nvGrpSpPr>
        <p:grpSpPr>
          <a:xfrm rot="468924">
            <a:off x="5184345" y="3828405"/>
            <a:ext cx="295544" cy="395867"/>
            <a:chOff x="7029451" y="3441701"/>
            <a:chExt cx="692150" cy="927099"/>
          </a:xfrm>
          <a:solidFill>
            <a:schemeClr val="bg1"/>
          </a:solidFill>
        </p:grpSpPr>
        <p:sp>
          <p:nvSpPr>
            <p:cNvPr id="60" name="Freeform 15"/>
            <p:cNvSpPr>
              <a:spLocks noEditPoints="1"/>
            </p:cNvSpPr>
            <p:nvPr/>
          </p:nvSpPr>
          <p:spPr bwMode="auto">
            <a:xfrm>
              <a:off x="7029451" y="3681413"/>
              <a:ext cx="630238" cy="687387"/>
            </a:xfrm>
            <a:custGeom>
              <a:avLst/>
              <a:gdLst>
                <a:gd name="T0" fmla="*/ 152 w 165"/>
                <a:gd name="T1" fmla="*/ 110 h 181"/>
                <a:gd name="T2" fmla="*/ 125 w 165"/>
                <a:gd name="T3" fmla="*/ 85 h 181"/>
                <a:gd name="T4" fmla="*/ 125 w 165"/>
                <a:gd name="T5" fmla="*/ 82 h 181"/>
                <a:gd name="T6" fmla="*/ 100 w 165"/>
                <a:gd name="T7" fmla="*/ 98 h 181"/>
                <a:gd name="T8" fmla="*/ 95 w 165"/>
                <a:gd name="T9" fmla="*/ 101 h 181"/>
                <a:gd name="T10" fmla="*/ 94 w 165"/>
                <a:gd name="T11" fmla="*/ 94 h 181"/>
                <a:gd name="T12" fmla="*/ 96 w 165"/>
                <a:gd name="T13" fmla="*/ 49 h 181"/>
                <a:gd name="T14" fmla="*/ 109 w 165"/>
                <a:gd name="T15" fmla="*/ 38 h 181"/>
                <a:gd name="T16" fmla="*/ 110 w 165"/>
                <a:gd name="T17" fmla="*/ 38 h 181"/>
                <a:gd name="T18" fmla="*/ 110 w 165"/>
                <a:gd name="T19" fmla="*/ 36 h 181"/>
                <a:gd name="T20" fmla="*/ 113 w 165"/>
                <a:gd name="T21" fmla="*/ 16 h 181"/>
                <a:gd name="T22" fmla="*/ 115 w 165"/>
                <a:gd name="T23" fmla="*/ 11 h 181"/>
                <a:gd name="T24" fmla="*/ 115 w 165"/>
                <a:gd name="T25" fmla="*/ 12 h 181"/>
                <a:gd name="T26" fmla="*/ 118 w 165"/>
                <a:gd name="T27" fmla="*/ 8 h 181"/>
                <a:gd name="T28" fmla="*/ 120 w 165"/>
                <a:gd name="T29" fmla="*/ 6 h 181"/>
                <a:gd name="T30" fmla="*/ 38 w 165"/>
                <a:gd name="T31" fmla="*/ 32 h 181"/>
                <a:gd name="T32" fmla="*/ 31 w 165"/>
                <a:gd name="T33" fmla="*/ 150 h 181"/>
                <a:gd name="T34" fmla="*/ 150 w 165"/>
                <a:gd name="T35" fmla="*/ 144 h 181"/>
                <a:gd name="T36" fmla="*/ 160 w 165"/>
                <a:gd name="T37" fmla="*/ 131 h 181"/>
                <a:gd name="T38" fmla="*/ 152 w 165"/>
                <a:gd name="T39" fmla="*/ 110 h 181"/>
                <a:gd name="T40" fmla="*/ 53 w 165"/>
                <a:gd name="T41" fmla="*/ 118 h 181"/>
                <a:gd name="T42" fmla="*/ 35 w 165"/>
                <a:gd name="T43" fmla="*/ 118 h 181"/>
                <a:gd name="T44" fmla="*/ 35 w 165"/>
                <a:gd name="T45" fmla="*/ 100 h 181"/>
                <a:gd name="T46" fmla="*/ 53 w 165"/>
                <a:gd name="T47" fmla="*/ 100 h 181"/>
                <a:gd name="T48" fmla="*/ 53 w 165"/>
                <a:gd name="T49" fmla="*/ 118 h 181"/>
                <a:gd name="T50" fmla="*/ 41 w 165"/>
                <a:gd name="T51" fmla="*/ 76 h 181"/>
                <a:gd name="T52" fmla="*/ 41 w 165"/>
                <a:gd name="T53" fmla="*/ 58 h 181"/>
                <a:gd name="T54" fmla="*/ 59 w 165"/>
                <a:gd name="T55" fmla="*/ 58 h 181"/>
                <a:gd name="T56" fmla="*/ 59 w 165"/>
                <a:gd name="T57" fmla="*/ 76 h 181"/>
                <a:gd name="T58" fmla="*/ 41 w 165"/>
                <a:gd name="T59" fmla="*/ 76 h 181"/>
                <a:gd name="T60" fmla="*/ 84 w 165"/>
                <a:gd name="T61" fmla="*/ 147 h 181"/>
                <a:gd name="T62" fmla="*/ 66 w 165"/>
                <a:gd name="T63" fmla="*/ 147 h 181"/>
                <a:gd name="T64" fmla="*/ 66 w 165"/>
                <a:gd name="T65" fmla="*/ 129 h 181"/>
                <a:gd name="T66" fmla="*/ 84 w 165"/>
                <a:gd name="T67" fmla="*/ 129 h 181"/>
                <a:gd name="T68" fmla="*/ 84 w 165"/>
                <a:gd name="T69" fmla="*/ 147 h 181"/>
                <a:gd name="T70" fmla="*/ 71 w 165"/>
                <a:gd name="T71" fmla="*/ 46 h 181"/>
                <a:gd name="T72" fmla="*/ 71 w 165"/>
                <a:gd name="T73" fmla="*/ 28 h 181"/>
                <a:gd name="T74" fmla="*/ 89 w 165"/>
                <a:gd name="T75" fmla="*/ 28 h 181"/>
                <a:gd name="T76" fmla="*/ 89 w 165"/>
                <a:gd name="T77" fmla="*/ 46 h 181"/>
                <a:gd name="T78" fmla="*/ 71 w 165"/>
                <a:gd name="T79" fmla="*/ 46 h 181"/>
                <a:gd name="T80" fmla="*/ 125 w 165"/>
                <a:gd name="T81" fmla="*/ 147 h 181"/>
                <a:gd name="T82" fmla="*/ 107 w 165"/>
                <a:gd name="T83" fmla="*/ 147 h 181"/>
                <a:gd name="T84" fmla="*/ 107 w 165"/>
                <a:gd name="T85" fmla="*/ 129 h 181"/>
                <a:gd name="T86" fmla="*/ 125 w 165"/>
                <a:gd name="T87" fmla="*/ 129 h 181"/>
                <a:gd name="T88" fmla="*/ 125 w 165"/>
                <a:gd name="T89"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81">
                  <a:moveTo>
                    <a:pt x="152" y="110"/>
                  </a:moveTo>
                  <a:cubicBezTo>
                    <a:pt x="152" y="110"/>
                    <a:pt x="125" y="101"/>
                    <a:pt x="125" y="85"/>
                  </a:cubicBezTo>
                  <a:cubicBezTo>
                    <a:pt x="125" y="84"/>
                    <a:pt x="125" y="83"/>
                    <a:pt x="125" y="82"/>
                  </a:cubicBezTo>
                  <a:cubicBezTo>
                    <a:pt x="115" y="89"/>
                    <a:pt x="104" y="96"/>
                    <a:pt x="100" y="98"/>
                  </a:cubicBezTo>
                  <a:cubicBezTo>
                    <a:pt x="95" y="101"/>
                    <a:pt x="95" y="101"/>
                    <a:pt x="95" y="101"/>
                  </a:cubicBezTo>
                  <a:cubicBezTo>
                    <a:pt x="94" y="94"/>
                    <a:pt x="94" y="94"/>
                    <a:pt x="94" y="94"/>
                  </a:cubicBezTo>
                  <a:cubicBezTo>
                    <a:pt x="93" y="89"/>
                    <a:pt x="90" y="59"/>
                    <a:pt x="96" y="49"/>
                  </a:cubicBezTo>
                  <a:cubicBezTo>
                    <a:pt x="99" y="44"/>
                    <a:pt x="103" y="40"/>
                    <a:pt x="109" y="38"/>
                  </a:cubicBezTo>
                  <a:cubicBezTo>
                    <a:pt x="109" y="38"/>
                    <a:pt x="110" y="38"/>
                    <a:pt x="110" y="38"/>
                  </a:cubicBezTo>
                  <a:cubicBezTo>
                    <a:pt x="110" y="36"/>
                    <a:pt x="110" y="36"/>
                    <a:pt x="110" y="36"/>
                  </a:cubicBezTo>
                  <a:cubicBezTo>
                    <a:pt x="110" y="31"/>
                    <a:pt x="110" y="22"/>
                    <a:pt x="113" y="16"/>
                  </a:cubicBezTo>
                  <a:cubicBezTo>
                    <a:pt x="115" y="11"/>
                    <a:pt x="115" y="11"/>
                    <a:pt x="115" y="11"/>
                  </a:cubicBezTo>
                  <a:cubicBezTo>
                    <a:pt x="115" y="12"/>
                    <a:pt x="115" y="12"/>
                    <a:pt x="115" y="12"/>
                  </a:cubicBezTo>
                  <a:cubicBezTo>
                    <a:pt x="118" y="8"/>
                    <a:pt x="118" y="8"/>
                    <a:pt x="118" y="8"/>
                  </a:cubicBezTo>
                  <a:cubicBezTo>
                    <a:pt x="118" y="7"/>
                    <a:pt x="119" y="7"/>
                    <a:pt x="120" y="6"/>
                  </a:cubicBezTo>
                  <a:cubicBezTo>
                    <a:pt x="92" y="0"/>
                    <a:pt x="61" y="9"/>
                    <a:pt x="38" y="32"/>
                  </a:cubicBezTo>
                  <a:cubicBezTo>
                    <a:pt x="3" y="66"/>
                    <a:pt x="0" y="119"/>
                    <a:pt x="31" y="150"/>
                  </a:cubicBezTo>
                  <a:cubicBezTo>
                    <a:pt x="62" y="181"/>
                    <a:pt x="115" y="178"/>
                    <a:pt x="150" y="144"/>
                  </a:cubicBezTo>
                  <a:cubicBezTo>
                    <a:pt x="158" y="135"/>
                    <a:pt x="160" y="131"/>
                    <a:pt x="160" y="131"/>
                  </a:cubicBezTo>
                  <a:cubicBezTo>
                    <a:pt x="165" y="123"/>
                    <a:pt x="161" y="114"/>
                    <a:pt x="152" y="110"/>
                  </a:cubicBezTo>
                  <a:close/>
                  <a:moveTo>
                    <a:pt x="53" y="118"/>
                  </a:moveTo>
                  <a:cubicBezTo>
                    <a:pt x="48" y="123"/>
                    <a:pt x="40" y="123"/>
                    <a:pt x="35" y="118"/>
                  </a:cubicBezTo>
                  <a:cubicBezTo>
                    <a:pt x="30" y="113"/>
                    <a:pt x="30" y="105"/>
                    <a:pt x="35" y="100"/>
                  </a:cubicBezTo>
                  <a:cubicBezTo>
                    <a:pt x="40" y="95"/>
                    <a:pt x="48" y="95"/>
                    <a:pt x="53" y="100"/>
                  </a:cubicBezTo>
                  <a:cubicBezTo>
                    <a:pt x="58" y="105"/>
                    <a:pt x="58" y="113"/>
                    <a:pt x="53" y="118"/>
                  </a:cubicBezTo>
                  <a:close/>
                  <a:moveTo>
                    <a:pt x="41" y="76"/>
                  </a:moveTo>
                  <a:cubicBezTo>
                    <a:pt x="36" y="71"/>
                    <a:pt x="36" y="63"/>
                    <a:pt x="41" y="58"/>
                  </a:cubicBezTo>
                  <a:cubicBezTo>
                    <a:pt x="46" y="53"/>
                    <a:pt x="54" y="53"/>
                    <a:pt x="59" y="58"/>
                  </a:cubicBezTo>
                  <a:cubicBezTo>
                    <a:pt x="64" y="63"/>
                    <a:pt x="64" y="71"/>
                    <a:pt x="59" y="76"/>
                  </a:cubicBezTo>
                  <a:cubicBezTo>
                    <a:pt x="54" y="81"/>
                    <a:pt x="46" y="81"/>
                    <a:pt x="41" y="76"/>
                  </a:cubicBezTo>
                  <a:close/>
                  <a:moveTo>
                    <a:pt x="84" y="147"/>
                  </a:moveTo>
                  <a:cubicBezTo>
                    <a:pt x="79" y="152"/>
                    <a:pt x="71" y="152"/>
                    <a:pt x="66" y="147"/>
                  </a:cubicBezTo>
                  <a:cubicBezTo>
                    <a:pt x="61" y="142"/>
                    <a:pt x="61" y="134"/>
                    <a:pt x="66" y="129"/>
                  </a:cubicBezTo>
                  <a:cubicBezTo>
                    <a:pt x="71" y="124"/>
                    <a:pt x="79" y="124"/>
                    <a:pt x="84" y="129"/>
                  </a:cubicBezTo>
                  <a:cubicBezTo>
                    <a:pt x="89" y="134"/>
                    <a:pt x="89" y="142"/>
                    <a:pt x="84" y="147"/>
                  </a:cubicBezTo>
                  <a:close/>
                  <a:moveTo>
                    <a:pt x="71" y="46"/>
                  </a:moveTo>
                  <a:cubicBezTo>
                    <a:pt x="66" y="41"/>
                    <a:pt x="66" y="33"/>
                    <a:pt x="71" y="28"/>
                  </a:cubicBezTo>
                  <a:cubicBezTo>
                    <a:pt x="76" y="23"/>
                    <a:pt x="84" y="23"/>
                    <a:pt x="89" y="28"/>
                  </a:cubicBezTo>
                  <a:cubicBezTo>
                    <a:pt x="94" y="33"/>
                    <a:pt x="94" y="41"/>
                    <a:pt x="89" y="46"/>
                  </a:cubicBezTo>
                  <a:cubicBezTo>
                    <a:pt x="84" y="51"/>
                    <a:pt x="76" y="51"/>
                    <a:pt x="71" y="46"/>
                  </a:cubicBezTo>
                  <a:close/>
                  <a:moveTo>
                    <a:pt x="125" y="147"/>
                  </a:moveTo>
                  <a:cubicBezTo>
                    <a:pt x="120" y="152"/>
                    <a:pt x="112" y="152"/>
                    <a:pt x="107" y="147"/>
                  </a:cubicBezTo>
                  <a:cubicBezTo>
                    <a:pt x="102" y="142"/>
                    <a:pt x="102" y="134"/>
                    <a:pt x="107" y="129"/>
                  </a:cubicBezTo>
                  <a:cubicBezTo>
                    <a:pt x="112" y="124"/>
                    <a:pt x="120" y="124"/>
                    <a:pt x="125" y="129"/>
                  </a:cubicBezTo>
                  <a:cubicBezTo>
                    <a:pt x="130" y="134"/>
                    <a:pt x="130" y="142"/>
                    <a:pt x="125"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61" name="Freeform 16"/>
            <p:cNvSpPr>
              <a:spLocks/>
            </p:cNvSpPr>
            <p:nvPr/>
          </p:nvSpPr>
          <p:spPr bwMode="auto">
            <a:xfrm>
              <a:off x="7556501" y="3784600"/>
              <a:ext cx="122238" cy="147637"/>
            </a:xfrm>
            <a:custGeom>
              <a:avLst/>
              <a:gdLst>
                <a:gd name="T0" fmla="*/ 20 w 32"/>
                <a:gd name="T1" fmla="*/ 0 h 39"/>
                <a:gd name="T2" fmla="*/ 20 w 32"/>
                <a:gd name="T3" fmla="*/ 2 h 39"/>
                <a:gd name="T4" fmla="*/ 18 w 32"/>
                <a:gd name="T5" fmla="*/ 6 h 39"/>
                <a:gd name="T6" fmla="*/ 18 w 32"/>
                <a:gd name="T7" fmla="*/ 6 h 39"/>
                <a:gd name="T8" fmla="*/ 16 w 32"/>
                <a:gd name="T9" fmla="*/ 10 h 39"/>
                <a:gd name="T10" fmla="*/ 1 w 32"/>
                <a:gd name="T11" fmla="*/ 25 h 39"/>
                <a:gd name="T12" fmla="*/ 0 w 32"/>
                <a:gd name="T13" fmla="*/ 25 h 39"/>
                <a:gd name="T14" fmla="*/ 0 w 32"/>
                <a:gd name="T15" fmla="*/ 39 h 39"/>
                <a:gd name="T16" fmla="*/ 19 w 32"/>
                <a:gd name="T17" fmla="*/ 31 h 39"/>
                <a:gd name="T18" fmla="*/ 28 w 32"/>
                <a:gd name="T19" fmla="*/ 10 h 39"/>
                <a:gd name="T20" fmla="*/ 20 w 3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20" y="0"/>
                  </a:moveTo>
                  <a:cubicBezTo>
                    <a:pt x="20" y="1"/>
                    <a:pt x="20" y="2"/>
                    <a:pt x="20" y="2"/>
                  </a:cubicBezTo>
                  <a:cubicBezTo>
                    <a:pt x="18" y="6"/>
                    <a:pt x="18" y="6"/>
                    <a:pt x="18" y="6"/>
                  </a:cubicBezTo>
                  <a:cubicBezTo>
                    <a:pt x="18" y="6"/>
                    <a:pt x="18" y="6"/>
                    <a:pt x="18" y="6"/>
                  </a:cubicBezTo>
                  <a:cubicBezTo>
                    <a:pt x="16" y="10"/>
                    <a:pt x="16" y="10"/>
                    <a:pt x="16" y="10"/>
                  </a:cubicBezTo>
                  <a:cubicBezTo>
                    <a:pt x="12" y="16"/>
                    <a:pt x="6" y="22"/>
                    <a:pt x="1" y="25"/>
                  </a:cubicBezTo>
                  <a:cubicBezTo>
                    <a:pt x="0" y="25"/>
                    <a:pt x="0" y="25"/>
                    <a:pt x="0" y="25"/>
                  </a:cubicBezTo>
                  <a:cubicBezTo>
                    <a:pt x="1" y="30"/>
                    <a:pt x="2" y="34"/>
                    <a:pt x="0" y="39"/>
                  </a:cubicBezTo>
                  <a:cubicBezTo>
                    <a:pt x="9" y="34"/>
                    <a:pt x="19" y="31"/>
                    <a:pt x="19" y="31"/>
                  </a:cubicBezTo>
                  <a:cubicBezTo>
                    <a:pt x="28" y="28"/>
                    <a:pt x="32" y="19"/>
                    <a:pt x="28" y="10"/>
                  </a:cubicBezTo>
                  <a:cubicBezTo>
                    <a:pt x="28" y="10"/>
                    <a:pt x="26" y="7"/>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62" name="Freeform 17"/>
            <p:cNvSpPr>
              <a:spLocks/>
            </p:cNvSpPr>
            <p:nvPr/>
          </p:nvSpPr>
          <p:spPr bwMode="auto">
            <a:xfrm>
              <a:off x="7389813" y="3829050"/>
              <a:ext cx="163513" cy="214312"/>
            </a:xfrm>
            <a:custGeom>
              <a:avLst/>
              <a:gdLst>
                <a:gd name="T0" fmla="*/ 30 w 43"/>
                <a:gd name="T1" fmla="*/ 5 h 56"/>
                <a:gd name="T2" fmla="*/ 5 w 43"/>
                <a:gd name="T3" fmla="*/ 13 h 56"/>
                <a:gd name="T4" fmla="*/ 4 w 43"/>
                <a:gd name="T5" fmla="*/ 56 h 56"/>
                <a:gd name="T6" fmla="*/ 38 w 43"/>
                <a:gd name="T7" fmla="*/ 30 h 56"/>
                <a:gd name="T8" fmla="*/ 30 w 43"/>
                <a:gd name="T9" fmla="*/ 5 h 56"/>
              </a:gdLst>
              <a:ahLst/>
              <a:cxnLst>
                <a:cxn ang="0">
                  <a:pos x="T0" y="T1"/>
                </a:cxn>
                <a:cxn ang="0">
                  <a:pos x="T2" y="T3"/>
                </a:cxn>
                <a:cxn ang="0">
                  <a:pos x="T4" y="T5"/>
                </a:cxn>
                <a:cxn ang="0">
                  <a:pos x="T6" y="T7"/>
                </a:cxn>
                <a:cxn ang="0">
                  <a:pos x="T8" y="T9"/>
                </a:cxn>
              </a:cxnLst>
              <a:rect l="0" t="0" r="r" b="b"/>
              <a:pathLst>
                <a:path w="43" h="56">
                  <a:moveTo>
                    <a:pt x="30" y="5"/>
                  </a:moveTo>
                  <a:cubicBezTo>
                    <a:pt x="21" y="0"/>
                    <a:pt x="10" y="4"/>
                    <a:pt x="5" y="13"/>
                  </a:cubicBezTo>
                  <a:cubicBezTo>
                    <a:pt x="0" y="22"/>
                    <a:pt x="4" y="56"/>
                    <a:pt x="4" y="56"/>
                  </a:cubicBezTo>
                  <a:cubicBezTo>
                    <a:pt x="4" y="56"/>
                    <a:pt x="34" y="39"/>
                    <a:pt x="38" y="30"/>
                  </a:cubicBezTo>
                  <a:cubicBezTo>
                    <a:pt x="43" y="21"/>
                    <a:pt x="40" y="10"/>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63" name="Freeform 18"/>
            <p:cNvSpPr>
              <a:spLocks/>
            </p:cNvSpPr>
            <p:nvPr/>
          </p:nvSpPr>
          <p:spPr bwMode="auto">
            <a:xfrm>
              <a:off x="7491413" y="3441701"/>
              <a:ext cx="230188" cy="346075"/>
            </a:xfrm>
            <a:custGeom>
              <a:avLst/>
              <a:gdLst>
                <a:gd name="T0" fmla="*/ 51 w 60"/>
                <a:gd name="T1" fmla="*/ 9 h 91"/>
                <a:gd name="T2" fmla="*/ 0 w 60"/>
                <a:gd name="T3" fmla="*/ 75 h 91"/>
                <a:gd name="T4" fmla="*/ 32 w 60"/>
                <a:gd name="T5" fmla="*/ 91 h 91"/>
                <a:gd name="T6" fmla="*/ 57 w 60"/>
                <a:gd name="T7" fmla="*/ 12 h 91"/>
                <a:gd name="T8" fmla="*/ 51 w 60"/>
                <a:gd name="T9" fmla="*/ 9 h 91"/>
              </a:gdLst>
              <a:ahLst/>
              <a:cxnLst>
                <a:cxn ang="0">
                  <a:pos x="T0" y="T1"/>
                </a:cxn>
                <a:cxn ang="0">
                  <a:pos x="T2" y="T3"/>
                </a:cxn>
                <a:cxn ang="0">
                  <a:pos x="T4" y="T5"/>
                </a:cxn>
                <a:cxn ang="0">
                  <a:pos x="T6" y="T7"/>
                </a:cxn>
                <a:cxn ang="0">
                  <a:pos x="T8" y="T9"/>
                </a:cxn>
              </a:cxnLst>
              <a:rect l="0" t="0" r="r" b="b"/>
              <a:pathLst>
                <a:path w="60" h="91">
                  <a:moveTo>
                    <a:pt x="51" y="9"/>
                  </a:moveTo>
                  <a:cubicBezTo>
                    <a:pt x="51" y="9"/>
                    <a:pt x="12" y="57"/>
                    <a:pt x="0" y="75"/>
                  </a:cubicBezTo>
                  <a:cubicBezTo>
                    <a:pt x="32" y="91"/>
                    <a:pt x="32" y="91"/>
                    <a:pt x="32" y="91"/>
                  </a:cubicBezTo>
                  <a:cubicBezTo>
                    <a:pt x="40" y="71"/>
                    <a:pt x="57" y="12"/>
                    <a:pt x="57" y="12"/>
                  </a:cubicBezTo>
                  <a:cubicBezTo>
                    <a:pt x="60" y="2"/>
                    <a:pt x="57" y="0"/>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64" name="Freeform 19"/>
            <p:cNvSpPr>
              <a:spLocks/>
            </p:cNvSpPr>
            <p:nvPr/>
          </p:nvSpPr>
          <p:spPr bwMode="auto">
            <a:xfrm>
              <a:off x="7466013" y="3749675"/>
              <a:ext cx="136525" cy="117475"/>
            </a:xfrm>
            <a:custGeom>
              <a:avLst/>
              <a:gdLst>
                <a:gd name="T0" fmla="*/ 36 w 36"/>
                <a:gd name="T1" fmla="*/ 18 h 31"/>
                <a:gd name="T2" fmla="*/ 3 w 36"/>
                <a:gd name="T3" fmla="*/ 0 h 31"/>
                <a:gd name="T4" fmla="*/ 0 w 36"/>
                <a:gd name="T5" fmla="*/ 19 h 31"/>
                <a:gd name="T6" fmla="*/ 13 w 36"/>
                <a:gd name="T7" fmla="*/ 22 h 31"/>
                <a:gd name="T8" fmla="*/ 22 w 36"/>
                <a:gd name="T9" fmla="*/ 31 h 31"/>
                <a:gd name="T10" fmla="*/ 36 w 36"/>
                <a:gd name="T11" fmla="*/ 18 h 31"/>
              </a:gdLst>
              <a:ahLst/>
              <a:cxnLst>
                <a:cxn ang="0">
                  <a:pos x="T0" y="T1"/>
                </a:cxn>
                <a:cxn ang="0">
                  <a:pos x="T2" y="T3"/>
                </a:cxn>
                <a:cxn ang="0">
                  <a:pos x="T4" y="T5"/>
                </a:cxn>
                <a:cxn ang="0">
                  <a:pos x="T6" y="T7"/>
                </a:cxn>
                <a:cxn ang="0">
                  <a:pos x="T8" y="T9"/>
                </a:cxn>
                <a:cxn ang="0">
                  <a:pos x="T10" y="T11"/>
                </a:cxn>
              </a:cxnLst>
              <a:rect l="0" t="0" r="r" b="b"/>
              <a:pathLst>
                <a:path w="36" h="31">
                  <a:moveTo>
                    <a:pt x="36" y="18"/>
                  </a:moveTo>
                  <a:cubicBezTo>
                    <a:pt x="3" y="0"/>
                    <a:pt x="3" y="0"/>
                    <a:pt x="3" y="0"/>
                  </a:cubicBezTo>
                  <a:cubicBezTo>
                    <a:pt x="0" y="6"/>
                    <a:pt x="0" y="15"/>
                    <a:pt x="0" y="19"/>
                  </a:cubicBezTo>
                  <a:cubicBezTo>
                    <a:pt x="4" y="19"/>
                    <a:pt x="8" y="20"/>
                    <a:pt x="13" y="22"/>
                  </a:cubicBezTo>
                  <a:cubicBezTo>
                    <a:pt x="17" y="24"/>
                    <a:pt x="20" y="27"/>
                    <a:pt x="22" y="31"/>
                  </a:cubicBezTo>
                  <a:cubicBezTo>
                    <a:pt x="26" y="28"/>
                    <a:pt x="32" y="23"/>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grpSp>
        <p:nvGrpSpPr>
          <p:cNvPr id="65" name="Group 64"/>
          <p:cNvGrpSpPr/>
          <p:nvPr/>
        </p:nvGrpSpPr>
        <p:grpSpPr>
          <a:xfrm>
            <a:off x="4069769" y="3950783"/>
            <a:ext cx="355760" cy="415964"/>
            <a:chOff x="4535488" y="1625601"/>
            <a:chExt cx="206376" cy="241300"/>
          </a:xfrm>
          <a:solidFill>
            <a:schemeClr val="bg1"/>
          </a:solidFill>
        </p:grpSpPr>
        <p:sp>
          <p:nvSpPr>
            <p:cNvPr id="66" name="Freeform 68"/>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sp>
          <p:nvSpPr>
            <p:cNvPr id="67" name="Freeform 69"/>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id-ID" sz="1351"/>
            </a:p>
          </p:txBody>
        </p:sp>
      </p:grpSp>
      <p:sp>
        <p:nvSpPr>
          <p:cNvPr id="3" name="TextBox 2">
            <a:extLst>
              <a:ext uri="{FF2B5EF4-FFF2-40B4-BE49-F238E27FC236}">
                <a16:creationId xmlns:a16="http://schemas.microsoft.com/office/drawing/2014/main" id="{6091C603-87EF-77C8-1A87-BD404223DF53}"/>
              </a:ext>
            </a:extLst>
          </p:cNvPr>
          <p:cNvSpPr txBox="1"/>
          <p:nvPr/>
        </p:nvSpPr>
        <p:spPr>
          <a:xfrm>
            <a:off x="9840020" y="5940110"/>
            <a:ext cx="1511785" cy="369332"/>
          </a:xfrm>
          <a:prstGeom prst="rect">
            <a:avLst/>
          </a:prstGeom>
          <a:noFill/>
        </p:spPr>
        <p:txBody>
          <a:bodyPr wrap="square" rtlCol="0">
            <a:spAutoFit/>
          </a:bodyPr>
          <a:lstStyle/>
          <a:p>
            <a:r>
              <a:rPr lang="en-AU" dirty="0"/>
              <a:t>Mech Simmer</a:t>
            </a:r>
          </a:p>
        </p:txBody>
      </p:sp>
      <p:sp>
        <p:nvSpPr>
          <p:cNvPr id="4" name="TextBox 3">
            <a:extLst>
              <a:ext uri="{FF2B5EF4-FFF2-40B4-BE49-F238E27FC236}">
                <a16:creationId xmlns:a16="http://schemas.microsoft.com/office/drawing/2014/main" id="{5BB5E267-BFAE-DB4B-0BAF-9C931C0227C0}"/>
              </a:ext>
            </a:extLst>
          </p:cNvPr>
          <p:cNvSpPr txBox="1"/>
          <p:nvPr/>
        </p:nvSpPr>
        <p:spPr>
          <a:xfrm>
            <a:off x="9897939" y="6309442"/>
            <a:ext cx="1453866" cy="307777"/>
          </a:xfrm>
          <a:prstGeom prst="rect">
            <a:avLst/>
          </a:prstGeom>
          <a:noFill/>
        </p:spPr>
        <p:txBody>
          <a:bodyPr wrap="square" rtlCol="0">
            <a:spAutoFit/>
          </a:bodyPr>
          <a:lstStyle/>
          <a:p>
            <a:r>
              <a:rPr lang="en-AU" sz="1400" dirty="0"/>
              <a:t>18 October 2023</a:t>
            </a:r>
          </a:p>
        </p:txBody>
      </p:sp>
    </p:spTree>
    <p:extLst>
      <p:ext uri="{BB962C8B-B14F-4D97-AF65-F5344CB8AC3E}">
        <p14:creationId xmlns:p14="http://schemas.microsoft.com/office/powerpoint/2010/main" val="352560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900" decel="100000" fill="hold"/>
                                        <p:tgtEl>
                                          <p:spTgt spid="2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5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10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25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50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175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3750"/>
                            </p:stCondLst>
                            <p:childTnLst>
                              <p:par>
                                <p:cTn id="53" presetID="53" presetClass="entr" presetSubtype="16"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p:cTn id="55" dur="500" fill="hold"/>
                                        <p:tgtEl>
                                          <p:spTgt spid="59"/>
                                        </p:tgtEl>
                                        <p:attrNameLst>
                                          <p:attrName>ppt_w</p:attrName>
                                        </p:attrNameLst>
                                      </p:cBhvr>
                                      <p:tavLst>
                                        <p:tav tm="0">
                                          <p:val>
                                            <p:fltVal val="0"/>
                                          </p:val>
                                        </p:tav>
                                        <p:tav tm="100000">
                                          <p:val>
                                            <p:strVal val="#ppt_w"/>
                                          </p:val>
                                        </p:tav>
                                      </p:tavLst>
                                    </p:anim>
                                    <p:anim calcmode="lin" valueType="num">
                                      <p:cBhvr>
                                        <p:cTn id="56" dur="500" fill="hold"/>
                                        <p:tgtEl>
                                          <p:spTgt spid="59"/>
                                        </p:tgtEl>
                                        <p:attrNameLst>
                                          <p:attrName>ppt_h</p:attrName>
                                        </p:attrNameLst>
                                      </p:cBhvr>
                                      <p:tavLst>
                                        <p:tav tm="0">
                                          <p:val>
                                            <p:fltVal val="0"/>
                                          </p:val>
                                        </p:tav>
                                        <p:tav tm="100000">
                                          <p:val>
                                            <p:strVal val="#ppt_h"/>
                                          </p:val>
                                        </p:tav>
                                      </p:tavLst>
                                    </p:anim>
                                    <p:animEffect transition="in" filter="fade">
                                      <p:cBhvr>
                                        <p:cTn id="57" dur="500"/>
                                        <p:tgtEl>
                                          <p:spTgt spid="59"/>
                                        </p:tgtEl>
                                      </p:cBhvr>
                                    </p:animEffect>
                                  </p:childTnLst>
                                </p:cTn>
                              </p:par>
                              <p:par>
                                <p:cTn id="58" presetID="53" presetClass="entr" presetSubtype="16" fill="hold" nodeType="with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p:cTn id="60" dur="500" fill="hold"/>
                                        <p:tgtEl>
                                          <p:spTgt spid="65"/>
                                        </p:tgtEl>
                                        <p:attrNameLst>
                                          <p:attrName>ppt_w</p:attrName>
                                        </p:attrNameLst>
                                      </p:cBhvr>
                                      <p:tavLst>
                                        <p:tav tm="0">
                                          <p:val>
                                            <p:fltVal val="0"/>
                                          </p:val>
                                        </p:tav>
                                        <p:tav tm="100000">
                                          <p:val>
                                            <p:strVal val="#ppt_w"/>
                                          </p:val>
                                        </p:tav>
                                      </p:tavLst>
                                    </p:anim>
                                    <p:anim calcmode="lin" valueType="num">
                                      <p:cBhvr>
                                        <p:cTn id="61" dur="500" fill="hold"/>
                                        <p:tgtEl>
                                          <p:spTgt spid="65"/>
                                        </p:tgtEl>
                                        <p:attrNameLst>
                                          <p:attrName>ppt_h</p:attrName>
                                        </p:attrNameLst>
                                      </p:cBhvr>
                                      <p:tavLst>
                                        <p:tav tm="0">
                                          <p:val>
                                            <p:fltVal val="0"/>
                                          </p:val>
                                        </p:tav>
                                        <p:tav tm="100000">
                                          <p:val>
                                            <p:strVal val="#ppt_h"/>
                                          </p:val>
                                        </p:tav>
                                      </p:tavLst>
                                    </p:anim>
                                    <p:animEffect transition="in" filter="fade">
                                      <p:cBhvr>
                                        <p:cTn id="62" dur="500"/>
                                        <p:tgtEl>
                                          <p:spTgt spid="65"/>
                                        </p:tgtEl>
                                      </p:cBhvr>
                                    </p:animEffect>
                                  </p:childTnLst>
                                </p:cTn>
                              </p:par>
                              <p:par>
                                <p:cTn id="63" presetID="53" presetClass="entr" presetSubtype="16"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p:cTn id="65" dur="500" fill="hold"/>
                                        <p:tgtEl>
                                          <p:spTgt spid="48"/>
                                        </p:tgtEl>
                                        <p:attrNameLst>
                                          <p:attrName>ppt_w</p:attrName>
                                        </p:attrNameLst>
                                      </p:cBhvr>
                                      <p:tavLst>
                                        <p:tav tm="0">
                                          <p:val>
                                            <p:fltVal val="0"/>
                                          </p:val>
                                        </p:tav>
                                        <p:tav tm="100000">
                                          <p:val>
                                            <p:strVal val="#ppt_w"/>
                                          </p:val>
                                        </p:tav>
                                      </p:tavLst>
                                    </p:anim>
                                    <p:anim calcmode="lin" valueType="num">
                                      <p:cBhvr>
                                        <p:cTn id="66" dur="500" fill="hold"/>
                                        <p:tgtEl>
                                          <p:spTgt spid="48"/>
                                        </p:tgtEl>
                                        <p:attrNameLst>
                                          <p:attrName>ppt_h</p:attrName>
                                        </p:attrNameLst>
                                      </p:cBhvr>
                                      <p:tavLst>
                                        <p:tav tm="0">
                                          <p:val>
                                            <p:fltVal val="0"/>
                                          </p:val>
                                        </p:tav>
                                        <p:tav tm="100000">
                                          <p:val>
                                            <p:strVal val="#ppt_h"/>
                                          </p:val>
                                        </p:tav>
                                      </p:tavLst>
                                    </p:anim>
                                    <p:animEffect transition="in" filter="fade">
                                      <p:cBhvr>
                                        <p:cTn id="67" dur="500"/>
                                        <p:tgtEl>
                                          <p:spTgt spid="48"/>
                                        </p:tgtEl>
                                      </p:cBhvr>
                                    </p:animEffect>
                                  </p:childTnLst>
                                </p:cTn>
                              </p:par>
                              <p:par>
                                <p:cTn id="68" presetID="53" presetClass="entr" presetSubtype="16"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fltVal val="0"/>
                                          </p:val>
                                        </p:tav>
                                        <p:tav tm="100000">
                                          <p:val>
                                            <p:strVal val="#ppt_w"/>
                                          </p:val>
                                        </p:tav>
                                      </p:tavLst>
                                    </p:anim>
                                    <p:anim calcmode="lin" valueType="num">
                                      <p:cBhvr>
                                        <p:cTn id="71" dur="500" fill="hold"/>
                                        <p:tgtEl>
                                          <p:spTgt spid="34"/>
                                        </p:tgtEl>
                                        <p:attrNameLst>
                                          <p:attrName>ppt_h</p:attrName>
                                        </p:attrNameLst>
                                      </p:cBhvr>
                                      <p:tavLst>
                                        <p:tav tm="0">
                                          <p:val>
                                            <p:fltVal val="0"/>
                                          </p:val>
                                        </p:tav>
                                        <p:tav tm="100000">
                                          <p:val>
                                            <p:strVal val="#ppt_h"/>
                                          </p:val>
                                        </p:tav>
                                      </p:tavLst>
                                    </p:anim>
                                    <p:animEffect transition="in" filter="fade">
                                      <p:cBhvr>
                                        <p:cTn id="72" dur="500"/>
                                        <p:tgtEl>
                                          <p:spTgt spid="34"/>
                                        </p:tgtEl>
                                      </p:cBhvr>
                                    </p:animEffect>
                                  </p:childTnLst>
                                </p:cTn>
                              </p:par>
                              <p:par>
                                <p:cTn id="73" presetID="53" presetClass="entr" presetSubtype="16"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p:cTn id="75" dur="500" fill="hold"/>
                                        <p:tgtEl>
                                          <p:spTgt spid="53"/>
                                        </p:tgtEl>
                                        <p:attrNameLst>
                                          <p:attrName>ppt_w</p:attrName>
                                        </p:attrNameLst>
                                      </p:cBhvr>
                                      <p:tavLst>
                                        <p:tav tm="0">
                                          <p:val>
                                            <p:fltVal val="0"/>
                                          </p:val>
                                        </p:tav>
                                        <p:tav tm="100000">
                                          <p:val>
                                            <p:strVal val="#ppt_w"/>
                                          </p:val>
                                        </p:tav>
                                      </p:tavLst>
                                    </p:anim>
                                    <p:anim calcmode="lin" valueType="num">
                                      <p:cBhvr>
                                        <p:cTn id="76" dur="500" fill="hold"/>
                                        <p:tgtEl>
                                          <p:spTgt spid="53"/>
                                        </p:tgtEl>
                                        <p:attrNameLst>
                                          <p:attrName>ppt_h</p:attrName>
                                        </p:attrNameLst>
                                      </p:cBhvr>
                                      <p:tavLst>
                                        <p:tav tm="0">
                                          <p:val>
                                            <p:fltVal val="0"/>
                                          </p:val>
                                        </p:tav>
                                        <p:tav tm="100000">
                                          <p:val>
                                            <p:strVal val="#ppt_h"/>
                                          </p:val>
                                        </p:tav>
                                      </p:tavLst>
                                    </p:anim>
                                    <p:animEffect transition="in" filter="fade">
                                      <p:cBhvr>
                                        <p:cTn id="77" dur="500"/>
                                        <p:tgtEl>
                                          <p:spTgt spid="53"/>
                                        </p:tgtEl>
                                      </p:cBhvr>
                                    </p:animEffect>
                                  </p:childTnLst>
                                </p:cTn>
                              </p:par>
                              <p:par>
                                <p:cTn id="78" presetID="53" presetClass="entr" presetSubtype="16"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childTnLst>
                                </p:cTn>
                              </p:par>
                              <p:par>
                                <p:cTn id="83" presetID="53" presetClass="entr" presetSubtype="16"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ppt_w</p:attrName>
                                        </p:attrNameLst>
                                      </p:cBhvr>
                                      <p:tavLst>
                                        <p:tav tm="0">
                                          <p:val>
                                            <p:fltVal val="0"/>
                                          </p:val>
                                        </p:tav>
                                        <p:tav tm="100000">
                                          <p:val>
                                            <p:strVal val="#ppt_w"/>
                                          </p:val>
                                        </p:tav>
                                      </p:tavLst>
                                    </p:anim>
                                    <p:anim calcmode="lin" valueType="num">
                                      <p:cBhvr>
                                        <p:cTn id="86" dur="500" fill="hold"/>
                                        <p:tgtEl>
                                          <p:spTgt spid="37"/>
                                        </p:tgtEl>
                                        <p:attrNameLst>
                                          <p:attrName>ppt_h</p:attrName>
                                        </p:attrNameLst>
                                      </p:cBhvr>
                                      <p:tavLst>
                                        <p:tav tm="0">
                                          <p:val>
                                            <p:fltVal val="0"/>
                                          </p:val>
                                        </p:tav>
                                        <p:tav tm="100000">
                                          <p:val>
                                            <p:strVal val="#ppt_h"/>
                                          </p:val>
                                        </p:tav>
                                      </p:tavLst>
                                    </p:anim>
                                    <p:animEffect transition="in" filter="fade">
                                      <p:cBhvr>
                                        <p:cTn id="87" dur="500"/>
                                        <p:tgtEl>
                                          <p:spTgt spid="37"/>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2" grpId="0" animBg="1"/>
      <p:bldP spid="23" grpId="0" animBg="1"/>
      <p:bldP spid="25" grpId="0" animBg="1"/>
      <p:bldP spid="26" grpId="0" animBg="1"/>
      <p:bldP spid="27" grpId="0" animBg="1"/>
      <p:bldP spid="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5C4D-EDAB-F3D7-AE30-24A1CC1E3A65}"/>
              </a:ext>
            </a:extLst>
          </p:cNvPr>
          <p:cNvSpPr>
            <a:spLocks noGrp="1"/>
          </p:cNvSpPr>
          <p:nvPr>
            <p:ph type="title"/>
          </p:nvPr>
        </p:nvSpPr>
        <p:spPr>
          <a:xfrm>
            <a:off x="237907" y="211562"/>
            <a:ext cx="10515600" cy="438150"/>
          </a:xfrm>
        </p:spPr>
        <p:txBody>
          <a:bodyPr>
            <a:noAutofit/>
          </a:bodyPr>
          <a:lstStyle/>
          <a:p>
            <a:r>
              <a:rPr lang="en-US" sz="2000" dirty="0"/>
              <a:t>South German Credit Data Analysis</a:t>
            </a:r>
            <a:endParaRPr lang="en-AU" sz="2000" dirty="0"/>
          </a:p>
        </p:txBody>
      </p:sp>
      <p:graphicFrame>
        <p:nvGraphicFramePr>
          <p:cNvPr id="4" name="Content Placeholder 3">
            <a:extLst>
              <a:ext uri="{FF2B5EF4-FFF2-40B4-BE49-F238E27FC236}">
                <a16:creationId xmlns:a16="http://schemas.microsoft.com/office/drawing/2014/main" id="{A3168ABD-E803-4923-236C-5C60C2106B39}"/>
              </a:ext>
            </a:extLst>
          </p:cNvPr>
          <p:cNvGraphicFramePr>
            <a:graphicFrameLocks noGrp="1"/>
          </p:cNvGraphicFramePr>
          <p:nvPr>
            <p:ph idx="1"/>
            <p:extLst>
              <p:ext uri="{D42A27DB-BD31-4B8C-83A1-F6EECF244321}">
                <p14:modId xmlns:p14="http://schemas.microsoft.com/office/powerpoint/2010/main" val="116565705"/>
              </p:ext>
            </p:extLst>
          </p:nvPr>
        </p:nvGraphicFramePr>
        <p:xfrm>
          <a:off x="426372" y="649711"/>
          <a:ext cx="4522557" cy="32103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0225D88-1CEC-593A-38AD-F0AAA3F9A3BC}"/>
              </a:ext>
            </a:extLst>
          </p:cNvPr>
          <p:cNvGraphicFramePr>
            <a:graphicFrameLocks/>
          </p:cNvGraphicFramePr>
          <p:nvPr>
            <p:extLst>
              <p:ext uri="{D42A27DB-BD31-4B8C-83A1-F6EECF244321}">
                <p14:modId xmlns:p14="http://schemas.microsoft.com/office/powerpoint/2010/main" val="1262249307"/>
              </p:ext>
            </p:extLst>
          </p:nvPr>
        </p:nvGraphicFramePr>
        <p:xfrm>
          <a:off x="4837246" y="649711"/>
          <a:ext cx="7354754" cy="32103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270C885-C144-036C-F8CB-C1E6A93CD446}"/>
              </a:ext>
            </a:extLst>
          </p:cNvPr>
          <p:cNvGraphicFramePr>
            <a:graphicFrameLocks/>
          </p:cNvGraphicFramePr>
          <p:nvPr>
            <p:extLst>
              <p:ext uri="{D42A27DB-BD31-4B8C-83A1-F6EECF244321}">
                <p14:modId xmlns:p14="http://schemas.microsoft.com/office/powerpoint/2010/main" val="1760524397"/>
              </p:ext>
            </p:extLst>
          </p:nvPr>
        </p:nvGraphicFramePr>
        <p:xfrm>
          <a:off x="119947" y="3755322"/>
          <a:ext cx="7481439" cy="2891116"/>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B72F2016-FC3D-590A-6CCF-8FC3B5D8D16A}"/>
              </a:ext>
            </a:extLst>
          </p:cNvPr>
          <p:cNvSpPr txBox="1"/>
          <p:nvPr/>
        </p:nvSpPr>
        <p:spPr>
          <a:xfrm>
            <a:off x="7601386" y="3860024"/>
            <a:ext cx="4188092" cy="2062103"/>
          </a:xfrm>
          <a:prstGeom prst="rect">
            <a:avLst/>
          </a:prstGeom>
          <a:noFill/>
        </p:spPr>
        <p:txBody>
          <a:bodyPr wrap="square" rtlCol="0">
            <a:spAutoFit/>
          </a:bodyPr>
          <a:lstStyle/>
          <a:p>
            <a:pPr marL="285750" indent="-285750">
              <a:buFont typeface="Arial" panose="020B0604020202020204" pitchFamily="34" charset="0"/>
              <a:buChar char="•"/>
            </a:pPr>
            <a:r>
              <a:rPr lang="en-AU" sz="1600" dirty="0"/>
              <a:t>Individuals who are liable for 0-2 people are more likely to be consider “bad risk” as appose to those with 3+</a:t>
            </a:r>
          </a:p>
          <a:p>
            <a:pPr marL="285750" indent="-285750">
              <a:buFont typeface="Arial" panose="020B0604020202020204" pitchFamily="34" charset="0"/>
              <a:buChar char="•"/>
            </a:pPr>
            <a:r>
              <a:rPr lang="en-AU" sz="1600" dirty="0"/>
              <a:t>Increased default risk for those borrowing higher amounts </a:t>
            </a:r>
          </a:p>
          <a:p>
            <a:pPr marL="285750" indent="-285750">
              <a:buFont typeface="Arial" panose="020B0604020202020204" pitchFamily="34" charset="0"/>
              <a:buChar char="•"/>
            </a:pPr>
            <a:r>
              <a:rPr lang="en-AU" sz="1600" dirty="0"/>
              <a:t>Those with longer term loans, especially in the age groups of 19-38 age groups are more likely to default</a:t>
            </a:r>
          </a:p>
        </p:txBody>
      </p:sp>
    </p:spTree>
    <p:extLst>
      <p:ext uri="{BB962C8B-B14F-4D97-AF65-F5344CB8AC3E}">
        <p14:creationId xmlns:p14="http://schemas.microsoft.com/office/powerpoint/2010/main" val="120424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C9AC-C059-A5DB-D7D7-B4E9F22031E0}"/>
              </a:ext>
            </a:extLst>
          </p:cNvPr>
          <p:cNvSpPr>
            <a:spLocks noGrp="1"/>
          </p:cNvSpPr>
          <p:nvPr>
            <p:ph type="title"/>
          </p:nvPr>
        </p:nvSpPr>
        <p:spPr>
          <a:xfrm>
            <a:off x="838200" y="365126"/>
            <a:ext cx="10515600" cy="402692"/>
          </a:xfrm>
        </p:spPr>
        <p:txBody>
          <a:bodyPr>
            <a:normAutofit fontScale="90000"/>
          </a:bodyPr>
          <a:lstStyle/>
          <a:p>
            <a:r>
              <a:rPr lang="en-US" sz="2400" dirty="0"/>
              <a:t>Linear or Logistic Regression?</a:t>
            </a:r>
            <a:endParaRPr lang="en-AU" sz="2400" dirty="0"/>
          </a:p>
        </p:txBody>
      </p:sp>
      <p:sp>
        <p:nvSpPr>
          <p:cNvPr id="3" name="Content Placeholder 2">
            <a:extLst>
              <a:ext uri="{FF2B5EF4-FFF2-40B4-BE49-F238E27FC236}">
                <a16:creationId xmlns:a16="http://schemas.microsoft.com/office/drawing/2014/main" id="{BC59858F-1ADB-D4F5-7E9E-DF1A55785A0C}"/>
              </a:ext>
            </a:extLst>
          </p:cNvPr>
          <p:cNvSpPr>
            <a:spLocks noGrp="1"/>
          </p:cNvSpPr>
          <p:nvPr>
            <p:ph idx="1"/>
          </p:nvPr>
        </p:nvSpPr>
        <p:spPr>
          <a:xfrm>
            <a:off x="838200" y="1012122"/>
            <a:ext cx="10515600" cy="5164841"/>
          </a:xfrm>
        </p:spPr>
        <p:txBody>
          <a:bodyPr>
            <a:normAutofit/>
          </a:bodyPr>
          <a:lstStyle/>
          <a:p>
            <a:pPr marL="0" indent="0">
              <a:buNone/>
            </a:pPr>
            <a:r>
              <a:rPr lang="en-AU" sz="1600" b="1" dirty="0"/>
              <a:t>Linear Regression Suitability </a:t>
            </a:r>
          </a:p>
          <a:p>
            <a:r>
              <a:rPr lang="en-AU" sz="1600" dirty="0"/>
              <a:t>Linear regression is typically used when we want to predict a continuous response variable, from one or more predictor variables.</a:t>
            </a:r>
          </a:p>
          <a:p>
            <a:r>
              <a:rPr lang="en-AU" sz="1600" dirty="0"/>
              <a:t>With the Istanbul dataset the response variable we are interested in is “Good Risk” &amp; “Bad Risk” (Credit Risk), this is a categorical variable, meaning linear regression wouldn’t be the most appropriate.</a:t>
            </a:r>
          </a:p>
          <a:p>
            <a:r>
              <a:rPr lang="en-AU" sz="1600" dirty="0"/>
              <a:t>Interpretability of coefficients become challenging due to the transforming the response variable into a binary one</a:t>
            </a:r>
          </a:p>
          <a:p>
            <a:pPr marL="0" indent="0">
              <a:buNone/>
            </a:pPr>
            <a:r>
              <a:rPr lang="en-AU" sz="1600" b="1" dirty="0"/>
              <a:t>Suitability of Logistic Regression </a:t>
            </a:r>
          </a:p>
          <a:p>
            <a:r>
              <a:rPr lang="en-AU" sz="1600" dirty="0"/>
              <a:t>Designed to handle the binary outcomes of Credit Risk</a:t>
            </a:r>
          </a:p>
          <a:p>
            <a:r>
              <a:rPr lang="en-AU" sz="1600" dirty="0"/>
              <a:t>Ensures predicted values are between 0 and 1, making suitable for determining probability </a:t>
            </a:r>
          </a:p>
          <a:p>
            <a:r>
              <a:rPr lang="en-AU" sz="1600" dirty="0"/>
              <a:t>Interpretation is more meaningful as logistic regression provides probability scores</a:t>
            </a:r>
          </a:p>
        </p:txBody>
      </p:sp>
    </p:spTree>
    <p:extLst>
      <p:ext uri="{BB962C8B-B14F-4D97-AF65-F5344CB8AC3E}">
        <p14:creationId xmlns:p14="http://schemas.microsoft.com/office/powerpoint/2010/main" val="318164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13F7-A671-D9BF-648E-16675D8B85CB}"/>
              </a:ext>
            </a:extLst>
          </p:cNvPr>
          <p:cNvSpPr>
            <a:spLocks noGrp="1"/>
          </p:cNvSpPr>
          <p:nvPr>
            <p:ph type="title"/>
          </p:nvPr>
        </p:nvSpPr>
        <p:spPr>
          <a:xfrm>
            <a:off x="838200" y="365126"/>
            <a:ext cx="10515600" cy="507394"/>
          </a:xfrm>
        </p:spPr>
        <p:txBody>
          <a:bodyPr>
            <a:normAutofit/>
          </a:bodyPr>
          <a:lstStyle/>
          <a:p>
            <a:r>
              <a:rPr lang="en-AU" sz="2200" dirty="0"/>
              <a:t>Recommendations</a:t>
            </a:r>
          </a:p>
        </p:txBody>
      </p:sp>
      <p:sp>
        <p:nvSpPr>
          <p:cNvPr id="3" name="Content Placeholder 2">
            <a:extLst>
              <a:ext uri="{FF2B5EF4-FFF2-40B4-BE49-F238E27FC236}">
                <a16:creationId xmlns:a16="http://schemas.microsoft.com/office/drawing/2014/main" id="{13C8051C-05E1-0386-3639-AD8DB38CA630}"/>
              </a:ext>
            </a:extLst>
          </p:cNvPr>
          <p:cNvSpPr>
            <a:spLocks noGrp="1"/>
          </p:cNvSpPr>
          <p:nvPr>
            <p:ph idx="1"/>
          </p:nvPr>
        </p:nvSpPr>
        <p:spPr>
          <a:xfrm>
            <a:off x="838200" y="872520"/>
            <a:ext cx="10515600" cy="5304443"/>
          </a:xfrm>
        </p:spPr>
        <p:txBody>
          <a:bodyPr>
            <a:normAutofit/>
          </a:bodyPr>
          <a:lstStyle/>
          <a:p>
            <a:pPr marL="0" indent="0">
              <a:buNone/>
            </a:pPr>
            <a:r>
              <a:rPr lang="en-AU" sz="1600" b="1" dirty="0"/>
              <a:t>Findings</a:t>
            </a:r>
          </a:p>
          <a:p>
            <a:r>
              <a:rPr lang="en-AU" sz="1600" dirty="0"/>
              <a:t>Conduct through data analysis</a:t>
            </a:r>
          </a:p>
          <a:p>
            <a:r>
              <a:rPr lang="en-AU" sz="1600" dirty="0"/>
              <a:t>Request additional/other data for those who without an extensive credit history</a:t>
            </a:r>
          </a:p>
          <a:p>
            <a:r>
              <a:rPr lang="en-AU" sz="1600" dirty="0"/>
              <a:t>Employ predictive models to determine creditworthiness </a:t>
            </a:r>
          </a:p>
          <a:p>
            <a:pPr marL="0" indent="0">
              <a:buNone/>
            </a:pPr>
            <a:endParaRPr lang="en-AU" sz="1800" dirty="0"/>
          </a:p>
          <a:p>
            <a:pPr marL="0" indent="0">
              <a:buNone/>
            </a:pPr>
            <a:r>
              <a:rPr lang="en-AU" sz="1600" b="1" dirty="0"/>
              <a:t>Ethical Concerns</a:t>
            </a:r>
            <a:endParaRPr lang="en-AU" sz="1600" dirty="0"/>
          </a:p>
          <a:p>
            <a:r>
              <a:rPr lang="en-AU" sz="1600" dirty="0"/>
              <a:t>AI models can and there creators can have bias, and this algorithms can exacerbate or unfairly discriminate certain characteristics or groups</a:t>
            </a:r>
          </a:p>
          <a:p>
            <a:r>
              <a:rPr lang="en-AU" sz="1600" dirty="0"/>
              <a:t>Certain age groups, or personal status might find it harder to access credit or offered terms that are not favourable</a:t>
            </a:r>
          </a:p>
          <a:p>
            <a:pPr lvl="1"/>
            <a:r>
              <a:rPr lang="en-AU" sz="1400" dirty="0"/>
              <a:t>This means a lack of equal opportunity </a:t>
            </a:r>
          </a:p>
          <a:p>
            <a:r>
              <a:rPr lang="en-AU" sz="1600" dirty="0"/>
              <a:t>AI model will reinforce age or personal status stereotypes for example younger individuals are more risky, whereas older individuals are more stable </a:t>
            </a:r>
          </a:p>
          <a:p>
            <a:r>
              <a:rPr lang="en-AU" sz="1600" dirty="0"/>
              <a:t>Different jurisdictions consider age as illegal under anti discrimination laws</a:t>
            </a:r>
          </a:p>
          <a:p>
            <a:r>
              <a:rPr lang="en-AU" sz="1600" dirty="0"/>
              <a:t>AI lacks fairness as individuals need to be assessed on creditworthiness, not personal status</a:t>
            </a:r>
          </a:p>
          <a:p>
            <a:pPr lvl="1"/>
            <a:r>
              <a:rPr lang="en-AU" sz="1400" dirty="0"/>
              <a:t>Inherently the AI model would be unfair if an individual is a certain status was rejected</a:t>
            </a:r>
          </a:p>
          <a:p>
            <a:r>
              <a:rPr lang="en-AU" sz="1600" dirty="0"/>
              <a:t>Lack of trust in the institution if individuals found it they were unfairly treated </a:t>
            </a:r>
          </a:p>
          <a:p>
            <a:pPr marL="0" indent="0">
              <a:buNone/>
            </a:pPr>
            <a:endParaRPr lang="en-AU" dirty="0"/>
          </a:p>
          <a:p>
            <a:endParaRPr lang="en-AU" dirty="0"/>
          </a:p>
        </p:txBody>
      </p:sp>
    </p:spTree>
    <p:extLst>
      <p:ext uri="{BB962C8B-B14F-4D97-AF65-F5344CB8AC3E}">
        <p14:creationId xmlns:p14="http://schemas.microsoft.com/office/powerpoint/2010/main" val="111125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B02A79-648A-72C6-8EC1-868F4BC1FACF}"/>
              </a:ext>
            </a:extLst>
          </p:cNvPr>
          <p:cNvSpPr>
            <a:spLocks noGrp="1"/>
          </p:cNvSpPr>
          <p:nvPr>
            <p:ph type="title"/>
          </p:nvPr>
        </p:nvSpPr>
        <p:spPr>
          <a:xfrm>
            <a:off x="838200" y="365125"/>
            <a:ext cx="10515600" cy="835461"/>
          </a:xfrm>
        </p:spPr>
        <p:txBody>
          <a:bodyPr>
            <a:normAutofit/>
          </a:bodyPr>
          <a:lstStyle/>
          <a:p>
            <a:r>
              <a:rPr lang="en-US" sz="2400" dirty="0"/>
              <a:t>Istanbul Stock Exchange Descriptive Statistics Summary</a:t>
            </a:r>
            <a:endParaRPr lang="en-AU" sz="2400" dirty="0"/>
          </a:p>
        </p:txBody>
      </p:sp>
      <p:pic>
        <p:nvPicPr>
          <p:cNvPr id="11" name="Content Placeholder 10">
            <a:extLst>
              <a:ext uri="{FF2B5EF4-FFF2-40B4-BE49-F238E27FC236}">
                <a16:creationId xmlns:a16="http://schemas.microsoft.com/office/drawing/2014/main" id="{1C94D83A-BE1E-72B6-BBE9-C0F7AAF77CDA}"/>
              </a:ext>
            </a:extLst>
          </p:cNvPr>
          <p:cNvPicPr>
            <a:picLocks noGrp="1" noChangeAspect="1"/>
          </p:cNvPicPr>
          <p:nvPr>
            <p:ph idx="1"/>
          </p:nvPr>
        </p:nvPicPr>
        <p:blipFill>
          <a:blip r:embed="rId2"/>
          <a:stretch>
            <a:fillRect/>
          </a:stretch>
        </p:blipFill>
        <p:spPr>
          <a:xfrm>
            <a:off x="586028" y="1989343"/>
            <a:ext cx="11019943" cy="1581030"/>
          </a:xfrm>
          <a:prstGeom prst="rect">
            <a:avLst/>
          </a:prstGeom>
        </p:spPr>
      </p:pic>
    </p:spTree>
    <p:extLst>
      <p:ext uri="{BB962C8B-B14F-4D97-AF65-F5344CB8AC3E}">
        <p14:creationId xmlns:p14="http://schemas.microsoft.com/office/powerpoint/2010/main" val="75222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8066-E421-51FF-B150-CA4C480EF80C}"/>
              </a:ext>
            </a:extLst>
          </p:cNvPr>
          <p:cNvSpPr>
            <a:spLocks noGrp="1"/>
          </p:cNvSpPr>
          <p:nvPr>
            <p:ph type="title"/>
          </p:nvPr>
        </p:nvSpPr>
        <p:spPr>
          <a:xfrm>
            <a:off x="838200" y="365125"/>
            <a:ext cx="10515600" cy="307873"/>
          </a:xfrm>
        </p:spPr>
        <p:txBody>
          <a:bodyPr>
            <a:noAutofit/>
          </a:bodyPr>
          <a:lstStyle/>
          <a:p>
            <a:r>
              <a:rPr lang="en-US" sz="2000" dirty="0"/>
              <a:t>Istanbul Stock Exchange </a:t>
            </a:r>
            <a:r>
              <a:rPr lang="en-AU" sz="2000" dirty="0"/>
              <a:t>Distributions</a:t>
            </a:r>
          </a:p>
        </p:txBody>
      </p:sp>
      <p:graphicFrame>
        <p:nvGraphicFramePr>
          <p:cNvPr id="5" name="Content Placeholder 4">
            <a:extLst>
              <a:ext uri="{FF2B5EF4-FFF2-40B4-BE49-F238E27FC236}">
                <a16:creationId xmlns:a16="http://schemas.microsoft.com/office/drawing/2014/main" id="{CA3F5442-E2A3-D7CA-04BB-98236F4D02FF}"/>
              </a:ext>
            </a:extLst>
          </p:cNvPr>
          <p:cNvGraphicFramePr>
            <a:graphicFrameLocks noGrp="1"/>
          </p:cNvGraphicFramePr>
          <p:nvPr>
            <p:ph idx="1"/>
            <p:extLst>
              <p:ext uri="{D42A27DB-BD31-4B8C-83A1-F6EECF244321}">
                <p14:modId xmlns:p14="http://schemas.microsoft.com/office/powerpoint/2010/main" val="590196603"/>
              </p:ext>
            </p:extLst>
          </p:nvPr>
        </p:nvGraphicFramePr>
        <p:xfrm>
          <a:off x="244888" y="1123574"/>
          <a:ext cx="8626886" cy="468391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D1808B3-8D0C-9C91-1614-7BAC0918C612}"/>
              </a:ext>
            </a:extLst>
          </p:cNvPr>
          <p:cNvSpPr txBox="1"/>
          <p:nvPr/>
        </p:nvSpPr>
        <p:spPr>
          <a:xfrm>
            <a:off x="8871774" y="1039812"/>
            <a:ext cx="2840923" cy="2308324"/>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Stock indices follow a normal distribution as it is centered around 0, and have symmetry.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ISE USD &amp; ISE TL appears to be more volatile due to extreme values.</a:t>
            </a:r>
          </a:p>
          <a:p>
            <a:r>
              <a:rPr lang="en-AU" sz="1800" b="0" i="0" u="none" strike="noStrike" baseline="0"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359829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CF9F-F41C-D618-B672-C548DF475984}"/>
              </a:ext>
            </a:extLst>
          </p:cNvPr>
          <p:cNvSpPr>
            <a:spLocks noGrp="1"/>
          </p:cNvSpPr>
          <p:nvPr>
            <p:ph type="title"/>
          </p:nvPr>
        </p:nvSpPr>
        <p:spPr>
          <a:xfrm>
            <a:off x="754437" y="5263034"/>
            <a:ext cx="10515600" cy="600293"/>
          </a:xfrm>
        </p:spPr>
        <p:txBody>
          <a:bodyPr>
            <a:normAutofit/>
          </a:bodyPr>
          <a:lstStyle/>
          <a:p>
            <a:pPr marL="285750" indent="-285750">
              <a:buFont typeface="Arial" panose="020B0604020202020204" pitchFamily="34" charset="0"/>
              <a:buChar char="•"/>
            </a:pPr>
            <a:r>
              <a:rPr lang="en-US" sz="1600" dirty="0">
                <a:latin typeface="+mn-lt"/>
              </a:rPr>
              <a:t>All stocks entered a period of heightened volatility during the period of  March 2010 to May 2010</a:t>
            </a:r>
            <a:br>
              <a:rPr lang="en-US" sz="1600" dirty="0">
                <a:latin typeface="+mn-lt"/>
              </a:rPr>
            </a:br>
            <a:r>
              <a:rPr lang="en-US" sz="1600" dirty="0">
                <a:latin typeface="+mn-lt"/>
              </a:rPr>
              <a:t>Can clearly see the ISE TL and USD were more volatile overall as these markets have a higher standard deviations</a:t>
            </a:r>
            <a:endParaRPr lang="en-AU" sz="1600" dirty="0">
              <a:latin typeface="+mn-lt"/>
            </a:endParaRPr>
          </a:p>
        </p:txBody>
      </p:sp>
      <p:graphicFrame>
        <p:nvGraphicFramePr>
          <p:cNvPr id="4" name="Content Placeholder 3">
            <a:extLst>
              <a:ext uri="{FF2B5EF4-FFF2-40B4-BE49-F238E27FC236}">
                <a16:creationId xmlns:a16="http://schemas.microsoft.com/office/drawing/2014/main" id="{87CBF837-B454-EFB8-31DB-238FB6BB1C04}"/>
              </a:ext>
            </a:extLst>
          </p:cNvPr>
          <p:cNvGraphicFramePr>
            <a:graphicFrameLocks noGrp="1"/>
          </p:cNvGraphicFramePr>
          <p:nvPr>
            <p:ph idx="1"/>
            <p:extLst>
              <p:ext uri="{D42A27DB-BD31-4B8C-83A1-F6EECF244321}">
                <p14:modId xmlns:p14="http://schemas.microsoft.com/office/powerpoint/2010/main" val="3736556126"/>
              </p:ext>
            </p:extLst>
          </p:nvPr>
        </p:nvGraphicFramePr>
        <p:xfrm>
          <a:off x="356570" y="942323"/>
          <a:ext cx="11544590" cy="390190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9F26309E-F9BD-CB86-8E06-3D36D7B6CB0C}"/>
              </a:ext>
            </a:extLst>
          </p:cNvPr>
          <p:cNvSpPr txBox="1">
            <a:spLocks/>
          </p:cNvSpPr>
          <p:nvPr/>
        </p:nvSpPr>
        <p:spPr>
          <a:xfrm>
            <a:off x="690677" y="312775"/>
            <a:ext cx="10515600" cy="6818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Istanbul Stock Exchange Volatility</a:t>
            </a:r>
            <a:endParaRPr lang="en-AU" sz="2000" dirty="0"/>
          </a:p>
        </p:txBody>
      </p:sp>
    </p:spTree>
    <p:extLst>
      <p:ext uri="{BB962C8B-B14F-4D97-AF65-F5344CB8AC3E}">
        <p14:creationId xmlns:p14="http://schemas.microsoft.com/office/powerpoint/2010/main" val="73048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C45A-9888-3B71-9D4F-DF3A325FFC3C}"/>
              </a:ext>
            </a:extLst>
          </p:cNvPr>
          <p:cNvSpPr>
            <a:spLocks noGrp="1"/>
          </p:cNvSpPr>
          <p:nvPr>
            <p:ph type="title"/>
          </p:nvPr>
        </p:nvSpPr>
        <p:spPr>
          <a:xfrm>
            <a:off x="838200" y="365126"/>
            <a:ext cx="10515600" cy="584176"/>
          </a:xfrm>
        </p:spPr>
        <p:txBody>
          <a:bodyPr>
            <a:normAutofit/>
          </a:bodyPr>
          <a:lstStyle/>
          <a:p>
            <a:r>
              <a:rPr lang="en-US" sz="2000" dirty="0"/>
              <a:t>Istanbul Stock Exchange </a:t>
            </a:r>
            <a:r>
              <a:rPr lang="en-AU" sz="2000" dirty="0"/>
              <a:t>Correlations</a:t>
            </a:r>
          </a:p>
        </p:txBody>
      </p:sp>
      <p:graphicFrame>
        <p:nvGraphicFramePr>
          <p:cNvPr id="5" name="Object 4">
            <a:extLst>
              <a:ext uri="{FF2B5EF4-FFF2-40B4-BE49-F238E27FC236}">
                <a16:creationId xmlns:a16="http://schemas.microsoft.com/office/drawing/2014/main" id="{F33C8098-3F78-A8E1-BFA2-15B487F4C49E}"/>
              </a:ext>
            </a:extLst>
          </p:cNvPr>
          <p:cNvGraphicFramePr>
            <a:graphicFrameLocks noChangeAspect="1"/>
          </p:cNvGraphicFramePr>
          <p:nvPr>
            <p:extLst>
              <p:ext uri="{D42A27DB-BD31-4B8C-83A1-F6EECF244321}">
                <p14:modId xmlns:p14="http://schemas.microsoft.com/office/powerpoint/2010/main" val="2225270804"/>
              </p:ext>
            </p:extLst>
          </p:nvPr>
        </p:nvGraphicFramePr>
        <p:xfrm>
          <a:off x="1695485" y="1247848"/>
          <a:ext cx="8801027" cy="1847850"/>
        </p:xfrm>
        <a:graphic>
          <a:graphicData uri="http://schemas.openxmlformats.org/presentationml/2006/ole">
            <mc:AlternateContent xmlns:mc="http://schemas.openxmlformats.org/markup-compatibility/2006">
              <mc:Choice xmlns:v="urn:schemas-microsoft-com:vml" Requires="v">
                <p:oleObj name="Worksheet" r:id="rId3" imgW="8858247" imgH="1847751" progId="Excel.Sheet.12">
                  <p:embed/>
                </p:oleObj>
              </mc:Choice>
              <mc:Fallback>
                <p:oleObj name="Worksheet" r:id="rId3" imgW="8858247" imgH="1847751" progId="Excel.Sheet.12">
                  <p:embed/>
                  <p:pic>
                    <p:nvPicPr>
                      <p:cNvPr id="5" name="Object 4">
                        <a:extLst>
                          <a:ext uri="{FF2B5EF4-FFF2-40B4-BE49-F238E27FC236}">
                            <a16:creationId xmlns:a16="http://schemas.microsoft.com/office/drawing/2014/main" id="{F33C8098-3F78-A8E1-BFA2-15B487F4C49E}"/>
                          </a:ext>
                        </a:extLst>
                      </p:cNvPr>
                      <p:cNvPicPr/>
                      <p:nvPr/>
                    </p:nvPicPr>
                    <p:blipFill>
                      <a:blip r:embed="rId4"/>
                      <a:stretch>
                        <a:fillRect/>
                      </a:stretch>
                    </p:blipFill>
                    <p:spPr>
                      <a:xfrm>
                        <a:off x="1695485" y="1247848"/>
                        <a:ext cx="8801027" cy="184785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765C123-78A8-8868-0A5C-395EB60C7F2E}"/>
              </a:ext>
            </a:extLst>
          </p:cNvPr>
          <p:cNvSpPr txBox="1"/>
          <p:nvPr/>
        </p:nvSpPr>
        <p:spPr>
          <a:xfrm>
            <a:off x="1047023" y="3650620"/>
            <a:ext cx="9758253" cy="2308324"/>
          </a:xfrm>
          <a:prstGeom prst="rect">
            <a:avLst/>
          </a:prstGeom>
          <a:noFill/>
        </p:spPr>
        <p:txBody>
          <a:bodyPr wrap="square" rtlCol="0">
            <a:spAutoFit/>
          </a:bodyPr>
          <a:lstStyle/>
          <a:p>
            <a:pPr marL="285750" indent="-285750">
              <a:buFont typeface="Arial" panose="020B0604020202020204" pitchFamily="34" charset="0"/>
              <a:buChar char="•"/>
            </a:pPr>
            <a:r>
              <a:rPr lang="en-AU" dirty="0"/>
              <a:t>The ISE USD has a much stronger correlation with all indices compared to ISE TL correlation with the same</a:t>
            </a:r>
          </a:p>
          <a:p>
            <a:pPr marL="285750" indent="-285750">
              <a:buFont typeface="Arial" panose="020B0604020202020204" pitchFamily="34" charset="0"/>
              <a:buChar char="•"/>
            </a:pPr>
            <a:r>
              <a:rPr lang="en-AU" dirty="0"/>
              <a:t>Its evident the ISE USD is potentially influenced much stronger than the Turkish Lira</a:t>
            </a:r>
          </a:p>
          <a:p>
            <a:pPr marL="285750" indent="-285750">
              <a:buFont typeface="Arial" panose="020B0604020202020204" pitchFamily="34" charset="0"/>
              <a:buChar char="•"/>
            </a:pPr>
            <a:r>
              <a:rPr lang="en-AU" dirty="0"/>
              <a:t>DAX, FTSE, EU AND EM appear to strongly correlated with ISE USD, especially EM</a:t>
            </a:r>
          </a:p>
          <a:p>
            <a:pPr marL="285750" indent="-285750">
              <a:buFont typeface="Arial" panose="020B0604020202020204" pitchFamily="34" charset="0"/>
              <a:buChar char="•"/>
            </a:pPr>
            <a:r>
              <a:rPr lang="en-AU" dirty="0"/>
              <a:t>Impacts to bigger markets, may have a flow on effect to small ones such as ISE</a:t>
            </a:r>
          </a:p>
          <a:p>
            <a:pPr marL="285750" indent="-285750">
              <a:buFont typeface="Arial" panose="020B0604020202020204" pitchFamily="34" charset="0"/>
              <a:buChar char="•"/>
            </a:pPr>
            <a:r>
              <a:rPr lang="en-AU" dirty="0"/>
              <a:t>The location of the ISE may be impacted but events occurring in adjacent countries, e.g. Europe and Asia</a:t>
            </a:r>
          </a:p>
          <a:p>
            <a:pPr marL="285750" indent="-285750">
              <a:buFont typeface="Arial" panose="020B0604020202020204" pitchFamily="34" charset="0"/>
              <a:buChar char="•"/>
            </a:pPr>
            <a:r>
              <a:rPr lang="en-AU" dirty="0"/>
              <a:t>Turkeys trade relationships – any change in these countries can impact the ISE market</a:t>
            </a:r>
          </a:p>
        </p:txBody>
      </p:sp>
    </p:spTree>
    <p:extLst>
      <p:ext uri="{BB962C8B-B14F-4D97-AF65-F5344CB8AC3E}">
        <p14:creationId xmlns:p14="http://schemas.microsoft.com/office/powerpoint/2010/main" val="397128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796E-823B-CABC-2EE1-6C76968C9825}"/>
              </a:ext>
            </a:extLst>
          </p:cNvPr>
          <p:cNvSpPr>
            <a:spLocks noGrp="1"/>
          </p:cNvSpPr>
          <p:nvPr>
            <p:ph type="title"/>
          </p:nvPr>
        </p:nvSpPr>
        <p:spPr>
          <a:xfrm>
            <a:off x="838200" y="365126"/>
            <a:ext cx="10515600" cy="395655"/>
          </a:xfrm>
        </p:spPr>
        <p:txBody>
          <a:bodyPr>
            <a:normAutofit/>
          </a:bodyPr>
          <a:lstStyle/>
          <a:p>
            <a:r>
              <a:rPr lang="en-US" sz="2200" dirty="0"/>
              <a:t>Predictive Model</a:t>
            </a:r>
            <a:endParaRPr lang="en-AU" sz="2200" dirty="0"/>
          </a:p>
        </p:txBody>
      </p:sp>
      <p:sp>
        <p:nvSpPr>
          <p:cNvPr id="4" name="Content Placeholder 3">
            <a:extLst>
              <a:ext uri="{FF2B5EF4-FFF2-40B4-BE49-F238E27FC236}">
                <a16:creationId xmlns:a16="http://schemas.microsoft.com/office/drawing/2014/main" id="{D3473856-EA5A-BE1A-031F-09FCB3CF591E}"/>
              </a:ext>
            </a:extLst>
          </p:cNvPr>
          <p:cNvSpPr>
            <a:spLocks noGrp="1"/>
          </p:cNvSpPr>
          <p:nvPr>
            <p:ph sz="half" idx="1"/>
          </p:nvPr>
        </p:nvSpPr>
        <p:spPr>
          <a:xfrm>
            <a:off x="392151" y="3780172"/>
            <a:ext cx="3090062" cy="2587030"/>
          </a:xfrm>
        </p:spPr>
        <p:txBody>
          <a:bodyPr>
            <a:normAutofit/>
          </a:bodyPr>
          <a:lstStyle/>
          <a:p>
            <a:pPr marL="0" indent="0">
              <a:buNone/>
            </a:pPr>
            <a:r>
              <a:rPr lang="en-AU" sz="1400" dirty="0"/>
              <a:t>The R Square means 63% of the variance of the ISE USD index is explained by the 6 indices.</a:t>
            </a:r>
          </a:p>
          <a:p>
            <a:pPr marL="0" indent="0">
              <a:buNone/>
            </a:pPr>
            <a:r>
              <a:rPr lang="en-AU" sz="1400" dirty="0"/>
              <a:t>This means the remaining 37% of the variability is not explained by the model, but due to other factors.</a:t>
            </a:r>
          </a:p>
          <a:p>
            <a:pPr marL="0" indent="0">
              <a:buNone/>
            </a:pPr>
            <a:r>
              <a:rPr lang="en-AU" sz="1400" dirty="0"/>
              <a:t>Based on the chart above the model was not very good at predicating the month of January, however there does appear to be high volatility. </a:t>
            </a:r>
          </a:p>
        </p:txBody>
      </p:sp>
      <p:graphicFrame>
        <p:nvGraphicFramePr>
          <p:cNvPr id="8" name="Chart 7">
            <a:extLst>
              <a:ext uri="{FF2B5EF4-FFF2-40B4-BE49-F238E27FC236}">
                <a16:creationId xmlns:a16="http://schemas.microsoft.com/office/drawing/2014/main" id="{B68FDAB2-2534-34D4-EC09-9E5960EA1A41}"/>
              </a:ext>
            </a:extLst>
          </p:cNvPr>
          <p:cNvGraphicFramePr>
            <a:graphicFrameLocks/>
          </p:cNvGraphicFramePr>
          <p:nvPr>
            <p:extLst>
              <p:ext uri="{D42A27DB-BD31-4B8C-83A1-F6EECF244321}">
                <p14:modId xmlns:p14="http://schemas.microsoft.com/office/powerpoint/2010/main" val="2666270441"/>
              </p:ext>
            </p:extLst>
          </p:nvPr>
        </p:nvGraphicFramePr>
        <p:xfrm>
          <a:off x="746682" y="760781"/>
          <a:ext cx="10337800" cy="287652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3271702-804B-2B35-5FDB-B016F97242F6}"/>
              </a:ext>
            </a:extLst>
          </p:cNvPr>
          <p:cNvSpPr txBox="1"/>
          <p:nvPr/>
        </p:nvSpPr>
        <p:spPr>
          <a:xfrm>
            <a:off x="6976720" y="3725181"/>
            <a:ext cx="1954987" cy="307777"/>
          </a:xfrm>
          <a:prstGeom prst="rect">
            <a:avLst/>
          </a:prstGeom>
          <a:noFill/>
        </p:spPr>
        <p:txBody>
          <a:bodyPr wrap="square">
            <a:spAutoFit/>
          </a:bodyPr>
          <a:lstStyle/>
          <a:p>
            <a:r>
              <a:rPr lang="en-AU" sz="1400" b="0" i="1" u="none" strike="noStrike" dirty="0">
                <a:solidFill>
                  <a:srgbClr val="000000"/>
                </a:solidFill>
                <a:effectLst/>
                <a:latin typeface="Calibri" panose="020F0502020204030204" pitchFamily="34" charset="0"/>
              </a:rPr>
              <a:t>Regression Statistics</a:t>
            </a:r>
            <a:r>
              <a:rPr lang="en-AU" sz="1400" dirty="0"/>
              <a:t> </a:t>
            </a:r>
          </a:p>
        </p:txBody>
      </p:sp>
      <p:sp>
        <p:nvSpPr>
          <p:cNvPr id="12" name="TextBox 11">
            <a:extLst>
              <a:ext uri="{FF2B5EF4-FFF2-40B4-BE49-F238E27FC236}">
                <a16:creationId xmlns:a16="http://schemas.microsoft.com/office/drawing/2014/main" id="{FB7E773A-8EEC-E6A3-710A-51762DB218F2}"/>
              </a:ext>
            </a:extLst>
          </p:cNvPr>
          <p:cNvSpPr txBox="1"/>
          <p:nvPr/>
        </p:nvSpPr>
        <p:spPr>
          <a:xfrm>
            <a:off x="6976720" y="4060452"/>
            <a:ext cx="2313432" cy="307777"/>
          </a:xfrm>
          <a:prstGeom prst="rect">
            <a:avLst/>
          </a:prstGeom>
          <a:noFill/>
        </p:spPr>
        <p:txBody>
          <a:bodyPr wrap="square">
            <a:spAutoFit/>
          </a:bodyPr>
          <a:lstStyle/>
          <a:p>
            <a:r>
              <a:rPr lang="en-AU" sz="1400" b="0" i="0" u="none" strike="noStrike" dirty="0">
                <a:solidFill>
                  <a:srgbClr val="000000"/>
                </a:solidFill>
                <a:effectLst/>
                <a:latin typeface="Calibri" panose="020F0502020204030204" pitchFamily="34" charset="0"/>
              </a:rPr>
              <a:t>R Square</a:t>
            </a:r>
            <a:r>
              <a:rPr lang="en-AU" sz="1400" dirty="0"/>
              <a:t> </a:t>
            </a:r>
            <a:r>
              <a:rPr lang="en-AU" sz="1400" b="0" i="0" u="none" strike="noStrike" dirty="0">
                <a:solidFill>
                  <a:srgbClr val="000000"/>
                </a:solidFill>
                <a:effectLst/>
                <a:latin typeface="Calibri" panose="020F0502020204030204" pitchFamily="34" charset="0"/>
              </a:rPr>
              <a:t>0.629123457</a:t>
            </a:r>
            <a:r>
              <a:rPr lang="en-AU" sz="1400" dirty="0"/>
              <a:t> </a:t>
            </a:r>
          </a:p>
        </p:txBody>
      </p:sp>
      <p:graphicFrame>
        <p:nvGraphicFramePr>
          <p:cNvPr id="14" name="Table 13">
            <a:extLst>
              <a:ext uri="{FF2B5EF4-FFF2-40B4-BE49-F238E27FC236}">
                <a16:creationId xmlns:a16="http://schemas.microsoft.com/office/drawing/2014/main" id="{3BBCE13D-AA83-73DC-D083-5B183D2965BE}"/>
              </a:ext>
            </a:extLst>
          </p:cNvPr>
          <p:cNvGraphicFramePr>
            <a:graphicFrameLocks noGrp="1"/>
          </p:cNvGraphicFramePr>
          <p:nvPr>
            <p:extLst>
              <p:ext uri="{D42A27DB-BD31-4B8C-83A1-F6EECF244321}">
                <p14:modId xmlns:p14="http://schemas.microsoft.com/office/powerpoint/2010/main" val="2552279131"/>
              </p:ext>
            </p:extLst>
          </p:nvPr>
        </p:nvGraphicFramePr>
        <p:xfrm>
          <a:off x="6976720" y="4703502"/>
          <a:ext cx="4991100" cy="1663700"/>
        </p:xfrm>
        <a:graphic>
          <a:graphicData uri="http://schemas.openxmlformats.org/drawingml/2006/table">
            <a:tbl>
              <a:tblPr/>
              <a:tblGrid>
                <a:gridCol w="1397000">
                  <a:extLst>
                    <a:ext uri="{9D8B030D-6E8A-4147-A177-3AD203B41FA5}">
                      <a16:colId xmlns:a16="http://schemas.microsoft.com/office/drawing/2014/main" val="2695184593"/>
                    </a:ext>
                  </a:extLst>
                </a:gridCol>
                <a:gridCol w="1866900">
                  <a:extLst>
                    <a:ext uri="{9D8B030D-6E8A-4147-A177-3AD203B41FA5}">
                      <a16:colId xmlns:a16="http://schemas.microsoft.com/office/drawing/2014/main" val="3145978480"/>
                    </a:ext>
                  </a:extLst>
                </a:gridCol>
                <a:gridCol w="952500">
                  <a:extLst>
                    <a:ext uri="{9D8B030D-6E8A-4147-A177-3AD203B41FA5}">
                      <a16:colId xmlns:a16="http://schemas.microsoft.com/office/drawing/2014/main" val="2085185141"/>
                    </a:ext>
                  </a:extLst>
                </a:gridCol>
                <a:gridCol w="774700">
                  <a:extLst>
                    <a:ext uri="{9D8B030D-6E8A-4147-A177-3AD203B41FA5}">
                      <a16:colId xmlns:a16="http://schemas.microsoft.com/office/drawing/2014/main" val="3254396942"/>
                    </a:ext>
                  </a:extLst>
                </a:gridCol>
              </a:tblGrid>
              <a:tr h="184150">
                <a:tc>
                  <a:txBody>
                    <a:bodyPr/>
                    <a:lstStyle/>
                    <a:p>
                      <a:pPr algn="ctr" fontAlgn="b"/>
                      <a:r>
                        <a:rPr lang="en-AU" sz="1100" b="0" i="1" u="none" strike="noStrike">
                          <a:solidFill>
                            <a:srgbClr val="000000"/>
                          </a:solidFill>
                          <a:effectLst/>
                          <a:latin typeface="Calibri" panose="020F0502020204030204" pitchFamily="34" charset="0"/>
                        </a:rPr>
                        <a:t> </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1" u="none" strike="noStrike">
                          <a:solidFill>
                            <a:srgbClr val="000000"/>
                          </a:solidFill>
                          <a:effectLst/>
                          <a:latin typeface="Calibri" panose="020F0502020204030204" pitchFamily="34" charset="0"/>
                        </a:rPr>
                        <a:t>Coefficients</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1" u="none" strike="noStrike">
                          <a:solidFill>
                            <a:srgbClr val="000000"/>
                          </a:solidFill>
                          <a:effectLst/>
                          <a:latin typeface="Calibri" panose="020F0502020204030204" pitchFamily="34" charset="0"/>
                        </a:rPr>
                        <a:t>Standard Error</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1" u="none" strike="noStrike">
                          <a:solidFill>
                            <a:srgbClr val="000000"/>
                          </a:solidFill>
                          <a:effectLst/>
                          <a:latin typeface="Calibri" panose="020F0502020204030204" pitchFamily="34" charset="0"/>
                        </a:rPr>
                        <a:t>P-value</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510080"/>
                  </a:ext>
                </a:extLst>
              </a:tr>
              <a:tr h="184150">
                <a:tc>
                  <a:txBody>
                    <a:bodyPr/>
                    <a:lstStyle/>
                    <a:p>
                      <a:pPr algn="l" fontAlgn="b"/>
                      <a:r>
                        <a:rPr lang="en-AU" sz="1100" b="0" i="0" u="none" strike="noStrike">
                          <a:solidFill>
                            <a:srgbClr val="000000"/>
                          </a:solidFill>
                          <a:effectLst/>
                          <a:latin typeface="Calibri" panose="020F0502020204030204" pitchFamily="34" charset="0"/>
                        </a:rPr>
                        <a:t>Intercept</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AU" sz="1100" b="0" i="0" u="none" strike="noStrike">
                          <a:solidFill>
                            <a:srgbClr val="000000"/>
                          </a:solidFill>
                          <a:effectLst/>
                          <a:latin typeface="Calibri" panose="020F0502020204030204" pitchFamily="34" charset="0"/>
                        </a:rPr>
                        <a:t>0.000121992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AU" sz="1100" b="0" i="0" u="none" strike="noStrike">
                          <a:solidFill>
                            <a:srgbClr val="000000"/>
                          </a:solidFill>
                          <a:effectLst/>
                          <a:latin typeface="Calibri" panose="020F0502020204030204" pitchFamily="34" charset="0"/>
                        </a:rPr>
                        <a:t>0.000700361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AU" sz="1100" b="0" i="0" u="none" strike="noStrike">
                          <a:solidFill>
                            <a:srgbClr val="000000"/>
                          </a:solidFill>
                          <a:effectLst/>
                          <a:latin typeface="Calibri" panose="020F0502020204030204" pitchFamily="34" charset="0"/>
                        </a:rPr>
                        <a:t>0.86184717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24605822"/>
                  </a:ext>
                </a:extLst>
              </a:tr>
              <a:tr h="184150">
                <a:tc>
                  <a:txBody>
                    <a:bodyPr/>
                    <a:lstStyle/>
                    <a:p>
                      <a:pPr algn="l" fontAlgn="b"/>
                      <a:r>
                        <a:rPr lang="en-AU" sz="1100" b="0" i="0" u="none" strike="noStrike">
                          <a:solidFill>
                            <a:srgbClr val="000000"/>
                          </a:solidFill>
                          <a:effectLst/>
                          <a:latin typeface="Calibri" panose="020F0502020204030204" pitchFamily="34" charset="0"/>
                        </a:rPr>
                        <a:t>SP</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-0.093043803</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0.106260966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0.38199473</a:t>
                      </a:r>
                    </a:p>
                  </a:txBody>
                  <a:tcPr marL="6350" marR="6350" marT="6350" marB="0" anchor="b">
                    <a:lnL>
                      <a:noFill/>
                    </a:lnL>
                    <a:lnR>
                      <a:noFill/>
                    </a:lnR>
                    <a:lnT>
                      <a:noFill/>
                    </a:lnT>
                    <a:lnB>
                      <a:noFill/>
                    </a:lnB>
                  </a:tcPr>
                </a:tc>
                <a:extLst>
                  <a:ext uri="{0D108BD9-81ED-4DB2-BD59-A6C34878D82A}">
                    <a16:rowId xmlns:a16="http://schemas.microsoft.com/office/drawing/2014/main" val="1924072888"/>
                  </a:ext>
                </a:extLst>
              </a:tr>
              <a:tr h="184150">
                <a:tc>
                  <a:txBody>
                    <a:bodyPr/>
                    <a:lstStyle/>
                    <a:p>
                      <a:pPr algn="l" fontAlgn="b"/>
                      <a:r>
                        <a:rPr lang="en-AU" sz="1100" b="0" i="0" u="none" strike="noStrike">
                          <a:solidFill>
                            <a:srgbClr val="000000"/>
                          </a:solidFill>
                          <a:effectLst/>
                          <a:latin typeface="Calibri" panose="020F0502020204030204" pitchFamily="34" charset="0"/>
                        </a:rPr>
                        <a:t>DAX</a:t>
                      </a:r>
                    </a:p>
                  </a:txBody>
                  <a:tcPr marL="6350" marR="6350" marT="6350" marB="0" anchor="b">
                    <a:lnL>
                      <a:noFill/>
                    </a:lnL>
                    <a:lnR>
                      <a:noFill/>
                    </a:lnR>
                    <a:lnT>
                      <a:noFill/>
                    </a:lnT>
                    <a:lnB>
                      <a:noFill/>
                    </a:lnB>
                  </a:tcPr>
                </a:tc>
                <a:tc>
                  <a:txBody>
                    <a:bodyPr/>
                    <a:lstStyle/>
                    <a:p>
                      <a:pPr algn="r" fontAlgn="b"/>
                      <a:r>
                        <a:rPr lang="en-AU" sz="1100" b="0" i="0" u="none" strike="noStrike" dirty="0">
                          <a:solidFill>
                            <a:srgbClr val="000000"/>
                          </a:solidFill>
                          <a:effectLst/>
                          <a:latin typeface="Calibri" panose="020F0502020204030204" pitchFamily="34" charset="0"/>
                        </a:rPr>
                        <a:t>-0.276502748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0.192256525</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0.15150294</a:t>
                      </a:r>
                    </a:p>
                  </a:txBody>
                  <a:tcPr marL="6350" marR="6350" marT="6350" marB="0" anchor="b">
                    <a:lnL>
                      <a:noFill/>
                    </a:lnL>
                    <a:lnR>
                      <a:noFill/>
                    </a:lnR>
                    <a:lnT>
                      <a:noFill/>
                    </a:lnT>
                    <a:lnB>
                      <a:noFill/>
                    </a:lnB>
                  </a:tcPr>
                </a:tc>
                <a:extLst>
                  <a:ext uri="{0D108BD9-81ED-4DB2-BD59-A6C34878D82A}">
                    <a16:rowId xmlns:a16="http://schemas.microsoft.com/office/drawing/2014/main" val="1283350168"/>
                  </a:ext>
                </a:extLst>
              </a:tr>
              <a:tr h="184150">
                <a:tc>
                  <a:txBody>
                    <a:bodyPr/>
                    <a:lstStyle/>
                    <a:p>
                      <a:pPr algn="l" fontAlgn="b"/>
                      <a:r>
                        <a:rPr lang="en-AU" sz="1100" b="0" i="0" u="none" strike="noStrike">
                          <a:solidFill>
                            <a:srgbClr val="000000"/>
                          </a:solidFill>
                          <a:effectLst/>
                          <a:latin typeface="Calibri" panose="020F0502020204030204" pitchFamily="34" charset="0"/>
                        </a:rPr>
                        <a:t>FTSE</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0.06721256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0.190514762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0.72450984</a:t>
                      </a:r>
                    </a:p>
                  </a:txBody>
                  <a:tcPr marL="6350" marR="6350" marT="6350" marB="0" anchor="b">
                    <a:lnL>
                      <a:noFill/>
                    </a:lnL>
                    <a:lnR>
                      <a:noFill/>
                    </a:lnR>
                    <a:lnT>
                      <a:noFill/>
                    </a:lnT>
                    <a:lnB>
                      <a:noFill/>
                    </a:lnB>
                  </a:tcPr>
                </a:tc>
                <a:extLst>
                  <a:ext uri="{0D108BD9-81ED-4DB2-BD59-A6C34878D82A}">
                    <a16:rowId xmlns:a16="http://schemas.microsoft.com/office/drawing/2014/main" val="3686407945"/>
                  </a:ext>
                </a:extLst>
              </a:tr>
              <a:tr h="184150">
                <a:tc>
                  <a:txBody>
                    <a:bodyPr/>
                    <a:lstStyle/>
                    <a:p>
                      <a:pPr algn="l" fontAlgn="b"/>
                      <a:r>
                        <a:rPr lang="en-AU" sz="1100" b="0" i="0" u="none" strike="noStrike">
                          <a:solidFill>
                            <a:srgbClr val="000000"/>
                          </a:solidFill>
                          <a:effectLst/>
                          <a:latin typeface="Calibri" panose="020F0502020204030204" pitchFamily="34" charset="0"/>
                        </a:rPr>
                        <a:t>NIKKEI</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-0.052877649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0.070053566</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0.45099752</a:t>
                      </a:r>
                    </a:p>
                  </a:txBody>
                  <a:tcPr marL="6350" marR="6350" marT="6350" marB="0" anchor="b">
                    <a:lnL>
                      <a:noFill/>
                    </a:lnL>
                    <a:lnR>
                      <a:noFill/>
                    </a:lnR>
                    <a:lnT>
                      <a:noFill/>
                    </a:lnT>
                    <a:lnB>
                      <a:noFill/>
                    </a:lnB>
                  </a:tcPr>
                </a:tc>
                <a:extLst>
                  <a:ext uri="{0D108BD9-81ED-4DB2-BD59-A6C34878D82A}">
                    <a16:rowId xmlns:a16="http://schemas.microsoft.com/office/drawing/2014/main" val="3248324604"/>
                  </a:ext>
                </a:extLst>
              </a:tr>
              <a:tr h="184150">
                <a:tc>
                  <a:txBody>
                    <a:bodyPr/>
                    <a:lstStyle/>
                    <a:p>
                      <a:pPr algn="l" fontAlgn="b"/>
                      <a:r>
                        <a:rPr lang="en-AU" sz="1100" b="0" i="0" u="none" strike="noStrike">
                          <a:solidFill>
                            <a:srgbClr val="000000"/>
                          </a:solidFill>
                          <a:effectLst/>
                          <a:latin typeface="Calibri" panose="020F0502020204030204" pitchFamily="34" charset="0"/>
                        </a:rPr>
                        <a:t>BOVESPA</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-0.16231528</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0.092000519</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0.07878193</a:t>
                      </a:r>
                    </a:p>
                  </a:txBody>
                  <a:tcPr marL="6350" marR="6350" marT="6350" marB="0" anchor="b">
                    <a:lnL>
                      <a:noFill/>
                    </a:lnL>
                    <a:lnR>
                      <a:noFill/>
                    </a:lnR>
                    <a:lnT>
                      <a:noFill/>
                    </a:lnT>
                    <a:lnB>
                      <a:noFill/>
                    </a:lnB>
                  </a:tcPr>
                </a:tc>
                <a:extLst>
                  <a:ext uri="{0D108BD9-81ED-4DB2-BD59-A6C34878D82A}">
                    <a16:rowId xmlns:a16="http://schemas.microsoft.com/office/drawing/2014/main" val="473597095"/>
                  </a:ext>
                </a:extLst>
              </a:tr>
              <a:tr h="184150">
                <a:tc>
                  <a:txBody>
                    <a:bodyPr/>
                    <a:lstStyle/>
                    <a:p>
                      <a:pPr algn="l" fontAlgn="b"/>
                      <a:r>
                        <a:rPr lang="en-AU" sz="1100" b="0" i="0" u="none" strike="noStrike">
                          <a:solidFill>
                            <a:srgbClr val="000000"/>
                          </a:solidFill>
                          <a:effectLst/>
                          <a:latin typeface="Calibri" panose="020F0502020204030204" pitchFamily="34" charset="0"/>
                        </a:rPr>
                        <a:t>EU</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1.026542552</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0.289974644</a:t>
                      </a:r>
                    </a:p>
                  </a:txBody>
                  <a:tcPr marL="6350" marR="6350" marT="6350" marB="0" anchor="b">
                    <a:lnL>
                      <a:noFill/>
                    </a:lnL>
                    <a:lnR>
                      <a:noFill/>
                    </a:lnR>
                    <a:lnT>
                      <a:noFill/>
                    </a:lnT>
                    <a:lnB>
                      <a:noFill/>
                    </a:lnB>
                  </a:tcPr>
                </a:tc>
                <a:tc>
                  <a:txBody>
                    <a:bodyPr/>
                    <a:lstStyle/>
                    <a:p>
                      <a:pPr algn="r" fontAlgn="b"/>
                      <a:r>
                        <a:rPr lang="en-AU" sz="1100" b="0" i="0" u="none" strike="noStrike">
                          <a:solidFill>
                            <a:srgbClr val="000000"/>
                          </a:solidFill>
                          <a:effectLst/>
                          <a:latin typeface="Calibri" panose="020F0502020204030204" pitchFamily="34" charset="0"/>
                        </a:rPr>
                        <a:t>0.00046872</a:t>
                      </a:r>
                    </a:p>
                  </a:txBody>
                  <a:tcPr marL="6350" marR="6350" marT="6350" marB="0" anchor="b">
                    <a:lnL>
                      <a:noFill/>
                    </a:lnL>
                    <a:lnR>
                      <a:noFill/>
                    </a:lnR>
                    <a:lnT>
                      <a:noFill/>
                    </a:lnT>
                    <a:lnB>
                      <a:noFill/>
                    </a:lnB>
                  </a:tcPr>
                </a:tc>
                <a:extLst>
                  <a:ext uri="{0D108BD9-81ED-4DB2-BD59-A6C34878D82A}">
                    <a16:rowId xmlns:a16="http://schemas.microsoft.com/office/drawing/2014/main" val="786379162"/>
                  </a:ext>
                </a:extLst>
              </a:tr>
              <a:tr h="190500">
                <a:tc>
                  <a:txBody>
                    <a:bodyPr/>
                    <a:lstStyle/>
                    <a:p>
                      <a:pPr algn="l" fontAlgn="b"/>
                      <a:r>
                        <a:rPr lang="en-AU" sz="1100" b="0" i="0" u="none" strike="noStrike">
                          <a:solidFill>
                            <a:srgbClr val="000000"/>
                          </a:solidFill>
                          <a:effectLst/>
                          <a:latin typeface="Calibri" panose="020F0502020204030204" pitchFamily="34" charset="0"/>
                        </a:rPr>
                        <a:t>EM</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1.104939223</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0.16373504</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AU" sz="1100" b="0" i="0" u="none" strike="noStrike" dirty="0">
                          <a:solidFill>
                            <a:srgbClr val="000000"/>
                          </a:solidFill>
                          <a:effectLst/>
                          <a:latin typeface="Calibri" panose="020F0502020204030204" pitchFamily="34" charset="0"/>
                        </a:rPr>
                        <a:t>8.68E-11</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896050"/>
                  </a:ext>
                </a:extLst>
              </a:tr>
            </a:tbl>
          </a:graphicData>
        </a:graphic>
      </p:graphicFrame>
      <p:sp>
        <p:nvSpPr>
          <p:cNvPr id="3" name="Content Placeholder 3">
            <a:extLst>
              <a:ext uri="{FF2B5EF4-FFF2-40B4-BE49-F238E27FC236}">
                <a16:creationId xmlns:a16="http://schemas.microsoft.com/office/drawing/2014/main" id="{91B12ACA-299A-8C80-7000-4380B83C7CEB}"/>
              </a:ext>
            </a:extLst>
          </p:cNvPr>
          <p:cNvSpPr txBox="1">
            <a:spLocks/>
          </p:cNvSpPr>
          <p:nvPr/>
        </p:nvSpPr>
        <p:spPr>
          <a:xfrm>
            <a:off x="3310054" y="3780172"/>
            <a:ext cx="3090062" cy="2587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400" dirty="0"/>
              <a:t>Exploring a different time window, or removing indexes with negative coefficients and p-values that are not significant could improve the model</a:t>
            </a:r>
          </a:p>
        </p:txBody>
      </p:sp>
    </p:spTree>
    <p:extLst>
      <p:ext uri="{BB962C8B-B14F-4D97-AF65-F5344CB8AC3E}">
        <p14:creationId xmlns:p14="http://schemas.microsoft.com/office/powerpoint/2010/main" val="262724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1C340E-084C-E92C-F23C-7620B5AC7461}"/>
              </a:ext>
            </a:extLst>
          </p:cNvPr>
          <p:cNvSpPr>
            <a:spLocks noGrp="1"/>
          </p:cNvSpPr>
          <p:nvPr>
            <p:ph type="title"/>
          </p:nvPr>
        </p:nvSpPr>
        <p:spPr>
          <a:xfrm>
            <a:off x="838200" y="365126"/>
            <a:ext cx="10515600" cy="409672"/>
          </a:xfrm>
        </p:spPr>
        <p:txBody>
          <a:bodyPr>
            <a:normAutofit/>
          </a:bodyPr>
          <a:lstStyle/>
          <a:p>
            <a:r>
              <a:rPr lang="en-AU" sz="2200" dirty="0"/>
              <a:t>A/B Test Proposal</a:t>
            </a:r>
          </a:p>
        </p:txBody>
      </p:sp>
      <p:sp>
        <p:nvSpPr>
          <p:cNvPr id="6" name="Content Placeholder 5">
            <a:extLst>
              <a:ext uri="{FF2B5EF4-FFF2-40B4-BE49-F238E27FC236}">
                <a16:creationId xmlns:a16="http://schemas.microsoft.com/office/drawing/2014/main" id="{C6780A2F-61A6-3DE1-EC26-B5C685F89BDD}"/>
              </a:ext>
            </a:extLst>
          </p:cNvPr>
          <p:cNvSpPr>
            <a:spLocks noGrp="1"/>
          </p:cNvSpPr>
          <p:nvPr>
            <p:ph idx="1"/>
          </p:nvPr>
        </p:nvSpPr>
        <p:spPr>
          <a:xfrm>
            <a:off x="838200" y="774798"/>
            <a:ext cx="10515600" cy="5849026"/>
          </a:xfrm>
        </p:spPr>
        <p:txBody>
          <a:bodyPr>
            <a:normAutofit fontScale="92500" lnSpcReduction="20000"/>
          </a:bodyPr>
          <a:lstStyle/>
          <a:p>
            <a:pPr marL="0" indent="0">
              <a:buNone/>
            </a:pPr>
            <a:r>
              <a:rPr lang="en-US" sz="1600" b="1" dirty="0"/>
              <a:t>Objective: </a:t>
            </a:r>
          </a:p>
          <a:p>
            <a:r>
              <a:rPr lang="en-US" sz="1600" dirty="0"/>
              <a:t>Which of the two algorithms performs better in predictive future stock index returns with high accuracy</a:t>
            </a:r>
          </a:p>
          <a:p>
            <a:pPr marL="0" indent="0">
              <a:buNone/>
            </a:pPr>
            <a:r>
              <a:rPr lang="en-US" sz="1600" b="1" dirty="0"/>
              <a:t>Key Metric:</a:t>
            </a:r>
          </a:p>
          <a:p>
            <a:r>
              <a:rPr lang="en-US" sz="1600" dirty="0"/>
              <a:t>Algorithms predict returns with high accuracy given what is know about the historical data</a:t>
            </a:r>
          </a:p>
          <a:p>
            <a:pPr marL="0" indent="0">
              <a:buNone/>
            </a:pPr>
            <a:r>
              <a:rPr lang="en-US" sz="1600" b="1" dirty="0"/>
              <a:t>Data Split:</a:t>
            </a:r>
          </a:p>
          <a:p>
            <a:r>
              <a:rPr lang="en-US" sz="1600" dirty="0"/>
              <a:t>Training data: 50%</a:t>
            </a:r>
          </a:p>
          <a:p>
            <a:r>
              <a:rPr lang="en-US" sz="1600" dirty="0"/>
              <a:t>Test data: 50%</a:t>
            </a:r>
          </a:p>
          <a:p>
            <a:pPr marL="0" indent="0">
              <a:buNone/>
            </a:pPr>
            <a:r>
              <a:rPr lang="en-US" sz="1600" b="1" dirty="0"/>
              <a:t>Groups:</a:t>
            </a:r>
          </a:p>
          <a:p>
            <a:r>
              <a:rPr lang="en-US" sz="1600" dirty="0"/>
              <a:t>Control: Current algorithm</a:t>
            </a:r>
          </a:p>
          <a:p>
            <a:r>
              <a:rPr lang="en-US" sz="1600" dirty="0"/>
              <a:t>Treatment: Algorithm A and B in given 50 day time window</a:t>
            </a:r>
          </a:p>
          <a:p>
            <a:pPr marL="0" indent="0">
              <a:buNone/>
            </a:pPr>
            <a:r>
              <a:rPr lang="en-US" sz="1600" b="1" dirty="0"/>
              <a:t>Randomized Control Trials: </a:t>
            </a:r>
          </a:p>
          <a:p>
            <a:r>
              <a:rPr lang="en-US" sz="1600" dirty="0"/>
              <a:t>Randomly assign one of 2 50 day windows to algorithm A or B </a:t>
            </a:r>
          </a:p>
          <a:p>
            <a:r>
              <a:rPr lang="en-US" sz="1600" dirty="0"/>
              <a:t>Algorithms A &amp; B would then be tested on the next 50 day intervals in attempt to predict returns</a:t>
            </a:r>
          </a:p>
          <a:p>
            <a:pPr marL="0" indent="0">
              <a:buNone/>
            </a:pPr>
            <a:r>
              <a:rPr lang="en-US" sz="1600" b="1" dirty="0"/>
              <a:t>Statistical test:</a:t>
            </a:r>
          </a:p>
          <a:p>
            <a:r>
              <a:rPr lang="en-US" sz="1600" dirty="0"/>
              <a:t>Paired t-test </a:t>
            </a:r>
          </a:p>
          <a:p>
            <a:r>
              <a:rPr lang="en-US" sz="1600" dirty="0"/>
              <a:t>R- Squared</a:t>
            </a:r>
          </a:p>
          <a:p>
            <a:r>
              <a:rPr lang="en-US" sz="1600" dirty="0"/>
              <a:t>Mean Squared Error</a:t>
            </a:r>
          </a:p>
          <a:p>
            <a:pPr marL="0" indent="0">
              <a:buNone/>
            </a:pPr>
            <a:r>
              <a:rPr lang="en-US" sz="1600" b="1" dirty="0"/>
              <a:t>Draw Conclusions</a:t>
            </a:r>
          </a:p>
          <a:p>
            <a:r>
              <a:rPr lang="en-US" sz="1600" dirty="0"/>
              <a:t>Review and analysis results to determine if any of the two new algorithms outperformed the existing. Implement change if such is determined</a:t>
            </a:r>
          </a:p>
          <a:p>
            <a:endParaRPr lang="en-US" sz="1600" dirty="0"/>
          </a:p>
          <a:p>
            <a:endParaRPr lang="en-AU" dirty="0"/>
          </a:p>
        </p:txBody>
      </p:sp>
    </p:spTree>
    <p:extLst>
      <p:ext uri="{BB962C8B-B14F-4D97-AF65-F5344CB8AC3E}">
        <p14:creationId xmlns:p14="http://schemas.microsoft.com/office/powerpoint/2010/main" val="412016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EAE5-2D9C-A98D-0C71-38D00362AA44}"/>
              </a:ext>
            </a:extLst>
          </p:cNvPr>
          <p:cNvSpPr>
            <a:spLocks noGrp="1"/>
          </p:cNvSpPr>
          <p:nvPr>
            <p:ph type="title"/>
          </p:nvPr>
        </p:nvSpPr>
        <p:spPr>
          <a:xfrm>
            <a:off x="838200" y="365126"/>
            <a:ext cx="10515600" cy="507394"/>
          </a:xfrm>
        </p:spPr>
        <p:txBody>
          <a:bodyPr>
            <a:normAutofit/>
          </a:bodyPr>
          <a:lstStyle/>
          <a:p>
            <a:r>
              <a:rPr lang="en-AU" sz="2200" dirty="0"/>
              <a:t>Recommendations &amp; Reflections</a:t>
            </a:r>
          </a:p>
        </p:txBody>
      </p:sp>
      <p:sp>
        <p:nvSpPr>
          <p:cNvPr id="3" name="Content Placeholder 2">
            <a:extLst>
              <a:ext uri="{FF2B5EF4-FFF2-40B4-BE49-F238E27FC236}">
                <a16:creationId xmlns:a16="http://schemas.microsoft.com/office/drawing/2014/main" id="{8EB7342C-A937-C6D0-A449-7286CF21D376}"/>
              </a:ext>
            </a:extLst>
          </p:cNvPr>
          <p:cNvSpPr>
            <a:spLocks noGrp="1"/>
          </p:cNvSpPr>
          <p:nvPr>
            <p:ph idx="1"/>
          </p:nvPr>
        </p:nvSpPr>
        <p:spPr>
          <a:xfrm>
            <a:off x="838200" y="1009498"/>
            <a:ext cx="10515600" cy="5167465"/>
          </a:xfrm>
        </p:spPr>
        <p:txBody>
          <a:bodyPr>
            <a:normAutofit/>
          </a:bodyPr>
          <a:lstStyle/>
          <a:p>
            <a:r>
              <a:rPr lang="en-AU" sz="1800" dirty="0"/>
              <a:t>Focus on indices that have strong trade, or political relationships with Turkey</a:t>
            </a:r>
          </a:p>
          <a:p>
            <a:r>
              <a:rPr lang="en-AU" sz="1800" dirty="0"/>
              <a:t>Higher correlated markets have a larger impact on the ISE market</a:t>
            </a:r>
          </a:p>
          <a:p>
            <a:r>
              <a:rPr lang="en-AU" sz="1800" dirty="0"/>
              <a:t>Follow these markets closely, as they can directly impact the ISE</a:t>
            </a:r>
          </a:p>
          <a:p>
            <a:r>
              <a:rPr lang="en-AU" sz="1800" dirty="0"/>
              <a:t>Try different trading algorithms to better predict returns and changes in the ISE market</a:t>
            </a:r>
          </a:p>
          <a:p>
            <a:r>
              <a:rPr lang="en-AU" sz="1800" dirty="0"/>
              <a:t>The </a:t>
            </a:r>
            <a:r>
              <a:rPr lang="en-AU" sz="1800"/>
              <a:t>ISE USD </a:t>
            </a:r>
            <a:r>
              <a:rPr lang="en-AU" sz="1800" dirty="0"/>
              <a:t>appears to me sensitive to </a:t>
            </a:r>
            <a:r>
              <a:rPr lang="en-AU" sz="1800"/>
              <a:t>market movements</a:t>
            </a:r>
            <a:endParaRPr lang="en-AU" sz="1800" dirty="0"/>
          </a:p>
        </p:txBody>
      </p:sp>
    </p:spTree>
    <p:extLst>
      <p:ext uri="{BB962C8B-B14F-4D97-AF65-F5344CB8AC3E}">
        <p14:creationId xmlns:p14="http://schemas.microsoft.com/office/powerpoint/2010/main" val="222655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96D-1FB9-534B-0737-E5ABF1583537}"/>
              </a:ext>
            </a:extLst>
          </p:cNvPr>
          <p:cNvSpPr>
            <a:spLocks noGrp="1"/>
          </p:cNvSpPr>
          <p:nvPr>
            <p:ph type="title"/>
          </p:nvPr>
        </p:nvSpPr>
        <p:spPr>
          <a:xfrm>
            <a:off x="501747" y="118662"/>
            <a:ext cx="4318969" cy="441021"/>
          </a:xfrm>
        </p:spPr>
        <p:txBody>
          <a:bodyPr>
            <a:normAutofit/>
          </a:bodyPr>
          <a:lstStyle/>
          <a:p>
            <a:r>
              <a:rPr lang="en-US" sz="2000" dirty="0"/>
              <a:t>South German Credit Data Analysis</a:t>
            </a:r>
            <a:endParaRPr lang="en-AU" sz="2000" dirty="0"/>
          </a:p>
        </p:txBody>
      </p:sp>
      <p:graphicFrame>
        <p:nvGraphicFramePr>
          <p:cNvPr id="8" name="Chart 7">
            <a:extLst>
              <a:ext uri="{FF2B5EF4-FFF2-40B4-BE49-F238E27FC236}">
                <a16:creationId xmlns:a16="http://schemas.microsoft.com/office/drawing/2014/main" id="{31A3AFC0-8DAE-883F-7A8B-73B1FED4785A}"/>
              </a:ext>
            </a:extLst>
          </p:cNvPr>
          <p:cNvGraphicFramePr>
            <a:graphicFrameLocks/>
          </p:cNvGraphicFramePr>
          <p:nvPr>
            <p:extLst>
              <p:ext uri="{D42A27DB-BD31-4B8C-83A1-F6EECF244321}">
                <p14:modId xmlns:p14="http://schemas.microsoft.com/office/powerpoint/2010/main" val="3861982344"/>
              </p:ext>
            </p:extLst>
          </p:nvPr>
        </p:nvGraphicFramePr>
        <p:xfrm>
          <a:off x="5558989" y="254800"/>
          <a:ext cx="5988050" cy="362267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F4405F4-E205-AB14-3740-5E8BEB5F7A85}"/>
              </a:ext>
            </a:extLst>
          </p:cNvPr>
          <p:cNvSpPr txBox="1"/>
          <p:nvPr/>
        </p:nvSpPr>
        <p:spPr>
          <a:xfrm>
            <a:off x="5807487" y="4239463"/>
            <a:ext cx="5739552" cy="1815882"/>
          </a:xfrm>
          <a:prstGeom prst="rect">
            <a:avLst/>
          </a:prstGeom>
          <a:noFill/>
        </p:spPr>
        <p:txBody>
          <a:bodyPr wrap="square" rtlCol="0">
            <a:spAutoFit/>
          </a:bodyPr>
          <a:lstStyle/>
          <a:p>
            <a:pPr marL="285750" indent="-285750">
              <a:buFont typeface="Arial" panose="020B0604020202020204" pitchFamily="34" charset="0"/>
              <a:buChar char="•"/>
            </a:pPr>
            <a:r>
              <a:rPr lang="en-AU" sz="1400" dirty="0"/>
              <a:t>The credit profile is majority made of “Good Risk” 70%, with only 30% being “Bad Risk”. This show a discrete distribution, due to the distinct outcomes</a:t>
            </a:r>
          </a:p>
          <a:p>
            <a:pPr marL="285750" indent="-285750">
              <a:buFont typeface="Arial" panose="020B0604020202020204" pitchFamily="34" charset="0"/>
              <a:buChar char="•"/>
            </a:pPr>
            <a:r>
              <a:rPr lang="en-AU" sz="1400" dirty="0"/>
              <a:t>It can be inferred that having good credit history increases chances of being labelled as “Good Risk”, while having delayed payments, and critical account issues means likely to be labelled as “Bad Risk”.</a:t>
            </a:r>
          </a:p>
          <a:p>
            <a:pPr marL="285750" indent="-285750">
              <a:buFont typeface="Arial" panose="020B0604020202020204" pitchFamily="34" charset="0"/>
              <a:buChar char="•"/>
            </a:pPr>
            <a:r>
              <a:rPr lang="en-AU" sz="1400" dirty="0"/>
              <a:t>Younger individuals especially those in the 20-29 age group are more likely to be classified as “Bad Risk”, compared to older age groups</a:t>
            </a:r>
          </a:p>
        </p:txBody>
      </p:sp>
      <p:graphicFrame>
        <p:nvGraphicFramePr>
          <p:cNvPr id="19" name="Object 18">
            <a:extLst>
              <a:ext uri="{FF2B5EF4-FFF2-40B4-BE49-F238E27FC236}">
                <a16:creationId xmlns:a16="http://schemas.microsoft.com/office/drawing/2014/main" id="{FD772433-2B22-B1E4-9AB5-CEF768F429A2}"/>
              </a:ext>
            </a:extLst>
          </p:cNvPr>
          <p:cNvGraphicFramePr>
            <a:graphicFrameLocks noChangeAspect="1"/>
          </p:cNvGraphicFramePr>
          <p:nvPr>
            <p:extLst>
              <p:ext uri="{D42A27DB-BD31-4B8C-83A1-F6EECF244321}">
                <p14:modId xmlns:p14="http://schemas.microsoft.com/office/powerpoint/2010/main" val="3198420902"/>
              </p:ext>
            </p:extLst>
          </p:nvPr>
        </p:nvGraphicFramePr>
        <p:xfrm>
          <a:off x="501748" y="636465"/>
          <a:ext cx="3693324" cy="5938839"/>
        </p:xfrm>
        <a:graphic>
          <a:graphicData uri="http://schemas.openxmlformats.org/presentationml/2006/ole">
            <mc:AlternateContent xmlns:mc="http://schemas.openxmlformats.org/markup-compatibility/2006">
              <mc:Choice xmlns:v="urn:schemas-microsoft-com:vml" Requires="v">
                <p:oleObj name="Worksheet" r:id="rId4" imgW="4311754" imgH="6451547" progId="Excel.Sheet.12">
                  <p:embed/>
                </p:oleObj>
              </mc:Choice>
              <mc:Fallback>
                <p:oleObj name="Worksheet" r:id="rId4" imgW="4311754" imgH="6451547" progId="Excel.Sheet.12">
                  <p:embed/>
                  <p:pic>
                    <p:nvPicPr>
                      <p:cNvPr id="19" name="Object 18">
                        <a:extLst>
                          <a:ext uri="{FF2B5EF4-FFF2-40B4-BE49-F238E27FC236}">
                            <a16:creationId xmlns:a16="http://schemas.microsoft.com/office/drawing/2014/main" id="{FD772433-2B22-B1E4-9AB5-CEF768F429A2}"/>
                          </a:ext>
                        </a:extLst>
                      </p:cNvPr>
                      <p:cNvPicPr/>
                      <p:nvPr/>
                    </p:nvPicPr>
                    <p:blipFill>
                      <a:blip r:embed="rId5"/>
                      <a:stretch>
                        <a:fillRect/>
                      </a:stretch>
                    </p:blipFill>
                    <p:spPr>
                      <a:xfrm>
                        <a:off x="501748" y="636465"/>
                        <a:ext cx="3693324" cy="5938839"/>
                      </a:xfrm>
                      <a:prstGeom prst="rect">
                        <a:avLst/>
                      </a:prstGeom>
                    </p:spPr>
                  </p:pic>
                </p:oleObj>
              </mc:Fallback>
            </mc:AlternateContent>
          </a:graphicData>
        </a:graphic>
      </p:graphicFrame>
    </p:spTree>
    <p:extLst>
      <p:ext uri="{BB962C8B-B14F-4D97-AF65-F5344CB8AC3E}">
        <p14:creationId xmlns:p14="http://schemas.microsoft.com/office/powerpoint/2010/main" val="248979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10466</TotalTime>
  <Words>1054</Words>
  <Application>Microsoft Office PowerPoint</Application>
  <PresentationFormat>Widescreen</PresentationFormat>
  <Paragraphs>139</Paragraphs>
  <Slides>12</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Worksheet</vt:lpstr>
      <vt:lpstr>Data Analysis in the Real World</vt:lpstr>
      <vt:lpstr>Istanbul Stock Exchange Descriptive Statistics Summary</vt:lpstr>
      <vt:lpstr>Istanbul Stock Exchange Distributions</vt:lpstr>
      <vt:lpstr>All stocks entered a period of heightened volatility during the period of  March 2010 to May 2010 Can clearly see the ISE TL and USD were more volatile overall as these markets have a higher standard deviations</vt:lpstr>
      <vt:lpstr>Istanbul Stock Exchange Correlations</vt:lpstr>
      <vt:lpstr>Predictive Model</vt:lpstr>
      <vt:lpstr>A/B Test Proposal</vt:lpstr>
      <vt:lpstr>Recommendations &amp; Reflections</vt:lpstr>
      <vt:lpstr>South German Credit Data Analysis</vt:lpstr>
      <vt:lpstr>South German Credit Data Analysis</vt:lpstr>
      <vt:lpstr>Linear or Logistic Regression?</vt:lpstr>
      <vt:lpstr>Recommendations</vt:lpstr>
    </vt:vector>
  </TitlesOfParts>
  <Company>Suncorp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SIMMER, Mech</dc:creator>
  <cp:lastModifiedBy>SIMMER, Mech</cp:lastModifiedBy>
  <cp:revision>1</cp:revision>
  <dcterms:created xsi:type="dcterms:W3CDTF">2023-10-05T04:46:13Z</dcterms:created>
  <dcterms:modified xsi:type="dcterms:W3CDTF">2023-10-19T04:21:30Z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98bece-4cad-4176-a27c-6d014ddc78e7_Enabled">
    <vt:lpwstr>true</vt:lpwstr>
  </property>
  <property fmtid="{D5CDD505-2E9C-101B-9397-08002B2CF9AE}" pid="3" name="MSIP_Label_0398bece-4cad-4176-a27c-6d014ddc78e7_SetDate">
    <vt:lpwstr>2023-10-05T04:54:13Z</vt:lpwstr>
  </property>
  <property fmtid="{D5CDD505-2E9C-101B-9397-08002B2CF9AE}" pid="4" name="MSIP_Label_0398bece-4cad-4176-a27c-6d014ddc78e7_Method">
    <vt:lpwstr>Privileged</vt:lpwstr>
  </property>
  <property fmtid="{D5CDD505-2E9C-101B-9397-08002B2CF9AE}" pid="5" name="MSIP_Label_0398bece-4cad-4176-a27c-6d014ddc78e7_Name">
    <vt:lpwstr>Group Use Only</vt:lpwstr>
  </property>
  <property fmtid="{D5CDD505-2E9C-101B-9397-08002B2CF9AE}" pid="6" name="MSIP_Label_0398bece-4cad-4176-a27c-6d014ddc78e7_SiteId">
    <vt:lpwstr>43f93f8a-55a8-4263-bd84-e03688a2ab2d</vt:lpwstr>
  </property>
  <property fmtid="{D5CDD505-2E9C-101B-9397-08002B2CF9AE}" pid="7" name="MSIP_Label_0398bece-4cad-4176-a27c-6d014ddc78e7_ActionId">
    <vt:lpwstr>f2e728fc-9ba8-4ec9-ba95-90451ecd3822</vt:lpwstr>
  </property>
  <property fmtid="{D5CDD505-2E9C-101B-9397-08002B2CF9AE}" pid="8" name="MSIP_Label_0398bece-4cad-4176-a27c-6d014ddc78e7_ContentBits">
    <vt:lpwstr>0</vt:lpwstr>
  </property>
</Properties>
</file>