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712" r:id="rId2"/>
    <p:sldId id="689" r:id="rId3"/>
    <p:sldId id="690" r:id="rId4"/>
    <p:sldId id="709" r:id="rId5"/>
    <p:sldId id="700" r:id="rId6"/>
    <p:sldId id="702" r:id="rId7"/>
    <p:sldId id="701" r:id="rId8"/>
    <p:sldId id="711" r:id="rId9"/>
    <p:sldId id="704" r:id="rId10"/>
    <p:sldId id="705" r:id="rId11"/>
    <p:sldId id="708" r:id="rId12"/>
    <p:sldId id="691" r:id="rId13"/>
    <p:sldId id="7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46"/>
    <a:srgbClr val="A2C9B2"/>
    <a:srgbClr val="79BAB8"/>
    <a:srgbClr val="FAA53F"/>
    <a:srgbClr val="F37021"/>
    <a:srgbClr val="F0F0F0"/>
    <a:srgbClr val="FFCD0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2" autoAdjust="0"/>
    <p:restoredTop sz="81972" autoAdjust="0"/>
  </p:normalViewPr>
  <p:slideViewPr>
    <p:cSldViewPr snapToGrid="0">
      <p:cViewPr varScale="1">
        <p:scale>
          <a:sx n="100" d="100"/>
          <a:sy n="100" d="100"/>
        </p:scale>
        <p:origin x="11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MER, Mech" userId="754399c7-6630-4c18-90cc-512aba93c125" providerId="ADAL" clId="{2C8A2895-BF53-4C25-BCC3-849B4AAE3C05}"/>
    <pc:docChg chg="undo redo custSel addSld delSld modSld sldOrd delMainMaster addSection delSection">
      <pc:chgData name="SIMMER, Mech" userId="754399c7-6630-4c18-90cc-512aba93c125" providerId="ADAL" clId="{2C8A2895-BF53-4C25-BCC3-849B4AAE3C05}" dt="2023-10-30T21:31:00.421" v="3321" actId="1076"/>
      <pc:docMkLst>
        <pc:docMk/>
      </pc:docMkLst>
      <pc:sldChg chg="addSp delSp modSp del mod modClrScheme chgLayout">
        <pc:chgData name="SIMMER, Mech" userId="754399c7-6630-4c18-90cc-512aba93c125" providerId="ADAL" clId="{2C8A2895-BF53-4C25-BCC3-849B4AAE3C05}" dt="2023-10-23T01:51:33.129" v="1" actId="2696"/>
        <pc:sldMkLst>
          <pc:docMk/>
          <pc:sldMk cId="352717380" sldId="258"/>
        </pc:sldMkLst>
        <pc:spChg chg="del">
          <ac:chgData name="SIMMER, Mech" userId="754399c7-6630-4c18-90cc-512aba93c125" providerId="ADAL" clId="{2C8A2895-BF53-4C25-BCC3-849B4AAE3C05}" dt="2023-10-23T01:51:29.157" v="0" actId="700"/>
          <ac:spMkLst>
            <pc:docMk/>
            <pc:sldMk cId="352717380" sldId="258"/>
            <ac:spMk id="2" creationId="{5BB38AA4-B68B-C477-39B4-00A063814156}"/>
          </ac:spMkLst>
        </pc:spChg>
        <pc:spChg chg="del mod ord">
          <ac:chgData name="SIMMER, Mech" userId="754399c7-6630-4c18-90cc-512aba93c125" providerId="ADAL" clId="{2C8A2895-BF53-4C25-BCC3-849B4AAE3C05}" dt="2023-10-23T01:51:29.157" v="0" actId="700"/>
          <ac:spMkLst>
            <pc:docMk/>
            <pc:sldMk cId="352717380" sldId="258"/>
            <ac:spMk id="3" creationId="{26998F24-49A9-B3C7-4CF1-9A0EC15530C6}"/>
          </ac:spMkLst>
        </pc:spChg>
        <pc:spChg chg="add mod ord">
          <ac:chgData name="SIMMER, Mech" userId="754399c7-6630-4c18-90cc-512aba93c125" providerId="ADAL" clId="{2C8A2895-BF53-4C25-BCC3-849B4AAE3C05}" dt="2023-10-23T01:51:29.157" v="0" actId="700"/>
          <ac:spMkLst>
            <pc:docMk/>
            <pc:sldMk cId="352717380" sldId="258"/>
            <ac:spMk id="5" creationId="{9EBC1961-DC00-3205-50E5-42095891C17F}"/>
          </ac:spMkLst>
        </pc:spChg>
      </pc:sldChg>
      <pc:sldChg chg="del">
        <pc:chgData name="SIMMER, Mech" userId="754399c7-6630-4c18-90cc-512aba93c125" providerId="ADAL" clId="{2C8A2895-BF53-4C25-BCC3-849B4AAE3C05}" dt="2023-10-23T01:53:50.450" v="107" actId="2696"/>
        <pc:sldMkLst>
          <pc:docMk/>
          <pc:sldMk cId="2023552823" sldId="686"/>
        </pc:sldMkLst>
      </pc:sldChg>
      <pc:sldChg chg="del">
        <pc:chgData name="SIMMER, Mech" userId="754399c7-6630-4c18-90cc-512aba93c125" providerId="ADAL" clId="{2C8A2895-BF53-4C25-BCC3-849B4AAE3C05}" dt="2023-10-23T01:54:03.474" v="109" actId="2696"/>
        <pc:sldMkLst>
          <pc:docMk/>
          <pc:sldMk cId="3169012235" sldId="687"/>
        </pc:sldMkLst>
      </pc:sldChg>
      <pc:sldChg chg="addSp delSp modSp mod modClrScheme chgLayout">
        <pc:chgData name="SIMMER, Mech" userId="754399c7-6630-4c18-90cc-512aba93c125" providerId="ADAL" clId="{2C8A2895-BF53-4C25-BCC3-849B4AAE3C05}" dt="2023-10-23T01:53:08.485" v="54" actId="478"/>
        <pc:sldMkLst>
          <pc:docMk/>
          <pc:sldMk cId="2521953252" sldId="689"/>
        </pc:sldMkLst>
        <pc:spChg chg="mod ord">
          <ac:chgData name="SIMMER, Mech" userId="754399c7-6630-4c18-90cc-512aba93c125" providerId="ADAL" clId="{2C8A2895-BF53-4C25-BCC3-849B4AAE3C05}" dt="2023-10-23T01:52:04.591" v="20" actId="700"/>
          <ac:spMkLst>
            <pc:docMk/>
            <pc:sldMk cId="2521953252" sldId="689"/>
            <ac:spMk id="2" creationId="{2FD84290-A2D4-3711-4E2C-3AFC25E6C75D}"/>
          </ac:spMkLst>
        </pc:spChg>
        <pc:spChg chg="del mod ord">
          <ac:chgData name="SIMMER, Mech" userId="754399c7-6630-4c18-90cc-512aba93c125" providerId="ADAL" clId="{2C8A2895-BF53-4C25-BCC3-849B4AAE3C05}" dt="2023-10-23T01:52:04.591" v="20" actId="700"/>
          <ac:spMkLst>
            <pc:docMk/>
            <pc:sldMk cId="2521953252" sldId="689"/>
            <ac:spMk id="3" creationId="{DF78A130-4121-1A4A-BB46-1527C0A04DB8}"/>
          </ac:spMkLst>
        </pc:spChg>
        <pc:spChg chg="mod ord">
          <ac:chgData name="SIMMER, Mech" userId="754399c7-6630-4c18-90cc-512aba93c125" providerId="ADAL" clId="{2C8A2895-BF53-4C25-BCC3-849B4AAE3C05}" dt="2023-10-23T01:52:04.591" v="20" actId="700"/>
          <ac:spMkLst>
            <pc:docMk/>
            <pc:sldMk cId="2521953252" sldId="689"/>
            <ac:spMk id="4" creationId="{CD4B3128-6E71-0A1E-4632-E263D3CF93F9}"/>
          </ac:spMkLst>
        </pc:spChg>
        <pc:spChg chg="mod ord">
          <ac:chgData name="SIMMER, Mech" userId="754399c7-6630-4c18-90cc-512aba93c125" providerId="ADAL" clId="{2C8A2895-BF53-4C25-BCC3-849B4AAE3C05}" dt="2023-10-23T01:52:04.591" v="20" actId="700"/>
          <ac:spMkLst>
            <pc:docMk/>
            <pc:sldMk cId="2521953252" sldId="689"/>
            <ac:spMk id="5" creationId="{63D9AC47-55DB-BC19-822B-41497E35C485}"/>
          </ac:spMkLst>
        </pc:spChg>
        <pc:spChg chg="mod ord">
          <ac:chgData name="SIMMER, Mech" userId="754399c7-6630-4c18-90cc-512aba93c125" providerId="ADAL" clId="{2C8A2895-BF53-4C25-BCC3-849B4AAE3C05}" dt="2023-10-23T01:52:04.591" v="20" actId="700"/>
          <ac:spMkLst>
            <pc:docMk/>
            <pc:sldMk cId="2521953252" sldId="689"/>
            <ac:spMk id="6" creationId="{4A113DBA-4F9C-39E4-DDB8-E30162B11AAB}"/>
          </ac:spMkLst>
        </pc:spChg>
        <pc:spChg chg="del mod ord">
          <ac:chgData name="SIMMER, Mech" userId="754399c7-6630-4c18-90cc-512aba93c125" providerId="ADAL" clId="{2C8A2895-BF53-4C25-BCC3-849B4AAE3C05}" dt="2023-10-23T01:52:04.591" v="20" actId="700"/>
          <ac:spMkLst>
            <pc:docMk/>
            <pc:sldMk cId="2521953252" sldId="689"/>
            <ac:spMk id="7" creationId="{AC68B99A-B90D-7C80-A7E9-181A510AC3D4}"/>
          </ac:spMkLst>
        </pc:spChg>
        <pc:spChg chg="add del mod ord">
          <ac:chgData name="SIMMER, Mech" userId="754399c7-6630-4c18-90cc-512aba93c125" providerId="ADAL" clId="{2C8A2895-BF53-4C25-BCC3-849B4AAE3C05}" dt="2023-10-23T01:52:10.960" v="21" actId="478"/>
          <ac:spMkLst>
            <pc:docMk/>
            <pc:sldMk cId="2521953252" sldId="689"/>
            <ac:spMk id="8" creationId="{E79E6015-9EEF-70F9-D430-DAB619ABA56F}"/>
          </ac:spMkLst>
        </pc:spChg>
        <pc:spChg chg="add mod ord">
          <ac:chgData name="SIMMER, Mech" userId="754399c7-6630-4c18-90cc-512aba93c125" providerId="ADAL" clId="{2C8A2895-BF53-4C25-BCC3-849B4AAE3C05}" dt="2023-10-23T01:52:04.591" v="20" actId="700"/>
          <ac:spMkLst>
            <pc:docMk/>
            <pc:sldMk cId="2521953252" sldId="689"/>
            <ac:spMk id="9" creationId="{F8E1E4E6-F81D-8220-1BD0-F90DB23F9A7C}"/>
          </ac:spMkLst>
        </pc:spChg>
        <pc:spChg chg="add mod ord">
          <ac:chgData name="SIMMER, Mech" userId="754399c7-6630-4c18-90cc-512aba93c125" providerId="ADAL" clId="{2C8A2895-BF53-4C25-BCC3-849B4AAE3C05}" dt="2023-10-23T01:52:04.591" v="20" actId="700"/>
          <ac:spMkLst>
            <pc:docMk/>
            <pc:sldMk cId="2521953252" sldId="689"/>
            <ac:spMk id="10" creationId="{68123D5F-082C-1E7D-04D9-C78E45E61EF1}"/>
          </ac:spMkLst>
        </pc:spChg>
        <pc:spChg chg="add mod ord">
          <ac:chgData name="SIMMER, Mech" userId="754399c7-6630-4c18-90cc-512aba93c125" providerId="ADAL" clId="{2C8A2895-BF53-4C25-BCC3-849B4AAE3C05}" dt="2023-10-23T01:52:20.855" v="32" actId="20577"/>
          <ac:spMkLst>
            <pc:docMk/>
            <pc:sldMk cId="2521953252" sldId="689"/>
            <ac:spMk id="11" creationId="{829B512E-79E7-F9D2-6FF6-3B217599A1DE}"/>
          </ac:spMkLst>
        </pc:spChg>
        <pc:spChg chg="mod ord">
          <ac:chgData name="SIMMER, Mech" userId="754399c7-6630-4c18-90cc-512aba93c125" providerId="ADAL" clId="{2C8A2895-BF53-4C25-BCC3-849B4AAE3C05}" dt="2023-10-23T01:52:04.591" v="20" actId="700"/>
          <ac:spMkLst>
            <pc:docMk/>
            <pc:sldMk cId="2521953252" sldId="689"/>
            <ac:spMk id="12" creationId="{1B8F5C38-D15C-AC2D-28B7-2A4DF28CA0A4}"/>
          </ac:spMkLst>
        </pc:spChg>
        <pc:spChg chg="add mod ord">
          <ac:chgData name="SIMMER, Mech" userId="754399c7-6630-4c18-90cc-512aba93c125" providerId="ADAL" clId="{2C8A2895-BF53-4C25-BCC3-849B4AAE3C05}" dt="2023-10-23T01:52:04.591" v="20" actId="700"/>
          <ac:spMkLst>
            <pc:docMk/>
            <pc:sldMk cId="2521953252" sldId="689"/>
            <ac:spMk id="17" creationId="{078DC889-0FCC-04DD-8FC9-61FAF9DDF56B}"/>
          </ac:spMkLst>
        </pc:spChg>
        <pc:spChg chg="add del mod ord">
          <ac:chgData name="SIMMER, Mech" userId="754399c7-6630-4c18-90cc-512aba93c125" providerId="ADAL" clId="{2C8A2895-BF53-4C25-BCC3-849B4AAE3C05}" dt="2023-10-23T01:52:13.645" v="22" actId="478"/>
          <ac:spMkLst>
            <pc:docMk/>
            <pc:sldMk cId="2521953252" sldId="689"/>
            <ac:spMk id="18" creationId="{FBC644AF-63C9-06E5-DF04-8A10DDBAE2A6}"/>
          </ac:spMkLst>
        </pc:spChg>
        <pc:grpChg chg="del">
          <ac:chgData name="SIMMER, Mech" userId="754399c7-6630-4c18-90cc-512aba93c125" providerId="ADAL" clId="{2C8A2895-BF53-4C25-BCC3-849B4AAE3C05}" dt="2023-10-23T01:53:08.485" v="54" actId="478"/>
          <ac:grpSpMkLst>
            <pc:docMk/>
            <pc:sldMk cId="2521953252" sldId="689"/>
            <ac:grpSpMk id="13" creationId="{5F933BA3-8B3C-D086-87AA-C8031DF4B6F5}"/>
          </ac:grpSpMkLst>
        </pc:grpChg>
      </pc:sldChg>
      <pc:sldChg chg="addSp delSp modSp mod ord">
        <pc:chgData name="SIMMER, Mech" userId="754399c7-6630-4c18-90cc-512aba93c125" providerId="ADAL" clId="{2C8A2895-BF53-4C25-BCC3-849B4AAE3C05}" dt="2023-10-26T03:52:01.377" v="1581"/>
        <pc:sldMkLst>
          <pc:docMk/>
          <pc:sldMk cId="3704159943" sldId="690"/>
        </pc:sldMkLst>
        <pc:spChg chg="del">
          <ac:chgData name="SIMMER, Mech" userId="754399c7-6630-4c18-90cc-512aba93c125" providerId="ADAL" clId="{2C8A2895-BF53-4C25-BCC3-849B4AAE3C05}" dt="2023-10-23T01:52:43.197" v="48" actId="478"/>
          <ac:spMkLst>
            <pc:docMk/>
            <pc:sldMk cId="3704159943" sldId="690"/>
            <ac:spMk id="2" creationId="{B9E1B56C-F9C2-8FA8-B876-5F537F92AAA6}"/>
          </ac:spMkLst>
        </pc:spChg>
        <pc:spChg chg="del mod">
          <ac:chgData name="SIMMER, Mech" userId="754399c7-6630-4c18-90cc-512aba93c125" providerId="ADAL" clId="{2C8A2895-BF53-4C25-BCC3-849B4AAE3C05}" dt="2023-10-23T01:52:54.795" v="51" actId="478"/>
          <ac:spMkLst>
            <pc:docMk/>
            <pc:sldMk cId="3704159943" sldId="690"/>
            <ac:spMk id="3" creationId="{3A61790F-48AC-45CE-09ED-BABCB3D5A9E3}"/>
          </ac:spMkLst>
        </pc:spChg>
        <pc:spChg chg="add del mod">
          <ac:chgData name="SIMMER, Mech" userId="754399c7-6630-4c18-90cc-512aba93c125" providerId="ADAL" clId="{2C8A2895-BF53-4C25-BCC3-849B4AAE3C05}" dt="2023-10-23T01:52:51.970" v="50" actId="478"/>
          <ac:spMkLst>
            <pc:docMk/>
            <pc:sldMk cId="3704159943" sldId="690"/>
            <ac:spMk id="5" creationId="{6B3C544D-AE12-5C80-FAA0-5FC64F3946A6}"/>
          </ac:spMkLst>
        </pc:spChg>
        <pc:spChg chg="add del mod">
          <ac:chgData name="SIMMER, Mech" userId="754399c7-6630-4c18-90cc-512aba93c125" providerId="ADAL" clId="{2C8A2895-BF53-4C25-BCC3-849B4AAE3C05}" dt="2023-10-23T01:52:56.648" v="52" actId="478"/>
          <ac:spMkLst>
            <pc:docMk/>
            <pc:sldMk cId="3704159943" sldId="690"/>
            <ac:spMk id="7" creationId="{A44FE787-C33A-1622-28EC-2C9AD16CEB00}"/>
          </ac:spMkLst>
        </pc:spChg>
        <pc:spChg chg="add del">
          <ac:chgData name="SIMMER, Mech" userId="754399c7-6630-4c18-90cc-512aba93c125" providerId="ADAL" clId="{2C8A2895-BF53-4C25-BCC3-849B4AAE3C05}" dt="2023-10-26T00:51:02.094" v="1470" actId="22"/>
          <ac:spMkLst>
            <pc:docMk/>
            <pc:sldMk cId="3704159943" sldId="690"/>
            <ac:spMk id="9" creationId="{74D95814-2C03-693F-5D40-321391207E3F}"/>
          </ac:spMkLst>
        </pc:spChg>
        <pc:spChg chg="add del">
          <ac:chgData name="SIMMER, Mech" userId="754399c7-6630-4c18-90cc-512aba93c125" providerId="ADAL" clId="{2C8A2895-BF53-4C25-BCC3-849B4AAE3C05}" dt="2023-10-26T00:51:11.406" v="1472" actId="22"/>
          <ac:spMkLst>
            <pc:docMk/>
            <pc:sldMk cId="3704159943" sldId="690"/>
            <ac:spMk id="11" creationId="{F4FA3758-023B-1E6B-69BB-38A086817562}"/>
          </ac:spMkLst>
        </pc:spChg>
        <pc:spChg chg="add del">
          <ac:chgData name="SIMMER, Mech" userId="754399c7-6630-4c18-90cc-512aba93c125" providerId="ADAL" clId="{2C8A2895-BF53-4C25-BCC3-849B4AAE3C05}" dt="2023-10-26T00:51:24.942" v="1474" actId="22"/>
          <ac:spMkLst>
            <pc:docMk/>
            <pc:sldMk cId="3704159943" sldId="690"/>
            <ac:spMk id="17" creationId="{D063F6CB-5CEA-FC86-658B-F9EBBD404AB4}"/>
          </ac:spMkLst>
        </pc:spChg>
        <pc:spChg chg="mod">
          <ac:chgData name="SIMMER, Mech" userId="754399c7-6630-4c18-90cc-512aba93c125" providerId="ADAL" clId="{2C8A2895-BF53-4C25-BCC3-849B4AAE3C05}" dt="2023-10-23T01:52:38.666" v="47" actId="20577"/>
          <ac:spMkLst>
            <pc:docMk/>
            <pc:sldMk cId="3704159943" sldId="690"/>
            <ac:spMk id="18" creationId="{1BC0AA6F-2C32-350B-EE11-3E3150B0D95F}"/>
          </ac:spMkLst>
        </pc:spChg>
        <pc:spChg chg="add del">
          <ac:chgData name="SIMMER, Mech" userId="754399c7-6630-4c18-90cc-512aba93c125" providerId="ADAL" clId="{2C8A2895-BF53-4C25-BCC3-849B4AAE3C05}" dt="2023-10-26T00:51:44.172" v="1476" actId="22"/>
          <ac:spMkLst>
            <pc:docMk/>
            <pc:sldMk cId="3704159943" sldId="690"/>
            <ac:spMk id="20" creationId="{9131ABAE-8AB8-F039-AB1F-3B18143A8ABD}"/>
          </ac:spMkLst>
        </pc:spChg>
        <pc:grpChg chg="del">
          <ac:chgData name="SIMMER, Mech" userId="754399c7-6630-4c18-90cc-512aba93c125" providerId="ADAL" clId="{2C8A2895-BF53-4C25-BCC3-849B4AAE3C05}" dt="2023-10-23T01:53:05.937" v="53" actId="478"/>
          <ac:grpSpMkLst>
            <pc:docMk/>
            <pc:sldMk cId="3704159943" sldId="690"/>
            <ac:grpSpMk id="13" creationId="{26322A18-2044-3EF3-8B52-532569C707E8}"/>
          </ac:grpSpMkLst>
        </pc:grpChg>
        <pc:graphicFrameChg chg="add del mod">
          <ac:chgData name="SIMMER, Mech" userId="754399c7-6630-4c18-90cc-512aba93c125" providerId="ADAL" clId="{2C8A2895-BF53-4C25-BCC3-849B4AAE3C05}" dt="2023-10-26T00:52:29.010" v="1480"/>
          <ac:graphicFrameMkLst>
            <pc:docMk/>
            <pc:sldMk cId="3704159943" sldId="690"/>
            <ac:graphicFrameMk id="21" creationId="{66542876-0427-A2FF-67B3-B877A8A7C1C0}"/>
          </ac:graphicFrameMkLst>
        </pc:graphicFrameChg>
        <pc:graphicFrameChg chg="add del mod">
          <ac:chgData name="SIMMER, Mech" userId="754399c7-6630-4c18-90cc-512aba93c125" providerId="ADAL" clId="{2C8A2895-BF53-4C25-BCC3-849B4AAE3C05}" dt="2023-10-26T00:52:37.195" v="1482"/>
          <ac:graphicFrameMkLst>
            <pc:docMk/>
            <pc:sldMk cId="3704159943" sldId="690"/>
            <ac:graphicFrameMk id="22" creationId="{5A66DB73-02BE-579A-1410-A173605E5B4D}"/>
          </ac:graphicFrameMkLst>
        </pc:graphicFrameChg>
        <pc:graphicFrameChg chg="add del mod">
          <ac:chgData name="SIMMER, Mech" userId="754399c7-6630-4c18-90cc-512aba93c125" providerId="ADAL" clId="{2C8A2895-BF53-4C25-BCC3-849B4AAE3C05}" dt="2023-10-26T00:52:43.333" v="1484"/>
          <ac:graphicFrameMkLst>
            <pc:docMk/>
            <pc:sldMk cId="3704159943" sldId="690"/>
            <ac:graphicFrameMk id="23" creationId="{BCD438D7-6CE6-2AE1-EA1B-D3B4B24D2C07}"/>
          </ac:graphicFrameMkLst>
        </pc:graphicFrameChg>
        <pc:graphicFrameChg chg="add del mod">
          <ac:chgData name="SIMMER, Mech" userId="754399c7-6630-4c18-90cc-512aba93c125" providerId="ADAL" clId="{2C8A2895-BF53-4C25-BCC3-849B4AAE3C05}" dt="2023-10-26T00:52:48.895" v="1486"/>
          <ac:graphicFrameMkLst>
            <pc:docMk/>
            <pc:sldMk cId="3704159943" sldId="690"/>
            <ac:graphicFrameMk id="24" creationId="{C31DAA65-E97B-9AE8-A4C9-06AE142B94C5}"/>
          </ac:graphicFrameMkLst>
        </pc:graphicFrameChg>
        <pc:graphicFrameChg chg="add del mod">
          <ac:chgData name="SIMMER, Mech" userId="754399c7-6630-4c18-90cc-512aba93c125" providerId="ADAL" clId="{2C8A2895-BF53-4C25-BCC3-849B4AAE3C05}" dt="2023-10-26T00:53:35.972" v="1492" actId="478"/>
          <ac:graphicFrameMkLst>
            <pc:docMk/>
            <pc:sldMk cId="3704159943" sldId="690"/>
            <ac:graphicFrameMk id="25" creationId="{4013B5CF-2A32-4D77-C82B-2F14C3FE8DF8}"/>
          </ac:graphicFrameMkLst>
        </pc:graphicFrameChg>
      </pc:sldChg>
      <pc:sldChg chg="addSp delSp modSp mod ord modNotesTx">
        <pc:chgData name="SIMMER, Mech" userId="754399c7-6630-4c18-90cc-512aba93c125" providerId="ADAL" clId="{2C8A2895-BF53-4C25-BCC3-849B4AAE3C05}" dt="2023-10-26T03:51:52.711" v="1575"/>
        <pc:sldMkLst>
          <pc:docMk/>
          <pc:sldMk cId="1201985338" sldId="691"/>
        </pc:sldMkLst>
        <pc:spChg chg="add del mod">
          <ac:chgData name="SIMMER, Mech" userId="754399c7-6630-4c18-90cc-512aba93c125" providerId="ADAL" clId="{2C8A2895-BF53-4C25-BCC3-849B4AAE3C05}" dt="2023-10-23T22:18:52.257" v="387" actId="478"/>
          <ac:spMkLst>
            <pc:docMk/>
            <pc:sldMk cId="1201985338" sldId="691"/>
            <ac:spMk id="3" creationId="{643BA296-6C6B-7E9C-5C38-A972660A8560}"/>
          </ac:spMkLst>
        </pc:spChg>
        <pc:spChg chg="mod">
          <ac:chgData name="SIMMER, Mech" userId="754399c7-6630-4c18-90cc-512aba93c125" providerId="ADAL" clId="{2C8A2895-BF53-4C25-BCC3-849B4AAE3C05}" dt="2023-10-24T01:47:22.221" v="582" actId="1076"/>
          <ac:spMkLst>
            <pc:docMk/>
            <pc:sldMk cId="1201985338" sldId="691"/>
            <ac:spMk id="4" creationId="{2FE58215-5602-85B5-A402-D8C5CCA52853}"/>
          </ac:spMkLst>
        </pc:spChg>
        <pc:spChg chg="mod">
          <ac:chgData name="SIMMER, Mech" userId="754399c7-6630-4c18-90cc-512aba93c125" providerId="ADAL" clId="{2C8A2895-BF53-4C25-BCC3-849B4AAE3C05}" dt="2023-10-26T03:51:34.573" v="1573" actId="20577"/>
          <ac:spMkLst>
            <pc:docMk/>
            <pc:sldMk cId="1201985338" sldId="691"/>
            <ac:spMk id="8" creationId="{583DF65C-FBFA-B0DF-8B62-EDEF0AB01A26}"/>
          </ac:spMkLst>
        </pc:spChg>
        <pc:spChg chg="del mod">
          <ac:chgData name="SIMMER, Mech" userId="754399c7-6630-4c18-90cc-512aba93c125" providerId="ADAL" clId="{2C8A2895-BF53-4C25-BCC3-849B4AAE3C05}" dt="2023-10-23T23:26:30.487" v="393" actId="478"/>
          <ac:spMkLst>
            <pc:docMk/>
            <pc:sldMk cId="1201985338" sldId="691"/>
            <ac:spMk id="11" creationId="{1349F694-48E8-E58C-CF08-E411D41B9A1D}"/>
          </ac:spMkLst>
        </pc:spChg>
        <pc:spChg chg="add del mod">
          <ac:chgData name="SIMMER, Mech" userId="754399c7-6630-4c18-90cc-512aba93c125" providerId="ADAL" clId="{2C8A2895-BF53-4C25-BCC3-849B4AAE3C05}" dt="2023-10-24T01:47:48.256" v="585" actId="478"/>
          <ac:spMkLst>
            <pc:docMk/>
            <pc:sldMk cId="1201985338" sldId="691"/>
            <ac:spMk id="17" creationId="{E1392AA9-E2F6-6135-7422-5088A903E315}"/>
          </ac:spMkLst>
        </pc:spChg>
        <pc:grpChg chg="del">
          <ac:chgData name="SIMMER, Mech" userId="754399c7-6630-4c18-90cc-512aba93c125" providerId="ADAL" clId="{2C8A2895-BF53-4C25-BCC3-849B4AAE3C05}" dt="2023-10-23T01:53:11.571" v="55" actId="478"/>
          <ac:grpSpMkLst>
            <pc:docMk/>
            <pc:sldMk cId="1201985338" sldId="691"/>
            <ac:grpSpMk id="5" creationId="{17D6D16E-99F1-3940-99A6-B91456B35DD3}"/>
          </ac:grpSpMkLst>
        </pc:grpChg>
        <pc:graphicFrameChg chg="add mod">
          <ac:chgData name="SIMMER, Mech" userId="754399c7-6630-4c18-90cc-512aba93c125" providerId="ADAL" clId="{2C8A2895-BF53-4C25-BCC3-849B4AAE3C05}" dt="2023-10-23T23:26:42.861" v="398"/>
          <ac:graphicFrameMkLst>
            <pc:docMk/>
            <pc:sldMk cId="1201985338" sldId="691"/>
            <ac:graphicFrameMk id="9" creationId="{17957C4C-ECA6-C481-2BC3-BB5F00C2C9DC}"/>
          </ac:graphicFrameMkLst>
        </pc:graphicFrameChg>
        <pc:graphicFrameChg chg="add mod">
          <ac:chgData name="SIMMER, Mech" userId="754399c7-6630-4c18-90cc-512aba93c125" providerId="ADAL" clId="{2C8A2895-BF53-4C25-BCC3-849B4AAE3C05}" dt="2023-10-23T23:26:50.540" v="407"/>
          <ac:graphicFrameMkLst>
            <pc:docMk/>
            <pc:sldMk cId="1201985338" sldId="691"/>
            <ac:graphicFrameMk id="10" creationId="{17957C4C-ECA6-C481-2BC3-BB5F00C2C9DC}"/>
          </ac:graphicFrameMkLst>
        </pc:graphicFrameChg>
        <pc:graphicFrameChg chg="add mod">
          <ac:chgData name="SIMMER, Mech" userId="754399c7-6630-4c18-90cc-512aba93c125" providerId="ADAL" clId="{2C8A2895-BF53-4C25-BCC3-849B4AAE3C05}" dt="2023-10-24T01:36:58.092" v="502" actId="1076"/>
          <ac:graphicFrameMkLst>
            <pc:docMk/>
            <pc:sldMk cId="1201985338" sldId="691"/>
            <ac:graphicFrameMk id="12" creationId="{17957C4C-ECA6-C481-2BC3-BB5F00C2C9DC}"/>
          </ac:graphicFrameMkLst>
        </pc:graphicFrameChg>
        <pc:graphicFrameChg chg="add mod">
          <ac:chgData name="SIMMER, Mech" userId="754399c7-6630-4c18-90cc-512aba93c125" providerId="ADAL" clId="{2C8A2895-BF53-4C25-BCC3-849B4AAE3C05}" dt="2023-10-24T00:18:08.712" v="421"/>
          <ac:graphicFrameMkLst>
            <pc:docMk/>
            <pc:sldMk cId="1201985338" sldId="691"/>
            <ac:graphicFrameMk id="13" creationId="{096FCB64-8DAF-3C8D-E2C6-A60E2EB8CF58}"/>
          </ac:graphicFrameMkLst>
        </pc:graphicFrameChg>
        <pc:graphicFrameChg chg="add mod">
          <ac:chgData name="SIMMER, Mech" userId="754399c7-6630-4c18-90cc-512aba93c125" providerId="ADAL" clId="{2C8A2895-BF53-4C25-BCC3-849B4AAE3C05}" dt="2023-10-25T04:22:24.611" v="1402"/>
          <ac:graphicFrameMkLst>
            <pc:docMk/>
            <pc:sldMk cId="1201985338" sldId="691"/>
            <ac:graphicFrameMk id="14" creationId="{096FCB64-8DAF-3C8D-E2C6-A60E2EB8CF58}"/>
          </ac:graphicFrameMkLst>
        </pc:graphicFrameChg>
        <pc:graphicFrameChg chg="add del mod">
          <ac:chgData name="SIMMER, Mech" userId="754399c7-6630-4c18-90cc-512aba93c125" providerId="ADAL" clId="{2C8A2895-BF53-4C25-BCC3-849B4AAE3C05}" dt="2023-10-24T01:38:45.063" v="512"/>
          <ac:graphicFrameMkLst>
            <pc:docMk/>
            <pc:sldMk cId="1201985338" sldId="691"/>
            <ac:graphicFrameMk id="15" creationId="{B3DD8639-A1A9-EC15-C708-45F81EB911A9}"/>
          </ac:graphicFrameMkLst>
        </pc:graphicFrameChg>
        <pc:graphicFrameChg chg="add del mod">
          <ac:chgData name="SIMMER, Mech" userId="754399c7-6630-4c18-90cc-512aba93c125" providerId="ADAL" clId="{2C8A2895-BF53-4C25-BCC3-849B4AAE3C05}" dt="2023-10-24T01:39:03.538" v="517" actId="478"/>
          <ac:graphicFrameMkLst>
            <pc:docMk/>
            <pc:sldMk cId="1201985338" sldId="691"/>
            <ac:graphicFrameMk id="16" creationId="{E1DB8B17-212B-3EA8-31BD-C36B46C79DAD}"/>
          </ac:graphicFrameMkLst>
        </pc:graphicFrameChg>
        <pc:graphicFrameChg chg="add del mod">
          <ac:chgData name="SIMMER, Mech" userId="754399c7-6630-4c18-90cc-512aba93c125" providerId="ADAL" clId="{2C8A2895-BF53-4C25-BCC3-849B4AAE3C05}" dt="2023-10-26T03:51:52.711" v="1575"/>
          <ac:graphicFrameMkLst>
            <pc:docMk/>
            <pc:sldMk cId="1201985338" sldId="691"/>
            <ac:graphicFrameMk id="18" creationId="{4051A58B-F1E0-4647-0831-8F606B78CABF}"/>
          </ac:graphicFrameMkLst>
        </pc:graphicFrameChg>
      </pc:sldChg>
      <pc:sldChg chg="del">
        <pc:chgData name="SIMMER, Mech" userId="754399c7-6630-4c18-90cc-512aba93c125" providerId="ADAL" clId="{2C8A2895-BF53-4C25-BCC3-849B4AAE3C05}" dt="2023-10-23T01:53:57.273" v="108" actId="2696"/>
        <pc:sldMkLst>
          <pc:docMk/>
          <pc:sldMk cId="1825093648" sldId="692"/>
        </pc:sldMkLst>
      </pc:sldChg>
      <pc:sldChg chg="del">
        <pc:chgData name="SIMMER, Mech" userId="754399c7-6630-4c18-90cc-512aba93c125" providerId="ADAL" clId="{2C8A2895-BF53-4C25-BCC3-849B4AAE3C05}" dt="2023-10-23T01:53:57.273" v="108" actId="2696"/>
        <pc:sldMkLst>
          <pc:docMk/>
          <pc:sldMk cId="2842709268" sldId="693"/>
        </pc:sldMkLst>
      </pc:sldChg>
      <pc:sldChg chg="del">
        <pc:chgData name="SIMMER, Mech" userId="754399c7-6630-4c18-90cc-512aba93c125" providerId="ADAL" clId="{2C8A2895-BF53-4C25-BCC3-849B4AAE3C05}" dt="2023-10-23T01:53:57.273" v="108" actId="2696"/>
        <pc:sldMkLst>
          <pc:docMk/>
          <pc:sldMk cId="833532448" sldId="696"/>
        </pc:sldMkLst>
      </pc:sldChg>
      <pc:sldChg chg="del">
        <pc:chgData name="SIMMER, Mech" userId="754399c7-6630-4c18-90cc-512aba93c125" providerId="ADAL" clId="{2C8A2895-BF53-4C25-BCC3-849B4AAE3C05}" dt="2023-10-23T01:54:03.474" v="109" actId="2696"/>
        <pc:sldMkLst>
          <pc:docMk/>
          <pc:sldMk cId="794521219" sldId="697"/>
        </pc:sldMkLst>
      </pc:sldChg>
      <pc:sldChg chg="del">
        <pc:chgData name="SIMMER, Mech" userId="754399c7-6630-4c18-90cc-512aba93c125" providerId="ADAL" clId="{2C8A2895-BF53-4C25-BCC3-849B4AAE3C05}" dt="2023-10-23T01:54:03.474" v="109" actId="2696"/>
        <pc:sldMkLst>
          <pc:docMk/>
          <pc:sldMk cId="3940878363" sldId="698"/>
        </pc:sldMkLst>
      </pc:sldChg>
      <pc:sldChg chg="modSp new mod ord">
        <pc:chgData name="SIMMER, Mech" userId="754399c7-6630-4c18-90cc-512aba93c125" providerId="ADAL" clId="{2C8A2895-BF53-4C25-BCC3-849B4AAE3C05}" dt="2023-10-24T00:51:57.165" v="496" actId="1076"/>
        <pc:sldMkLst>
          <pc:docMk/>
          <pc:sldMk cId="2415286358" sldId="699"/>
        </pc:sldMkLst>
        <pc:spChg chg="mod">
          <ac:chgData name="SIMMER, Mech" userId="754399c7-6630-4c18-90cc-512aba93c125" providerId="ADAL" clId="{2C8A2895-BF53-4C25-BCC3-849B4AAE3C05}" dt="2023-10-24T00:51:57.165" v="496" actId="1076"/>
          <ac:spMkLst>
            <pc:docMk/>
            <pc:sldMk cId="2415286358" sldId="699"/>
            <ac:spMk id="2" creationId="{F5665739-73E0-0BAA-DEA9-FAE477F081EE}"/>
          </ac:spMkLst>
        </pc:spChg>
      </pc:sldChg>
      <pc:sldChg chg="addSp delSp modSp add mod ord modNotesTx">
        <pc:chgData name="SIMMER, Mech" userId="754399c7-6630-4c18-90cc-512aba93c125" providerId="ADAL" clId="{2C8A2895-BF53-4C25-BCC3-849B4AAE3C05}" dt="2023-10-30T21:29:37.535" v="3317" actId="20577"/>
        <pc:sldMkLst>
          <pc:docMk/>
          <pc:sldMk cId="98860095" sldId="700"/>
        </pc:sldMkLst>
        <pc:spChg chg="add del mod">
          <ac:chgData name="SIMMER, Mech" userId="754399c7-6630-4c18-90cc-512aba93c125" providerId="ADAL" clId="{2C8A2895-BF53-4C25-BCC3-849B4AAE3C05}" dt="2023-10-23T22:18:59.337" v="389" actId="478"/>
          <ac:spMkLst>
            <pc:docMk/>
            <pc:sldMk cId="98860095" sldId="700"/>
            <ac:spMk id="3" creationId="{1093BA5A-E71F-5DB7-A837-B9C4FC0C8E23}"/>
          </ac:spMkLst>
        </pc:spChg>
        <pc:spChg chg="add mod">
          <ac:chgData name="SIMMER, Mech" userId="754399c7-6630-4c18-90cc-512aba93c125" providerId="ADAL" clId="{2C8A2895-BF53-4C25-BCC3-849B4AAE3C05}" dt="2023-10-25T00:18:59.943" v="1338" actId="20577"/>
          <ac:spMkLst>
            <pc:docMk/>
            <pc:sldMk cId="98860095" sldId="700"/>
            <ac:spMk id="5" creationId="{B9D91A69-3EB2-82B4-ACA9-8D034EAC6219}"/>
          </ac:spMkLst>
        </pc:spChg>
        <pc:spChg chg="mod">
          <ac:chgData name="SIMMER, Mech" userId="754399c7-6630-4c18-90cc-512aba93c125" providerId="ADAL" clId="{2C8A2895-BF53-4C25-BCC3-849B4AAE3C05}" dt="2023-10-30T21:29:37.535" v="3317" actId="20577"/>
          <ac:spMkLst>
            <pc:docMk/>
            <pc:sldMk cId="98860095" sldId="700"/>
            <ac:spMk id="8" creationId="{583DF65C-FBFA-B0DF-8B62-EDEF0AB01A26}"/>
          </ac:spMkLst>
        </pc:spChg>
        <pc:spChg chg="mod">
          <ac:chgData name="SIMMER, Mech" userId="754399c7-6630-4c18-90cc-512aba93c125" providerId="ADAL" clId="{2C8A2895-BF53-4C25-BCC3-849B4AAE3C05}" dt="2023-10-24T23:48:25.002" v="970" actId="20577"/>
          <ac:spMkLst>
            <pc:docMk/>
            <pc:sldMk cId="98860095" sldId="700"/>
            <ac:spMk id="11" creationId="{1349F694-48E8-E58C-CF08-E411D41B9A1D}"/>
          </ac:spMkLst>
        </pc:spChg>
      </pc:sldChg>
      <pc:sldChg chg="addSp delSp modSp add mod ord">
        <pc:chgData name="SIMMER, Mech" userId="754399c7-6630-4c18-90cc-512aba93c125" providerId="ADAL" clId="{2C8A2895-BF53-4C25-BCC3-849B4AAE3C05}" dt="2023-10-30T05:11:50.476" v="3310" actId="20577"/>
        <pc:sldMkLst>
          <pc:docMk/>
          <pc:sldMk cId="1177345198" sldId="701"/>
        </pc:sldMkLst>
        <pc:spChg chg="add mod">
          <ac:chgData name="SIMMER, Mech" userId="754399c7-6630-4c18-90cc-512aba93c125" providerId="ADAL" clId="{2C8A2895-BF53-4C25-BCC3-849B4AAE3C05}" dt="2023-10-30T05:11:50.476" v="3310" actId="20577"/>
          <ac:spMkLst>
            <pc:docMk/>
            <pc:sldMk cId="1177345198" sldId="701"/>
            <ac:spMk id="5" creationId="{0A83EF09-850C-023C-9AB4-0C7BF6F36EF9}"/>
          </ac:spMkLst>
        </pc:spChg>
        <pc:spChg chg="mod">
          <ac:chgData name="SIMMER, Mech" userId="754399c7-6630-4c18-90cc-512aba93c125" providerId="ADAL" clId="{2C8A2895-BF53-4C25-BCC3-849B4AAE3C05}" dt="2023-10-29T00:53:50.858" v="2013" actId="20577"/>
          <ac:spMkLst>
            <pc:docMk/>
            <pc:sldMk cId="1177345198" sldId="701"/>
            <ac:spMk id="8" creationId="{583DF65C-FBFA-B0DF-8B62-EDEF0AB01A26}"/>
          </ac:spMkLst>
        </pc:spChg>
        <pc:graphicFrameChg chg="add del mod">
          <ac:chgData name="SIMMER, Mech" userId="754399c7-6630-4c18-90cc-512aba93c125" providerId="ADAL" clId="{2C8A2895-BF53-4C25-BCC3-849B4AAE3C05}" dt="2023-10-26T04:14:48.660" v="1967" actId="478"/>
          <ac:graphicFrameMkLst>
            <pc:docMk/>
            <pc:sldMk cId="1177345198" sldId="701"/>
            <ac:graphicFrameMk id="2" creationId="{7F808461-41A1-E21B-4DFC-B70AB77E72FC}"/>
          </ac:graphicFrameMkLst>
        </pc:graphicFrameChg>
        <pc:picChg chg="add mod">
          <ac:chgData name="SIMMER, Mech" userId="754399c7-6630-4c18-90cc-512aba93c125" providerId="ADAL" clId="{2C8A2895-BF53-4C25-BCC3-849B4AAE3C05}" dt="2023-10-30T05:07:49.709" v="2810" actId="1076"/>
          <ac:picMkLst>
            <pc:docMk/>
            <pc:sldMk cId="1177345198" sldId="701"/>
            <ac:picMk id="3" creationId="{F89A90CE-54C0-7981-9422-0B5E4CD2445D}"/>
          </ac:picMkLst>
        </pc:picChg>
      </pc:sldChg>
      <pc:sldChg chg="addSp modSp add mod ord">
        <pc:chgData name="SIMMER, Mech" userId="754399c7-6630-4c18-90cc-512aba93c125" providerId="ADAL" clId="{2C8A2895-BF53-4C25-BCC3-849B4AAE3C05}" dt="2023-10-30T05:13:11.413" v="3315" actId="1076"/>
        <pc:sldMkLst>
          <pc:docMk/>
          <pc:sldMk cId="445626490" sldId="702"/>
        </pc:sldMkLst>
        <pc:spChg chg="mod">
          <ac:chgData name="SIMMER, Mech" userId="754399c7-6630-4c18-90cc-512aba93c125" providerId="ADAL" clId="{2C8A2895-BF53-4C25-BCC3-849B4AAE3C05}" dt="2023-10-29T00:53:47.662" v="2011" actId="20577"/>
          <ac:spMkLst>
            <pc:docMk/>
            <pc:sldMk cId="445626490" sldId="702"/>
            <ac:spMk id="8" creationId="{583DF65C-FBFA-B0DF-8B62-EDEF0AB01A26}"/>
          </ac:spMkLst>
        </pc:spChg>
        <pc:picChg chg="add mod">
          <ac:chgData name="SIMMER, Mech" userId="754399c7-6630-4c18-90cc-512aba93c125" providerId="ADAL" clId="{2C8A2895-BF53-4C25-BCC3-849B4AAE3C05}" dt="2023-10-30T05:13:08.423" v="3314" actId="1076"/>
          <ac:picMkLst>
            <pc:docMk/>
            <pc:sldMk cId="445626490" sldId="702"/>
            <ac:picMk id="2" creationId="{8B47185B-E44A-B362-D2B7-8A43755A2CAC}"/>
          </ac:picMkLst>
        </pc:picChg>
        <pc:picChg chg="add mod">
          <ac:chgData name="SIMMER, Mech" userId="754399c7-6630-4c18-90cc-512aba93c125" providerId="ADAL" clId="{2C8A2895-BF53-4C25-BCC3-849B4AAE3C05}" dt="2023-10-30T05:13:11.413" v="3315" actId="1076"/>
          <ac:picMkLst>
            <pc:docMk/>
            <pc:sldMk cId="445626490" sldId="702"/>
            <ac:picMk id="3" creationId="{11F605C7-7ED3-3EBF-BEAF-ED553618B8CC}"/>
          </ac:picMkLst>
        </pc:picChg>
      </pc:sldChg>
      <pc:sldChg chg="addSp delSp modSp add del mod">
        <pc:chgData name="SIMMER, Mech" userId="754399c7-6630-4c18-90cc-512aba93c125" providerId="ADAL" clId="{2C8A2895-BF53-4C25-BCC3-849B4AAE3C05}" dt="2023-10-29T22:53:08.997" v="2073" actId="2696"/>
        <pc:sldMkLst>
          <pc:docMk/>
          <pc:sldMk cId="2797869155" sldId="703"/>
        </pc:sldMkLst>
        <pc:spChg chg="mod">
          <ac:chgData name="SIMMER, Mech" userId="754399c7-6630-4c18-90cc-512aba93c125" providerId="ADAL" clId="{2C8A2895-BF53-4C25-BCC3-849B4AAE3C05}" dt="2023-10-29T00:54:07.451" v="2016" actId="20577"/>
          <ac:spMkLst>
            <pc:docMk/>
            <pc:sldMk cId="2797869155" sldId="703"/>
            <ac:spMk id="8" creationId="{583DF65C-FBFA-B0DF-8B62-EDEF0AB01A26}"/>
          </ac:spMkLst>
        </pc:spChg>
        <pc:picChg chg="add del mod">
          <ac:chgData name="SIMMER, Mech" userId="754399c7-6630-4c18-90cc-512aba93c125" providerId="ADAL" clId="{2C8A2895-BF53-4C25-BCC3-849B4AAE3C05}" dt="2023-10-29T01:56:09.433" v="2020" actId="478"/>
          <ac:picMkLst>
            <pc:docMk/>
            <pc:sldMk cId="2797869155" sldId="703"/>
            <ac:picMk id="2" creationId="{C1E0CC20-CBBE-F207-B47F-C4D7C59F3932}"/>
          </ac:picMkLst>
        </pc:picChg>
        <pc:picChg chg="add mod">
          <ac:chgData name="SIMMER, Mech" userId="754399c7-6630-4c18-90cc-512aba93c125" providerId="ADAL" clId="{2C8A2895-BF53-4C25-BCC3-849B4AAE3C05}" dt="2023-10-29T22:42:59.261" v="2046" actId="1076"/>
          <ac:picMkLst>
            <pc:docMk/>
            <pc:sldMk cId="2797869155" sldId="703"/>
            <ac:picMk id="3" creationId="{3E08CC05-AEF7-E3FC-9189-F377A32B5968}"/>
          </ac:picMkLst>
        </pc:picChg>
        <pc:picChg chg="add mod">
          <ac:chgData name="SIMMER, Mech" userId="754399c7-6630-4c18-90cc-512aba93c125" providerId="ADAL" clId="{2C8A2895-BF53-4C25-BCC3-849B4AAE3C05}" dt="2023-10-29T02:10:06.804" v="2040" actId="1076"/>
          <ac:picMkLst>
            <pc:docMk/>
            <pc:sldMk cId="2797869155" sldId="703"/>
            <ac:picMk id="5" creationId="{46A796A5-ED50-3B79-09B6-1A490AC41ED8}"/>
          </ac:picMkLst>
        </pc:picChg>
        <pc:picChg chg="add mod">
          <ac:chgData name="SIMMER, Mech" userId="754399c7-6630-4c18-90cc-512aba93c125" providerId="ADAL" clId="{2C8A2895-BF53-4C25-BCC3-849B4AAE3C05}" dt="2023-10-29T02:10:18.598" v="2042" actId="1076"/>
          <ac:picMkLst>
            <pc:docMk/>
            <pc:sldMk cId="2797869155" sldId="703"/>
            <ac:picMk id="6" creationId="{77B1F73D-1C88-9D8D-BF1B-5377EC287217}"/>
          </ac:picMkLst>
        </pc:picChg>
      </pc:sldChg>
      <pc:sldChg chg="addSp delSp modSp add mod modNotesTx">
        <pc:chgData name="SIMMER, Mech" userId="754399c7-6630-4c18-90cc-512aba93c125" providerId="ADAL" clId="{2C8A2895-BF53-4C25-BCC3-849B4AAE3C05}" dt="2023-10-30T05:07:25.128" v="2808" actId="1076"/>
        <pc:sldMkLst>
          <pc:docMk/>
          <pc:sldMk cId="2515976270" sldId="704"/>
        </pc:sldMkLst>
        <pc:spChg chg="add del mod">
          <ac:chgData name="SIMMER, Mech" userId="754399c7-6630-4c18-90cc-512aba93c125" providerId="ADAL" clId="{2C8A2895-BF53-4C25-BCC3-849B4AAE3C05}" dt="2023-10-23T22:19:06.433" v="391" actId="478"/>
          <ac:spMkLst>
            <pc:docMk/>
            <pc:sldMk cId="2515976270" sldId="704"/>
            <ac:spMk id="3" creationId="{F77F49B7-5D5C-C737-F873-16AA61D95DBF}"/>
          </ac:spMkLst>
        </pc:spChg>
        <pc:spChg chg="mod">
          <ac:chgData name="SIMMER, Mech" userId="754399c7-6630-4c18-90cc-512aba93c125" providerId="ADAL" clId="{2C8A2895-BF53-4C25-BCC3-849B4AAE3C05}" dt="2023-10-30T04:46:43.624" v="2683" actId="20577"/>
          <ac:spMkLst>
            <pc:docMk/>
            <pc:sldMk cId="2515976270" sldId="704"/>
            <ac:spMk id="8" creationId="{583DF65C-FBFA-B0DF-8B62-EDEF0AB01A26}"/>
          </ac:spMkLst>
        </pc:spChg>
        <pc:spChg chg="add mod">
          <ac:chgData name="SIMMER, Mech" userId="754399c7-6630-4c18-90cc-512aba93c125" providerId="ADAL" clId="{2C8A2895-BF53-4C25-BCC3-849B4AAE3C05}" dt="2023-10-30T04:44:01.299" v="2491" actId="1076"/>
          <ac:spMkLst>
            <pc:docMk/>
            <pc:sldMk cId="2515976270" sldId="704"/>
            <ac:spMk id="14" creationId="{E148CE65-7792-884F-CA11-99B05D3893FF}"/>
          </ac:spMkLst>
        </pc:spChg>
        <pc:spChg chg="add mod">
          <ac:chgData name="SIMMER, Mech" userId="754399c7-6630-4c18-90cc-512aba93c125" providerId="ADAL" clId="{2C8A2895-BF53-4C25-BCC3-849B4AAE3C05}" dt="2023-10-30T04:48:45.426" v="2807" actId="20577"/>
          <ac:spMkLst>
            <pc:docMk/>
            <pc:sldMk cId="2515976270" sldId="704"/>
            <ac:spMk id="15" creationId="{E7C85B4C-E19A-A180-3927-6C41F531C2AE}"/>
          </ac:spMkLst>
        </pc:spChg>
        <pc:graphicFrameChg chg="add del mod">
          <ac:chgData name="SIMMER, Mech" userId="754399c7-6630-4c18-90cc-512aba93c125" providerId="ADAL" clId="{2C8A2895-BF53-4C25-BCC3-849B4AAE3C05}" dt="2023-10-29T23:02:02.619" v="2125"/>
          <ac:graphicFrameMkLst>
            <pc:docMk/>
            <pc:sldMk cId="2515976270" sldId="704"/>
            <ac:graphicFrameMk id="5" creationId="{34422E80-241D-BB53-C4BF-F9F91341D172}"/>
          </ac:graphicFrameMkLst>
        </pc:graphicFrameChg>
        <pc:graphicFrameChg chg="add mod modGraphic">
          <ac:chgData name="SIMMER, Mech" userId="754399c7-6630-4c18-90cc-512aba93c125" providerId="ADAL" clId="{2C8A2895-BF53-4C25-BCC3-849B4AAE3C05}" dt="2023-10-30T01:13:00.537" v="2344" actId="1076"/>
          <ac:graphicFrameMkLst>
            <pc:docMk/>
            <pc:sldMk cId="2515976270" sldId="704"/>
            <ac:graphicFrameMk id="6" creationId="{84C03A01-838A-4898-5DF2-B218A18A6C89}"/>
          </ac:graphicFrameMkLst>
        </pc:graphicFrameChg>
        <pc:graphicFrameChg chg="add mod">
          <ac:chgData name="SIMMER, Mech" userId="754399c7-6630-4c18-90cc-512aba93c125" providerId="ADAL" clId="{2C8A2895-BF53-4C25-BCC3-849B4AAE3C05}" dt="2023-10-30T01:12:57.364" v="2343" actId="1076"/>
          <ac:graphicFrameMkLst>
            <pc:docMk/>
            <pc:sldMk cId="2515976270" sldId="704"/>
            <ac:graphicFrameMk id="7" creationId="{F7C1AF69-075D-9E39-4475-29CFF0E8DFAC}"/>
          </ac:graphicFrameMkLst>
        </pc:graphicFrameChg>
        <pc:graphicFrameChg chg="add del mod">
          <ac:chgData name="SIMMER, Mech" userId="754399c7-6630-4c18-90cc-512aba93c125" providerId="ADAL" clId="{2C8A2895-BF53-4C25-BCC3-849B4AAE3C05}" dt="2023-10-30T01:08:29.680" v="2272"/>
          <ac:graphicFrameMkLst>
            <pc:docMk/>
            <pc:sldMk cId="2515976270" sldId="704"/>
            <ac:graphicFrameMk id="9" creationId="{29392B6B-7DC5-B18D-A364-B71A4EE01ABB}"/>
          </ac:graphicFrameMkLst>
        </pc:graphicFrameChg>
        <pc:graphicFrameChg chg="add mod modGraphic">
          <ac:chgData name="SIMMER, Mech" userId="754399c7-6630-4c18-90cc-512aba93c125" providerId="ADAL" clId="{2C8A2895-BF53-4C25-BCC3-849B4AAE3C05}" dt="2023-10-30T05:07:25.128" v="2808" actId="1076"/>
          <ac:graphicFrameMkLst>
            <pc:docMk/>
            <pc:sldMk cId="2515976270" sldId="704"/>
            <ac:graphicFrameMk id="10" creationId="{BE6653EB-1D8A-0C45-DC99-517756BEF1FC}"/>
          </ac:graphicFrameMkLst>
        </pc:graphicFrameChg>
        <pc:graphicFrameChg chg="add del mod">
          <ac:chgData name="SIMMER, Mech" userId="754399c7-6630-4c18-90cc-512aba93c125" providerId="ADAL" clId="{2C8A2895-BF53-4C25-BCC3-849B4AAE3C05}" dt="2023-10-30T01:09:32.356" v="2284"/>
          <ac:graphicFrameMkLst>
            <pc:docMk/>
            <pc:sldMk cId="2515976270" sldId="704"/>
            <ac:graphicFrameMk id="12" creationId="{D98CDD25-2A88-F67B-F213-3EB5C2E96FB5}"/>
          </ac:graphicFrameMkLst>
        </pc:graphicFrameChg>
        <pc:graphicFrameChg chg="add mod modGraphic">
          <ac:chgData name="SIMMER, Mech" userId="754399c7-6630-4c18-90cc-512aba93c125" providerId="ADAL" clId="{2C8A2895-BF53-4C25-BCC3-849B4AAE3C05}" dt="2023-10-30T04:43:44.912" v="2486" actId="1076"/>
          <ac:graphicFrameMkLst>
            <pc:docMk/>
            <pc:sldMk cId="2515976270" sldId="704"/>
            <ac:graphicFrameMk id="13" creationId="{5A29E60E-EE5E-4884-BDC8-6AA7C7996DC8}"/>
          </ac:graphicFrameMkLst>
        </pc:graphicFrameChg>
      </pc:sldChg>
      <pc:sldChg chg="modSp add mod">
        <pc:chgData name="SIMMER, Mech" userId="754399c7-6630-4c18-90cc-512aba93c125" providerId="ADAL" clId="{2C8A2895-BF53-4C25-BCC3-849B4AAE3C05}" dt="2023-10-23T01:56:16.072" v="179" actId="20577"/>
        <pc:sldMkLst>
          <pc:docMk/>
          <pc:sldMk cId="3221451071" sldId="705"/>
        </pc:sldMkLst>
        <pc:spChg chg="mod">
          <ac:chgData name="SIMMER, Mech" userId="754399c7-6630-4c18-90cc-512aba93c125" providerId="ADAL" clId="{2C8A2895-BF53-4C25-BCC3-849B4AAE3C05}" dt="2023-10-23T01:56:16.072" v="179" actId="20577"/>
          <ac:spMkLst>
            <pc:docMk/>
            <pc:sldMk cId="3221451071" sldId="705"/>
            <ac:spMk id="8" creationId="{583DF65C-FBFA-B0DF-8B62-EDEF0AB01A26}"/>
          </ac:spMkLst>
        </pc:spChg>
      </pc:sldChg>
      <pc:sldChg chg="addSp delSp modSp add mod ord">
        <pc:chgData name="SIMMER, Mech" userId="754399c7-6630-4c18-90cc-512aba93c125" providerId="ADAL" clId="{2C8A2895-BF53-4C25-BCC3-849B4AAE3C05}" dt="2023-10-26T03:52:21.146" v="1594" actId="478"/>
        <pc:sldMkLst>
          <pc:docMk/>
          <pc:sldMk cId="2122001115" sldId="706"/>
        </pc:sldMkLst>
        <pc:spChg chg="del mod">
          <ac:chgData name="SIMMER, Mech" userId="754399c7-6630-4c18-90cc-512aba93c125" providerId="ADAL" clId="{2C8A2895-BF53-4C25-BCC3-849B4AAE3C05}" dt="2023-10-24T01:47:52.469" v="586" actId="478"/>
          <ac:spMkLst>
            <pc:docMk/>
            <pc:sldMk cId="2122001115" sldId="706"/>
            <ac:spMk id="4" creationId="{2FE58215-5602-85B5-A402-D8C5CCA52853}"/>
          </ac:spMkLst>
        </pc:spChg>
        <pc:spChg chg="mod">
          <ac:chgData name="SIMMER, Mech" userId="754399c7-6630-4c18-90cc-512aba93c125" providerId="ADAL" clId="{2C8A2895-BF53-4C25-BCC3-849B4AAE3C05}" dt="2023-10-26T03:52:16.214" v="1593" actId="20577"/>
          <ac:spMkLst>
            <pc:docMk/>
            <pc:sldMk cId="2122001115" sldId="706"/>
            <ac:spMk id="8" creationId="{583DF65C-FBFA-B0DF-8B62-EDEF0AB01A26}"/>
          </ac:spMkLst>
        </pc:spChg>
        <pc:spChg chg="add del mod">
          <ac:chgData name="SIMMER, Mech" userId="754399c7-6630-4c18-90cc-512aba93c125" providerId="ADAL" clId="{2C8A2895-BF53-4C25-BCC3-849B4AAE3C05}" dt="2023-10-24T01:47:54.691" v="588"/>
          <ac:spMkLst>
            <pc:docMk/>
            <pc:sldMk cId="2122001115" sldId="706"/>
            <ac:spMk id="9" creationId="{A5B0FF07-87A3-9892-EAA4-205ADDA49C70}"/>
          </ac:spMkLst>
        </pc:spChg>
        <pc:spChg chg="add del mod">
          <ac:chgData name="SIMMER, Mech" userId="754399c7-6630-4c18-90cc-512aba93c125" providerId="ADAL" clId="{2C8A2895-BF53-4C25-BCC3-849B4AAE3C05}" dt="2023-10-24T01:47:58.205" v="590"/>
          <ac:spMkLst>
            <pc:docMk/>
            <pc:sldMk cId="2122001115" sldId="706"/>
            <ac:spMk id="10" creationId="{57483E41-0927-1CBB-54C5-E845D5D8067B}"/>
          </ac:spMkLst>
        </pc:spChg>
        <pc:graphicFrameChg chg="add mod">
          <ac:chgData name="SIMMER, Mech" userId="754399c7-6630-4c18-90cc-512aba93c125" providerId="ADAL" clId="{2C8A2895-BF53-4C25-BCC3-849B4AAE3C05}" dt="2023-10-24T01:47:05.321" v="581" actId="14100"/>
          <ac:graphicFrameMkLst>
            <pc:docMk/>
            <pc:sldMk cId="2122001115" sldId="706"/>
            <ac:graphicFrameMk id="2" creationId="{EF0F71A2-B526-06A5-388A-98C8F5B616F9}"/>
          </ac:graphicFrameMkLst>
        </pc:graphicFrameChg>
        <pc:graphicFrameChg chg="add mod">
          <ac:chgData name="SIMMER, Mech" userId="754399c7-6630-4c18-90cc-512aba93c125" providerId="ADAL" clId="{2C8A2895-BF53-4C25-BCC3-849B4AAE3C05}" dt="2023-10-24T00:29:53.333" v="490" actId="20577"/>
          <ac:graphicFrameMkLst>
            <pc:docMk/>
            <pc:sldMk cId="2122001115" sldId="706"/>
            <ac:graphicFrameMk id="3" creationId="{83DF9A1D-FE67-EA5E-4BDB-CF8A0D4965C8}"/>
          </ac:graphicFrameMkLst>
        </pc:graphicFrameChg>
        <pc:graphicFrameChg chg="add del mod">
          <ac:chgData name="SIMMER, Mech" userId="754399c7-6630-4c18-90cc-512aba93c125" providerId="ADAL" clId="{2C8A2895-BF53-4C25-BCC3-849B4AAE3C05}" dt="2023-10-24T01:39:33.759" v="520" actId="478"/>
          <ac:graphicFrameMkLst>
            <pc:docMk/>
            <pc:sldMk cId="2122001115" sldId="706"/>
            <ac:graphicFrameMk id="5" creationId="{16467CA2-161E-6E18-83EE-204444166840}"/>
          </ac:graphicFrameMkLst>
        </pc:graphicFrameChg>
        <pc:graphicFrameChg chg="add del mod">
          <ac:chgData name="SIMMER, Mech" userId="754399c7-6630-4c18-90cc-512aba93c125" providerId="ADAL" clId="{2C8A2895-BF53-4C25-BCC3-849B4AAE3C05}" dt="2023-10-24T01:40:02.308" v="536"/>
          <ac:graphicFrameMkLst>
            <pc:docMk/>
            <pc:sldMk cId="2122001115" sldId="706"/>
            <ac:graphicFrameMk id="6" creationId="{A624DD88-E3F9-6528-111F-2CB90FD9D5E3}"/>
          </ac:graphicFrameMkLst>
        </pc:graphicFrameChg>
        <pc:graphicFrameChg chg="add del mod modGraphic">
          <ac:chgData name="SIMMER, Mech" userId="754399c7-6630-4c18-90cc-512aba93c125" providerId="ADAL" clId="{2C8A2895-BF53-4C25-BCC3-849B4AAE3C05}" dt="2023-10-26T03:52:21.146" v="1594" actId="478"/>
          <ac:graphicFrameMkLst>
            <pc:docMk/>
            <pc:sldMk cId="2122001115" sldId="706"/>
            <ac:graphicFrameMk id="7" creationId="{F454D640-15D5-853D-08D5-50B12FE4893F}"/>
          </ac:graphicFrameMkLst>
        </pc:graphicFrameChg>
        <pc:graphicFrameChg chg="del">
          <ac:chgData name="SIMMER, Mech" userId="754399c7-6630-4c18-90cc-512aba93c125" providerId="ADAL" clId="{2C8A2895-BF53-4C25-BCC3-849B4AAE3C05}" dt="2023-10-24T00:22:11.981" v="430" actId="478"/>
          <ac:graphicFrameMkLst>
            <pc:docMk/>
            <pc:sldMk cId="2122001115" sldId="706"/>
            <ac:graphicFrameMk id="12" creationId="{17957C4C-ECA6-C481-2BC3-BB5F00C2C9DC}"/>
          </ac:graphicFrameMkLst>
        </pc:graphicFrameChg>
        <pc:graphicFrameChg chg="del">
          <ac:chgData name="SIMMER, Mech" userId="754399c7-6630-4c18-90cc-512aba93c125" providerId="ADAL" clId="{2C8A2895-BF53-4C25-BCC3-849B4AAE3C05}" dt="2023-10-24T00:22:13.502" v="431" actId="478"/>
          <ac:graphicFrameMkLst>
            <pc:docMk/>
            <pc:sldMk cId="2122001115" sldId="706"/>
            <ac:graphicFrameMk id="14" creationId="{096FCB64-8DAF-3C8D-E2C6-A60E2EB8CF58}"/>
          </ac:graphicFrameMkLst>
        </pc:graphicFrameChg>
      </pc:sldChg>
      <pc:sldChg chg="addSp delSp modSp add del mod ord">
        <pc:chgData name="SIMMER, Mech" userId="754399c7-6630-4c18-90cc-512aba93c125" providerId="ADAL" clId="{2C8A2895-BF53-4C25-BCC3-849B4AAE3C05}" dt="2023-10-26T03:50:53.637" v="1560" actId="2696"/>
        <pc:sldMkLst>
          <pc:docMk/>
          <pc:sldMk cId="4024304879" sldId="707"/>
        </pc:sldMkLst>
        <pc:graphicFrameChg chg="add del mod">
          <ac:chgData name="SIMMER, Mech" userId="754399c7-6630-4c18-90cc-512aba93c125" providerId="ADAL" clId="{2C8A2895-BF53-4C25-BCC3-849B4AAE3C05}" dt="2023-10-26T01:41:40.046" v="1504" actId="478"/>
          <ac:graphicFrameMkLst>
            <pc:docMk/>
            <pc:sldMk cId="4024304879" sldId="707"/>
            <ac:graphicFrameMk id="2" creationId="{4013B5CF-2A32-4D77-C82B-2F14C3FE8DF8}"/>
          </ac:graphicFrameMkLst>
        </pc:graphicFrameChg>
        <pc:graphicFrameChg chg="add mod">
          <ac:chgData name="SIMMER, Mech" userId="754399c7-6630-4c18-90cc-512aba93c125" providerId="ADAL" clId="{2C8A2895-BF53-4C25-BCC3-849B4AAE3C05}" dt="2023-10-24T23:03:11.163" v="602"/>
          <ac:graphicFrameMkLst>
            <pc:docMk/>
            <pc:sldMk cId="4024304879" sldId="707"/>
            <ac:graphicFrameMk id="3" creationId="{C41A0C0C-D068-208B-DBFA-BB90476BC1B5}"/>
          </ac:graphicFrameMkLst>
        </pc:graphicFrameChg>
        <pc:graphicFrameChg chg="add del mod modGraphic">
          <ac:chgData name="SIMMER, Mech" userId="754399c7-6630-4c18-90cc-512aba93c125" providerId="ADAL" clId="{2C8A2895-BF53-4C25-BCC3-849B4AAE3C05}" dt="2023-10-24T23:03:55.720" v="612" actId="478"/>
          <ac:graphicFrameMkLst>
            <pc:docMk/>
            <pc:sldMk cId="4024304879" sldId="707"/>
            <ac:graphicFrameMk id="5" creationId="{C41A0C0C-D068-208B-DBFA-BB90476BC1B5}"/>
          </ac:graphicFrameMkLst>
        </pc:graphicFrameChg>
        <pc:graphicFrameChg chg="add del mod">
          <ac:chgData name="SIMMER, Mech" userId="754399c7-6630-4c18-90cc-512aba93c125" providerId="ADAL" clId="{2C8A2895-BF53-4C25-BCC3-849B4AAE3C05}" dt="2023-10-25T21:26:32.982" v="1405" actId="478"/>
          <ac:graphicFrameMkLst>
            <pc:docMk/>
            <pc:sldMk cId="4024304879" sldId="707"/>
            <ac:graphicFrameMk id="6" creationId="{C41A0C0C-D068-208B-DBFA-BB90476BC1B5}"/>
          </ac:graphicFrameMkLst>
        </pc:graphicFrameChg>
        <pc:graphicFrameChg chg="add del mod">
          <ac:chgData name="SIMMER, Mech" userId="754399c7-6630-4c18-90cc-512aba93c125" providerId="ADAL" clId="{2C8A2895-BF53-4C25-BCC3-849B4AAE3C05}" dt="2023-10-25T21:48:59.718" v="1424" actId="478"/>
          <ac:graphicFrameMkLst>
            <pc:docMk/>
            <pc:sldMk cId="4024304879" sldId="707"/>
            <ac:graphicFrameMk id="7" creationId="{C41A0C0C-D068-208B-DBFA-BB90476BC1B5}"/>
          </ac:graphicFrameMkLst>
        </pc:graphicFrameChg>
        <pc:graphicFrameChg chg="add del mod">
          <ac:chgData name="SIMMER, Mech" userId="754399c7-6630-4c18-90cc-512aba93c125" providerId="ADAL" clId="{2C8A2895-BF53-4C25-BCC3-849B4AAE3C05}" dt="2023-10-25T21:49:20.619" v="1429" actId="478"/>
          <ac:graphicFrameMkLst>
            <pc:docMk/>
            <pc:sldMk cId="4024304879" sldId="707"/>
            <ac:graphicFrameMk id="9" creationId="{58AF90B2-0B9C-5A65-1346-9A58B0B70138}"/>
          </ac:graphicFrameMkLst>
        </pc:graphicFrameChg>
        <pc:graphicFrameChg chg="add del mod">
          <ac:chgData name="SIMMER, Mech" userId="754399c7-6630-4c18-90cc-512aba93c125" providerId="ADAL" clId="{2C8A2895-BF53-4C25-BCC3-849B4AAE3C05}" dt="2023-10-25T21:49:28.321" v="1435" actId="478"/>
          <ac:graphicFrameMkLst>
            <pc:docMk/>
            <pc:sldMk cId="4024304879" sldId="707"/>
            <ac:graphicFrameMk id="10" creationId="{58AF90B2-0B9C-5A65-1346-9A58B0B70138}"/>
          </ac:graphicFrameMkLst>
        </pc:graphicFrameChg>
        <pc:graphicFrameChg chg="add del mod">
          <ac:chgData name="SIMMER, Mech" userId="754399c7-6630-4c18-90cc-512aba93c125" providerId="ADAL" clId="{2C8A2895-BF53-4C25-BCC3-849B4AAE3C05}" dt="2023-10-25T21:49:26.883" v="1434" actId="478"/>
          <ac:graphicFrameMkLst>
            <pc:docMk/>
            <pc:sldMk cId="4024304879" sldId="707"/>
            <ac:graphicFrameMk id="11" creationId="{58AF90B2-0B9C-5A65-1346-9A58B0B70138}"/>
          </ac:graphicFrameMkLst>
        </pc:graphicFrameChg>
        <pc:graphicFrameChg chg="del">
          <ac:chgData name="SIMMER, Mech" userId="754399c7-6630-4c18-90cc-512aba93c125" providerId="ADAL" clId="{2C8A2895-BF53-4C25-BCC3-849B4AAE3C05}" dt="2023-10-24T04:47:48.783" v="593" actId="478"/>
          <ac:graphicFrameMkLst>
            <pc:docMk/>
            <pc:sldMk cId="4024304879" sldId="707"/>
            <ac:graphicFrameMk id="12" creationId="{17957C4C-ECA6-C481-2BC3-BB5F00C2C9DC}"/>
          </ac:graphicFrameMkLst>
        </pc:graphicFrameChg>
        <pc:graphicFrameChg chg="add mod">
          <ac:chgData name="SIMMER, Mech" userId="754399c7-6630-4c18-90cc-512aba93c125" providerId="ADAL" clId="{2C8A2895-BF53-4C25-BCC3-849B4AAE3C05}" dt="2023-10-25T21:49:36.333" v="1447"/>
          <ac:graphicFrameMkLst>
            <pc:docMk/>
            <pc:sldMk cId="4024304879" sldId="707"/>
            <ac:graphicFrameMk id="13" creationId="{58AF90B2-0B9C-5A65-1346-9A58B0B70138}"/>
          </ac:graphicFrameMkLst>
        </pc:graphicFrameChg>
        <pc:graphicFrameChg chg="del">
          <ac:chgData name="SIMMER, Mech" userId="754399c7-6630-4c18-90cc-512aba93c125" providerId="ADAL" clId="{2C8A2895-BF53-4C25-BCC3-849B4AAE3C05}" dt="2023-10-24T04:47:50.461" v="594" actId="478"/>
          <ac:graphicFrameMkLst>
            <pc:docMk/>
            <pc:sldMk cId="4024304879" sldId="707"/>
            <ac:graphicFrameMk id="14" creationId="{096FCB64-8DAF-3C8D-E2C6-A60E2EB8CF58}"/>
          </ac:graphicFrameMkLst>
        </pc:graphicFrameChg>
        <pc:graphicFrameChg chg="add del mod modGraphic">
          <ac:chgData name="SIMMER, Mech" userId="754399c7-6630-4c18-90cc-512aba93c125" providerId="ADAL" clId="{2C8A2895-BF53-4C25-BCC3-849B4AAE3C05}" dt="2023-10-26T03:50:45.222" v="1559" actId="478"/>
          <ac:graphicFrameMkLst>
            <pc:docMk/>
            <pc:sldMk cId="4024304879" sldId="707"/>
            <ac:graphicFrameMk id="16" creationId="{58AF90B2-0B9C-5A65-1346-9A58B0B70138}"/>
          </ac:graphicFrameMkLst>
        </pc:graphicFrameChg>
        <pc:graphicFrameChg chg="add mod">
          <ac:chgData name="SIMMER, Mech" userId="754399c7-6630-4c18-90cc-512aba93c125" providerId="ADAL" clId="{2C8A2895-BF53-4C25-BCC3-849B4AAE3C05}" dt="2023-10-26T01:42:00.104" v="1509" actId="14100"/>
          <ac:graphicFrameMkLst>
            <pc:docMk/>
            <pc:sldMk cId="4024304879" sldId="707"/>
            <ac:graphicFrameMk id="17" creationId="{4013B5CF-2A32-4D77-C82B-2F14C3FE8DF8}"/>
          </ac:graphicFrameMkLst>
        </pc:graphicFrameChg>
        <pc:picChg chg="add del">
          <ac:chgData name="SIMMER, Mech" userId="754399c7-6630-4c18-90cc-512aba93c125" providerId="ADAL" clId="{2C8A2895-BF53-4C25-BCC3-849B4AAE3C05}" dt="2023-10-25T21:49:37.964" v="1449"/>
          <ac:picMkLst>
            <pc:docMk/>
            <pc:sldMk cId="4024304879" sldId="707"/>
            <ac:picMk id="15" creationId="{0C247A94-325C-98FD-4A16-9C8D8D8E80D5}"/>
          </ac:picMkLst>
        </pc:picChg>
      </pc:sldChg>
      <pc:sldChg chg="addSp delSp modSp add mod">
        <pc:chgData name="SIMMER, Mech" userId="754399c7-6630-4c18-90cc-512aba93c125" providerId="ADAL" clId="{2C8A2895-BF53-4C25-BCC3-849B4AAE3C05}" dt="2023-10-30T00:51:04.382" v="2173" actId="1076"/>
        <pc:sldMkLst>
          <pc:docMk/>
          <pc:sldMk cId="149698929" sldId="708"/>
        </pc:sldMkLst>
        <pc:spChg chg="mod">
          <ac:chgData name="SIMMER, Mech" userId="754399c7-6630-4c18-90cc-512aba93c125" providerId="ADAL" clId="{2C8A2895-BF53-4C25-BCC3-849B4AAE3C05}" dt="2023-10-25T04:14:22.028" v="1392" actId="20577"/>
          <ac:spMkLst>
            <pc:docMk/>
            <pc:sldMk cId="149698929" sldId="708"/>
            <ac:spMk id="8" creationId="{583DF65C-FBFA-B0DF-8B62-EDEF0AB01A26}"/>
          </ac:spMkLst>
        </pc:spChg>
        <pc:graphicFrameChg chg="add del mod">
          <ac:chgData name="SIMMER, Mech" userId="754399c7-6630-4c18-90cc-512aba93c125" providerId="ADAL" clId="{2C8A2895-BF53-4C25-BCC3-849B4AAE3C05}" dt="2023-10-25T04:14:37.709" v="1397"/>
          <ac:graphicFrameMkLst>
            <pc:docMk/>
            <pc:sldMk cId="149698929" sldId="708"/>
            <ac:graphicFrameMk id="2" creationId="{AEC41DB5-EE5F-CCEB-8136-A5C7C0510C8E}"/>
          </ac:graphicFrameMkLst>
        </pc:graphicFrameChg>
        <pc:graphicFrameChg chg="add del mod">
          <ac:chgData name="SIMMER, Mech" userId="754399c7-6630-4c18-90cc-512aba93c125" providerId="ADAL" clId="{2C8A2895-BF53-4C25-BCC3-849B4AAE3C05}" dt="2023-10-25T21:48:48.551" v="1419"/>
          <ac:graphicFrameMkLst>
            <pc:docMk/>
            <pc:sldMk cId="149698929" sldId="708"/>
            <ac:graphicFrameMk id="5" creationId="{42A9189A-80A2-F2F0-3A84-8DE4EDCA55EE}"/>
          </ac:graphicFrameMkLst>
        </pc:graphicFrameChg>
        <pc:graphicFrameChg chg="add del mod">
          <ac:chgData name="SIMMER, Mech" userId="754399c7-6630-4c18-90cc-512aba93c125" providerId="ADAL" clId="{2C8A2895-BF53-4C25-BCC3-849B4AAE3C05}" dt="2023-10-25T21:48:52.264" v="1421"/>
          <ac:graphicFrameMkLst>
            <pc:docMk/>
            <pc:sldMk cId="149698929" sldId="708"/>
            <ac:graphicFrameMk id="6" creationId="{AB7E70F9-DB12-68C3-E10C-173228F31834}"/>
          </ac:graphicFrameMkLst>
        </pc:graphicFrameChg>
        <pc:graphicFrameChg chg="add del mod">
          <ac:chgData name="SIMMER, Mech" userId="754399c7-6630-4c18-90cc-512aba93c125" providerId="ADAL" clId="{2C8A2895-BF53-4C25-BCC3-849B4AAE3C05}" dt="2023-10-26T03:50:09.900" v="1552"/>
          <ac:graphicFrameMkLst>
            <pc:docMk/>
            <pc:sldMk cId="149698929" sldId="708"/>
            <ac:graphicFrameMk id="9" creationId="{32C32EC7-6B00-6CD0-43F4-9951759B234C}"/>
          </ac:graphicFrameMkLst>
        </pc:graphicFrameChg>
        <pc:graphicFrameChg chg="add del mod">
          <ac:chgData name="SIMMER, Mech" userId="754399c7-6630-4c18-90cc-512aba93c125" providerId="ADAL" clId="{2C8A2895-BF53-4C25-BCC3-849B4AAE3C05}" dt="2023-10-26T03:50:17.624" v="1554"/>
          <ac:graphicFrameMkLst>
            <pc:docMk/>
            <pc:sldMk cId="149698929" sldId="708"/>
            <ac:graphicFrameMk id="10" creationId="{41A04C29-36B2-57AB-3E4B-30A9975F6DFF}"/>
          </ac:graphicFrameMkLst>
        </pc:graphicFrameChg>
        <pc:graphicFrameChg chg="add mod">
          <ac:chgData name="SIMMER, Mech" userId="754399c7-6630-4c18-90cc-512aba93c125" providerId="ADAL" clId="{2C8A2895-BF53-4C25-BCC3-849B4AAE3C05}" dt="2023-10-26T03:51:10.985" v="1561" actId="1076"/>
          <ac:graphicFrameMkLst>
            <pc:docMk/>
            <pc:sldMk cId="149698929" sldId="708"/>
            <ac:graphicFrameMk id="12" creationId="{8C990A13-65A4-B5BC-C3A2-7741AF91169E}"/>
          </ac:graphicFrameMkLst>
        </pc:graphicFrameChg>
        <pc:picChg chg="add mod">
          <ac:chgData name="SIMMER, Mech" userId="754399c7-6630-4c18-90cc-512aba93c125" providerId="ADAL" clId="{2C8A2895-BF53-4C25-BCC3-849B4AAE3C05}" dt="2023-10-25T04:14:40.522" v="1399" actId="1076"/>
          <ac:picMkLst>
            <pc:docMk/>
            <pc:sldMk cId="149698929" sldId="708"/>
            <ac:picMk id="3" creationId="{6AFCC796-11DA-0700-453B-515C40544DD5}"/>
          </ac:picMkLst>
        </pc:picChg>
        <pc:picChg chg="add mod">
          <ac:chgData name="SIMMER, Mech" userId="754399c7-6630-4c18-90cc-512aba93c125" providerId="ADAL" clId="{2C8A2895-BF53-4C25-BCC3-849B4AAE3C05}" dt="2023-10-30T00:51:04.382" v="2173" actId="1076"/>
          <ac:picMkLst>
            <pc:docMk/>
            <pc:sldMk cId="149698929" sldId="708"/>
            <ac:picMk id="7" creationId="{B3255162-4A8D-72CB-516D-1747316349AD}"/>
          </ac:picMkLst>
        </pc:picChg>
      </pc:sldChg>
      <pc:sldChg chg="addSp delSp modSp add mod ord modNotesTx">
        <pc:chgData name="SIMMER, Mech" userId="754399c7-6630-4c18-90cc-512aba93c125" providerId="ADAL" clId="{2C8A2895-BF53-4C25-BCC3-849B4AAE3C05}" dt="2023-10-30T00:49:51.425" v="2172" actId="1076"/>
        <pc:sldMkLst>
          <pc:docMk/>
          <pc:sldMk cId="1081986628" sldId="709"/>
        </pc:sldMkLst>
        <pc:spChg chg="add del">
          <ac:chgData name="SIMMER, Mech" userId="754399c7-6630-4c18-90cc-512aba93c125" providerId="ADAL" clId="{2C8A2895-BF53-4C25-BCC3-849B4AAE3C05}" dt="2023-10-26T00:50:49.566" v="1468" actId="22"/>
          <ac:spMkLst>
            <pc:docMk/>
            <pc:sldMk cId="1081986628" sldId="709"/>
            <ac:spMk id="5" creationId="{25CA45EB-6721-25BE-5E41-71FA1D1B4DB7}"/>
          </ac:spMkLst>
        </pc:spChg>
        <pc:spChg chg="mod">
          <ac:chgData name="SIMMER, Mech" userId="754399c7-6630-4c18-90cc-512aba93c125" providerId="ADAL" clId="{2C8A2895-BF53-4C25-BCC3-849B4AAE3C05}" dt="2023-10-26T03:49:14.296" v="1550" actId="20577"/>
          <ac:spMkLst>
            <pc:docMk/>
            <pc:sldMk cId="1081986628" sldId="709"/>
            <ac:spMk id="8" creationId="{583DF65C-FBFA-B0DF-8B62-EDEF0AB01A26}"/>
          </ac:spMkLst>
        </pc:spChg>
        <pc:spChg chg="add mod">
          <ac:chgData name="SIMMER, Mech" userId="754399c7-6630-4c18-90cc-512aba93c125" providerId="ADAL" clId="{2C8A2895-BF53-4C25-BCC3-849B4AAE3C05}" dt="2023-10-30T00:49:51.425" v="2172" actId="1076"/>
          <ac:spMkLst>
            <pc:docMk/>
            <pc:sldMk cId="1081986628" sldId="709"/>
            <ac:spMk id="16" creationId="{04AC5ACE-E89B-CCF5-AC8F-44469AC09A38}"/>
          </ac:spMkLst>
        </pc:spChg>
        <pc:graphicFrameChg chg="del">
          <ac:chgData name="SIMMER, Mech" userId="754399c7-6630-4c18-90cc-512aba93c125" providerId="ADAL" clId="{2C8A2895-BF53-4C25-BCC3-849B4AAE3C05}" dt="2023-10-26T00:50:41.008" v="1466" actId="478"/>
          <ac:graphicFrameMkLst>
            <pc:docMk/>
            <pc:sldMk cId="1081986628" sldId="709"/>
            <ac:graphicFrameMk id="2" creationId="{EF0F71A2-B526-06A5-388A-98C8F5B616F9}"/>
          </ac:graphicFrameMkLst>
        </pc:graphicFrameChg>
        <pc:graphicFrameChg chg="del mod">
          <ac:chgData name="SIMMER, Mech" userId="754399c7-6630-4c18-90cc-512aba93c125" providerId="ADAL" clId="{2C8A2895-BF53-4C25-BCC3-849B4AAE3C05}" dt="2023-10-26T00:54:08.160" v="1499" actId="478"/>
          <ac:graphicFrameMkLst>
            <pc:docMk/>
            <pc:sldMk cId="1081986628" sldId="709"/>
            <ac:graphicFrameMk id="3" creationId="{83DF9A1D-FE67-EA5E-4BDB-CF8A0D4965C8}"/>
          </ac:graphicFrameMkLst>
        </pc:graphicFrameChg>
        <pc:graphicFrameChg chg="add del mod">
          <ac:chgData name="SIMMER, Mech" userId="754399c7-6630-4c18-90cc-512aba93c125" providerId="ADAL" clId="{2C8A2895-BF53-4C25-BCC3-849B4AAE3C05}" dt="2023-10-26T00:52:21.828" v="1478"/>
          <ac:graphicFrameMkLst>
            <pc:docMk/>
            <pc:sldMk cId="1081986628" sldId="709"/>
            <ac:graphicFrameMk id="6" creationId="{020E671A-DB3D-C146-A692-43FE000311B0}"/>
          </ac:graphicFrameMkLst>
        </pc:graphicFrameChg>
        <pc:graphicFrameChg chg="del mod modGraphic">
          <ac:chgData name="SIMMER, Mech" userId="754399c7-6630-4c18-90cc-512aba93c125" providerId="ADAL" clId="{2C8A2895-BF53-4C25-BCC3-849B4AAE3C05}" dt="2023-10-26T04:00:54.602" v="1642" actId="478"/>
          <ac:graphicFrameMkLst>
            <pc:docMk/>
            <pc:sldMk cId="1081986628" sldId="709"/>
            <ac:graphicFrameMk id="7" creationId="{F454D640-15D5-853D-08D5-50B12FE4893F}"/>
          </ac:graphicFrameMkLst>
        </pc:graphicFrameChg>
        <pc:graphicFrameChg chg="add del mod">
          <ac:chgData name="SIMMER, Mech" userId="754399c7-6630-4c18-90cc-512aba93c125" providerId="ADAL" clId="{2C8A2895-BF53-4C25-BCC3-849B4AAE3C05}" dt="2023-10-26T01:42:09.929" v="1510" actId="478"/>
          <ac:graphicFrameMkLst>
            <pc:docMk/>
            <pc:sldMk cId="1081986628" sldId="709"/>
            <ac:graphicFrameMk id="9" creationId="{B0B47DAA-15F3-AEFC-84D7-D6B3B54C14BB}"/>
          </ac:graphicFrameMkLst>
        </pc:graphicFrameChg>
        <pc:graphicFrameChg chg="add mod">
          <ac:chgData name="SIMMER, Mech" userId="754399c7-6630-4c18-90cc-512aba93c125" providerId="ADAL" clId="{2C8A2895-BF53-4C25-BCC3-849B4AAE3C05}" dt="2023-10-30T00:49:17.782" v="2168" actId="14100"/>
          <ac:graphicFrameMkLst>
            <pc:docMk/>
            <pc:sldMk cId="1081986628" sldId="709"/>
            <ac:graphicFrameMk id="10" creationId="{65E171C2-22E0-E591-C573-87F20B2931B4}"/>
          </ac:graphicFrameMkLst>
        </pc:graphicFrameChg>
        <pc:graphicFrameChg chg="add mod">
          <ac:chgData name="SIMMER, Mech" userId="754399c7-6630-4c18-90cc-512aba93c125" providerId="ADAL" clId="{2C8A2895-BF53-4C25-BCC3-849B4AAE3C05}" dt="2023-10-30T00:49:33.358" v="2169" actId="1076"/>
          <ac:graphicFrameMkLst>
            <pc:docMk/>
            <pc:sldMk cId="1081986628" sldId="709"/>
            <ac:graphicFrameMk id="11" creationId="{AEBD38CD-5979-1142-408E-016E10482640}"/>
          </ac:graphicFrameMkLst>
        </pc:graphicFrameChg>
        <pc:graphicFrameChg chg="add del mod">
          <ac:chgData name="SIMMER, Mech" userId="754399c7-6630-4c18-90cc-512aba93c125" providerId="ADAL" clId="{2C8A2895-BF53-4C25-BCC3-849B4AAE3C05}" dt="2023-10-26T03:55:28.266" v="1613" actId="478"/>
          <ac:graphicFrameMkLst>
            <pc:docMk/>
            <pc:sldMk cId="1081986628" sldId="709"/>
            <ac:graphicFrameMk id="12" creationId="{A315BCE4-5CEF-8C51-733E-AEE6A2AA15A0}"/>
          </ac:graphicFrameMkLst>
        </pc:graphicFrameChg>
        <pc:graphicFrameChg chg="add mod">
          <ac:chgData name="SIMMER, Mech" userId="754399c7-6630-4c18-90cc-512aba93c125" providerId="ADAL" clId="{2C8A2895-BF53-4C25-BCC3-849B4AAE3C05}" dt="2023-10-26T03:55:55.114" v="1623"/>
          <ac:graphicFrameMkLst>
            <pc:docMk/>
            <pc:sldMk cId="1081986628" sldId="709"/>
            <ac:graphicFrameMk id="13" creationId="{A315BCE4-5CEF-8C51-733E-AEE6A2AA15A0}"/>
          </ac:graphicFrameMkLst>
        </pc:graphicFrameChg>
        <pc:graphicFrameChg chg="add mod">
          <ac:chgData name="SIMMER, Mech" userId="754399c7-6630-4c18-90cc-512aba93c125" providerId="ADAL" clId="{2C8A2895-BF53-4C25-BCC3-849B4AAE3C05}" dt="2023-10-26T03:56:45.983" v="1633"/>
          <ac:graphicFrameMkLst>
            <pc:docMk/>
            <pc:sldMk cId="1081986628" sldId="709"/>
            <ac:graphicFrameMk id="14" creationId="{A315BCE4-5CEF-8C51-733E-AEE6A2AA15A0}"/>
          </ac:graphicFrameMkLst>
        </pc:graphicFrameChg>
        <pc:graphicFrameChg chg="add mod">
          <ac:chgData name="SIMMER, Mech" userId="754399c7-6630-4c18-90cc-512aba93c125" providerId="ADAL" clId="{2C8A2895-BF53-4C25-BCC3-849B4AAE3C05}" dt="2023-10-30T00:49:43.450" v="2171" actId="14100"/>
          <ac:graphicFrameMkLst>
            <pc:docMk/>
            <pc:sldMk cId="1081986628" sldId="709"/>
            <ac:graphicFrameMk id="15" creationId="{A315BCE4-5CEF-8C51-733E-AEE6A2AA15A0}"/>
          </ac:graphicFrameMkLst>
        </pc:graphicFrameChg>
      </pc:sldChg>
      <pc:sldChg chg="addSp delSp modSp add del mod">
        <pc:chgData name="SIMMER, Mech" userId="754399c7-6630-4c18-90cc-512aba93c125" providerId="ADAL" clId="{2C8A2895-BF53-4C25-BCC3-849B4AAE3C05}" dt="2023-10-29T22:54:10.339" v="2091" actId="2696"/>
        <pc:sldMkLst>
          <pc:docMk/>
          <pc:sldMk cId="449779275" sldId="710"/>
        </pc:sldMkLst>
        <pc:picChg chg="add mod">
          <ac:chgData name="SIMMER, Mech" userId="754399c7-6630-4c18-90cc-512aba93c125" providerId="ADAL" clId="{2C8A2895-BF53-4C25-BCC3-849B4AAE3C05}" dt="2023-10-29T22:50:20.772" v="2066" actId="1076"/>
          <ac:picMkLst>
            <pc:docMk/>
            <pc:sldMk cId="449779275" sldId="710"/>
            <ac:picMk id="2" creationId="{14425BB7-D4EB-95A2-E6FB-9532937F1AB3}"/>
          </ac:picMkLst>
        </pc:picChg>
        <pc:picChg chg="del">
          <ac:chgData name="SIMMER, Mech" userId="754399c7-6630-4c18-90cc-512aba93c125" providerId="ADAL" clId="{2C8A2895-BF53-4C25-BCC3-849B4AAE3C05}" dt="2023-10-29T22:49:34.349" v="2050" actId="478"/>
          <ac:picMkLst>
            <pc:docMk/>
            <pc:sldMk cId="449779275" sldId="710"/>
            <ac:picMk id="3" creationId="{3E08CC05-AEF7-E3FC-9189-F377A32B5968}"/>
          </ac:picMkLst>
        </pc:picChg>
        <pc:picChg chg="del">
          <ac:chgData name="SIMMER, Mech" userId="754399c7-6630-4c18-90cc-512aba93c125" providerId="ADAL" clId="{2C8A2895-BF53-4C25-BCC3-849B4AAE3C05}" dt="2023-10-29T22:49:33.216" v="2048" actId="478"/>
          <ac:picMkLst>
            <pc:docMk/>
            <pc:sldMk cId="449779275" sldId="710"/>
            <ac:picMk id="5" creationId="{46A796A5-ED50-3B79-09B6-1A490AC41ED8}"/>
          </ac:picMkLst>
        </pc:picChg>
        <pc:picChg chg="del">
          <ac:chgData name="SIMMER, Mech" userId="754399c7-6630-4c18-90cc-512aba93c125" providerId="ADAL" clId="{2C8A2895-BF53-4C25-BCC3-849B4AAE3C05}" dt="2023-10-29T22:49:33.808" v="2049" actId="478"/>
          <ac:picMkLst>
            <pc:docMk/>
            <pc:sldMk cId="449779275" sldId="710"/>
            <ac:picMk id="6" creationId="{77B1F73D-1C88-9D8D-BF1B-5377EC287217}"/>
          </ac:picMkLst>
        </pc:picChg>
        <pc:picChg chg="add mod">
          <ac:chgData name="SIMMER, Mech" userId="754399c7-6630-4c18-90cc-512aba93c125" providerId="ADAL" clId="{2C8A2895-BF53-4C25-BCC3-849B4AAE3C05}" dt="2023-10-29T22:50:45.140" v="2072" actId="1076"/>
          <ac:picMkLst>
            <pc:docMk/>
            <pc:sldMk cId="449779275" sldId="710"/>
            <ac:picMk id="7" creationId="{9566539B-271A-8E1C-5C19-765C38267E89}"/>
          </ac:picMkLst>
        </pc:picChg>
        <pc:picChg chg="add mod">
          <ac:chgData name="SIMMER, Mech" userId="754399c7-6630-4c18-90cc-512aba93c125" providerId="ADAL" clId="{2C8A2895-BF53-4C25-BCC3-849B4AAE3C05}" dt="2023-10-29T22:50:34.531" v="2071" actId="1076"/>
          <ac:picMkLst>
            <pc:docMk/>
            <pc:sldMk cId="449779275" sldId="710"/>
            <ac:picMk id="9" creationId="{1778ED29-58FE-5697-B20C-DE7A58899C1B}"/>
          </ac:picMkLst>
        </pc:picChg>
      </pc:sldChg>
      <pc:sldChg chg="addSp delSp modSp add mod">
        <pc:chgData name="SIMMER, Mech" userId="754399c7-6630-4c18-90cc-512aba93c125" providerId="ADAL" clId="{2C8A2895-BF53-4C25-BCC3-849B4AAE3C05}" dt="2023-10-30T21:31:00.421" v="3321" actId="1076"/>
        <pc:sldMkLst>
          <pc:docMk/>
          <pc:sldMk cId="4148590562" sldId="711"/>
        </pc:sldMkLst>
        <pc:picChg chg="del">
          <ac:chgData name="SIMMER, Mech" userId="754399c7-6630-4c18-90cc-512aba93c125" providerId="ADAL" clId="{2C8A2895-BF53-4C25-BCC3-849B4AAE3C05}" dt="2023-10-29T22:53:15.466" v="2075" actId="478"/>
          <ac:picMkLst>
            <pc:docMk/>
            <pc:sldMk cId="4148590562" sldId="711"/>
            <ac:picMk id="2" creationId="{14425BB7-D4EB-95A2-E6FB-9532937F1AB3}"/>
          </ac:picMkLst>
        </pc:picChg>
        <pc:picChg chg="add del mod">
          <ac:chgData name="SIMMER, Mech" userId="754399c7-6630-4c18-90cc-512aba93c125" providerId="ADAL" clId="{2C8A2895-BF53-4C25-BCC3-849B4AAE3C05}" dt="2023-10-30T21:30:49.076" v="3318" actId="478"/>
          <ac:picMkLst>
            <pc:docMk/>
            <pc:sldMk cId="4148590562" sldId="711"/>
            <ac:picMk id="3" creationId="{67C7AFF8-9C34-C04E-5F8D-98744CBE1E08}"/>
          </ac:picMkLst>
        </pc:picChg>
        <pc:picChg chg="add mod">
          <ac:chgData name="SIMMER, Mech" userId="754399c7-6630-4c18-90cc-512aba93c125" providerId="ADAL" clId="{2C8A2895-BF53-4C25-BCC3-849B4AAE3C05}" dt="2023-10-30T21:31:00.421" v="3321" actId="1076"/>
          <ac:picMkLst>
            <pc:docMk/>
            <pc:sldMk cId="4148590562" sldId="711"/>
            <ac:picMk id="5" creationId="{29E57A44-35BD-B004-1E7F-211348E5EDEB}"/>
          </ac:picMkLst>
        </pc:picChg>
        <pc:picChg chg="add mod">
          <ac:chgData name="SIMMER, Mech" userId="754399c7-6630-4c18-90cc-512aba93c125" providerId="ADAL" clId="{2C8A2895-BF53-4C25-BCC3-849B4AAE3C05}" dt="2023-10-30T21:30:56.243" v="3320" actId="1076"/>
          <ac:picMkLst>
            <pc:docMk/>
            <pc:sldMk cId="4148590562" sldId="711"/>
            <ac:picMk id="6" creationId="{3A77F971-EA77-61A4-C10A-1A93AE339D19}"/>
          </ac:picMkLst>
        </pc:picChg>
        <pc:picChg chg="del">
          <ac:chgData name="SIMMER, Mech" userId="754399c7-6630-4c18-90cc-512aba93c125" providerId="ADAL" clId="{2C8A2895-BF53-4C25-BCC3-849B4AAE3C05}" dt="2023-10-29T22:53:16.141" v="2076" actId="478"/>
          <ac:picMkLst>
            <pc:docMk/>
            <pc:sldMk cId="4148590562" sldId="711"/>
            <ac:picMk id="7" creationId="{9566539B-271A-8E1C-5C19-765C38267E89}"/>
          </ac:picMkLst>
        </pc:picChg>
        <pc:picChg chg="del">
          <ac:chgData name="SIMMER, Mech" userId="754399c7-6630-4c18-90cc-512aba93c125" providerId="ADAL" clId="{2C8A2895-BF53-4C25-BCC3-849B4AAE3C05}" dt="2023-10-29T22:53:16.635" v="2077" actId="478"/>
          <ac:picMkLst>
            <pc:docMk/>
            <pc:sldMk cId="4148590562" sldId="711"/>
            <ac:picMk id="9" creationId="{1778ED29-58FE-5697-B20C-DE7A58899C1B}"/>
          </ac:picMkLst>
        </pc:picChg>
      </pc:sldChg>
      <pc:sldMasterChg chg="del delSldLayout">
        <pc:chgData name="SIMMER, Mech" userId="754399c7-6630-4c18-90cc-512aba93c125" providerId="ADAL" clId="{2C8A2895-BF53-4C25-BCC3-849B4AAE3C05}" dt="2023-10-23T01:51:29.157" v="0" actId="700"/>
        <pc:sldMasterMkLst>
          <pc:docMk/>
          <pc:sldMasterMk cId="223871351" sldId="2147483648"/>
        </pc:sldMasterMkLst>
        <pc:sldLayoutChg chg="del">
          <pc:chgData name="SIMMER, Mech" userId="754399c7-6630-4c18-90cc-512aba93c125" providerId="ADAL" clId="{2C8A2895-BF53-4C25-BCC3-849B4AAE3C05}" dt="2023-10-23T01:51:29.157" v="0" actId="700"/>
          <pc:sldLayoutMkLst>
            <pc:docMk/>
            <pc:sldMasterMk cId="223871351" sldId="2147483648"/>
            <pc:sldLayoutMk cId="2200860335" sldId="2147483649"/>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682719401" sldId="2147483650"/>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1648270063" sldId="2147483651"/>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4221339102" sldId="2147483652"/>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2396415025" sldId="2147483653"/>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1881928153" sldId="2147483654"/>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3759127605" sldId="2147483655"/>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2059691197" sldId="2147483656"/>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2605195190" sldId="2147483657"/>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3577935783" sldId="2147483658"/>
          </pc:sldLayoutMkLst>
        </pc:sldLayoutChg>
        <pc:sldLayoutChg chg="del">
          <pc:chgData name="SIMMER, Mech" userId="754399c7-6630-4c18-90cc-512aba93c125" providerId="ADAL" clId="{2C8A2895-BF53-4C25-BCC3-849B4AAE3C05}" dt="2023-10-23T01:51:29.157" v="0" actId="700"/>
          <pc:sldLayoutMkLst>
            <pc:docMk/>
            <pc:sldMasterMk cId="223871351" sldId="2147483648"/>
            <pc:sldLayoutMk cId="1270646285" sldId="2147483659"/>
          </pc:sldLayoutMkLst>
        </pc:sldLayoutChg>
      </pc:sldMasterChg>
    </pc:docChg>
  </pc:docChgLst>
  <pc:docChgLst>
    <pc:chgData name="SIMMER, Mech" userId="754399c7-6630-4c18-90cc-512aba93c125" providerId="ADAL" clId="{2D222A65-B848-4D48-A9D4-468725E8869D}"/>
    <pc:docChg chg="undo custSel addSld delSld modSld sldOrd">
      <pc:chgData name="SIMMER, Mech" userId="754399c7-6630-4c18-90cc-512aba93c125" providerId="ADAL" clId="{2D222A65-B848-4D48-A9D4-468725E8869D}" dt="2023-11-01T04:42:12.822" v="6536" actId="20577"/>
      <pc:docMkLst>
        <pc:docMk/>
      </pc:docMkLst>
      <pc:sldChg chg="modSp mod">
        <pc:chgData name="SIMMER, Mech" userId="754399c7-6630-4c18-90cc-512aba93c125" providerId="ADAL" clId="{2D222A65-B848-4D48-A9D4-468725E8869D}" dt="2023-11-01T04:40:26.912" v="6379" actId="114"/>
        <pc:sldMkLst>
          <pc:docMk/>
          <pc:sldMk cId="2521953252" sldId="689"/>
        </pc:sldMkLst>
        <pc:spChg chg="mod">
          <ac:chgData name="SIMMER, Mech" userId="754399c7-6630-4c18-90cc-512aba93c125" providerId="ADAL" clId="{2D222A65-B848-4D48-A9D4-468725E8869D}" dt="2023-11-01T04:39:21.804" v="6317" actId="20577"/>
          <ac:spMkLst>
            <pc:docMk/>
            <pc:sldMk cId="2521953252" sldId="689"/>
            <ac:spMk id="2" creationId="{2FD84290-A2D4-3711-4E2C-3AFC25E6C75D}"/>
          </ac:spMkLst>
        </pc:spChg>
        <pc:spChg chg="mod">
          <ac:chgData name="SIMMER, Mech" userId="754399c7-6630-4c18-90cc-512aba93c125" providerId="ADAL" clId="{2D222A65-B848-4D48-A9D4-468725E8869D}" dt="2023-11-01T04:39:59.704" v="6324" actId="20577"/>
          <ac:spMkLst>
            <pc:docMk/>
            <pc:sldMk cId="2521953252" sldId="689"/>
            <ac:spMk id="5" creationId="{63D9AC47-55DB-BC19-822B-41497E35C485}"/>
          </ac:spMkLst>
        </pc:spChg>
        <pc:spChg chg="mod">
          <ac:chgData name="SIMMER, Mech" userId="754399c7-6630-4c18-90cc-512aba93c125" providerId="ADAL" clId="{2D222A65-B848-4D48-A9D4-468725E8869D}" dt="2023-11-01T04:37:50.022" v="6188" actId="114"/>
          <ac:spMkLst>
            <pc:docMk/>
            <pc:sldMk cId="2521953252" sldId="689"/>
            <ac:spMk id="9" creationId="{F8E1E4E6-F81D-8220-1BD0-F90DB23F9A7C}"/>
          </ac:spMkLst>
        </pc:spChg>
        <pc:spChg chg="mod">
          <ac:chgData name="SIMMER, Mech" userId="754399c7-6630-4c18-90cc-512aba93c125" providerId="ADAL" clId="{2D222A65-B848-4D48-A9D4-468725E8869D}" dt="2023-11-01T04:40:26.912" v="6379" actId="114"/>
          <ac:spMkLst>
            <pc:docMk/>
            <pc:sldMk cId="2521953252" sldId="689"/>
            <ac:spMk id="10" creationId="{68123D5F-082C-1E7D-04D9-C78E45E61EF1}"/>
          </ac:spMkLst>
        </pc:spChg>
        <pc:spChg chg="mod">
          <ac:chgData name="SIMMER, Mech" userId="754399c7-6630-4c18-90cc-512aba93c125" providerId="ADAL" clId="{2D222A65-B848-4D48-A9D4-468725E8869D}" dt="2023-11-01T04:40:01.088" v="6325" actId="20577"/>
          <ac:spMkLst>
            <pc:docMk/>
            <pc:sldMk cId="2521953252" sldId="689"/>
            <ac:spMk id="17" creationId="{078DC889-0FCC-04DD-8FC9-61FAF9DDF56B}"/>
          </ac:spMkLst>
        </pc:spChg>
      </pc:sldChg>
      <pc:sldChg chg="addSp modSp mod">
        <pc:chgData name="SIMMER, Mech" userId="754399c7-6630-4c18-90cc-512aba93c125" providerId="ADAL" clId="{2D222A65-B848-4D48-A9D4-468725E8869D}" dt="2023-11-01T04:22:29.504" v="5662" actId="20577"/>
        <pc:sldMkLst>
          <pc:docMk/>
          <pc:sldMk cId="3704159943" sldId="690"/>
        </pc:sldMkLst>
        <pc:spChg chg="add mod">
          <ac:chgData name="SIMMER, Mech" userId="754399c7-6630-4c18-90cc-512aba93c125" providerId="ADAL" clId="{2D222A65-B848-4D48-A9D4-468725E8869D}" dt="2023-11-01T04:22:29.504" v="5662" actId="20577"/>
          <ac:spMkLst>
            <pc:docMk/>
            <pc:sldMk cId="3704159943" sldId="690"/>
            <ac:spMk id="2" creationId="{EB9124E2-DE0F-2529-6FA5-7B84B6126176}"/>
          </ac:spMkLst>
        </pc:spChg>
        <pc:spChg chg="add mod">
          <ac:chgData name="SIMMER, Mech" userId="754399c7-6630-4c18-90cc-512aba93c125" providerId="ADAL" clId="{2D222A65-B848-4D48-A9D4-468725E8869D}" dt="2023-10-31T23:08:22.448" v="3424" actId="20577"/>
          <ac:spMkLst>
            <pc:docMk/>
            <pc:sldMk cId="3704159943" sldId="690"/>
            <ac:spMk id="3" creationId="{55994694-79E0-EEE3-E02D-D65F42B2A01F}"/>
          </ac:spMkLst>
        </pc:spChg>
      </pc:sldChg>
      <pc:sldChg chg="modNotesTx">
        <pc:chgData name="SIMMER, Mech" userId="754399c7-6630-4c18-90cc-512aba93c125" providerId="ADAL" clId="{2D222A65-B848-4D48-A9D4-468725E8869D}" dt="2023-10-31T22:57:51.949" v="3277" actId="20577"/>
        <pc:sldMkLst>
          <pc:docMk/>
          <pc:sldMk cId="1201985338" sldId="691"/>
        </pc:sldMkLst>
      </pc:sldChg>
      <pc:sldChg chg="modSp mod">
        <pc:chgData name="SIMMER, Mech" userId="754399c7-6630-4c18-90cc-512aba93c125" providerId="ADAL" clId="{2D222A65-B848-4D48-A9D4-468725E8869D}" dt="2023-10-31T02:01:11.882" v="1351" actId="20577"/>
        <pc:sldMkLst>
          <pc:docMk/>
          <pc:sldMk cId="1177345198" sldId="701"/>
        </pc:sldMkLst>
        <pc:spChg chg="mod">
          <ac:chgData name="SIMMER, Mech" userId="754399c7-6630-4c18-90cc-512aba93c125" providerId="ADAL" clId="{2D222A65-B848-4D48-A9D4-468725E8869D}" dt="2023-10-31T02:01:11.882" v="1351" actId="20577"/>
          <ac:spMkLst>
            <pc:docMk/>
            <pc:sldMk cId="1177345198" sldId="701"/>
            <ac:spMk id="5" creationId="{0A83EF09-850C-023C-9AB4-0C7BF6F36EF9}"/>
          </ac:spMkLst>
        </pc:spChg>
      </pc:sldChg>
      <pc:sldChg chg="modSp mod">
        <pc:chgData name="SIMMER, Mech" userId="754399c7-6630-4c18-90cc-512aba93c125" providerId="ADAL" clId="{2D222A65-B848-4D48-A9D4-468725E8869D}" dt="2023-10-31T23:27:44.685" v="4416" actId="20577"/>
        <pc:sldMkLst>
          <pc:docMk/>
          <pc:sldMk cId="445626490" sldId="702"/>
        </pc:sldMkLst>
        <pc:spChg chg="mod">
          <ac:chgData name="SIMMER, Mech" userId="754399c7-6630-4c18-90cc-512aba93c125" providerId="ADAL" clId="{2D222A65-B848-4D48-A9D4-468725E8869D}" dt="2023-10-31T23:27:44.685" v="4416" actId="20577"/>
          <ac:spMkLst>
            <pc:docMk/>
            <pc:sldMk cId="445626490" sldId="702"/>
            <ac:spMk id="11" creationId="{1349F694-48E8-E58C-CF08-E411D41B9A1D}"/>
          </ac:spMkLst>
        </pc:spChg>
        <pc:picChg chg="mod">
          <ac:chgData name="SIMMER, Mech" userId="754399c7-6630-4c18-90cc-512aba93c125" providerId="ADAL" clId="{2D222A65-B848-4D48-A9D4-468725E8869D}" dt="2023-10-30T22:14:59.593" v="449" actId="14100"/>
          <ac:picMkLst>
            <pc:docMk/>
            <pc:sldMk cId="445626490" sldId="702"/>
            <ac:picMk id="2" creationId="{8B47185B-E44A-B362-D2B7-8A43755A2CAC}"/>
          </ac:picMkLst>
        </pc:picChg>
        <pc:picChg chg="mod">
          <ac:chgData name="SIMMER, Mech" userId="754399c7-6630-4c18-90cc-512aba93c125" providerId="ADAL" clId="{2D222A65-B848-4D48-A9D4-468725E8869D}" dt="2023-10-30T22:04:41.819" v="1" actId="1076"/>
          <ac:picMkLst>
            <pc:docMk/>
            <pc:sldMk cId="445626490" sldId="702"/>
            <ac:picMk id="3" creationId="{11F605C7-7ED3-3EBF-BEAF-ED553618B8CC}"/>
          </ac:picMkLst>
        </pc:picChg>
      </pc:sldChg>
      <pc:sldChg chg="modSp mod modNotesTx">
        <pc:chgData name="SIMMER, Mech" userId="754399c7-6630-4c18-90cc-512aba93c125" providerId="ADAL" clId="{2D222A65-B848-4D48-A9D4-468725E8869D}" dt="2023-10-31T23:18:37.400" v="4254" actId="20577"/>
        <pc:sldMkLst>
          <pc:docMk/>
          <pc:sldMk cId="2515976270" sldId="704"/>
        </pc:sldMkLst>
        <pc:spChg chg="mod">
          <ac:chgData name="SIMMER, Mech" userId="754399c7-6630-4c18-90cc-512aba93c125" providerId="ADAL" clId="{2D222A65-B848-4D48-A9D4-468725E8869D}" dt="2023-10-31T23:18:37.400" v="4254" actId="20577"/>
          <ac:spMkLst>
            <pc:docMk/>
            <pc:sldMk cId="2515976270" sldId="704"/>
            <ac:spMk id="14" creationId="{E148CE65-7792-884F-CA11-99B05D3893FF}"/>
          </ac:spMkLst>
        </pc:spChg>
        <pc:graphicFrameChg chg="mod">
          <ac:chgData name="SIMMER, Mech" userId="754399c7-6630-4c18-90cc-512aba93c125" providerId="ADAL" clId="{2D222A65-B848-4D48-A9D4-468725E8869D}" dt="2023-10-30T22:16:04.879" v="454" actId="14100"/>
          <ac:graphicFrameMkLst>
            <pc:docMk/>
            <pc:sldMk cId="2515976270" sldId="704"/>
            <ac:graphicFrameMk id="7" creationId="{F7C1AF69-075D-9E39-4475-29CFF0E8DFAC}"/>
          </ac:graphicFrameMkLst>
        </pc:graphicFrameChg>
        <pc:graphicFrameChg chg="mod">
          <ac:chgData name="SIMMER, Mech" userId="754399c7-6630-4c18-90cc-512aba93c125" providerId="ADAL" clId="{2D222A65-B848-4D48-A9D4-468725E8869D}" dt="2023-10-30T22:15:43.325" v="452" actId="1076"/>
          <ac:graphicFrameMkLst>
            <pc:docMk/>
            <pc:sldMk cId="2515976270" sldId="704"/>
            <ac:graphicFrameMk id="10" creationId="{BE6653EB-1D8A-0C45-DC99-517756BEF1FC}"/>
          </ac:graphicFrameMkLst>
        </pc:graphicFrameChg>
        <pc:graphicFrameChg chg="mod">
          <ac:chgData name="SIMMER, Mech" userId="754399c7-6630-4c18-90cc-512aba93c125" providerId="ADAL" clId="{2D222A65-B848-4D48-A9D4-468725E8869D}" dt="2023-10-30T22:15:39.714" v="451" actId="1076"/>
          <ac:graphicFrameMkLst>
            <pc:docMk/>
            <pc:sldMk cId="2515976270" sldId="704"/>
            <ac:graphicFrameMk id="13" creationId="{5A29E60E-EE5E-4884-BDC8-6AA7C7996DC8}"/>
          </ac:graphicFrameMkLst>
        </pc:graphicFrameChg>
      </pc:sldChg>
      <pc:sldChg chg="addSp delSp modSp mod ord">
        <pc:chgData name="SIMMER, Mech" userId="754399c7-6630-4c18-90cc-512aba93c125" providerId="ADAL" clId="{2D222A65-B848-4D48-A9D4-468725E8869D}" dt="2023-11-01T04:42:12.822" v="6536" actId="20577"/>
        <pc:sldMkLst>
          <pc:docMk/>
          <pc:sldMk cId="3221451071" sldId="705"/>
        </pc:sldMkLst>
        <pc:spChg chg="add del mod">
          <ac:chgData name="SIMMER, Mech" userId="754399c7-6630-4c18-90cc-512aba93c125" providerId="ADAL" clId="{2D222A65-B848-4D48-A9D4-468725E8869D}" dt="2023-10-31T23:52:54.796" v="5034" actId="478"/>
          <ac:spMkLst>
            <pc:docMk/>
            <pc:sldMk cId="3221451071" sldId="705"/>
            <ac:spMk id="2" creationId="{6206C711-5AD9-F261-913D-9AB4B655F40C}"/>
          </ac:spMkLst>
        </pc:spChg>
        <pc:spChg chg="add mod">
          <ac:chgData name="SIMMER, Mech" userId="754399c7-6630-4c18-90cc-512aba93c125" providerId="ADAL" clId="{2D222A65-B848-4D48-A9D4-468725E8869D}" dt="2023-11-01T04:42:12.822" v="6536" actId="20577"/>
          <ac:spMkLst>
            <pc:docMk/>
            <pc:sldMk cId="3221451071" sldId="705"/>
            <ac:spMk id="3" creationId="{85034BE4-0DDB-DC46-997A-4D0D136B7DE5}"/>
          </ac:spMkLst>
        </pc:spChg>
      </pc:sldChg>
      <pc:sldChg chg="modNotesTx">
        <pc:chgData name="SIMMER, Mech" userId="754399c7-6630-4c18-90cc-512aba93c125" providerId="ADAL" clId="{2D222A65-B848-4D48-A9D4-468725E8869D}" dt="2023-10-31T22:57:55.290" v="3278" actId="20577"/>
        <pc:sldMkLst>
          <pc:docMk/>
          <pc:sldMk cId="2122001115" sldId="706"/>
        </pc:sldMkLst>
      </pc:sldChg>
      <pc:sldChg chg="addSp modSp mod">
        <pc:chgData name="SIMMER, Mech" userId="754399c7-6630-4c18-90cc-512aba93c125" providerId="ADAL" clId="{2D222A65-B848-4D48-A9D4-468725E8869D}" dt="2023-10-30T23:17:42.193" v="1348" actId="1076"/>
        <pc:sldMkLst>
          <pc:docMk/>
          <pc:sldMk cId="4148590562" sldId="711"/>
        </pc:sldMkLst>
        <pc:spChg chg="add mod">
          <ac:chgData name="SIMMER, Mech" userId="754399c7-6630-4c18-90cc-512aba93c125" providerId="ADAL" clId="{2D222A65-B848-4D48-A9D4-468725E8869D}" dt="2023-10-30T23:17:42.193" v="1348" actId="1076"/>
          <ac:spMkLst>
            <pc:docMk/>
            <pc:sldMk cId="4148590562" sldId="711"/>
            <ac:spMk id="2" creationId="{0969ACB8-9716-64AD-2F2A-AC4ADC250A01}"/>
          </ac:spMkLst>
        </pc:spChg>
        <pc:spChg chg="mod">
          <ac:chgData name="SIMMER, Mech" userId="754399c7-6630-4c18-90cc-512aba93c125" providerId="ADAL" clId="{2D222A65-B848-4D48-A9D4-468725E8869D}" dt="2023-10-30T23:13:13.108" v="993" actId="1076"/>
          <ac:spMkLst>
            <pc:docMk/>
            <pc:sldMk cId="4148590562" sldId="711"/>
            <ac:spMk id="11" creationId="{1349F694-48E8-E58C-CF08-E411D41B9A1D}"/>
          </ac:spMkLst>
        </pc:spChg>
        <pc:picChg chg="mod">
          <ac:chgData name="SIMMER, Mech" userId="754399c7-6630-4c18-90cc-512aba93c125" providerId="ADAL" clId="{2D222A65-B848-4D48-A9D4-468725E8869D}" dt="2023-10-30T23:09:12.530" v="751" actId="1076"/>
          <ac:picMkLst>
            <pc:docMk/>
            <pc:sldMk cId="4148590562" sldId="711"/>
            <ac:picMk id="5" creationId="{29E57A44-35BD-B004-1E7F-211348E5EDEB}"/>
          </ac:picMkLst>
        </pc:picChg>
        <pc:picChg chg="mod">
          <ac:chgData name="SIMMER, Mech" userId="754399c7-6630-4c18-90cc-512aba93c125" providerId="ADAL" clId="{2D222A65-B848-4D48-A9D4-468725E8869D}" dt="2023-10-30T23:17:34.464" v="1347" actId="1076"/>
          <ac:picMkLst>
            <pc:docMk/>
            <pc:sldMk cId="4148590562" sldId="711"/>
            <ac:picMk id="6" creationId="{3A77F971-EA77-61A4-C10A-1A93AE339D19}"/>
          </ac:picMkLst>
        </pc:picChg>
      </pc:sldChg>
      <pc:sldChg chg="new del">
        <pc:chgData name="SIMMER, Mech" userId="754399c7-6630-4c18-90cc-512aba93c125" providerId="ADAL" clId="{2D222A65-B848-4D48-A9D4-468725E8869D}" dt="2023-10-31T03:08:03.527" v="1355" actId="2696"/>
        <pc:sldMkLst>
          <pc:docMk/>
          <pc:sldMk cId="746561055" sldId="712"/>
        </pc:sldMkLst>
      </pc:sldChg>
      <pc:sldChg chg="new del">
        <pc:chgData name="SIMMER, Mech" userId="754399c7-6630-4c18-90cc-512aba93c125" providerId="ADAL" clId="{2D222A65-B848-4D48-A9D4-468725E8869D}" dt="2023-10-31T02:10:56.190" v="1353" actId="2696"/>
        <pc:sldMkLst>
          <pc:docMk/>
          <pc:sldMk cId="1064892293" sldId="712"/>
        </pc:sldMkLst>
      </pc:sldChg>
    </pc:docChg>
  </pc:docChgLst>
  <pc:docChgLst>
    <pc:chgData name="SIMMER, Mech" userId="754399c7-6630-4c18-90cc-512aba93c125" providerId="ADAL" clId="{9239E30F-CD49-4E0D-812E-0A2A3D28CFF7}"/>
    <pc:docChg chg="modSld">
      <pc:chgData name="SIMMER, Mech" userId="754399c7-6630-4c18-90cc-512aba93c125" providerId="ADAL" clId="{9239E30F-CD49-4E0D-812E-0A2A3D28CFF7}" dt="2023-10-23T01:49:55.354" v="0"/>
      <pc:docMkLst>
        <pc:docMk/>
      </pc:docMkLst>
      <pc:sldChg chg="addSp modSp">
        <pc:chgData name="SIMMER, Mech" userId="754399c7-6630-4c18-90cc-512aba93c125" providerId="ADAL" clId="{9239E30F-CD49-4E0D-812E-0A2A3D28CFF7}" dt="2023-10-23T01:49:55.354" v="0"/>
        <pc:sldMkLst>
          <pc:docMk/>
          <pc:sldMk cId="352717380" sldId="258"/>
        </pc:sldMkLst>
        <pc:spChg chg="add mod">
          <ac:chgData name="SIMMER, Mech" userId="754399c7-6630-4c18-90cc-512aba93c125" providerId="ADAL" clId="{9239E30F-CD49-4E0D-812E-0A2A3D28CFF7}" dt="2023-10-23T01:49:55.354" v="0"/>
          <ac:spMkLst>
            <pc:docMk/>
            <pc:sldMk cId="352717380" sldId="258"/>
            <ac:spMk id="2" creationId="{5BB38AA4-B68B-C477-39B4-00A063814156}"/>
          </ac:spMkLst>
        </pc:spChg>
        <pc:spChg chg="add mod">
          <ac:chgData name="SIMMER, Mech" userId="754399c7-6630-4c18-90cc-512aba93c125" providerId="ADAL" clId="{9239E30F-CD49-4E0D-812E-0A2A3D28CFF7}" dt="2023-10-23T01:49:55.354" v="0"/>
          <ac:spMkLst>
            <pc:docMk/>
            <pc:sldMk cId="352717380" sldId="258"/>
            <ac:spMk id="3" creationId="{26998F24-49A9-B3C7-4CF1-9A0EC15530C6}"/>
          </ac:spMkLst>
        </pc:spChg>
      </pc:sldChg>
    </pc:docChg>
  </pc:docChgLst>
  <pc:docChgLst>
    <pc:chgData name="SIMMER, Mech" userId="754399c7-6630-4c18-90cc-512aba93c125" providerId="ADAL" clId="{42F628E9-E5CB-43F7-8273-DF31B8389E04}"/>
    <pc:docChg chg="mod">
      <pc:chgData name="SIMMER, Mech" userId="754399c7-6630-4c18-90cc-512aba93c125" providerId="ADAL" clId="{42F628E9-E5CB-43F7-8273-DF31B8389E04}" dt="2024-03-05T05:54:35.549" v="0" actId="33475"/>
      <pc:docMkLst>
        <pc:docMk/>
      </pc:docMkLst>
    </pc:docChg>
  </pc:docChgLst>
  <pc:docChgLst>
    <pc:chgData name="SIMMER, Mech" userId="754399c7-6630-4c18-90cc-512aba93c125" providerId="ADAL" clId="{768D4DAF-DCCB-490D-A1C7-DC8FFD9F55F4}"/>
    <pc:docChg chg="undo redo custSel addSld delSld modSld sldOrd addSection delSection">
      <pc:chgData name="SIMMER, Mech" userId="754399c7-6630-4c18-90cc-512aba93c125" providerId="ADAL" clId="{768D4DAF-DCCB-490D-A1C7-DC8FFD9F55F4}" dt="2023-09-28T09:08:04.067" v="8532" actId="20577"/>
      <pc:docMkLst>
        <pc:docMk/>
      </pc:docMkLst>
      <pc:sldChg chg="delSp modSp del mod modClrScheme chgLayout">
        <pc:chgData name="SIMMER, Mech" userId="754399c7-6630-4c18-90cc-512aba93c125" providerId="ADAL" clId="{768D4DAF-DCCB-490D-A1C7-DC8FFD9F55F4}" dt="2023-09-26T04:59:00.409" v="142" actId="2696"/>
        <pc:sldMkLst>
          <pc:docMk/>
          <pc:sldMk cId="3419010146" sldId="257"/>
        </pc:sldMkLst>
        <pc:spChg chg="del mod">
          <ac:chgData name="SIMMER, Mech" userId="754399c7-6630-4c18-90cc-512aba93c125" providerId="ADAL" clId="{768D4DAF-DCCB-490D-A1C7-DC8FFD9F55F4}" dt="2023-09-26T04:57:39.962" v="83" actId="478"/>
          <ac:spMkLst>
            <pc:docMk/>
            <pc:sldMk cId="3419010146" sldId="257"/>
            <ac:spMk id="7" creationId="{D0DEC20C-0FBB-A566-69AA-5D0156338899}"/>
          </ac:spMkLst>
        </pc:spChg>
        <pc:grpChg chg="del">
          <ac:chgData name="SIMMER, Mech" userId="754399c7-6630-4c18-90cc-512aba93c125" providerId="ADAL" clId="{768D4DAF-DCCB-490D-A1C7-DC8FFD9F55F4}" dt="2023-09-26T04:57:12.875" v="76" actId="21"/>
          <ac:grpSpMkLst>
            <pc:docMk/>
            <pc:sldMk cId="3419010146" sldId="257"/>
            <ac:grpSpMk id="4" creationId="{11B296EB-8761-177D-DF0C-88014E84F649}"/>
          </ac:grpSpMkLst>
        </pc:grpChg>
      </pc:sldChg>
      <pc:sldChg chg="delSp modSp mod">
        <pc:chgData name="SIMMER, Mech" userId="754399c7-6630-4c18-90cc-512aba93c125" providerId="ADAL" clId="{768D4DAF-DCCB-490D-A1C7-DC8FFD9F55F4}" dt="2023-09-26T05:41:46.348" v="279" actId="14100"/>
        <pc:sldMkLst>
          <pc:docMk/>
          <pc:sldMk cId="352717380" sldId="258"/>
        </pc:sldMkLst>
        <pc:spChg chg="mod">
          <ac:chgData name="SIMMER, Mech" userId="754399c7-6630-4c18-90cc-512aba93c125" providerId="ADAL" clId="{768D4DAF-DCCB-490D-A1C7-DC8FFD9F55F4}" dt="2023-09-26T05:26:32.287" v="204" actId="1076"/>
          <ac:spMkLst>
            <pc:docMk/>
            <pc:sldMk cId="352717380" sldId="258"/>
            <ac:spMk id="4" creationId="{1F8580F6-5C44-9744-344C-6A0E6D24FB1B}"/>
          </ac:spMkLst>
        </pc:spChg>
        <pc:spChg chg="mod">
          <ac:chgData name="SIMMER, Mech" userId="754399c7-6630-4c18-90cc-512aba93c125" providerId="ADAL" clId="{768D4DAF-DCCB-490D-A1C7-DC8FFD9F55F4}" dt="2023-09-26T05:40:57.570" v="258" actId="14100"/>
          <ac:spMkLst>
            <pc:docMk/>
            <pc:sldMk cId="352717380" sldId="258"/>
            <ac:spMk id="22" creationId="{FE48E5CB-CBCC-37EE-4ECF-C6BC8DF80EBC}"/>
          </ac:spMkLst>
        </pc:spChg>
        <pc:spChg chg="del mod">
          <ac:chgData name="SIMMER, Mech" userId="754399c7-6630-4c18-90cc-512aba93c125" providerId="ADAL" clId="{768D4DAF-DCCB-490D-A1C7-DC8FFD9F55F4}" dt="2023-09-26T05:41:27.390" v="273" actId="478"/>
          <ac:spMkLst>
            <pc:docMk/>
            <pc:sldMk cId="352717380" sldId="258"/>
            <ac:spMk id="23" creationId="{91C9FF80-1989-610D-BD9A-77DB20EA4A9A}"/>
          </ac:spMkLst>
        </pc:spChg>
        <pc:spChg chg="mod">
          <ac:chgData name="SIMMER, Mech" userId="754399c7-6630-4c18-90cc-512aba93c125" providerId="ADAL" clId="{768D4DAF-DCCB-490D-A1C7-DC8FFD9F55F4}" dt="2023-09-26T05:41:46.348" v="279" actId="14100"/>
          <ac:spMkLst>
            <pc:docMk/>
            <pc:sldMk cId="352717380" sldId="258"/>
            <ac:spMk id="24" creationId="{A5C4E81A-92DF-6B08-0606-2569B1BA8F39}"/>
          </ac:spMkLst>
        </pc:spChg>
      </pc:sldChg>
      <pc:sldChg chg="addSp modSp new del mod modClrScheme chgLayout">
        <pc:chgData name="SIMMER, Mech" userId="754399c7-6630-4c18-90cc-512aba93c125" providerId="ADAL" clId="{768D4DAF-DCCB-490D-A1C7-DC8FFD9F55F4}" dt="2023-09-21T08:29:41.274" v="66" actId="2696"/>
        <pc:sldMkLst>
          <pc:docMk/>
          <pc:sldMk cId="1414549418" sldId="259"/>
        </pc:sldMkLst>
        <pc:spChg chg="add mod">
          <ac:chgData name="SIMMER, Mech" userId="754399c7-6630-4c18-90cc-512aba93c125" providerId="ADAL" clId="{768D4DAF-DCCB-490D-A1C7-DC8FFD9F55F4}" dt="2023-09-20T21:32:31.465" v="39" actId="207"/>
          <ac:spMkLst>
            <pc:docMk/>
            <pc:sldMk cId="1414549418" sldId="259"/>
            <ac:spMk id="2" creationId="{4E9FD12B-CA02-7C46-3FB8-8230056E35CA}"/>
          </ac:spMkLst>
        </pc:spChg>
        <pc:spChg chg="add mod">
          <ac:chgData name="SIMMER, Mech" userId="754399c7-6630-4c18-90cc-512aba93c125" providerId="ADAL" clId="{768D4DAF-DCCB-490D-A1C7-DC8FFD9F55F4}" dt="2023-09-20T01:36:00.456" v="33" actId="2085"/>
          <ac:spMkLst>
            <pc:docMk/>
            <pc:sldMk cId="1414549418" sldId="259"/>
            <ac:spMk id="3" creationId="{B447D634-7340-9517-0343-2F21EC0ED8CF}"/>
          </ac:spMkLst>
        </pc:spChg>
        <pc:spChg chg="add mod">
          <ac:chgData name="SIMMER, Mech" userId="754399c7-6630-4c18-90cc-512aba93c125" providerId="ADAL" clId="{768D4DAF-DCCB-490D-A1C7-DC8FFD9F55F4}" dt="2023-09-20T01:35:56.822" v="32" actId="2085"/>
          <ac:spMkLst>
            <pc:docMk/>
            <pc:sldMk cId="1414549418" sldId="259"/>
            <ac:spMk id="4" creationId="{298BB251-B913-65D0-F3FE-1BAFFCCFE16D}"/>
          </ac:spMkLst>
        </pc:spChg>
        <pc:spChg chg="add mod">
          <ac:chgData name="SIMMER, Mech" userId="754399c7-6630-4c18-90cc-512aba93c125" providerId="ADAL" clId="{768D4DAF-DCCB-490D-A1C7-DC8FFD9F55F4}" dt="2023-09-20T01:36:06.858" v="35" actId="2085"/>
          <ac:spMkLst>
            <pc:docMk/>
            <pc:sldMk cId="1414549418" sldId="259"/>
            <ac:spMk id="5" creationId="{2806EFBB-71E1-43BD-07B4-554E8132FFD0}"/>
          </ac:spMkLst>
        </pc:spChg>
        <pc:spChg chg="add mod">
          <ac:chgData name="SIMMER, Mech" userId="754399c7-6630-4c18-90cc-512aba93c125" providerId="ADAL" clId="{768D4DAF-DCCB-490D-A1C7-DC8FFD9F55F4}" dt="2023-09-20T01:36:10.908" v="36" actId="2085"/>
          <ac:spMkLst>
            <pc:docMk/>
            <pc:sldMk cId="1414549418" sldId="259"/>
            <ac:spMk id="6" creationId="{CDA545B4-F305-519C-ABA6-BC05707F541C}"/>
          </ac:spMkLst>
        </pc:spChg>
        <pc:spChg chg="add mod">
          <ac:chgData name="SIMMER, Mech" userId="754399c7-6630-4c18-90cc-512aba93c125" providerId="ADAL" clId="{768D4DAF-DCCB-490D-A1C7-DC8FFD9F55F4}" dt="2023-09-20T01:36:13.283" v="37" actId="2085"/>
          <ac:spMkLst>
            <pc:docMk/>
            <pc:sldMk cId="1414549418" sldId="259"/>
            <ac:spMk id="7" creationId="{F12DA250-BF49-0C0F-36B0-2E4B6EF1D2CD}"/>
          </ac:spMkLst>
        </pc:spChg>
        <pc:spChg chg="add mod">
          <ac:chgData name="SIMMER, Mech" userId="754399c7-6630-4c18-90cc-512aba93c125" providerId="ADAL" clId="{768D4DAF-DCCB-490D-A1C7-DC8FFD9F55F4}" dt="2023-09-20T01:36:16.059" v="38" actId="2085"/>
          <ac:spMkLst>
            <pc:docMk/>
            <pc:sldMk cId="1414549418" sldId="259"/>
            <ac:spMk id="8" creationId="{F246DEDC-5655-914D-222A-6B583EE12328}"/>
          </ac:spMkLst>
        </pc:spChg>
      </pc:sldChg>
      <pc:sldChg chg="addSp delSp modSp add del mod modClrScheme chgLayout">
        <pc:chgData name="SIMMER, Mech" userId="754399c7-6630-4c18-90cc-512aba93c125" providerId="ADAL" clId="{768D4DAF-DCCB-490D-A1C7-DC8FFD9F55F4}" dt="2023-09-26T05:24:39.913" v="203" actId="2696"/>
        <pc:sldMkLst>
          <pc:docMk/>
          <pc:sldMk cId="132953366" sldId="683"/>
        </pc:sldMkLst>
        <pc:spChg chg="del mod ord">
          <ac:chgData name="SIMMER, Mech" userId="754399c7-6630-4c18-90cc-512aba93c125" providerId="ADAL" clId="{768D4DAF-DCCB-490D-A1C7-DC8FFD9F55F4}" dt="2023-09-21T08:22:00.775" v="43" actId="478"/>
          <ac:spMkLst>
            <pc:docMk/>
            <pc:sldMk cId="132953366" sldId="683"/>
            <ac:spMk id="2" creationId="{4119551C-C6E8-68CC-C041-7525B3C47240}"/>
          </ac:spMkLst>
        </pc:spChg>
        <pc:spChg chg="del mod ord">
          <ac:chgData name="SIMMER, Mech" userId="754399c7-6630-4c18-90cc-512aba93c125" providerId="ADAL" clId="{768D4DAF-DCCB-490D-A1C7-DC8FFD9F55F4}" dt="2023-09-21T08:21:57.695" v="42" actId="478"/>
          <ac:spMkLst>
            <pc:docMk/>
            <pc:sldMk cId="132953366" sldId="683"/>
            <ac:spMk id="3" creationId="{F46DEA4A-91BD-8BC7-1512-9190EC13F7D9}"/>
          </ac:spMkLst>
        </pc:spChg>
        <pc:spChg chg="del mod ord">
          <ac:chgData name="SIMMER, Mech" userId="754399c7-6630-4c18-90cc-512aba93c125" providerId="ADAL" clId="{768D4DAF-DCCB-490D-A1C7-DC8FFD9F55F4}" dt="2023-09-21T08:22:02.522" v="44" actId="478"/>
          <ac:spMkLst>
            <pc:docMk/>
            <pc:sldMk cId="132953366" sldId="683"/>
            <ac:spMk id="4" creationId="{5B473BC6-F5BC-4C43-0534-B1E793FF9578}"/>
          </ac:spMkLst>
        </pc:spChg>
        <pc:spChg chg="add del mod ord">
          <ac:chgData name="SIMMER, Mech" userId="754399c7-6630-4c18-90cc-512aba93c125" providerId="ADAL" clId="{768D4DAF-DCCB-490D-A1C7-DC8FFD9F55F4}" dt="2023-09-26T04:58:18.107" v="137" actId="478"/>
          <ac:spMkLst>
            <pc:docMk/>
            <pc:sldMk cId="132953366" sldId="683"/>
            <ac:spMk id="5" creationId="{C3DCD3CE-CA1C-8474-EA77-FFEE86FB744C}"/>
          </ac:spMkLst>
        </pc:spChg>
        <pc:spChg chg="add del mod ord">
          <ac:chgData name="SIMMER, Mech" userId="754399c7-6630-4c18-90cc-512aba93c125" providerId="ADAL" clId="{768D4DAF-DCCB-490D-A1C7-DC8FFD9F55F4}" dt="2023-09-21T08:22:25.718" v="47" actId="478"/>
          <ac:spMkLst>
            <pc:docMk/>
            <pc:sldMk cId="132953366" sldId="683"/>
            <ac:spMk id="6" creationId="{651AA788-3C0F-872E-3A78-A0E150055064}"/>
          </ac:spMkLst>
        </pc:spChg>
        <pc:spChg chg="add del mod">
          <ac:chgData name="SIMMER, Mech" userId="754399c7-6630-4c18-90cc-512aba93c125" providerId="ADAL" clId="{768D4DAF-DCCB-490D-A1C7-DC8FFD9F55F4}" dt="2023-09-21T08:22:31.364" v="49" actId="478"/>
          <ac:spMkLst>
            <pc:docMk/>
            <pc:sldMk cId="132953366" sldId="683"/>
            <ac:spMk id="8" creationId="{5DD4F9C0-F177-55D1-071F-77F3EACE9AFE}"/>
          </ac:spMkLst>
        </pc:spChg>
        <pc:spChg chg="mod">
          <ac:chgData name="SIMMER, Mech" userId="754399c7-6630-4c18-90cc-512aba93c125" providerId="ADAL" clId="{768D4DAF-DCCB-490D-A1C7-DC8FFD9F55F4}" dt="2023-09-26T04:57:18.849" v="77"/>
          <ac:spMkLst>
            <pc:docMk/>
            <pc:sldMk cId="132953366" sldId="683"/>
            <ac:spMk id="10" creationId="{B668DDF3-9CF3-83AF-F3D8-2581C2B4F8AE}"/>
          </ac:spMkLst>
        </pc:spChg>
        <pc:spChg chg="mod">
          <ac:chgData name="SIMMER, Mech" userId="754399c7-6630-4c18-90cc-512aba93c125" providerId="ADAL" clId="{768D4DAF-DCCB-490D-A1C7-DC8FFD9F55F4}" dt="2023-09-26T04:57:18.849" v="77"/>
          <ac:spMkLst>
            <pc:docMk/>
            <pc:sldMk cId="132953366" sldId="683"/>
            <ac:spMk id="11" creationId="{2D002747-41D4-7E21-B48D-5726B27C15F5}"/>
          </ac:spMkLst>
        </pc:spChg>
        <pc:spChg chg="mod">
          <ac:chgData name="SIMMER, Mech" userId="754399c7-6630-4c18-90cc-512aba93c125" providerId="ADAL" clId="{768D4DAF-DCCB-490D-A1C7-DC8FFD9F55F4}" dt="2023-09-26T04:57:27.645" v="79"/>
          <ac:spMkLst>
            <pc:docMk/>
            <pc:sldMk cId="132953366" sldId="683"/>
            <ac:spMk id="13" creationId="{C63C76E0-AD16-13AF-B52F-315B09290563}"/>
          </ac:spMkLst>
        </pc:spChg>
        <pc:spChg chg="mod">
          <ac:chgData name="SIMMER, Mech" userId="754399c7-6630-4c18-90cc-512aba93c125" providerId="ADAL" clId="{768D4DAF-DCCB-490D-A1C7-DC8FFD9F55F4}" dt="2023-09-26T04:57:27.645" v="79"/>
          <ac:spMkLst>
            <pc:docMk/>
            <pc:sldMk cId="132953366" sldId="683"/>
            <ac:spMk id="14" creationId="{061C8B36-E7CE-A243-89E1-A42F70583143}"/>
          </ac:spMkLst>
        </pc:spChg>
        <pc:spChg chg="add mod">
          <ac:chgData name="SIMMER, Mech" userId="754399c7-6630-4c18-90cc-512aba93c125" providerId="ADAL" clId="{768D4DAF-DCCB-490D-A1C7-DC8FFD9F55F4}" dt="2023-09-26T04:58:14.148" v="135" actId="313"/>
          <ac:spMkLst>
            <pc:docMk/>
            <pc:sldMk cId="132953366" sldId="683"/>
            <ac:spMk id="15" creationId="{2276D0AF-8591-F58E-7C20-C1DD346CA7E0}"/>
          </ac:spMkLst>
        </pc:spChg>
        <pc:spChg chg="add del mod">
          <ac:chgData name="SIMMER, Mech" userId="754399c7-6630-4c18-90cc-512aba93c125" providerId="ADAL" clId="{768D4DAF-DCCB-490D-A1C7-DC8FFD9F55F4}" dt="2023-09-26T04:58:21.049" v="138" actId="478"/>
          <ac:spMkLst>
            <pc:docMk/>
            <pc:sldMk cId="132953366" sldId="683"/>
            <ac:spMk id="17" creationId="{9C0763C2-2409-6414-685F-C517C61067D3}"/>
          </ac:spMkLst>
        </pc:spChg>
        <pc:grpChg chg="add mod">
          <ac:chgData name="SIMMER, Mech" userId="754399c7-6630-4c18-90cc-512aba93c125" providerId="ADAL" clId="{768D4DAF-DCCB-490D-A1C7-DC8FFD9F55F4}" dt="2023-09-26T04:57:18.849" v="77"/>
          <ac:grpSpMkLst>
            <pc:docMk/>
            <pc:sldMk cId="132953366" sldId="683"/>
            <ac:grpSpMk id="9" creationId="{13721CD2-35BA-A1C6-3B31-1B7BADEAAAE1}"/>
          </ac:grpSpMkLst>
        </pc:grpChg>
        <pc:grpChg chg="add del mod">
          <ac:chgData name="SIMMER, Mech" userId="754399c7-6630-4c18-90cc-512aba93c125" providerId="ADAL" clId="{768D4DAF-DCCB-490D-A1C7-DC8FFD9F55F4}" dt="2023-09-26T04:57:29.059" v="80"/>
          <ac:grpSpMkLst>
            <pc:docMk/>
            <pc:sldMk cId="132953366" sldId="683"/>
            <ac:grpSpMk id="12" creationId="{8E5007F6-379E-2CD9-51B7-BED409590CED}"/>
          </ac:grpSpMkLst>
        </pc:grpChg>
      </pc:sldChg>
      <pc:sldChg chg="addSp delSp modSp add del mod">
        <pc:chgData name="SIMMER, Mech" userId="754399c7-6630-4c18-90cc-512aba93c125" providerId="ADAL" clId="{768D4DAF-DCCB-490D-A1C7-DC8FFD9F55F4}" dt="2023-09-26T22:33:49.192" v="610" actId="2696"/>
        <pc:sldMkLst>
          <pc:docMk/>
          <pc:sldMk cId="1255569709" sldId="684"/>
        </pc:sldMkLst>
        <pc:spChg chg="add del mod">
          <ac:chgData name="SIMMER, Mech" userId="754399c7-6630-4c18-90cc-512aba93c125" providerId="ADAL" clId="{768D4DAF-DCCB-490D-A1C7-DC8FFD9F55F4}" dt="2023-09-26T22:33:29.306" v="607" actId="478"/>
          <ac:spMkLst>
            <pc:docMk/>
            <pc:sldMk cId="1255569709" sldId="684"/>
            <ac:spMk id="3" creationId="{E56570E6-2961-DA21-AD85-692898C8D0A8}"/>
          </ac:spMkLst>
        </pc:spChg>
        <pc:spChg chg="del">
          <ac:chgData name="SIMMER, Mech" userId="754399c7-6630-4c18-90cc-512aba93c125" providerId="ADAL" clId="{768D4DAF-DCCB-490D-A1C7-DC8FFD9F55F4}" dt="2023-09-21T08:22:59.315" v="51" actId="478"/>
          <ac:spMkLst>
            <pc:docMk/>
            <pc:sldMk cId="1255569709" sldId="684"/>
            <ac:spMk id="5" creationId="{C3DCD3CE-CA1C-8474-EA77-FFEE86FB744C}"/>
          </ac:spMkLst>
        </pc:spChg>
        <pc:spChg chg="add mod">
          <ac:chgData name="SIMMER, Mech" userId="754399c7-6630-4c18-90cc-512aba93c125" providerId="ADAL" clId="{768D4DAF-DCCB-490D-A1C7-DC8FFD9F55F4}" dt="2023-09-26T22:33:29.306" v="607" actId="478"/>
          <ac:spMkLst>
            <pc:docMk/>
            <pc:sldMk cId="1255569709" sldId="684"/>
            <ac:spMk id="6" creationId="{4263E2F0-918B-49B1-33DC-C8E05FE9FE29}"/>
          </ac:spMkLst>
        </pc:spChg>
      </pc:sldChg>
      <pc:sldChg chg="addSp delSp modSp add del mod">
        <pc:chgData name="SIMMER, Mech" userId="754399c7-6630-4c18-90cc-512aba93c125" providerId="ADAL" clId="{768D4DAF-DCCB-490D-A1C7-DC8FFD9F55F4}" dt="2023-09-26T22:59:51.503" v="749" actId="2696"/>
        <pc:sldMkLst>
          <pc:docMk/>
          <pc:sldMk cId="2115512673" sldId="685"/>
        </pc:sldMkLst>
        <pc:spChg chg="del">
          <ac:chgData name="SIMMER, Mech" userId="754399c7-6630-4c18-90cc-512aba93c125" providerId="ADAL" clId="{768D4DAF-DCCB-490D-A1C7-DC8FFD9F55F4}" dt="2023-09-21T08:25:10.256" v="54" actId="478"/>
          <ac:spMkLst>
            <pc:docMk/>
            <pc:sldMk cId="2115512673" sldId="685"/>
            <ac:spMk id="3" creationId="{E56570E6-2961-DA21-AD85-692898C8D0A8}"/>
          </ac:spMkLst>
        </pc:spChg>
        <pc:spChg chg="add mod">
          <ac:chgData name="SIMMER, Mech" userId="754399c7-6630-4c18-90cc-512aba93c125" providerId="ADAL" clId="{768D4DAF-DCCB-490D-A1C7-DC8FFD9F55F4}" dt="2023-09-21T08:25:13.429" v="55"/>
          <ac:spMkLst>
            <pc:docMk/>
            <pc:sldMk cId="2115512673" sldId="685"/>
            <ac:spMk id="4" creationId="{5B378B82-C7A3-C310-A508-499FD320AECB}"/>
          </ac:spMkLst>
        </pc:spChg>
      </pc:sldChg>
      <pc:sldChg chg="addSp delSp modSp add mod">
        <pc:chgData name="SIMMER, Mech" userId="754399c7-6630-4c18-90cc-512aba93c125" providerId="ADAL" clId="{768D4DAF-DCCB-490D-A1C7-DC8FFD9F55F4}" dt="2023-09-27T22:43:24.412" v="1562" actId="20577"/>
        <pc:sldMkLst>
          <pc:docMk/>
          <pc:sldMk cId="2023552823" sldId="686"/>
        </pc:sldMkLst>
        <pc:spChg chg="add del mod">
          <ac:chgData name="SIMMER, Mech" userId="754399c7-6630-4c18-90cc-512aba93c125" providerId="ADAL" clId="{768D4DAF-DCCB-490D-A1C7-DC8FFD9F55F4}" dt="2023-09-27T00:18:55.007" v="1167" actId="478"/>
          <ac:spMkLst>
            <pc:docMk/>
            <pc:sldMk cId="2023552823" sldId="686"/>
            <ac:spMk id="3" creationId="{CC668BDE-F492-5B97-D472-9D6CE4CC5557}"/>
          </ac:spMkLst>
        </pc:spChg>
        <pc:spChg chg="del">
          <ac:chgData name="SIMMER, Mech" userId="754399c7-6630-4c18-90cc-512aba93c125" providerId="ADAL" clId="{768D4DAF-DCCB-490D-A1C7-DC8FFD9F55F4}" dt="2023-09-21T08:26:11.846" v="57" actId="478"/>
          <ac:spMkLst>
            <pc:docMk/>
            <pc:sldMk cId="2023552823" sldId="686"/>
            <ac:spMk id="4" creationId="{5B378B82-C7A3-C310-A508-499FD320AECB}"/>
          </ac:spMkLst>
        </pc:spChg>
        <pc:spChg chg="add del mod">
          <ac:chgData name="SIMMER, Mech" userId="754399c7-6630-4c18-90cc-512aba93c125" providerId="ADAL" clId="{768D4DAF-DCCB-490D-A1C7-DC8FFD9F55F4}" dt="2023-09-27T00:20:51.154" v="1195" actId="478"/>
          <ac:spMkLst>
            <pc:docMk/>
            <pc:sldMk cId="2023552823" sldId="686"/>
            <ac:spMk id="8" creationId="{318155D3-1695-C365-2E36-256A308F7C4A}"/>
          </ac:spMkLst>
        </pc:spChg>
        <pc:spChg chg="mod">
          <ac:chgData name="SIMMER, Mech" userId="754399c7-6630-4c18-90cc-512aba93c125" providerId="ADAL" clId="{768D4DAF-DCCB-490D-A1C7-DC8FFD9F55F4}" dt="2023-09-27T00:20:14.294" v="1187"/>
          <ac:spMkLst>
            <pc:docMk/>
            <pc:sldMk cId="2023552823" sldId="686"/>
            <ac:spMk id="10" creationId="{E853D7E2-3F31-A3F0-9772-A6589FEFF739}"/>
          </ac:spMkLst>
        </pc:spChg>
        <pc:spChg chg="mod">
          <ac:chgData name="SIMMER, Mech" userId="754399c7-6630-4c18-90cc-512aba93c125" providerId="ADAL" clId="{768D4DAF-DCCB-490D-A1C7-DC8FFD9F55F4}" dt="2023-09-27T00:20:14.294" v="1187"/>
          <ac:spMkLst>
            <pc:docMk/>
            <pc:sldMk cId="2023552823" sldId="686"/>
            <ac:spMk id="11" creationId="{269DAB3C-040F-6918-C123-D63BD3B9E651}"/>
          </ac:spMkLst>
        </pc:spChg>
        <pc:spChg chg="add mod">
          <ac:chgData name="SIMMER, Mech" userId="754399c7-6630-4c18-90cc-512aba93c125" providerId="ADAL" clId="{768D4DAF-DCCB-490D-A1C7-DC8FFD9F55F4}" dt="2023-09-27T22:43:24.412" v="1562" actId="20577"/>
          <ac:spMkLst>
            <pc:docMk/>
            <pc:sldMk cId="2023552823" sldId="686"/>
            <ac:spMk id="12" creationId="{B9B301E1-1C91-B576-B344-C49100999901}"/>
          </ac:spMkLst>
        </pc:spChg>
        <pc:spChg chg="add del mod">
          <ac:chgData name="SIMMER, Mech" userId="754399c7-6630-4c18-90cc-512aba93c125" providerId="ADAL" clId="{768D4DAF-DCCB-490D-A1C7-DC8FFD9F55F4}" dt="2023-09-27T00:20:53.098" v="1196" actId="478"/>
          <ac:spMkLst>
            <pc:docMk/>
            <pc:sldMk cId="2023552823" sldId="686"/>
            <ac:spMk id="14" creationId="{E9E058BD-0BA1-2AD2-CABA-92FABB2EB77E}"/>
          </ac:spMkLst>
        </pc:spChg>
        <pc:grpChg chg="add mod">
          <ac:chgData name="SIMMER, Mech" userId="754399c7-6630-4c18-90cc-512aba93c125" providerId="ADAL" clId="{768D4DAF-DCCB-490D-A1C7-DC8FFD9F55F4}" dt="2023-09-27T00:20:14.294" v="1187"/>
          <ac:grpSpMkLst>
            <pc:docMk/>
            <pc:sldMk cId="2023552823" sldId="686"/>
            <ac:grpSpMk id="9" creationId="{82166189-B612-6267-3D80-FD17F249C2C1}"/>
          </ac:grpSpMkLst>
        </pc:grpChg>
        <pc:graphicFrameChg chg="add mod">
          <ac:chgData name="SIMMER, Mech" userId="754399c7-6630-4c18-90cc-512aba93c125" providerId="ADAL" clId="{768D4DAF-DCCB-490D-A1C7-DC8FFD9F55F4}" dt="2023-09-27T00:18:28.016" v="1165"/>
          <ac:graphicFrameMkLst>
            <pc:docMk/>
            <pc:sldMk cId="2023552823" sldId="686"/>
            <ac:graphicFrameMk id="5" creationId="{19D43141-E0C0-D13D-5456-931DC5F059E0}"/>
          </ac:graphicFrameMkLst>
        </pc:graphicFrameChg>
        <pc:picChg chg="add mod">
          <ac:chgData name="SIMMER, Mech" userId="754399c7-6630-4c18-90cc-512aba93c125" providerId="ADAL" clId="{768D4DAF-DCCB-490D-A1C7-DC8FFD9F55F4}" dt="2023-09-27T00:20:19.779" v="1188" actId="14100"/>
          <ac:picMkLst>
            <pc:docMk/>
            <pc:sldMk cId="2023552823" sldId="686"/>
            <ac:picMk id="6" creationId="{D382C763-161E-E9E3-6102-FCA3387CBB26}"/>
          </ac:picMkLst>
        </pc:picChg>
      </pc:sldChg>
      <pc:sldChg chg="addSp delSp modSp add mod">
        <pc:chgData name="SIMMER, Mech" userId="754399c7-6630-4c18-90cc-512aba93c125" providerId="ADAL" clId="{768D4DAF-DCCB-490D-A1C7-DC8FFD9F55F4}" dt="2023-09-28T06:16:59.940" v="5054" actId="1076"/>
        <pc:sldMkLst>
          <pc:docMk/>
          <pc:sldMk cId="3169012235" sldId="687"/>
        </pc:sldMkLst>
        <pc:spChg chg="del">
          <ac:chgData name="SIMMER, Mech" userId="754399c7-6630-4c18-90cc-512aba93c125" providerId="ADAL" clId="{768D4DAF-DCCB-490D-A1C7-DC8FFD9F55F4}" dt="2023-09-21T08:27:14.948" v="60" actId="478"/>
          <ac:spMkLst>
            <pc:docMk/>
            <pc:sldMk cId="3169012235" sldId="687"/>
            <ac:spMk id="3" creationId="{CC668BDE-F492-5B97-D472-9D6CE4CC5557}"/>
          </ac:spMkLst>
        </pc:spChg>
        <pc:spChg chg="add del mod">
          <ac:chgData name="SIMMER, Mech" userId="754399c7-6630-4c18-90cc-512aba93c125" providerId="ADAL" clId="{768D4DAF-DCCB-490D-A1C7-DC8FFD9F55F4}" dt="2023-09-27T09:26:45.906" v="1299" actId="478"/>
          <ac:spMkLst>
            <pc:docMk/>
            <pc:sldMk cId="3169012235" sldId="687"/>
            <ac:spMk id="4" creationId="{C3CF1E1F-C3AC-356B-0406-C38F1ADC4418}"/>
          </ac:spMkLst>
        </pc:spChg>
        <pc:spChg chg="mod">
          <ac:chgData name="SIMMER, Mech" userId="754399c7-6630-4c18-90cc-512aba93c125" providerId="ADAL" clId="{768D4DAF-DCCB-490D-A1C7-DC8FFD9F55F4}" dt="2023-09-27T09:26:22.418" v="1292"/>
          <ac:spMkLst>
            <pc:docMk/>
            <pc:sldMk cId="3169012235" sldId="687"/>
            <ac:spMk id="6" creationId="{F333905B-9A4E-748B-1A02-B5EFF81D0346}"/>
          </ac:spMkLst>
        </pc:spChg>
        <pc:spChg chg="mod">
          <ac:chgData name="SIMMER, Mech" userId="754399c7-6630-4c18-90cc-512aba93c125" providerId="ADAL" clId="{768D4DAF-DCCB-490D-A1C7-DC8FFD9F55F4}" dt="2023-09-27T09:26:22.418" v="1292"/>
          <ac:spMkLst>
            <pc:docMk/>
            <pc:sldMk cId="3169012235" sldId="687"/>
            <ac:spMk id="7" creationId="{AC170100-8F1B-A32D-7159-C5E426D732EE}"/>
          </ac:spMkLst>
        </pc:spChg>
        <pc:spChg chg="add del mod">
          <ac:chgData name="SIMMER, Mech" userId="754399c7-6630-4c18-90cc-512aba93c125" providerId="ADAL" clId="{768D4DAF-DCCB-490D-A1C7-DC8FFD9F55F4}" dt="2023-09-27T09:26:48.840" v="1300" actId="478"/>
          <ac:spMkLst>
            <pc:docMk/>
            <pc:sldMk cId="3169012235" sldId="687"/>
            <ac:spMk id="11" creationId="{C6E6C53F-9480-D0B8-ED5E-DC29C0C7E073}"/>
          </ac:spMkLst>
        </pc:spChg>
        <pc:grpChg chg="add del mod">
          <ac:chgData name="SIMMER, Mech" userId="754399c7-6630-4c18-90cc-512aba93c125" providerId="ADAL" clId="{768D4DAF-DCCB-490D-A1C7-DC8FFD9F55F4}" dt="2023-09-27T09:26:43.114" v="1298" actId="478"/>
          <ac:grpSpMkLst>
            <pc:docMk/>
            <pc:sldMk cId="3169012235" sldId="687"/>
            <ac:grpSpMk id="5" creationId="{B6855F53-8D15-11C9-829F-7768023B2718}"/>
          </ac:grpSpMkLst>
        </pc:grpChg>
        <pc:picChg chg="add del mod">
          <ac:chgData name="SIMMER, Mech" userId="754399c7-6630-4c18-90cc-512aba93c125" providerId="ADAL" clId="{768D4DAF-DCCB-490D-A1C7-DC8FFD9F55F4}" dt="2023-09-28T05:05:26.445" v="4398" actId="478"/>
          <ac:picMkLst>
            <pc:docMk/>
            <pc:sldMk cId="3169012235" sldId="687"/>
            <ac:picMk id="9" creationId="{101DE1AD-71E1-F365-3556-818747541B71}"/>
          </ac:picMkLst>
        </pc:picChg>
        <pc:picChg chg="add mod">
          <ac:chgData name="SIMMER, Mech" userId="754399c7-6630-4c18-90cc-512aba93c125" providerId="ADAL" clId="{768D4DAF-DCCB-490D-A1C7-DC8FFD9F55F4}" dt="2023-09-28T06:16:59.940" v="5054" actId="1076"/>
          <ac:picMkLst>
            <pc:docMk/>
            <pc:sldMk cId="3169012235" sldId="687"/>
            <ac:picMk id="13" creationId="{7209A9F4-4067-FBFC-E379-87F4EB866778}"/>
          </ac:picMkLst>
        </pc:picChg>
      </pc:sldChg>
      <pc:sldChg chg="addSp delSp modSp add del mod">
        <pc:chgData name="SIMMER, Mech" userId="754399c7-6630-4c18-90cc-512aba93c125" providerId="ADAL" clId="{768D4DAF-DCCB-490D-A1C7-DC8FFD9F55F4}" dt="2023-09-28T08:55:12.084" v="8229" actId="2696"/>
        <pc:sldMkLst>
          <pc:docMk/>
          <pc:sldMk cId="1291031553" sldId="688"/>
        </pc:sldMkLst>
        <pc:spChg chg="add mod">
          <ac:chgData name="SIMMER, Mech" userId="754399c7-6630-4c18-90cc-512aba93c125" providerId="ADAL" clId="{768D4DAF-DCCB-490D-A1C7-DC8FFD9F55F4}" dt="2023-09-28T08:49:27.917" v="7903" actId="20577"/>
          <ac:spMkLst>
            <pc:docMk/>
            <pc:sldMk cId="1291031553" sldId="688"/>
            <ac:spMk id="3" creationId="{74B16CFE-3DE9-1A83-0798-901E5AA536DD}"/>
          </ac:spMkLst>
        </pc:spChg>
        <pc:spChg chg="del">
          <ac:chgData name="SIMMER, Mech" userId="754399c7-6630-4c18-90cc-512aba93c125" providerId="ADAL" clId="{768D4DAF-DCCB-490D-A1C7-DC8FFD9F55F4}" dt="2023-09-21T08:27:52.756" v="63" actId="478"/>
          <ac:spMkLst>
            <pc:docMk/>
            <pc:sldMk cId="1291031553" sldId="688"/>
            <ac:spMk id="4" creationId="{C3CF1E1F-C3AC-356B-0406-C38F1ADC4418}"/>
          </ac:spMkLst>
        </pc:spChg>
      </pc:sldChg>
      <pc:sldChg chg="addSp delSp modSp new mod ord">
        <pc:chgData name="SIMMER, Mech" userId="754399c7-6630-4c18-90cc-512aba93c125" providerId="ADAL" clId="{768D4DAF-DCCB-490D-A1C7-DC8FFD9F55F4}" dt="2023-09-28T09:08:04.067" v="8532" actId="20577"/>
        <pc:sldMkLst>
          <pc:docMk/>
          <pc:sldMk cId="2521953252" sldId="689"/>
        </pc:sldMkLst>
        <pc:spChg chg="mod">
          <ac:chgData name="SIMMER, Mech" userId="754399c7-6630-4c18-90cc-512aba93c125" providerId="ADAL" clId="{768D4DAF-DCCB-490D-A1C7-DC8FFD9F55F4}" dt="2023-09-28T09:08:04.067" v="8532" actId="20577"/>
          <ac:spMkLst>
            <pc:docMk/>
            <pc:sldMk cId="2521953252" sldId="689"/>
            <ac:spMk id="2" creationId="{2FD84290-A2D4-3711-4E2C-3AFC25E6C75D}"/>
          </ac:spMkLst>
        </pc:spChg>
        <pc:spChg chg="mod">
          <ac:chgData name="SIMMER, Mech" userId="754399c7-6630-4c18-90cc-512aba93c125" providerId="ADAL" clId="{768D4DAF-DCCB-490D-A1C7-DC8FFD9F55F4}" dt="2023-09-26T23:26:41.736" v="860" actId="20577"/>
          <ac:spMkLst>
            <pc:docMk/>
            <pc:sldMk cId="2521953252" sldId="689"/>
            <ac:spMk id="3" creationId="{DF78A130-4121-1A4A-BB46-1527C0A04DB8}"/>
          </ac:spMkLst>
        </pc:spChg>
        <pc:spChg chg="mod">
          <ac:chgData name="SIMMER, Mech" userId="754399c7-6630-4c18-90cc-512aba93c125" providerId="ADAL" clId="{768D4DAF-DCCB-490D-A1C7-DC8FFD9F55F4}" dt="2023-09-26T23:16:47.501" v="821" actId="1076"/>
          <ac:spMkLst>
            <pc:docMk/>
            <pc:sldMk cId="2521953252" sldId="689"/>
            <ac:spMk id="4" creationId="{CD4B3128-6E71-0A1E-4632-E263D3CF93F9}"/>
          </ac:spMkLst>
        </pc:spChg>
        <pc:spChg chg="mod">
          <ac:chgData name="SIMMER, Mech" userId="754399c7-6630-4c18-90cc-512aba93c125" providerId="ADAL" clId="{768D4DAF-DCCB-490D-A1C7-DC8FFD9F55F4}" dt="2023-09-26T23:26:23.573" v="858" actId="20577"/>
          <ac:spMkLst>
            <pc:docMk/>
            <pc:sldMk cId="2521953252" sldId="689"/>
            <ac:spMk id="5" creationId="{63D9AC47-55DB-BC19-822B-41497E35C485}"/>
          </ac:spMkLst>
        </pc:spChg>
        <pc:spChg chg="mod">
          <ac:chgData name="SIMMER, Mech" userId="754399c7-6630-4c18-90cc-512aba93c125" providerId="ADAL" clId="{768D4DAF-DCCB-490D-A1C7-DC8FFD9F55F4}" dt="2023-09-26T23:16:56.208" v="822" actId="1076"/>
          <ac:spMkLst>
            <pc:docMk/>
            <pc:sldMk cId="2521953252" sldId="689"/>
            <ac:spMk id="6" creationId="{4A113DBA-4F9C-39E4-DDB8-E30162B11AAB}"/>
          </ac:spMkLst>
        </pc:spChg>
        <pc:spChg chg="mod">
          <ac:chgData name="SIMMER, Mech" userId="754399c7-6630-4c18-90cc-512aba93c125" providerId="ADAL" clId="{768D4DAF-DCCB-490D-A1C7-DC8FFD9F55F4}" dt="2023-09-26T23:26:25.931" v="859" actId="20577"/>
          <ac:spMkLst>
            <pc:docMk/>
            <pc:sldMk cId="2521953252" sldId="689"/>
            <ac:spMk id="7" creationId="{AC68B99A-B90D-7C80-A7E9-181A510AC3D4}"/>
          </ac:spMkLst>
        </pc:spChg>
        <pc:spChg chg="del mod">
          <ac:chgData name="SIMMER, Mech" userId="754399c7-6630-4c18-90cc-512aba93c125" providerId="ADAL" clId="{768D4DAF-DCCB-490D-A1C7-DC8FFD9F55F4}" dt="2023-09-26T05:24:34.106" v="201" actId="478"/>
          <ac:spMkLst>
            <pc:docMk/>
            <pc:sldMk cId="2521953252" sldId="689"/>
            <ac:spMk id="8" creationId="{AFD70D55-00F7-1BE9-857E-2B5214567EF2}"/>
          </ac:spMkLst>
        </pc:spChg>
        <pc:spChg chg="del">
          <ac:chgData name="SIMMER, Mech" userId="754399c7-6630-4c18-90cc-512aba93c125" providerId="ADAL" clId="{768D4DAF-DCCB-490D-A1C7-DC8FFD9F55F4}" dt="2023-09-26T05:24:13.870" v="199" actId="478"/>
          <ac:spMkLst>
            <pc:docMk/>
            <pc:sldMk cId="2521953252" sldId="689"/>
            <ac:spMk id="9" creationId="{554E431F-F22A-146E-5995-763A903A80BE}"/>
          </ac:spMkLst>
        </pc:spChg>
        <pc:spChg chg="del">
          <ac:chgData name="SIMMER, Mech" userId="754399c7-6630-4c18-90cc-512aba93c125" providerId="ADAL" clId="{768D4DAF-DCCB-490D-A1C7-DC8FFD9F55F4}" dt="2023-09-26T06:08:46.189" v="291" actId="478"/>
          <ac:spMkLst>
            <pc:docMk/>
            <pc:sldMk cId="2521953252" sldId="689"/>
            <ac:spMk id="10" creationId="{4E72050E-C115-2B69-B8EB-6F6988C596EA}"/>
          </ac:spMkLst>
        </pc:spChg>
        <pc:spChg chg="del mod">
          <ac:chgData name="SIMMER, Mech" userId="754399c7-6630-4c18-90cc-512aba93c125" providerId="ADAL" clId="{768D4DAF-DCCB-490D-A1C7-DC8FFD9F55F4}" dt="2023-09-26T06:08:44.299" v="290" actId="478"/>
          <ac:spMkLst>
            <pc:docMk/>
            <pc:sldMk cId="2521953252" sldId="689"/>
            <ac:spMk id="11" creationId="{71F15D19-BD23-BE8B-CD2C-A20A43FDD9BB}"/>
          </ac:spMkLst>
        </pc:spChg>
        <pc:spChg chg="mod">
          <ac:chgData name="SIMMER, Mech" userId="754399c7-6630-4c18-90cc-512aba93c125" providerId="ADAL" clId="{768D4DAF-DCCB-490D-A1C7-DC8FFD9F55F4}" dt="2023-09-26T05:24:11.543" v="198"/>
          <ac:spMkLst>
            <pc:docMk/>
            <pc:sldMk cId="2521953252" sldId="689"/>
            <ac:spMk id="14" creationId="{EB291275-F6FA-1795-6209-D9F0076AFDE3}"/>
          </ac:spMkLst>
        </pc:spChg>
        <pc:spChg chg="mod">
          <ac:chgData name="SIMMER, Mech" userId="754399c7-6630-4c18-90cc-512aba93c125" providerId="ADAL" clId="{768D4DAF-DCCB-490D-A1C7-DC8FFD9F55F4}" dt="2023-09-26T05:24:11.543" v="198"/>
          <ac:spMkLst>
            <pc:docMk/>
            <pc:sldMk cId="2521953252" sldId="689"/>
            <ac:spMk id="15" creationId="{F988BC1A-2410-B72F-CC54-BA5322B5760C}"/>
          </ac:spMkLst>
        </pc:spChg>
        <pc:spChg chg="add mod">
          <ac:chgData name="SIMMER, Mech" userId="754399c7-6630-4c18-90cc-512aba93c125" providerId="ADAL" clId="{768D4DAF-DCCB-490D-A1C7-DC8FFD9F55F4}" dt="2023-09-26T05:26:49" v="210" actId="1076"/>
          <ac:spMkLst>
            <pc:docMk/>
            <pc:sldMk cId="2521953252" sldId="689"/>
            <ac:spMk id="16" creationId="{A03FB521-30B4-25D5-A44A-6667309143A0}"/>
          </ac:spMkLst>
        </pc:spChg>
        <pc:spChg chg="add del mod">
          <ac:chgData name="SIMMER, Mech" userId="754399c7-6630-4c18-90cc-512aba93c125" providerId="ADAL" clId="{768D4DAF-DCCB-490D-A1C7-DC8FFD9F55F4}" dt="2023-09-26T05:26:48.427" v="209"/>
          <ac:spMkLst>
            <pc:docMk/>
            <pc:sldMk cId="2521953252" sldId="689"/>
            <ac:spMk id="17" creationId="{6EC8D2C0-9B9C-6BE0-720C-D86244AF8D2F}"/>
          </ac:spMkLst>
        </pc:spChg>
        <pc:grpChg chg="add mod">
          <ac:chgData name="SIMMER, Mech" userId="754399c7-6630-4c18-90cc-512aba93c125" providerId="ADAL" clId="{768D4DAF-DCCB-490D-A1C7-DC8FFD9F55F4}" dt="2023-09-26T05:24:11.543" v="198"/>
          <ac:grpSpMkLst>
            <pc:docMk/>
            <pc:sldMk cId="2521953252" sldId="689"/>
            <ac:grpSpMk id="13" creationId="{5F933BA3-8B3C-D086-87AA-C8031DF4B6F5}"/>
          </ac:grpSpMkLst>
        </pc:grpChg>
      </pc:sldChg>
      <pc:sldChg chg="addSp delSp modSp new mod ord">
        <pc:chgData name="SIMMER, Mech" userId="754399c7-6630-4c18-90cc-512aba93c125" providerId="ADAL" clId="{768D4DAF-DCCB-490D-A1C7-DC8FFD9F55F4}" dt="2023-09-28T09:07:47.100" v="8488" actId="1076"/>
        <pc:sldMkLst>
          <pc:docMk/>
          <pc:sldMk cId="3704159943" sldId="690"/>
        </pc:sldMkLst>
        <pc:spChg chg="add del mod">
          <ac:chgData name="SIMMER, Mech" userId="754399c7-6630-4c18-90cc-512aba93c125" providerId="ADAL" clId="{768D4DAF-DCCB-490D-A1C7-DC8FFD9F55F4}" dt="2023-09-28T09:07:47.100" v="8488" actId="1076"/>
          <ac:spMkLst>
            <pc:docMk/>
            <pc:sldMk cId="3704159943" sldId="690"/>
            <ac:spMk id="2" creationId="{B9E1B56C-F9C2-8FA8-B876-5F537F92AAA6}"/>
          </ac:spMkLst>
        </pc:spChg>
        <pc:spChg chg="mod">
          <ac:chgData name="SIMMER, Mech" userId="754399c7-6630-4c18-90cc-512aba93c125" providerId="ADAL" clId="{768D4DAF-DCCB-490D-A1C7-DC8FFD9F55F4}" dt="2023-09-28T09:07:47.100" v="8488" actId="1076"/>
          <ac:spMkLst>
            <pc:docMk/>
            <pc:sldMk cId="3704159943" sldId="690"/>
            <ac:spMk id="3" creationId="{3A61790F-48AC-45CE-09ED-BABCB3D5A9E3}"/>
          </ac:spMkLst>
        </pc:spChg>
        <pc:spChg chg="del">
          <ac:chgData name="SIMMER, Mech" userId="754399c7-6630-4c18-90cc-512aba93c125" providerId="ADAL" clId="{768D4DAF-DCCB-490D-A1C7-DC8FFD9F55F4}" dt="2023-09-26T06:08:28.641" v="283" actId="478"/>
          <ac:spMkLst>
            <pc:docMk/>
            <pc:sldMk cId="3704159943" sldId="690"/>
            <ac:spMk id="4" creationId="{49D29FB1-F266-F17D-FB37-0DA72D83EA27}"/>
          </ac:spMkLst>
        </pc:spChg>
        <pc:spChg chg="del">
          <ac:chgData name="SIMMER, Mech" userId="754399c7-6630-4c18-90cc-512aba93c125" providerId="ADAL" clId="{768D4DAF-DCCB-490D-A1C7-DC8FFD9F55F4}" dt="2023-09-26T06:08:24.484" v="282" actId="478"/>
          <ac:spMkLst>
            <pc:docMk/>
            <pc:sldMk cId="3704159943" sldId="690"/>
            <ac:spMk id="5" creationId="{52CE1793-D17F-AAA7-34F5-2FE0A8DFE071}"/>
          </ac:spMkLst>
        </pc:spChg>
        <pc:spChg chg="del">
          <ac:chgData name="SIMMER, Mech" userId="754399c7-6630-4c18-90cc-512aba93c125" providerId="ADAL" clId="{768D4DAF-DCCB-490D-A1C7-DC8FFD9F55F4}" dt="2023-09-26T06:08:32.285" v="285" actId="478"/>
          <ac:spMkLst>
            <pc:docMk/>
            <pc:sldMk cId="3704159943" sldId="690"/>
            <ac:spMk id="6" creationId="{4F008336-1098-7EC6-B402-6BB16882FC75}"/>
          </ac:spMkLst>
        </pc:spChg>
        <pc:spChg chg="del">
          <ac:chgData name="SIMMER, Mech" userId="754399c7-6630-4c18-90cc-512aba93c125" providerId="ADAL" clId="{768D4DAF-DCCB-490D-A1C7-DC8FFD9F55F4}" dt="2023-09-26T06:08:30.530" v="284" actId="478"/>
          <ac:spMkLst>
            <pc:docMk/>
            <pc:sldMk cId="3704159943" sldId="690"/>
            <ac:spMk id="7" creationId="{C5068DCE-AB37-780C-89D6-93230358AFCF}"/>
          </ac:spMkLst>
        </pc:spChg>
        <pc:spChg chg="del">
          <ac:chgData name="SIMMER, Mech" userId="754399c7-6630-4c18-90cc-512aba93c125" providerId="ADAL" clId="{768D4DAF-DCCB-490D-A1C7-DC8FFD9F55F4}" dt="2023-09-26T06:08:20.585" v="281" actId="478"/>
          <ac:spMkLst>
            <pc:docMk/>
            <pc:sldMk cId="3704159943" sldId="690"/>
            <ac:spMk id="8" creationId="{5AF99A0F-6D69-CBAE-0AD6-55B673966F50}"/>
          </ac:spMkLst>
        </pc:spChg>
        <pc:spChg chg="del mod">
          <ac:chgData name="SIMMER, Mech" userId="754399c7-6630-4c18-90cc-512aba93c125" providerId="ADAL" clId="{768D4DAF-DCCB-490D-A1C7-DC8FFD9F55F4}" dt="2023-09-26T22:35:45.563" v="617" actId="478"/>
          <ac:spMkLst>
            <pc:docMk/>
            <pc:sldMk cId="3704159943" sldId="690"/>
            <ac:spMk id="9" creationId="{BCB3A1D4-CC50-1748-3E27-553D8E818C13}"/>
          </ac:spMkLst>
        </pc:spChg>
        <pc:spChg chg="del mod">
          <ac:chgData name="SIMMER, Mech" userId="754399c7-6630-4c18-90cc-512aba93c125" providerId="ADAL" clId="{768D4DAF-DCCB-490D-A1C7-DC8FFD9F55F4}" dt="2023-09-26T06:08:38.601" v="287" actId="478"/>
          <ac:spMkLst>
            <pc:docMk/>
            <pc:sldMk cId="3704159943" sldId="690"/>
            <ac:spMk id="10" creationId="{DC6170E4-5934-BE17-0C61-C6616CE7FBC9}"/>
          </ac:spMkLst>
        </pc:spChg>
        <pc:spChg chg="del">
          <ac:chgData name="SIMMER, Mech" userId="754399c7-6630-4c18-90cc-512aba93c125" providerId="ADAL" clId="{768D4DAF-DCCB-490D-A1C7-DC8FFD9F55F4}" dt="2023-09-26T06:08:40.970" v="288" actId="478"/>
          <ac:spMkLst>
            <pc:docMk/>
            <pc:sldMk cId="3704159943" sldId="690"/>
            <ac:spMk id="11" creationId="{D28E45B1-C06B-B968-6E76-479D575EBAC3}"/>
          </ac:spMkLst>
        </pc:spChg>
        <pc:spChg chg="mod">
          <ac:chgData name="SIMMER, Mech" userId="754399c7-6630-4c18-90cc-512aba93c125" providerId="ADAL" clId="{768D4DAF-DCCB-490D-A1C7-DC8FFD9F55F4}" dt="2023-09-26T22:34:51.096" v="613"/>
          <ac:spMkLst>
            <pc:docMk/>
            <pc:sldMk cId="3704159943" sldId="690"/>
            <ac:spMk id="14" creationId="{1175EF41-014C-18BA-E04F-700A846537E3}"/>
          </ac:spMkLst>
        </pc:spChg>
        <pc:spChg chg="mod">
          <ac:chgData name="SIMMER, Mech" userId="754399c7-6630-4c18-90cc-512aba93c125" providerId="ADAL" clId="{768D4DAF-DCCB-490D-A1C7-DC8FFD9F55F4}" dt="2023-09-26T22:34:51.096" v="613"/>
          <ac:spMkLst>
            <pc:docMk/>
            <pc:sldMk cId="3704159943" sldId="690"/>
            <ac:spMk id="15" creationId="{B3EA542A-FC9B-0FF9-D4EE-87D8DF5DE3BC}"/>
          </ac:spMkLst>
        </pc:spChg>
        <pc:spChg chg="add del mod">
          <ac:chgData name="SIMMER, Mech" userId="754399c7-6630-4c18-90cc-512aba93c125" providerId="ADAL" clId="{768D4DAF-DCCB-490D-A1C7-DC8FFD9F55F4}" dt="2023-09-26T22:35:42.027" v="616" actId="478"/>
          <ac:spMkLst>
            <pc:docMk/>
            <pc:sldMk cId="3704159943" sldId="690"/>
            <ac:spMk id="17" creationId="{8B68BB3B-8E8B-582A-18A9-AC6BA872A9E5}"/>
          </ac:spMkLst>
        </pc:spChg>
        <pc:spChg chg="add mod">
          <ac:chgData name="SIMMER, Mech" userId="754399c7-6630-4c18-90cc-512aba93c125" providerId="ADAL" clId="{768D4DAF-DCCB-490D-A1C7-DC8FFD9F55F4}" dt="2023-09-26T22:36:33.962" v="688" actId="313"/>
          <ac:spMkLst>
            <pc:docMk/>
            <pc:sldMk cId="3704159943" sldId="690"/>
            <ac:spMk id="18" creationId="{1BC0AA6F-2C32-350B-EE11-3E3150B0D95F}"/>
          </ac:spMkLst>
        </pc:spChg>
        <pc:grpChg chg="add mod">
          <ac:chgData name="SIMMER, Mech" userId="754399c7-6630-4c18-90cc-512aba93c125" providerId="ADAL" clId="{768D4DAF-DCCB-490D-A1C7-DC8FFD9F55F4}" dt="2023-09-26T22:34:51.096" v="613"/>
          <ac:grpSpMkLst>
            <pc:docMk/>
            <pc:sldMk cId="3704159943" sldId="690"/>
            <ac:grpSpMk id="13" creationId="{26322A18-2044-3EF3-8B52-532569C707E8}"/>
          </ac:grpSpMkLst>
        </pc:grpChg>
        <pc:graphicFrameChg chg="add del mod modGraphic">
          <ac:chgData name="SIMMER, Mech" userId="754399c7-6630-4c18-90cc-512aba93c125" providerId="ADAL" clId="{768D4DAF-DCCB-490D-A1C7-DC8FFD9F55F4}" dt="2023-09-28T09:07:40.804" v="8487" actId="478"/>
          <ac:graphicFrameMkLst>
            <pc:docMk/>
            <pc:sldMk cId="3704159943" sldId="690"/>
            <ac:graphicFrameMk id="19" creationId="{89075468-02E7-4A5C-B555-190C6EFF7B32}"/>
          </ac:graphicFrameMkLst>
        </pc:graphicFrameChg>
      </pc:sldChg>
      <pc:sldChg chg="addSp delSp modSp new mod">
        <pc:chgData name="SIMMER, Mech" userId="754399c7-6630-4c18-90cc-512aba93c125" providerId="ADAL" clId="{768D4DAF-DCCB-490D-A1C7-DC8FFD9F55F4}" dt="2023-09-27T23:15:44.504" v="2598" actId="20577"/>
        <pc:sldMkLst>
          <pc:docMk/>
          <pc:sldMk cId="1201985338" sldId="691"/>
        </pc:sldMkLst>
        <pc:spChg chg="del">
          <ac:chgData name="SIMMER, Mech" userId="754399c7-6630-4c18-90cc-512aba93c125" providerId="ADAL" clId="{768D4DAF-DCCB-490D-A1C7-DC8FFD9F55F4}" dt="2023-09-26T22:33:53.152" v="612" actId="478"/>
          <ac:spMkLst>
            <pc:docMk/>
            <pc:sldMk cId="1201985338" sldId="691"/>
            <ac:spMk id="2" creationId="{272320CB-6F9F-A141-43F6-E21240974EB2}"/>
          </ac:spMkLst>
        </pc:spChg>
        <pc:spChg chg="del">
          <ac:chgData name="SIMMER, Mech" userId="754399c7-6630-4c18-90cc-512aba93c125" providerId="ADAL" clId="{768D4DAF-DCCB-490D-A1C7-DC8FFD9F55F4}" dt="2023-09-26T22:33:51.427" v="611" actId="478"/>
          <ac:spMkLst>
            <pc:docMk/>
            <pc:sldMk cId="1201985338" sldId="691"/>
            <ac:spMk id="3" creationId="{EE4715B6-C26A-FC66-07D6-62410CA5A02C}"/>
          </ac:spMkLst>
        </pc:spChg>
        <pc:spChg chg="mod">
          <ac:chgData name="SIMMER, Mech" userId="754399c7-6630-4c18-90cc-512aba93c125" providerId="ADAL" clId="{768D4DAF-DCCB-490D-A1C7-DC8FFD9F55F4}" dt="2023-09-26T22:33:41.885" v="609"/>
          <ac:spMkLst>
            <pc:docMk/>
            <pc:sldMk cId="1201985338" sldId="691"/>
            <ac:spMk id="6" creationId="{2CD0FDED-A323-2F19-2713-E6E4C6D5DB31}"/>
          </ac:spMkLst>
        </pc:spChg>
        <pc:spChg chg="mod">
          <ac:chgData name="SIMMER, Mech" userId="754399c7-6630-4c18-90cc-512aba93c125" providerId="ADAL" clId="{768D4DAF-DCCB-490D-A1C7-DC8FFD9F55F4}" dt="2023-09-26T22:33:41.885" v="609"/>
          <ac:spMkLst>
            <pc:docMk/>
            <pc:sldMk cId="1201985338" sldId="691"/>
            <ac:spMk id="7" creationId="{284C2C7F-549B-4A3C-6DE5-F3491AF279FF}"/>
          </ac:spMkLst>
        </pc:spChg>
        <pc:spChg chg="add mod">
          <ac:chgData name="SIMMER, Mech" userId="754399c7-6630-4c18-90cc-512aba93c125" providerId="ADAL" clId="{768D4DAF-DCCB-490D-A1C7-DC8FFD9F55F4}" dt="2023-09-26T23:00:51.766" v="818" actId="313"/>
          <ac:spMkLst>
            <pc:docMk/>
            <pc:sldMk cId="1201985338" sldId="691"/>
            <ac:spMk id="8" creationId="{583DF65C-FBFA-B0DF-8B62-EDEF0AB01A26}"/>
          </ac:spMkLst>
        </pc:spChg>
        <pc:spChg chg="add del mod">
          <ac:chgData name="SIMMER, Mech" userId="754399c7-6630-4c18-90cc-512aba93c125" providerId="ADAL" clId="{768D4DAF-DCCB-490D-A1C7-DC8FFD9F55F4}" dt="2023-09-26T23:25:47.666" v="850"/>
          <ac:spMkLst>
            <pc:docMk/>
            <pc:sldMk cId="1201985338" sldId="691"/>
            <ac:spMk id="9" creationId="{635A9898-58EE-6DB0-FA3C-57202726C3BA}"/>
          </ac:spMkLst>
        </pc:spChg>
        <pc:spChg chg="add del mod">
          <ac:chgData name="SIMMER, Mech" userId="754399c7-6630-4c18-90cc-512aba93c125" providerId="ADAL" clId="{768D4DAF-DCCB-490D-A1C7-DC8FFD9F55F4}" dt="2023-09-26T23:26:03.199" v="854"/>
          <ac:spMkLst>
            <pc:docMk/>
            <pc:sldMk cId="1201985338" sldId="691"/>
            <ac:spMk id="10" creationId="{59A7AB51-2FDE-5004-D216-C2019DAA0144}"/>
          </ac:spMkLst>
        </pc:spChg>
        <pc:spChg chg="add mod">
          <ac:chgData name="SIMMER, Mech" userId="754399c7-6630-4c18-90cc-512aba93c125" providerId="ADAL" clId="{768D4DAF-DCCB-490D-A1C7-DC8FFD9F55F4}" dt="2023-09-27T23:15:44.504" v="2598" actId="20577"/>
          <ac:spMkLst>
            <pc:docMk/>
            <pc:sldMk cId="1201985338" sldId="691"/>
            <ac:spMk id="11" creationId="{1349F694-48E8-E58C-CF08-E411D41B9A1D}"/>
          </ac:spMkLst>
        </pc:spChg>
        <pc:grpChg chg="add mod">
          <ac:chgData name="SIMMER, Mech" userId="754399c7-6630-4c18-90cc-512aba93c125" providerId="ADAL" clId="{768D4DAF-DCCB-490D-A1C7-DC8FFD9F55F4}" dt="2023-09-26T22:33:41.885" v="609"/>
          <ac:grpSpMkLst>
            <pc:docMk/>
            <pc:sldMk cId="1201985338" sldId="691"/>
            <ac:grpSpMk id="5" creationId="{17D6D16E-99F1-3940-99A6-B91456B35DD3}"/>
          </ac:grpSpMkLst>
        </pc:grpChg>
      </pc:sldChg>
      <pc:sldChg chg="delSp modSp new del mod ord">
        <pc:chgData name="SIMMER, Mech" userId="754399c7-6630-4c18-90cc-512aba93c125" providerId="ADAL" clId="{768D4DAF-DCCB-490D-A1C7-DC8FFD9F55F4}" dt="2023-09-26T22:32:49.919" v="605" actId="2696"/>
        <pc:sldMkLst>
          <pc:docMk/>
          <pc:sldMk cId="3822982013" sldId="691"/>
        </pc:sldMkLst>
        <pc:spChg chg="del">
          <ac:chgData name="SIMMER, Mech" userId="754399c7-6630-4c18-90cc-512aba93c125" providerId="ADAL" clId="{768D4DAF-DCCB-490D-A1C7-DC8FFD9F55F4}" dt="2023-09-26T06:09:58.174" v="314" actId="478"/>
          <ac:spMkLst>
            <pc:docMk/>
            <pc:sldMk cId="3822982013" sldId="691"/>
            <ac:spMk id="5" creationId="{AD6742DE-76FA-8481-6189-9049EADA581C}"/>
          </ac:spMkLst>
        </pc:spChg>
        <pc:spChg chg="mod">
          <ac:chgData name="SIMMER, Mech" userId="754399c7-6630-4c18-90cc-512aba93c125" providerId="ADAL" clId="{768D4DAF-DCCB-490D-A1C7-DC8FFD9F55F4}" dt="2023-09-26T06:50:19.303" v="571" actId="20577"/>
          <ac:spMkLst>
            <pc:docMk/>
            <pc:sldMk cId="3822982013" sldId="691"/>
            <ac:spMk id="6" creationId="{B4FC83E3-F4DE-AEE2-DBDC-8BA02B04E68A}"/>
          </ac:spMkLst>
        </pc:spChg>
      </pc:sldChg>
      <pc:sldChg chg="addSp modSp add mod ord">
        <pc:chgData name="SIMMER, Mech" userId="754399c7-6630-4c18-90cc-512aba93c125" providerId="ADAL" clId="{768D4DAF-DCCB-490D-A1C7-DC8FFD9F55F4}" dt="2023-09-28T04:31:13.946" v="4397" actId="20577"/>
        <pc:sldMkLst>
          <pc:docMk/>
          <pc:sldMk cId="1825093648" sldId="692"/>
        </pc:sldMkLst>
        <pc:spChg chg="add mod">
          <ac:chgData name="SIMMER, Mech" userId="754399c7-6630-4c18-90cc-512aba93c125" providerId="ADAL" clId="{768D4DAF-DCCB-490D-A1C7-DC8FFD9F55F4}" dt="2023-09-28T04:31:13.946" v="4397" actId="20577"/>
          <ac:spMkLst>
            <pc:docMk/>
            <pc:sldMk cId="1825093648" sldId="692"/>
            <ac:spMk id="2" creationId="{D8D2776F-A075-8963-DCA1-EDEF957DB55E}"/>
          </ac:spMkLst>
        </pc:spChg>
        <pc:spChg chg="mod">
          <ac:chgData name="SIMMER, Mech" userId="754399c7-6630-4c18-90cc-512aba93c125" providerId="ADAL" clId="{768D4DAF-DCCB-490D-A1C7-DC8FFD9F55F4}" dt="2023-09-27T01:17:02.276" v="1281" actId="313"/>
          <ac:spMkLst>
            <pc:docMk/>
            <pc:sldMk cId="1825093648" sldId="692"/>
            <ac:spMk id="8" creationId="{583DF65C-FBFA-B0DF-8B62-EDEF0AB01A26}"/>
          </ac:spMkLst>
        </pc:spChg>
      </pc:sldChg>
      <pc:sldChg chg="addSp delSp modSp add mod ord">
        <pc:chgData name="SIMMER, Mech" userId="754399c7-6630-4c18-90cc-512aba93c125" providerId="ADAL" clId="{768D4DAF-DCCB-490D-A1C7-DC8FFD9F55F4}" dt="2023-09-27T22:43:32.675" v="1566" actId="20577"/>
        <pc:sldMkLst>
          <pc:docMk/>
          <pc:sldMk cId="2842709268" sldId="693"/>
        </pc:sldMkLst>
        <pc:spChg chg="del mod">
          <ac:chgData name="SIMMER, Mech" userId="754399c7-6630-4c18-90cc-512aba93c125" providerId="ADAL" clId="{768D4DAF-DCCB-490D-A1C7-DC8FFD9F55F4}" dt="2023-09-27T09:29:17.873" v="1306" actId="478"/>
          <ac:spMkLst>
            <pc:docMk/>
            <pc:sldMk cId="2842709268" sldId="693"/>
            <ac:spMk id="3" creationId="{CC668BDE-F492-5B97-D472-9D6CE4CC5557}"/>
          </ac:spMkLst>
        </pc:spChg>
        <pc:spChg chg="add del mod">
          <ac:chgData name="SIMMER, Mech" userId="754399c7-6630-4c18-90cc-512aba93c125" providerId="ADAL" clId="{768D4DAF-DCCB-490D-A1C7-DC8FFD9F55F4}" dt="2023-09-27T09:29:21.832" v="1307" actId="478"/>
          <ac:spMkLst>
            <pc:docMk/>
            <pc:sldMk cId="2842709268" sldId="693"/>
            <ac:spMk id="5" creationId="{E6E51128-E3CF-59AE-335E-4F81B447B5CA}"/>
          </ac:spMkLst>
        </pc:spChg>
        <pc:spChg chg="mod">
          <ac:chgData name="SIMMER, Mech" userId="754399c7-6630-4c18-90cc-512aba93c125" providerId="ADAL" clId="{768D4DAF-DCCB-490D-A1C7-DC8FFD9F55F4}" dt="2023-09-27T09:29:23.327" v="1308"/>
          <ac:spMkLst>
            <pc:docMk/>
            <pc:sldMk cId="2842709268" sldId="693"/>
            <ac:spMk id="7" creationId="{58EAAD08-BAF9-BA79-D96C-3CF1B184935B}"/>
          </ac:spMkLst>
        </pc:spChg>
        <pc:spChg chg="mod">
          <ac:chgData name="SIMMER, Mech" userId="754399c7-6630-4c18-90cc-512aba93c125" providerId="ADAL" clId="{768D4DAF-DCCB-490D-A1C7-DC8FFD9F55F4}" dt="2023-09-27T09:29:23.327" v="1308"/>
          <ac:spMkLst>
            <pc:docMk/>
            <pc:sldMk cId="2842709268" sldId="693"/>
            <ac:spMk id="8" creationId="{3057B49D-D0FF-B90D-6ADE-24AFE1E16BCA}"/>
          </ac:spMkLst>
        </pc:spChg>
        <pc:spChg chg="add mod">
          <ac:chgData name="SIMMER, Mech" userId="754399c7-6630-4c18-90cc-512aba93c125" providerId="ADAL" clId="{768D4DAF-DCCB-490D-A1C7-DC8FFD9F55F4}" dt="2023-09-27T22:43:32.675" v="1566" actId="20577"/>
          <ac:spMkLst>
            <pc:docMk/>
            <pc:sldMk cId="2842709268" sldId="693"/>
            <ac:spMk id="9" creationId="{BC7796EA-E5CE-1F31-55E9-802AA723E92C}"/>
          </ac:spMkLst>
        </pc:spChg>
        <pc:grpChg chg="add mod">
          <ac:chgData name="SIMMER, Mech" userId="754399c7-6630-4c18-90cc-512aba93c125" providerId="ADAL" clId="{768D4DAF-DCCB-490D-A1C7-DC8FFD9F55F4}" dt="2023-09-27T09:29:23.327" v="1308"/>
          <ac:grpSpMkLst>
            <pc:docMk/>
            <pc:sldMk cId="2842709268" sldId="693"/>
            <ac:grpSpMk id="6" creationId="{9C4815C0-0270-FA9B-E87D-5B9303D47429}"/>
          </ac:grpSpMkLst>
        </pc:grpChg>
        <pc:picChg chg="add mod">
          <ac:chgData name="SIMMER, Mech" userId="754399c7-6630-4c18-90cc-512aba93c125" providerId="ADAL" clId="{768D4DAF-DCCB-490D-A1C7-DC8FFD9F55F4}" dt="2023-09-27T09:43:09.859" v="1380" actId="14100"/>
          <ac:picMkLst>
            <pc:docMk/>
            <pc:sldMk cId="2842709268" sldId="693"/>
            <ac:picMk id="2" creationId="{9C11AED0-0C47-74CF-0A45-A949B6968A26}"/>
          </ac:picMkLst>
        </pc:picChg>
      </pc:sldChg>
      <pc:sldChg chg="modSp add del mod ord">
        <pc:chgData name="SIMMER, Mech" userId="754399c7-6630-4c18-90cc-512aba93c125" providerId="ADAL" clId="{768D4DAF-DCCB-490D-A1C7-DC8FFD9F55F4}" dt="2023-09-28T05:06:35.184" v="4401" actId="2696"/>
        <pc:sldMkLst>
          <pc:docMk/>
          <pc:sldMk cId="33820842" sldId="694"/>
        </pc:sldMkLst>
        <pc:spChg chg="mod">
          <ac:chgData name="SIMMER, Mech" userId="754399c7-6630-4c18-90cc-512aba93c125" providerId="ADAL" clId="{768D4DAF-DCCB-490D-A1C7-DC8FFD9F55F4}" dt="2023-09-27T01:12:23.402" v="1245" actId="20577"/>
          <ac:spMkLst>
            <pc:docMk/>
            <pc:sldMk cId="33820842" sldId="694"/>
            <ac:spMk id="8" creationId="{583DF65C-FBFA-B0DF-8B62-EDEF0AB01A26}"/>
          </ac:spMkLst>
        </pc:spChg>
      </pc:sldChg>
      <pc:sldChg chg="new del">
        <pc:chgData name="SIMMER, Mech" userId="754399c7-6630-4c18-90cc-512aba93c125" providerId="ADAL" clId="{768D4DAF-DCCB-490D-A1C7-DC8FFD9F55F4}" dt="2023-09-26T23:24:59.597" v="847" actId="680"/>
        <pc:sldMkLst>
          <pc:docMk/>
          <pc:sldMk cId="2180154162" sldId="694"/>
        </pc:sldMkLst>
      </pc:sldChg>
      <pc:sldChg chg="addSp delSp modSp add del mod ord">
        <pc:chgData name="SIMMER, Mech" userId="754399c7-6630-4c18-90cc-512aba93c125" providerId="ADAL" clId="{768D4DAF-DCCB-490D-A1C7-DC8FFD9F55F4}" dt="2023-09-28T05:06:37.832" v="4402" actId="2696"/>
        <pc:sldMkLst>
          <pc:docMk/>
          <pc:sldMk cId="2805586035" sldId="695"/>
        </pc:sldMkLst>
        <pc:spChg chg="add del mod">
          <ac:chgData name="SIMMER, Mech" userId="754399c7-6630-4c18-90cc-512aba93c125" providerId="ADAL" clId="{768D4DAF-DCCB-490D-A1C7-DC8FFD9F55F4}" dt="2023-09-27T01:12:41.657" v="1252" actId="20577"/>
          <ac:spMkLst>
            <pc:docMk/>
            <pc:sldMk cId="2805586035" sldId="695"/>
            <ac:spMk id="3" creationId="{CC668BDE-F492-5B97-D472-9D6CE4CC5557}"/>
          </ac:spMkLst>
        </pc:spChg>
        <pc:spChg chg="add del mod">
          <ac:chgData name="SIMMER, Mech" userId="754399c7-6630-4c18-90cc-512aba93c125" providerId="ADAL" clId="{768D4DAF-DCCB-490D-A1C7-DC8FFD9F55F4}" dt="2023-09-27T01:12:36.548" v="1250" actId="478"/>
          <ac:spMkLst>
            <pc:docMk/>
            <pc:sldMk cId="2805586035" sldId="695"/>
            <ac:spMk id="4" creationId="{29FF9D46-91B6-1FCF-FB02-B5E3B893633A}"/>
          </ac:spMkLst>
        </pc:spChg>
      </pc:sldChg>
      <pc:sldChg chg="addSp delSp modSp add mod ord">
        <pc:chgData name="SIMMER, Mech" userId="754399c7-6630-4c18-90cc-512aba93c125" providerId="ADAL" clId="{768D4DAF-DCCB-490D-A1C7-DC8FFD9F55F4}" dt="2023-09-28T00:11:02.589" v="3839" actId="14100"/>
        <pc:sldMkLst>
          <pc:docMk/>
          <pc:sldMk cId="833532448" sldId="696"/>
        </pc:sldMkLst>
        <pc:spChg chg="mod">
          <ac:chgData name="SIMMER, Mech" userId="754399c7-6630-4c18-90cc-512aba93c125" providerId="ADAL" clId="{768D4DAF-DCCB-490D-A1C7-DC8FFD9F55F4}" dt="2023-09-27T22:43:28.312" v="1564" actId="20577"/>
          <ac:spMkLst>
            <pc:docMk/>
            <pc:sldMk cId="833532448" sldId="696"/>
            <ac:spMk id="12" creationId="{B9B301E1-1C91-B576-B344-C49100999901}"/>
          </ac:spMkLst>
        </pc:spChg>
        <pc:graphicFrameChg chg="add mod">
          <ac:chgData name="SIMMER, Mech" userId="754399c7-6630-4c18-90cc-512aba93c125" providerId="ADAL" clId="{768D4DAF-DCCB-490D-A1C7-DC8FFD9F55F4}" dt="2023-09-27T09:39:18.653" v="1333"/>
          <ac:graphicFrameMkLst>
            <pc:docMk/>
            <pc:sldMk cId="833532448" sldId="696"/>
            <ac:graphicFrameMk id="2" creationId="{83594BAB-A41E-E88C-9C26-54E4DF4FA30D}"/>
          </ac:graphicFrameMkLst>
        </pc:graphicFrameChg>
        <pc:graphicFrameChg chg="add del mod">
          <ac:chgData name="SIMMER, Mech" userId="754399c7-6630-4c18-90cc-512aba93c125" providerId="ADAL" clId="{768D4DAF-DCCB-490D-A1C7-DC8FFD9F55F4}" dt="2023-09-27T09:41:35.477" v="1354" actId="478"/>
          <ac:graphicFrameMkLst>
            <pc:docMk/>
            <pc:sldMk cId="833532448" sldId="696"/>
            <ac:graphicFrameMk id="3" creationId="{83594BAB-A41E-E88C-9C26-54E4DF4FA30D}"/>
          </ac:graphicFrameMkLst>
        </pc:graphicFrameChg>
        <pc:graphicFrameChg chg="add mod">
          <ac:chgData name="SIMMER, Mech" userId="754399c7-6630-4c18-90cc-512aba93c125" providerId="ADAL" clId="{768D4DAF-DCCB-490D-A1C7-DC8FFD9F55F4}" dt="2023-09-27T09:42:19.982" v="1359"/>
          <ac:graphicFrameMkLst>
            <pc:docMk/>
            <pc:sldMk cId="833532448" sldId="696"/>
            <ac:graphicFrameMk id="4" creationId="{83594BAB-A41E-E88C-9C26-54E4DF4FA30D}"/>
          </ac:graphicFrameMkLst>
        </pc:graphicFrameChg>
        <pc:graphicFrameChg chg="add mod">
          <ac:chgData name="SIMMER, Mech" userId="754399c7-6630-4c18-90cc-512aba93c125" providerId="ADAL" clId="{768D4DAF-DCCB-490D-A1C7-DC8FFD9F55F4}" dt="2023-09-27T09:42:33.867" v="1374"/>
          <ac:graphicFrameMkLst>
            <pc:docMk/>
            <pc:sldMk cId="833532448" sldId="696"/>
            <ac:graphicFrameMk id="5" creationId="{83594BAB-A41E-E88C-9C26-54E4DF4FA30D}"/>
          </ac:graphicFrameMkLst>
        </pc:graphicFrameChg>
        <pc:picChg chg="del">
          <ac:chgData name="SIMMER, Mech" userId="754399c7-6630-4c18-90cc-512aba93c125" providerId="ADAL" clId="{768D4DAF-DCCB-490D-A1C7-DC8FFD9F55F4}" dt="2023-09-27T09:39:00.720" v="1318" actId="478"/>
          <ac:picMkLst>
            <pc:docMk/>
            <pc:sldMk cId="833532448" sldId="696"/>
            <ac:picMk id="6" creationId="{D382C763-161E-E9E3-6102-FCA3387CBB26}"/>
          </ac:picMkLst>
        </pc:picChg>
        <pc:picChg chg="add mod">
          <ac:chgData name="SIMMER, Mech" userId="754399c7-6630-4c18-90cc-512aba93c125" providerId="ADAL" clId="{768D4DAF-DCCB-490D-A1C7-DC8FFD9F55F4}" dt="2023-09-28T00:11:02.589" v="3839" actId="14100"/>
          <ac:picMkLst>
            <pc:docMk/>
            <pc:sldMk cId="833532448" sldId="696"/>
            <ac:picMk id="7" creationId="{D9C2C235-FA50-056E-67A1-C0ABBE060958}"/>
          </ac:picMkLst>
        </pc:picChg>
      </pc:sldChg>
      <pc:sldChg chg="addSp delSp modSp add del mod">
        <pc:chgData name="SIMMER, Mech" userId="754399c7-6630-4c18-90cc-512aba93c125" providerId="ADAL" clId="{768D4DAF-DCCB-490D-A1C7-DC8FFD9F55F4}" dt="2023-09-27T09:38:52.189" v="1316" actId="2890"/>
        <pc:sldMkLst>
          <pc:docMk/>
          <pc:sldMk cId="4275897996" sldId="696"/>
        </pc:sldMkLst>
        <pc:graphicFrameChg chg="add mod">
          <ac:chgData name="SIMMER, Mech" userId="754399c7-6630-4c18-90cc-512aba93c125" providerId="ADAL" clId="{768D4DAF-DCCB-490D-A1C7-DC8FFD9F55F4}" dt="2023-09-27T09:38:49.646" v="1314"/>
          <ac:graphicFrameMkLst>
            <pc:docMk/>
            <pc:sldMk cId="4275897996" sldId="696"/>
            <ac:graphicFrameMk id="2" creationId="{83594BAB-A41E-E88C-9C26-54E4DF4FA30D}"/>
          </ac:graphicFrameMkLst>
        </pc:graphicFrameChg>
        <pc:picChg chg="add del">
          <ac:chgData name="SIMMER, Mech" userId="754399c7-6630-4c18-90cc-512aba93c125" providerId="ADAL" clId="{768D4DAF-DCCB-490D-A1C7-DC8FFD9F55F4}" dt="2023-09-27T09:38:50.808" v="1315" actId="478"/>
          <ac:picMkLst>
            <pc:docMk/>
            <pc:sldMk cId="4275897996" sldId="696"/>
            <ac:picMk id="6" creationId="{D382C763-161E-E9E3-6102-FCA3387CBB26}"/>
          </ac:picMkLst>
        </pc:picChg>
      </pc:sldChg>
      <pc:sldChg chg="addSp delSp modSp new add del mod ord">
        <pc:chgData name="SIMMER, Mech" userId="754399c7-6630-4c18-90cc-512aba93c125" providerId="ADAL" clId="{768D4DAF-DCCB-490D-A1C7-DC8FFD9F55F4}" dt="2023-09-28T08:57:01.922" v="8266" actId="948"/>
        <pc:sldMkLst>
          <pc:docMk/>
          <pc:sldMk cId="794521219" sldId="697"/>
        </pc:sldMkLst>
        <pc:spChg chg="mod">
          <ac:chgData name="SIMMER, Mech" userId="754399c7-6630-4c18-90cc-512aba93c125" providerId="ADAL" clId="{768D4DAF-DCCB-490D-A1C7-DC8FFD9F55F4}" dt="2023-09-28T08:57:01.922" v="8266" actId="948"/>
          <ac:spMkLst>
            <pc:docMk/>
            <pc:sldMk cId="794521219" sldId="697"/>
            <ac:spMk id="2" creationId="{72D2B7C8-0425-4942-9207-CEA8C9BC357F}"/>
          </ac:spMkLst>
        </pc:spChg>
        <pc:spChg chg="del">
          <ac:chgData name="SIMMER, Mech" userId="754399c7-6630-4c18-90cc-512aba93c125" providerId="ADAL" clId="{768D4DAF-DCCB-490D-A1C7-DC8FFD9F55F4}" dt="2023-09-28T05:18:00.470" v="4440" actId="478"/>
          <ac:spMkLst>
            <pc:docMk/>
            <pc:sldMk cId="794521219" sldId="697"/>
            <ac:spMk id="3" creationId="{2890EF41-4C1B-5E20-9327-E8FF911A4E42}"/>
          </ac:spMkLst>
        </pc:spChg>
        <pc:spChg chg="del">
          <ac:chgData name="SIMMER, Mech" userId="754399c7-6630-4c18-90cc-512aba93c125" providerId="ADAL" clId="{768D4DAF-DCCB-490D-A1C7-DC8FFD9F55F4}" dt="2023-09-28T05:18:03.294" v="4441" actId="478"/>
          <ac:spMkLst>
            <pc:docMk/>
            <pc:sldMk cId="794521219" sldId="697"/>
            <ac:spMk id="4" creationId="{73960B98-0E79-FBDE-4222-028833E6EBA7}"/>
          </ac:spMkLst>
        </pc:spChg>
        <pc:spChg chg="del mod">
          <ac:chgData name="SIMMER, Mech" userId="754399c7-6630-4c18-90cc-512aba93c125" providerId="ADAL" clId="{768D4DAF-DCCB-490D-A1C7-DC8FFD9F55F4}" dt="2023-09-28T05:18:20.532" v="4443" actId="478"/>
          <ac:spMkLst>
            <pc:docMk/>
            <pc:sldMk cId="794521219" sldId="697"/>
            <ac:spMk id="6" creationId="{F22BA1B7-F943-CD93-6F0B-CFCD1165D58C}"/>
          </ac:spMkLst>
        </pc:spChg>
        <pc:spChg chg="del">
          <ac:chgData name="SIMMER, Mech" userId="754399c7-6630-4c18-90cc-512aba93c125" providerId="ADAL" clId="{768D4DAF-DCCB-490D-A1C7-DC8FFD9F55F4}" dt="2023-09-28T05:17:47.006" v="4436" actId="478"/>
          <ac:spMkLst>
            <pc:docMk/>
            <pc:sldMk cId="794521219" sldId="697"/>
            <ac:spMk id="7" creationId="{5AF1DE19-26D8-D02A-9F10-66E80A1B3192}"/>
          </ac:spMkLst>
        </pc:spChg>
        <pc:spChg chg="mod">
          <ac:chgData name="SIMMER, Mech" userId="754399c7-6630-4c18-90cc-512aba93c125" providerId="ADAL" clId="{768D4DAF-DCCB-490D-A1C7-DC8FFD9F55F4}" dt="2023-09-28T05:18:17.111" v="4442"/>
          <ac:spMkLst>
            <pc:docMk/>
            <pc:sldMk cId="794521219" sldId="697"/>
            <ac:spMk id="9" creationId="{4039A047-F8A2-AB11-A54A-280B65F42F66}"/>
          </ac:spMkLst>
        </pc:spChg>
        <pc:spChg chg="mod">
          <ac:chgData name="SIMMER, Mech" userId="754399c7-6630-4c18-90cc-512aba93c125" providerId="ADAL" clId="{768D4DAF-DCCB-490D-A1C7-DC8FFD9F55F4}" dt="2023-09-28T05:18:17.111" v="4442"/>
          <ac:spMkLst>
            <pc:docMk/>
            <pc:sldMk cId="794521219" sldId="697"/>
            <ac:spMk id="10" creationId="{1C7B6573-407B-6B7C-9C1F-7EAB71A804C2}"/>
          </ac:spMkLst>
        </pc:spChg>
        <pc:spChg chg="add mod">
          <ac:chgData name="SIMMER, Mech" userId="754399c7-6630-4c18-90cc-512aba93c125" providerId="ADAL" clId="{768D4DAF-DCCB-490D-A1C7-DC8FFD9F55F4}" dt="2023-09-28T05:18:34.087" v="4464" actId="20577"/>
          <ac:spMkLst>
            <pc:docMk/>
            <pc:sldMk cId="794521219" sldId="697"/>
            <ac:spMk id="11" creationId="{7D65F9DB-12DA-36CD-AF46-932C30DEB4C9}"/>
          </ac:spMkLst>
        </pc:spChg>
        <pc:spChg chg="add del mod">
          <ac:chgData name="SIMMER, Mech" userId="754399c7-6630-4c18-90cc-512aba93c125" providerId="ADAL" clId="{768D4DAF-DCCB-490D-A1C7-DC8FFD9F55F4}" dt="2023-09-28T05:18:22.401" v="4444" actId="478"/>
          <ac:spMkLst>
            <pc:docMk/>
            <pc:sldMk cId="794521219" sldId="697"/>
            <ac:spMk id="13" creationId="{ABCD3ABA-2BC9-A1DD-654F-837DCF1C709F}"/>
          </ac:spMkLst>
        </pc:spChg>
        <pc:grpChg chg="add mod">
          <ac:chgData name="SIMMER, Mech" userId="754399c7-6630-4c18-90cc-512aba93c125" providerId="ADAL" clId="{768D4DAF-DCCB-490D-A1C7-DC8FFD9F55F4}" dt="2023-09-28T05:18:17.111" v="4442"/>
          <ac:grpSpMkLst>
            <pc:docMk/>
            <pc:sldMk cId="794521219" sldId="697"/>
            <ac:grpSpMk id="8" creationId="{30A84211-AD2C-096B-A7BF-652C0C6979BF}"/>
          </ac:grpSpMkLst>
        </pc:grpChg>
      </pc:sldChg>
      <pc:sldChg chg="new del">
        <pc:chgData name="SIMMER, Mech" userId="754399c7-6630-4c18-90cc-512aba93c125" providerId="ADAL" clId="{768D4DAF-DCCB-490D-A1C7-DC8FFD9F55F4}" dt="2023-09-28T05:17:26.314" v="4415" actId="2696"/>
        <pc:sldMkLst>
          <pc:docMk/>
          <pc:sldMk cId="1000223902" sldId="697"/>
        </pc:sldMkLst>
      </pc:sldChg>
      <pc:sldChg chg="addSp modSp add mod">
        <pc:chgData name="SIMMER, Mech" userId="754399c7-6630-4c18-90cc-512aba93c125" providerId="ADAL" clId="{768D4DAF-DCCB-490D-A1C7-DC8FFD9F55F4}" dt="2023-09-28T09:01:06.338" v="8441" actId="313"/>
        <pc:sldMkLst>
          <pc:docMk/>
          <pc:sldMk cId="3940878363" sldId="698"/>
        </pc:sldMkLst>
        <pc:spChg chg="mod">
          <ac:chgData name="SIMMER, Mech" userId="754399c7-6630-4c18-90cc-512aba93c125" providerId="ADAL" clId="{768D4DAF-DCCB-490D-A1C7-DC8FFD9F55F4}" dt="2023-09-28T09:01:06.338" v="8441" actId="313"/>
          <ac:spMkLst>
            <pc:docMk/>
            <pc:sldMk cId="3940878363" sldId="698"/>
            <ac:spMk id="2" creationId="{72D2B7C8-0425-4942-9207-CEA8C9BC357F}"/>
          </ac:spMkLst>
        </pc:spChg>
        <pc:spChg chg="add mod">
          <ac:chgData name="SIMMER, Mech" userId="754399c7-6630-4c18-90cc-512aba93c125" providerId="ADAL" clId="{768D4DAF-DCCB-490D-A1C7-DC8FFD9F55F4}" dt="2023-09-28T08:35:31.762" v="7103" actId="20577"/>
          <ac:spMkLst>
            <pc:docMk/>
            <pc:sldMk cId="3940878363" sldId="698"/>
            <ac:spMk id="3" creationId="{9AE6EA94-4F71-F825-18C3-E1D5827CF97D}"/>
          </ac:spMkLst>
        </pc:spChg>
        <pc:spChg chg="add mod">
          <ac:chgData name="SIMMER, Mech" userId="754399c7-6630-4c18-90cc-512aba93c125" providerId="ADAL" clId="{768D4DAF-DCCB-490D-A1C7-DC8FFD9F55F4}" dt="2023-09-28T08:38:33.646" v="7106" actId="20577"/>
          <ac:spMkLst>
            <pc:docMk/>
            <pc:sldMk cId="3940878363" sldId="698"/>
            <ac:spMk id="4" creationId="{D66D2E54-6E99-3885-700B-1FC26B46CC83}"/>
          </ac:spMkLst>
        </pc:spChg>
      </pc:sldChg>
      <pc:sldMasterChg chg="delSldLayout">
        <pc:chgData name="SIMMER, Mech" userId="754399c7-6630-4c18-90cc-512aba93c125" providerId="ADAL" clId="{768D4DAF-DCCB-490D-A1C7-DC8FFD9F55F4}" dt="2023-09-28T05:17:26.314" v="4415" actId="2696"/>
        <pc:sldMasterMkLst>
          <pc:docMk/>
          <pc:sldMasterMk cId="2667111052" sldId="2147483660"/>
        </pc:sldMasterMkLst>
        <pc:sldLayoutChg chg="del">
          <pc:chgData name="SIMMER, Mech" userId="754399c7-6630-4c18-90cc-512aba93c125" providerId="ADAL" clId="{768D4DAF-DCCB-490D-A1C7-DC8FFD9F55F4}" dt="2023-09-28T05:17:26.314" v="4415" actId="2696"/>
          <pc:sldLayoutMkLst>
            <pc:docMk/>
            <pc:sldMasterMk cId="2667111052" sldId="2147483660"/>
            <pc:sldLayoutMk cId="162880800" sldId="214748368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https://suncorpgroup-my.sharepoint.com/personal/mech_simmer_suncorp_com_au/Documents/Data%20Analytics/Course%204/Project/Prestige%20Insurance%20Data%20Set%20.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uncorpgroup-my.sharepoint.com/personal/mech_simmer_suncorp_com_au/Documents/Data%20Analytics/Course%204/Project/Prestige%20Insurance%20Data%20Set%20.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suncorpgroup-my.sharepoint.com/personal/mech_simmer_suncorp_com_au/Documents/Data%20Analytics/Course%204/Project/Prestige%20Insurance%20Data%20Set%20%20(version%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[Prestige%20Insurance%20Data%20Set%20 (version 1).xlsx]Sheet4!PivotTable6</c:name>
    <c:fmtId val="-1"/>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dirty="0"/>
              <a:t>Frequency</a:t>
            </a:r>
            <a:r>
              <a:rPr lang="en-US" sz="1200" b="1" baseline="0" dirty="0"/>
              <a:t> of Renewal Product Type</a:t>
            </a:r>
            <a:endParaRPr lang="en-US" sz="1200" b="1"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EB-437D-A33B-877BB6B09C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BEB-437D-A33B-877BB6B09C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BEB-437D-A33B-877BB6B09C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BEB-437D-A33B-877BB6B09C9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BEB-437D-A33B-877BB6B09C9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BEB-437D-A33B-877BB6B09C9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BEB-437D-A33B-877BB6B09C9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BEB-437D-A33B-877BB6B09C9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Sheet4!$A$4:$A$12</c:f>
              <c:strCache>
                <c:ptCount val="8"/>
                <c:pt idx="0">
                  <c:v>Boat</c:v>
                </c:pt>
                <c:pt idx="1">
                  <c:v>Caravan</c:v>
                </c:pt>
                <c:pt idx="2">
                  <c:v>Home</c:v>
                </c:pt>
                <c:pt idx="3">
                  <c:v>Motor</c:v>
                </c:pt>
                <c:pt idx="4">
                  <c:v>Motorcycle</c:v>
                </c:pt>
                <c:pt idx="5">
                  <c:v>MotorHome</c:v>
                </c:pt>
                <c:pt idx="6">
                  <c:v>Relocatable Home</c:v>
                </c:pt>
                <c:pt idx="7">
                  <c:v>Trailer</c:v>
                </c:pt>
              </c:strCache>
            </c:strRef>
          </c:cat>
          <c:val>
            <c:numRef>
              <c:f>Sheet4!$B$4:$B$12</c:f>
              <c:numCache>
                <c:formatCode>0%</c:formatCode>
                <c:ptCount val="8"/>
                <c:pt idx="0">
                  <c:v>6.0465116279069767E-2</c:v>
                </c:pt>
                <c:pt idx="1">
                  <c:v>0.10697674418604651</c:v>
                </c:pt>
                <c:pt idx="2">
                  <c:v>0.27906976744186046</c:v>
                </c:pt>
                <c:pt idx="3">
                  <c:v>0.30232558139534882</c:v>
                </c:pt>
                <c:pt idx="4">
                  <c:v>0.14883720930232558</c:v>
                </c:pt>
                <c:pt idx="5">
                  <c:v>5.1162790697674418E-2</c:v>
                </c:pt>
                <c:pt idx="6">
                  <c:v>9.3023255813953487E-3</c:v>
                </c:pt>
                <c:pt idx="7">
                  <c:v>4.1860465116279069E-2</c:v>
                </c:pt>
              </c:numCache>
            </c:numRef>
          </c:val>
          <c:extLst>
            <c:ext xmlns:c16="http://schemas.microsoft.com/office/drawing/2014/chart" uri="{C3380CC4-5D6E-409C-BE32-E72D297353CC}">
              <c16:uniqueId val="{00000010-EBEB-437D-A33B-877BB6B09C92}"/>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[Prestige%20Insurance%20Data%20Set%20 (version 1).xlsx]online vs not online!PivotTable139</c:name>
    <c:fmtId val="-1"/>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baseline="0" dirty="0"/>
              <a:t>Methods of Renewal Activity</a:t>
            </a:r>
            <a:endParaRPr lang="en-US" sz="1200" b="1"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3.639350523120817E-2"/>
          <c:y val="0.17335464198523429"/>
          <c:w val="0.92721298953758369"/>
          <c:h val="0.72214955928348024"/>
        </c:manualLayout>
      </c:layout>
      <c:barChart>
        <c:barDir val="col"/>
        <c:grouping val="clustered"/>
        <c:varyColors val="0"/>
        <c:ser>
          <c:idx val="0"/>
          <c:order val="0"/>
          <c:tx>
            <c:strRef>
              <c:f>'online vs not online'!$B$3</c:f>
              <c:strCache>
                <c:ptCount val="1"/>
                <c:pt idx="0">
                  <c:v>Total</c:v>
                </c:pt>
              </c:strCache>
            </c:strRef>
          </c:tx>
          <c:spPr>
            <a:solidFill>
              <a:schemeClr val="accent1"/>
            </a:solidFill>
            <a:ln>
              <a:noFill/>
            </a:ln>
            <a:effectLst/>
          </c:spPr>
          <c:invertIfNegative val="0"/>
          <c:dLbls>
            <c:dLbl>
              <c:idx val="0"/>
              <c:layout>
                <c:manualLayout>
                  <c:x val="-5.6244508084594455E-2"/>
                  <c:y val="3.486513780357475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26-451B-AF6E-AE0FB610085D}"/>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'online vs not online'!$A$4:$A$7</c:f>
              <c:strCache>
                <c:ptCount val="3"/>
                <c:pt idx="0">
                  <c:v>Not Online</c:v>
                </c:pt>
                <c:pt idx="1">
                  <c:v>Online</c:v>
                </c:pt>
                <c:pt idx="2">
                  <c:v>UNKNOWN</c:v>
                </c:pt>
              </c:strCache>
            </c:strRef>
          </c:cat>
          <c:val>
            <c:numRef>
              <c:f>'online vs not online'!$B$4:$B$7</c:f>
              <c:numCache>
                <c:formatCode>0.00%</c:formatCode>
                <c:ptCount val="3"/>
                <c:pt idx="0">
                  <c:v>0.71162790697674416</c:v>
                </c:pt>
                <c:pt idx="1">
                  <c:v>0.25116279069767444</c:v>
                </c:pt>
                <c:pt idx="2">
                  <c:v>3.7209302325581395E-2</c:v>
                </c:pt>
              </c:numCache>
            </c:numRef>
          </c:val>
          <c:extLst>
            <c:ext xmlns:c16="http://schemas.microsoft.com/office/drawing/2014/chart" uri="{C3380CC4-5D6E-409C-BE32-E72D297353CC}">
              <c16:uniqueId val="{00000000-3E26-451B-AF6E-AE0FB610085D}"/>
            </c:ext>
          </c:extLst>
        </c:ser>
        <c:dLbls>
          <c:showLegendKey val="0"/>
          <c:showVal val="0"/>
          <c:showCatName val="0"/>
          <c:showSerName val="0"/>
          <c:showPercent val="0"/>
          <c:showBubbleSize val="0"/>
        </c:dLbls>
        <c:gapWidth val="219"/>
        <c:overlap val="-27"/>
        <c:axId val="843735951"/>
        <c:axId val="882186991"/>
      </c:barChart>
      <c:catAx>
        <c:axId val="843735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82186991"/>
        <c:crosses val="autoZero"/>
        <c:auto val="1"/>
        <c:lblAlgn val="ctr"/>
        <c:lblOffset val="100"/>
        <c:noMultiLvlLbl val="0"/>
      </c:catAx>
      <c:valAx>
        <c:axId val="882186991"/>
        <c:scaling>
          <c:orientation val="minMax"/>
        </c:scaling>
        <c:delete val="1"/>
        <c:axPos val="l"/>
        <c:numFmt formatCode="0.00%" sourceLinked="1"/>
        <c:majorTickMark val="none"/>
        <c:minorTickMark val="none"/>
        <c:tickLblPos val="nextTo"/>
        <c:crossAx val="843735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[Prestige%20Insurance%20Data%20Set%20 (version 1).xlsx]Sheet6!PivotTable8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Brand Frequency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Sheet6!$A$4:$A$14</c:f>
              <c:strCache>
                <c:ptCount val="10"/>
                <c:pt idx="0">
                  <c:v>A</c:v>
                </c:pt>
                <c:pt idx="1">
                  <c:v>B</c:v>
                </c:pt>
                <c:pt idx="2">
                  <c:v>C</c:v>
                </c:pt>
                <c:pt idx="3">
                  <c:v>D</c:v>
                </c:pt>
                <c:pt idx="4">
                  <c:v>E</c:v>
                </c:pt>
                <c:pt idx="5">
                  <c:v>F</c:v>
                </c:pt>
                <c:pt idx="6">
                  <c:v>G</c:v>
                </c:pt>
                <c:pt idx="7">
                  <c:v>H</c:v>
                </c:pt>
                <c:pt idx="8">
                  <c:v>I</c:v>
                </c:pt>
                <c:pt idx="9">
                  <c:v>J</c:v>
                </c:pt>
              </c:strCache>
            </c:strRef>
          </c:cat>
          <c:val>
            <c:numRef>
              <c:f>Sheet6!$B$4:$B$14</c:f>
              <c:numCache>
                <c:formatCode>0.00%</c:formatCode>
                <c:ptCount val="10"/>
                <c:pt idx="0">
                  <c:v>6.5116279069767441E-2</c:v>
                </c:pt>
                <c:pt idx="1">
                  <c:v>0.14418604651162792</c:v>
                </c:pt>
                <c:pt idx="2">
                  <c:v>0.26976744186046514</c:v>
                </c:pt>
                <c:pt idx="3">
                  <c:v>4.6511627906976744E-2</c:v>
                </c:pt>
                <c:pt idx="4">
                  <c:v>0.24186046511627907</c:v>
                </c:pt>
                <c:pt idx="5">
                  <c:v>0.15348837209302327</c:v>
                </c:pt>
                <c:pt idx="6">
                  <c:v>3.7209302325581395E-2</c:v>
                </c:pt>
                <c:pt idx="7">
                  <c:v>2.3255813953488372E-2</c:v>
                </c:pt>
                <c:pt idx="8">
                  <c:v>1.3953488372093023E-2</c:v>
                </c:pt>
                <c:pt idx="9">
                  <c:v>4.6511627906976744E-3</c:v>
                </c:pt>
              </c:numCache>
            </c:numRef>
          </c:val>
          <c:extLst>
            <c:ext xmlns:c16="http://schemas.microsoft.com/office/drawing/2014/chart" uri="{C3380CC4-5D6E-409C-BE32-E72D297353CC}">
              <c16:uniqueId val="{00000000-7394-46A6-A50F-F18072385A45}"/>
            </c:ext>
          </c:extLst>
        </c:ser>
        <c:dLbls>
          <c:showLegendKey val="0"/>
          <c:showVal val="0"/>
          <c:showCatName val="0"/>
          <c:showSerName val="0"/>
          <c:showPercent val="0"/>
          <c:showBubbleSize val="0"/>
        </c:dLbls>
        <c:gapWidth val="219"/>
        <c:overlap val="-27"/>
        <c:axId val="1483116624"/>
        <c:axId val="941602176"/>
      </c:barChart>
      <c:catAx>
        <c:axId val="14831166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1602176"/>
        <c:crosses val="autoZero"/>
        <c:auto val="1"/>
        <c:lblAlgn val="ctr"/>
        <c:lblOffset val="100"/>
        <c:noMultiLvlLbl val="0"/>
      </c:catAx>
      <c:valAx>
        <c:axId val="941602176"/>
        <c:scaling>
          <c:orientation val="minMax"/>
        </c:scaling>
        <c:delete val="1"/>
        <c:axPos val="l"/>
        <c:numFmt formatCode="0.00%" sourceLinked="1"/>
        <c:majorTickMark val="none"/>
        <c:minorTickMark val="none"/>
        <c:tickLblPos val="nextTo"/>
        <c:crossAx val="1483116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600" dirty="0"/>
              <a:t>GWP Predictive Model</a:t>
            </a:r>
          </a:p>
        </c:rich>
      </c:tx>
      <c:overlay val="0"/>
    </c:title>
    <c:autoTitleDeleted val="0"/>
    <c:plotArea>
      <c:layout/>
      <c:scatterChart>
        <c:scatterStyle val="lineMarker"/>
        <c:varyColors val="0"/>
        <c:ser>
          <c:idx val="0"/>
          <c:order val="0"/>
          <c:tx>
            <c:v>GWP</c:v>
          </c:tx>
          <c:spPr>
            <a:ln w="19050">
              <a:noFill/>
            </a:ln>
          </c:spPr>
          <c:xVal>
            <c:numRef>
              <c:f>'Dataset Copy- No negatives'!$I$2:$I$216</c:f>
              <c:numCache>
                <c:formatCode>#,##0</c:formatCode>
                <c:ptCount val="215"/>
                <c:pt idx="0">
                  <c:v>740</c:v>
                </c:pt>
                <c:pt idx="1">
                  <c:v>802</c:v>
                </c:pt>
                <c:pt idx="2">
                  <c:v>5776</c:v>
                </c:pt>
                <c:pt idx="3">
                  <c:v>474.99999999989598</c:v>
                </c:pt>
                <c:pt idx="4">
                  <c:v>275.99999999995799</c:v>
                </c:pt>
                <c:pt idx="5">
                  <c:v>285</c:v>
                </c:pt>
                <c:pt idx="6">
                  <c:v>178.99999999996999</c:v>
                </c:pt>
                <c:pt idx="7">
                  <c:v>190</c:v>
                </c:pt>
                <c:pt idx="8">
                  <c:v>466</c:v>
                </c:pt>
                <c:pt idx="9">
                  <c:v>507.99999999991797</c:v>
                </c:pt>
                <c:pt idx="10">
                  <c:v>165</c:v>
                </c:pt>
                <c:pt idx="11">
                  <c:v>141.99999999995501</c:v>
                </c:pt>
                <c:pt idx="12">
                  <c:v>273</c:v>
                </c:pt>
                <c:pt idx="13">
                  <c:v>52.999999999996</c:v>
                </c:pt>
                <c:pt idx="14">
                  <c:v>275</c:v>
                </c:pt>
                <c:pt idx="15">
                  <c:v>206</c:v>
                </c:pt>
                <c:pt idx="16">
                  <c:v>231.999999999978</c:v>
                </c:pt>
                <c:pt idx="17">
                  <c:v>123</c:v>
                </c:pt>
                <c:pt idx="18">
                  <c:v>120.99999999998499</c:v>
                </c:pt>
                <c:pt idx="19">
                  <c:v>59.999999999998003</c:v>
                </c:pt>
                <c:pt idx="20">
                  <c:v>28.999999999994998</c:v>
                </c:pt>
                <c:pt idx="21">
                  <c:v>133</c:v>
                </c:pt>
                <c:pt idx="22">
                  <c:v>37.999999999999005</c:v>
                </c:pt>
                <c:pt idx="23">
                  <c:v>19</c:v>
                </c:pt>
                <c:pt idx="24">
                  <c:v>41</c:v>
                </c:pt>
                <c:pt idx="25">
                  <c:v>36.999999999998998</c:v>
                </c:pt>
                <c:pt idx="26">
                  <c:v>41.999999999989001</c:v>
                </c:pt>
                <c:pt idx="27">
                  <c:v>5.9999999999989999</c:v>
                </c:pt>
                <c:pt idx="28">
                  <c:v>17.999999999998</c:v>
                </c:pt>
                <c:pt idx="29">
                  <c:v>1</c:v>
                </c:pt>
                <c:pt idx="30">
                  <c:v>24</c:v>
                </c:pt>
                <c:pt idx="31">
                  <c:v>31</c:v>
                </c:pt>
                <c:pt idx="32">
                  <c:v>34</c:v>
                </c:pt>
                <c:pt idx="33">
                  <c:v>12</c:v>
                </c:pt>
                <c:pt idx="34">
                  <c:v>22</c:v>
                </c:pt>
                <c:pt idx="35">
                  <c:v>13</c:v>
                </c:pt>
                <c:pt idx="36">
                  <c:v>31</c:v>
                </c:pt>
                <c:pt idx="37">
                  <c:v>13</c:v>
                </c:pt>
                <c:pt idx="38">
                  <c:v>6</c:v>
                </c:pt>
                <c:pt idx="39">
                  <c:v>2</c:v>
                </c:pt>
                <c:pt idx="40">
                  <c:v>32</c:v>
                </c:pt>
                <c:pt idx="41">
                  <c:v>33</c:v>
                </c:pt>
                <c:pt idx="42">
                  <c:v>38</c:v>
                </c:pt>
                <c:pt idx="43">
                  <c:v>6</c:v>
                </c:pt>
                <c:pt idx="44">
                  <c:v>2</c:v>
                </c:pt>
                <c:pt idx="45">
                  <c:v>293</c:v>
                </c:pt>
                <c:pt idx="46">
                  <c:v>84</c:v>
                </c:pt>
                <c:pt idx="47">
                  <c:v>46.999999999997002</c:v>
                </c:pt>
                <c:pt idx="48">
                  <c:v>87.999999999986002</c:v>
                </c:pt>
                <c:pt idx="49">
                  <c:v>42.999999999994998</c:v>
                </c:pt>
                <c:pt idx="50">
                  <c:v>24</c:v>
                </c:pt>
                <c:pt idx="51">
                  <c:v>18.999999999999002</c:v>
                </c:pt>
                <c:pt idx="52">
                  <c:v>29</c:v>
                </c:pt>
                <c:pt idx="53">
                  <c:v>16.999999999997002</c:v>
                </c:pt>
                <c:pt idx="54">
                  <c:v>173</c:v>
                </c:pt>
                <c:pt idx="55">
                  <c:v>42</c:v>
                </c:pt>
                <c:pt idx="56">
                  <c:v>8.9999999999969997</c:v>
                </c:pt>
                <c:pt idx="57">
                  <c:v>15</c:v>
                </c:pt>
                <c:pt idx="58">
                  <c:v>52</c:v>
                </c:pt>
                <c:pt idx="59">
                  <c:v>19</c:v>
                </c:pt>
                <c:pt idx="60">
                  <c:v>26</c:v>
                </c:pt>
                <c:pt idx="61">
                  <c:v>3</c:v>
                </c:pt>
                <c:pt idx="62">
                  <c:v>0</c:v>
                </c:pt>
                <c:pt idx="63">
                  <c:v>26.000000000000998</c:v>
                </c:pt>
                <c:pt idx="64">
                  <c:v>15</c:v>
                </c:pt>
                <c:pt idx="65">
                  <c:v>12</c:v>
                </c:pt>
                <c:pt idx="66">
                  <c:v>2726.9999999994338</c:v>
                </c:pt>
                <c:pt idx="67">
                  <c:v>4238</c:v>
                </c:pt>
                <c:pt idx="68">
                  <c:v>776.99999999995305</c:v>
                </c:pt>
                <c:pt idx="69">
                  <c:v>672</c:v>
                </c:pt>
                <c:pt idx="70">
                  <c:v>853</c:v>
                </c:pt>
                <c:pt idx="71">
                  <c:v>2044.9999999995241</c:v>
                </c:pt>
                <c:pt idx="72">
                  <c:v>352</c:v>
                </c:pt>
                <c:pt idx="73">
                  <c:v>2028</c:v>
                </c:pt>
                <c:pt idx="74">
                  <c:v>491</c:v>
                </c:pt>
                <c:pt idx="75">
                  <c:v>612.999999999946</c:v>
                </c:pt>
                <c:pt idx="76">
                  <c:v>118</c:v>
                </c:pt>
                <c:pt idx="77">
                  <c:v>100.99999999998001</c:v>
                </c:pt>
                <c:pt idx="78">
                  <c:v>179.99999999999301</c:v>
                </c:pt>
                <c:pt idx="79">
                  <c:v>399</c:v>
                </c:pt>
                <c:pt idx="80">
                  <c:v>113.999999999991</c:v>
                </c:pt>
                <c:pt idx="81">
                  <c:v>406</c:v>
                </c:pt>
                <c:pt idx="82">
                  <c:v>2472</c:v>
                </c:pt>
                <c:pt idx="83">
                  <c:v>223</c:v>
                </c:pt>
                <c:pt idx="84">
                  <c:v>68.999999999994003</c:v>
                </c:pt>
                <c:pt idx="85">
                  <c:v>31.999999999996</c:v>
                </c:pt>
                <c:pt idx="86">
                  <c:v>53.999999999998003</c:v>
                </c:pt>
                <c:pt idx="87">
                  <c:v>30.999999999997002</c:v>
                </c:pt>
                <c:pt idx="88">
                  <c:v>35.999999999996</c:v>
                </c:pt>
                <c:pt idx="89">
                  <c:v>22.999999999997002</c:v>
                </c:pt>
                <c:pt idx="90">
                  <c:v>38</c:v>
                </c:pt>
                <c:pt idx="91">
                  <c:v>37</c:v>
                </c:pt>
                <c:pt idx="92">
                  <c:v>3080</c:v>
                </c:pt>
                <c:pt idx="93">
                  <c:v>51</c:v>
                </c:pt>
                <c:pt idx="94">
                  <c:v>76.999999999997002</c:v>
                </c:pt>
                <c:pt idx="95">
                  <c:v>110</c:v>
                </c:pt>
                <c:pt idx="96">
                  <c:v>42</c:v>
                </c:pt>
                <c:pt idx="97">
                  <c:v>29.999999999999002</c:v>
                </c:pt>
                <c:pt idx="98">
                  <c:v>22</c:v>
                </c:pt>
                <c:pt idx="99">
                  <c:v>36</c:v>
                </c:pt>
                <c:pt idx="100">
                  <c:v>54</c:v>
                </c:pt>
                <c:pt idx="101">
                  <c:v>42</c:v>
                </c:pt>
                <c:pt idx="102">
                  <c:v>25</c:v>
                </c:pt>
                <c:pt idx="103">
                  <c:v>29</c:v>
                </c:pt>
                <c:pt idx="104">
                  <c:v>24</c:v>
                </c:pt>
                <c:pt idx="105">
                  <c:v>26.000000000001002</c:v>
                </c:pt>
                <c:pt idx="106">
                  <c:v>19</c:v>
                </c:pt>
                <c:pt idx="107">
                  <c:v>11.000000000002</c:v>
                </c:pt>
                <c:pt idx="108">
                  <c:v>36</c:v>
                </c:pt>
                <c:pt idx="109">
                  <c:v>14</c:v>
                </c:pt>
                <c:pt idx="110">
                  <c:v>7</c:v>
                </c:pt>
                <c:pt idx="111">
                  <c:v>24</c:v>
                </c:pt>
                <c:pt idx="112">
                  <c:v>1606.999999999698</c:v>
                </c:pt>
                <c:pt idx="113">
                  <c:v>3005</c:v>
                </c:pt>
                <c:pt idx="114">
                  <c:v>2469</c:v>
                </c:pt>
                <c:pt idx="115">
                  <c:v>1728.9999999996769</c:v>
                </c:pt>
                <c:pt idx="116">
                  <c:v>2261</c:v>
                </c:pt>
                <c:pt idx="117">
                  <c:v>1351.999999999852</c:v>
                </c:pt>
                <c:pt idx="118">
                  <c:v>518.99999999986403</c:v>
                </c:pt>
                <c:pt idx="119">
                  <c:v>1465</c:v>
                </c:pt>
                <c:pt idx="120">
                  <c:v>702</c:v>
                </c:pt>
                <c:pt idx="121">
                  <c:v>2210</c:v>
                </c:pt>
                <c:pt idx="122">
                  <c:v>190.999999999978</c:v>
                </c:pt>
                <c:pt idx="123">
                  <c:v>1432.9999999998331</c:v>
                </c:pt>
                <c:pt idx="124">
                  <c:v>540</c:v>
                </c:pt>
                <c:pt idx="125">
                  <c:v>247.99999999996899</c:v>
                </c:pt>
                <c:pt idx="126">
                  <c:v>649</c:v>
                </c:pt>
                <c:pt idx="127">
                  <c:v>753</c:v>
                </c:pt>
                <c:pt idx="128">
                  <c:v>778</c:v>
                </c:pt>
                <c:pt idx="129">
                  <c:v>2015</c:v>
                </c:pt>
                <c:pt idx="130">
                  <c:v>1000</c:v>
                </c:pt>
                <c:pt idx="131">
                  <c:v>197.99999999999699</c:v>
                </c:pt>
                <c:pt idx="132">
                  <c:v>154.99999999996999</c:v>
                </c:pt>
                <c:pt idx="133">
                  <c:v>572.99999999994304</c:v>
                </c:pt>
                <c:pt idx="134">
                  <c:v>1083.999999999884</c:v>
                </c:pt>
                <c:pt idx="135">
                  <c:v>462</c:v>
                </c:pt>
                <c:pt idx="136">
                  <c:v>91.999999999997002</c:v>
                </c:pt>
                <c:pt idx="137">
                  <c:v>50.999999999996</c:v>
                </c:pt>
                <c:pt idx="138">
                  <c:v>53</c:v>
                </c:pt>
                <c:pt idx="139">
                  <c:v>51</c:v>
                </c:pt>
                <c:pt idx="140">
                  <c:v>107.999999999986</c:v>
                </c:pt>
                <c:pt idx="141">
                  <c:v>24.999999999997002</c:v>
                </c:pt>
                <c:pt idx="142">
                  <c:v>95</c:v>
                </c:pt>
                <c:pt idx="143">
                  <c:v>26.333333333332</c:v>
                </c:pt>
                <c:pt idx="144">
                  <c:v>83.999999999989996</c:v>
                </c:pt>
                <c:pt idx="145">
                  <c:v>47</c:v>
                </c:pt>
                <c:pt idx="146">
                  <c:v>32.999999999996</c:v>
                </c:pt>
                <c:pt idx="147">
                  <c:v>61</c:v>
                </c:pt>
                <c:pt idx="148">
                  <c:v>119.999999999967</c:v>
                </c:pt>
                <c:pt idx="149">
                  <c:v>45</c:v>
                </c:pt>
                <c:pt idx="150">
                  <c:v>46</c:v>
                </c:pt>
                <c:pt idx="151">
                  <c:v>18</c:v>
                </c:pt>
                <c:pt idx="152">
                  <c:v>4</c:v>
                </c:pt>
                <c:pt idx="153">
                  <c:v>20</c:v>
                </c:pt>
                <c:pt idx="154">
                  <c:v>46</c:v>
                </c:pt>
                <c:pt idx="155">
                  <c:v>47</c:v>
                </c:pt>
                <c:pt idx="156">
                  <c:v>31</c:v>
                </c:pt>
                <c:pt idx="157">
                  <c:v>44</c:v>
                </c:pt>
                <c:pt idx="158">
                  <c:v>17</c:v>
                </c:pt>
                <c:pt idx="159">
                  <c:v>14</c:v>
                </c:pt>
                <c:pt idx="160">
                  <c:v>3</c:v>
                </c:pt>
                <c:pt idx="161">
                  <c:v>41</c:v>
                </c:pt>
                <c:pt idx="162">
                  <c:v>19</c:v>
                </c:pt>
                <c:pt idx="163">
                  <c:v>3.6666666666659999</c:v>
                </c:pt>
                <c:pt idx="164">
                  <c:v>1</c:v>
                </c:pt>
                <c:pt idx="165">
                  <c:v>828.99999999990996</c:v>
                </c:pt>
                <c:pt idx="166">
                  <c:v>620.99999999994304</c:v>
                </c:pt>
                <c:pt idx="167">
                  <c:v>1614</c:v>
                </c:pt>
                <c:pt idx="168">
                  <c:v>1464</c:v>
                </c:pt>
                <c:pt idx="169">
                  <c:v>942</c:v>
                </c:pt>
                <c:pt idx="170">
                  <c:v>631</c:v>
                </c:pt>
                <c:pt idx="171">
                  <c:v>1393</c:v>
                </c:pt>
                <c:pt idx="172">
                  <c:v>802.99999999990905</c:v>
                </c:pt>
                <c:pt idx="173">
                  <c:v>403</c:v>
                </c:pt>
                <c:pt idx="174">
                  <c:v>996</c:v>
                </c:pt>
                <c:pt idx="175">
                  <c:v>267.99999999998499</c:v>
                </c:pt>
                <c:pt idx="176">
                  <c:v>167.999999999989</c:v>
                </c:pt>
                <c:pt idx="177">
                  <c:v>160</c:v>
                </c:pt>
                <c:pt idx="178">
                  <c:v>473</c:v>
                </c:pt>
                <c:pt idx="179">
                  <c:v>381</c:v>
                </c:pt>
                <c:pt idx="180">
                  <c:v>837.99999999990996</c:v>
                </c:pt>
                <c:pt idx="181">
                  <c:v>68.999999999989996</c:v>
                </c:pt>
                <c:pt idx="182">
                  <c:v>637.99999999989598</c:v>
                </c:pt>
                <c:pt idx="183">
                  <c:v>97.999999999989001</c:v>
                </c:pt>
                <c:pt idx="184">
                  <c:v>55.999999999994998</c:v>
                </c:pt>
                <c:pt idx="185">
                  <c:v>622</c:v>
                </c:pt>
                <c:pt idx="186">
                  <c:v>397</c:v>
                </c:pt>
                <c:pt idx="187">
                  <c:v>59.999999999994998</c:v>
                </c:pt>
                <c:pt idx="188">
                  <c:v>94.999999999996007</c:v>
                </c:pt>
                <c:pt idx="189">
                  <c:v>56.999999999994003</c:v>
                </c:pt>
                <c:pt idx="190">
                  <c:v>83</c:v>
                </c:pt>
                <c:pt idx="191">
                  <c:v>27</c:v>
                </c:pt>
                <c:pt idx="192">
                  <c:v>41</c:v>
                </c:pt>
                <c:pt idx="193">
                  <c:v>352</c:v>
                </c:pt>
                <c:pt idx="194">
                  <c:v>25.999999999998998</c:v>
                </c:pt>
                <c:pt idx="195">
                  <c:v>201.99999999994199</c:v>
                </c:pt>
                <c:pt idx="196">
                  <c:v>16</c:v>
                </c:pt>
                <c:pt idx="197">
                  <c:v>22</c:v>
                </c:pt>
                <c:pt idx="198">
                  <c:v>41</c:v>
                </c:pt>
                <c:pt idx="199">
                  <c:v>22.999999999998</c:v>
                </c:pt>
                <c:pt idx="200">
                  <c:v>4</c:v>
                </c:pt>
                <c:pt idx="201">
                  <c:v>40</c:v>
                </c:pt>
                <c:pt idx="202">
                  <c:v>30</c:v>
                </c:pt>
                <c:pt idx="203">
                  <c:v>41</c:v>
                </c:pt>
                <c:pt idx="204">
                  <c:v>14</c:v>
                </c:pt>
                <c:pt idx="205">
                  <c:v>27</c:v>
                </c:pt>
                <c:pt idx="206">
                  <c:v>61</c:v>
                </c:pt>
                <c:pt idx="207">
                  <c:v>24</c:v>
                </c:pt>
                <c:pt idx="208">
                  <c:v>4</c:v>
                </c:pt>
                <c:pt idx="209">
                  <c:v>22</c:v>
                </c:pt>
                <c:pt idx="210">
                  <c:v>13</c:v>
                </c:pt>
                <c:pt idx="211">
                  <c:v>25</c:v>
                </c:pt>
                <c:pt idx="212">
                  <c:v>24</c:v>
                </c:pt>
                <c:pt idx="213">
                  <c:v>23</c:v>
                </c:pt>
                <c:pt idx="214">
                  <c:v>29</c:v>
                </c:pt>
              </c:numCache>
            </c:numRef>
          </c:xVal>
          <c:yVal>
            <c:numRef>
              <c:f>'Dataset Copy- No negatives'!$K$2:$K$216</c:f>
              <c:numCache>
                <c:formatCode>_("$"* #,##0.00_);_("$"* \(#,##0.00\);_("$"* "-"??_);_(@_)</c:formatCode>
                <c:ptCount val="215"/>
                <c:pt idx="0">
                  <c:v>1220531.9054399999</c:v>
                </c:pt>
                <c:pt idx="1">
                  <c:v>1154499.9846000001</c:v>
                </c:pt>
                <c:pt idx="2">
                  <c:v>4583695.1166000003</c:v>
                </c:pt>
                <c:pt idx="3">
                  <c:v>860759.47407999996</c:v>
                </c:pt>
                <c:pt idx="4">
                  <c:v>658045.25759000005</c:v>
                </c:pt>
                <c:pt idx="5">
                  <c:v>543716.38736999989</c:v>
                </c:pt>
                <c:pt idx="6">
                  <c:v>478936.21922999999</c:v>
                </c:pt>
                <c:pt idx="7">
                  <c:v>426497.88014000002</c:v>
                </c:pt>
                <c:pt idx="8">
                  <c:v>395057.26704000001</c:v>
                </c:pt>
                <c:pt idx="9">
                  <c:v>346294.75455999997</c:v>
                </c:pt>
                <c:pt idx="10">
                  <c:v>338191.71747999999</c:v>
                </c:pt>
                <c:pt idx="11">
                  <c:v>329384.72196</c:v>
                </c:pt>
                <c:pt idx="12">
                  <c:v>256593.10040999998</c:v>
                </c:pt>
                <c:pt idx="13">
                  <c:v>164309.24895000001</c:v>
                </c:pt>
                <c:pt idx="14">
                  <c:v>141688.88120999999</c:v>
                </c:pt>
                <c:pt idx="15">
                  <c:v>140232.61778</c:v>
                </c:pt>
                <c:pt idx="16">
                  <c:v>132525.66800000001</c:v>
                </c:pt>
                <c:pt idx="17">
                  <c:v>126851.03381999998</c:v>
                </c:pt>
                <c:pt idx="18">
                  <c:v>118087.66949</c:v>
                </c:pt>
                <c:pt idx="19">
                  <c:v>114284.3192</c:v>
                </c:pt>
                <c:pt idx="20">
                  <c:v>86739.947639999999</c:v>
                </c:pt>
                <c:pt idx="21">
                  <c:v>61549.23072</c:v>
                </c:pt>
                <c:pt idx="22">
                  <c:v>48482.0455</c:v>
                </c:pt>
                <c:pt idx="23">
                  <c:v>29661.204000000002</c:v>
                </c:pt>
                <c:pt idx="24">
                  <c:v>20917.309140000001</c:v>
                </c:pt>
                <c:pt idx="25">
                  <c:v>20867.959340000001</c:v>
                </c:pt>
                <c:pt idx="26">
                  <c:v>14533.110930000001</c:v>
                </c:pt>
                <c:pt idx="27">
                  <c:v>9228.7825200000007</c:v>
                </c:pt>
                <c:pt idx="28">
                  <c:v>8393.6750100000008</c:v>
                </c:pt>
                <c:pt idx="29">
                  <c:v>7658.3666300000004</c:v>
                </c:pt>
                <c:pt idx="30">
                  <c:v>6471.4901200000004</c:v>
                </c:pt>
                <c:pt idx="31">
                  <c:v>4077.9530999999997</c:v>
                </c:pt>
                <c:pt idx="32">
                  <c:v>3520.8958000000002</c:v>
                </c:pt>
                <c:pt idx="33">
                  <c:v>2132.5847899999999</c:v>
                </c:pt>
                <c:pt idx="34">
                  <c:v>1794.8455199999999</c:v>
                </c:pt>
                <c:pt idx="35">
                  <c:v>1779.0695500000002</c:v>
                </c:pt>
                <c:pt idx="36">
                  <c:v>1577.18652</c:v>
                </c:pt>
                <c:pt idx="37">
                  <c:v>1571.0402399999998</c:v>
                </c:pt>
                <c:pt idx="38">
                  <c:v>1434.8452299999999</c:v>
                </c:pt>
                <c:pt idx="39">
                  <c:v>1394.1471799999999</c:v>
                </c:pt>
                <c:pt idx="40">
                  <c:v>1019.7647999999999</c:v>
                </c:pt>
                <c:pt idx="41">
                  <c:v>636.8833800000001</c:v>
                </c:pt>
                <c:pt idx="42">
                  <c:v>419.63375999999971</c:v>
                </c:pt>
                <c:pt idx="43">
                  <c:v>328.92832000000021</c:v>
                </c:pt>
                <c:pt idx="44">
                  <c:v>222.23399999999998</c:v>
                </c:pt>
                <c:pt idx="45">
                  <c:v>232802.97908999998</c:v>
                </c:pt>
                <c:pt idx="46">
                  <c:v>128897.98912000001</c:v>
                </c:pt>
                <c:pt idx="47">
                  <c:v>89254.650519999996</c:v>
                </c:pt>
                <c:pt idx="48">
                  <c:v>72691.861019999997</c:v>
                </c:pt>
                <c:pt idx="49">
                  <c:v>55947.214800000002</c:v>
                </c:pt>
                <c:pt idx="50">
                  <c:v>42990.211900000002</c:v>
                </c:pt>
                <c:pt idx="51">
                  <c:v>39359.278699999995</c:v>
                </c:pt>
                <c:pt idx="52">
                  <c:v>25559.25433</c:v>
                </c:pt>
                <c:pt idx="53">
                  <c:v>24388.82675</c:v>
                </c:pt>
                <c:pt idx="54">
                  <c:v>12755.859200000006</c:v>
                </c:pt>
                <c:pt idx="55">
                  <c:v>9466.5056799999984</c:v>
                </c:pt>
                <c:pt idx="56">
                  <c:v>7563.8112000000001</c:v>
                </c:pt>
                <c:pt idx="57">
                  <c:v>7062.8557499999997</c:v>
                </c:pt>
                <c:pt idx="58">
                  <c:v>4639.9037499999977</c:v>
                </c:pt>
                <c:pt idx="59">
                  <c:v>3988.7364399999997</c:v>
                </c:pt>
                <c:pt idx="60">
                  <c:v>3338.1356400000004</c:v>
                </c:pt>
                <c:pt idx="61">
                  <c:v>2289.0217700000003</c:v>
                </c:pt>
                <c:pt idx="62">
                  <c:v>1778.89744</c:v>
                </c:pt>
                <c:pt idx="63">
                  <c:v>1199.42202</c:v>
                </c:pt>
                <c:pt idx="64">
                  <c:v>80.286959999999908</c:v>
                </c:pt>
                <c:pt idx="65">
                  <c:v>27.889819999999986</c:v>
                </c:pt>
                <c:pt idx="66">
                  <c:v>685245.28200000012</c:v>
                </c:pt>
                <c:pt idx="67">
                  <c:v>467220.39417999983</c:v>
                </c:pt>
                <c:pt idx="68">
                  <c:v>1498639.1452200001</c:v>
                </c:pt>
                <c:pt idx="69">
                  <c:v>1129047.95817</c:v>
                </c:pt>
                <c:pt idx="70">
                  <c:v>922195.10184000002</c:v>
                </c:pt>
                <c:pt idx="71">
                  <c:v>1015019.2995199999</c:v>
                </c:pt>
                <c:pt idx="72">
                  <c:v>407734.48991999996</c:v>
                </c:pt>
                <c:pt idx="73">
                  <c:v>1866034.58825</c:v>
                </c:pt>
                <c:pt idx="74">
                  <c:v>307374.53868</c:v>
                </c:pt>
                <c:pt idx="75">
                  <c:v>281779.89063999988</c:v>
                </c:pt>
                <c:pt idx="76">
                  <c:v>228699.57010000001</c:v>
                </c:pt>
                <c:pt idx="77">
                  <c:v>183270.72146</c:v>
                </c:pt>
                <c:pt idx="78">
                  <c:v>174443.22136</c:v>
                </c:pt>
                <c:pt idx="79">
                  <c:v>150827.11764999997</c:v>
                </c:pt>
                <c:pt idx="80">
                  <c:v>107866.56612</c:v>
                </c:pt>
                <c:pt idx="81">
                  <c:v>89341.476959999971</c:v>
                </c:pt>
                <c:pt idx="82">
                  <c:v>80762.463789999951</c:v>
                </c:pt>
                <c:pt idx="83">
                  <c:v>76463.556259999998</c:v>
                </c:pt>
                <c:pt idx="84">
                  <c:v>56182.019800000002</c:v>
                </c:pt>
                <c:pt idx="85">
                  <c:v>40587.327299999997</c:v>
                </c:pt>
                <c:pt idx="86">
                  <c:v>32908.98904</c:v>
                </c:pt>
                <c:pt idx="87">
                  <c:v>32151.54708</c:v>
                </c:pt>
                <c:pt idx="88">
                  <c:v>31160.648300000001</c:v>
                </c:pt>
                <c:pt idx="89">
                  <c:v>27333.300320000002</c:v>
                </c:pt>
                <c:pt idx="90">
                  <c:v>26573.466199999999</c:v>
                </c:pt>
                <c:pt idx="91">
                  <c:v>18883.07804</c:v>
                </c:pt>
                <c:pt idx="92">
                  <c:v>1808261.57763</c:v>
                </c:pt>
                <c:pt idx="93">
                  <c:v>17696.1548</c:v>
                </c:pt>
                <c:pt idx="94">
                  <c:v>17335.210749999998</c:v>
                </c:pt>
                <c:pt idx="95">
                  <c:v>16243.421999999999</c:v>
                </c:pt>
                <c:pt idx="96">
                  <c:v>8432.8498099999997</c:v>
                </c:pt>
                <c:pt idx="97">
                  <c:v>6660.8102399999989</c:v>
                </c:pt>
                <c:pt idx="98">
                  <c:v>5146.32708</c:v>
                </c:pt>
                <c:pt idx="99">
                  <c:v>4793.4348799999998</c:v>
                </c:pt>
                <c:pt idx="100">
                  <c:v>3845.1912000000002</c:v>
                </c:pt>
                <c:pt idx="101">
                  <c:v>2138.6215499999998</c:v>
                </c:pt>
                <c:pt idx="102">
                  <c:v>1642.0762</c:v>
                </c:pt>
                <c:pt idx="103">
                  <c:v>1401.0645599999998</c:v>
                </c:pt>
                <c:pt idx="104">
                  <c:v>1249.61537</c:v>
                </c:pt>
                <c:pt idx="105">
                  <c:v>1069.4295999999999</c:v>
                </c:pt>
                <c:pt idx="106">
                  <c:v>1039.0966000000001</c:v>
                </c:pt>
                <c:pt idx="107">
                  <c:v>795.13698000000022</c:v>
                </c:pt>
                <c:pt idx="108">
                  <c:v>420.39216000000033</c:v>
                </c:pt>
                <c:pt idx="109">
                  <c:v>357.60590000000002</c:v>
                </c:pt>
                <c:pt idx="110">
                  <c:v>246.04814999999996</c:v>
                </c:pt>
                <c:pt idx="111">
                  <c:v>12.137550000000033</c:v>
                </c:pt>
                <c:pt idx="112">
                  <c:v>680208.31465999992</c:v>
                </c:pt>
                <c:pt idx="113">
                  <c:v>2244019.0451199999</c:v>
                </c:pt>
                <c:pt idx="114">
                  <c:v>1793108.3408300001</c:v>
                </c:pt>
                <c:pt idx="115">
                  <c:v>1695068.6904</c:v>
                </c:pt>
                <c:pt idx="116">
                  <c:v>1936803.0680799999</c:v>
                </c:pt>
                <c:pt idx="117">
                  <c:v>3652536.1087600002</c:v>
                </c:pt>
                <c:pt idx="118">
                  <c:v>1650877.9601500002</c:v>
                </c:pt>
                <c:pt idx="119">
                  <c:v>1465050.0807</c:v>
                </c:pt>
                <c:pt idx="120">
                  <c:v>775049.60008</c:v>
                </c:pt>
                <c:pt idx="121">
                  <c:v>2905344.5028299997</c:v>
                </c:pt>
                <c:pt idx="122">
                  <c:v>707841.54390000005</c:v>
                </c:pt>
                <c:pt idx="123">
                  <c:v>4502818.9870999996</c:v>
                </c:pt>
                <c:pt idx="124">
                  <c:v>659821.28596000001</c:v>
                </c:pt>
                <c:pt idx="125">
                  <c:v>619329.19568</c:v>
                </c:pt>
                <c:pt idx="126">
                  <c:v>474282.84724999999</c:v>
                </c:pt>
                <c:pt idx="127">
                  <c:v>471694.43559999997</c:v>
                </c:pt>
                <c:pt idx="128">
                  <c:v>18698.422829999938</c:v>
                </c:pt>
                <c:pt idx="129">
                  <c:v>384051.39140000008</c:v>
                </c:pt>
                <c:pt idx="130">
                  <c:v>323661.85763999994</c:v>
                </c:pt>
                <c:pt idx="131">
                  <c:v>315561.73869999999</c:v>
                </c:pt>
                <c:pt idx="132">
                  <c:v>314029.55015999998</c:v>
                </c:pt>
                <c:pt idx="133">
                  <c:v>287630.75824</c:v>
                </c:pt>
                <c:pt idx="134">
                  <c:v>708696.08639999991</c:v>
                </c:pt>
                <c:pt idx="135">
                  <c:v>163039.99984</c:v>
                </c:pt>
                <c:pt idx="136">
                  <c:v>86066.528080000004</c:v>
                </c:pt>
                <c:pt idx="137">
                  <c:v>74707.226200000005</c:v>
                </c:pt>
                <c:pt idx="138">
                  <c:v>70181.890019999992</c:v>
                </c:pt>
                <c:pt idx="139">
                  <c:v>64706.726819999996</c:v>
                </c:pt>
                <c:pt idx="140">
                  <c:v>61509.578160000005</c:v>
                </c:pt>
                <c:pt idx="141">
                  <c:v>51755.049800000001</c:v>
                </c:pt>
                <c:pt idx="142">
                  <c:v>28020.647459999996</c:v>
                </c:pt>
                <c:pt idx="143">
                  <c:v>27505.004939999999</c:v>
                </c:pt>
                <c:pt idx="144">
                  <c:v>24798.553599999999</c:v>
                </c:pt>
                <c:pt idx="145">
                  <c:v>24738.237150000001</c:v>
                </c:pt>
                <c:pt idx="146">
                  <c:v>23813.307199999999</c:v>
                </c:pt>
                <c:pt idx="147">
                  <c:v>15961.1517</c:v>
                </c:pt>
                <c:pt idx="148">
                  <c:v>15727.750379999998</c:v>
                </c:pt>
                <c:pt idx="149">
                  <c:v>14810.50137</c:v>
                </c:pt>
                <c:pt idx="150">
                  <c:v>11602.03347</c:v>
                </c:pt>
                <c:pt idx="151">
                  <c:v>8582.1001400000005</c:v>
                </c:pt>
                <c:pt idx="152">
                  <c:v>7903.9334400000007</c:v>
                </c:pt>
                <c:pt idx="153">
                  <c:v>6822.5456400000003</c:v>
                </c:pt>
                <c:pt idx="154">
                  <c:v>6001.1549000000005</c:v>
                </c:pt>
                <c:pt idx="155">
                  <c:v>4251.9089099999992</c:v>
                </c:pt>
                <c:pt idx="156">
                  <c:v>3566.3552399999999</c:v>
                </c:pt>
                <c:pt idx="157">
                  <c:v>1781.45939</c:v>
                </c:pt>
                <c:pt idx="158">
                  <c:v>1264.34555</c:v>
                </c:pt>
                <c:pt idx="159">
                  <c:v>664.48717999999997</c:v>
                </c:pt>
                <c:pt idx="160">
                  <c:v>624.16650000000004</c:v>
                </c:pt>
                <c:pt idx="161">
                  <c:v>448.24130999999943</c:v>
                </c:pt>
                <c:pt idx="162">
                  <c:v>327.15131999999994</c:v>
                </c:pt>
                <c:pt idx="163">
                  <c:v>127.73903999999993</c:v>
                </c:pt>
                <c:pt idx="164">
                  <c:v>107.95752</c:v>
                </c:pt>
                <c:pt idx="165">
                  <c:v>954569.31072000007</c:v>
                </c:pt>
                <c:pt idx="166">
                  <c:v>2023523.3911500003</c:v>
                </c:pt>
                <c:pt idx="167">
                  <c:v>332289.08083999995</c:v>
                </c:pt>
                <c:pt idx="168">
                  <c:v>175207.50919000013</c:v>
                </c:pt>
                <c:pt idx="169">
                  <c:v>1431669.14604</c:v>
                </c:pt>
                <c:pt idx="170">
                  <c:v>1217127.50055</c:v>
                </c:pt>
                <c:pt idx="171">
                  <c:v>990200.70727999997</c:v>
                </c:pt>
                <c:pt idx="172">
                  <c:v>1535035.99599</c:v>
                </c:pt>
                <c:pt idx="173">
                  <c:v>635714.08452999999</c:v>
                </c:pt>
                <c:pt idx="174">
                  <c:v>534863.37502000004</c:v>
                </c:pt>
                <c:pt idx="175">
                  <c:v>379114.12890000001</c:v>
                </c:pt>
                <c:pt idx="176">
                  <c:v>246943.17449999999</c:v>
                </c:pt>
                <c:pt idx="177">
                  <c:v>243274.647</c:v>
                </c:pt>
                <c:pt idx="178">
                  <c:v>231333.49979999999</c:v>
                </c:pt>
                <c:pt idx="179">
                  <c:v>227346.62148</c:v>
                </c:pt>
                <c:pt idx="180">
                  <c:v>90436.484840000048</c:v>
                </c:pt>
                <c:pt idx="181">
                  <c:v>140983.42607000002</c:v>
                </c:pt>
                <c:pt idx="182">
                  <c:v>171495.78455999994</c:v>
                </c:pt>
                <c:pt idx="183">
                  <c:v>85887.792000000016</c:v>
                </c:pt>
                <c:pt idx="184">
                  <c:v>78528.428849999997</c:v>
                </c:pt>
                <c:pt idx="185">
                  <c:v>68389.848229999945</c:v>
                </c:pt>
                <c:pt idx="186">
                  <c:v>60045.373200000002</c:v>
                </c:pt>
                <c:pt idx="187">
                  <c:v>35147.797010000002</c:v>
                </c:pt>
                <c:pt idx="188">
                  <c:v>31626.829300000001</c:v>
                </c:pt>
                <c:pt idx="189">
                  <c:v>29424.975569999999</c:v>
                </c:pt>
                <c:pt idx="190">
                  <c:v>22899.638819999993</c:v>
                </c:pt>
                <c:pt idx="191">
                  <c:v>21921.193359999997</c:v>
                </c:pt>
                <c:pt idx="192">
                  <c:v>20525.663959999998</c:v>
                </c:pt>
                <c:pt idx="193">
                  <c:v>20257.697259999986</c:v>
                </c:pt>
                <c:pt idx="194">
                  <c:v>19763.0134</c:v>
                </c:pt>
                <c:pt idx="195">
                  <c:v>13247.591200000024</c:v>
                </c:pt>
                <c:pt idx="196">
                  <c:v>13025.433649999999</c:v>
                </c:pt>
                <c:pt idx="197">
                  <c:v>12216.204</c:v>
                </c:pt>
                <c:pt idx="198">
                  <c:v>11392.97826</c:v>
                </c:pt>
                <c:pt idx="199">
                  <c:v>10687.172399999999</c:v>
                </c:pt>
                <c:pt idx="200">
                  <c:v>10365.659450000001</c:v>
                </c:pt>
                <c:pt idx="201">
                  <c:v>9786.159599999999</c:v>
                </c:pt>
                <c:pt idx="202">
                  <c:v>7830.1183799999999</c:v>
                </c:pt>
                <c:pt idx="203">
                  <c:v>7828.4812999999995</c:v>
                </c:pt>
                <c:pt idx="204">
                  <c:v>4867.4967200000001</c:v>
                </c:pt>
                <c:pt idx="205">
                  <c:v>4661.4560299999994</c:v>
                </c:pt>
                <c:pt idx="206">
                  <c:v>3108.7168000000001</c:v>
                </c:pt>
                <c:pt idx="207">
                  <c:v>2772.5531999999998</c:v>
                </c:pt>
                <c:pt idx="208">
                  <c:v>1060.54656</c:v>
                </c:pt>
                <c:pt idx="209">
                  <c:v>1031.2159000000001</c:v>
                </c:pt>
                <c:pt idx="210">
                  <c:v>747.88691999999992</c:v>
                </c:pt>
                <c:pt idx="211">
                  <c:v>446.00192000000004</c:v>
                </c:pt>
                <c:pt idx="212">
                  <c:v>374.59602000000001</c:v>
                </c:pt>
                <c:pt idx="213">
                  <c:v>110.54323999999997</c:v>
                </c:pt>
                <c:pt idx="214">
                  <c:v>37.413279999999986</c:v>
                </c:pt>
              </c:numCache>
            </c:numRef>
          </c:yVal>
          <c:smooth val="0"/>
          <c:extLst>
            <c:ext xmlns:c16="http://schemas.microsoft.com/office/drawing/2014/chart" uri="{C3380CC4-5D6E-409C-BE32-E72D297353CC}">
              <c16:uniqueId val="{00000000-D00F-48EE-80EE-9F72A1C5FEAB}"/>
            </c:ext>
          </c:extLst>
        </c:ser>
        <c:ser>
          <c:idx val="1"/>
          <c:order val="1"/>
          <c:tx>
            <c:v>Predicted GWP</c:v>
          </c:tx>
          <c:spPr>
            <a:ln w="19050">
              <a:noFill/>
            </a:ln>
          </c:spPr>
          <c:xVal>
            <c:numRef>
              <c:f>'Dataset Copy- No negatives'!$I$2:$I$216</c:f>
              <c:numCache>
                <c:formatCode>#,##0</c:formatCode>
                <c:ptCount val="215"/>
                <c:pt idx="0">
                  <c:v>740</c:v>
                </c:pt>
                <c:pt idx="1">
                  <c:v>802</c:v>
                </c:pt>
                <c:pt idx="2">
                  <c:v>5776</c:v>
                </c:pt>
                <c:pt idx="3">
                  <c:v>474.99999999989598</c:v>
                </c:pt>
                <c:pt idx="4">
                  <c:v>275.99999999995799</c:v>
                </c:pt>
                <c:pt idx="5">
                  <c:v>285</c:v>
                </c:pt>
                <c:pt idx="6">
                  <c:v>178.99999999996999</c:v>
                </c:pt>
                <c:pt idx="7">
                  <c:v>190</c:v>
                </c:pt>
                <c:pt idx="8">
                  <c:v>466</c:v>
                </c:pt>
                <c:pt idx="9">
                  <c:v>507.99999999991797</c:v>
                </c:pt>
                <c:pt idx="10">
                  <c:v>165</c:v>
                </c:pt>
                <c:pt idx="11">
                  <c:v>141.99999999995501</c:v>
                </c:pt>
                <c:pt idx="12">
                  <c:v>273</c:v>
                </c:pt>
                <c:pt idx="13">
                  <c:v>52.999999999996</c:v>
                </c:pt>
                <c:pt idx="14">
                  <c:v>275</c:v>
                </c:pt>
                <c:pt idx="15">
                  <c:v>206</c:v>
                </c:pt>
                <c:pt idx="16">
                  <c:v>231.999999999978</c:v>
                </c:pt>
                <c:pt idx="17">
                  <c:v>123</c:v>
                </c:pt>
                <c:pt idx="18">
                  <c:v>120.99999999998499</c:v>
                </c:pt>
                <c:pt idx="19">
                  <c:v>59.999999999998003</c:v>
                </c:pt>
                <c:pt idx="20">
                  <c:v>28.999999999994998</c:v>
                </c:pt>
                <c:pt idx="21">
                  <c:v>133</c:v>
                </c:pt>
                <c:pt idx="22">
                  <c:v>37.999999999999005</c:v>
                </c:pt>
                <c:pt idx="23">
                  <c:v>19</c:v>
                </c:pt>
                <c:pt idx="24">
                  <c:v>41</c:v>
                </c:pt>
                <c:pt idx="25">
                  <c:v>36.999999999998998</c:v>
                </c:pt>
                <c:pt idx="26">
                  <c:v>41.999999999989001</c:v>
                </c:pt>
                <c:pt idx="27">
                  <c:v>5.9999999999989999</c:v>
                </c:pt>
                <c:pt idx="28">
                  <c:v>17.999999999998</c:v>
                </c:pt>
                <c:pt idx="29">
                  <c:v>1</c:v>
                </c:pt>
                <c:pt idx="30">
                  <c:v>24</c:v>
                </c:pt>
                <c:pt idx="31">
                  <c:v>31</c:v>
                </c:pt>
                <c:pt idx="32">
                  <c:v>34</c:v>
                </c:pt>
                <c:pt idx="33">
                  <c:v>12</c:v>
                </c:pt>
                <c:pt idx="34">
                  <c:v>22</c:v>
                </c:pt>
                <c:pt idx="35">
                  <c:v>13</c:v>
                </c:pt>
                <c:pt idx="36">
                  <c:v>31</c:v>
                </c:pt>
                <c:pt idx="37">
                  <c:v>13</c:v>
                </c:pt>
                <c:pt idx="38">
                  <c:v>6</c:v>
                </c:pt>
                <c:pt idx="39">
                  <c:v>2</c:v>
                </c:pt>
                <c:pt idx="40">
                  <c:v>32</c:v>
                </c:pt>
                <c:pt idx="41">
                  <c:v>33</c:v>
                </c:pt>
                <c:pt idx="42">
                  <c:v>38</c:v>
                </c:pt>
                <c:pt idx="43">
                  <c:v>6</c:v>
                </c:pt>
                <c:pt idx="44">
                  <c:v>2</c:v>
                </c:pt>
                <c:pt idx="45">
                  <c:v>293</c:v>
                </c:pt>
                <c:pt idx="46">
                  <c:v>84</c:v>
                </c:pt>
                <c:pt idx="47">
                  <c:v>46.999999999997002</c:v>
                </c:pt>
                <c:pt idx="48">
                  <c:v>87.999999999986002</c:v>
                </c:pt>
                <c:pt idx="49">
                  <c:v>42.999999999994998</c:v>
                </c:pt>
                <c:pt idx="50">
                  <c:v>24</c:v>
                </c:pt>
                <c:pt idx="51">
                  <c:v>18.999999999999002</c:v>
                </c:pt>
                <c:pt idx="52">
                  <c:v>29</c:v>
                </c:pt>
                <c:pt idx="53">
                  <c:v>16.999999999997002</c:v>
                </c:pt>
                <c:pt idx="54">
                  <c:v>173</c:v>
                </c:pt>
                <c:pt idx="55">
                  <c:v>42</c:v>
                </c:pt>
                <c:pt idx="56">
                  <c:v>8.9999999999969997</c:v>
                </c:pt>
                <c:pt idx="57">
                  <c:v>15</c:v>
                </c:pt>
                <c:pt idx="58">
                  <c:v>52</c:v>
                </c:pt>
                <c:pt idx="59">
                  <c:v>19</c:v>
                </c:pt>
                <c:pt idx="60">
                  <c:v>26</c:v>
                </c:pt>
                <c:pt idx="61">
                  <c:v>3</c:v>
                </c:pt>
                <c:pt idx="62">
                  <c:v>0</c:v>
                </c:pt>
                <c:pt idx="63">
                  <c:v>26.000000000000998</c:v>
                </c:pt>
                <c:pt idx="64">
                  <c:v>15</c:v>
                </c:pt>
                <c:pt idx="65">
                  <c:v>12</c:v>
                </c:pt>
                <c:pt idx="66">
                  <c:v>2726.9999999994338</c:v>
                </c:pt>
                <c:pt idx="67">
                  <c:v>4238</c:v>
                </c:pt>
                <c:pt idx="68">
                  <c:v>776.99999999995305</c:v>
                </c:pt>
                <c:pt idx="69">
                  <c:v>672</c:v>
                </c:pt>
                <c:pt idx="70">
                  <c:v>853</c:v>
                </c:pt>
                <c:pt idx="71">
                  <c:v>2044.9999999995241</c:v>
                </c:pt>
                <c:pt idx="72">
                  <c:v>352</c:v>
                </c:pt>
                <c:pt idx="73">
                  <c:v>2028</c:v>
                </c:pt>
                <c:pt idx="74">
                  <c:v>491</c:v>
                </c:pt>
                <c:pt idx="75">
                  <c:v>612.999999999946</c:v>
                </c:pt>
                <c:pt idx="76">
                  <c:v>118</c:v>
                </c:pt>
                <c:pt idx="77">
                  <c:v>100.99999999998001</c:v>
                </c:pt>
                <c:pt idx="78">
                  <c:v>179.99999999999301</c:v>
                </c:pt>
                <c:pt idx="79">
                  <c:v>399</c:v>
                </c:pt>
                <c:pt idx="80">
                  <c:v>113.999999999991</c:v>
                </c:pt>
                <c:pt idx="81">
                  <c:v>406</c:v>
                </c:pt>
                <c:pt idx="82">
                  <c:v>2472</c:v>
                </c:pt>
                <c:pt idx="83">
                  <c:v>223</c:v>
                </c:pt>
                <c:pt idx="84">
                  <c:v>68.999999999994003</c:v>
                </c:pt>
                <c:pt idx="85">
                  <c:v>31.999999999996</c:v>
                </c:pt>
                <c:pt idx="86">
                  <c:v>53.999999999998003</c:v>
                </c:pt>
                <c:pt idx="87">
                  <c:v>30.999999999997002</c:v>
                </c:pt>
                <c:pt idx="88">
                  <c:v>35.999999999996</c:v>
                </c:pt>
                <c:pt idx="89">
                  <c:v>22.999999999997002</c:v>
                </c:pt>
                <c:pt idx="90">
                  <c:v>38</c:v>
                </c:pt>
                <c:pt idx="91">
                  <c:v>37</c:v>
                </c:pt>
                <c:pt idx="92">
                  <c:v>3080</c:v>
                </c:pt>
                <c:pt idx="93">
                  <c:v>51</c:v>
                </c:pt>
                <c:pt idx="94">
                  <c:v>76.999999999997002</c:v>
                </c:pt>
                <c:pt idx="95">
                  <c:v>110</c:v>
                </c:pt>
                <c:pt idx="96">
                  <c:v>42</c:v>
                </c:pt>
                <c:pt idx="97">
                  <c:v>29.999999999999002</c:v>
                </c:pt>
                <c:pt idx="98">
                  <c:v>22</c:v>
                </c:pt>
                <c:pt idx="99">
                  <c:v>36</c:v>
                </c:pt>
                <c:pt idx="100">
                  <c:v>54</c:v>
                </c:pt>
                <c:pt idx="101">
                  <c:v>42</c:v>
                </c:pt>
                <c:pt idx="102">
                  <c:v>25</c:v>
                </c:pt>
                <c:pt idx="103">
                  <c:v>29</c:v>
                </c:pt>
                <c:pt idx="104">
                  <c:v>24</c:v>
                </c:pt>
                <c:pt idx="105">
                  <c:v>26.000000000001002</c:v>
                </c:pt>
                <c:pt idx="106">
                  <c:v>19</c:v>
                </c:pt>
                <c:pt idx="107">
                  <c:v>11.000000000002</c:v>
                </c:pt>
                <c:pt idx="108">
                  <c:v>36</c:v>
                </c:pt>
                <c:pt idx="109">
                  <c:v>14</c:v>
                </c:pt>
                <c:pt idx="110">
                  <c:v>7</c:v>
                </c:pt>
                <c:pt idx="111">
                  <c:v>24</c:v>
                </c:pt>
                <c:pt idx="112">
                  <c:v>1606.999999999698</c:v>
                </c:pt>
                <c:pt idx="113">
                  <c:v>3005</c:v>
                </c:pt>
                <c:pt idx="114">
                  <c:v>2469</c:v>
                </c:pt>
                <c:pt idx="115">
                  <c:v>1728.9999999996769</c:v>
                </c:pt>
                <c:pt idx="116">
                  <c:v>2261</c:v>
                </c:pt>
                <c:pt idx="117">
                  <c:v>1351.999999999852</c:v>
                </c:pt>
                <c:pt idx="118">
                  <c:v>518.99999999986403</c:v>
                </c:pt>
                <c:pt idx="119">
                  <c:v>1465</c:v>
                </c:pt>
                <c:pt idx="120">
                  <c:v>702</c:v>
                </c:pt>
                <c:pt idx="121">
                  <c:v>2210</c:v>
                </c:pt>
                <c:pt idx="122">
                  <c:v>190.999999999978</c:v>
                </c:pt>
                <c:pt idx="123">
                  <c:v>1432.9999999998331</c:v>
                </c:pt>
                <c:pt idx="124">
                  <c:v>540</c:v>
                </c:pt>
                <c:pt idx="125">
                  <c:v>247.99999999996899</c:v>
                </c:pt>
                <c:pt idx="126">
                  <c:v>649</c:v>
                </c:pt>
                <c:pt idx="127">
                  <c:v>753</c:v>
                </c:pt>
                <c:pt idx="128">
                  <c:v>778</c:v>
                </c:pt>
                <c:pt idx="129">
                  <c:v>2015</c:v>
                </c:pt>
                <c:pt idx="130">
                  <c:v>1000</c:v>
                </c:pt>
                <c:pt idx="131">
                  <c:v>197.99999999999699</c:v>
                </c:pt>
                <c:pt idx="132">
                  <c:v>154.99999999996999</c:v>
                </c:pt>
                <c:pt idx="133">
                  <c:v>572.99999999994304</c:v>
                </c:pt>
                <c:pt idx="134">
                  <c:v>1083.999999999884</c:v>
                </c:pt>
                <c:pt idx="135">
                  <c:v>462</c:v>
                </c:pt>
                <c:pt idx="136">
                  <c:v>91.999999999997002</c:v>
                </c:pt>
                <c:pt idx="137">
                  <c:v>50.999999999996</c:v>
                </c:pt>
                <c:pt idx="138">
                  <c:v>53</c:v>
                </c:pt>
                <c:pt idx="139">
                  <c:v>51</c:v>
                </c:pt>
                <c:pt idx="140">
                  <c:v>107.999999999986</c:v>
                </c:pt>
                <c:pt idx="141">
                  <c:v>24.999999999997002</c:v>
                </c:pt>
                <c:pt idx="142">
                  <c:v>95</c:v>
                </c:pt>
                <c:pt idx="143">
                  <c:v>26.333333333332</c:v>
                </c:pt>
                <c:pt idx="144">
                  <c:v>83.999999999989996</c:v>
                </c:pt>
                <c:pt idx="145">
                  <c:v>47</c:v>
                </c:pt>
                <c:pt idx="146">
                  <c:v>32.999999999996</c:v>
                </c:pt>
                <c:pt idx="147">
                  <c:v>61</c:v>
                </c:pt>
                <c:pt idx="148">
                  <c:v>119.999999999967</c:v>
                </c:pt>
                <c:pt idx="149">
                  <c:v>45</c:v>
                </c:pt>
                <c:pt idx="150">
                  <c:v>46</c:v>
                </c:pt>
                <c:pt idx="151">
                  <c:v>18</c:v>
                </c:pt>
                <c:pt idx="152">
                  <c:v>4</c:v>
                </c:pt>
                <c:pt idx="153">
                  <c:v>20</c:v>
                </c:pt>
                <c:pt idx="154">
                  <c:v>46</c:v>
                </c:pt>
                <c:pt idx="155">
                  <c:v>47</c:v>
                </c:pt>
                <c:pt idx="156">
                  <c:v>31</c:v>
                </c:pt>
                <c:pt idx="157">
                  <c:v>44</c:v>
                </c:pt>
                <c:pt idx="158">
                  <c:v>17</c:v>
                </c:pt>
                <c:pt idx="159">
                  <c:v>14</c:v>
                </c:pt>
                <c:pt idx="160">
                  <c:v>3</c:v>
                </c:pt>
                <c:pt idx="161">
                  <c:v>41</c:v>
                </c:pt>
                <c:pt idx="162">
                  <c:v>19</c:v>
                </c:pt>
                <c:pt idx="163">
                  <c:v>3.6666666666659999</c:v>
                </c:pt>
                <c:pt idx="164">
                  <c:v>1</c:v>
                </c:pt>
                <c:pt idx="165">
                  <c:v>828.99999999990996</c:v>
                </c:pt>
                <c:pt idx="166">
                  <c:v>620.99999999994304</c:v>
                </c:pt>
                <c:pt idx="167">
                  <c:v>1614</c:v>
                </c:pt>
                <c:pt idx="168">
                  <c:v>1464</c:v>
                </c:pt>
                <c:pt idx="169">
                  <c:v>942</c:v>
                </c:pt>
                <c:pt idx="170">
                  <c:v>631</c:v>
                </c:pt>
                <c:pt idx="171">
                  <c:v>1393</c:v>
                </c:pt>
                <c:pt idx="172">
                  <c:v>802.99999999990905</c:v>
                </c:pt>
                <c:pt idx="173">
                  <c:v>403</c:v>
                </c:pt>
                <c:pt idx="174">
                  <c:v>996</c:v>
                </c:pt>
                <c:pt idx="175">
                  <c:v>267.99999999998499</c:v>
                </c:pt>
                <c:pt idx="176">
                  <c:v>167.999999999989</c:v>
                </c:pt>
                <c:pt idx="177">
                  <c:v>160</c:v>
                </c:pt>
                <c:pt idx="178">
                  <c:v>473</c:v>
                </c:pt>
                <c:pt idx="179">
                  <c:v>381</c:v>
                </c:pt>
                <c:pt idx="180">
                  <c:v>837.99999999990996</c:v>
                </c:pt>
                <c:pt idx="181">
                  <c:v>68.999999999989996</c:v>
                </c:pt>
                <c:pt idx="182">
                  <c:v>637.99999999989598</c:v>
                </c:pt>
                <c:pt idx="183">
                  <c:v>97.999999999989001</c:v>
                </c:pt>
                <c:pt idx="184">
                  <c:v>55.999999999994998</c:v>
                </c:pt>
                <c:pt idx="185">
                  <c:v>622</c:v>
                </c:pt>
                <c:pt idx="186">
                  <c:v>397</c:v>
                </c:pt>
                <c:pt idx="187">
                  <c:v>59.999999999994998</c:v>
                </c:pt>
                <c:pt idx="188">
                  <c:v>94.999999999996007</c:v>
                </c:pt>
                <c:pt idx="189">
                  <c:v>56.999999999994003</c:v>
                </c:pt>
                <c:pt idx="190">
                  <c:v>83</c:v>
                </c:pt>
                <c:pt idx="191">
                  <c:v>27</c:v>
                </c:pt>
                <c:pt idx="192">
                  <c:v>41</c:v>
                </c:pt>
                <c:pt idx="193">
                  <c:v>352</c:v>
                </c:pt>
                <c:pt idx="194">
                  <c:v>25.999999999998998</c:v>
                </c:pt>
                <c:pt idx="195">
                  <c:v>201.99999999994199</c:v>
                </c:pt>
                <c:pt idx="196">
                  <c:v>16</c:v>
                </c:pt>
                <c:pt idx="197">
                  <c:v>22</c:v>
                </c:pt>
                <c:pt idx="198">
                  <c:v>41</c:v>
                </c:pt>
                <c:pt idx="199">
                  <c:v>22.999999999998</c:v>
                </c:pt>
                <c:pt idx="200">
                  <c:v>4</c:v>
                </c:pt>
                <c:pt idx="201">
                  <c:v>40</c:v>
                </c:pt>
                <c:pt idx="202">
                  <c:v>30</c:v>
                </c:pt>
                <c:pt idx="203">
                  <c:v>41</c:v>
                </c:pt>
                <c:pt idx="204">
                  <c:v>14</c:v>
                </c:pt>
                <c:pt idx="205">
                  <c:v>27</c:v>
                </c:pt>
                <c:pt idx="206">
                  <c:v>61</c:v>
                </c:pt>
                <c:pt idx="207">
                  <c:v>24</c:v>
                </c:pt>
                <c:pt idx="208">
                  <c:v>4</c:v>
                </c:pt>
                <c:pt idx="209">
                  <c:v>22</c:v>
                </c:pt>
                <c:pt idx="210">
                  <c:v>13</c:v>
                </c:pt>
                <c:pt idx="211">
                  <c:v>25</c:v>
                </c:pt>
                <c:pt idx="212">
                  <c:v>24</c:v>
                </c:pt>
                <c:pt idx="213">
                  <c:v>23</c:v>
                </c:pt>
                <c:pt idx="214">
                  <c:v>29</c:v>
                </c:pt>
              </c:numCache>
            </c:numRef>
          </c:xVal>
          <c:yVal>
            <c:numRef>
              <c:f>'GWP X RENEWED UNITS'!$B$25:$B$239</c:f>
              <c:numCache>
                <c:formatCode>General</c:formatCode>
                <c:ptCount val="215"/>
                <c:pt idx="0">
                  <c:v>553409.14422345732</c:v>
                </c:pt>
                <c:pt idx="1">
                  <c:v>594064.56764896167</c:v>
                </c:pt>
                <c:pt idx="2">
                  <c:v>3855678.6985918446</c:v>
                </c:pt>
                <c:pt idx="3">
                  <c:v>379639.99571115279</c:v>
                </c:pt>
                <c:pt idx="4">
                  <c:v>249149.20116804229</c:v>
                </c:pt>
                <c:pt idx="5">
                  <c:v>255050.79489112692</c:v>
                </c:pt>
                <c:pt idx="6">
                  <c:v>185543.13548621268</c:v>
                </c:pt>
                <c:pt idx="7">
                  <c:v>192756.1944810799</c:v>
                </c:pt>
                <c:pt idx="8">
                  <c:v>373738.40198816382</c:v>
                </c:pt>
                <c:pt idx="9">
                  <c:v>401279.17269570986</c:v>
                </c:pt>
                <c:pt idx="10">
                  <c:v>176362.87858369912</c:v>
                </c:pt>
                <c:pt idx="11">
                  <c:v>161281.02795807927</c:v>
                </c:pt>
                <c:pt idx="12">
                  <c:v>247182.00326038414</c:v>
                </c:pt>
                <c:pt idx="13">
                  <c:v>102920.82336343054</c:v>
                </c:pt>
                <c:pt idx="14">
                  <c:v>248493.46853217459</c:v>
                </c:pt>
                <c:pt idx="15">
                  <c:v>203247.91665540362</c:v>
                </c:pt>
                <c:pt idx="16">
                  <c:v>220296.9651886652</c:v>
                </c:pt>
                <c:pt idx="17">
                  <c:v>148822.10787609936</c:v>
                </c:pt>
                <c:pt idx="18">
                  <c:v>147510.64260429906</c:v>
                </c:pt>
                <c:pt idx="19">
                  <c:v>107510.95181469846</c:v>
                </c:pt>
                <c:pt idx="20">
                  <c:v>87183.240101944306</c:v>
                </c:pt>
                <c:pt idx="21">
                  <c:v>155379.43423505168</c:v>
                </c:pt>
                <c:pt idx="22">
                  <c:v>93084.833825004025</c:v>
                </c:pt>
                <c:pt idx="23">
                  <c:v>80625.913742995268</c:v>
                </c:pt>
                <c:pt idx="24">
                  <c:v>95052.031732690375</c:v>
                </c:pt>
                <c:pt idx="25">
                  <c:v>92429.101189108784</c:v>
                </c:pt>
                <c:pt idx="26">
                  <c:v>95707.764368578384</c:v>
                </c:pt>
                <c:pt idx="27">
                  <c:v>72101.389476356606</c:v>
                </c:pt>
                <c:pt idx="28">
                  <c:v>79970.181107098731</c:v>
                </c:pt>
                <c:pt idx="29">
                  <c:v>68822.726296881097</c:v>
                </c:pt>
                <c:pt idx="30">
                  <c:v>83904.576922471431</c:v>
                </c:pt>
                <c:pt idx="31">
                  <c:v>88494.705373738048</c:v>
                </c:pt>
                <c:pt idx="32">
                  <c:v>90461.903281423758</c:v>
                </c:pt>
                <c:pt idx="33">
                  <c:v>76035.785291728651</c:v>
                </c:pt>
                <c:pt idx="34">
                  <c:v>82593.111650680963</c:v>
                </c:pt>
                <c:pt idx="35">
                  <c:v>76691.517927623878</c:v>
                </c:pt>
                <c:pt idx="36">
                  <c:v>88494.705373738048</c:v>
                </c:pt>
                <c:pt idx="37">
                  <c:v>76691.517927623878</c:v>
                </c:pt>
                <c:pt idx="38">
                  <c:v>72101.389476357261</c:v>
                </c:pt>
                <c:pt idx="39">
                  <c:v>69478.458932776339</c:v>
                </c:pt>
                <c:pt idx="40">
                  <c:v>89150.43800963329</c:v>
                </c:pt>
                <c:pt idx="41">
                  <c:v>89806.170645528517</c:v>
                </c:pt>
                <c:pt idx="42">
                  <c:v>93084.83382500468</c:v>
                </c:pt>
                <c:pt idx="43">
                  <c:v>72101.389476357261</c:v>
                </c:pt>
                <c:pt idx="44">
                  <c:v>69478.458932776339</c:v>
                </c:pt>
                <c:pt idx="45">
                  <c:v>260296.65597828876</c:v>
                </c:pt>
                <c:pt idx="46">
                  <c:v>123248.53507618533</c:v>
                </c:pt>
                <c:pt idx="47">
                  <c:v>98986.427548059801</c:v>
                </c:pt>
                <c:pt idx="48">
                  <c:v>125871.46561975709</c:v>
                </c:pt>
                <c:pt idx="49">
                  <c:v>96363.497004477555</c:v>
                </c:pt>
                <c:pt idx="50">
                  <c:v>83904.576922471431</c:v>
                </c:pt>
                <c:pt idx="51">
                  <c:v>80625.913742994613</c:v>
                </c:pt>
                <c:pt idx="52">
                  <c:v>87183.240101947595</c:v>
                </c:pt>
                <c:pt idx="53">
                  <c:v>79314.44847120285</c:v>
                </c:pt>
                <c:pt idx="54">
                  <c:v>181608.73967086096</c:v>
                </c:pt>
                <c:pt idx="55">
                  <c:v>95707.764368585602</c:v>
                </c:pt>
                <c:pt idx="56">
                  <c:v>74068.587384040991</c:v>
                </c:pt>
                <c:pt idx="57">
                  <c:v>78002.983199414346</c:v>
                </c:pt>
                <c:pt idx="58">
                  <c:v>102265.09072753793</c:v>
                </c:pt>
                <c:pt idx="59">
                  <c:v>80625.913742995268</c:v>
                </c:pt>
                <c:pt idx="60">
                  <c:v>85216.0421942619</c:v>
                </c:pt>
                <c:pt idx="61">
                  <c:v>70134.191568671566</c:v>
                </c:pt>
                <c:pt idx="62">
                  <c:v>68166.993660985871</c:v>
                </c:pt>
                <c:pt idx="63">
                  <c:v>85216.042194262554</c:v>
                </c:pt>
                <c:pt idx="64">
                  <c:v>78002.983199414346</c:v>
                </c:pt>
                <c:pt idx="65">
                  <c:v>76035.785291728651</c:v>
                </c:pt>
                <c:pt idx="66">
                  <c:v>1856349.8917469117</c:v>
                </c:pt>
                <c:pt idx="67">
                  <c:v>2847161.9045849782</c:v>
                </c:pt>
                <c:pt idx="68">
                  <c:v>577671.25175155012</c:v>
                </c:pt>
                <c:pt idx="69">
                  <c:v>508819.32498258154</c:v>
                </c:pt>
                <c:pt idx="70">
                  <c:v>627506.93207961856</c:v>
                </c:pt>
                <c:pt idx="71">
                  <c:v>1409140.2340664228</c:v>
                </c:pt>
                <c:pt idx="72">
                  <c:v>298984.88149610744</c:v>
                </c:pt>
                <c:pt idx="73">
                  <c:v>1397992.7792565159</c:v>
                </c:pt>
                <c:pt idx="74">
                  <c:v>390131.71788554464</c:v>
                </c:pt>
                <c:pt idx="75">
                  <c:v>470131.09946472757</c:v>
                </c:pt>
                <c:pt idx="76">
                  <c:v>145543.44469662322</c:v>
                </c:pt>
                <c:pt idx="77">
                  <c:v>134395.98988639115</c:v>
                </c:pt>
                <c:pt idx="78">
                  <c:v>186198.86812212301</c:v>
                </c:pt>
                <c:pt idx="79">
                  <c:v>329804.3153831833</c:v>
                </c:pt>
                <c:pt idx="80">
                  <c:v>142920.51415303641</c:v>
                </c:pt>
                <c:pt idx="81">
                  <c:v>334394.44383444998</c:v>
                </c:pt>
                <c:pt idx="82">
                  <c:v>1689138.0695939988</c:v>
                </c:pt>
                <c:pt idx="83">
                  <c:v>214395.37146562253</c:v>
                </c:pt>
                <c:pt idx="84">
                  <c:v>113412.54553775293</c:v>
                </c:pt>
                <c:pt idx="85">
                  <c:v>89150.438009630656</c:v>
                </c:pt>
                <c:pt idx="86">
                  <c:v>103576.55599932707</c:v>
                </c:pt>
                <c:pt idx="87">
                  <c:v>88494.705373736084</c:v>
                </c:pt>
                <c:pt idx="88">
                  <c:v>91773.368553211592</c:v>
                </c:pt>
                <c:pt idx="89">
                  <c:v>83248.84428657424</c:v>
                </c:pt>
                <c:pt idx="90">
                  <c:v>93084.83382500468</c:v>
                </c:pt>
                <c:pt idx="91">
                  <c:v>92429.101189109439</c:v>
                </c:pt>
                <c:pt idx="92">
                  <c:v>2087823.5122182998</c:v>
                </c:pt>
                <c:pt idx="93">
                  <c:v>101609.35809164269</c:v>
                </c:pt>
                <c:pt idx="94">
                  <c:v>118658.40662491675</c:v>
                </c:pt>
                <c:pt idx="95">
                  <c:v>140297.58360946138</c:v>
                </c:pt>
                <c:pt idx="96">
                  <c:v>95707.764368585602</c:v>
                </c:pt>
                <c:pt idx="97">
                  <c:v>87838.972737842167</c:v>
                </c:pt>
                <c:pt idx="98">
                  <c:v>82593.111650680963</c:v>
                </c:pt>
                <c:pt idx="99">
                  <c:v>91773.368553214212</c:v>
                </c:pt>
                <c:pt idx="100">
                  <c:v>103576.55599932838</c:v>
                </c:pt>
                <c:pt idx="101">
                  <c:v>95707.764368585602</c:v>
                </c:pt>
                <c:pt idx="102">
                  <c:v>84560.309558366658</c:v>
                </c:pt>
                <c:pt idx="103">
                  <c:v>87183.240101947595</c:v>
                </c:pt>
                <c:pt idx="104">
                  <c:v>83904.576922471431</c:v>
                </c:pt>
                <c:pt idx="105">
                  <c:v>85216.042194262554</c:v>
                </c:pt>
                <c:pt idx="106">
                  <c:v>80625.913742995268</c:v>
                </c:pt>
                <c:pt idx="107">
                  <c:v>75380.052655834734</c:v>
                </c:pt>
                <c:pt idx="108">
                  <c:v>91773.368553214212</c:v>
                </c:pt>
                <c:pt idx="109">
                  <c:v>77347.250563519119</c:v>
                </c:pt>
                <c:pt idx="110">
                  <c:v>72757.122112252488</c:v>
                </c:pt>
                <c:pt idx="111">
                  <c:v>83904.576922471431</c:v>
                </c:pt>
                <c:pt idx="112">
                  <c:v>1121929.3395444253</c:v>
                </c:pt>
                <c:pt idx="113">
                  <c:v>2038643.5645261572</c:v>
                </c:pt>
                <c:pt idx="114">
                  <c:v>1687170.8716863131</c:v>
                </c:pt>
                <c:pt idx="115">
                  <c:v>1201928.7211236297</c:v>
                </c:pt>
                <c:pt idx="116">
                  <c:v>1550778.483420105</c:v>
                </c:pt>
                <c:pt idx="117">
                  <c:v>954717.51739124209</c:v>
                </c:pt>
                <c:pt idx="118">
                  <c:v>408492.23169052193</c:v>
                </c:pt>
                <c:pt idx="119">
                  <c:v>1028815.3052475003</c:v>
                </c:pt>
                <c:pt idx="120">
                  <c:v>528491.30405943852</c:v>
                </c:pt>
                <c:pt idx="121">
                  <c:v>1517336.1189894481</c:v>
                </c:pt>
                <c:pt idx="122">
                  <c:v>193411.92711696069</c:v>
                </c:pt>
                <c:pt idx="123">
                  <c:v>1007831.8608987435</c:v>
                </c:pt>
                <c:pt idx="124">
                  <c:v>422262.61704441102</c:v>
                </c:pt>
                <c:pt idx="125">
                  <c:v>230788.68736298301</c:v>
                </c:pt>
                <c:pt idx="126">
                  <c:v>493737.47435699124</c:v>
                </c:pt>
                <c:pt idx="127">
                  <c:v>561933.66849009541</c:v>
                </c:pt>
                <c:pt idx="128">
                  <c:v>578326.98438747611</c:v>
                </c:pt>
                <c:pt idx="129">
                  <c:v>1389468.2549898778</c:v>
                </c:pt>
                <c:pt idx="130">
                  <c:v>723899.62955621758</c:v>
                </c:pt>
                <c:pt idx="131">
                  <c:v>198002.05556823977</c:v>
                </c:pt>
                <c:pt idx="132">
                  <c:v>169805.55222472711</c:v>
                </c:pt>
                <c:pt idx="133">
                  <c:v>443901.79402891628</c:v>
                </c:pt>
                <c:pt idx="134">
                  <c:v>778981.17097134097</c:v>
                </c:pt>
                <c:pt idx="135">
                  <c:v>371115.47144458292</c:v>
                </c:pt>
                <c:pt idx="136">
                  <c:v>128494.39616334523</c:v>
                </c:pt>
                <c:pt idx="137">
                  <c:v>101609.35809164007</c:v>
                </c:pt>
                <c:pt idx="138">
                  <c:v>102920.82336343316</c:v>
                </c:pt>
                <c:pt idx="139">
                  <c:v>101609.35809164269</c:v>
                </c:pt>
                <c:pt idx="140">
                  <c:v>138986.11833766173</c:v>
                </c:pt>
                <c:pt idx="141">
                  <c:v>84560.309558364694</c:v>
                </c:pt>
                <c:pt idx="142">
                  <c:v>130461.59407103289</c:v>
                </c:pt>
                <c:pt idx="143">
                  <c:v>85434.619739559435</c:v>
                </c:pt>
                <c:pt idx="144">
                  <c:v>123248.53507617878</c:v>
                </c:pt>
                <c:pt idx="145">
                  <c:v>98986.427548061765</c:v>
                </c:pt>
                <c:pt idx="146">
                  <c:v>89806.170645525897</c:v>
                </c:pt>
                <c:pt idx="147">
                  <c:v>108166.684450595</c:v>
                </c:pt>
                <c:pt idx="148">
                  <c:v>146854.90996839205</c:v>
                </c:pt>
                <c:pt idx="149">
                  <c:v>97674.962276271297</c:v>
                </c:pt>
                <c:pt idx="150">
                  <c:v>98330.694912166538</c:v>
                </c:pt>
                <c:pt idx="151">
                  <c:v>79970.181107100041</c:v>
                </c:pt>
                <c:pt idx="152">
                  <c:v>70789.924204566792</c:v>
                </c:pt>
                <c:pt idx="153">
                  <c:v>81281.646378890509</c:v>
                </c:pt>
                <c:pt idx="154">
                  <c:v>98330.694912166538</c:v>
                </c:pt>
                <c:pt idx="155">
                  <c:v>98986.427548061765</c:v>
                </c:pt>
                <c:pt idx="156">
                  <c:v>88494.705373738048</c:v>
                </c:pt>
                <c:pt idx="157">
                  <c:v>97019.22964037607</c:v>
                </c:pt>
                <c:pt idx="158">
                  <c:v>79314.448471204814</c:v>
                </c:pt>
                <c:pt idx="159">
                  <c:v>77347.250563519119</c:v>
                </c:pt>
                <c:pt idx="160">
                  <c:v>70134.191568671566</c:v>
                </c:pt>
                <c:pt idx="161">
                  <c:v>95052.031732690375</c:v>
                </c:pt>
                <c:pt idx="162">
                  <c:v>80625.913742995268</c:v>
                </c:pt>
                <c:pt idx="163">
                  <c:v>70571.346659267947</c:v>
                </c:pt>
                <c:pt idx="164">
                  <c:v>68822.726296881097</c:v>
                </c:pt>
                <c:pt idx="165">
                  <c:v>611769.34881807386</c:v>
                </c:pt>
                <c:pt idx="166">
                  <c:v>475376.9605518874</c:v>
                </c:pt>
                <c:pt idx="167">
                  <c:v>1126519.46799589</c:v>
                </c:pt>
                <c:pt idx="168">
                  <c:v>1028159.5726116051</c:v>
                </c:pt>
                <c:pt idx="169">
                  <c:v>685867.13667429413</c:v>
                </c:pt>
                <c:pt idx="170">
                  <c:v>481934.2869108771</c:v>
                </c:pt>
                <c:pt idx="171">
                  <c:v>981602.55546304362</c:v>
                </c:pt>
                <c:pt idx="172">
                  <c:v>594720.30028479733</c:v>
                </c:pt>
                <c:pt idx="173">
                  <c:v>332427.24592676421</c:v>
                </c:pt>
                <c:pt idx="174">
                  <c:v>721276.69901263667</c:v>
                </c:pt>
                <c:pt idx="175">
                  <c:v>243903.34008089814</c:v>
                </c:pt>
                <c:pt idx="176">
                  <c:v>178330.07649137761</c:v>
                </c:pt>
                <c:pt idx="177">
                  <c:v>173084.21540422295</c:v>
                </c:pt>
                <c:pt idx="178">
                  <c:v>378328.5304394305</c:v>
                </c:pt>
                <c:pt idx="179">
                  <c:v>318001.12793706916</c:v>
                </c:pt>
                <c:pt idx="180">
                  <c:v>617670.94254113105</c:v>
                </c:pt>
                <c:pt idx="181">
                  <c:v>113412.54553775029</c:v>
                </c:pt>
                <c:pt idx="182">
                  <c:v>486524.41536207555</c:v>
                </c:pt>
                <c:pt idx="183">
                  <c:v>132428.79197871138</c:v>
                </c:pt>
                <c:pt idx="184">
                  <c:v>104888.02127111558</c:v>
                </c:pt>
                <c:pt idx="185">
                  <c:v>476032.69318782003</c:v>
                </c:pt>
                <c:pt idx="186">
                  <c:v>328492.85011139291</c:v>
                </c:pt>
                <c:pt idx="187">
                  <c:v>107510.95181469648</c:v>
                </c:pt>
                <c:pt idx="188">
                  <c:v>130461.59407103027</c:v>
                </c:pt>
                <c:pt idx="189">
                  <c:v>105543.75390701015</c:v>
                </c:pt>
                <c:pt idx="190">
                  <c:v>122592.80244029011</c:v>
                </c:pt>
                <c:pt idx="191">
                  <c:v>85871.774830157126</c:v>
                </c:pt>
                <c:pt idx="192">
                  <c:v>95052.031732690375</c:v>
                </c:pt>
                <c:pt idx="193">
                  <c:v>298984.88149610744</c:v>
                </c:pt>
                <c:pt idx="194">
                  <c:v>85216.042194261245</c:v>
                </c:pt>
                <c:pt idx="195">
                  <c:v>200624.98611178464</c:v>
                </c:pt>
                <c:pt idx="196">
                  <c:v>78658.715835309573</c:v>
                </c:pt>
                <c:pt idx="197">
                  <c:v>82593.111650680963</c:v>
                </c:pt>
                <c:pt idx="198">
                  <c:v>95052.031732690375</c:v>
                </c:pt>
                <c:pt idx="199">
                  <c:v>83248.844286574895</c:v>
                </c:pt>
                <c:pt idx="200">
                  <c:v>70789.924204566792</c:v>
                </c:pt>
                <c:pt idx="201">
                  <c:v>94396.299096795148</c:v>
                </c:pt>
                <c:pt idx="202">
                  <c:v>87838.972737842822</c:v>
                </c:pt>
                <c:pt idx="203">
                  <c:v>95052.031732690375</c:v>
                </c:pt>
                <c:pt idx="204">
                  <c:v>77347.250563519119</c:v>
                </c:pt>
                <c:pt idx="205">
                  <c:v>85871.774830157126</c:v>
                </c:pt>
                <c:pt idx="206">
                  <c:v>108166.684450595</c:v>
                </c:pt>
                <c:pt idx="207">
                  <c:v>83904.576922471431</c:v>
                </c:pt>
                <c:pt idx="208">
                  <c:v>70789.924204566792</c:v>
                </c:pt>
                <c:pt idx="209">
                  <c:v>82593.111650680963</c:v>
                </c:pt>
                <c:pt idx="210">
                  <c:v>76691.517927623878</c:v>
                </c:pt>
                <c:pt idx="211">
                  <c:v>84560.309558366658</c:v>
                </c:pt>
                <c:pt idx="212">
                  <c:v>83904.576922471431</c:v>
                </c:pt>
                <c:pt idx="213">
                  <c:v>83248.844286576204</c:v>
                </c:pt>
                <c:pt idx="214">
                  <c:v>87183.240101947595</c:v>
                </c:pt>
              </c:numCache>
            </c:numRef>
          </c:yVal>
          <c:smooth val="0"/>
          <c:extLst>
            <c:ext xmlns:c16="http://schemas.microsoft.com/office/drawing/2014/chart" uri="{C3380CC4-5D6E-409C-BE32-E72D297353CC}">
              <c16:uniqueId val="{00000001-D00F-48EE-80EE-9F72A1C5FEAB}"/>
            </c:ext>
          </c:extLst>
        </c:ser>
        <c:dLbls>
          <c:showLegendKey val="0"/>
          <c:showVal val="0"/>
          <c:showCatName val="0"/>
          <c:showSerName val="0"/>
          <c:showPercent val="0"/>
          <c:showBubbleSize val="0"/>
        </c:dLbls>
        <c:axId val="1969321952"/>
        <c:axId val="1274644240"/>
      </c:scatterChart>
      <c:valAx>
        <c:axId val="1969321952"/>
        <c:scaling>
          <c:orientation val="minMax"/>
        </c:scaling>
        <c:delete val="0"/>
        <c:axPos val="b"/>
        <c:title>
          <c:tx>
            <c:rich>
              <a:bodyPr/>
              <a:lstStyle/>
              <a:p>
                <a:pPr>
                  <a:defRPr/>
                </a:pPr>
                <a:r>
                  <a:rPr lang="en-AU"/>
                  <a:t>RENEWED UNITS</a:t>
                </a:r>
              </a:p>
            </c:rich>
          </c:tx>
          <c:overlay val="0"/>
        </c:title>
        <c:numFmt formatCode="#,##0" sourceLinked="1"/>
        <c:majorTickMark val="out"/>
        <c:minorTickMark val="none"/>
        <c:tickLblPos val="nextTo"/>
        <c:crossAx val="1274644240"/>
        <c:crosses val="autoZero"/>
        <c:crossBetween val="midCat"/>
      </c:valAx>
      <c:valAx>
        <c:axId val="1274644240"/>
        <c:scaling>
          <c:orientation val="minMax"/>
        </c:scaling>
        <c:delete val="0"/>
        <c:axPos val="l"/>
        <c:title>
          <c:tx>
            <c:rich>
              <a:bodyPr/>
              <a:lstStyle/>
              <a:p>
                <a:pPr>
                  <a:defRPr/>
                </a:pPr>
                <a:r>
                  <a:rPr lang="en-AU"/>
                  <a:t>GWP</a:t>
                </a:r>
              </a:p>
            </c:rich>
          </c:tx>
          <c:overlay val="0"/>
        </c:title>
        <c:numFmt formatCode="&quot;$&quot;#,##0" sourceLinked="0"/>
        <c:majorTickMark val="out"/>
        <c:minorTickMark val="none"/>
        <c:tickLblPos val="nextTo"/>
        <c:crossAx val="1969321952"/>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 Insurance Data Set .xlsx]Bar- channel+product!PivotTable76</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Channels Used by Customers for Policy Product Renewals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'Bar- channel+product'!$C$3:$C$4</c:f>
              <c:strCache>
                <c:ptCount val="1"/>
                <c:pt idx="0">
                  <c:v>Boat</c:v>
                </c:pt>
              </c:strCache>
            </c:strRef>
          </c:tx>
          <c:spPr>
            <a:solidFill>
              <a:schemeClr val="accent1"/>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channel+product'!$C$5:$C$12</c:f>
              <c:numCache>
                <c:formatCode>General</c:formatCode>
                <c:ptCount val="7"/>
                <c:pt idx="0">
                  <c:v>1</c:v>
                </c:pt>
                <c:pt idx="2">
                  <c:v>7</c:v>
                </c:pt>
                <c:pt idx="5">
                  <c:v>5</c:v>
                </c:pt>
              </c:numCache>
            </c:numRef>
          </c:val>
          <c:extLst>
            <c:ext xmlns:c16="http://schemas.microsoft.com/office/drawing/2014/chart" uri="{C3380CC4-5D6E-409C-BE32-E72D297353CC}">
              <c16:uniqueId val="{00000000-096B-4A86-BA16-1212CC3C7BF6}"/>
            </c:ext>
          </c:extLst>
        </c:ser>
        <c:ser>
          <c:idx val="1"/>
          <c:order val="1"/>
          <c:tx>
            <c:strRef>
              <c:f>'Bar- channel+product'!$D$3:$D$4</c:f>
              <c:strCache>
                <c:ptCount val="1"/>
                <c:pt idx="0">
                  <c:v>Caravan</c:v>
                </c:pt>
              </c:strCache>
            </c:strRef>
          </c:tx>
          <c:spPr>
            <a:solidFill>
              <a:schemeClr val="accent2"/>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channel+product'!$D$5:$D$12</c:f>
              <c:numCache>
                <c:formatCode>General</c:formatCode>
                <c:ptCount val="7"/>
                <c:pt idx="0">
                  <c:v>1</c:v>
                </c:pt>
                <c:pt idx="2">
                  <c:v>12</c:v>
                </c:pt>
                <c:pt idx="3">
                  <c:v>1</c:v>
                </c:pt>
                <c:pt idx="4">
                  <c:v>1</c:v>
                </c:pt>
                <c:pt idx="5">
                  <c:v>7</c:v>
                </c:pt>
                <c:pt idx="6">
                  <c:v>1</c:v>
                </c:pt>
              </c:numCache>
            </c:numRef>
          </c:val>
          <c:extLst>
            <c:ext xmlns:c16="http://schemas.microsoft.com/office/drawing/2014/chart" uri="{C3380CC4-5D6E-409C-BE32-E72D297353CC}">
              <c16:uniqueId val="{00000001-096B-4A86-BA16-1212CC3C7BF6}"/>
            </c:ext>
          </c:extLst>
        </c:ser>
        <c:ser>
          <c:idx val="2"/>
          <c:order val="2"/>
          <c:tx>
            <c:strRef>
              <c:f>'Bar- channel+product'!$E$3:$E$4</c:f>
              <c:strCache>
                <c:ptCount val="1"/>
                <c:pt idx="0">
                  <c:v>Home</c:v>
                </c:pt>
              </c:strCache>
            </c:strRef>
          </c:tx>
          <c:spPr>
            <a:solidFill>
              <a:schemeClr val="accent3"/>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channel+product'!$E$5:$E$12</c:f>
              <c:numCache>
                <c:formatCode>General</c:formatCode>
                <c:ptCount val="7"/>
                <c:pt idx="0">
                  <c:v>5</c:v>
                </c:pt>
                <c:pt idx="1">
                  <c:v>2</c:v>
                </c:pt>
                <c:pt idx="2">
                  <c:v>39</c:v>
                </c:pt>
                <c:pt idx="5">
                  <c:v>10</c:v>
                </c:pt>
                <c:pt idx="6">
                  <c:v>4</c:v>
                </c:pt>
              </c:numCache>
            </c:numRef>
          </c:val>
          <c:extLst>
            <c:ext xmlns:c16="http://schemas.microsoft.com/office/drawing/2014/chart" uri="{C3380CC4-5D6E-409C-BE32-E72D297353CC}">
              <c16:uniqueId val="{00000002-096B-4A86-BA16-1212CC3C7BF6}"/>
            </c:ext>
          </c:extLst>
        </c:ser>
        <c:ser>
          <c:idx val="3"/>
          <c:order val="3"/>
          <c:tx>
            <c:strRef>
              <c:f>'Bar- channel+product'!$F$3:$F$4</c:f>
              <c:strCache>
                <c:ptCount val="1"/>
                <c:pt idx="0">
                  <c:v>Motor</c:v>
                </c:pt>
              </c:strCache>
            </c:strRef>
          </c:tx>
          <c:spPr>
            <a:solidFill>
              <a:schemeClr val="accent4"/>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channel+product'!$F$5:$F$12</c:f>
              <c:numCache>
                <c:formatCode>General</c:formatCode>
                <c:ptCount val="7"/>
                <c:pt idx="0">
                  <c:v>3</c:v>
                </c:pt>
                <c:pt idx="1">
                  <c:v>4</c:v>
                </c:pt>
                <c:pt idx="2">
                  <c:v>34</c:v>
                </c:pt>
                <c:pt idx="3">
                  <c:v>1</c:v>
                </c:pt>
                <c:pt idx="4">
                  <c:v>2</c:v>
                </c:pt>
                <c:pt idx="5">
                  <c:v>18</c:v>
                </c:pt>
                <c:pt idx="6">
                  <c:v>3</c:v>
                </c:pt>
              </c:numCache>
            </c:numRef>
          </c:val>
          <c:extLst>
            <c:ext xmlns:c16="http://schemas.microsoft.com/office/drawing/2014/chart" uri="{C3380CC4-5D6E-409C-BE32-E72D297353CC}">
              <c16:uniqueId val="{00000003-096B-4A86-BA16-1212CC3C7BF6}"/>
            </c:ext>
          </c:extLst>
        </c:ser>
        <c:ser>
          <c:idx val="4"/>
          <c:order val="4"/>
          <c:tx>
            <c:strRef>
              <c:f>'Bar- channel+product'!$G$3:$G$4</c:f>
              <c:strCache>
                <c:ptCount val="1"/>
                <c:pt idx="0">
                  <c:v>Motorcycle</c:v>
                </c:pt>
              </c:strCache>
            </c:strRef>
          </c:tx>
          <c:spPr>
            <a:solidFill>
              <a:schemeClr val="accent5"/>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channel+product'!$G$5:$G$12</c:f>
              <c:numCache>
                <c:formatCode>General</c:formatCode>
                <c:ptCount val="7"/>
                <c:pt idx="0">
                  <c:v>2</c:v>
                </c:pt>
                <c:pt idx="2">
                  <c:v>23</c:v>
                </c:pt>
                <c:pt idx="3">
                  <c:v>1</c:v>
                </c:pt>
                <c:pt idx="4">
                  <c:v>1</c:v>
                </c:pt>
                <c:pt idx="5">
                  <c:v>5</c:v>
                </c:pt>
              </c:numCache>
            </c:numRef>
          </c:val>
          <c:extLst>
            <c:ext xmlns:c16="http://schemas.microsoft.com/office/drawing/2014/chart" uri="{C3380CC4-5D6E-409C-BE32-E72D297353CC}">
              <c16:uniqueId val="{00000004-096B-4A86-BA16-1212CC3C7BF6}"/>
            </c:ext>
          </c:extLst>
        </c:ser>
        <c:ser>
          <c:idx val="5"/>
          <c:order val="5"/>
          <c:tx>
            <c:strRef>
              <c:f>'Bar- channel+product'!$H$3:$H$4</c:f>
              <c:strCache>
                <c:ptCount val="1"/>
                <c:pt idx="0">
                  <c:v>MotorHome</c:v>
                </c:pt>
              </c:strCache>
            </c:strRef>
          </c:tx>
          <c:spPr>
            <a:solidFill>
              <a:schemeClr val="accent6"/>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channel+product'!$H$5:$H$12</c:f>
              <c:numCache>
                <c:formatCode>General</c:formatCode>
                <c:ptCount val="7"/>
                <c:pt idx="0">
                  <c:v>1</c:v>
                </c:pt>
                <c:pt idx="2">
                  <c:v>5</c:v>
                </c:pt>
                <c:pt idx="4">
                  <c:v>1</c:v>
                </c:pt>
                <c:pt idx="5">
                  <c:v>4</c:v>
                </c:pt>
              </c:numCache>
            </c:numRef>
          </c:val>
          <c:extLst>
            <c:ext xmlns:c16="http://schemas.microsoft.com/office/drawing/2014/chart" uri="{C3380CC4-5D6E-409C-BE32-E72D297353CC}">
              <c16:uniqueId val="{00000005-096B-4A86-BA16-1212CC3C7BF6}"/>
            </c:ext>
          </c:extLst>
        </c:ser>
        <c:ser>
          <c:idx val="6"/>
          <c:order val="6"/>
          <c:tx>
            <c:strRef>
              <c:f>'Bar- channel+product'!$I$3:$I$4</c:f>
              <c:strCache>
                <c:ptCount val="1"/>
                <c:pt idx="0">
                  <c:v>Relocatable Home</c:v>
                </c:pt>
              </c:strCache>
            </c:strRef>
          </c:tx>
          <c:spPr>
            <a:solidFill>
              <a:schemeClr val="accent1">
                <a:lumMod val="60000"/>
              </a:schemeClr>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channel+product'!$I$5:$I$12</c:f>
              <c:numCache>
                <c:formatCode>General</c:formatCode>
                <c:ptCount val="7"/>
                <c:pt idx="5">
                  <c:v>2</c:v>
                </c:pt>
              </c:numCache>
            </c:numRef>
          </c:val>
          <c:extLst>
            <c:ext xmlns:c16="http://schemas.microsoft.com/office/drawing/2014/chart" uri="{C3380CC4-5D6E-409C-BE32-E72D297353CC}">
              <c16:uniqueId val="{00000006-096B-4A86-BA16-1212CC3C7BF6}"/>
            </c:ext>
          </c:extLst>
        </c:ser>
        <c:ser>
          <c:idx val="7"/>
          <c:order val="7"/>
          <c:tx>
            <c:strRef>
              <c:f>'Bar- channel+product'!$J$3:$J$4</c:f>
              <c:strCache>
                <c:ptCount val="1"/>
                <c:pt idx="0">
                  <c:v>Trailer</c:v>
                </c:pt>
              </c:strCache>
            </c:strRef>
          </c:tx>
          <c:spPr>
            <a:solidFill>
              <a:schemeClr val="accent2">
                <a:lumMod val="60000"/>
              </a:schemeClr>
            </a:solidFill>
            <a:ln>
              <a:noFill/>
            </a:ln>
            <a:effectLst/>
          </c:spPr>
          <c:invertIfNegative val="0"/>
          <c:cat>
            <c:multiLvlStrRef>
              <c:f>'Bar- channel+product'!$A$5:$B$12</c:f>
              <c:multiLvlStrCache>
                <c:ptCount val="7"/>
                <c:lvl>
                  <c:pt idx="0">
                    <c:v>Agency</c:v>
                  </c:pt>
                  <c:pt idx="1">
                    <c:v>Bank Branch</c:v>
                  </c:pt>
                  <c:pt idx="2">
                    <c:v>Contact Centre</c:v>
                  </c:pt>
                  <c:pt idx="3">
                    <c:v>Cross Sell</c:v>
                  </c:pt>
                  <c:pt idx="4">
                    <c:v>Dealer</c:v>
                  </c:pt>
                </c:lvl>
                <c:lvl>
                  <c:pt idx="0">
                    <c:v>Not Online</c:v>
                  </c:pt>
                  <c:pt idx="5">
                    <c:v>Online</c:v>
                  </c:pt>
                  <c:pt idx="6">
                    <c:v>UNKNOWN</c:v>
                  </c:pt>
                </c:lvl>
              </c:multiLvlStrCache>
            </c:multiLvlStrRef>
          </c:cat>
          <c:val>
            <c:numRef>
              <c:f>'Bar- channel+product'!$J$5:$J$12</c:f>
              <c:numCache>
                <c:formatCode>General</c:formatCode>
                <c:ptCount val="7"/>
                <c:pt idx="1">
                  <c:v>2</c:v>
                </c:pt>
                <c:pt idx="2">
                  <c:v>4</c:v>
                </c:pt>
                <c:pt idx="5">
                  <c:v>3</c:v>
                </c:pt>
              </c:numCache>
            </c:numRef>
          </c:val>
          <c:extLst>
            <c:ext xmlns:c16="http://schemas.microsoft.com/office/drawing/2014/chart" uri="{C3380CC4-5D6E-409C-BE32-E72D297353CC}">
              <c16:uniqueId val="{00000007-096B-4A86-BA16-1212CC3C7BF6}"/>
            </c:ext>
          </c:extLst>
        </c:ser>
        <c:dLbls>
          <c:showLegendKey val="0"/>
          <c:showVal val="0"/>
          <c:showCatName val="0"/>
          <c:showSerName val="0"/>
          <c:showPercent val="0"/>
          <c:showBubbleSize val="0"/>
        </c:dLbls>
        <c:gapWidth val="219"/>
        <c:overlap val="-27"/>
        <c:axId val="833112063"/>
        <c:axId val="1093130399"/>
      </c:barChart>
      <c:catAx>
        <c:axId val="833112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3130399"/>
        <c:crosses val="autoZero"/>
        <c:auto val="1"/>
        <c:lblAlgn val="ctr"/>
        <c:lblOffset val="100"/>
        <c:noMultiLvlLbl val="0"/>
      </c:catAx>
      <c:valAx>
        <c:axId val="1093130399"/>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31120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 Insurance Data Set .xlsx]brand+channel!PivotTable81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Brand Distribution</a:t>
            </a:r>
            <a:r>
              <a:rPr lang="en-AU" baseline="0"/>
              <a:t> Across Different Channels</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'brand+channel'!$B$3:$B$4</c:f>
              <c:strCache>
                <c:ptCount val="1"/>
                <c:pt idx="0">
                  <c:v>A</c:v>
                </c:pt>
              </c:strCache>
            </c:strRef>
          </c:tx>
          <c:spPr>
            <a:solidFill>
              <a:schemeClr val="accent2"/>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'brand+channel'!$B$5:$B$11</c:f>
              <c:numCache>
                <c:formatCode>General</c:formatCode>
                <c:ptCount val="7"/>
                <c:pt idx="2">
                  <c:v>13</c:v>
                </c:pt>
                <c:pt idx="5">
                  <c:v>1</c:v>
                </c:pt>
              </c:numCache>
            </c:numRef>
          </c:val>
          <c:extLst>
            <c:ext xmlns:c16="http://schemas.microsoft.com/office/drawing/2014/chart" uri="{C3380CC4-5D6E-409C-BE32-E72D297353CC}">
              <c16:uniqueId val="{00000000-CA17-493F-94B2-335034212AF4}"/>
            </c:ext>
          </c:extLst>
        </c:ser>
        <c:ser>
          <c:idx val="1"/>
          <c:order val="1"/>
          <c:tx>
            <c:strRef>
              <c:f>'brand+channel'!$C$3:$C$4</c:f>
              <c:strCache>
                <c:ptCount val="1"/>
                <c:pt idx="0">
                  <c:v>B</c:v>
                </c:pt>
              </c:strCache>
            </c:strRef>
          </c:tx>
          <c:spPr>
            <a:solidFill>
              <a:schemeClr val="accent4"/>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'brand+channel'!$C$5:$C$11</c:f>
              <c:numCache>
                <c:formatCode>General</c:formatCode>
                <c:ptCount val="7"/>
                <c:pt idx="2">
                  <c:v>21</c:v>
                </c:pt>
                <c:pt idx="5">
                  <c:v>10</c:v>
                </c:pt>
              </c:numCache>
            </c:numRef>
          </c:val>
          <c:extLst>
            <c:ext xmlns:c16="http://schemas.microsoft.com/office/drawing/2014/chart" uri="{C3380CC4-5D6E-409C-BE32-E72D297353CC}">
              <c16:uniqueId val="{00000001-CA17-493F-94B2-335034212AF4}"/>
            </c:ext>
          </c:extLst>
        </c:ser>
        <c:ser>
          <c:idx val="2"/>
          <c:order val="2"/>
          <c:tx>
            <c:strRef>
              <c:f>'brand+channel'!$D$3:$D$4</c:f>
              <c:strCache>
                <c:ptCount val="1"/>
                <c:pt idx="0">
                  <c:v>C</c:v>
                </c:pt>
              </c:strCache>
            </c:strRef>
          </c:tx>
          <c:spPr>
            <a:solidFill>
              <a:schemeClr val="accent6"/>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'brand+channel'!$D$5:$D$11</c:f>
              <c:numCache>
                <c:formatCode>General</c:formatCode>
                <c:ptCount val="7"/>
                <c:pt idx="1">
                  <c:v>8</c:v>
                </c:pt>
                <c:pt idx="2">
                  <c:v>31</c:v>
                </c:pt>
                <c:pt idx="4">
                  <c:v>5</c:v>
                </c:pt>
                <c:pt idx="5">
                  <c:v>14</c:v>
                </c:pt>
              </c:numCache>
            </c:numRef>
          </c:val>
          <c:extLst>
            <c:ext xmlns:c16="http://schemas.microsoft.com/office/drawing/2014/chart" uri="{C3380CC4-5D6E-409C-BE32-E72D297353CC}">
              <c16:uniqueId val="{00000002-CA17-493F-94B2-335034212AF4}"/>
            </c:ext>
          </c:extLst>
        </c:ser>
        <c:ser>
          <c:idx val="3"/>
          <c:order val="3"/>
          <c:tx>
            <c:strRef>
              <c:f>'brand+channel'!$E$3:$E$4</c:f>
              <c:strCache>
                <c:ptCount val="1"/>
                <c:pt idx="0">
                  <c:v>D</c:v>
                </c:pt>
              </c:strCache>
            </c:strRef>
          </c:tx>
          <c:spPr>
            <a:solidFill>
              <a:schemeClr val="accent2">
                <a:lumMod val="6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'brand+channel'!$E$5:$E$11</c:f>
              <c:numCache>
                <c:formatCode>General</c:formatCode>
                <c:ptCount val="7"/>
                <c:pt idx="5">
                  <c:v>5</c:v>
                </c:pt>
                <c:pt idx="6">
                  <c:v>5</c:v>
                </c:pt>
              </c:numCache>
            </c:numRef>
          </c:val>
          <c:extLst>
            <c:ext xmlns:c16="http://schemas.microsoft.com/office/drawing/2014/chart" uri="{C3380CC4-5D6E-409C-BE32-E72D297353CC}">
              <c16:uniqueId val="{00000003-CA17-493F-94B2-335034212AF4}"/>
            </c:ext>
          </c:extLst>
        </c:ser>
        <c:ser>
          <c:idx val="4"/>
          <c:order val="4"/>
          <c:tx>
            <c:strRef>
              <c:f>'brand+channel'!$F$3:$F$4</c:f>
              <c:strCache>
                <c:ptCount val="1"/>
                <c:pt idx="0">
                  <c:v>E</c:v>
                </c:pt>
              </c:strCache>
            </c:strRef>
          </c:tx>
          <c:spPr>
            <a:solidFill>
              <a:schemeClr val="accent4">
                <a:lumMod val="6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'brand+channel'!$F$5:$F$11</c:f>
              <c:numCache>
                <c:formatCode>General</c:formatCode>
                <c:ptCount val="7"/>
                <c:pt idx="0">
                  <c:v>13</c:v>
                </c:pt>
                <c:pt idx="2">
                  <c:v>27</c:v>
                </c:pt>
                <c:pt idx="3">
                  <c:v>2</c:v>
                </c:pt>
                <c:pt idx="5">
                  <c:v>10</c:v>
                </c:pt>
              </c:numCache>
            </c:numRef>
          </c:val>
          <c:extLst>
            <c:ext xmlns:c16="http://schemas.microsoft.com/office/drawing/2014/chart" uri="{C3380CC4-5D6E-409C-BE32-E72D297353CC}">
              <c16:uniqueId val="{00000004-CA17-493F-94B2-335034212AF4}"/>
            </c:ext>
          </c:extLst>
        </c:ser>
        <c:ser>
          <c:idx val="5"/>
          <c:order val="5"/>
          <c:tx>
            <c:strRef>
              <c:f>'brand+channel'!$G$3:$G$4</c:f>
              <c:strCache>
                <c:ptCount val="1"/>
                <c:pt idx="0">
                  <c:v>F</c:v>
                </c:pt>
              </c:strCache>
            </c:strRef>
          </c:tx>
          <c:spPr>
            <a:solidFill>
              <a:schemeClr val="accent6">
                <a:lumMod val="6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'brand+channel'!$G$5:$G$11</c:f>
              <c:numCache>
                <c:formatCode>General</c:formatCode>
                <c:ptCount val="7"/>
                <c:pt idx="2">
                  <c:v>18</c:v>
                </c:pt>
                <c:pt idx="3">
                  <c:v>1</c:v>
                </c:pt>
                <c:pt idx="5">
                  <c:v>14</c:v>
                </c:pt>
              </c:numCache>
            </c:numRef>
          </c:val>
          <c:extLst>
            <c:ext xmlns:c16="http://schemas.microsoft.com/office/drawing/2014/chart" uri="{C3380CC4-5D6E-409C-BE32-E72D297353CC}">
              <c16:uniqueId val="{00000005-CA17-493F-94B2-335034212AF4}"/>
            </c:ext>
          </c:extLst>
        </c:ser>
        <c:ser>
          <c:idx val="6"/>
          <c:order val="6"/>
          <c:tx>
            <c:strRef>
              <c:f>'brand+channel'!$H$3:$H$4</c:f>
              <c:strCache>
                <c:ptCount val="1"/>
                <c:pt idx="0">
                  <c:v>G</c:v>
                </c:pt>
              </c:strCache>
            </c:strRef>
          </c:tx>
          <c:spPr>
            <a:solidFill>
              <a:schemeClr val="accent2">
                <a:lumMod val="80000"/>
                <a:lumOff val="2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'brand+channel'!$H$5:$H$11</c:f>
              <c:numCache>
                <c:formatCode>General</c:formatCode>
                <c:ptCount val="7"/>
                <c:pt idx="2">
                  <c:v>8</c:v>
                </c:pt>
              </c:numCache>
            </c:numRef>
          </c:val>
          <c:extLst>
            <c:ext xmlns:c16="http://schemas.microsoft.com/office/drawing/2014/chart" uri="{C3380CC4-5D6E-409C-BE32-E72D297353CC}">
              <c16:uniqueId val="{00000006-CA17-493F-94B2-335034212AF4}"/>
            </c:ext>
          </c:extLst>
        </c:ser>
        <c:ser>
          <c:idx val="7"/>
          <c:order val="7"/>
          <c:tx>
            <c:strRef>
              <c:f>'brand+channel'!$I$3:$I$4</c:f>
              <c:strCache>
                <c:ptCount val="1"/>
                <c:pt idx="0">
                  <c:v>H</c:v>
                </c:pt>
              </c:strCache>
            </c:strRef>
          </c:tx>
          <c:spPr>
            <a:solidFill>
              <a:schemeClr val="accent4">
                <a:lumMod val="80000"/>
                <a:lumOff val="2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'brand+channel'!$I$5:$I$11</c:f>
              <c:numCache>
                <c:formatCode>General</c:formatCode>
                <c:ptCount val="7"/>
                <c:pt idx="2">
                  <c:v>5</c:v>
                </c:pt>
              </c:numCache>
            </c:numRef>
          </c:val>
          <c:extLst>
            <c:ext xmlns:c16="http://schemas.microsoft.com/office/drawing/2014/chart" uri="{C3380CC4-5D6E-409C-BE32-E72D297353CC}">
              <c16:uniqueId val="{00000007-CA17-493F-94B2-335034212AF4}"/>
            </c:ext>
          </c:extLst>
        </c:ser>
        <c:ser>
          <c:idx val="8"/>
          <c:order val="8"/>
          <c:tx>
            <c:strRef>
              <c:f>'brand+channel'!$J$3:$J$4</c:f>
              <c:strCache>
                <c:ptCount val="1"/>
                <c:pt idx="0">
                  <c:v>I</c:v>
                </c:pt>
              </c:strCache>
            </c:strRef>
          </c:tx>
          <c:spPr>
            <a:solidFill>
              <a:schemeClr val="accent6">
                <a:lumMod val="80000"/>
                <a:lumOff val="2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'brand+channel'!$J$5:$J$11</c:f>
              <c:numCache>
                <c:formatCode>General</c:formatCode>
                <c:ptCount val="7"/>
                <c:pt idx="6">
                  <c:v>3</c:v>
                </c:pt>
              </c:numCache>
            </c:numRef>
          </c:val>
          <c:extLst>
            <c:ext xmlns:c16="http://schemas.microsoft.com/office/drawing/2014/chart" uri="{C3380CC4-5D6E-409C-BE32-E72D297353CC}">
              <c16:uniqueId val="{00000008-CA17-493F-94B2-335034212AF4}"/>
            </c:ext>
          </c:extLst>
        </c:ser>
        <c:ser>
          <c:idx val="9"/>
          <c:order val="9"/>
          <c:tx>
            <c:strRef>
              <c:f>'brand+channel'!$K$3:$K$4</c:f>
              <c:strCache>
                <c:ptCount val="1"/>
                <c:pt idx="0">
                  <c:v>J</c:v>
                </c:pt>
              </c:strCache>
            </c:strRef>
          </c:tx>
          <c:spPr>
            <a:solidFill>
              <a:schemeClr val="accent2">
                <a:lumMod val="80000"/>
              </a:schemeClr>
            </a:solidFill>
            <a:ln>
              <a:noFill/>
            </a:ln>
            <a:effectLst/>
          </c:spPr>
          <c:invertIfNegative val="0"/>
          <c:cat>
            <c:strRef>
              <c:f>'brand+channel'!$A$5:$A$11</c:f>
              <c:strCache>
                <c:ptCount val="7"/>
                <c:pt idx="0">
                  <c:v>Agency</c:v>
                </c:pt>
                <c:pt idx="1">
                  <c:v>Bank Branch</c:v>
                </c:pt>
                <c:pt idx="2">
                  <c:v>Contact Centre</c:v>
                </c:pt>
                <c:pt idx="3">
                  <c:v>Cross Sell</c:v>
                </c:pt>
                <c:pt idx="4">
                  <c:v>Dealer</c:v>
                </c:pt>
                <c:pt idx="5">
                  <c:v>Online</c:v>
                </c:pt>
                <c:pt idx="6">
                  <c:v>UNKNOWN</c:v>
                </c:pt>
              </c:strCache>
            </c:strRef>
          </c:cat>
          <c:val>
            <c:numRef>
              <c:f>'brand+channel'!$K$5:$K$11</c:f>
              <c:numCache>
                <c:formatCode>General</c:formatCode>
                <c:ptCount val="7"/>
                <c:pt idx="2">
                  <c:v>1</c:v>
                </c:pt>
              </c:numCache>
            </c:numRef>
          </c:val>
          <c:extLst>
            <c:ext xmlns:c16="http://schemas.microsoft.com/office/drawing/2014/chart" uri="{C3380CC4-5D6E-409C-BE32-E72D297353CC}">
              <c16:uniqueId val="{00000009-CA17-493F-94B2-335034212AF4}"/>
            </c:ext>
          </c:extLst>
        </c:ser>
        <c:dLbls>
          <c:showLegendKey val="0"/>
          <c:showVal val="0"/>
          <c:showCatName val="0"/>
          <c:showSerName val="0"/>
          <c:showPercent val="0"/>
          <c:showBubbleSize val="0"/>
        </c:dLbls>
        <c:gapWidth val="219"/>
        <c:overlap val="-27"/>
        <c:axId val="839424367"/>
        <c:axId val="677452751"/>
      </c:barChart>
      <c:catAx>
        <c:axId val="839424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452751"/>
        <c:crosses val="autoZero"/>
        <c:auto val="1"/>
        <c:lblAlgn val="ctr"/>
        <c:lblOffset val="100"/>
        <c:noMultiLvlLbl val="0"/>
      </c:catAx>
      <c:valAx>
        <c:axId val="677452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4243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 Insurance Data Set .xlsx]product-brand!PivotTable86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Distribution of</a:t>
            </a:r>
            <a:r>
              <a:rPr lang="en-AU" baseline="0" dirty="0"/>
              <a:t> Products Across Different Brands</a:t>
            </a:r>
            <a:endParaRPr lang="en-A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'product-brand'!$B$3:$B$4</c:f>
              <c:strCache>
                <c:ptCount val="1"/>
                <c:pt idx="0">
                  <c:v>Boat</c:v>
                </c:pt>
              </c:strCache>
            </c:strRef>
          </c:tx>
          <c:spPr>
            <a:solidFill>
              <a:schemeClr val="accent1"/>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'product-brand'!$B$5:$B$13</c:f>
              <c:numCache>
                <c:formatCode>General</c:formatCode>
                <c:ptCount val="9"/>
                <c:pt idx="0">
                  <c:v>1</c:v>
                </c:pt>
                <c:pt idx="1">
                  <c:v>3</c:v>
                </c:pt>
                <c:pt idx="2">
                  <c:v>3</c:v>
                </c:pt>
                <c:pt idx="4">
                  <c:v>3</c:v>
                </c:pt>
                <c:pt idx="5">
                  <c:v>2</c:v>
                </c:pt>
                <c:pt idx="7">
                  <c:v>1</c:v>
                </c:pt>
              </c:numCache>
            </c:numRef>
          </c:val>
          <c:extLst>
            <c:ext xmlns:c16="http://schemas.microsoft.com/office/drawing/2014/chart" uri="{C3380CC4-5D6E-409C-BE32-E72D297353CC}">
              <c16:uniqueId val="{00000000-3279-4222-A5DD-2346EFCEF2BD}"/>
            </c:ext>
          </c:extLst>
        </c:ser>
        <c:ser>
          <c:idx val="1"/>
          <c:order val="1"/>
          <c:tx>
            <c:strRef>
              <c:f>'product-brand'!$C$3:$C$4</c:f>
              <c:strCache>
                <c:ptCount val="1"/>
                <c:pt idx="0">
                  <c:v>Caravan</c:v>
                </c:pt>
              </c:strCache>
            </c:strRef>
          </c:tx>
          <c:spPr>
            <a:solidFill>
              <a:schemeClr val="accent2"/>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'product-brand'!$C$5:$C$13</c:f>
              <c:numCache>
                <c:formatCode>General</c:formatCode>
                <c:ptCount val="9"/>
                <c:pt idx="0">
                  <c:v>1</c:v>
                </c:pt>
                <c:pt idx="1">
                  <c:v>3</c:v>
                </c:pt>
                <c:pt idx="2">
                  <c:v>5</c:v>
                </c:pt>
                <c:pt idx="4">
                  <c:v>6</c:v>
                </c:pt>
                <c:pt idx="5">
                  <c:v>5</c:v>
                </c:pt>
                <c:pt idx="7">
                  <c:v>1</c:v>
                </c:pt>
                <c:pt idx="8">
                  <c:v>1</c:v>
                </c:pt>
              </c:numCache>
            </c:numRef>
          </c:val>
          <c:extLst>
            <c:ext xmlns:c16="http://schemas.microsoft.com/office/drawing/2014/chart" uri="{C3380CC4-5D6E-409C-BE32-E72D297353CC}">
              <c16:uniqueId val="{00000001-3279-4222-A5DD-2346EFCEF2BD}"/>
            </c:ext>
          </c:extLst>
        </c:ser>
        <c:ser>
          <c:idx val="2"/>
          <c:order val="2"/>
          <c:tx>
            <c:strRef>
              <c:f>'product-brand'!$D$3:$D$4</c:f>
              <c:strCache>
                <c:ptCount val="1"/>
                <c:pt idx="0">
                  <c:v>Home</c:v>
                </c:pt>
              </c:strCache>
            </c:strRef>
          </c:tx>
          <c:spPr>
            <a:solidFill>
              <a:schemeClr val="accent3"/>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'product-brand'!$D$5:$D$13</c:f>
              <c:numCache>
                <c:formatCode>General</c:formatCode>
                <c:ptCount val="9"/>
                <c:pt idx="0">
                  <c:v>4</c:v>
                </c:pt>
                <c:pt idx="1">
                  <c:v>11</c:v>
                </c:pt>
                <c:pt idx="2">
                  <c:v>14</c:v>
                </c:pt>
                <c:pt idx="3">
                  <c:v>4</c:v>
                </c:pt>
                <c:pt idx="4">
                  <c:v>10</c:v>
                </c:pt>
                <c:pt idx="5">
                  <c:v>12</c:v>
                </c:pt>
                <c:pt idx="6">
                  <c:v>4</c:v>
                </c:pt>
                <c:pt idx="8">
                  <c:v>1</c:v>
                </c:pt>
              </c:numCache>
            </c:numRef>
          </c:val>
          <c:extLst>
            <c:ext xmlns:c16="http://schemas.microsoft.com/office/drawing/2014/chart" uri="{C3380CC4-5D6E-409C-BE32-E72D297353CC}">
              <c16:uniqueId val="{00000002-3279-4222-A5DD-2346EFCEF2BD}"/>
            </c:ext>
          </c:extLst>
        </c:ser>
        <c:ser>
          <c:idx val="3"/>
          <c:order val="3"/>
          <c:tx>
            <c:strRef>
              <c:f>'product-brand'!$E$3:$E$4</c:f>
              <c:strCache>
                <c:ptCount val="1"/>
                <c:pt idx="0">
                  <c:v>Motor</c:v>
                </c:pt>
              </c:strCache>
            </c:strRef>
          </c:tx>
          <c:spPr>
            <a:solidFill>
              <a:schemeClr val="accent4"/>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'product-brand'!$E$5:$E$13</c:f>
              <c:numCache>
                <c:formatCode>General</c:formatCode>
                <c:ptCount val="9"/>
                <c:pt idx="0">
                  <c:v>2</c:v>
                </c:pt>
                <c:pt idx="1">
                  <c:v>8</c:v>
                </c:pt>
                <c:pt idx="2">
                  <c:v>21</c:v>
                </c:pt>
                <c:pt idx="3">
                  <c:v>4</c:v>
                </c:pt>
                <c:pt idx="4">
                  <c:v>18</c:v>
                </c:pt>
                <c:pt idx="5">
                  <c:v>7</c:v>
                </c:pt>
                <c:pt idx="6">
                  <c:v>3</c:v>
                </c:pt>
                <c:pt idx="7">
                  <c:v>1</c:v>
                </c:pt>
                <c:pt idx="8">
                  <c:v>1</c:v>
                </c:pt>
              </c:numCache>
            </c:numRef>
          </c:val>
          <c:extLst>
            <c:ext xmlns:c16="http://schemas.microsoft.com/office/drawing/2014/chart" uri="{C3380CC4-5D6E-409C-BE32-E72D297353CC}">
              <c16:uniqueId val="{00000003-3279-4222-A5DD-2346EFCEF2BD}"/>
            </c:ext>
          </c:extLst>
        </c:ser>
        <c:ser>
          <c:idx val="4"/>
          <c:order val="4"/>
          <c:tx>
            <c:strRef>
              <c:f>'product-brand'!$F$3:$F$4</c:f>
              <c:strCache>
                <c:ptCount val="1"/>
                <c:pt idx="0">
                  <c:v>Motorcycle</c:v>
                </c:pt>
              </c:strCache>
            </c:strRef>
          </c:tx>
          <c:spPr>
            <a:solidFill>
              <a:schemeClr val="accent5"/>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'product-brand'!$F$5:$F$13</c:f>
              <c:numCache>
                <c:formatCode>General</c:formatCode>
                <c:ptCount val="9"/>
                <c:pt idx="0">
                  <c:v>3</c:v>
                </c:pt>
                <c:pt idx="1">
                  <c:v>3</c:v>
                </c:pt>
                <c:pt idx="2">
                  <c:v>9</c:v>
                </c:pt>
                <c:pt idx="3">
                  <c:v>1</c:v>
                </c:pt>
                <c:pt idx="4">
                  <c:v>8</c:v>
                </c:pt>
                <c:pt idx="5">
                  <c:v>6</c:v>
                </c:pt>
                <c:pt idx="7">
                  <c:v>2</c:v>
                </c:pt>
              </c:numCache>
            </c:numRef>
          </c:val>
          <c:extLst>
            <c:ext xmlns:c16="http://schemas.microsoft.com/office/drawing/2014/chart" uri="{C3380CC4-5D6E-409C-BE32-E72D297353CC}">
              <c16:uniqueId val="{00000004-3279-4222-A5DD-2346EFCEF2BD}"/>
            </c:ext>
          </c:extLst>
        </c:ser>
        <c:ser>
          <c:idx val="5"/>
          <c:order val="5"/>
          <c:tx>
            <c:strRef>
              <c:f>'product-brand'!$G$3:$G$4</c:f>
              <c:strCache>
                <c:ptCount val="1"/>
                <c:pt idx="0">
                  <c:v>MotorHome</c:v>
                </c:pt>
              </c:strCache>
            </c:strRef>
          </c:tx>
          <c:spPr>
            <a:solidFill>
              <a:schemeClr val="accent6"/>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'product-brand'!$G$5:$G$13</c:f>
              <c:numCache>
                <c:formatCode>General</c:formatCode>
                <c:ptCount val="9"/>
                <c:pt idx="0">
                  <c:v>2</c:v>
                </c:pt>
                <c:pt idx="1">
                  <c:v>1</c:v>
                </c:pt>
                <c:pt idx="2">
                  <c:v>3</c:v>
                </c:pt>
                <c:pt idx="4">
                  <c:v>5</c:v>
                </c:pt>
              </c:numCache>
            </c:numRef>
          </c:val>
          <c:extLst>
            <c:ext xmlns:c16="http://schemas.microsoft.com/office/drawing/2014/chart" uri="{C3380CC4-5D6E-409C-BE32-E72D297353CC}">
              <c16:uniqueId val="{00000005-3279-4222-A5DD-2346EFCEF2BD}"/>
            </c:ext>
          </c:extLst>
        </c:ser>
        <c:ser>
          <c:idx val="6"/>
          <c:order val="6"/>
          <c:tx>
            <c:strRef>
              <c:f>'product-brand'!$H$3:$H$4</c:f>
              <c:strCache>
                <c:ptCount val="1"/>
                <c:pt idx="0">
                  <c:v>Relocatable Home</c:v>
                </c:pt>
              </c:strCache>
            </c:strRef>
          </c:tx>
          <c:spPr>
            <a:solidFill>
              <a:schemeClr val="accent1">
                <a:lumMod val="60000"/>
              </a:schemeClr>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'product-brand'!$H$5:$H$13</c:f>
              <c:numCache>
                <c:formatCode>General</c:formatCode>
                <c:ptCount val="9"/>
                <c:pt idx="4">
                  <c:v>1</c:v>
                </c:pt>
                <c:pt idx="5">
                  <c:v>1</c:v>
                </c:pt>
              </c:numCache>
            </c:numRef>
          </c:val>
          <c:extLst>
            <c:ext xmlns:c16="http://schemas.microsoft.com/office/drawing/2014/chart" uri="{C3380CC4-5D6E-409C-BE32-E72D297353CC}">
              <c16:uniqueId val="{00000006-3279-4222-A5DD-2346EFCEF2BD}"/>
            </c:ext>
          </c:extLst>
        </c:ser>
        <c:ser>
          <c:idx val="7"/>
          <c:order val="7"/>
          <c:tx>
            <c:strRef>
              <c:f>'product-brand'!$I$3:$I$4</c:f>
              <c:strCache>
                <c:ptCount val="1"/>
                <c:pt idx="0">
                  <c:v>Trailer</c:v>
                </c:pt>
              </c:strCache>
            </c:strRef>
          </c:tx>
          <c:spPr>
            <a:solidFill>
              <a:schemeClr val="accent2">
                <a:lumMod val="60000"/>
              </a:schemeClr>
            </a:solidFill>
            <a:ln>
              <a:noFill/>
            </a:ln>
            <a:effectLst/>
          </c:spPr>
          <c:invertIfNegative val="0"/>
          <c:cat>
            <c:strRef>
              <c:f>'product-brand'!$A$5:$A$13</c:f>
              <c:strCache>
                <c:ptCount val="9"/>
                <c:pt idx="0">
                  <c:v>A</c:v>
                </c:pt>
                <c:pt idx="1">
                  <c:v>B</c:v>
                </c:pt>
                <c:pt idx="2">
                  <c:v>C</c:v>
                </c:pt>
                <c:pt idx="3">
                  <c:v>D</c:v>
                </c:pt>
                <c:pt idx="4">
                  <c:v>E</c:v>
                </c:pt>
                <c:pt idx="5">
                  <c:v>F</c:v>
                </c:pt>
                <c:pt idx="6">
                  <c:v>G</c:v>
                </c:pt>
                <c:pt idx="7">
                  <c:v>H</c:v>
                </c:pt>
                <c:pt idx="8">
                  <c:v>I</c:v>
                </c:pt>
              </c:strCache>
            </c:strRef>
          </c:cat>
          <c:val>
            <c:numRef>
              <c:f>'product-brand'!$I$5:$I$13</c:f>
              <c:numCache>
                <c:formatCode>General</c:formatCode>
                <c:ptCount val="9"/>
                <c:pt idx="0">
                  <c:v>1</c:v>
                </c:pt>
                <c:pt idx="1">
                  <c:v>2</c:v>
                </c:pt>
                <c:pt idx="2">
                  <c:v>3</c:v>
                </c:pt>
                <c:pt idx="3">
                  <c:v>1</c:v>
                </c:pt>
                <c:pt idx="4">
                  <c:v>1</c:v>
                </c:pt>
                <c:pt idx="6">
                  <c:v>1</c:v>
                </c:pt>
              </c:numCache>
            </c:numRef>
          </c:val>
          <c:extLst>
            <c:ext xmlns:c16="http://schemas.microsoft.com/office/drawing/2014/chart" uri="{C3380CC4-5D6E-409C-BE32-E72D297353CC}">
              <c16:uniqueId val="{00000007-3279-4222-A5DD-2346EFCEF2BD}"/>
            </c:ext>
          </c:extLst>
        </c:ser>
        <c:dLbls>
          <c:showLegendKey val="0"/>
          <c:showVal val="0"/>
          <c:showCatName val="0"/>
          <c:showSerName val="0"/>
          <c:showPercent val="0"/>
          <c:showBubbleSize val="0"/>
        </c:dLbls>
        <c:gapWidth val="219"/>
        <c:overlap val="-27"/>
        <c:axId val="591719999"/>
        <c:axId val="1212291055"/>
      </c:barChart>
      <c:catAx>
        <c:axId val="591719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291055"/>
        <c:crosses val="autoZero"/>
        <c:auto val="1"/>
        <c:lblAlgn val="ctr"/>
        <c:lblOffset val="100"/>
        <c:noMultiLvlLbl val="0"/>
      </c:catAx>
      <c:valAx>
        <c:axId val="121229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71999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[Prestige Insurance Data Set .xlsx]channel %!PivotTable92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How Customers</a:t>
            </a:r>
            <a:r>
              <a:rPr lang="en-AU" baseline="0" dirty="0"/>
              <a:t> are Contacting Us</a:t>
            </a:r>
            <a:endParaRPr lang="en-A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s>
    <c:plotArea>
      <c:layout/>
      <c:pieChart>
        <c:varyColors val="1"/>
        <c:ser>
          <c:idx val="0"/>
          <c:order val="0"/>
          <c:tx>
            <c:strRef>
              <c:f>'channel %'!$B$3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066F-4288-B11E-DE40C707D8BF}"/>
              </c:ext>
            </c:extLst>
          </c:dPt>
          <c:dPt>
            <c:idx val="1"/>
            <c:bubble3D val="0"/>
            <c:spPr>
              <a:solidFill>
                <a:schemeClr val="accent2"/>
              </a:solidFill>
              <a:ln>
                <a:noFill/>
              </a:ln>
              <a:effectLst/>
            </c:spPr>
            <c:extLst>
              <c:ext xmlns:c16="http://schemas.microsoft.com/office/drawing/2014/chart" uri="{C3380CC4-5D6E-409C-BE32-E72D297353CC}">
                <c16:uniqueId val="{00000003-066F-4288-B11E-DE40C707D8BF}"/>
              </c:ext>
            </c:extLst>
          </c:dPt>
          <c:dPt>
            <c:idx val="2"/>
            <c:bubble3D val="0"/>
            <c:spPr>
              <a:solidFill>
                <a:schemeClr val="accent3"/>
              </a:solidFill>
              <a:ln>
                <a:noFill/>
              </a:ln>
              <a:effectLst/>
            </c:spPr>
            <c:extLst>
              <c:ext xmlns:c16="http://schemas.microsoft.com/office/drawing/2014/chart" uri="{C3380CC4-5D6E-409C-BE32-E72D297353CC}">
                <c16:uniqueId val="{00000005-066F-4288-B11E-DE40C707D8BF}"/>
              </c:ext>
            </c:extLst>
          </c:dPt>
          <c:dPt>
            <c:idx val="3"/>
            <c:bubble3D val="0"/>
            <c:spPr>
              <a:solidFill>
                <a:schemeClr val="accent4"/>
              </a:solidFill>
              <a:ln>
                <a:noFill/>
              </a:ln>
              <a:effectLst/>
            </c:spPr>
            <c:extLst>
              <c:ext xmlns:c16="http://schemas.microsoft.com/office/drawing/2014/chart" uri="{C3380CC4-5D6E-409C-BE32-E72D297353CC}">
                <c16:uniqueId val="{00000007-066F-4288-B11E-DE40C707D8BF}"/>
              </c:ext>
            </c:extLst>
          </c:dPt>
          <c:dPt>
            <c:idx val="4"/>
            <c:bubble3D val="0"/>
            <c:spPr>
              <a:solidFill>
                <a:schemeClr val="accent5"/>
              </a:solidFill>
              <a:ln>
                <a:noFill/>
              </a:ln>
              <a:effectLst/>
            </c:spPr>
            <c:extLst>
              <c:ext xmlns:c16="http://schemas.microsoft.com/office/drawing/2014/chart" uri="{C3380CC4-5D6E-409C-BE32-E72D297353CC}">
                <c16:uniqueId val="{00000009-066F-4288-B11E-DE40C707D8BF}"/>
              </c:ext>
            </c:extLst>
          </c:dPt>
          <c:dPt>
            <c:idx val="5"/>
            <c:bubble3D val="0"/>
            <c:spPr>
              <a:solidFill>
                <a:schemeClr val="accent6"/>
              </a:solidFill>
              <a:ln>
                <a:noFill/>
              </a:ln>
              <a:effectLst/>
            </c:spPr>
            <c:extLst>
              <c:ext xmlns:c16="http://schemas.microsoft.com/office/drawing/2014/chart" uri="{C3380CC4-5D6E-409C-BE32-E72D297353CC}">
                <c16:uniqueId val="{0000000B-066F-4288-B11E-DE40C707D8BF}"/>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066F-4288-B11E-DE40C707D8B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'channel %'!$A$4:$A$10</c:f>
              <c:strCache>
                <c:ptCount val="7"/>
                <c:pt idx="0">
                  <c:v>Agency</c:v>
                </c:pt>
                <c:pt idx="1">
                  <c:v>Bank Branch</c:v>
                </c:pt>
                <c:pt idx="2">
                  <c:v>Contact Centre</c:v>
                </c:pt>
                <c:pt idx="3">
                  <c:v>Cross Sell</c:v>
                </c:pt>
                <c:pt idx="4">
                  <c:v>Dealer</c:v>
                </c:pt>
                <c:pt idx="5">
                  <c:v>Online</c:v>
                </c:pt>
                <c:pt idx="6">
                  <c:v>UNKNOWN</c:v>
                </c:pt>
              </c:strCache>
            </c:strRef>
          </c:cat>
          <c:val>
            <c:numRef>
              <c:f>'channel %'!$B$4:$B$10</c:f>
              <c:numCache>
                <c:formatCode>General</c:formatCode>
                <c:ptCount val="7"/>
                <c:pt idx="0">
                  <c:v>13</c:v>
                </c:pt>
                <c:pt idx="1">
                  <c:v>8</c:v>
                </c:pt>
                <c:pt idx="2">
                  <c:v>124</c:v>
                </c:pt>
                <c:pt idx="3">
                  <c:v>3</c:v>
                </c:pt>
                <c:pt idx="4">
                  <c:v>5</c:v>
                </c:pt>
                <c:pt idx="5">
                  <c:v>54</c:v>
                </c:pt>
                <c:pt idx="6">
                  <c:v>8</c:v>
                </c:pt>
              </c:numCache>
            </c:numRef>
          </c:val>
          <c:extLst>
            <c:ext xmlns:c16="http://schemas.microsoft.com/office/drawing/2014/chart" uri="{C3380CC4-5D6E-409C-BE32-E72D297353CC}">
              <c16:uniqueId val="{0000000F-FB9A-4366-BC32-71364A415965}"/>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'[Prestige%20Insurance%20Data%20Set%20 (version 1).xlsx]Dataset Copy- No negatives'!$F$2:$F$216</cx:f>
        <cx:lvl ptCount="215" formatCode="#,##0">
          <cx:pt idx="0">1397</cx:pt>
          <cx:pt idx="1">1292</cx:pt>
          <cx:pt idx="2">8475</cx:pt>
          <cx:pt idx="3">1126</cx:pt>
          <cx:pt idx="4">1024</cx:pt>
          <cx:pt idx="5">796</cx:pt>
          <cx:pt idx="6">414</cx:pt>
          <cx:pt idx="7">349</cx:pt>
          <cx:pt idx="8">797</cx:pt>
          <cx:pt idx="9">1532</cx:pt>
          <cx:pt idx="10">669</cx:pt>
          <cx:pt idx="11">447</cx:pt>
          <cx:pt idx="12">443</cx:pt>
          <cx:pt idx="13">456</cx:pt>
          <cx:pt idx="14">580</cx:pt>
          <cx:pt idx="15">694</cx:pt>
          <cx:pt idx="16">675</cx:pt>
          <cx:pt idx="17">520</cx:pt>
          <cx:pt idx="18">198</cx:pt>
          <cx:pt idx="19">48</cx:pt>
          <cx:pt idx="20">320</cx:pt>
          <cx:pt idx="21">427</cx:pt>
          <cx:pt idx="22">509</cx:pt>
          <cx:pt idx="23">14</cx:pt>
          <cx:pt idx="24">61</cx:pt>
          <cx:pt idx="25">129</cx:pt>
          <cx:pt idx="26">73</cx:pt>
          <cx:pt idx="27">514</cx:pt>
          <cx:pt idx="28">131</cx:pt>
          <cx:pt idx="29">7</cx:pt>
          <cx:pt idx="30">71</cx:pt>
          <cx:pt idx="31">81</cx:pt>
          <cx:pt idx="32">178</cx:pt>
          <cx:pt idx="33">197</cx:pt>
          <cx:pt idx="34">454</cx:pt>
          <cx:pt idx="35">317</cx:pt>
          <cx:pt idx="36">85</cx:pt>
          <cx:pt idx="37">290</cx:pt>
          <cx:pt idx="38">285</cx:pt>
          <cx:pt idx="39">497</cx:pt>
          <cx:pt idx="40">33</cx:pt>
          <cx:pt idx="41">443</cx:pt>
          <cx:pt idx="42">344</cx:pt>
          <cx:pt idx="43">420</cx:pt>
          <cx:pt idx="44">498</cx:pt>
          <cx:pt idx="45">574</cx:pt>
          <cx:pt idx="46">162</cx:pt>
          <cx:pt idx="47">183</cx:pt>
          <cx:pt idx="48">764</cx:pt>
          <cx:pt idx="49">362</cx:pt>
          <cx:pt idx="50">39</cx:pt>
          <cx:pt idx="51">540</cx:pt>
          <cx:pt idx="52">221</cx:pt>
          <cx:pt idx="53">281</cx:pt>
          <cx:pt idx="54">452</cx:pt>
          <cx:pt idx="55">357</cx:pt>
          <cx:pt idx="56">27</cx:pt>
          <cx:pt idx="57">75</cx:pt>
          <cx:pt idx="58">204</cx:pt>
          <cx:pt idx="59">92</cx:pt>
          <cx:pt idx="60">289</cx:pt>
          <cx:pt idx="61">7</cx:pt>
          <cx:pt idx="62">375</cx:pt>
          <cx:pt idx="63">390</cx:pt>
          <cx:pt idx="64">67</cx:pt>
          <cx:pt idx="65">32</cx:pt>
          <cx:pt idx="66">6654</cx:pt>
          <cx:pt idx="67">5572</cx:pt>
          <cx:pt idx="68">1631</cx:pt>
          <cx:pt idx="69">1228</cx:pt>
          <cx:pt idx="70">1353</cx:pt>
          <cx:pt idx="71">5503</cx:pt>
          <cx:pt idx="72">817</cx:pt>
          <cx:pt idx="73">4318</cx:pt>
          <cx:pt idx="74">760</cx:pt>
          <cx:pt idx="75">1360</cx:pt>
          <cx:pt idx="76">420</cx:pt>
          <cx:pt idx="77">664</cx:pt>
          <cx:pt idx="78">800</cx:pt>
          <cx:pt idx="79">1093</cx:pt>
          <cx:pt idx="80">315</cx:pt>
          <cx:pt idx="81">805</cx:pt>
          <cx:pt idx="82">361</cx:pt>
          <cx:pt idx="83">805</cx:pt>
          <cx:pt idx="84">201</cx:pt>
          <cx:pt idx="85">210</cx:pt>
          <cx:pt idx="86">589</cx:pt>
          <cx:pt idx="87">461</cx:pt>
          <cx:pt idx="88">211</cx:pt>
          <cx:pt idx="89">83</cx:pt>
          <cx:pt idx="90">113</cx:pt>
          <cx:pt idx="91">262</cx:pt>
          <cx:pt idx="92">4278</cx:pt>
          <cx:pt idx="93">378</cx:pt>
          <cx:pt idx="94">130</cx:pt>
          <cx:pt idx="95">503</cx:pt>
          <cx:pt idx="96">466</cx:pt>
          <cx:pt idx="97">374</cx:pt>
          <cx:pt idx="98">498</cx:pt>
          <cx:pt idx="99">544</cx:pt>
          <cx:pt idx="100">510</cx:pt>
          <cx:pt idx="101">40</cx:pt>
          <cx:pt idx="102">66</cx:pt>
          <cx:pt idx="103">115</cx:pt>
          <cx:pt idx="104">27</cx:pt>
          <cx:pt idx="105">420</cx:pt>
          <cx:pt idx="106">48</cx:pt>
          <cx:pt idx="107">222</cx:pt>
          <cx:pt idx="108">385</cx:pt>
          <cx:pt idx="109">70</cx:pt>
          <cx:pt idx="110">475</cx:pt>
          <cx:pt idx="111">396</cx:pt>
          <cx:pt idx="112">4189</cx:pt>
          <cx:pt idx="113">3959</cx:pt>
          <cx:pt idx="114">3803</cx:pt>
          <cx:pt idx="115">3788</cx:pt>
          <cx:pt idx="116">538</cx:pt>
          <cx:pt idx="117">3431</cx:pt>
          <cx:pt idx="118">1490</cx:pt>
          <cx:pt idx="119">1848</cx:pt>
          <cx:pt idx="120">1038</cx:pt>
          <cx:pt idx="121">3183</cx:pt>
          <cx:pt idx="122">662</cx:pt>
          <cx:pt idx="123">3168</cx:pt>
          <cx:pt idx="124">813</cx:pt>
          <cx:pt idx="125">536</cx:pt>
          <cx:pt idx="126">1170</cx:pt>
          <cx:pt idx="127">1156</cx:pt>
          <cx:pt idx="128">2945</cx:pt>
          <cx:pt idx="129">2924</cx:pt>
          <cx:pt idx="130">1798</cx:pt>
          <cx:pt idx="131">561</cx:pt>
          <cx:pt idx="132">314</cx:pt>
          <cx:pt idx="133">1360</cx:pt>
          <cx:pt idx="134">2870</cx:pt>
          <cx:pt idx="135">834</cx:pt>
          <cx:pt idx="136">179</cx:pt>
          <cx:pt idx="137">277</cx:pt>
          <cx:pt idx="138">279</cx:pt>
          <cx:pt idx="139">406</cx:pt>
          <cx:pt idx="140">447</cx:pt>
          <cx:pt idx="141">39</cx:pt>
          <cx:pt idx="142">406</cx:pt>
          <cx:pt idx="143">110</cx:pt>
          <cx:pt idx="144">309</cx:pt>
          <cx:pt idx="145">484</cx:pt>
          <cx:pt idx="146">358</cx:pt>
          <cx:pt idx="147">237</cx:pt>
          <cx:pt idx="148">623</cx:pt>
          <cx:pt idx="149">49</cx:pt>
          <cx:pt idx="150">1</cx:pt>
          <cx:pt idx="151">300</cx:pt>
          <cx:pt idx="152">399</cx:pt>
          <cx:pt idx="153">485</cx:pt>
          <cx:pt idx="154">431</cx:pt>
          <cx:pt idx="155">255</cx:pt>
          <cx:pt idx="156">8</cx:pt>
          <cx:pt idx="157">462</cx:pt>
          <cx:pt idx="158">43</cx:pt>
          <cx:pt idx="159">184</cx:pt>
          <cx:pt idx="160">436</cx:pt>
          <cx:pt idx="161">38</cx:pt>
          <cx:pt idx="162">42</cx:pt>
          <cx:pt idx="163">342</cx:pt>
          <cx:pt idx="164">75</cx:pt>
          <cx:pt idx="165">2331</cx:pt>
          <cx:pt idx="166">1576</cx:pt>
          <cx:pt idx="167">2327</cx:pt>
          <cx:pt idx="168">2322</cx:pt>
          <cx:pt idx="169">1610</cx:pt>
          <cx:pt idx="170">1222</cx:pt>
          <cx:pt idx="171">2263</cx:pt>
          <cx:pt idx="172">2096</cx:pt>
          <cx:pt idx="173">538</cx:pt>
          <cx:pt idx="174">450</cx:pt>
          <cx:pt idx="175">773</cx:pt>
          <cx:pt idx="176">760</cx:pt>
          <cx:pt idx="177">734</cx:pt>
          <cx:pt idx="178">1084</cx:pt>
          <cx:pt idx="179">498</cx:pt>
          <cx:pt idx="180">2048</cx:pt>
          <cx:pt idx="181">141</cx:pt>
          <cx:pt idx="182">2038</cx:pt>
          <cx:pt idx="183">676</cx:pt>
          <cx:pt idx="184">198</cx:pt>
          <cx:pt idx="185">1339</cx:pt>
          <cx:pt idx="186">1102</cx:pt>
          <cx:pt idx="187">83</cx:pt>
          <cx:pt idx="188">294</cx:pt>
          <cx:pt idx="189">109</cx:pt>
          <cx:pt idx="190">188</cx:pt>
          <cx:pt idx="191">313</cx:pt>
          <cx:pt idx="192">35</cx:pt>
          <cx:pt idx="193">945</cx:pt>
          <cx:pt idx="194">328</cx:pt>
          <cx:pt idx="195">582</cx:pt>
          <cx:pt idx="196">384</cx:pt>
          <cx:pt idx="197">25</cx:pt>
          <cx:pt idx="198">455</cx:pt>
          <cx:pt idx="199">341</cx:pt>
          <cx:pt idx="200">305</cx:pt>
          <cx:pt idx="201">257</cx:pt>
          <cx:pt idx="202">120</cx:pt>
          <cx:pt idx="203">214</cx:pt>
          <cx:pt idx="204">50</cx:pt>
          <cx:pt idx="205">524</cx:pt>
          <cx:pt idx="206">384</cx:pt>
          <cx:pt idx="207">333</cx:pt>
          <cx:pt idx="208">229</cx:pt>
          <cx:pt idx="209">405</cx:pt>
          <cx:pt idx="210">24</cx:pt>
          <cx:pt idx="211">132</cx:pt>
          <cx:pt idx="212">117</cx:pt>
          <cx:pt idx="213">57</cx:pt>
          <cx:pt idx="214">46</cx:pt>
        </cx:lvl>
      </cx:numDim>
    </cx:data>
    <cx:data id="1">
      <cx:numDim type="val">
        <cx:f>'[Prestige%20Insurance%20Data%20Set%20 (version 1).xlsx]Dataset Copy- No negatives'!$G$2:$G$216</cx:f>
        <cx:lvl ptCount="215" formatCode="#,##0">
          <cx:pt idx="0">740</cx:pt>
          <cx:pt idx="1">802</cx:pt>
          <cx:pt idx="2">5776</cx:pt>
          <cx:pt idx="3">474.99999999989598</cx:pt>
          <cx:pt idx="4">275.99999999995799</cx:pt>
          <cx:pt idx="5">285</cx:pt>
          <cx:pt idx="6">178.99999999996999</cx:pt>
          <cx:pt idx="7">190</cx:pt>
          <cx:pt idx="8">466</cx:pt>
          <cx:pt idx="9">507.99999999991797</cx:pt>
          <cx:pt idx="10">165</cx:pt>
          <cx:pt idx="11">141.99999999995501</cx:pt>
          <cx:pt idx="12">273</cx:pt>
          <cx:pt idx="13">52.999999999996</cx:pt>
          <cx:pt idx="14">275</cx:pt>
          <cx:pt idx="15">206</cx:pt>
          <cx:pt idx="16">231.999999999978</cx:pt>
          <cx:pt idx="17">123</cx:pt>
          <cx:pt idx="18">120.99999999998499</cx:pt>
          <cx:pt idx="19">59.999999999998003</cx:pt>
          <cx:pt idx="20">28.999999999994998</cx:pt>
          <cx:pt idx="21">133</cx:pt>
          <cx:pt idx="22">37.999999999999005</cx:pt>
          <cx:pt idx="23">19</cx:pt>
          <cx:pt idx="24">41</cx:pt>
          <cx:pt idx="25">36.999999999998998</cx:pt>
          <cx:pt idx="26">41.999999999989001</cx:pt>
          <cx:pt idx="27">5.9999999999989999</cx:pt>
          <cx:pt idx="28">17.999999999998</cx:pt>
          <cx:pt idx="29">1</cx:pt>
          <cx:pt idx="30">24</cx:pt>
          <cx:pt idx="31">31</cx:pt>
          <cx:pt idx="32">34</cx:pt>
          <cx:pt idx="33">12</cx:pt>
          <cx:pt idx="34">22</cx:pt>
          <cx:pt idx="35">13</cx:pt>
          <cx:pt idx="36">31</cx:pt>
          <cx:pt idx="37">13</cx:pt>
          <cx:pt idx="38">6</cx:pt>
          <cx:pt idx="39">2</cx:pt>
          <cx:pt idx="40">32</cx:pt>
          <cx:pt idx="41">33</cx:pt>
          <cx:pt idx="42">38</cx:pt>
          <cx:pt idx="43">6</cx:pt>
          <cx:pt idx="44">2</cx:pt>
          <cx:pt idx="45">293</cx:pt>
          <cx:pt idx="46">84</cx:pt>
          <cx:pt idx="47">46.999999999997002</cx:pt>
          <cx:pt idx="48">87.999999999986002</cx:pt>
          <cx:pt idx="49">42.999999999994998</cx:pt>
          <cx:pt idx="50">24</cx:pt>
          <cx:pt idx="51">18.999999999999002</cx:pt>
          <cx:pt idx="52">29</cx:pt>
          <cx:pt idx="53">16.999999999997002</cx:pt>
          <cx:pt idx="54">173</cx:pt>
          <cx:pt idx="55">42</cx:pt>
          <cx:pt idx="56">8.9999999999969997</cx:pt>
          <cx:pt idx="57">15</cx:pt>
          <cx:pt idx="58">52</cx:pt>
          <cx:pt idx="59">19</cx:pt>
          <cx:pt idx="60">26</cx:pt>
          <cx:pt idx="61">3</cx:pt>
          <cx:pt idx="62">0</cx:pt>
          <cx:pt idx="63">26.000000000000998</cx:pt>
          <cx:pt idx="64">15</cx:pt>
          <cx:pt idx="65">12</cx:pt>
          <cx:pt idx="66">2726.9999999994338</cx:pt>
          <cx:pt idx="67">4238</cx:pt>
          <cx:pt idx="68">776.99999999995305</cx:pt>
          <cx:pt idx="69">672</cx:pt>
          <cx:pt idx="70">853</cx:pt>
          <cx:pt idx="71">2044.9999999995241</cx:pt>
          <cx:pt idx="72">352</cx:pt>
          <cx:pt idx="73">2028</cx:pt>
          <cx:pt idx="74">491</cx:pt>
          <cx:pt idx="75">612.999999999946</cx:pt>
          <cx:pt idx="76">118</cx:pt>
          <cx:pt idx="77">100.99999999998001</cx:pt>
          <cx:pt idx="78">179.99999999999301</cx:pt>
          <cx:pt idx="79">399</cx:pt>
          <cx:pt idx="80">113.999999999991</cx:pt>
          <cx:pt idx="81">406</cx:pt>
          <cx:pt idx="82">2472</cx:pt>
          <cx:pt idx="83">223</cx:pt>
          <cx:pt idx="84">68.999999999994003</cx:pt>
          <cx:pt idx="85">31.999999999996</cx:pt>
          <cx:pt idx="86">53.999999999998003</cx:pt>
          <cx:pt idx="87">30.999999999997002</cx:pt>
          <cx:pt idx="88">35.999999999996</cx:pt>
          <cx:pt idx="89">22.999999999997002</cx:pt>
          <cx:pt idx="90">38</cx:pt>
          <cx:pt idx="91">37</cx:pt>
          <cx:pt idx="92">3080</cx:pt>
          <cx:pt idx="93">51</cx:pt>
          <cx:pt idx="94">76.999999999997002</cx:pt>
          <cx:pt idx="95">110</cx:pt>
          <cx:pt idx="96">42</cx:pt>
          <cx:pt idx="97">29.999999999999002</cx:pt>
          <cx:pt idx="98">22</cx:pt>
          <cx:pt idx="99">36</cx:pt>
          <cx:pt idx="100">54</cx:pt>
          <cx:pt idx="101">42</cx:pt>
          <cx:pt idx="102">25</cx:pt>
          <cx:pt idx="103">29</cx:pt>
          <cx:pt idx="104">24</cx:pt>
          <cx:pt idx="105">26.000000000001002</cx:pt>
          <cx:pt idx="106">19</cx:pt>
          <cx:pt idx="107">11.000000000002</cx:pt>
          <cx:pt idx="108">36</cx:pt>
          <cx:pt idx="109">14</cx:pt>
          <cx:pt idx="110">7</cx:pt>
          <cx:pt idx="111">24</cx:pt>
          <cx:pt idx="112">1606.999999999698</cx:pt>
          <cx:pt idx="113">3005</cx:pt>
          <cx:pt idx="114">2469</cx:pt>
          <cx:pt idx="115">1728.9999999996769</cx:pt>
          <cx:pt idx="116">2261</cx:pt>
          <cx:pt idx="117">1351.999999999852</cx:pt>
          <cx:pt idx="118">518.99999999986403</cx:pt>
          <cx:pt idx="119">1465</cx:pt>
          <cx:pt idx="120">702</cx:pt>
          <cx:pt idx="121">2210</cx:pt>
          <cx:pt idx="122">190.999999999978</cx:pt>
          <cx:pt idx="123">1432.9999999998331</cx:pt>
          <cx:pt idx="124">540</cx:pt>
          <cx:pt idx="125">247.99999999996899</cx:pt>
          <cx:pt idx="126">649</cx:pt>
          <cx:pt idx="127">753</cx:pt>
          <cx:pt idx="128">778</cx:pt>
          <cx:pt idx="129">2015</cx:pt>
          <cx:pt idx="130">1000</cx:pt>
          <cx:pt idx="131">197.99999999999699</cx:pt>
          <cx:pt idx="132">154.99999999996999</cx:pt>
          <cx:pt idx="133">572.99999999994304</cx:pt>
          <cx:pt idx="134">1083.999999999884</cx:pt>
          <cx:pt idx="135">462</cx:pt>
          <cx:pt idx="136">91.999999999997002</cx:pt>
          <cx:pt idx="137">50.999999999996</cx:pt>
          <cx:pt idx="138">53</cx:pt>
          <cx:pt idx="139">51</cx:pt>
          <cx:pt idx="140">107.999999999986</cx:pt>
          <cx:pt idx="141">24.999999999997002</cx:pt>
          <cx:pt idx="142">95</cx:pt>
          <cx:pt idx="143">26.333333333332</cx:pt>
          <cx:pt idx="144">83.999999999989996</cx:pt>
          <cx:pt idx="145">47</cx:pt>
          <cx:pt idx="146">32.999999999996</cx:pt>
          <cx:pt idx="147">61</cx:pt>
          <cx:pt idx="148">119.999999999967</cx:pt>
          <cx:pt idx="149">45</cx:pt>
          <cx:pt idx="150">46</cx:pt>
          <cx:pt idx="151">18</cx:pt>
          <cx:pt idx="152">4</cx:pt>
          <cx:pt idx="153">20</cx:pt>
          <cx:pt idx="154">46</cx:pt>
          <cx:pt idx="155">47</cx:pt>
          <cx:pt idx="156">31</cx:pt>
          <cx:pt idx="157">44</cx:pt>
          <cx:pt idx="158">17</cx:pt>
          <cx:pt idx="159">14</cx:pt>
          <cx:pt idx="160">3</cx:pt>
          <cx:pt idx="161">41</cx:pt>
          <cx:pt idx="162">19</cx:pt>
          <cx:pt idx="163">3.6666666666659999</cx:pt>
          <cx:pt idx="164">1</cx:pt>
          <cx:pt idx="165">828.99999999990996</cx:pt>
          <cx:pt idx="166">620.99999999994304</cx:pt>
          <cx:pt idx="167">1614</cx:pt>
          <cx:pt idx="168">1464</cx:pt>
          <cx:pt idx="169">942</cx:pt>
          <cx:pt idx="170">631</cx:pt>
          <cx:pt idx="171">1393</cx:pt>
          <cx:pt idx="172">802.99999999990905</cx:pt>
          <cx:pt idx="173">403</cx:pt>
          <cx:pt idx="174">996</cx:pt>
          <cx:pt idx="175">267.99999999998499</cx:pt>
          <cx:pt idx="176">167.999999999989</cx:pt>
          <cx:pt idx="177">160</cx:pt>
          <cx:pt idx="178">473</cx:pt>
          <cx:pt idx="179">381</cx:pt>
          <cx:pt idx="180">837.99999999990996</cx:pt>
          <cx:pt idx="181">68.999999999989996</cx:pt>
          <cx:pt idx="182">637.99999999989598</cx:pt>
          <cx:pt idx="183">97.999999999989001</cx:pt>
          <cx:pt idx="184">55.999999999994998</cx:pt>
          <cx:pt idx="185">622</cx:pt>
          <cx:pt idx="186">397</cx:pt>
          <cx:pt idx="187">59.999999999994998</cx:pt>
          <cx:pt idx="188">94.999999999996007</cx:pt>
          <cx:pt idx="189">56.999999999994003</cx:pt>
          <cx:pt idx="190">83</cx:pt>
          <cx:pt idx="191">27</cx:pt>
          <cx:pt idx="192">41</cx:pt>
          <cx:pt idx="193">352</cx:pt>
          <cx:pt idx="194">25.999999999998998</cx:pt>
          <cx:pt idx="195">201.99999999994199</cx:pt>
          <cx:pt idx="196">16</cx:pt>
          <cx:pt idx="197">22</cx:pt>
          <cx:pt idx="198">41</cx:pt>
          <cx:pt idx="199">22.999999999998</cx:pt>
          <cx:pt idx="200">4</cx:pt>
          <cx:pt idx="201">40</cx:pt>
          <cx:pt idx="202">30</cx:pt>
          <cx:pt idx="203">41</cx:pt>
          <cx:pt idx="204">14</cx:pt>
          <cx:pt idx="205">27</cx:pt>
          <cx:pt idx="206">61</cx:pt>
          <cx:pt idx="207">24</cx:pt>
          <cx:pt idx="208">4</cx:pt>
          <cx:pt idx="209">22</cx:pt>
          <cx:pt idx="210">13</cx:pt>
          <cx:pt idx="211">25</cx:pt>
          <cx:pt idx="212">24</cx:pt>
          <cx:pt idx="213">23</cx:pt>
          <cx:pt idx="214">29</cx:pt>
        </cx:lvl>
      </cx:numDim>
    </cx:data>
  </cx:chartData>
  <cx:chart>
    <cx:title pos="t" align="ctr" overlay="0">
      <cx:tx>
        <cx:txData>
          <cx:v>Renewal Activity</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mn-lt"/>
            </a:rPr>
            <a:t>Renewal Activity</a:t>
          </a:r>
        </a:p>
      </cx:txPr>
    </cx:title>
    <cx:plotArea>
      <cx:plotAreaRegion>
        <cx:series layoutId="boxWhisker" uniqueId="{B44AB008-7310-46DB-A4D7-7664AF3D2203}">
          <cx:tx>
            <cx:txData>
              <cx:f>'[Prestige%20Insurance%20Data%20Set%20 (version 1).xlsx]Dataset Copy- No negatives'!$F$1</cx:f>
              <cx:v>RENEWAL TRANSACTIONS </cx:v>
            </cx:txData>
          </cx:tx>
          <cx:dataId val="0"/>
          <cx:layoutPr>
            <cx:visibility meanLine="0" meanMarker="1" nonoutliers="0" outliers="1"/>
            <cx:statistics quartileMethod="exclusive"/>
          </cx:layoutPr>
        </cx:series>
        <cx:series layoutId="boxWhisker" uniqueId="{B89BF677-12AE-4F75-AA79-AB796909B430}">
          <cx:tx>
            <cx:txData>
              <cx:f>'[Prestige%20Insurance%20Data%20Set%20 (version 1).xlsx]Dataset Copy- No negatives'!$G$1</cx:f>
              <cx:v>RENEWED UNITS</cx:v>
            </cx:txData>
          </cx:tx>
          <cx:dataId val="1"/>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219A8-516B-4136-8233-6D89F0F93BF2}" type="datetimeFigureOut">
              <a:rPr lang="en-AU" smtClean="0"/>
              <a:t>20/5/2024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ADD1B-8675-4353-8732-589F0B54CFC5}" type="slidenum">
              <a:rPr lang="en-AU" smtClean="0"/>
              <a:t>‹#›</a:t>
            </a:fld>
            <a:endParaRPr lang="en-AU"/>
          </a:p>
        </p:txBody>
      </p:sp>
    </p:spTree>
    <p:extLst>
      <p:ext uri="{BB962C8B-B14F-4D97-AF65-F5344CB8AC3E}">
        <p14:creationId xmlns:p14="http://schemas.microsoft.com/office/powerpoint/2010/main" val="173560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ADD1B-8675-4353-8732-589F0B54CFC5}" type="slidenum">
              <a:rPr lang="en-AU" smtClean="0"/>
              <a:t>2</a:t>
            </a:fld>
            <a:endParaRPr lang="en-AU"/>
          </a:p>
        </p:txBody>
      </p:sp>
    </p:spTree>
    <p:extLst>
      <p:ext uri="{BB962C8B-B14F-4D97-AF65-F5344CB8AC3E}">
        <p14:creationId xmlns:p14="http://schemas.microsoft.com/office/powerpoint/2010/main" val="400269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4</a:t>
            </a:fld>
            <a:endParaRPr lang="en-AU"/>
          </a:p>
        </p:txBody>
      </p:sp>
    </p:spTree>
    <p:extLst>
      <p:ext uri="{BB962C8B-B14F-4D97-AF65-F5344CB8AC3E}">
        <p14:creationId xmlns:p14="http://schemas.microsoft.com/office/powerpoint/2010/main" val="300538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800" b="0" i="0" u="none" strike="noStrike" baseline="0" dirty="0">
              <a:latin typeface="Calibri" panose="020F0502020204030204" pitchFamily="34" charset="0"/>
            </a:endParaRPr>
          </a:p>
          <a:p>
            <a:endParaRPr lang="en-US" sz="2000" dirty="0">
              <a:solidFill>
                <a:srgbClr val="000000"/>
              </a:solidFill>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DE0ADD1B-8675-4353-8732-589F0B54CFC5}" type="slidenum">
              <a:rPr lang="en-AU" smtClean="0"/>
              <a:t>5</a:t>
            </a:fld>
            <a:endParaRPr lang="en-AU"/>
          </a:p>
        </p:txBody>
      </p:sp>
    </p:spTree>
    <p:extLst>
      <p:ext uri="{BB962C8B-B14F-4D97-AF65-F5344CB8AC3E}">
        <p14:creationId xmlns:p14="http://schemas.microsoft.com/office/powerpoint/2010/main" val="69378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6</a:t>
            </a:fld>
            <a:endParaRPr lang="en-AU"/>
          </a:p>
        </p:txBody>
      </p:sp>
    </p:spTree>
    <p:extLst>
      <p:ext uri="{BB962C8B-B14F-4D97-AF65-F5344CB8AC3E}">
        <p14:creationId xmlns:p14="http://schemas.microsoft.com/office/powerpoint/2010/main" val="316329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8</a:t>
            </a:fld>
            <a:endParaRPr lang="en-AU"/>
          </a:p>
        </p:txBody>
      </p:sp>
    </p:spTree>
    <p:extLst>
      <p:ext uri="{BB962C8B-B14F-4D97-AF65-F5344CB8AC3E}">
        <p14:creationId xmlns:p14="http://schemas.microsoft.com/office/powerpoint/2010/main" val="128247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b="0" i="0" u="none" strike="noStrike" baseline="0" dirty="0">
              <a:latin typeface="Calibri" panose="020F0502020204030204" pitchFamily="34" charset="0"/>
            </a:endParaRPr>
          </a:p>
          <a:p>
            <a:r>
              <a:rPr lang="en-US" sz="1200" b="0" i="0" u="none" strike="noStrike" baseline="0" dirty="0">
                <a:solidFill>
                  <a:srgbClr val="000000"/>
                </a:solidFill>
                <a:latin typeface="Calibri" panose="020F0502020204030204" pitchFamily="34" charset="0"/>
              </a:rPr>
              <a:t>Evaluate the assumptions behind linear regression and discuss any deviations:</a:t>
            </a:r>
          </a:p>
          <a:p>
            <a:pPr marL="171450" indent="-171450">
              <a:buFont typeface="Arial" panose="020B0604020202020204" pitchFamily="34" charset="0"/>
              <a:buChar char="•"/>
            </a:pPr>
            <a:r>
              <a:rPr lang="en-US" sz="1200" b="0" i="0" u="none" strike="noStrike" baseline="0" dirty="0">
                <a:solidFill>
                  <a:srgbClr val="000000"/>
                </a:solidFill>
                <a:latin typeface="Calibri" panose="020F0502020204030204" pitchFamily="34" charset="0"/>
              </a:rPr>
              <a:t>Its important to note that this model is breaking the assumptions on linear regression. GWP and renewed units do not follow a normal distribution and is heavily skewed.</a:t>
            </a:r>
          </a:p>
          <a:p>
            <a:pPr marL="171450" indent="-171450">
              <a:buFont typeface="Arial" panose="020B0604020202020204" pitchFamily="34" charset="0"/>
              <a:buChar char="•"/>
            </a:pPr>
            <a:r>
              <a:rPr lang="en-US" sz="1200" b="0" i="0" u="none" strike="noStrike" baseline="0" dirty="0">
                <a:solidFill>
                  <a:srgbClr val="000000"/>
                </a:solidFill>
                <a:latin typeface="Calibri" panose="020F0502020204030204" pitchFamily="34" charset="0"/>
              </a:rPr>
              <a:t>Renewal transaction and renewed units, are highly correlated almost perfect, so including these two into the predictive model to determine GWP would be redundant, and lack the ability to distinguish between individual effects.</a:t>
            </a:r>
          </a:p>
          <a:p>
            <a:pPr marL="171450" indent="-171450">
              <a:buFont typeface="Arial" panose="020B0604020202020204" pitchFamily="34" charset="0"/>
              <a:buChar char="•"/>
            </a:pPr>
            <a:r>
              <a:rPr lang="en-US" sz="1200" b="0" i="0" u="none" strike="noStrike" baseline="0" dirty="0">
                <a:solidFill>
                  <a:srgbClr val="000000"/>
                </a:solidFill>
                <a:latin typeface="Calibri" panose="020F0502020204030204" pitchFamily="34" charset="0"/>
              </a:rPr>
              <a:t>Residual also do not follow a normal distribution</a:t>
            </a:r>
          </a:p>
          <a:p>
            <a:endParaRPr lang="en-AU" sz="1200" b="0" i="0" u="none" strike="noStrike" baseline="0" dirty="0">
              <a:solidFill>
                <a:srgbClr val="000000"/>
              </a:solidFill>
              <a:latin typeface="Calibri" panose="020F0502020204030204" pitchFamily="34" charset="0"/>
            </a:endParaRPr>
          </a:p>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9</a:t>
            </a:fld>
            <a:endParaRPr lang="en-AU"/>
          </a:p>
        </p:txBody>
      </p:sp>
    </p:spTree>
    <p:extLst>
      <p:ext uri="{BB962C8B-B14F-4D97-AF65-F5344CB8AC3E}">
        <p14:creationId xmlns:p14="http://schemas.microsoft.com/office/powerpoint/2010/main" val="11230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11</a:t>
            </a:fld>
            <a:endParaRPr lang="en-AU"/>
          </a:p>
        </p:txBody>
      </p:sp>
    </p:spTree>
    <p:extLst>
      <p:ext uri="{BB962C8B-B14F-4D97-AF65-F5344CB8AC3E}">
        <p14:creationId xmlns:p14="http://schemas.microsoft.com/office/powerpoint/2010/main" val="151508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12</a:t>
            </a:fld>
            <a:endParaRPr lang="en-AU"/>
          </a:p>
        </p:txBody>
      </p:sp>
    </p:spTree>
    <p:extLst>
      <p:ext uri="{BB962C8B-B14F-4D97-AF65-F5344CB8AC3E}">
        <p14:creationId xmlns:p14="http://schemas.microsoft.com/office/powerpoint/2010/main" val="11272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E0ADD1B-8675-4353-8732-589F0B54CFC5}" type="slidenum">
              <a:rPr lang="en-AU" smtClean="0"/>
              <a:t>13</a:t>
            </a:fld>
            <a:endParaRPr lang="en-AU"/>
          </a:p>
        </p:txBody>
      </p:sp>
    </p:spTree>
    <p:extLst>
      <p:ext uri="{BB962C8B-B14F-4D97-AF65-F5344CB8AC3E}">
        <p14:creationId xmlns:p14="http://schemas.microsoft.com/office/powerpoint/2010/main" val="2350219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601"/>
            <a:ext cx="12190992" cy="6851337"/>
          </a:xfrm>
          <a:prstGeom prst="rect">
            <a:avLst/>
          </a:prstGeom>
        </p:spPr>
      </p:pic>
      <p:sp>
        <p:nvSpPr>
          <p:cNvPr id="5" name="Text Placeholder 4"/>
          <p:cNvSpPr>
            <a:spLocks noGrp="1"/>
          </p:cNvSpPr>
          <p:nvPr>
            <p:ph type="body" sz="quarter" idx="10" hasCustomPrompt="1"/>
          </p:nvPr>
        </p:nvSpPr>
        <p:spPr>
          <a:xfrm>
            <a:off x="5946129" y="127981"/>
            <a:ext cx="5472000" cy="3240000"/>
          </a:xfrm>
          <a:no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Click </a:t>
            </a:r>
            <a:r>
              <a:rPr lang="en-AU" dirty="0" err="1"/>
              <a:t>toType</a:t>
            </a:r>
            <a:r>
              <a:rPr lang="en-AU" dirty="0"/>
              <a:t>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Tree>
    <p:extLst>
      <p:ext uri="{BB962C8B-B14F-4D97-AF65-F5344CB8AC3E}">
        <p14:creationId xmlns:p14="http://schemas.microsoft.com/office/powerpoint/2010/main" val="281510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Orang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4"/>
              </a:gs>
              <a:gs pos="100000">
                <a:srgbClr val="F48A67"/>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5192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Blu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5"/>
              </a:gs>
              <a:gs pos="100000">
                <a:srgbClr val="3D8D8B"/>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6665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Green">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C6CA74"/>
              </a:gs>
              <a:gs pos="100000">
                <a:schemeClr val="accent6"/>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95773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lvl="0"/>
            <a:r>
              <a:rPr lang="en-AU" dirty="0"/>
              <a:t>Type text here, use indent levels to apply styles. Level 1 body text indented, level 2 subheading, level 3 bullets, level 4 bullets, level 5 body text no indent. Use back indent to move backwards through the levels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5"/>
          </p:nvPr>
        </p:nvSpPr>
        <p:spPr/>
        <p:txBody>
          <a:bodyPr/>
          <a:lstStyle/>
          <a:p>
            <a:fld id="{E8B17B30-B073-4267-AF98-E10852E7EF5D}" type="datetime4">
              <a:rPr lang="en-AU" smtClean="0"/>
              <a:t>20 May 2024</a:t>
            </a:fld>
            <a:endParaRPr lang="en-AU" dirty="0"/>
          </a:p>
        </p:txBody>
      </p:sp>
      <p:sp>
        <p:nvSpPr>
          <p:cNvPr id="10" name="Footer Placeholder 9"/>
          <p:cNvSpPr>
            <a:spLocks noGrp="1"/>
          </p:cNvSpPr>
          <p:nvPr>
            <p:ph type="ftr" sz="quarter" idx="16"/>
          </p:nvPr>
        </p:nvSpPr>
        <p:spPr/>
        <p:txBody>
          <a:bodyPr/>
          <a:lstStyle/>
          <a:p>
            <a:r>
              <a:rPr lang="en-AU"/>
              <a:t>Presentation Title | Event, Location</a:t>
            </a:r>
            <a:endParaRPr lang="en-AU" dirty="0"/>
          </a:p>
        </p:txBody>
      </p:sp>
      <p:sp>
        <p:nvSpPr>
          <p:cNvPr id="11" name="Slide Number Placeholder 10"/>
          <p:cNvSpPr>
            <a:spLocks noGrp="1"/>
          </p:cNvSpPr>
          <p:nvPr>
            <p:ph type="sldNum" sz="quarter" idx="17"/>
          </p:nvPr>
        </p:nvSpPr>
        <p:spPr/>
        <p:txBody>
          <a:bodyPr/>
          <a:lstStyle/>
          <a:p>
            <a:fld id="{3034ED35-68C8-490F-8179-2536BE7EA83A}" type="slidenum">
              <a:rPr lang="en-AU" smtClean="0"/>
              <a:pPr/>
              <a:t>‹#›</a:t>
            </a:fld>
            <a:endParaRPr lang="en-AU" dirty="0"/>
          </a:p>
        </p:txBody>
      </p:sp>
      <p:sp>
        <p:nvSpPr>
          <p:cNvPr id="5" name="Title 4"/>
          <p:cNvSpPr>
            <a:spLocks noGrp="1"/>
          </p:cNvSpPr>
          <p:nvPr>
            <p:ph type="title" hasCustomPrompt="1"/>
          </p:nvPr>
        </p:nvSpPr>
        <p:spPr/>
        <p:txBody>
          <a:bodyPr/>
          <a:lstStyle>
            <a:lvl1pPr>
              <a:defRPr baseline="0"/>
            </a:lvl1pPr>
          </a:lstStyle>
          <a:p>
            <a:r>
              <a:rPr lang="en-US" dirty="0"/>
              <a:t>Insert title</a:t>
            </a:r>
            <a:endParaRPr lang="en-AU" dirty="0"/>
          </a:p>
        </p:txBody>
      </p:sp>
      <p:sp>
        <p:nvSpPr>
          <p:cNvPr id="12"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306470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Left and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6119284" y="288001"/>
            <a:ext cx="5856816" cy="55160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192000" y="254401"/>
            <a:ext cx="5760000" cy="479556"/>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192617" y="600000"/>
            <a:ext cx="5760000" cy="960000"/>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7" name="Date Placeholder 6"/>
          <p:cNvSpPr>
            <a:spLocks noGrp="1"/>
          </p:cNvSpPr>
          <p:nvPr>
            <p:ph type="dt" sz="half" idx="15"/>
          </p:nvPr>
        </p:nvSpPr>
        <p:spPr/>
        <p:txBody>
          <a:bodyPr/>
          <a:lstStyle/>
          <a:p>
            <a:fld id="{E8B17B30-B073-4267-AF98-E10852E7EF5D}" type="datetime4">
              <a:rPr lang="en-AU" smtClean="0"/>
              <a:t>20 May 2024</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2925816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mage Left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6262600" y="1439332"/>
            <a:ext cx="5712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6271067" y="254401"/>
            <a:ext cx="5712000" cy="336000"/>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6262600" y="575965"/>
            <a:ext cx="5712000" cy="750345"/>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0" y="0"/>
            <a:ext cx="6033600" cy="6859200"/>
          </a:xfrm>
        </p:spPr>
        <p:txBody>
          <a:bodyPr/>
          <a:lstStyle/>
          <a:p>
            <a:r>
              <a:rPr lang="en-US"/>
              <a:t>Click icon to add picture</a:t>
            </a:r>
            <a:endParaRPr lang="en-AU"/>
          </a:p>
        </p:txBody>
      </p:sp>
    </p:spTree>
    <p:extLst>
      <p:ext uri="{BB962C8B-B14F-4D97-AF65-F5344CB8AC3E}">
        <p14:creationId xmlns:p14="http://schemas.microsoft.com/office/powerpoint/2010/main" val="2041758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Right Content Lef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192000" y="1440000"/>
            <a:ext cx="5712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a:xfrm>
            <a:off x="192000" y="254400"/>
            <a:ext cx="5712000" cy="336000"/>
          </a:xfrm>
        </p:spPr>
        <p:txBody>
          <a:bodyPr/>
          <a:lstStyle>
            <a:lvl1pPr>
              <a:defRPr sz="1867" spc="0" baseline="0"/>
            </a:lvl1pPr>
          </a:lstStyle>
          <a:p>
            <a:r>
              <a:rPr lang="en-US" dirty="0"/>
              <a:t>Insert title</a:t>
            </a:r>
          </a:p>
        </p:txBody>
      </p:sp>
      <p:sp>
        <p:nvSpPr>
          <p:cNvPr id="9" name="Text Placeholder 11"/>
          <p:cNvSpPr>
            <a:spLocks noGrp="1"/>
          </p:cNvSpPr>
          <p:nvPr>
            <p:ph type="body" sz="quarter" idx="14" hasCustomPrompt="1"/>
          </p:nvPr>
        </p:nvSpPr>
        <p:spPr>
          <a:xfrm>
            <a:off x="192000" y="576001"/>
            <a:ext cx="5712000" cy="750345"/>
          </a:xfrm>
        </p:spPr>
        <p:txBody>
          <a:bodyPr/>
          <a:lstStyle>
            <a:lvl1pPr indent="0">
              <a:spcAft>
                <a:spcPts val="0"/>
              </a:spcAft>
              <a:defRPr sz="1867"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6158400" y="0"/>
            <a:ext cx="6033600" cy="6859200"/>
          </a:xfrm>
        </p:spPr>
        <p:txBody>
          <a:bodyPr/>
          <a:lstStyle/>
          <a:p>
            <a:r>
              <a:rPr lang="en-US"/>
              <a:t>Click icon to add picture</a:t>
            </a:r>
            <a:endParaRPr lang="en-AU"/>
          </a:p>
        </p:txBody>
      </p:sp>
    </p:spTree>
    <p:extLst>
      <p:ext uri="{BB962C8B-B14F-4D97-AF65-F5344CB8AC3E}">
        <p14:creationId xmlns:p14="http://schemas.microsoft.com/office/powerpoint/2010/main" val="242432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Date Placeholder 10"/>
          <p:cNvSpPr>
            <a:spLocks noGrp="1"/>
          </p:cNvSpPr>
          <p:nvPr>
            <p:ph type="dt" sz="half" idx="15"/>
          </p:nvPr>
        </p:nvSpPr>
        <p:spPr/>
        <p:txBody>
          <a:bodyPr/>
          <a:lstStyle/>
          <a:p>
            <a:fld id="{E8B17B30-B073-4267-AF98-E10852E7EF5D}" type="datetime4">
              <a:rPr lang="en-AU" smtClean="0"/>
              <a:t>20 May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Title 4"/>
          <p:cNvSpPr>
            <a:spLocks noGrp="1"/>
          </p:cNvSpPr>
          <p:nvPr>
            <p:ph type="title"/>
          </p:nvPr>
        </p:nvSpPr>
        <p:spPr/>
        <p:txBody>
          <a:bodyPr/>
          <a:lstStyle/>
          <a:p>
            <a:r>
              <a:rPr lang="en-US"/>
              <a:t>Click to edit Master title style</a:t>
            </a:r>
            <a:endParaRPr lang="en-AU"/>
          </a:p>
        </p:txBody>
      </p:sp>
      <p:sp>
        <p:nvSpPr>
          <p:cNvPr id="7" name="Content Placeholder 6"/>
          <p:cNvSpPr>
            <a:spLocks noGrp="1"/>
          </p:cNvSpPr>
          <p:nvPr>
            <p:ph sz="quarter" idx="18" hasCustomPrompt="1"/>
          </p:nvPr>
        </p:nvSpPr>
        <p:spPr>
          <a:xfrm>
            <a:off x="192000" y="1462911"/>
            <a:ext cx="5664000" cy="4220092"/>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Content Placeholder 15"/>
          <p:cNvSpPr>
            <a:spLocks noGrp="1"/>
          </p:cNvSpPr>
          <p:nvPr>
            <p:ph sz="quarter" idx="19" hasCustomPrompt="1"/>
          </p:nvPr>
        </p:nvSpPr>
        <p:spPr>
          <a:xfrm>
            <a:off x="6120000" y="1462618"/>
            <a:ext cx="5664000" cy="4220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38146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20 May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192000" y="1458047"/>
            <a:ext cx="5664000" cy="384000"/>
          </a:xfrm>
        </p:spPr>
        <p:txBody>
          <a:bodyPr/>
          <a:lstStyle>
            <a:lvl1pPr indent="0">
              <a:lnSpc>
                <a:spcPts val="2533"/>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6120000" y="1458047"/>
            <a:ext cx="5664000" cy="384000"/>
          </a:xfrm>
        </p:spPr>
        <p:txBody>
          <a:bodyPr/>
          <a:lstStyle>
            <a:lvl1pPr indent="0">
              <a:lnSpc>
                <a:spcPts val="2533"/>
              </a:lnSpc>
              <a:spcAft>
                <a:spcPts val="0"/>
              </a:spcAft>
              <a:defRPr/>
            </a:lvl1pPr>
          </a:lstStyle>
          <a:p>
            <a:pPr lvl="0"/>
            <a:r>
              <a:rPr lang="en-US"/>
              <a:t>Click to edit Master text styles</a:t>
            </a:r>
          </a:p>
        </p:txBody>
      </p:sp>
      <p:cxnSp>
        <p:nvCxnSpPr>
          <p:cNvPr id="17" name="Straight Connector 16"/>
          <p:cNvCxnSpPr/>
          <p:nvPr userDrawn="1"/>
        </p:nvCxnSpPr>
        <p:spPr>
          <a:xfrm>
            <a:off x="240000" y="1896000"/>
            <a:ext cx="57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120000" y="1896000"/>
            <a:ext cx="57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192617" y="1968001"/>
            <a:ext cx="56642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6120000" y="1968001"/>
            <a:ext cx="56642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531332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20 May 2024</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192000" y="1459200"/>
            <a:ext cx="3865651" cy="384000"/>
          </a:xfrm>
        </p:spPr>
        <p:txBody>
          <a:bodyPr/>
          <a:lstStyle>
            <a:lvl1pPr indent="0">
              <a:lnSpc>
                <a:spcPts val="2533"/>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8096251" y="1459200"/>
            <a:ext cx="3864000" cy="384000"/>
          </a:xfrm>
        </p:spPr>
        <p:txBody>
          <a:bodyPr/>
          <a:lstStyle>
            <a:lvl1pPr indent="0">
              <a:lnSpc>
                <a:spcPts val="2533"/>
              </a:lnSpc>
              <a:spcAft>
                <a:spcPts val="0"/>
              </a:spcAft>
              <a:defRPr/>
            </a:lvl1pPr>
          </a:lstStyle>
          <a:p>
            <a:pPr lvl="0"/>
            <a:r>
              <a:rPr lang="en-US"/>
              <a:t>Click to edit Master text styles</a:t>
            </a:r>
          </a:p>
        </p:txBody>
      </p:sp>
      <p:cxnSp>
        <p:nvCxnSpPr>
          <p:cNvPr id="17" name="Straight Connector 16"/>
          <p:cNvCxnSpPr/>
          <p:nvPr userDrawn="1"/>
        </p:nvCxnSpPr>
        <p:spPr>
          <a:xfrm>
            <a:off x="240000" y="1896000"/>
            <a:ext cx="38176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6251" y="1896000"/>
            <a:ext cx="381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192618" y="1968001"/>
            <a:ext cx="3865033"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8096251" y="1968001"/>
            <a:ext cx="3864000"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0" name="Text Placeholder 13"/>
          <p:cNvSpPr>
            <a:spLocks noGrp="1"/>
          </p:cNvSpPr>
          <p:nvPr>
            <p:ph type="body" sz="quarter" idx="22"/>
          </p:nvPr>
        </p:nvSpPr>
        <p:spPr>
          <a:xfrm>
            <a:off x="4142100" y="1459200"/>
            <a:ext cx="3865651" cy="384000"/>
          </a:xfrm>
        </p:spPr>
        <p:txBody>
          <a:bodyPr/>
          <a:lstStyle>
            <a:lvl1pPr indent="0">
              <a:lnSpc>
                <a:spcPts val="2533"/>
              </a:lnSpc>
              <a:spcAft>
                <a:spcPts val="0"/>
              </a:spcAft>
              <a:defRPr/>
            </a:lvl1pPr>
          </a:lstStyle>
          <a:p>
            <a:pPr lvl="0"/>
            <a:r>
              <a:rPr lang="en-US"/>
              <a:t>Click to edit Master text styles</a:t>
            </a:r>
          </a:p>
        </p:txBody>
      </p:sp>
      <p:cxnSp>
        <p:nvCxnSpPr>
          <p:cNvPr id="21" name="Straight Connector 20"/>
          <p:cNvCxnSpPr/>
          <p:nvPr userDrawn="1"/>
        </p:nvCxnSpPr>
        <p:spPr>
          <a:xfrm>
            <a:off x="4190100" y="1896000"/>
            <a:ext cx="38176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4"/>
          <p:cNvSpPr>
            <a:spLocks noGrp="1"/>
          </p:cNvSpPr>
          <p:nvPr>
            <p:ph sz="quarter" idx="23" hasCustomPrompt="1"/>
          </p:nvPr>
        </p:nvSpPr>
        <p:spPr>
          <a:xfrm>
            <a:off x="4142718" y="1968001"/>
            <a:ext cx="3865033"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78336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ext Placeholder 4"/>
          <p:cNvSpPr>
            <a:spLocks noGrp="1"/>
          </p:cNvSpPr>
          <p:nvPr>
            <p:ph type="body" sz="quarter" idx="10" hasCustomPrompt="1"/>
          </p:nvPr>
        </p:nvSpPr>
        <p:spPr>
          <a:xfrm>
            <a:off x="264000" y="384000"/>
            <a:ext cx="5760000" cy="3240000"/>
          </a:xfrm>
          <a:solidFill>
            <a:schemeClr val="bg1"/>
          </a:solid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43251" y="3167745"/>
            <a:ext cx="1296000" cy="432000"/>
          </a:xfrm>
        </p:spPr>
        <p:txBody>
          <a:bodyPr/>
          <a:lstStyle>
            <a:lvl1pPr indent="0">
              <a:lnSpc>
                <a:spcPct val="100000"/>
              </a:lnSpc>
              <a:spcAft>
                <a:spcPts val="0"/>
              </a:spcAft>
              <a:defRPr sz="1067"/>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479926" y="3167744"/>
            <a:ext cx="1076325" cy="432000"/>
          </a:xfrm>
        </p:spPr>
        <p:txBody>
          <a:bodyPr/>
          <a:lstStyle>
            <a:lvl1pPr indent="0">
              <a:lnSpc>
                <a:spcPct val="100000"/>
              </a:lnSpc>
              <a:spcAft>
                <a:spcPts val="0"/>
              </a:spcAft>
              <a:defRPr sz="1067"/>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99200" y="3038400"/>
            <a:ext cx="1536000" cy="456000"/>
          </a:xfrm>
          <a:blipFill>
            <a:blip r:embed="rId3"/>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3271457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7" name="Date Placeholder 6"/>
          <p:cNvSpPr>
            <a:spLocks noGrp="1"/>
          </p:cNvSpPr>
          <p:nvPr>
            <p:ph type="dt" sz="half" idx="15"/>
          </p:nvPr>
        </p:nvSpPr>
        <p:spPr/>
        <p:txBody>
          <a:bodyPr/>
          <a:lstStyle/>
          <a:p>
            <a:fld id="{E8B17B30-B073-4267-AF98-E10852E7EF5D}" type="datetime4">
              <a:rPr lang="en-AU" smtClean="0"/>
              <a:t>20 May 2024</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
        <p:nvSpPr>
          <p:cNvPr id="3" name="Title 2"/>
          <p:cNvSpPr>
            <a:spLocks noGrp="1"/>
          </p:cNvSpPr>
          <p:nvPr>
            <p:ph type="title"/>
          </p:nvPr>
        </p:nvSpPr>
        <p:spPr/>
        <p:txBody>
          <a:bodyPr/>
          <a:lstStyle/>
          <a:p>
            <a:r>
              <a:rPr lang="en-US"/>
              <a:t>Click to edit Master title style</a:t>
            </a:r>
            <a:endParaRPr lang="en-AU"/>
          </a:p>
        </p:txBody>
      </p:sp>
      <p:sp>
        <p:nvSpPr>
          <p:cNvPr id="10"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2989079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Insert title</a:t>
            </a:r>
          </a:p>
        </p:txBody>
      </p:sp>
      <p:sp>
        <p:nvSpPr>
          <p:cNvPr id="7" name="Date Placeholder 6"/>
          <p:cNvSpPr>
            <a:spLocks noGrp="1"/>
          </p:cNvSpPr>
          <p:nvPr>
            <p:ph type="dt" sz="half" idx="15"/>
          </p:nvPr>
        </p:nvSpPr>
        <p:spPr/>
        <p:txBody>
          <a:bodyPr/>
          <a:lstStyle/>
          <a:p>
            <a:fld id="{E8B17B30-B073-4267-AF98-E10852E7EF5D}" type="datetime4">
              <a:rPr lang="en-AU" smtClean="0"/>
              <a:t>20 May 2024</a:t>
            </a:fld>
            <a:endParaRPr lang="en-AU" dirty="0"/>
          </a:p>
        </p:txBody>
      </p:sp>
      <p:sp>
        <p:nvSpPr>
          <p:cNvPr id="8" name="Footer Placeholder 7"/>
          <p:cNvSpPr>
            <a:spLocks noGrp="1"/>
          </p:cNvSpPr>
          <p:nvPr>
            <p:ph type="ftr" sz="quarter" idx="16"/>
          </p:nvPr>
        </p:nvSpPr>
        <p:spPr/>
        <p:txBody>
          <a:bodyPr/>
          <a:lstStyle/>
          <a:p>
            <a:r>
              <a:rPr lang="en-AU"/>
              <a:t>Presentation Title | Event, Location</a:t>
            </a:r>
            <a:endParaRPr lang="en-AU" dirty="0"/>
          </a:p>
        </p:txBody>
      </p:sp>
      <p:sp>
        <p:nvSpPr>
          <p:cNvPr id="9" name="Slide Number Placeholder 8"/>
          <p:cNvSpPr>
            <a:spLocks noGrp="1"/>
          </p:cNvSpPr>
          <p:nvPr>
            <p:ph type="sldNum" sz="quarter" idx="17"/>
          </p:nvPr>
        </p:nvSpPr>
        <p:spPr/>
        <p:txBody>
          <a:bodyPr/>
          <a:lstStyle/>
          <a:p>
            <a:fld id="{3034ED35-68C8-490F-8179-2536BE7EA83A}" type="slidenum">
              <a:rPr lang="en-AU" smtClean="0"/>
              <a:pPr/>
              <a:t>‹#›</a:t>
            </a:fld>
            <a:endParaRPr lang="en-AU" dirty="0"/>
          </a:p>
        </p:txBody>
      </p:sp>
      <p:sp>
        <p:nvSpPr>
          <p:cNvPr id="10" name="Text Placeholder 11"/>
          <p:cNvSpPr>
            <a:spLocks noGrp="1"/>
          </p:cNvSpPr>
          <p:nvPr>
            <p:ph type="body" sz="quarter" idx="14" hasCustomPrompt="1"/>
          </p:nvPr>
        </p:nvSpPr>
        <p:spPr>
          <a:xfrm>
            <a:off x="192618" y="600000"/>
            <a:ext cx="11662833"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p>
        </p:txBody>
      </p:sp>
    </p:spTree>
    <p:extLst>
      <p:ext uri="{BB962C8B-B14F-4D97-AF65-F5344CB8AC3E}">
        <p14:creationId xmlns:p14="http://schemas.microsoft.com/office/powerpoint/2010/main" val="2190784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8B17B30-B073-4267-AF98-E10852E7EF5D}" type="datetime4">
              <a:rPr lang="en-AU" smtClean="0"/>
              <a:t>20 May 2024</a:t>
            </a:fld>
            <a:endParaRPr lang="en-AU" dirty="0"/>
          </a:p>
        </p:txBody>
      </p:sp>
      <p:sp>
        <p:nvSpPr>
          <p:cNvPr id="6" name="Footer Placeholder 5"/>
          <p:cNvSpPr>
            <a:spLocks noGrp="1"/>
          </p:cNvSpPr>
          <p:nvPr>
            <p:ph type="ftr" sz="quarter" idx="11"/>
          </p:nvPr>
        </p:nvSpPr>
        <p:spPr/>
        <p:txBody>
          <a:bodyPr/>
          <a:lstStyle/>
          <a:p>
            <a:r>
              <a:rPr lang="en-AU"/>
              <a:t>Presentation Title | Event, Location</a:t>
            </a:r>
            <a:endParaRPr lang="en-AU" dirty="0"/>
          </a:p>
        </p:txBody>
      </p:sp>
      <p:sp>
        <p:nvSpPr>
          <p:cNvPr id="7" name="Slide Number Placeholder 6"/>
          <p:cNvSpPr>
            <a:spLocks noGrp="1"/>
          </p:cNvSpPr>
          <p:nvPr>
            <p:ph type="sldNum" sz="quarter" idx="12"/>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1128371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4" name="Text Placeholder 3"/>
          <p:cNvSpPr>
            <a:spLocks noGrp="1"/>
          </p:cNvSpPr>
          <p:nvPr>
            <p:ph type="body" sz="quarter" idx="13" hasCustomPrompt="1"/>
          </p:nvPr>
        </p:nvSpPr>
        <p:spPr>
          <a:xfrm>
            <a:off x="2496000" y="1800000"/>
            <a:ext cx="7200000" cy="1918224"/>
          </a:xfrm>
        </p:spPr>
        <p:txBody>
          <a:bodyPr anchor="b" anchorCtr="1"/>
          <a:lstStyle>
            <a:lvl1pPr indent="0" algn="ctr">
              <a:lnSpc>
                <a:spcPts val="3200"/>
              </a:lnSpc>
              <a:spcAft>
                <a:spcPts val="0"/>
              </a:spcAft>
              <a:defRPr sz="2933"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1547184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601"/>
            <a:ext cx="12190992" cy="6851337"/>
          </a:xfrm>
          <a:prstGeom prst="rect">
            <a:avLst/>
          </a:prstGeom>
        </p:spPr>
      </p:pic>
      <p:sp>
        <p:nvSpPr>
          <p:cNvPr id="4" name="Text Placeholder 3"/>
          <p:cNvSpPr>
            <a:spLocks noGrp="1"/>
          </p:cNvSpPr>
          <p:nvPr>
            <p:ph type="body" sz="quarter" idx="10" hasCustomPrompt="1"/>
          </p:nvPr>
        </p:nvSpPr>
        <p:spPr>
          <a:xfrm>
            <a:off x="192001" y="287999"/>
            <a:ext cx="3402100" cy="3204500"/>
          </a:xfrm>
        </p:spPr>
        <p:txBody>
          <a:bodyPr anchor="t" anchorCtr="0"/>
          <a:lstStyle>
            <a:lvl1pPr indent="0">
              <a:lnSpc>
                <a:spcPts val="3200"/>
              </a:lnSpc>
              <a:spcAft>
                <a:spcPts val="0"/>
              </a:spcAft>
              <a:defRPr sz="2933"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3183013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lour">
    <p:spTree>
      <p:nvGrpSpPr>
        <p:cNvPr id="1" name=""/>
        <p:cNvGrpSpPr/>
        <p:nvPr/>
      </p:nvGrpSpPr>
      <p:grpSpPr>
        <a:xfrm>
          <a:off x="0" y="0"/>
          <a:ext cx="0" cy="0"/>
          <a:chOff x="0" y="0"/>
          <a:chExt cx="0" cy="0"/>
        </a:xfrm>
      </p:grpSpPr>
      <p:sp>
        <p:nvSpPr>
          <p:cNvPr id="7" name="Date Placeholder 6"/>
          <p:cNvSpPr>
            <a:spLocks noGrp="1"/>
          </p:cNvSpPr>
          <p:nvPr userDrawn="1">
            <p:ph type="dt" sz="half" idx="15"/>
          </p:nvPr>
        </p:nvSpPr>
        <p:spPr/>
        <p:txBody>
          <a:bodyPr/>
          <a:lstStyle/>
          <a:p>
            <a:fld id="{E8B17B30-B073-4267-AF98-E10852E7EF5D}" type="datetime4">
              <a:rPr lang="en-AU" smtClean="0"/>
              <a:t>20 May 2024</a:t>
            </a:fld>
            <a:endParaRPr lang="en-AU" dirty="0"/>
          </a:p>
        </p:txBody>
      </p:sp>
      <p:sp>
        <p:nvSpPr>
          <p:cNvPr id="8" name="Footer Placeholder 7"/>
          <p:cNvSpPr>
            <a:spLocks noGrp="1"/>
          </p:cNvSpPr>
          <p:nvPr userDrawn="1">
            <p:ph type="ftr" sz="quarter" idx="16"/>
          </p:nvPr>
        </p:nvSpPr>
        <p:spPr/>
        <p:txBody>
          <a:bodyPr/>
          <a:lstStyle/>
          <a:p>
            <a:r>
              <a:rPr lang="en-AU"/>
              <a:t>Presentation Title | Event, Location</a:t>
            </a:r>
            <a:endParaRPr lang="en-AU" dirty="0"/>
          </a:p>
        </p:txBody>
      </p:sp>
      <p:sp>
        <p:nvSpPr>
          <p:cNvPr id="9" name="Slide Number Placeholder 8"/>
          <p:cNvSpPr>
            <a:spLocks noGrp="1"/>
          </p:cNvSpPr>
          <p:nvPr userDrawn="1">
            <p:ph type="sldNum" sz="quarter" idx="17"/>
          </p:nvPr>
        </p:nvSpPr>
        <p:spPr/>
        <p:txBody>
          <a:bodyPr/>
          <a:lstStyle/>
          <a:p>
            <a:fld id="{3034ED35-68C8-490F-8179-2536BE7EA83A}" type="slidenum">
              <a:rPr lang="en-AU" smtClean="0"/>
              <a:pPr/>
              <a:t>‹#›</a:t>
            </a:fld>
            <a:endParaRPr lang="en-AU" dirty="0"/>
          </a:p>
        </p:txBody>
      </p:sp>
      <p:grpSp>
        <p:nvGrpSpPr>
          <p:cNvPr id="4" name="Group 3"/>
          <p:cNvGrpSpPr/>
          <p:nvPr userDrawn="1"/>
        </p:nvGrpSpPr>
        <p:grpSpPr>
          <a:xfrm>
            <a:off x="175065" y="1632000"/>
            <a:ext cx="11659912" cy="2750401"/>
            <a:chOff x="131299" y="1223999"/>
            <a:chExt cx="8744934" cy="2062801"/>
          </a:xfrm>
        </p:grpSpPr>
        <p:sp>
          <p:nvSpPr>
            <p:cNvPr id="14" name="Rectangle 13"/>
            <p:cNvSpPr/>
            <p:nvPr userDrawn="1"/>
          </p:nvSpPr>
          <p:spPr>
            <a:xfrm>
              <a:off x="1985300" y="1800000"/>
              <a:ext cx="828000" cy="846001"/>
            </a:xfrm>
            <a:prstGeom prst="rect">
              <a:avLst/>
            </a:prstGeom>
            <a:solidFill>
              <a:schemeClr val="bg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2"/>
                </a:solidFill>
              </a:endParaRPr>
            </a:p>
          </p:txBody>
        </p:sp>
        <p:sp>
          <p:nvSpPr>
            <p:cNvPr id="15" name="Rectangle 14"/>
            <p:cNvSpPr/>
            <p:nvPr userDrawn="1"/>
          </p:nvSpPr>
          <p:spPr>
            <a:xfrm>
              <a:off x="1076300" y="1800000"/>
              <a:ext cx="828000" cy="846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solidFill>
                  <a:schemeClr val="accent1"/>
                </a:solidFill>
              </a:endParaRPr>
            </a:p>
          </p:txBody>
        </p:sp>
        <p:sp>
          <p:nvSpPr>
            <p:cNvPr id="17" name="TextBox 16"/>
            <p:cNvSpPr txBox="1"/>
            <p:nvPr userDrawn="1"/>
          </p:nvSpPr>
          <p:spPr>
            <a:xfrm>
              <a:off x="1049300" y="2746800"/>
              <a:ext cx="569167"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255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205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5</a:t>
              </a:r>
              <a:endParaRPr lang="en-AU" sz="1067" dirty="0">
                <a:latin typeface="+mj-lt"/>
              </a:endParaRPr>
            </a:p>
          </p:txBody>
        </p:sp>
        <p:sp>
          <p:nvSpPr>
            <p:cNvPr id="24" name="Rectangle 23"/>
            <p:cNvSpPr/>
            <p:nvPr userDrawn="1"/>
          </p:nvSpPr>
          <p:spPr>
            <a:xfrm>
              <a:off x="5447400" y="1800000"/>
              <a:ext cx="828000" cy="84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2"/>
                </a:solidFill>
              </a:endParaRPr>
            </a:p>
          </p:txBody>
        </p:sp>
        <p:sp>
          <p:nvSpPr>
            <p:cNvPr id="25" name="Rectangle 24"/>
            <p:cNvSpPr/>
            <p:nvPr userDrawn="1"/>
          </p:nvSpPr>
          <p:spPr>
            <a:xfrm>
              <a:off x="4547400" y="1800000"/>
              <a:ext cx="828000" cy="84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6"/>
                </a:solidFill>
              </a:endParaRPr>
            </a:p>
          </p:txBody>
        </p:sp>
        <p:sp>
          <p:nvSpPr>
            <p:cNvPr id="31" name="Rectangle 30"/>
            <p:cNvSpPr/>
            <p:nvPr userDrawn="1"/>
          </p:nvSpPr>
          <p:spPr>
            <a:xfrm>
              <a:off x="3647400" y="1800000"/>
              <a:ext cx="828000" cy="84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accent5"/>
                </a:solidFill>
              </a:endParaRPr>
            </a:p>
          </p:txBody>
        </p:sp>
        <p:sp>
          <p:nvSpPr>
            <p:cNvPr id="21" name="Rectangle 20"/>
            <p:cNvSpPr/>
            <p:nvPr userDrawn="1"/>
          </p:nvSpPr>
          <p:spPr>
            <a:xfrm>
              <a:off x="167300" y="1800000"/>
              <a:ext cx="828000" cy="84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1"/>
                </a:solidFill>
              </a:endParaRPr>
            </a:p>
          </p:txBody>
        </p:sp>
        <p:sp>
          <p:nvSpPr>
            <p:cNvPr id="22" name="TextBox 21"/>
            <p:cNvSpPr txBox="1"/>
            <p:nvPr userDrawn="1"/>
          </p:nvSpPr>
          <p:spPr>
            <a:xfrm>
              <a:off x="131300" y="2746800"/>
              <a:ext cx="569167"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0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67 </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70</a:t>
              </a:r>
              <a:endParaRPr lang="en-AU" sz="1067" dirty="0">
                <a:latin typeface="+mj-lt"/>
              </a:endParaRPr>
            </a:p>
          </p:txBody>
        </p:sp>
        <p:sp>
          <p:nvSpPr>
            <p:cNvPr id="23" name="TextBox 22"/>
            <p:cNvSpPr txBox="1"/>
            <p:nvPr userDrawn="1"/>
          </p:nvSpPr>
          <p:spPr>
            <a:xfrm>
              <a:off x="131299" y="1223999"/>
              <a:ext cx="2682001" cy="468000"/>
            </a:xfrm>
            <a:prstGeom prst="rect">
              <a:avLst/>
            </a:prstGeom>
            <a:noFill/>
          </p:spPr>
          <p:txBody>
            <a:bodyPr wrap="square" lIns="36000" tIns="36000" rIns="36000" bIns="36000" rtlCol="0">
              <a:noAutofit/>
            </a:bodyPr>
            <a:lstStyle/>
            <a:p>
              <a:pPr>
                <a:lnSpc>
                  <a:spcPct val="90000"/>
                </a:lnSpc>
              </a:pPr>
              <a:r>
                <a:rPr lang="en-AU" sz="1333" b="0" dirty="0">
                  <a:solidFill>
                    <a:schemeClr val="tx1"/>
                  </a:solidFill>
                  <a:latin typeface="+mn-lt"/>
                </a:rPr>
                <a:t>Primary Colour Palette</a:t>
              </a:r>
            </a:p>
          </p:txBody>
        </p:sp>
        <p:sp>
          <p:nvSpPr>
            <p:cNvPr id="13" name="TextBox 12"/>
            <p:cNvSpPr txBox="1"/>
            <p:nvPr userDrawn="1"/>
          </p:nvSpPr>
          <p:spPr>
            <a:xfrm>
              <a:off x="3564000" y="1224000"/>
              <a:ext cx="5312233" cy="369332"/>
            </a:xfrm>
            <a:prstGeom prst="rect">
              <a:avLst/>
            </a:prstGeom>
            <a:noFill/>
          </p:spPr>
          <p:txBody>
            <a:bodyPr wrap="square" lIns="36000" tIns="36000" rIns="36000" bIns="36000" rtlCol="0">
              <a:noAutofit/>
            </a:bodyPr>
            <a:lstStyle/>
            <a:p>
              <a:pPr>
                <a:lnSpc>
                  <a:spcPct val="90000"/>
                </a:lnSpc>
              </a:pPr>
              <a:r>
                <a:rPr lang="en-AU" sz="1333" b="0" dirty="0">
                  <a:solidFill>
                    <a:schemeClr val="tx1"/>
                  </a:solidFill>
                  <a:latin typeface="+mn-lt"/>
                </a:rPr>
                <a:t>Secondary Colour Palette</a:t>
              </a:r>
              <a:br>
                <a:rPr lang="en-AU" sz="1333" b="0" dirty="0">
                  <a:solidFill>
                    <a:schemeClr val="tx1"/>
                  </a:solidFill>
                  <a:latin typeface="+mn-lt"/>
                </a:rPr>
              </a:br>
              <a:r>
                <a:rPr lang="en-AU" sz="1333" b="0" dirty="0">
                  <a:solidFill>
                    <a:schemeClr val="tx1"/>
                  </a:solidFill>
                  <a:latin typeface="+mn-lt"/>
                </a:rPr>
                <a:t>(to</a:t>
              </a:r>
              <a:r>
                <a:rPr lang="en-AU" sz="1333" b="0" baseline="0" dirty="0">
                  <a:solidFill>
                    <a:schemeClr val="tx1"/>
                  </a:solidFill>
                  <a:latin typeface="+mn-lt"/>
                </a:rPr>
                <a:t> be used for tables, charts, graphs and highlights)</a:t>
              </a:r>
              <a:endParaRPr lang="en-AU" sz="1333" b="0" dirty="0">
                <a:solidFill>
                  <a:schemeClr val="accent1">
                    <a:lumMod val="75000"/>
                  </a:schemeClr>
                </a:solidFill>
                <a:latin typeface="+mn-lt"/>
              </a:endParaRPr>
            </a:p>
          </p:txBody>
        </p:sp>
        <p:sp>
          <p:nvSpPr>
            <p:cNvPr id="32" name="TextBox 31"/>
            <p:cNvSpPr txBox="1"/>
            <p:nvPr userDrawn="1"/>
          </p:nvSpPr>
          <p:spPr>
            <a:xfrm>
              <a:off x="194930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240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240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240</a:t>
              </a:r>
              <a:endParaRPr lang="en-AU" sz="1067" dirty="0">
                <a:latin typeface="+mj-lt"/>
              </a:endParaRPr>
            </a:p>
          </p:txBody>
        </p:sp>
        <p:sp>
          <p:nvSpPr>
            <p:cNvPr id="35" name="TextBox 34"/>
            <p:cNvSpPr txBox="1"/>
            <p:nvPr userDrawn="1"/>
          </p:nvSpPr>
          <p:spPr>
            <a:xfrm>
              <a:off x="36304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243</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112</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33</a:t>
              </a:r>
              <a:endParaRPr lang="en-AU" sz="1067" dirty="0">
                <a:latin typeface="+mj-lt"/>
              </a:endParaRPr>
            </a:p>
          </p:txBody>
        </p:sp>
        <p:sp>
          <p:nvSpPr>
            <p:cNvPr id="36" name="TextBox 35"/>
            <p:cNvSpPr txBox="1"/>
            <p:nvPr userDrawn="1"/>
          </p:nvSpPr>
          <p:spPr>
            <a:xfrm>
              <a:off x="454210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250</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165</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63</a:t>
              </a:r>
              <a:endParaRPr lang="en-AU" sz="1067" dirty="0">
                <a:latin typeface="+mj-lt"/>
              </a:endParaRPr>
            </a:p>
          </p:txBody>
        </p:sp>
        <p:sp>
          <p:nvSpPr>
            <p:cNvPr id="37" name="TextBox 36"/>
            <p:cNvSpPr txBox="1"/>
            <p:nvPr userDrawn="1"/>
          </p:nvSpPr>
          <p:spPr>
            <a:xfrm>
              <a:off x="54304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121</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186</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184</a:t>
              </a:r>
              <a:endParaRPr lang="en-AU" sz="1067" dirty="0">
                <a:latin typeface="+mj-lt"/>
              </a:endParaRPr>
            </a:p>
          </p:txBody>
        </p:sp>
        <p:sp>
          <p:nvSpPr>
            <p:cNvPr id="38" name="TextBox 37"/>
            <p:cNvSpPr txBox="1"/>
            <p:nvPr userDrawn="1"/>
          </p:nvSpPr>
          <p:spPr>
            <a:xfrm>
              <a:off x="6343150" y="2746800"/>
              <a:ext cx="540000" cy="540000"/>
            </a:xfrm>
            <a:prstGeom prst="rect">
              <a:avLst/>
            </a:prstGeom>
            <a:noFill/>
          </p:spPr>
          <p:txBody>
            <a:bodyPr wrap="square" lIns="36000" tIns="36000" rIns="36000" bIns="36000" rtlCol="0">
              <a:noAutofit/>
            </a:bodyPr>
            <a:lstStyle/>
            <a:p>
              <a:pPr>
                <a:lnSpc>
                  <a:spcPct val="120000"/>
                </a:lnSpc>
              </a:pPr>
              <a:r>
                <a:rPr lang="en-AU" sz="1067" b="0" i="0" u="none" strike="noStrike" kern="1200" baseline="0" dirty="0">
                  <a:solidFill>
                    <a:schemeClr val="tx1"/>
                  </a:solidFill>
                  <a:latin typeface="+mj-lt"/>
                  <a:ea typeface="+mn-ea"/>
                  <a:cs typeface="+mn-cs"/>
                </a:rPr>
                <a:t>R 162</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G 201</a:t>
              </a:r>
              <a:br>
                <a:rPr lang="en-AU" sz="1067" b="0" i="0" u="none" strike="noStrike" kern="1200" baseline="0" dirty="0">
                  <a:solidFill>
                    <a:schemeClr val="tx1"/>
                  </a:solidFill>
                  <a:latin typeface="+mj-lt"/>
                  <a:ea typeface="+mn-ea"/>
                  <a:cs typeface="+mn-cs"/>
                </a:rPr>
              </a:br>
              <a:r>
                <a:rPr lang="en-AU" sz="1067" b="0" i="0" u="none" strike="noStrike" kern="1200" baseline="0" dirty="0">
                  <a:solidFill>
                    <a:schemeClr val="tx1"/>
                  </a:solidFill>
                  <a:latin typeface="+mj-lt"/>
                  <a:ea typeface="+mn-ea"/>
                  <a:cs typeface="+mn-cs"/>
                </a:rPr>
                <a:t>B 178</a:t>
              </a:r>
              <a:endParaRPr lang="en-AU" sz="1067" dirty="0">
                <a:latin typeface="+mj-lt"/>
              </a:endParaRPr>
            </a:p>
          </p:txBody>
        </p:sp>
        <p:sp>
          <p:nvSpPr>
            <p:cNvPr id="39" name="Rectangle 38"/>
            <p:cNvSpPr/>
            <p:nvPr userDrawn="1"/>
          </p:nvSpPr>
          <p:spPr>
            <a:xfrm>
              <a:off x="6347400" y="1800000"/>
              <a:ext cx="828000" cy="84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a:solidFill>
                  <a:schemeClr val="tx2"/>
                </a:solidFill>
              </a:endParaRPr>
            </a:p>
          </p:txBody>
        </p:sp>
      </p:grpSp>
      <p:sp>
        <p:nvSpPr>
          <p:cNvPr id="3" name="TextBox 2"/>
          <p:cNvSpPr txBox="1"/>
          <p:nvPr userDrawn="1"/>
        </p:nvSpPr>
        <p:spPr>
          <a:xfrm>
            <a:off x="115623" y="253097"/>
            <a:ext cx="1820333" cy="388248"/>
          </a:xfrm>
          <a:prstGeom prst="rect">
            <a:avLst/>
          </a:prstGeom>
          <a:noFill/>
        </p:spPr>
        <p:txBody>
          <a:bodyPr wrap="square" rtlCol="0">
            <a:spAutoFit/>
          </a:bodyPr>
          <a:lstStyle/>
          <a:p>
            <a:pPr>
              <a:lnSpc>
                <a:spcPct val="112000"/>
              </a:lnSpc>
            </a:pPr>
            <a:r>
              <a:rPr lang="en-AU" sz="1867" dirty="0"/>
              <a:t>Colour Palette</a:t>
            </a:r>
          </a:p>
        </p:txBody>
      </p:sp>
    </p:spTree>
    <p:extLst>
      <p:ext uri="{BB962C8B-B14F-4D97-AF65-F5344CB8AC3E}">
        <p14:creationId xmlns:p14="http://schemas.microsoft.com/office/powerpoint/2010/main" val="439837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Tree>
    <p:extLst>
      <p:ext uri="{BB962C8B-B14F-4D97-AF65-F5344CB8AC3E}">
        <p14:creationId xmlns:p14="http://schemas.microsoft.com/office/powerpoint/2010/main" val="530116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mparison 2 Image">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3"/>
          <p:cNvSpPr>
            <a:spLocks noGrp="1"/>
          </p:cNvSpPr>
          <p:nvPr>
            <p:ph type="pic" sz="quarter" idx="14"/>
          </p:nvPr>
        </p:nvSpPr>
        <p:spPr>
          <a:xfrm>
            <a:off x="7315649" y="1411660"/>
            <a:ext cx="2847452" cy="2177701"/>
          </a:xfrm>
        </p:spPr>
      </p:sp>
      <p:sp>
        <p:nvSpPr>
          <p:cNvPr id="7" name="Picture Placeholder 2"/>
          <p:cNvSpPr>
            <a:spLocks noGrp="1"/>
          </p:cNvSpPr>
          <p:nvPr>
            <p:ph type="pic" sz="quarter" idx="13"/>
          </p:nvPr>
        </p:nvSpPr>
        <p:spPr>
          <a:xfrm>
            <a:off x="1972450" y="1399536"/>
            <a:ext cx="2776972" cy="2177701"/>
          </a:xfrm>
        </p:spPr>
      </p:sp>
    </p:spTree>
    <p:extLst>
      <p:ext uri="{BB962C8B-B14F-4D97-AF65-F5344CB8AC3E}">
        <p14:creationId xmlns:p14="http://schemas.microsoft.com/office/powerpoint/2010/main" val="2847893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3 Image">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9" name="Picture Placeholder 8"/>
          <p:cNvSpPr>
            <a:spLocks noGrp="1"/>
          </p:cNvSpPr>
          <p:nvPr>
            <p:ph type="pic" sz="quarter" idx="13"/>
          </p:nvPr>
        </p:nvSpPr>
        <p:spPr>
          <a:xfrm>
            <a:off x="1069526" y="2070102"/>
            <a:ext cx="2247900" cy="2247900"/>
          </a:xfrm>
          <a:prstGeom prst="ellipse">
            <a:avLst/>
          </a:prstGeom>
        </p:spPr>
        <p:txBody>
          <a:bodyPr/>
          <a:lstStyle/>
          <a:p>
            <a:r>
              <a:rPr lang="en-US"/>
              <a:t>Click icon to add picture</a:t>
            </a:r>
            <a:endParaRPr lang="id-ID" dirty="0"/>
          </a:p>
        </p:txBody>
      </p:sp>
      <p:sp>
        <p:nvSpPr>
          <p:cNvPr id="10" name="Picture Placeholder 8"/>
          <p:cNvSpPr>
            <a:spLocks noGrp="1"/>
          </p:cNvSpPr>
          <p:nvPr>
            <p:ph type="pic" sz="quarter" idx="14"/>
          </p:nvPr>
        </p:nvSpPr>
        <p:spPr>
          <a:xfrm>
            <a:off x="4972051" y="2070102"/>
            <a:ext cx="2247900" cy="2247900"/>
          </a:xfrm>
          <a:prstGeom prst="ellipse">
            <a:avLst/>
          </a:prstGeom>
        </p:spPr>
        <p:txBody>
          <a:bodyPr/>
          <a:lstStyle/>
          <a:p>
            <a:r>
              <a:rPr lang="en-US"/>
              <a:t>Click icon to add picture</a:t>
            </a:r>
            <a:endParaRPr lang="id-ID" dirty="0"/>
          </a:p>
        </p:txBody>
      </p:sp>
      <p:sp>
        <p:nvSpPr>
          <p:cNvPr id="11" name="Picture Placeholder 8"/>
          <p:cNvSpPr>
            <a:spLocks noGrp="1"/>
          </p:cNvSpPr>
          <p:nvPr>
            <p:ph type="pic" sz="quarter" idx="15"/>
          </p:nvPr>
        </p:nvSpPr>
        <p:spPr>
          <a:xfrm>
            <a:off x="8889093" y="2070102"/>
            <a:ext cx="2247900" cy="2247900"/>
          </a:xfrm>
          <a:prstGeom prst="ellipse">
            <a:avLst/>
          </a:prstGeom>
        </p:spPr>
        <p:txBody>
          <a:bodyPr/>
          <a:lstStyle/>
          <a:p>
            <a:r>
              <a:rPr lang="en-US"/>
              <a:t>Click icon to add picture</a:t>
            </a:r>
            <a:endParaRPr lang="id-ID" dirty="0"/>
          </a:p>
        </p:txBody>
      </p:sp>
    </p:spTree>
    <p:extLst>
      <p:ext uri="{BB962C8B-B14F-4D97-AF65-F5344CB8AC3E}">
        <p14:creationId xmlns:p14="http://schemas.microsoft.com/office/powerpoint/2010/main" val="71097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6"/>
          <p:cNvSpPr>
            <a:spLocks noGrp="1"/>
          </p:cNvSpPr>
          <p:nvPr>
            <p:ph type="pic" sz="quarter" idx="13"/>
          </p:nvPr>
        </p:nvSpPr>
        <p:spPr>
          <a:xfrm>
            <a:off x="4695825" y="2143127"/>
            <a:ext cx="2743200" cy="3609975"/>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390020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Su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Text Placeholder 4"/>
          <p:cNvSpPr>
            <a:spLocks noGrp="1"/>
          </p:cNvSpPr>
          <p:nvPr>
            <p:ph type="body" sz="quarter" idx="10" hasCustomPrompt="1"/>
          </p:nvPr>
        </p:nvSpPr>
        <p:spPr>
          <a:xfrm>
            <a:off x="264000" y="384000"/>
            <a:ext cx="5760000" cy="3240000"/>
          </a:xfrm>
          <a:solidFill>
            <a:schemeClr val="bg1"/>
          </a:solidFill>
          <a:ln>
            <a:noFill/>
          </a:ln>
        </p:spPr>
        <p:txBody>
          <a:bodyPr lIns="180000" tIns="162000" rIns="180000" bIns="180000"/>
          <a:lstStyle>
            <a:lvl1pPr indent="0">
              <a:lnSpc>
                <a:spcPts val="3200"/>
              </a:lnSpc>
              <a:spcBef>
                <a:spcPts val="0"/>
              </a:spcBef>
              <a:spcAft>
                <a:spcPts val="333"/>
              </a:spcAft>
              <a:defRPr sz="2933" spc="0" baseline="0"/>
            </a:lvl1pPr>
            <a:lvl2pPr marL="0" indent="0">
              <a:lnSpc>
                <a:spcPts val="3200"/>
              </a:lnSpc>
              <a:spcAft>
                <a:spcPts val="0"/>
              </a:spcAft>
              <a:buFontTx/>
              <a:buNone/>
              <a:defRPr sz="2933" i="1" spc="-27"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43251" y="3167745"/>
            <a:ext cx="1296000" cy="432000"/>
          </a:xfrm>
        </p:spPr>
        <p:txBody>
          <a:bodyPr/>
          <a:lstStyle>
            <a:lvl1pPr indent="0">
              <a:lnSpc>
                <a:spcPct val="100000"/>
              </a:lnSpc>
              <a:spcAft>
                <a:spcPts val="0"/>
              </a:spcAft>
              <a:defRPr sz="1067"/>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479926" y="3167744"/>
            <a:ext cx="1076325" cy="432000"/>
          </a:xfrm>
        </p:spPr>
        <p:txBody>
          <a:bodyPr/>
          <a:lstStyle>
            <a:lvl1pPr indent="0">
              <a:lnSpc>
                <a:spcPct val="100000"/>
              </a:lnSpc>
              <a:spcAft>
                <a:spcPts val="0"/>
              </a:spcAft>
              <a:defRPr sz="1067"/>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99200" y="3038400"/>
            <a:ext cx="1536000" cy="456000"/>
          </a:xfrm>
          <a:blipFill>
            <a:blip r:embed="rId4"/>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40263775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6"/>
          <p:cNvSpPr>
            <a:spLocks noGrp="1"/>
          </p:cNvSpPr>
          <p:nvPr>
            <p:ph type="pic" sz="quarter" idx="13"/>
          </p:nvPr>
        </p:nvSpPr>
        <p:spPr>
          <a:xfrm>
            <a:off x="7679669" y="1933036"/>
            <a:ext cx="2621951" cy="2747752"/>
          </a:xfrm>
          <a:custGeom>
            <a:avLst/>
            <a:gdLst>
              <a:gd name="connsiteX0" fmla="*/ 0 w 1397000"/>
              <a:gd name="connsiteY0" fmla="*/ 0 h 2730500"/>
              <a:gd name="connsiteX1" fmla="*/ 1397000 w 1397000"/>
              <a:gd name="connsiteY1" fmla="*/ 0 h 2730500"/>
              <a:gd name="connsiteX2" fmla="*/ 1397000 w 1397000"/>
              <a:gd name="connsiteY2" fmla="*/ 2730500 h 2730500"/>
              <a:gd name="connsiteX3" fmla="*/ 0 w 1397000"/>
              <a:gd name="connsiteY3" fmla="*/ 2730500 h 2730500"/>
              <a:gd name="connsiteX4" fmla="*/ 0 w 1397000"/>
              <a:gd name="connsiteY4" fmla="*/ 0 h 2730500"/>
              <a:gd name="connsiteX0" fmla="*/ 0 w 2414917"/>
              <a:gd name="connsiteY0" fmla="*/ 0 h 2730500"/>
              <a:gd name="connsiteX1" fmla="*/ 1397000 w 2414917"/>
              <a:gd name="connsiteY1" fmla="*/ 0 h 2730500"/>
              <a:gd name="connsiteX2" fmla="*/ 2414917 w 2414917"/>
              <a:gd name="connsiteY2" fmla="*/ 2316432 h 2730500"/>
              <a:gd name="connsiteX3" fmla="*/ 0 w 2414917"/>
              <a:gd name="connsiteY3" fmla="*/ 2730500 h 2730500"/>
              <a:gd name="connsiteX4" fmla="*/ 0 w 2414917"/>
              <a:gd name="connsiteY4" fmla="*/ 0 h 2730500"/>
              <a:gd name="connsiteX0" fmla="*/ 0 w 2414917"/>
              <a:gd name="connsiteY0" fmla="*/ 86264 h 2816764"/>
              <a:gd name="connsiteX1" fmla="*/ 1095076 w 2414917"/>
              <a:gd name="connsiteY1" fmla="*/ 0 h 2816764"/>
              <a:gd name="connsiteX2" fmla="*/ 2414917 w 2414917"/>
              <a:gd name="connsiteY2" fmla="*/ 2402696 h 2816764"/>
              <a:gd name="connsiteX3" fmla="*/ 0 w 2414917"/>
              <a:gd name="connsiteY3" fmla="*/ 2816764 h 2816764"/>
              <a:gd name="connsiteX4" fmla="*/ 0 w 2414917"/>
              <a:gd name="connsiteY4" fmla="*/ 86264 h 2816764"/>
              <a:gd name="connsiteX0" fmla="*/ 0 w 2621951"/>
              <a:gd name="connsiteY0" fmla="*/ 258792 h 2816764"/>
              <a:gd name="connsiteX1" fmla="*/ 1302110 w 2621951"/>
              <a:gd name="connsiteY1" fmla="*/ 0 h 2816764"/>
              <a:gd name="connsiteX2" fmla="*/ 2621951 w 2621951"/>
              <a:gd name="connsiteY2" fmla="*/ 2402696 h 2816764"/>
              <a:gd name="connsiteX3" fmla="*/ 207034 w 2621951"/>
              <a:gd name="connsiteY3" fmla="*/ 2816764 h 2816764"/>
              <a:gd name="connsiteX4" fmla="*/ 0 w 2621951"/>
              <a:gd name="connsiteY4" fmla="*/ 258792 h 2816764"/>
              <a:gd name="connsiteX0" fmla="*/ 0 w 2621951"/>
              <a:gd name="connsiteY0" fmla="*/ 258792 h 2747752"/>
              <a:gd name="connsiteX1" fmla="*/ 1302110 w 2621951"/>
              <a:gd name="connsiteY1" fmla="*/ 0 h 2747752"/>
              <a:gd name="connsiteX2" fmla="*/ 2621951 w 2621951"/>
              <a:gd name="connsiteY2" fmla="*/ 2402696 h 2747752"/>
              <a:gd name="connsiteX3" fmla="*/ 1337094 w 2621951"/>
              <a:gd name="connsiteY3" fmla="*/ 2747752 h 2747752"/>
              <a:gd name="connsiteX4" fmla="*/ 0 w 2621951"/>
              <a:gd name="connsiteY4" fmla="*/ 258792 h 2747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951" h="2747752">
                <a:moveTo>
                  <a:pt x="0" y="258792"/>
                </a:moveTo>
                <a:lnTo>
                  <a:pt x="1302110" y="0"/>
                </a:lnTo>
                <a:lnTo>
                  <a:pt x="2621951" y="2402696"/>
                </a:lnTo>
                <a:lnTo>
                  <a:pt x="1337094" y="2747752"/>
                </a:lnTo>
                <a:lnTo>
                  <a:pt x="0" y="258792"/>
                </a:lnTo>
                <a:close/>
              </a:path>
            </a:pathLst>
          </a:custGeom>
        </p:spPr>
        <p:txBody>
          <a:bodyPr/>
          <a:lstStyle>
            <a:lvl1pPr>
              <a:defRPr sz="1351"/>
            </a:lvl1pPr>
          </a:lstStyle>
          <a:p>
            <a:r>
              <a:rPr lang="en-US"/>
              <a:t>Click icon to add picture</a:t>
            </a:r>
            <a:endParaRPr lang="id-ID" dirty="0"/>
          </a:p>
        </p:txBody>
      </p:sp>
    </p:spTree>
    <p:extLst>
      <p:ext uri="{BB962C8B-B14F-4D97-AF65-F5344CB8AC3E}">
        <p14:creationId xmlns:p14="http://schemas.microsoft.com/office/powerpoint/2010/main" val="1230178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8" name="Picture Placeholder 6"/>
          <p:cNvSpPr>
            <a:spLocks noGrp="1"/>
          </p:cNvSpPr>
          <p:nvPr>
            <p:ph type="pic" sz="quarter" idx="13"/>
          </p:nvPr>
        </p:nvSpPr>
        <p:spPr>
          <a:xfrm>
            <a:off x="533401" y="1803405"/>
            <a:ext cx="1701801" cy="2522539"/>
          </a:xfrm>
          <a:prstGeom prst="rect">
            <a:avLst/>
          </a:prstGeom>
        </p:spPr>
        <p:txBody>
          <a:bodyPr/>
          <a:lstStyle/>
          <a:p>
            <a:r>
              <a:rPr lang="en-US"/>
              <a:t>Click icon to add picture</a:t>
            </a:r>
            <a:endParaRPr lang="id-ID"/>
          </a:p>
        </p:txBody>
      </p:sp>
      <p:sp>
        <p:nvSpPr>
          <p:cNvPr id="9" name="Picture Placeholder 6"/>
          <p:cNvSpPr>
            <a:spLocks noGrp="1"/>
          </p:cNvSpPr>
          <p:nvPr>
            <p:ph type="pic" sz="quarter" idx="14"/>
          </p:nvPr>
        </p:nvSpPr>
        <p:spPr>
          <a:xfrm>
            <a:off x="2201333" y="1930407"/>
            <a:ext cx="1659467" cy="2988205"/>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40869035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8"/>
          <p:cNvSpPr>
            <a:spLocks noGrp="1"/>
          </p:cNvSpPr>
          <p:nvPr>
            <p:ph type="pic" sz="quarter" idx="15"/>
          </p:nvPr>
        </p:nvSpPr>
        <p:spPr>
          <a:xfrm>
            <a:off x="7466205" y="3086521"/>
            <a:ext cx="4230497" cy="3211512"/>
          </a:xfrm>
        </p:spPr>
        <p:txBody>
          <a:bodyPr/>
          <a:lstStyle/>
          <a:p>
            <a:r>
              <a:rPr lang="en-US"/>
              <a:t>Click icon to add picture</a:t>
            </a:r>
            <a:endParaRPr lang="id-ID"/>
          </a:p>
        </p:txBody>
      </p:sp>
      <p:sp>
        <p:nvSpPr>
          <p:cNvPr id="11" name="Picture Placeholder 8"/>
          <p:cNvSpPr>
            <a:spLocks noGrp="1"/>
          </p:cNvSpPr>
          <p:nvPr>
            <p:ph type="pic" sz="quarter" idx="16"/>
          </p:nvPr>
        </p:nvSpPr>
        <p:spPr>
          <a:xfrm>
            <a:off x="5491847" y="1690688"/>
            <a:ext cx="4457700" cy="3363912"/>
          </a:xfrm>
        </p:spPr>
        <p:txBody>
          <a:bodyPr/>
          <a:lstStyle/>
          <a:p>
            <a:r>
              <a:rPr lang="en-US"/>
              <a:t>Click icon to add picture</a:t>
            </a:r>
            <a:endParaRPr lang="id-ID"/>
          </a:p>
        </p:txBody>
      </p:sp>
    </p:spTree>
    <p:extLst>
      <p:ext uri="{BB962C8B-B14F-4D97-AF65-F5344CB8AC3E}">
        <p14:creationId xmlns:p14="http://schemas.microsoft.com/office/powerpoint/2010/main" val="985272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2"/>
          <p:cNvSpPr>
            <a:spLocks noGrp="1"/>
          </p:cNvSpPr>
          <p:nvPr>
            <p:ph type="pic" sz="quarter" idx="15"/>
          </p:nvPr>
        </p:nvSpPr>
        <p:spPr>
          <a:xfrm>
            <a:off x="7888755" y="1746122"/>
            <a:ext cx="1926196" cy="2873225"/>
          </a:xfrm>
        </p:spPr>
        <p:txBody>
          <a:bodyPr/>
          <a:lstStyle/>
          <a:p>
            <a:r>
              <a:rPr lang="en-US"/>
              <a:t>Click icon to add picture</a:t>
            </a:r>
            <a:endParaRPr lang="id-ID"/>
          </a:p>
        </p:txBody>
      </p:sp>
    </p:spTree>
    <p:extLst>
      <p:ext uri="{BB962C8B-B14F-4D97-AF65-F5344CB8AC3E}">
        <p14:creationId xmlns:p14="http://schemas.microsoft.com/office/powerpoint/2010/main" val="40823162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Mockup">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2"/>
          <p:cNvSpPr>
            <a:spLocks noGrp="1"/>
          </p:cNvSpPr>
          <p:nvPr>
            <p:ph type="pic" sz="quarter" idx="13"/>
          </p:nvPr>
        </p:nvSpPr>
        <p:spPr>
          <a:xfrm>
            <a:off x="1308103" y="1986810"/>
            <a:ext cx="2908300" cy="3927909"/>
          </a:xfrm>
        </p:spPr>
        <p:txBody>
          <a:bodyPr/>
          <a:lstStyle/>
          <a:p>
            <a:r>
              <a:rPr lang="en-US"/>
              <a:t>Click icon to add picture</a:t>
            </a:r>
            <a:endParaRPr lang="id-ID"/>
          </a:p>
        </p:txBody>
      </p:sp>
    </p:spTree>
    <p:extLst>
      <p:ext uri="{BB962C8B-B14F-4D97-AF65-F5344CB8AC3E}">
        <p14:creationId xmlns:p14="http://schemas.microsoft.com/office/powerpoint/2010/main" val="1617240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2"/>
          <p:cNvSpPr>
            <a:spLocks noGrp="1"/>
          </p:cNvSpPr>
          <p:nvPr>
            <p:ph type="pic" sz="quarter" idx="13"/>
          </p:nvPr>
        </p:nvSpPr>
        <p:spPr>
          <a:xfrm>
            <a:off x="1222377"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7" name="Picture Placeholder 2"/>
          <p:cNvSpPr>
            <a:spLocks noGrp="1"/>
          </p:cNvSpPr>
          <p:nvPr>
            <p:ph type="pic" sz="quarter" idx="14"/>
          </p:nvPr>
        </p:nvSpPr>
        <p:spPr>
          <a:xfrm>
            <a:off x="4533788"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8" name="Picture Placeholder 2"/>
          <p:cNvSpPr>
            <a:spLocks noGrp="1"/>
          </p:cNvSpPr>
          <p:nvPr>
            <p:ph type="pic" sz="quarter" idx="15"/>
          </p:nvPr>
        </p:nvSpPr>
        <p:spPr>
          <a:xfrm>
            <a:off x="7858049" y="1623696"/>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9" name="Picture Placeholder 2"/>
          <p:cNvSpPr>
            <a:spLocks noGrp="1"/>
          </p:cNvSpPr>
          <p:nvPr>
            <p:ph type="pic" sz="quarter" idx="16"/>
          </p:nvPr>
        </p:nvSpPr>
        <p:spPr>
          <a:xfrm>
            <a:off x="1222377"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10" name="Picture Placeholder 2"/>
          <p:cNvSpPr>
            <a:spLocks noGrp="1"/>
          </p:cNvSpPr>
          <p:nvPr>
            <p:ph type="pic" sz="quarter" idx="17"/>
          </p:nvPr>
        </p:nvSpPr>
        <p:spPr>
          <a:xfrm>
            <a:off x="4533788"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
        <p:nvSpPr>
          <p:cNvPr id="11" name="Picture Placeholder 2"/>
          <p:cNvSpPr>
            <a:spLocks noGrp="1"/>
          </p:cNvSpPr>
          <p:nvPr>
            <p:ph type="pic" sz="quarter" idx="18"/>
          </p:nvPr>
        </p:nvSpPr>
        <p:spPr>
          <a:xfrm>
            <a:off x="7858049" y="3855609"/>
            <a:ext cx="3106737" cy="2016211"/>
          </a:xfrm>
          <a:prstGeom prst="rect">
            <a:avLst/>
          </a:prstGeom>
        </p:spPr>
        <p:txBody>
          <a:bodyPr>
            <a:normAutofit/>
          </a:bodyPr>
          <a:lstStyle>
            <a:lvl1pPr>
              <a:defRPr sz="1351">
                <a:solidFill>
                  <a:schemeClr val="tx2"/>
                </a:solidFill>
              </a:defRPr>
            </a:lvl1pPr>
          </a:lstStyle>
          <a:p>
            <a:r>
              <a:rPr lang="en-US"/>
              <a:t>Click icon to add picture</a:t>
            </a:r>
            <a:endParaRPr lang="id-ID"/>
          </a:p>
        </p:txBody>
      </p:sp>
    </p:spTree>
    <p:extLst>
      <p:ext uri="{BB962C8B-B14F-4D97-AF65-F5344CB8AC3E}">
        <p14:creationId xmlns:p14="http://schemas.microsoft.com/office/powerpoint/2010/main" val="5984567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2" name="Picture Placeholder 11"/>
          <p:cNvSpPr>
            <a:spLocks noGrp="1"/>
          </p:cNvSpPr>
          <p:nvPr>
            <p:ph type="pic" sz="quarter" idx="13"/>
          </p:nvPr>
        </p:nvSpPr>
        <p:spPr>
          <a:xfrm>
            <a:off x="916105" y="1657581"/>
            <a:ext cx="2232000" cy="3600000"/>
          </a:xfrm>
          <a:prstGeom prst="rect">
            <a:avLst/>
          </a:prstGeom>
        </p:spPr>
        <p:txBody>
          <a:bodyPr/>
          <a:lstStyle/>
          <a:p>
            <a:r>
              <a:rPr lang="en-US"/>
              <a:t>Click icon to add picture</a:t>
            </a:r>
            <a:endParaRPr lang="id-ID"/>
          </a:p>
        </p:txBody>
      </p:sp>
      <p:sp>
        <p:nvSpPr>
          <p:cNvPr id="13" name="Picture Placeholder 11"/>
          <p:cNvSpPr>
            <a:spLocks noGrp="1"/>
          </p:cNvSpPr>
          <p:nvPr>
            <p:ph type="pic" sz="quarter" idx="14"/>
          </p:nvPr>
        </p:nvSpPr>
        <p:spPr>
          <a:xfrm>
            <a:off x="3619863" y="1657581"/>
            <a:ext cx="2232000" cy="3600000"/>
          </a:xfrm>
          <a:prstGeom prst="rect">
            <a:avLst/>
          </a:prstGeom>
        </p:spPr>
        <p:txBody>
          <a:bodyPr/>
          <a:lstStyle/>
          <a:p>
            <a:r>
              <a:rPr lang="en-US"/>
              <a:t>Click icon to add picture</a:t>
            </a:r>
            <a:endParaRPr lang="id-ID"/>
          </a:p>
        </p:txBody>
      </p:sp>
      <p:sp>
        <p:nvSpPr>
          <p:cNvPr id="14" name="Picture Placeholder 11"/>
          <p:cNvSpPr>
            <a:spLocks noGrp="1"/>
          </p:cNvSpPr>
          <p:nvPr>
            <p:ph type="pic" sz="quarter" idx="15"/>
          </p:nvPr>
        </p:nvSpPr>
        <p:spPr>
          <a:xfrm>
            <a:off x="6313605" y="1657581"/>
            <a:ext cx="2232000" cy="3600000"/>
          </a:xfrm>
          <a:prstGeom prst="rect">
            <a:avLst/>
          </a:prstGeom>
        </p:spPr>
        <p:txBody>
          <a:bodyPr/>
          <a:lstStyle/>
          <a:p>
            <a:r>
              <a:rPr lang="en-US"/>
              <a:t>Click icon to add picture</a:t>
            </a:r>
            <a:endParaRPr lang="id-ID"/>
          </a:p>
        </p:txBody>
      </p:sp>
      <p:sp>
        <p:nvSpPr>
          <p:cNvPr id="15" name="Picture Placeholder 11"/>
          <p:cNvSpPr>
            <a:spLocks noGrp="1"/>
          </p:cNvSpPr>
          <p:nvPr>
            <p:ph type="pic" sz="quarter" idx="16"/>
          </p:nvPr>
        </p:nvSpPr>
        <p:spPr>
          <a:xfrm>
            <a:off x="9019228" y="1657581"/>
            <a:ext cx="2232000" cy="3600000"/>
          </a:xfrm>
          <a:prstGeom prst="rect">
            <a:avLst/>
          </a:prstGeom>
        </p:spPr>
        <p:txBody>
          <a:bodyPr/>
          <a:lstStyle/>
          <a:p>
            <a:r>
              <a:rPr lang="en-US"/>
              <a:t>Click icon to add picture</a:t>
            </a:r>
            <a:endParaRPr lang="id-ID"/>
          </a:p>
        </p:txBody>
      </p:sp>
    </p:spTree>
    <p:extLst>
      <p:ext uri="{BB962C8B-B14F-4D97-AF65-F5344CB8AC3E}">
        <p14:creationId xmlns:p14="http://schemas.microsoft.com/office/powerpoint/2010/main" val="34909347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6"/>
          <p:cNvSpPr>
            <a:spLocks noGrp="1"/>
          </p:cNvSpPr>
          <p:nvPr>
            <p:ph type="pic" sz="quarter" idx="13"/>
          </p:nvPr>
        </p:nvSpPr>
        <p:spPr>
          <a:xfrm>
            <a:off x="6305095" y="1834271"/>
            <a:ext cx="4932000" cy="3600000"/>
          </a:xfrm>
          <a:prstGeom prst="rect">
            <a:avLst/>
          </a:prstGeom>
        </p:spPr>
      </p:sp>
      <p:sp>
        <p:nvSpPr>
          <p:cNvPr id="11" name="Picture Placeholder 7"/>
          <p:cNvSpPr>
            <a:spLocks noGrp="1"/>
          </p:cNvSpPr>
          <p:nvPr>
            <p:ph type="pic" sz="quarter" idx="14"/>
          </p:nvPr>
        </p:nvSpPr>
        <p:spPr>
          <a:xfrm>
            <a:off x="901531" y="1834271"/>
            <a:ext cx="4932000" cy="3600000"/>
          </a:xfrm>
          <a:prstGeom prst="rect">
            <a:avLst/>
          </a:prstGeom>
        </p:spPr>
      </p:sp>
    </p:spTree>
    <p:extLst>
      <p:ext uri="{BB962C8B-B14F-4D97-AF65-F5344CB8AC3E}">
        <p14:creationId xmlns:p14="http://schemas.microsoft.com/office/powerpoint/2010/main" val="1164386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Full Picture Placeholder">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 y="0"/>
            <a:ext cx="2034000" cy="2286000"/>
          </a:xfrm>
        </p:spPr>
        <p:txBody>
          <a:bodyPr>
            <a:normAutofit/>
          </a:bodyPr>
          <a:lstStyle>
            <a:lvl1pPr>
              <a:defRPr sz="900"/>
            </a:lvl1pPr>
          </a:lstStyle>
          <a:p>
            <a:r>
              <a:rPr lang="en-US"/>
              <a:t>Click icon to add picture</a:t>
            </a:r>
            <a:endParaRPr lang="id-ID"/>
          </a:p>
        </p:txBody>
      </p:sp>
      <p:sp>
        <p:nvSpPr>
          <p:cNvPr id="7" name="Picture Placeholder 3"/>
          <p:cNvSpPr>
            <a:spLocks noGrp="1"/>
          </p:cNvSpPr>
          <p:nvPr>
            <p:ph type="pic" sz="quarter" idx="11"/>
          </p:nvPr>
        </p:nvSpPr>
        <p:spPr>
          <a:xfrm>
            <a:off x="1" y="2286000"/>
            <a:ext cx="2034000" cy="2286000"/>
          </a:xfrm>
        </p:spPr>
        <p:txBody>
          <a:bodyPr>
            <a:normAutofit/>
          </a:bodyPr>
          <a:lstStyle>
            <a:lvl1pPr>
              <a:defRPr sz="900"/>
            </a:lvl1pPr>
          </a:lstStyle>
          <a:p>
            <a:r>
              <a:rPr lang="en-US"/>
              <a:t>Click icon to add picture</a:t>
            </a:r>
            <a:endParaRPr lang="id-ID"/>
          </a:p>
        </p:txBody>
      </p:sp>
      <p:sp>
        <p:nvSpPr>
          <p:cNvPr id="8" name="Picture Placeholder 3"/>
          <p:cNvSpPr>
            <a:spLocks noGrp="1"/>
          </p:cNvSpPr>
          <p:nvPr>
            <p:ph type="pic" sz="quarter" idx="12"/>
          </p:nvPr>
        </p:nvSpPr>
        <p:spPr>
          <a:xfrm>
            <a:off x="1" y="4572000"/>
            <a:ext cx="2034000" cy="2286000"/>
          </a:xfrm>
        </p:spPr>
        <p:txBody>
          <a:bodyPr>
            <a:normAutofit/>
          </a:bodyPr>
          <a:lstStyle>
            <a:lvl1pPr>
              <a:defRPr sz="900"/>
            </a:lvl1pPr>
          </a:lstStyle>
          <a:p>
            <a:r>
              <a:rPr lang="en-US"/>
              <a:t>Click icon to add picture</a:t>
            </a:r>
            <a:endParaRPr lang="id-ID"/>
          </a:p>
        </p:txBody>
      </p:sp>
      <p:sp>
        <p:nvSpPr>
          <p:cNvPr id="9" name="Picture Placeholder 3"/>
          <p:cNvSpPr>
            <a:spLocks noGrp="1"/>
          </p:cNvSpPr>
          <p:nvPr>
            <p:ph type="pic" sz="quarter" idx="13"/>
          </p:nvPr>
        </p:nvSpPr>
        <p:spPr>
          <a:xfrm>
            <a:off x="2037320" y="0"/>
            <a:ext cx="2034000" cy="2286000"/>
          </a:xfrm>
        </p:spPr>
        <p:txBody>
          <a:bodyPr>
            <a:normAutofit/>
          </a:bodyPr>
          <a:lstStyle>
            <a:lvl1pPr>
              <a:defRPr sz="900"/>
            </a:lvl1pPr>
          </a:lstStyle>
          <a:p>
            <a:r>
              <a:rPr lang="en-US"/>
              <a:t>Click icon to add picture</a:t>
            </a:r>
            <a:endParaRPr lang="id-ID"/>
          </a:p>
        </p:txBody>
      </p:sp>
      <p:sp>
        <p:nvSpPr>
          <p:cNvPr id="10" name="Picture Placeholder 3"/>
          <p:cNvSpPr>
            <a:spLocks noGrp="1"/>
          </p:cNvSpPr>
          <p:nvPr>
            <p:ph type="pic" sz="quarter" idx="14"/>
          </p:nvPr>
        </p:nvSpPr>
        <p:spPr>
          <a:xfrm>
            <a:off x="2037320" y="2286000"/>
            <a:ext cx="2034000" cy="2286000"/>
          </a:xfrm>
        </p:spPr>
        <p:txBody>
          <a:bodyPr>
            <a:normAutofit/>
          </a:bodyPr>
          <a:lstStyle>
            <a:lvl1pPr>
              <a:defRPr sz="900"/>
            </a:lvl1pPr>
          </a:lstStyle>
          <a:p>
            <a:r>
              <a:rPr lang="en-US"/>
              <a:t>Click icon to add picture</a:t>
            </a:r>
            <a:endParaRPr lang="id-ID"/>
          </a:p>
        </p:txBody>
      </p:sp>
      <p:sp>
        <p:nvSpPr>
          <p:cNvPr id="11" name="Picture Placeholder 3"/>
          <p:cNvSpPr>
            <a:spLocks noGrp="1"/>
          </p:cNvSpPr>
          <p:nvPr>
            <p:ph type="pic" sz="quarter" idx="15"/>
          </p:nvPr>
        </p:nvSpPr>
        <p:spPr>
          <a:xfrm>
            <a:off x="2037320" y="4572000"/>
            <a:ext cx="2034000" cy="2286000"/>
          </a:xfrm>
        </p:spPr>
        <p:txBody>
          <a:bodyPr>
            <a:normAutofit/>
          </a:bodyPr>
          <a:lstStyle>
            <a:lvl1pPr>
              <a:defRPr sz="900"/>
            </a:lvl1pPr>
          </a:lstStyle>
          <a:p>
            <a:r>
              <a:rPr lang="en-US"/>
              <a:t>Click icon to add picture</a:t>
            </a:r>
            <a:endParaRPr lang="id-ID"/>
          </a:p>
        </p:txBody>
      </p:sp>
      <p:sp>
        <p:nvSpPr>
          <p:cNvPr id="12" name="Picture Placeholder 3"/>
          <p:cNvSpPr>
            <a:spLocks noGrp="1"/>
          </p:cNvSpPr>
          <p:nvPr>
            <p:ph type="pic" sz="quarter" idx="16"/>
          </p:nvPr>
        </p:nvSpPr>
        <p:spPr>
          <a:xfrm>
            <a:off x="4071320" y="0"/>
            <a:ext cx="2034000" cy="2286000"/>
          </a:xfrm>
        </p:spPr>
        <p:txBody>
          <a:bodyPr>
            <a:normAutofit/>
          </a:bodyPr>
          <a:lstStyle>
            <a:lvl1pPr>
              <a:defRPr sz="900"/>
            </a:lvl1pPr>
          </a:lstStyle>
          <a:p>
            <a:r>
              <a:rPr lang="en-US"/>
              <a:t>Click icon to add picture</a:t>
            </a:r>
            <a:endParaRPr lang="id-ID"/>
          </a:p>
        </p:txBody>
      </p:sp>
      <p:sp>
        <p:nvSpPr>
          <p:cNvPr id="13" name="Picture Placeholder 3"/>
          <p:cNvSpPr>
            <a:spLocks noGrp="1"/>
          </p:cNvSpPr>
          <p:nvPr>
            <p:ph type="pic" sz="quarter" idx="17"/>
          </p:nvPr>
        </p:nvSpPr>
        <p:spPr>
          <a:xfrm>
            <a:off x="4071320" y="2286000"/>
            <a:ext cx="2034000" cy="2286000"/>
          </a:xfrm>
        </p:spPr>
        <p:txBody>
          <a:bodyPr>
            <a:normAutofit/>
          </a:bodyPr>
          <a:lstStyle>
            <a:lvl1pPr>
              <a:defRPr sz="900"/>
            </a:lvl1pPr>
          </a:lstStyle>
          <a:p>
            <a:r>
              <a:rPr lang="en-US"/>
              <a:t>Click icon to add picture</a:t>
            </a:r>
            <a:endParaRPr lang="id-ID"/>
          </a:p>
        </p:txBody>
      </p:sp>
      <p:sp>
        <p:nvSpPr>
          <p:cNvPr id="14" name="Picture Placeholder 3"/>
          <p:cNvSpPr>
            <a:spLocks noGrp="1"/>
          </p:cNvSpPr>
          <p:nvPr>
            <p:ph type="pic" sz="quarter" idx="18"/>
          </p:nvPr>
        </p:nvSpPr>
        <p:spPr>
          <a:xfrm>
            <a:off x="4071320" y="4572000"/>
            <a:ext cx="2034000" cy="2286000"/>
          </a:xfrm>
        </p:spPr>
        <p:txBody>
          <a:bodyPr>
            <a:normAutofit/>
          </a:bodyPr>
          <a:lstStyle>
            <a:lvl1pPr>
              <a:defRPr sz="900"/>
            </a:lvl1pPr>
          </a:lstStyle>
          <a:p>
            <a:r>
              <a:rPr lang="en-US"/>
              <a:t>Click icon to add picture</a:t>
            </a:r>
            <a:endParaRPr lang="id-ID"/>
          </a:p>
        </p:txBody>
      </p:sp>
      <p:sp>
        <p:nvSpPr>
          <p:cNvPr id="15" name="Picture Placeholder 3"/>
          <p:cNvSpPr>
            <a:spLocks noGrp="1"/>
          </p:cNvSpPr>
          <p:nvPr>
            <p:ph type="pic" sz="quarter" idx="19"/>
          </p:nvPr>
        </p:nvSpPr>
        <p:spPr>
          <a:xfrm>
            <a:off x="6108639" y="0"/>
            <a:ext cx="2034000" cy="2286000"/>
          </a:xfrm>
        </p:spPr>
        <p:txBody>
          <a:bodyPr>
            <a:normAutofit/>
          </a:bodyPr>
          <a:lstStyle>
            <a:lvl1pPr>
              <a:defRPr sz="900"/>
            </a:lvl1pPr>
          </a:lstStyle>
          <a:p>
            <a:r>
              <a:rPr lang="en-US"/>
              <a:t>Click icon to add picture</a:t>
            </a:r>
            <a:endParaRPr lang="id-ID"/>
          </a:p>
        </p:txBody>
      </p:sp>
      <p:sp>
        <p:nvSpPr>
          <p:cNvPr id="16" name="Picture Placeholder 3"/>
          <p:cNvSpPr>
            <a:spLocks noGrp="1"/>
          </p:cNvSpPr>
          <p:nvPr>
            <p:ph type="pic" sz="quarter" idx="20"/>
          </p:nvPr>
        </p:nvSpPr>
        <p:spPr>
          <a:xfrm>
            <a:off x="6108639" y="2286000"/>
            <a:ext cx="2034000" cy="2286000"/>
          </a:xfrm>
        </p:spPr>
        <p:txBody>
          <a:bodyPr>
            <a:normAutofit/>
          </a:bodyPr>
          <a:lstStyle>
            <a:lvl1pPr>
              <a:defRPr sz="900"/>
            </a:lvl1pPr>
          </a:lstStyle>
          <a:p>
            <a:r>
              <a:rPr lang="en-US"/>
              <a:t>Click icon to add picture</a:t>
            </a:r>
            <a:endParaRPr lang="id-ID"/>
          </a:p>
        </p:txBody>
      </p:sp>
      <p:sp>
        <p:nvSpPr>
          <p:cNvPr id="17" name="Picture Placeholder 3"/>
          <p:cNvSpPr>
            <a:spLocks noGrp="1"/>
          </p:cNvSpPr>
          <p:nvPr>
            <p:ph type="pic" sz="quarter" idx="21"/>
          </p:nvPr>
        </p:nvSpPr>
        <p:spPr>
          <a:xfrm>
            <a:off x="6108639" y="4572000"/>
            <a:ext cx="2034000" cy="2286000"/>
          </a:xfrm>
        </p:spPr>
        <p:txBody>
          <a:bodyPr>
            <a:normAutofit/>
          </a:bodyPr>
          <a:lstStyle>
            <a:lvl1pPr>
              <a:defRPr sz="900"/>
            </a:lvl1pPr>
          </a:lstStyle>
          <a:p>
            <a:r>
              <a:rPr lang="en-US"/>
              <a:t>Click icon to add picture</a:t>
            </a:r>
            <a:endParaRPr lang="id-ID"/>
          </a:p>
        </p:txBody>
      </p:sp>
      <p:sp>
        <p:nvSpPr>
          <p:cNvPr id="18" name="Picture Placeholder 3"/>
          <p:cNvSpPr>
            <a:spLocks noGrp="1"/>
          </p:cNvSpPr>
          <p:nvPr>
            <p:ph type="pic" sz="quarter" idx="22"/>
          </p:nvPr>
        </p:nvSpPr>
        <p:spPr>
          <a:xfrm>
            <a:off x="8139320" y="0"/>
            <a:ext cx="2034000" cy="2286000"/>
          </a:xfrm>
        </p:spPr>
        <p:txBody>
          <a:bodyPr>
            <a:normAutofit/>
          </a:bodyPr>
          <a:lstStyle>
            <a:lvl1pPr>
              <a:defRPr sz="900"/>
            </a:lvl1pPr>
          </a:lstStyle>
          <a:p>
            <a:r>
              <a:rPr lang="en-US"/>
              <a:t>Click icon to add picture</a:t>
            </a:r>
            <a:endParaRPr lang="id-ID"/>
          </a:p>
        </p:txBody>
      </p:sp>
      <p:sp>
        <p:nvSpPr>
          <p:cNvPr id="19" name="Picture Placeholder 3"/>
          <p:cNvSpPr>
            <a:spLocks noGrp="1"/>
          </p:cNvSpPr>
          <p:nvPr>
            <p:ph type="pic" sz="quarter" idx="23"/>
          </p:nvPr>
        </p:nvSpPr>
        <p:spPr>
          <a:xfrm>
            <a:off x="8139320" y="2286000"/>
            <a:ext cx="2034000" cy="2286000"/>
          </a:xfrm>
        </p:spPr>
        <p:txBody>
          <a:bodyPr>
            <a:normAutofit/>
          </a:bodyPr>
          <a:lstStyle>
            <a:lvl1pPr>
              <a:defRPr sz="900"/>
            </a:lvl1pPr>
          </a:lstStyle>
          <a:p>
            <a:r>
              <a:rPr lang="en-US"/>
              <a:t>Click icon to add picture</a:t>
            </a:r>
            <a:endParaRPr lang="id-ID"/>
          </a:p>
        </p:txBody>
      </p:sp>
      <p:sp>
        <p:nvSpPr>
          <p:cNvPr id="20" name="Picture Placeholder 3"/>
          <p:cNvSpPr>
            <a:spLocks noGrp="1"/>
          </p:cNvSpPr>
          <p:nvPr>
            <p:ph type="pic" sz="quarter" idx="24"/>
          </p:nvPr>
        </p:nvSpPr>
        <p:spPr>
          <a:xfrm>
            <a:off x="8139320" y="4572000"/>
            <a:ext cx="2034000" cy="2286000"/>
          </a:xfrm>
        </p:spPr>
        <p:txBody>
          <a:bodyPr>
            <a:normAutofit/>
          </a:bodyPr>
          <a:lstStyle>
            <a:lvl1pPr>
              <a:defRPr sz="900"/>
            </a:lvl1pPr>
          </a:lstStyle>
          <a:p>
            <a:r>
              <a:rPr lang="en-US"/>
              <a:t>Click icon to add picture</a:t>
            </a:r>
            <a:endParaRPr lang="id-ID"/>
          </a:p>
        </p:txBody>
      </p:sp>
      <p:sp>
        <p:nvSpPr>
          <p:cNvPr id="21" name="Picture Placeholder 3"/>
          <p:cNvSpPr>
            <a:spLocks noGrp="1"/>
          </p:cNvSpPr>
          <p:nvPr>
            <p:ph type="pic" sz="quarter" idx="25"/>
          </p:nvPr>
        </p:nvSpPr>
        <p:spPr>
          <a:xfrm>
            <a:off x="10176639" y="0"/>
            <a:ext cx="2034000" cy="2286000"/>
          </a:xfrm>
        </p:spPr>
        <p:txBody>
          <a:bodyPr>
            <a:normAutofit/>
          </a:bodyPr>
          <a:lstStyle>
            <a:lvl1pPr>
              <a:defRPr sz="900"/>
            </a:lvl1pPr>
          </a:lstStyle>
          <a:p>
            <a:r>
              <a:rPr lang="en-US"/>
              <a:t>Click icon to add picture</a:t>
            </a:r>
            <a:endParaRPr lang="id-ID"/>
          </a:p>
        </p:txBody>
      </p:sp>
      <p:sp>
        <p:nvSpPr>
          <p:cNvPr id="22" name="Picture Placeholder 3"/>
          <p:cNvSpPr>
            <a:spLocks noGrp="1"/>
          </p:cNvSpPr>
          <p:nvPr>
            <p:ph type="pic" sz="quarter" idx="26"/>
          </p:nvPr>
        </p:nvSpPr>
        <p:spPr>
          <a:xfrm>
            <a:off x="10176639" y="2286000"/>
            <a:ext cx="2034000" cy="2286000"/>
          </a:xfrm>
        </p:spPr>
        <p:txBody>
          <a:bodyPr>
            <a:normAutofit/>
          </a:bodyPr>
          <a:lstStyle>
            <a:lvl1pPr>
              <a:defRPr sz="900"/>
            </a:lvl1pPr>
          </a:lstStyle>
          <a:p>
            <a:r>
              <a:rPr lang="en-US"/>
              <a:t>Click icon to add picture</a:t>
            </a:r>
            <a:endParaRPr lang="id-ID"/>
          </a:p>
        </p:txBody>
      </p:sp>
      <p:sp>
        <p:nvSpPr>
          <p:cNvPr id="23" name="Picture Placeholder 3"/>
          <p:cNvSpPr>
            <a:spLocks noGrp="1"/>
          </p:cNvSpPr>
          <p:nvPr>
            <p:ph type="pic" sz="quarter" idx="27"/>
          </p:nvPr>
        </p:nvSpPr>
        <p:spPr>
          <a:xfrm>
            <a:off x="10176639" y="4572000"/>
            <a:ext cx="2034000" cy="2286000"/>
          </a:xfr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16627425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Portfolio">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9" name="Picture Placeholder 2"/>
          <p:cNvSpPr>
            <a:spLocks noGrp="1"/>
          </p:cNvSpPr>
          <p:nvPr>
            <p:ph type="pic" sz="quarter" idx="41"/>
          </p:nvPr>
        </p:nvSpPr>
        <p:spPr>
          <a:xfrm>
            <a:off x="731399" y="1612899"/>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1" name="Picture Placeholder 2"/>
          <p:cNvSpPr>
            <a:spLocks noGrp="1"/>
          </p:cNvSpPr>
          <p:nvPr>
            <p:ph type="pic" sz="quarter" idx="43"/>
          </p:nvPr>
        </p:nvSpPr>
        <p:spPr>
          <a:xfrm>
            <a:off x="2996928"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3" name="Picture Placeholder 2"/>
          <p:cNvSpPr>
            <a:spLocks noGrp="1"/>
          </p:cNvSpPr>
          <p:nvPr>
            <p:ph type="pic" sz="quarter" idx="45"/>
          </p:nvPr>
        </p:nvSpPr>
        <p:spPr>
          <a:xfrm>
            <a:off x="5228188"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5" name="Picture Placeholder 2"/>
          <p:cNvSpPr>
            <a:spLocks noGrp="1"/>
          </p:cNvSpPr>
          <p:nvPr>
            <p:ph type="pic" sz="quarter" idx="47"/>
          </p:nvPr>
        </p:nvSpPr>
        <p:spPr>
          <a:xfrm>
            <a:off x="7415824"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7" name="Picture Placeholder 2"/>
          <p:cNvSpPr>
            <a:spLocks noGrp="1"/>
          </p:cNvSpPr>
          <p:nvPr>
            <p:ph type="pic" sz="quarter" idx="49"/>
          </p:nvPr>
        </p:nvSpPr>
        <p:spPr>
          <a:xfrm>
            <a:off x="731399"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29" name="Picture Placeholder 2"/>
          <p:cNvSpPr>
            <a:spLocks noGrp="1"/>
          </p:cNvSpPr>
          <p:nvPr>
            <p:ph type="pic" sz="quarter" idx="51"/>
          </p:nvPr>
        </p:nvSpPr>
        <p:spPr>
          <a:xfrm>
            <a:off x="2996928"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1" name="Picture Placeholder 2"/>
          <p:cNvSpPr>
            <a:spLocks noGrp="1"/>
          </p:cNvSpPr>
          <p:nvPr>
            <p:ph type="pic" sz="quarter" idx="53"/>
          </p:nvPr>
        </p:nvSpPr>
        <p:spPr>
          <a:xfrm>
            <a:off x="5228188"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3" name="Picture Placeholder 2"/>
          <p:cNvSpPr>
            <a:spLocks noGrp="1"/>
          </p:cNvSpPr>
          <p:nvPr>
            <p:ph type="pic" sz="quarter" idx="55"/>
          </p:nvPr>
        </p:nvSpPr>
        <p:spPr>
          <a:xfrm>
            <a:off x="7415824"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5" name="Picture Placeholder 2"/>
          <p:cNvSpPr>
            <a:spLocks noGrp="1"/>
          </p:cNvSpPr>
          <p:nvPr>
            <p:ph type="pic" sz="quarter" idx="57"/>
          </p:nvPr>
        </p:nvSpPr>
        <p:spPr>
          <a:xfrm>
            <a:off x="9606656" y="1612900"/>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
        <p:nvSpPr>
          <p:cNvPr id="37" name="Picture Placeholder 2"/>
          <p:cNvSpPr>
            <a:spLocks noGrp="1"/>
          </p:cNvSpPr>
          <p:nvPr>
            <p:ph type="pic" sz="quarter" idx="59"/>
          </p:nvPr>
        </p:nvSpPr>
        <p:spPr>
          <a:xfrm>
            <a:off x="9606656" y="3901827"/>
            <a:ext cx="1644651" cy="1644651"/>
          </a:xfrm>
          <a:prstGeom prst="ellipse">
            <a:avLst/>
          </a:prstGeom>
          <a:ln w="28575">
            <a:solidFill>
              <a:schemeClr val="tx2"/>
            </a:solidFill>
          </a:ln>
        </p:spPr>
        <p:txBody>
          <a:bodyPr anchor="ctr">
            <a:normAutofit/>
          </a:bodyPr>
          <a:lstStyle>
            <a:lvl1pPr marL="0" indent="0" algn="ctr">
              <a:buNone/>
              <a:defRPr sz="900">
                <a:solidFill>
                  <a:schemeClr val="tx2"/>
                </a:solidFill>
              </a:defRPr>
            </a:lvl1pPr>
          </a:lstStyle>
          <a:p>
            <a:r>
              <a:rPr lang="en-US"/>
              <a:t>Click icon to add picture</a:t>
            </a:r>
          </a:p>
        </p:txBody>
      </p:sp>
    </p:spTree>
    <p:extLst>
      <p:ext uri="{BB962C8B-B14F-4D97-AF65-F5344CB8AC3E}">
        <p14:creationId xmlns:p14="http://schemas.microsoft.com/office/powerpoint/2010/main" val="350302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ef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0" y="0"/>
            <a:ext cx="60336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6271067" y="3021203"/>
            <a:ext cx="5712000" cy="1423491"/>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6271067" y="1644879"/>
            <a:ext cx="5712000" cy="1422173"/>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3359497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3"/>
          <p:cNvSpPr>
            <a:spLocks noGrp="1"/>
          </p:cNvSpPr>
          <p:nvPr>
            <p:ph type="pic" sz="quarter" idx="11"/>
          </p:nvPr>
        </p:nvSpPr>
        <p:spPr>
          <a:xfrm>
            <a:off x="1" y="2286000"/>
            <a:ext cx="2034000" cy="2286000"/>
          </a:xfrm>
        </p:spPr>
        <p:txBody>
          <a:bodyPr>
            <a:normAutofit/>
          </a:bodyPr>
          <a:lstStyle>
            <a:lvl1pPr>
              <a:defRPr sz="900"/>
            </a:lvl1pPr>
          </a:lstStyle>
          <a:p>
            <a:r>
              <a:rPr lang="en-US"/>
              <a:t>Click icon to add picture</a:t>
            </a:r>
            <a:endParaRPr lang="id-ID"/>
          </a:p>
        </p:txBody>
      </p:sp>
      <p:sp>
        <p:nvSpPr>
          <p:cNvPr id="9" name="Picture Placeholder 3"/>
          <p:cNvSpPr>
            <a:spLocks noGrp="1"/>
          </p:cNvSpPr>
          <p:nvPr>
            <p:ph type="pic" sz="quarter" idx="13"/>
          </p:nvPr>
        </p:nvSpPr>
        <p:spPr>
          <a:xfrm>
            <a:off x="2037320" y="0"/>
            <a:ext cx="2034000" cy="2286000"/>
          </a:xfrm>
        </p:spPr>
        <p:txBody>
          <a:bodyPr>
            <a:normAutofit/>
          </a:bodyPr>
          <a:lstStyle>
            <a:lvl1pPr>
              <a:defRPr sz="900"/>
            </a:lvl1pPr>
          </a:lstStyle>
          <a:p>
            <a:r>
              <a:rPr lang="en-US"/>
              <a:t>Click icon to add picture</a:t>
            </a:r>
            <a:endParaRPr lang="id-ID"/>
          </a:p>
        </p:txBody>
      </p:sp>
      <p:sp>
        <p:nvSpPr>
          <p:cNvPr id="11" name="Picture Placeholder 3"/>
          <p:cNvSpPr>
            <a:spLocks noGrp="1"/>
          </p:cNvSpPr>
          <p:nvPr>
            <p:ph type="pic" sz="quarter" idx="15"/>
          </p:nvPr>
        </p:nvSpPr>
        <p:spPr>
          <a:xfrm>
            <a:off x="2037320" y="4572000"/>
            <a:ext cx="2034000" cy="2286000"/>
          </a:xfrm>
        </p:spPr>
        <p:txBody>
          <a:bodyPr>
            <a:normAutofit/>
          </a:bodyPr>
          <a:lstStyle>
            <a:lvl1pPr>
              <a:defRPr sz="900"/>
            </a:lvl1pPr>
          </a:lstStyle>
          <a:p>
            <a:r>
              <a:rPr lang="en-US"/>
              <a:t>Click icon to add picture</a:t>
            </a:r>
            <a:endParaRPr lang="id-ID"/>
          </a:p>
        </p:txBody>
      </p:sp>
      <p:sp>
        <p:nvSpPr>
          <p:cNvPr id="13" name="Picture Placeholder 3"/>
          <p:cNvSpPr>
            <a:spLocks noGrp="1"/>
          </p:cNvSpPr>
          <p:nvPr>
            <p:ph type="pic" sz="quarter" idx="17"/>
          </p:nvPr>
        </p:nvSpPr>
        <p:spPr>
          <a:xfrm>
            <a:off x="4071320" y="2286000"/>
            <a:ext cx="2034000" cy="2286000"/>
          </a:xfrm>
        </p:spPr>
        <p:txBody>
          <a:bodyPr>
            <a:normAutofit/>
          </a:bodyPr>
          <a:lstStyle>
            <a:lvl1pPr>
              <a:defRPr sz="900"/>
            </a:lvl1pPr>
          </a:lstStyle>
          <a:p>
            <a:r>
              <a:rPr lang="en-US"/>
              <a:t>Click icon to add picture</a:t>
            </a:r>
            <a:endParaRPr lang="id-ID"/>
          </a:p>
        </p:txBody>
      </p:sp>
      <p:sp>
        <p:nvSpPr>
          <p:cNvPr id="15" name="Picture Placeholder 3"/>
          <p:cNvSpPr>
            <a:spLocks noGrp="1"/>
          </p:cNvSpPr>
          <p:nvPr>
            <p:ph type="pic" sz="quarter" idx="19"/>
          </p:nvPr>
        </p:nvSpPr>
        <p:spPr>
          <a:xfrm>
            <a:off x="6108639" y="0"/>
            <a:ext cx="2034000" cy="2286000"/>
          </a:xfrm>
        </p:spPr>
        <p:txBody>
          <a:bodyPr>
            <a:normAutofit/>
          </a:bodyPr>
          <a:lstStyle>
            <a:lvl1pPr>
              <a:defRPr sz="900"/>
            </a:lvl1pPr>
          </a:lstStyle>
          <a:p>
            <a:r>
              <a:rPr lang="en-US"/>
              <a:t>Click icon to add picture</a:t>
            </a:r>
            <a:endParaRPr lang="id-ID"/>
          </a:p>
        </p:txBody>
      </p:sp>
      <p:sp>
        <p:nvSpPr>
          <p:cNvPr id="17" name="Picture Placeholder 3"/>
          <p:cNvSpPr>
            <a:spLocks noGrp="1"/>
          </p:cNvSpPr>
          <p:nvPr>
            <p:ph type="pic" sz="quarter" idx="21"/>
          </p:nvPr>
        </p:nvSpPr>
        <p:spPr>
          <a:xfrm>
            <a:off x="6108639" y="4572000"/>
            <a:ext cx="2034000" cy="2286000"/>
          </a:xfrm>
        </p:spPr>
        <p:txBody>
          <a:bodyPr>
            <a:normAutofit/>
          </a:bodyPr>
          <a:lstStyle>
            <a:lvl1pPr>
              <a:defRPr sz="900"/>
            </a:lvl1pPr>
          </a:lstStyle>
          <a:p>
            <a:r>
              <a:rPr lang="en-US"/>
              <a:t>Click icon to add picture</a:t>
            </a:r>
            <a:endParaRPr lang="id-ID"/>
          </a:p>
        </p:txBody>
      </p:sp>
      <p:sp>
        <p:nvSpPr>
          <p:cNvPr id="19" name="Picture Placeholder 3"/>
          <p:cNvSpPr>
            <a:spLocks noGrp="1"/>
          </p:cNvSpPr>
          <p:nvPr>
            <p:ph type="pic" sz="quarter" idx="23"/>
          </p:nvPr>
        </p:nvSpPr>
        <p:spPr>
          <a:xfrm>
            <a:off x="8139320" y="2286000"/>
            <a:ext cx="2034000" cy="2286000"/>
          </a:xfrm>
        </p:spPr>
        <p:txBody>
          <a:bodyPr>
            <a:normAutofit/>
          </a:bodyPr>
          <a:lstStyle>
            <a:lvl1pPr>
              <a:defRPr sz="900"/>
            </a:lvl1pPr>
          </a:lstStyle>
          <a:p>
            <a:r>
              <a:rPr lang="en-US"/>
              <a:t>Click icon to add picture</a:t>
            </a:r>
            <a:endParaRPr lang="id-ID"/>
          </a:p>
        </p:txBody>
      </p:sp>
      <p:sp>
        <p:nvSpPr>
          <p:cNvPr id="21" name="Picture Placeholder 3"/>
          <p:cNvSpPr>
            <a:spLocks noGrp="1"/>
          </p:cNvSpPr>
          <p:nvPr>
            <p:ph type="pic" sz="quarter" idx="25"/>
          </p:nvPr>
        </p:nvSpPr>
        <p:spPr>
          <a:xfrm>
            <a:off x="10176639" y="0"/>
            <a:ext cx="2034000" cy="2286000"/>
          </a:xfrm>
        </p:spPr>
        <p:txBody>
          <a:bodyPr>
            <a:normAutofit/>
          </a:bodyPr>
          <a:lstStyle>
            <a:lvl1pPr>
              <a:defRPr sz="900"/>
            </a:lvl1pPr>
          </a:lstStyle>
          <a:p>
            <a:r>
              <a:rPr lang="en-US"/>
              <a:t>Click icon to add picture</a:t>
            </a:r>
            <a:endParaRPr lang="id-ID"/>
          </a:p>
        </p:txBody>
      </p:sp>
      <p:sp>
        <p:nvSpPr>
          <p:cNvPr id="23" name="Picture Placeholder 3"/>
          <p:cNvSpPr>
            <a:spLocks noGrp="1"/>
          </p:cNvSpPr>
          <p:nvPr>
            <p:ph type="pic" sz="quarter" idx="27"/>
          </p:nvPr>
        </p:nvSpPr>
        <p:spPr>
          <a:xfrm>
            <a:off x="10176639" y="4572000"/>
            <a:ext cx="2034000" cy="2286000"/>
          </a:xfr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32520229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22"/>
          <p:cNvSpPr>
            <a:spLocks noGrp="1"/>
          </p:cNvSpPr>
          <p:nvPr>
            <p:ph type="pic" sz="quarter" idx="13"/>
          </p:nvPr>
        </p:nvSpPr>
        <p:spPr>
          <a:xfrm>
            <a:off x="1067422" y="1772755"/>
            <a:ext cx="6615775" cy="4260456"/>
          </a:xfrm>
        </p:spPr>
        <p:txBody>
          <a:bodyPr/>
          <a:lstStyle/>
          <a:p>
            <a:r>
              <a:rPr lang="en-US"/>
              <a:t>Click icon to add picture</a:t>
            </a:r>
            <a:endParaRPr lang="id-ID"/>
          </a:p>
        </p:txBody>
      </p:sp>
    </p:spTree>
    <p:extLst>
      <p:ext uri="{BB962C8B-B14F-4D97-AF65-F5344CB8AC3E}">
        <p14:creationId xmlns:p14="http://schemas.microsoft.com/office/powerpoint/2010/main" val="29866397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ortfolio 2">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6" name="Picture Placeholder 22"/>
          <p:cNvSpPr>
            <a:spLocks noGrp="1"/>
          </p:cNvSpPr>
          <p:nvPr>
            <p:ph type="pic" sz="quarter" idx="13"/>
          </p:nvPr>
        </p:nvSpPr>
        <p:spPr>
          <a:xfrm>
            <a:off x="889621" y="1633055"/>
            <a:ext cx="3600000" cy="2160000"/>
          </a:xfrm>
        </p:spPr>
        <p:txBody>
          <a:bodyPr/>
          <a:lstStyle/>
          <a:p>
            <a:r>
              <a:rPr lang="en-US"/>
              <a:t>Click icon to add picture</a:t>
            </a:r>
            <a:endParaRPr lang="id-ID"/>
          </a:p>
        </p:txBody>
      </p:sp>
      <p:sp>
        <p:nvSpPr>
          <p:cNvPr id="17" name="Picture Placeholder 22"/>
          <p:cNvSpPr>
            <a:spLocks noGrp="1"/>
          </p:cNvSpPr>
          <p:nvPr>
            <p:ph type="pic" sz="quarter" idx="14"/>
          </p:nvPr>
        </p:nvSpPr>
        <p:spPr>
          <a:xfrm>
            <a:off x="889621" y="3913511"/>
            <a:ext cx="1728000" cy="1980000"/>
          </a:xfrm>
        </p:spPr>
        <p:txBody>
          <a:bodyPr/>
          <a:lstStyle/>
          <a:p>
            <a:r>
              <a:rPr lang="en-US"/>
              <a:t>Click icon to add picture</a:t>
            </a:r>
            <a:endParaRPr lang="id-ID"/>
          </a:p>
        </p:txBody>
      </p:sp>
      <p:sp>
        <p:nvSpPr>
          <p:cNvPr id="18" name="Picture Placeholder 22"/>
          <p:cNvSpPr>
            <a:spLocks noGrp="1"/>
          </p:cNvSpPr>
          <p:nvPr>
            <p:ph type="pic" sz="quarter" idx="15"/>
          </p:nvPr>
        </p:nvSpPr>
        <p:spPr>
          <a:xfrm>
            <a:off x="2761643" y="3913511"/>
            <a:ext cx="1728000" cy="1980000"/>
          </a:xfrm>
        </p:spPr>
        <p:txBody>
          <a:bodyPr/>
          <a:lstStyle/>
          <a:p>
            <a:r>
              <a:rPr lang="en-US"/>
              <a:t>Click icon to add picture</a:t>
            </a:r>
            <a:endParaRPr lang="id-ID"/>
          </a:p>
        </p:txBody>
      </p:sp>
      <p:sp>
        <p:nvSpPr>
          <p:cNvPr id="20" name="Picture Placeholder 22"/>
          <p:cNvSpPr>
            <a:spLocks noGrp="1"/>
          </p:cNvSpPr>
          <p:nvPr>
            <p:ph type="pic" sz="quarter" idx="16"/>
          </p:nvPr>
        </p:nvSpPr>
        <p:spPr>
          <a:xfrm>
            <a:off x="4625396" y="1604482"/>
            <a:ext cx="2880000" cy="4291113"/>
          </a:xfrm>
        </p:spPr>
        <p:txBody>
          <a:bodyPr/>
          <a:lstStyle/>
          <a:p>
            <a:r>
              <a:rPr lang="en-US"/>
              <a:t>Click icon to add picture</a:t>
            </a:r>
            <a:endParaRPr lang="id-ID"/>
          </a:p>
        </p:txBody>
      </p:sp>
      <p:sp>
        <p:nvSpPr>
          <p:cNvPr id="24" name="Picture Placeholder 22"/>
          <p:cNvSpPr>
            <a:spLocks noGrp="1"/>
          </p:cNvSpPr>
          <p:nvPr>
            <p:ph type="pic" sz="quarter" idx="18"/>
          </p:nvPr>
        </p:nvSpPr>
        <p:spPr>
          <a:xfrm>
            <a:off x="7635852" y="1633055"/>
            <a:ext cx="1728000" cy="1980000"/>
          </a:xfrm>
        </p:spPr>
        <p:txBody>
          <a:bodyPr/>
          <a:lstStyle/>
          <a:p>
            <a:r>
              <a:rPr lang="en-US"/>
              <a:t>Click icon to add picture</a:t>
            </a:r>
            <a:endParaRPr lang="id-ID"/>
          </a:p>
        </p:txBody>
      </p:sp>
      <p:sp>
        <p:nvSpPr>
          <p:cNvPr id="26" name="Picture Placeholder 22"/>
          <p:cNvSpPr>
            <a:spLocks noGrp="1"/>
          </p:cNvSpPr>
          <p:nvPr>
            <p:ph type="pic" sz="quarter" idx="19"/>
          </p:nvPr>
        </p:nvSpPr>
        <p:spPr>
          <a:xfrm>
            <a:off x="9509767" y="1633055"/>
            <a:ext cx="1728000" cy="1980000"/>
          </a:xfrm>
        </p:spPr>
        <p:txBody>
          <a:bodyPr/>
          <a:lstStyle/>
          <a:p>
            <a:r>
              <a:rPr lang="en-US"/>
              <a:t>Click icon to add picture</a:t>
            </a:r>
            <a:endParaRPr lang="id-ID"/>
          </a:p>
        </p:txBody>
      </p:sp>
    </p:spTree>
    <p:extLst>
      <p:ext uri="{BB962C8B-B14F-4D97-AF65-F5344CB8AC3E}">
        <p14:creationId xmlns:p14="http://schemas.microsoft.com/office/powerpoint/2010/main" val="21529070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Portfolio 4">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4"/>
          <p:cNvSpPr>
            <a:spLocks noGrp="1"/>
          </p:cNvSpPr>
          <p:nvPr>
            <p:ph type="pic" sz="quarter" idx="13"/>
          </p:nvPr>
        </p:nvSpPr>
        <p:spPr>
          <a:xfrm>
            <a:off x="474601" y="1570817"/>
            <a:ext cx="3564000" cy="4320000"/>
          </a:xfrm>
        </p:spPr>
      </p:sp>
      <p:sp>
        <p:nvSpPr>
          <p:cNvPr id="8" name="Picture Placeholder 7"/>
          <p:cNvSpPr>
            <a:spLocks noGrp="1"/>
          </p:cNvSpPr>
          <p:nvPr>
            <p:ph type="pic" sz="quarter" idx="14"/>
          </p:nvPr>
        </p:nvSpPr>
        <p:spPr>
          <a:xfrm>
            <a:off x="4178300" y="1570039"/>
            <a:ext cx="2641600" cy="2088000"/>
          </a:xfrm>
        </p:spPr>
        <p:txBody>
          <a:bodyPr/>
          <a:lstStyle/>
          <a:p>
            <a:r>
              <a:rPr lang="en-US"/>
              <a:t>Click icon to add picture</a:t>
            </a:r>
            <a:endParaRPr lang="id-ID"/>
          </a:p>
        </p:txBody>
      </p:sp>
      <p:sp>
        <p:nvSpPr>
          <p:cNvPr id="10" name="Picture Placeholder 7"/>
          <p:cNvSpPr>
            <a:spLocks noGrp="1"/>
          </p:cNvSpPr>
          <p:nvPr>
            <p:ph type="pic" sz="quarter" idx="15"/>
          </p:nvPr>
        </p:nvSpPr>
        <p:spPr>
          <a:xfrm>
            <a:off x="4178300" y="3796905"/>
            <a:ext cx="2641600" cy="2088000"/>
          </a:xfrm>
        </p:spPr>
        <p:txBody>
          <a:bodyPr/>
          <a:lstStyle/>
          <a:p>
            <a:r>
              <a:rPr lang="en-US"/>
              <a:t>Click icon to add picture</a:t>
            </a:r>
            <a:endParaRPr lang="id-ID"/>
          </a:p>
        </p:txBody>
      </p:sp>
      <p:sp>
        <p:nvSpPr>
          <p:cNvPr id="11" name="Picture Placeholder 10"/>
          <p:cNvSpPr>
            <a:spLocks noGrp="1"/>
          </p:cNvSpPr>
          <p:nvPr>
            <p:ph type="pic" sz="quarter" idx="16"/>
          </p:nvPr>
        </p:nvSpPr>
        <p:spPr>
          <a:xfrm>
            <a:off x="6921502" y="1570037"/>
            <a:ext cx="4203700" cy="2087563"/>
          </a:xfrm>
        </p:spPr>
        <p:txBody>
          <a:bodyPr/>
          <a:lstStyle/>
          <a:p>
            <a:r>
              <a:rPr lang="en-US"/>
              <a:t>Click icon to add picture</a:t>
            </a:r>
            <a:endParaRPr lang="id-ID"/>
          </a:p>
        </p:txBody>
      </p:sp>
    </p:spTree>
    <p:extLst>
      <p:ext uri="{BB962C8B-B14F-4D97-AF65-F5344CB8AC3E}">
        <p14:creationId xmlns:p14="http://schemas.microsoft.com/office/powerpoint/2010/main" val="2341954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ortfolio 5">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8" name="Picture Placeholder 7"/>
          <p:cNvSpPr>
            <a:spLocks noGrp="1"/>
          </p:cNvSpPr>
          <p:nvPr>
            <p:ph type="pic" sz="quarter" idx="14"/>
          </p:nvPr>
        </p:nvSpPr>
        <p:spPr>
          <a:xfrm>
            <a:off x="4178300" y="1570039"/>
            <a:ext cx="2641600" cy="2124000"/>
          </a:xfrm>
        </p:spPr>
        <p:txBody>
          <a:bodyPr/>
          <a:lstStyle/>
          <a:p>
            <a:r>
              <a:rPr lang="en-US"/>
              <a:t>Click icon to add picture</a:t>
            </a:r>
            <a:endParaRPr lang="id-ID"/>
          </a:p>
        </p:txBody>
      </p:sp>
      <p:sp>
        <p:nvSpPr>
          <p:cNvPr id="10" name="Picture Placeholder 7"/>
          <p:cNvSpPr>
            <a:spLocks noGrp="1"/>
          </p:cNvSpPr>
          <p:nvPr>
            <p:ph type="pic" sz="quarter" idx="15"/>
          </p:nvPr>
        </p:nvSpPr>
        <p:spPr>
          <a:xfrm>
            <a:off x="8483600" y="3797124"/>
            <a:ext cx="2641600" cy="2124000"/>
          </a:xfrm>
        </p:spPr>
        <p:txBody>
          <a:bodyPr/>
          <a:lstStyle/>
          <a:p>
            <a:r>
              <a:rPr lang="en-US"/>
              <a:t>Click icon to add picture</a:t>
            </a:r>
            <a:endParaRPr lang="id-ID"/>
          </a:p>
        </p:txBody>
      </p:sp>
      <p:sp>
        <p:nvSpPr>
          <p:cNvPr id="11" name="Picture Placeholder 10"/>
          <p:cNvSpPr>
            <a:spLocks noGrp="1"/>
          </p:cNvSpPr>
          <p:nvPr>
            <p:ph type="pic" sz="quarter" idx="16"/>
          </p:nvPr>
        </p:nvSpPr>
        <p:spPr>
          <a:xfrm>
            <a:off x="6921502" y="1570039"/>
            <a:ext cx="4203700" cy="2124000"/>
          </a:xfrm>
        </p:spPr>
        <p:txBody>
          <a:bodyPr/>
          <a:lstStyle/>
          <a:p>
            <a:r>
              <a:rPr lang="en-US"/>
              <a:t>Click icon to add picture</a:t>
            </a:r>
            <a:endParaRPr lang="id-ID"/>
          </a:p>
        </p:txBody>
      </p:sp>
      <p:sp>
        <p:nvSpPr>
          <p:cNvPr id="12" name="Picture Placeholder 10"/>
          <p:cNvSpPr>
            <a:spLocks noGrp="1"/>
          </p:cNvSpPr>
          <p:nvPr>
            <p:ph type="pic" sz="quarter" idx="17"/>
          </p:nvPr>
        </p:nvSpPr>
        <p:spPr>
          <a:xfrm>
            <a:off x="4178302" y="3797124"/>
            <a:ext cx="4203700" cy="2124000"/>
          </a:xfrm>
        </p:spPr>
        <p:txBody>
          <a:bodyPr/>
          <a:lstStyle/>
          <a:p>
            <a:r>
              <a:rPr lang="en-US"/>
              <a:t>Click icon to add picture</a:t>
            </a:r>
            <a:endParaRPr lang="id-ID"/>
          </a:p>
        </p:txBody>
      </p:sp>
    </p:spTree>
    <p:extLst>
      <p:ext uri="{BB962C8B-B14F-4D97-AF65-F5344CB8AC3E}">
        <p14:creationId xmlns:p14="http://schemas.microsoft.com/office/powerpoint/2010/main" val="39853543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Portfolio Placeholder">
    <p:spTree>
      <p:nvGrpSpPr>
        <p:cNvPr id="1" name=""/>
        <p:cNvGrpSpPr/>
        <p:nvPr/>
      </p:nvGrpSpPr>
      <p:grpSpPr>
        <a:xfrm>
          <a:off x="0" y="0"/>
          <a:ext cx="0" cy="0"/>
          <a:chOff x="0" y="0"/>
          <a:chExt cx="0" cy="0"/>
        </a:xfrm>
      </p:grpSpPr>
      <p:sp>
        <p:nvSpPr>
          <p:cNvPr id="10" name="Picture Placeholder 46"/>
          <p:cNvSpPr>
            <a:spLocks noGrp="1"/>
          </p:cNvSpPr>
          <p:nvPr>
            <p:ph type="pic" sz="quarter" idx="10"/>
          </p:nvPr>
        </p:nvSpPr>
        <p:spPr>
          <a:xfrm>
            <a:off x="0" y="0"/>
            <a:ext cx="1526400" cy="1710000"/>
          </a:xfrm>
        </p:spPr>
        <p:txBody>
          <a:bodyPr>
            <a:normAutofit/>
          </a:bodyPr>
          <a:lstStyle>
            <a:lvl1pPr>
              <a:defRPr sz="675"/>
            </a:lvl1pPr>
          </a:lstStyle>
          <a:p>
            <a:r>
              <a:rPr lang="en-US"/>
              <a:t>Click icon to add picture</a:t>
            </a:r>
            <a:endParaRPr lang="id-ID"/>
          </a:p>
        </p:txBody>
      </p:sp>
      <p:sp>
        <p:nvSpPr>
          <p:cNvPr id="11" name="Picture Placeholder 46"/>
          <p:cNvSpPr>
            <a:spLocks noGrp="1"/>
          </p:cNvSpPr>
          <p:nvPr>
            <p:ph type="pic" sz="quarter" idx="11"/>
          </p:nvPr>
        </p:nvSpPr>
        <p:spPr>
          <a:xfrm>
            <a:off x="0" y="1714500"/>
            <a:ext cx="1526400" cy="1710000"/>
          </a:xfrm>
        </p:spPr>
        <p:txBody>
          <a:bodyPr>
            <a:normAutofit/>
          </a:bodyPr>
          <a:lstStyle>
            <a:lvl1pPr>
              <a:defRPr sz="675"/>
            </a:lvl1pPr>
          </a:lstStyle>
          <a:p>
            <a:r>
              <a:rPr lang="en-US"/>
              <a:t>Click icon to add picture</a:t>
            </a:r>
            <a:endParaRPr lang="id-ID"/>
          </a:p>
        </p:txBody>
      </p:sp>
      <p:sp>
        <p:nvSpPr>
          <p:cNvPr id="12" name="Picture Placeholder 46"/>
          <p:cNvSpPr>
            <a:spLocks noGrp="1"/>
          </p:cNvSpPr>
          <p:nvPr>
            <p:ph type="pic" sz="quarter" idx="12"/>
          </p:nvPr>
        </p:nvSpPr>
        <p:spPr>
          <a:xfrm>
            <a:off x="0" y="3433500"/>
            <a:ext cx="1526400" cy="1710000"/>
          </a:xfrm>
        </p:spPr>
        <p:txBody>
          <a:bodyPr>
            <a:normAutofit/>
          </a:bodyPr>
          <a:lstStyle>
            <a:lvl1pPr>
              <a:defRPr sz="675"/>
            </a:lvl1pPr>
          </a:lstStyle>
          <a:p>
            <a:r>
              <a:rPr lang="en-US"/>
              <a:t>Click icon to add picture</a:t>
            </a:r>
            <a:endParaRPr lang="id-ID"/>
          </a:p>
        </p:txBody>
      </p:sp>
      <p:sp>
        <p:nvSpPr>
          <p:cNvPr id="17" name="Picture Placeholder 46"/>
          <p:cNvSpPr>
            <a:spLocks noGrp="1"/>
          </p:cNvSpPr>
          <p:nvPr>
            <p:ph type="pic" sz="quarter" idx="13"/>
          </p:nvPr>
        </p:nvSpPr>
        <p:spPr>
          <a:xfrm>
            <a:off x="0" y="5148000"/>
            <a:ext cx="1526400" cy="1710000"/>
          </a:xfrm>
        </p:spPr>
        <p:txBody>
          <a:bodyPr>
            <a:normAutofit/>
          </a:bodyPr>
          <a:lstStyle>
            <a:lvl1pPr>
              <a:defRPr sz="675"/>
            </a:lvl1pPr>
          </a:lstStyle>
          <a:p>
            <a:r>
              <a:rPr lang="en-US"/>
              <a:t>Click icon to add picture</a:t>
            </a:r>
            <a:endParaRPr lang="id-ID"/>
          </a:p>
        </p:txBody>
      </p:sp>
      <p:sp>
        <p:nvSpPr>
          <p:cNvPr id="18" name="Picture Placeholder 46"/>
          <p:cNvSpPr>
            <a:spLocks noGrp="1"/>
          </p:cNvSpPr>
          <p:nvPr>
            <p:ph type="pic" sz="quarter" idx="14"/>
          </p:nvPr>
        </p:nvSpPr>
        <p:spPr>
          <a:xfrm>
            <a:off x="1524000" y="0"/>
            <a:ext cx="1526400" cy="1710000"/>
          </a:xfrm>
        </p:spPr>
        <p:txBody>
          <a:bodyPr>
            <a:normAutofit/>
          </a:bodyPr>
          <a:lstStyle>
            <a:lvl1pPr>
              <a:defRPr sz="675"/>
            </a:lvl1pPr>
          </a:lstStyle>
          <a:p>
            <a:r>
              <a:rPr lang="en-US"/>
              <a:t>Click icon to add picture</a:t>
            </a:r>
            <a:endParaRPr lang="id-ID"/>
          </a:p>
        </p:txBody>
      </p:sp>
      <p:sp>
        <p:nvSpPr>
          <p:cNvPr id="19" name="Picture Placeholder 46"/>
          <p:cNvSpPr>
            <a:spLocks noGrp="1"/>
          </p:cNvSpPr>
          <p:nvPr>
            <p:ph type="pic" sz="quarter" idx="15"/>
          </p:nvPr>
        </p:nvSpPr>
        <p:spPr>
          <a:xfrm>
            <a:off x="1524000" y="1714500"/>
            <a:ext cx="1526400" cy="1710000"/>
          </a:xfrm>
        </p:spPr>
        <p:txBody>
          <a:bodyPr>
            <a:normAutofit/>
          </a:bodyPr>
          <a:lstStyle>
            <a:lvl1pPr>
              <a:defRPr sz="675"/>
            </a:lvl1pPr>
          </a:lstStyle>
          <a:p>
            <a:r>
              <a:rPr lang="en-US"/>
              <a:t>Click icon to add picture</a:t>
            </a:r>
            <a:endParaRPr lang="id-ID"/>
          </a:p>
        </p:txBody>
      </p:sp>
      <p:sp>
        <p:nvSpPr>
          <p:cNvPr id="20" name="Picture Placeholder 46"/>
          <p:cNvSpPr>
            <a:spLocks noGrp="1"/>
          </p:cNvSpPr>
          <p:nvPr>
            <p:ph type="pic" sz="quarter" idx="16"/>
          </p:nvPr>
        </p:nvSpPr>
        <p:spPr>
          <a:xfrm>
            <a:off x="1524000" y="3433500"/>
            <a:ext cx="1526400" cy="1710000"/>
          </a:xfrm>
        </p:spPr>
        <p:txBody>
          <a:bodyPr>
            <a:normAutofit/>
          </a:bodyPr>
          <a:lstStyle>
            <a:lvl1pPr>
              <a:defRPr sz="675"/>
            </a:lvl1pPr>
          </a:lstStyle>
          <a:p>
            <a:r>
              <a:rPr lang="en-US"/>
              <a:t>Click icon to add picture</a:t>
            </a:r>
            <a:endParaRPr lang="id-ID"/>
          </a:p>
        </p:txBody>
      </p:sp>
      <p:sp>
        <p:nvSpPr>
          <p:cNvPr id="21" name="Picture Placeholder 46"/>
          <p:cNvSpPr>
            <a:spLocks noGrp="1"/>
          </p:cNvSpPr>
          <p:nvPr>
            <p:ph type="pic" sz="quarter" idx="17"/>
          </p:nvPr>
        </p:nvSpPr>
        <p:spPr>
          <a:xfrm>
            <a:off x="1524000" y="5148000"/>
            <a:ext cx="1526400" cy="1710000"/>
          </a:xfrm>
        </p:spPr>
        <p:txBody>
          <a:bodyPr>
            <a:normAutofit/>
          </a:bodyPr>
          <a:lstStyle>
            <a:lvl1pPr>
              <a:defRPr sz="675"/>
            </a:lvl1pPr>
          </a:lstStyle>
          <a:p>
            <a:r>
              <a:rPr lang="en-US"/>
              <a:t>Click icon to add picture</a:t>
            </a:r>
            <a:endParaRPr lang="id-ID"/>
          </a:p>
        </p:txBody>
      </p:sp>
      <p:sp>
        <p:nvSpPr>
          <p:cNvPr id="22" name="Picture Placeholder 46"/>
          <p:cNvSpPr>
            <a:spLocks noGrp="1"/>
          </p:cNvSpPr>
          <p:nvPr>
            <p:ph type="pic" sz="quarter" idx="18"/>
          </p:nvPr>
        </p:nvSpPr>
        <p:spPr>
          <a:xfrm>
            <a:off x="3048000" y="0"/>
            <a:ext cx="1526400" cy="1710000"/>
          </a:xfrm>
        </p:spPr>
        <p:txBody>
          <a:bodyPr>
            <a:normAutofit/>
          </a:bodyPr>
          <a:lstStyle>
            <a:lvl1pPr>
              <a:defRPr sz="675"/>
            </a:lvl1pPr>
          </a:lstStyle>
          <a:p>
            <a:r>
              <a:rPr lang="en-US"/>
              <a:t>Click icon to add picture</a:t>
            </a:r>
            <a:endParaRPr lang="id-ID"/>
          </a:p>
        </p:txBody>
      </p:sp>
      <p:sp>
        <p:nvSpPr>
          <p:cNvPr id="23" name="Picture Placeholder 46"/>
          <p:cNvSpPr>
            <a:spLocks noGrp="1"/>
          </p:cNvSpPr>
          <p:nvPr>
            <p:ph type="pic" sz="quarter" idx="19"/>
          </p:nvPr>
        </p:nvSpPr>
        <p:spPr>
          <a:xfrm>
            <a:off x="3048000" y="1714500"/>
            <a:ext cx="1526400" cy="1710000"/>
          </a:xfrm>
        </p:spPr>
        <p:txBody>
          <a:bodyPr>
            <a:normAutofit/>
          </a:bodyPr>
          <a:lstStyle>
            <a:lvl1pPr>
              <a:defRPr sz="675"/>
            </a:lvl1pPr>
          </a:lstStyle>
          <a:p>
            <a:r>
              <a:rPr lang="en-US"/>
              <a:t>Click icon to add picture</a:t>
            </a:r>
            <a:endParaRPr lang="id-ID"/>
          </a:p>
        </p:txBody>
      </p:sp>
      <p:sp>
        <p:nvSpPr>
          <p:cNvPr id="24" name="Picture Placeholder 46"/>
          <p:cNvSpPr>
            <a:spLocks noGrp="1"/>
          </p:cNvSpPr>
          <p:nvPr>
            <p:ph type="pic" sz="quarter" idx="20"/>
          </p:nvPr>
        </p:nvSpPr>
        <p:spPr>
          <a:xfrm>
            <a:off x="3048000" y="3433500"/>
            <a:ext cx="1526400" cy="1710000"/>
          </a:xfrm>
        </p:spPr>
        <p:txBody>
          <a:bodyPr>
            <a:normAutofit/>
          </a:bodyPr>
          <a:lstStyle>
            <a:lvl1pPr>
              <a:defRPr sz="675"/>
            </a:lvl1pPr>
          </a:lstStyle>
          <a:p>
            <a:r>
              <a:rPr lang="en-US"/>
              <a:t>Click icon to add picture</a:t>
            </a:r>
            <a:endParaRPr lang="id-ID"/>
          </a:p>
        </p:txBody>
      </p:sp>
      <p:sp>
        <p:nvSpPr>
          <p:cNvPr id="25" name="Picture Placeholder 46"/>
          <p:cNvSpPr>
            <a:spLocks noGrp="1"/>
          </p:cNvSpPr>
          <p:nvPr>
            <p:ph type="pic" sz="quarter" idx="21"/>
          </p:nvPr>
        </p:nvSpPr>
        <p:spPr>
          <a:xfrm>
            <a:off x="3048000" y="5148000"/>
            <a:ext cx="1526400" cy="1710000"/>
          </a:xfrm>
        </p:spPr>
        <p:txBody>
          <a:bodyPr>
            <a:normAutofit/>
          </a:bodyPr>
          <a:lstStyle>
            <a:lvl1pPr>
              <a:defRPr sz="675"/>
            </a:lvl1pPr>
          </a:lstStyle>
          <a:p>
            <a:r>
              <a:rPr lang="en-US"/>
              <a:t>Click icon to add picture</a:t>
            </a:r>
            <a:endParaRPr lang="id-ID"/>
          </a:p>
        </p:txBody>
      </p:sp>
      <p:sp>
        <p:nvSpPr>
          <p:cNvPr id="26" name="Picture Placeholder 46"/>
          <p:cNvSpPr>
            <a:spLocks noGrp="1"/>
          </p:cNvSpPr>
          <p:nvPr>
            <p:ph type="pic" sz="quarter" idx="22"/>
          </p:nvPr>
        </p:nvSpPr>
        <p:spPr>
          <a:xfrm>
            <a:off x="4572000" y="0"/>
            <a:ext cx="1526400" cy="1710000"/>
          </a:xfrm>
        </p:spPr>
        <p:txBody>
          <a:bodyPr>
            <a:normAutofit/>
          </a:bodyPr>
          <a:lstStyle>
            <a:lvl1pPr>
              <a:defRPr sz="675"/>
            </a:lvl1pPr>
          </a:lstStyle>
          <a:p>
            <a:r>
              <a:rPr lang="en-US"/>
              <a:t>Click icon to add picture</a:t>
            </a:r>
            <a:endParaRPr lang="id-ID"/>
          </a:p>
        </p:txBody>
      </p:sp>
      <p:sp>
        <p:nvSpPr>
          <p:cNvPr id="27" name="Picture Placeholder 46"/>
          <p:cNvSpPr>
            <a:spLocks noGrp="1"/>
          </p:cNvSpPr>
          <p:nvPr>
            <p:ph type="pic" sz="quarter" idx="23"/>
          </p:nvPr>
        </p:nvSpPr>
        <p:spPr>
          <a:xfrm>
            <a:off x="4572000" y="1714500"/>
            <a:ext cx="1526400" cy="1710000"/>
          </a:xfrm>
        </p:spPr>
        <p:txBody>
          <a:bodyPr>
            <a:normAutofit/>
          </a:bodyPr>
          <a:lstStyle>
            <a:lvl1pPr>
              <a:defRPr sz="675"/>
            </a:lvl1pPr>
          </a:lstStyle>
          <a:p>
            <a:r>
              <a:rPr lang="en-US"/>
              <a:t>Click icon to add picture</a:t>
            </a:r>
            <a:endParaRPr lang="id-ID"/>
          </a:p>
        </p:txBody>
      </p:sp>
      <p:sp>
        <p:nvSpPr>
          <p:cNvPr id="28" name="Picture Placeholder 46"/>
          <p:cNvSpPr>
            <a:spLocks noGrp="1"/>
          </p:cNvSpPr>
          <p:nvPr>
            <p:ph type="pic" sz="quarter" idx="24"/>
          </p:nvPr>
        </p:nvSpPr>
        <p:spPr>
          <a:xfrm>
            <a:off x="4572000" y="3433500"/>
            <a:ext cx="1526400" cy="1710000"/>
          </a:xfrm>
        </p:spPr>
        <p:txBody>
          <a:bodyPr>
            <a:normAutofit/>
          </a:bodyPr>
          <a:lstStyle>
            <a:lvl1pPr>
              <a:defRPr sz="675"/>
            </a:lvl1pPr>
          </a:lstStyle>
          <a:p>
            <a:r>
              <a:rPr lang="en-US"/>
              <a:t>Click icon to add picture</a:t>
            </a:r>
            <a:endParaRPr lang="id-ID"/>
          </a:p>
        </p:txBody>
      </p:sp>
      <p:sp>
        <p:nvSpPr>
          <p:cNvPr id="29" name="Picture Placeholder 46"/>
          <p:cNvSpPr>
            <a:spLocks noGrp="1"/>
          </p:cNvSpPr>
          <p:nvPr>
            <p:ph type="pic" sz="quarter" idx="25"/>
          </p:nvPr>
        </p:nvSpPr>
        <p:spPr>
          <a:xfrm>
            <a:off x="4572000" y="5148000"/>
            <a:ext cx="1526400" cy="1710000"/>
          </a:xfrm>
        </p:spPr>
        <p:txBody>
          <a:bodyPr>
            <a:normAutofit/>
          </a:bodyPr>
          <a:lstStyle>
            <a:lvl1pPr>
              <a:defRPr sz="675"/>
            </a:lvl1pPr>
          </a:lstStyle>
          <a:p>
            <a:r>
              <a:rPr lang="en-US"/>
              <a:t>Click icon to add picture</a:t>
            </a:r>
            <a:endParaRPr lang="id-ID"/>
          </a:p>
        </p:txBody>
      </p:sp>
      <p:sp>
        <p:nvSpPr>
          <p:cNvPr id="30" name="Picture Placeholder 46"/>
          <p:cNvSpPr>
            <a:spLocks noGrp="1"/>
          </p:cNvSpPr>
          <p:nvPr>
            <p:ph type="pic" sz="quarter" idx="26"/>
          </p:nvPr>
        </p:nvSpPr>
        <p:spPr>
          <a:xfrm>
            <a:off x="6105525" y="0"/>
            <a:ext cx="1526400" cy="1710000"/>
          </a:xfrm>
        </p:spPr>
        <p:txBody>
          <a:bodyPr>
            <a:normAutofit/>
          </a:bodyPr>
          <a:lstStyle>
            <a:lvl1pPr>
              <a:defRPr sz="675"/>
            </a:lvl1pPr>
          </a:lstStyle>
          <a:p>
            <a:r>
              <a:rPr lang="en-US"/>
              <a:t>Click icon to add picture</a:t>
            </a:r>
            <a:endParaRPr lang="id-ID"/>
          </a:p>
        </p:txBody>
      </p:sp>
      <p:sp>
        <p:nvSpPr>
          <p:cNvPr id="31" name="Picture Placeholder 46"/>
          <p:cNvSpPr>
            <a:spLocks noGrp="1"/>
          </p:cNvSpPr>
          <p:nvPr>
            <p:ph type="pic" sz="quarter" idx="27"/>
          </p:nvPr>
        </p:nvSpPr>
        <p:spPr>
          <a:xfrm>
            <a:off x="6105525" y="1714500"/>
            <a:ext cx="1526400" cy="1710000"/>
          </a:xfrm>
        </p:spPr>
        <p:txBody>
          <a:bodyPr>
            <a:normAutofit/>
          </a:bodyPr>
          <a:lstStyle>
            <a:lvl1pPr>
              <a:defRPr sz="675"/>
            </a:lvl1pPr>
          </a:lstStyle>
          <a:p>
            <a:r>
              <a:rPr lang="en-US"/>
              <a:t>Click icon to add picture</a:t>
            </a:r>
            <a:endParaRPr lang="id-ID"/>
          </a:p>
        </p:txBody>
      </p:sp>
      <p:sp>
        <p:nvSpPr>
          <p:cNvPr id="32" name="Picture Placeholder 46"/>
          <p:cNvSpPr>
            <a:spLocks noGrp="1"/>
          </p:cNvSpPr>
          <p:nvPr>
            <p:ph type="pic" sz="quarter" idx="28"/>
          </p:nvPr>
        </p:nvSpPr>
        <p:spPr>
          <a:xfrm>
            <a:off x="6105525" y="3433500"/>
            <a:ext cx="1526400" cy="1710000"/>
          </a:xfrm>
        </p:spPr>
        <p:txBody>
          <a:bodyPr>
            <a:normAutofit/>
          </a:bodyPr>
          <a:lstStyle>
            <a:lvl1pPr>
              <a:defRPr sz="675"/>
            </a:lvl1pPr>
          </a:lstStyle>
          <a:p>
            <a:r>
              <a:rPr lang="en-US"/>
              <a:t>Click icon to add picture</a:t>
            </a:r>
            <a:endParaRPr lang="id-ID"/>
          </a:p>
        </p:txBody>
      </p:sp>
      <p:sp>
        <p:nvSpPr>
          <p:cNvPr id="33" name="Picture Placeholder 46"/>
          <p:cNvSpPr>
            <a:spLocks noGrp="1"/>
          </p:cNvSpPr>
          <p:nvPr>
            <p:ph type="pic" sz="quarter" idx="29"/>
          </p:nvPr>
        </p:nvSpPr>
        <p:spPr>
          <a:xfrm>
            <a:off x="6105525" y="5148000"/>
            <a:ext cx="1526400" cy="1710000"/>
          </a:xfrm>
        </p:spPr>
        <p:txBody>
          <a:bodyPr>
            <a:normAutofit/>
          </a:bodyPr>
          <a:lstStyle>
            <a:lvl1pPr>
              <a:defRPr sz="675"/>
            </a:lvl1pPr>
          </a:lstStyle>
          <a:p>
            <a:r>
              <a:rPr lang="en-US"/>
              <a:t>Click icon to add picture</a:t>
            </a:r>
            <a:endParaRPr lang="id-ID"/>
          </a:p>
        </p:txBody>
      </p:sp>
      <p:sp>
        <p:nvSpPr>
          <p:cNvPr id="34" name="Picture Placeholder 46"/>
          <p:cNvSpPr>
            <a:spLocks noGrp="1"/>
          </p:cNvSpPr>
          <p:nvPr>
            <p:ph type="pic" sz="quarter" idx="30"/>
          </p:nvPr>
        </p:nvSpPr>
        <p:spPr>
          <a:xfrm>
            <a:off x="7629525" y="0"/>
            <a:ext cx="1526400" cy="1710000"/>
          </a:xfrm>
        </p:spPr>
        <p:txBody>
          <a:bodyPr>
            <a:normAutofit/>
          </a:bodyPr>
          <a:lstStyle>
            <a:lvl1pPr>
              <a:defRPr sz="675"/>
            </a:lvl1pPr>
          </a:lstStyle>
          <a:p>
            <a:r>
              <a:rPr lang="en-US"/>
              <a:t>Click icon to add picture</a:t>
            </a:r>
            <a:endParaRPr lang="id-ID"/>
          </a:p>
        </p:txBody>
      </p:sp>
      <p:sp>
        <p:nvSpPr>
          <p:cNvPr id="35" name="Picture Placeholder 46"/>
          <p:cNvSpPr>
            <a:spLocks noGrp="1"/>
          </p:cNvSpPr>
          <p:nvPr>
            <p:ph type="pic" sz="quarter" idx="31"/>
          </p:nvPr>
        </p:nvSpPr>
        <p:spPr>
          <a:xfrm>
            <a:off x="7629525" y="1714500"/>
            <a:ext cx="1526400" cy="1710000"/>
          </a:xfrm>
        </p:spPr>
        <p:txBody>
          <a:bodyPr>
            <a:normAutofit/>
          </a:bodyPr>
          <a:lstStyle>
            <a:lvl1pPr>
              <a:defRPr sz="675"/>
            </a:lvl1pPr>
          </a:lstStyle>
          <a:p>
            <a:r>
              <a:rPr lang="en-US"/>
              <a:t>Click icon to add picture</a:t>
            </a:r>
            <a:endParaRPr lang="id-ID"/>
          </a:p>
        </p:txBody>
      </p:sp>
      <p:sp>
        <p:nvSpPr>
          <p:cNvPr id="36" name="Picture Placeholder 46"/>
          <p:cNvSpPr>
            <a:spLocks noGrp="1"/>
          </p:cNvSpPr>
          <p:nvPr>
            <p:ph type="pic" sz="quarter" idx="32"/>
          </p:nvPr>
        </p:nvSpPr>
        <p:spPr>
          <a:xfrm>
            <a:off x="7629525" y="3433500"/>
            <a:ext cx="1526400" cy="1710000"/>
          </a:xfrm>
        </p:spPr>
        <p:txBody>
          <a:bodyPr>
            <a:normAutofit/>
          </a:bodyPr>
          <a:lstStyle>
            <a:lvl1pPr>
              <a:defRPr sz="675"/>
            </a:lvl1pPr>
          </a:lstStyle>
          <a:p>
            <a:r>
              <a:rPr lang="en-US"/>
              <a:t>Click icon to add picture</a:t>
            </a:r>
            <a:endParaRPr lang="id-ID"/>
          </a:p>
        </p:txBody>
      </p:sp>
      <p:sp>
        <p:nvSpPr>
          <p:cNvPr id="37" name="Picture Placeholder 46"/>
          <p:cNvSpPr>
            <a:spLocks noGrp="1"/>
          </p:cNvSpPr>
          <p:nvPr>
            <p:ph type="pic" sz="quarter" idx="33"/>
          </p:nvPr>
        </p:nvSpPr>
        <p:spPr>
          <a:xfrm>
            <a:off x="7629525" y="5148000"/>
            <a:ext cx="1526400" cy="1710000"/>
          </a:xfrm>
        </p:spPr>
        <p:txBody>
          <a:bodyPr>
            <a:normAutofit/>
          </a:bodyPr>
          <a:lstStyle>
            <a:lvl1pPr>
              <a:defRPr sz="675"/>
            </a:lvl1pPr>
          </a:lstStyle>
          <a:p>
            <a:r>
              <a:rPr lang="en-US"/>
              <a:t>Click icon to add picture</a:t>
            </a:r>
            <a:endParaRPr lang="id-ID"/>
          </a:p>
        </p:txBody>
      </p:sp>
      <p:sp>
        <p:nvSpPr>
          <p:cNvPr id="38" name="Picture Placeholder 46"/>
          <p:cNvSpPr>
            <a:spLocks noGrp="1"/>
          </p:cNvSpPr>
          <p:nvPr>
            <p:ph type="pic" sz="quarter" idx="34"/>
          </p:nvPr>
        </p:nvSpPr>
        <p:spPr>
          <a:xfrm>
            <a:off x="9153525" y="0"/>
            <a:ext cx="1526400" cy="1710000"/>
          </a:xfrm>
        </p:spPr>
        <p:txBody>
          <a:bodyPr>
            <a:normAutofit/>
          </a:bodyPr>
          <a:lstStyle>
            <a:lvl1pPr>
              <a:defRPr sz="675"/>
            </a:lvl1pPr>
          </a:lstStyle>
          <a:p>
            <a:r>
              <a:rPr lang="en-US"/>
              <a:t>Click icon to add picture</a:t>
            </a:r>
            <a:endParaRPr lang="id-ID"/>
          </a:p>
        </p:txBody>
      </p:sp>
      <p:sp>
        <p:nvSpPr>
          <p:cNvPr id="39" name="Picture Placeholder 46"/>
          <p:cNvSpPr>
            <a:spLocks noGrp="1"/>
          </p:cNvSpPr>
          <p:nvPr>
            <p:ph type="pic" sz="quarter" idx="35"/>
          </p:nvPr>
        </p:nvSpPr>
        <p:spPr>
          <a:xfrm>
            <a:off x="9153525" y="1714500"/>
            <a:ext cx="1526400" cy="1710000"/>
          </a:xfrm>
        </p:spPr>
        <p:txBody>
          <a:bodyPr>
            <a:normAutofit/>
          </a:bodyPr>
          <a:lstStyle>
            <a:lvl1pPr>
              <a:defRPr sz="675"/>
            </a:lvl1pPr>
          </a:lstStyle>
          <a:p>
            <a:r>
              <a:rPr lang="en-US"/>
              <a:t>Click icon to add picture</a:t>
            </a:r>
            <a:endParaRPr lang="id-ID"/>
          </a:p>
        </p:txBody>
      </p:sp>
      <p:sp>
        <p:nvSpPr>
          <p:cNvPr id="40" name="Picture Placeholder 46"/>
          <p:cNvSpPr>
            <a:spLocks noGrp="1"/>
          </p:cNvSpPr>
          <p:nvPr>
            <p:ph type="pic" sz="quarter" idx="36"/>
          </p:nvPr>
        </p:nvSpPr>
        <p:spPr>
          <a:xfrm>
            <a:off x="9153525" y="3433500"/>
            <a:ext cx="1526400" cy="1710000"/>
          </a:xfrm>
        </p:spPr>
        <p:txBody>
          <a:bodyPr>
            <a:normAutofit/>
          </a:bodyPr>
          <a:lstStyle>
            <a:lvl1pPr>
              <a:defRPr sz="675"/>
            </a:lvl1pPr>
          </a:lstStyle>
          <a:p>
            <a:r>
              <a:rPr lang="en-US"/>
              <a:t>Click icon to add picture</a:t>
            </a:r>
            <a:endParaRPr lang="id-ID"/>
          </a:p>
        </p:txBody>
      </p:sp>
      <p:sp>
        <p:nvSpPr>
          <p:cNvPr id="41" name="Picture Placeholder 46"/>
          <p:cNvSpPr>
            <a:spLocks noGrp="1"/>
          </p:cNvSpPr>
          <p:nvPr>
            <p:ph type="pic" sz="quarter" idx="37"/>
          </p:nvPr>
        </p:nvSpPr>
        <p:spPr>
          <a:xfrm>
            <a:off x="9153525" y="5148000"/>
            <a:ext cx="1526400" cy="1710000"/>
          </a:xfrm>
        </p:spPr>
        <p:txBody>
          <a:bodyPr>
            <a:normAutofit/>
          </a:bodyPr>
          <a:lstStyle>
            <a:lvl1pPr>
              <a:defRPr sz="675"/>
            </a:lvl1pPr>
          </a:lstStyle>
          <a:p>
            <a:r>
              <a:rPr lang="en-US"/>
              <a:t>Click icon to add picture</a:t>
            </a:r>
            <a:endParaRPr lang="id-ID"/>
          </a:p>
        </p:txBody>
      </p:sp>
      <p:sp>
        <p:nvSpPr>
          <p:cNvPr id="42" name="Picture Placeholder 46"/>
          <p:cNvSpPr>
            <a:spLocks noGrp="1"/>
          </p:cNvSpPr>
          <p:nvPr>
            <p:ph type="pic" sz="quarter" idx="38"/>
          </p:nvPr>
        </p:nvSpPr>
        <p:spPr>
          <a:xfrm>
            <a:off x="10677525" y="0"/>
            <a:ext cx="1526400" cy="1710000"/>
          </a:xfrm>
        </p:spPr>
        <p:txBody>
          <a:bodyPr>
            <a:normAutofit/>
          </a:bodyPr>
          <a:lstStyle>
            <a:lvl1pPr>
              <a:defRPr sz="675"/>
            </a:lvl1pPr>
          </a:lstStyle>
          <a:p>
            <a:r>
              <a:rPr lang="en-US"/>
              <a:t>Click icon to add picture</a:t>
            </a:r>
            <a:endParaRPr lang="id-ID"/>
          </a:p>
        </p:txBody>
      </p:sp>
      <p:sp>
        <p:nvSpPr>
          <p:cNvPr id="43" name="Picture Placeholder 46"/>
          <p:cNvSpPr>
            <a:spLocks noGrp="1"/>
          </p:cNvSpPr>
          <p:nvPr>
            <p:ph type="pic" sz="quarter" idx="39"/>
          </p:nvPr>
        </p:nvSpPr>
        <p:spPr>
          <a:xfrm>
            <a:off x="10677525" y="1714500"/>
            <a:ext cx="1526400" cy="1710000"/>
          </a:xfrm>
        </p:spPr>
        <p:txBody>
          <a:bodyPr>
            <a:normAutofit/>
          </a:bodyPr>
          <a:lstStyle>
            <a:lvl1pPr>
              <a:defRPr sz="675"/>
            </a:lvl1pPr>
          </a:lstStyle>
          <a:p>
            <a:r>
              <a:rPr lang="en-US"/>
              <a:t>Click icon to add picture</a:t>
            </a:r>
            <a:endParaRPr lang="id-ID"/>
          </a:p>
        </p:txBody>
      </p:sp>
      <p:sp>
        <p:nvSpPr>
          <p:cNvPr id="44" name="Picture Placeholder 46"/>
          <p:cNvSpPr>
            <a:spLocks noGrp="1"/>
          </p:cNvSpPr>
          <p:nvPr>
            <p:ph type="pic" sz="quarter" idx="40"/>
          </p:nvPr>
        </p:nvSpPr>
        <p:spPr>
          <a:xfrm>
            <a:off x="10677525" y="3433500"/>
            <a:ext cx="1526400" cy="1710000"/>
          </a:xfrm>
        </p:spPr>
        <p:txBody>
          <a:bodyPr>
            <a:normAutofit/>
          </a:bodyPr>
          <a:lstStyle>
            <a:lvl1pPr>
              <a:defRPr sz="675"/>
            </a:lvl1pPr>
          </a:lstStyle>
          <a:p>
            <a:r>
              <a:rPr lang="en-US"/>
              <a:t>Click icon to add picture</a:t>
            </a:r>
            <a:endParaRPr lang="id-ID"/>
          </a:p>
        </p:txBody>
      </p:sp>
      <p:sp>
        <p:nvSpPr>
          <p:cNvPr id="45" name="Picture Placeholder 46"/>
          <p:cNvSpPr>
            <a:spLocks noGrp="1"/>
          </p:cNvSpPr>
          <p:nvPr>
            <p:ph type="pic" sz="quarter" idx="41"/>
          </p:nvPr>
        </p:nvSpPr>
        <p:spPr>
          <a:xfrm>
            <a:off x="10677525" y="5148000"/>
            <a:ext cx="1526400" cy="1710000"/>
          </a:xfrm>
        </p:spPr>
        <p:txBody>
          <a:bodyPr>
            <a:normAutofit/>
          </a:bodyPr>
          <a:lstStyle>
            <a:lvl1pPr>
              <a:defRPr sz="675"/>
            </a:lvl1pPr>
          </a:lstStyle>
          <a:p>
            <a:r>
              <a:rPr lang="en-US"/>
              <a:t>Click icon to add picture</a:t>
            </a:r>
            <a:endParaRPr lang="id-ID"/>
          </a:p>
        </p:txBody>
      </p:sp>
    </p:spTree>
    <p:extLst>
      <p:ext uri="{BB962C8B-B14F-4D97-AF65-F5344CB8AC3E}">
        <p14:creationId xmlns:p14="http://schemas.microsoft.com/office/powerpoint/2010/main" val="40482418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11"/>
          <p:cNvSpPr>
            <a:spLocks noGrp="1"/>
          </p:cNvSpPr>
          <p:nvPr>
            <p:ph type="pic" sz="quarter" idx="13"/>
          </p:nvPr>
        </p:nvSpPr>
        <p:spPr>
          <a:xfrm>
            <a:off x="1058608" y="1953115"/>
            <a:ext cx="2880000" cy="2160000"/>
          </a:xfrm>
        </p:spPr>
        <p:txBody>
          <a:bodyPr/>
          <a:lstStyle/>
          <a:p>
            <a:r>
              <a:rPr lang="en-US"/>
              <a:t>Click icon to add picture</a:t>
            </a:r>
            <a:endParaRPr lang="id-ID"/>
          </a:p>
        </p:txBody>
      </p:sp>
      <p:sp>
        <p:nvSpPr>
          <p:cNvPr id="11" name="Picture Placeholder 11"/>
          <p:cNvSpPr>
            <a:spLocks noGrp="1"/>
          </p:cNvSpPr>
          <p:nvPr>
            <p:ph type="pic" sz="quarter" idx="14"/>
          </p:nvPr>
        </p:nvSpPr>
        <p:spPr>
          <a:xfrm>
            <a:off x="4652255" y="1976097"/>
            <a:ext cx="2880000" cy="2160000"/>
          </a:xfrm>
        </p:spPr>
        <p:txBody>
          <a:bodyPr/>
          <a:lstStyle/>
          <a:p>
            <a:r>
              <a:rPr lang="en-US"/>
              <a:t>Click icon to add picture</a:t>
            </a:r>
            <a:endParaRPr lang="id-ID"/>
          </a:p>
        </p:txBody>
      </p:sp>
      <p:sp>
        <p:nvSpPr>
          <p:cNvPr id="12" name="Picture Placeholder 11"/>
          <p:cNvSpPr>
            <a:spLocks noGrp="1"/>
          </p:cNvSpPr>
          <p:nvPr>
            <p:ph type="pic" sz="quarter" idx="15"/>
          </p:nvPr>
        </p:nvSpPr>
        <p:spPr>
          <a:xfrm>
            <a:off x="8283829" y="1976097"/>
            <a:ext cx="2880000" cy="2160000"/>
          </a:xfrm>
        </p:spPr>
        <p:txBody>
          <a:bodyPr/>
          <a:lstStyle/>
          <a:p>
            <a:r>
              <a:rPr lang="en-US"/>
              <a:t>Click icon to add picture</a:t>
            </a:r>
            <a:endParaRPr lang="id-ID"/>
          </a:p>
        </p:txBody>
      </p:sp>
    </p:spTree>
    <p:extLst>
      <p:ext uri="{BB962C8B-B14F-4D97-AF65-F5344CB8AC3E}">
        <p14:creationId xmlns:p14="http://schemas.microsoft.com/office/powerpoint/2010/main" val="33467933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Picture Circ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2"/>
          <p:cNvSpPr>
            <a:spLocks noGrp="1"/>
          </p:cNvSpPr>
          <p:nvPr>
            <p:ph type="pic" sz="quarter" idx="14"/>
          </p:nvPr>
        </p:nvSpPr>
        <p:spPr>
          <a:xfrm>
            <a:off x="1036137" y="3955659"/>
            <a:ext cx="1800000" cy="1800000"/>
          </a:xfrm>
          <a:prstGeom prst="ellipse">
            <a:avLst/>
          </a:prstGeom>
        </p:spPr>
        <p:txBody>
          <a:bodyPr>
            <a:normAutofit/>
          </a:bodyPr>
          <a:lstStyle>
            <a:lvl1pPr>
              <a:defRPr sz="1200"/>
            </a:lvl1pPr>
          </a:lstStyle>
          <a:p>
            <a:r>
              <a:rPr lang="en-US"/>
              <a:t>Click icon to add picture</a:t>
            </a:r>
            <a:endParaRPr lang="id-ID"/>
          </a:p>
        </p:txBody>
      </p:sp>
      <p:sp>
        <p:nvSpPr>
          <p:cNvPr id="14" name="Picture Placeholder 2"/>
          <p:cNvSpPr>
            <a:spLocks noGrp="1"/>
          </p:cNvSpPr>
          <p:nvPr>
            <p:ph type="pic" sz="quarter" idx="15"/>
          </p:nvPr>
        </p:nvSpPr>
        <p:spPr>
          <a:xfrm>
            <a:off x="6493605" y="1704828"/>
            <a:ext cx="1800000" cy="1800000"/>
          </a:xfrm>
          <a:prstGeom prst="ellipse">
            <a:avLst/>
          </a:prstGeom>
        </p:spPr>
        <p:txBody>
          <a:bodyPr>
            <a:normAutofit/>
          </a:bodyPr>
          <a:lstStyle>
            <a:lvl1pPr>
              <a:defRPr sz="1200"/>
            </a:lvl1pPr>
          </a:lstStyle>
          <a:p>
            <a:r>
              <a:rPr lang="en-US"/>
              <a:t>Click icon to add picture</a:t>
            </a:r>
            <a:endParaRPr lang="id-ID"/>
          </a:p>
        </p:txBody>
      </p:sp>
      <p:sp>
        <p:nvSpPr>
          <p:cNvPr id="15" name="Picture Placeholder 2"/>
          <p:cNvSpPr>
            <a:spLocks noGrp="1"/>
          </p:cNvSpPr>
          <p:nvPr>
            <p:ph type="pic" sz="quarter" idx="16"/>
          </p:nvPr>
        </p:nvSpPr>
        <p:spPr>
          <a:xfrm>
            <a:off x="6493605" y="4000499"/>
            <a:ext cx="1800000" cy="1800000"/>
          </a:xfrm>
          <a:prstGeom prst="ellipse">
            <a:avLst/>
          </a:prstGeom>
        </p:spPr>
        <p:txBody>
          <a:bodyPr>
            <a:normAutofit/>
          </a:bodyPr>
          <a:lstStyle>
            <a:lvl1pPr>
              <a:defRPr sz="1200"/>
            </a:lvl1pPr>
          </a:lstStyle>
          <a:p>
            <a:r>
              <a:rPr lang="en-US"/>
              <a:t>Click icon to add picture</a:t>
            </a:r>
            <a:endParaRPr lang="id-ID"/>
          </a:p>
        </p:txBody>
      </p:sp>
      <p:sp>
        <p:nvSpPr>
          <p:cNvPr id="16" name="Picture Placeholder 2"/>
          <p:cNvSpPr>
            <a:spLocks noGrp="1"/>
          </p:cNvSpPr>
          <p:nvPr>
            <p:ph type="pic" sz="quarter" idx="13"/>
          </p:nvPr>
        </p:nvSpPr>
        <p:spPr>
          <a:xfrm>
            <a:off x="1036137" y="1704828"/>
            <a:ext cx="1800000" cy="1800000"/>
          </a:xfrm>
          <a:prstGeom prst="ellipse">
            <a:avLst/>
          </a:prstGeom>
        </p:spPr>
        <p:txBody>
          <a:bodyPr>
            <a:normAutofit/>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40301865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 Picture Profil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2"/>
          <p:cNvSpPr>
            <a:spLocks noGrp="1"/>
          </p:cNvSpPr>
          <p:nvPr>
            <p:ph type="pic" sz="quarter" idx="14"/>
          </p:nvPr>
        </p:nvSpPr>
        <p:spPr>
          <a:xfrm>
            <a:off x="3911348"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1" name="Picture Placeholder 2"/>
          <p:cNvSpPr>
            <a:spLocks noGrp="1"/>
          </p:cNvSpPr>
          <p:nvPr>
            <p:ph type="pic" sz="quarter" idx="15"/>
          </p:nvPr>
        </p:nvSpPr>
        <p:spPr>
          <a:xfrm>
            <a:off x="6641029"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2" name="Picture Placeholder 2"/>
          <p:cNvSpPr>
            <a:spLocks noGrp="1"/>
          </p:cNvSpPr>
          <p:nvPr>
            <p:ph type="pic" sz="quarter" idx="16"/>
          </p:nvPr>
        </p:nvSpPr>
        <p:spPr>
          <a:xfrm>
            <a:off x="9349431" y="1898647"/>
            <a:ext cx="1620000" cy="1620000"/>
          </a:xfrm>
          <a:prstGeom prst="ellipse">
            <a:avLst/>
          </a:prstGeom>
        </p:spPr>
        <p:txBody>
          <a:bodyPr>
            <a:normAutofit/>
          </a:bodyPr>
          <a:lstStyle>
            <a:lvl1pPr>
              <a:defRPr sz="1200"/>
            </a:lvl1pPr>
          </a:lstStyle>
          <a:p>
            <a:r>
              <a:rPr lang="en-US"/>
              <a:t>Click icon to add picture</a:t>
            </a:r>
            <a:endParaRPr lang="id-ID"/>
          </a:p>
        </p:txBody>
      </p:sp>
      <p:sp>
        <p:nvSpPr>
          <p:cNvPr id="17" name="Picture Placeholder 2"/>
          <p:cNvSpPr>
            <a:spLocks noGrp="1"/>
          </p:cNvSpPr>
          <p:nvPr>
            <p:ph type="pic" sz="quarter" idx="13"/>
          </p:nvPr>
        </p:nvSpPr>
        <p:spPr>
          <a:xfrm>
            <a:off x="1282176" y="1898647"/>
            <a:ext cx="1620000" cy="1620000"/>
          </a:xfrm>
          <a:prstGeom prst="ellipse">
            <a:avLst/>
          </a:prstGeom>
        </p:spPr>
        <p:txBody>
          <a:bodyPr>
            <a:normAutofit/>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9026545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rofile Picture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4"/>
          <p:cNvSpPr>
            <a:spLocks noGrp="1"/>
          </p:cNvSpPr>
          <p:nvPr>
            <p:ph type="pic" sz="quarter" idx="13"/>
          </p:nvPr>
        </p:nvSpPr>
        <p:spPr>
          <a:xfrm>
            <a:off x="6738940" y="1586968"/>
            <a:ext cx="1404000" cy="1404000"/>
          </a:xfrm>
          <a:prstGeom prst="rect">
            <a:avLst/>
          </a:prstGeom>
        </p:spPr>
        <p:txBody>
          <a:bodyPr/>
          <a:lstStyle>
            <a:lvl1pPr>
              <a:defRPr sz="1200"/>
            </a:lvl1pPr>
          </a:lstStyle>
          <a:p>
            <a:r>
              <a:rPr lang="en-US"/>
              <a:t>Click icon to add picture</a:t>
            </a:r>
            <a:endParaRPr lang="id-ID"/>
          </a:p>
        </p:txBody>
      </p:sp>
      <p:sp>
        <p:nvSpPr>
          <p:cNvPr id="14" name="Picture Placeholder 4"/>
          <p:cNvSpPr>
            <a:spLocks noGrp="1"/>
          </p:cNvSpPr>
          <p:nvPr>
            <p:ph type="pic" sz="quarter" idx="14"/>
          </p:nvPr>
        </p:nvSpPr>
        <p:spPr>
          <a:xfrm>
            <a:off x="8161339" y="1586968"/>
            <a:ext cx="1404000" cy="1404000"/>
          </a:xfrm>
          <a:prstGeom prst="rect">
            <a:avLst/>
          </a:prstGeom>
        </p:spPr>
        <p:txBody>
          <a:bodyPr/>
          <a:lstStyle>
            <a:lvl1pPr>
              <a:defRPr sz="1200"/>
            </a:lvl1pPr>
          </a:lstStyle>
          <a:p>
            <a:r>
              <a:rPr lang="en-US"/>
              <a:t>Click icon to add picture</a:t>
            </a:r>
            <a:endParaRPr lang="id-ID"/>
          </a:p>
        </p:txBody>
      </p:sp>
      <p:sp>
        <p:nvSpPr>
          <p:cNvPr id="15" name="Picture Placeholder 4"/>
          <p:cNvSpPr>
            <a:spLocks noGrp="1"/>
          </p:cNvSpPr>
          <p:nvPr>
            <p:ph type="pic" sz="quarter" idx="15"/>
          </p:nvPr>
        </p:nvSpPr>
        <p:spPr>
          <a:xfrm>
            <a:off x="9583735" y="1586968"/>
            <a:ext cx="1404000" cy="1404000"/>
          </a:xfrm>
          <a:prstGeom prst="rect">
            <a:avLst/>
          </a:prstGeom>
        </p:spPr>
        <p:txBody>
          <a:bodyPr/>
          <a:lstStyle>
            <a:lvl1pPr>
              <a:defRPr sz="1200"/>
            </a:lvl1pPr>
          </a:lstStyle>
          <a:p>
            <a:r>
              <a:rPr lang="en-US"/>
              <a:t>Click icon to add picture</a:t>
            </a:r>
            <a:endParaRPr lang="id-ID"/>
          </a:p>
        </p:txBody>
      </p:sp>
      <p:sp>
        <p:nvSpPr>
          <p:cNvPr id="16" name="Picture Placeholder 4"/>
          <p:cNvSpPr>
            <a:spLocks noGrp="1"/>
          </p:cNvSpPr>
          <p:nvPr>
            <p:ph type="pic" sz="quarter" idx="16"/>
          </p:nvPr>
        </p:nvSpPr>
        <p:spPr>
          <a:xfrm>
            <a:off x="6738940" y="3009367"/>
            <a:ext cx="1404000" cy="1404000"/>
          </a:xfrm>
          <a:prstGeom prst="rect">
            <a:avLst/>
          </a:prstGeom>
        </p:spPr>
        <p:txBody>
          <a:bodyPr/>
          <a:lstStyle>
            <a:lvl1pPr>
              <a:defRPr sz="1200"/>
            </a:lvl1pPr>
          </a:lstStyle>
          <a:p>
            <a:r>
              <a:rPr lang="en-US"/>
              <a:t>Click icon to add picture</a:t>
            </a:r>
            <a:endParaRPr lang="id-ID"/>
          </a:p>
        </p:txBody>
      </p:sp>
      <p:sp>
        <p:nvSpPr>
          <p:cNvPr id="17" name="Picture Placeholder 4"/>
          <p:cNvSpPr>
            <a:spLocks noGrp="1"/>
          </p:cNvSpPr>
          <p:nvPr>
            <p:ph type="pic" sz="quarter" idx="17"/>
          </p:nvPr>
        </p:nvSpPr>
        <p:spPr>
          <a:xfrm>
            <a:off x="8161339" y="3009367"/>
            <a:ext cx="1404000" cy="1404000"/>
          </a:xfrm>
          <a:prstGeom prst="rect">
            <a:avLst/>
          </a:prstGeom>
        </p:spPr>
        <p:txBody>
          <a:bodyPr/>
          <a:lstStyle>
            <a:lvl1pPr>
              <a:defRPr sz="1200"/>
            </a:lvl1pPr>
          </a:lstStyle>
          <a:p>
            <a:r>
              <a:rPr lang="en-US"/>
              <a:t>Click icon to add picture</a:t>
            </a:r>
            <a:endParaRPr lang="id-ID"/>
          </a:p>
        </p:txBody>
      </p:sp>
      <p:sp>
        <p:nvSpPr>
          <p:cNvPr id="18" name="Picture Placeholder 4"/>
          <p:cNvSpPr>
            <a:spLocks noGrp="1"/>
          </p:cNvSpPr>
          <p:nvPr>
            <p:ph type="pic" sz="quarter" idx="18"/>
          </p:nvPr>
        </p:nvSpPr>
        <p:spPr>
          <a:xfrm>
            <a:off x="9583737" y="3009367"/>
            <a:ext cx="1404000" cy="1404000"/>
          </a:xfrm>
          <a:prstGeom prst="rect">
            <a:avLst/>
          </a:prstGeom>
        </p:spPr>
        <p:txBody>
          <a:bodyPr/>
          <a:lstStyle>
            <a:lvl1pPr>
              <a:defRPr sz="1200"/>
            </a:lvl1pPr>
          </a:lstStyle>
          <a:p>
            <a:r>
              <a:rPr lang="en-US"/>
              <a:t>Click icon to add picture</a:t>
            </a:r>
            <a:endParaRPr lang="id-ID"/>
          </a:p>
        </p:txBody>
      </p:sp>
      <p:sp>
        <p:nvSpPr>
          <p:cNvPr id="19" name="Picture Placeholder 4"/>
          <p:cNvSpPr>
            <a:spLocks noGrp="1"/>
          </p:cNvSpPr>
          <p:nvPr>
            <p:ph type="pic" sz="quarter" idx="19"/>
          </p:nvPr>
        </p:nvSpPr>
        <p:spPr>
          <a:xfrm>
            <a:off x="6738940" y="4431765"/>
            <a:ext cx="1404000" cy="1404000"/>
          </a:xfrm>
          <a:prstGeom prst="rect">
            <a:avLst/>
          </a:prstGeom>
        </p:spPr>
        <p:txBody>
          <a:bodyPr/>
          <a:lstStyle>
            <a:lvl1pPr>
              <a:defRPr sz="1200"/>
            </a:lvl1pPr>
          </a:lstStyle>
          <a:p>
            <a:r>
              <a:rPr lang="en-US"/>
              <a:t>Click icon to add picture</a:t>
            </a:r>
            <a:endParaRPr lang="id-ID"/>
          </a:p>
        </p:txBody>
      </p:sp>
      <p:sp>
        <p:nvSpPr>
          <p:cNvPr id="20" name="Picture Placeholder 4"/>
          <p:cNvSpPr>
            <a:spLocks noGrp="1"/>
          </p:cNvSpPr>
          <p:nvPr>
            <p:ph type="pic" sz="quarter" idx="20"/>
          </p:nvPr>
        </p:nvSpPr>
        <p:spPr>
          <a:xfrm>
            <a:off x="8161339" y="4431765"/>
            <a:ext cx="1404000" cy="1404000"/>
          </a:xfrm>
          <a:prstGeom prst="rect">
            <a:avLst/>
          </a:prstGeom>
        </p:spPr>
        <p:txBody>
          <a:bodyPr/>
          <a:lstStyle>
            <a:lvl1pPr>
              <a:defRPr sz="1200"/>
            </a:lvl1pPr>
          </a:lstStyle>
          <a:p>
            <a:r>
              <a:rPr lang="en-US"/>
              <a:t>Click icon to add picture</a:t>
            </a:r>
            <a:endParaRPr lang="id-ID"/>
          </a:p>
        </p:txBody>
      </p:sp>
      <p:sp>
        <p:nvSpPr>
          <p:cNvPr id="21" name="Picture Placeholder 4"/>
          <p:cNvSpPr>
            <a:spLocks noGrp="1"/>
          </p:cNvSpPr>
          <p:nvPr>
            <p:ph type="pic" sz="quarter" idx="21"/>
          </p:nvPr>
        </p:nvSpPr>
        <p:spPr>
          <a:xfrm>
            <a:off x="9583737" y="4431765"/>
            <a:ext cx="1404000" cy="1404000"/>
          </a:xfrm>
          <a:prstGeom prst="rect">
            <a:avLst/>
          </a:prstGeom>
        </p:spPr>
        <p:txBody>
          <a:bodyPr/>
          <a:lstStyle>
            <a:lvl1pPr>
              <a:defRPr sz="1200"/>
            </a:lvl1pPr>
          </a:lstStyle>
          <a:p>
            <a:r>
              <a:rPr lang="en-US"/>
              <a:t>Click icon to add picture</a:t>
            </a:r>
            <a:endParaRPr lang="id-ID"/>
          </a:p>
        </p:txBody>
      </p:sp>
    </p:spTree>
    <p:extLst>
      <p:ext uri="{BB962C8B-B14F-4D97-AF65-F5344CB8AC3E}">
        <p14:creationId xmlns:p14="http://schemas.microsoft.com/office/powerpoint/2010/main" val="414973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Righ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6158400" y="0"/>
            <a:ext cx="60336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192000" y="3021203"/>
            <a:ext cx="5712000" cy="1423491"/>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192000" y="1644879"/>
            <a:ext cx="5712000" cy="1422173"/>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551049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ortrait Placeholder">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3" name="Picture Placeholder 3"/>
          <p:cNvSpPr>
            <a:spLocks noGrp="1"/>
          </p:cNvSpPr>
          <p:nvPr>
            <p:ph type="pic" sz="quarter" idx="18"/>
          </p:nvPr>
        </p:nvSpPr>
        <p:spPr>
          <a:xfrm>
            <a:off x="685802" y="1653347"/>
            <a:ext cx="2519737" cy="3638320"/>
          </a:xfrm>
          <a:prstGeom prst="rect">
            <a:avLst/>
          </a:prstGeom>
        </p:spPr>
        <p:txBody>
          <a:bodyPr>
            <a:normAutofit/>
          </a:bodyPr>
          <a:lstStyle>
            <a:lvl1pPr>
              <a:defRPr sz="1200">
                <a:solidFill>
                  <a:schemeClr val="tx2"/>
                </a:solidFill>
              </a:defRPr>
            </a:lvl1pPr>
          </a:lstStyle>
          <a:p>
            <a:r>
              <a:rPr lang="en-US"/>
              <a:t>Click icon to add picture</a:t>
            </a:r>
            <a:endParaRPr lang="id-ID" dirty="0"/>
          </a:p>
        </p:txBody>
      </p:sp>
    </p:spTree>
    <p:extLst>
      <p:ext uri="{BB962C8B-B14F-4D97-AF65-F5344CB8AC3E}">
        <p14:creationId xmlns:p14="http://schemas.microsoft.com/office/powerpoint/2010/main" val="11684763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iearchy / Structural">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7" name="Picture Placeholder 6"/>
          <p:cNvSpPr>
            <a:spLocks noGrp="1"/>
          </p:cNvSpPr>
          <p:nvPr>
            <p:ph type="pic" sz="quarter" idx="13"/>
          </p:nvPr>
        </p:nvSpPr>
        <p:spPr>
          <a:xfrm>
            <a:off x="4470401" y="1346202"/>
            <a:ext cx="1216025" cy="1216025"/>
          </a:xfrm>
          <a:prstGeom prst="ellipse">
            <a:avLst/>
          </a:prstGeom>
          <a:ln w="31750">
            <a:solidFill>
              <a:schemeClr val="accent1"/>
            </a:solidFill>
          </a:ln>
        </p:spPr>
        <p:txBody>
          <a:bodyPr>
            <a:normAutofit/>
          </a:bodyPr>
          <a:lstStyle>
            <a:lvl1pPr>
              <a:defRPr sz="788"/>
            </a:lvl1pPr>
          </a:lstStyle>
          <a:p>
            <a:r>
              <a:rPr lang="en-US"/>
              <a:t>Click icon to add picture</a:t>
            </a:r>
            <a:endParaRPr lang="id-ID"/>
          </a:p>
        </p:txBody>
      </p:sp>
      <p:sp>
        <p:nvSpPr>
          <p:cNvPr id="8" name="Picture Placeholder 6"/>
          <p:cNvSpPr>
            <a:spLocks noGrp="1"/>
          </p:cNvSpPr>
          <p:nvPr>
            <p:ph type="pic" sz="quarter" idx="14"/>
          </p:nvPr>
        </p:nvSpPr>
        <p:spPr>
          <a:xfrm>
            <a:off x="4470401" y="2916017"/>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9" name="Picture Placeholder 6"/>
          <p:cNvSpPr>
            <a:spLocks noGrp="1"/>
          </p:cNvSpPr>
          <p:nvPr>
            <p:ph type="pic" sz="quarter" idx="15"/>
          </p:nvPr>
        </p:nvSpPr>
        <p:spPr>
          <a:xfrm>
            <a:off x="8128001" y="2916014"/>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12" name="Picture Placeholder 6"/>
          <p:cNvSpPr>
            <a:spLocks noGrp="1"/>
          </p:cNvSpPr>
          <p:nvPr>
            <p:ph type="pic" sz="quarter" idx="16"/>
          </p:nvPr>
        </p:nvSpPr>
        <p:spPr>
          <a:xfrm>
            <a:off x="673101" y="2916014"/>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
        <p:nvSpPr>
          <p:cNvPr id="13" name="Picture Placeholder 6"/>
          <p:cNvSpPr>
            <a:spLocks noGrp="1"/>
          </p:cNvSpPr>
          <p:nvPr>
            <p:ph type="pic" sz="quarter" idx="17"/>
          </p:nvPr>
        </p:nvSpPr>
        <p:spPr>
          <a:xfrm>
            <a:off x="4470401" y="4411217"/>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8"/>
          </p:nvPr>
        </p:nvSpPr>
        <p:spPr>
          <a:xfrm>
            <a:off x="8128001" y="4411216"/>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15" name="Picture Placeholder 6"/>
          <p:cNvSpPr>
            <a:spLocks noGrp="1"/>
          </p:cNvSpPr>
          <p:nvPr>
            <p:ph type="pic" sz="quarter" idx="19"/>
          </p:nvPr>
        </p:nvSpPr>
        <p:spPr>
          <a:xfrm>
            <a:off x="673101" y="4411216"/>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28452308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Hiearchy / Structural 3">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5557840" y="1637993"/>
            <a:ext cx="1216025" cy="1216025"/>
          </a:xfrm>
          <a:prstGeom prst="ellipse">
            <a:avLst/>
          </a:prstGeom>
          <a:ln w="31750">
            <a:solidFill>
              <a:schemeClr val="accent1"/>
            </a:solid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5557840" y="3554941"/>
            <a:ext cx="1216025" cy="1216025"/>
          </a:xfrm>
          <a:prstGeom prst="ellipse">
            <a:avLst/>
          </a:prstGeom>
          <a:ln w="31750">
            <a:solidFill>
              <a:schemeClr val="accent3"/>
            </a:solid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9215440" y="3554941"/>
            <a:ext cx="1216025" cy="1216025"/>
          </a:xfrm>
          <a:prstGeom prst="ellipse">
            <a:avLst/>
          </a:prstGeom>
          <a:ln w="31750">
            <a:solidFill>
              <a:schemeClr val="accent4"/>
            </a:solidFill>
          </a:ln>
        </p:spPr>
        <p:txBody>
          <a:bodyPr>
            <a:normAutofit/>
          </a:bodyPr>
          <a:lstStyle>
            <a:lvl1pPr>
              <a:defRPr sz="788"/>
            </a:lvl1pPr>
          </a:lstStyle>
          <a:p>
            <a:r>
              <a:rPr lang="en-US"/>
              <a:t>Click icon to add picture</a:t>
            </a:r>
            <a:endParaRPr lang="id-ID"/>
          </a:p>
        </p:txBody>
      </p:sp>
      <p:sp>
        <p:nvSpPr>
          <p:cNvPr id="27" name="Picture Placeholder 6"/>
          <p:cNvSpPr>
            <a:spLocks noGrp="1"/>
          </p:cNvSpPr>
          <p:nvPr>
            <p:ph type="pic" sz="quarter" idx="16"/>
          </p:nvPr>
        </p:nvSpPr>
        <p:spPr>
          <a:xfrm>
            <a:off x="1760538" y="3554941"/>
            <a:ext cx="1216025" cy="1216025"/>
          </a:xfrm>
          <a:prstGeom prst="ellipse">
            <a:avLst/>
          </a:prstGeom>
          <a:ln w="31750">
            <a:solidFill>
              <a:schemeClr val="accent2"/>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31787397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iearchy / Structural 5">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9907588" y="1536389"/>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8474075" y="3123516"/>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9907588" y="3123516"/>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3" name="Picture Placeholder 6"/>
          <p:cNvSpPr>
            <a:spLocks noGrp="1"/>
          </p:cNvSpPr>
          <p:nvPr>
            <p:ph type="pic" sz="quarter" idx="16"/>
          </p:nvPr>
        </p:nvSpPr>
        <p:spPr>
          <a:xfrm>
            <a:off x="8474075"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7"/>
          </p:nvPr>
        </p:nvSpPr>
        <p:spPr>
          <a:xfrm>
            <a:off x="9907588"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
        <p:nvSpPr>
          <p:cNvPr id="15" name="Picture Placeholder 6"/>
          <p:cNvSpPr>
            <a:spLocks noGrp="1"/>
          </p:cNvSpPr>
          <p:nvPr>
            <p:ph type="pic" sz="quarter" idx="18"/>
          </p:nvPr>
        </p:nvSpPr>
        <p:spPr>
          <a:xfrm>
            <a:off x="7035797" y="4727263"/>
            <a:ext cx="1332000" cy="1332000"/>
          </a:xfrm>
          <a:prstGeom prst="rect">
            <a:avLst/>
          </a:prstGeom>
          <a:ln w="31750">
            <a:no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7860047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Hiearchy / Structural 4">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24" name="Picture Placeholder 6"/>
          <p:cNvSpPr>
            <a:spLocks noGrp="1"/>
          </p:cNvSpPr>
          <p:nvPr>
            <p:ph type="pic" sz="quarter" idx="13"/>
          </p:nvPr>
        </p:nvSpPr>
        <p:spPr>
          <a:xfrm>
            <a:off x="469900" y="3193740"/>
            <a:ext cx="900000" cy="900000"/>
          </a:xfrm>
          <a:prstGeom prst="roundRect">
            <a:avLst/>
          </a:prstGeom>
          <a:ln w="53975">
            <a:solidFill>
              <a:schemeClr val="accent1"/>
            </a:solidFill>
          </a:ln>
        </p:spPr>
        <p:txBody>
          <a:bodyPr>
            <a:normAutofit/>
          </a:bodyPr>
          <a:lstStyle>
            <a:lvl1pPr>
              <a:defRPr sz="788"/>
            </a:lvl1pPr>
          </a:lstStyle>
          <a:p>
            <a:r>
              <a:rPr lang="en-US"/>
              <a:t>Click icon to add picture</a:t>
            </a:r>
            <a:endParaRPr lang="id-ID"/>
          </a:p>
        </p:txBody>
      </p:sp>
      <p:sp>
        <p:nvSpPr>
          <p:cNvPr id="25" name="Picture Placeholder 6"/>
          <p:cNvSpPr>
            <a:spLocks noGrp="1"/>
          </p:cNvSpPr>
          <p:nvPr>
            <p:ph type="pic" sz="quarter" idx="14"/>
          </p:nvPr>
        </p:nvSpPr>
        <p:spPr>
          <a:xfrm>
            <a:off x="6284004" y="2388991"/>
            <a:ext cx="900000" cy="900000"/>
          </a:xfrm>
          <a:prstGeom prst="roundRect">
            <a:avLst/>
          </a:prstGeom>
          <a:ln w="53975">
            <a:solidFill>
              <a:schemeClr val="accent3"/>
            </a:solidFill>
          </a:ln>
        </p:spPr>
        <p:txBody>
          <a:bodyPr>
            <a:normAutofit/>
          </a:bodyPr>
          <a:lstStyle>
            <a:lvl1pPr>
              <a:defRPr sz="788"/>
            </a:lvl1pPr>
          </a:lstStyle>
          <a:p>
            <a:r>
              <a:rPr lang="en-US"/>
              <a:t>Click icon to add picture</a:t>
            </a:r>
            <a:endParaRPr lang="id-ID"/>
          </a:p>
        </p:txBody>
      </p:sp>
      <p:sp>
        <p:nvSpPr>
          <p:cNvPr id="26" name="Picture Placeholder 6"/>
          <p:cNvSpPr>
            <a:spLocks noGrp="1"/>
          </p:cNvSpPr>
          <p:nvPr>
            <p:ph type="pic" sz="quarter" idx="15"/>
          </p:nvPr>
        </p:nvSpPr>
        <p:spPr>
          <a:xfrm>
            <a:off x="6284004" y="4011225"/>
            <a:ext cx="900000" cy="900000"/>
          </a:xfrm>
          <a:prstGeom prst="roundRect">
            <a:avLst/>
          </a:prstGeom>
          <a:ln w="53975">
            <a:solidFill>
              <a:schemeClr val="accent4"/>
            </a:solidFill>
          </a:ln>
        </p:spPr>
        <p:txBody>
          <a:bodyPr>
            <a:normAutofit/>
          </a:bodyPr>
          <a:lstStyle>
            <a:lvl1pPr>
              <a:defRPr sz="788"/>
            </a:lvl1pPr>
          </a:lstStyle>
          <a:p>
            <a:r>
              <a:rPr lang="en-US"/>
              <a:t>Click icon to add picture</a:t>
            </a:r>
            <a:endParaRPr lang="id-ID"/>
          </a:p>
        </p:txBody>
      </p:sp>
      <p:sp>
        <p:nvSpPr>
          <p:cNvPr id="27" name="Picture Placeholder 6"/>
          <p:cNvSpPr>
            <a:spLocks noGrp="1"/>
          </p:cNvSpPr>
          <p:nvPr>
            <p:ph type="pic" sz="quarter" idx="16"/>
          </p:nvPr>
        </p:nvSpPr>
        <p:spPr>
          <a:xfrm>
            <a:off x="3376953" y="2388991"/>
            <a:ext cx="900000" cy="900000"/>
          </a:xfrm>
          <a:prstGeom prst="roundRect">
            <a:avLst/>
          </a:prstGeom>
          <a:ln w="53975">
            <a:solidFill>
              <a:schemeClr val="accent2"/>
            </a:solidFill>
          </a:ln>
        </p:spPr>
        <p:txBody>
          <a:bodyPr>
            <a:normAutofit/>
          </a:bodyPr>
          <a:lstStyle>
            <a:lvl1pPr>
              <a:defRPr sz="788"/>
            </a:lvl1pPr>
          </a:lstStyle>
          <a:p>
            <a:r>
              <a:rPr lang="en-US"/>
              <a:t>Click icon to add picture</a:t>
            </a:r>
            <a:endParaRPr lang="id-ID"/>
          </a:p>
        </p:txBody>
      </p:sp>
      <p:sp>
        <p:nvSpPr>
          <p:cNvPr id="14" name="Picture Placeholder 6"/>
          <p:cNvSpPr>
            <a:spLocks noGrp="1"/>
          </p:cNvSpPr>
          <p:nvPr>
            <p:ph type="pic" sz="quarter" idx="17"/>
          </p:nvPr>
        </p:nvSpPr>
        <p:spPr>
          <a:xfrm>
            <a:off x="3376953" y="4011225"/>
            <a:ext cx="900000" cy="900000"/>
          </a:xfrm>
          <a:prstGeom prst="roundRect">
            <a:avLst/>
          </a:prstGeom>
          <a:ln w="53975">
            <a:solidFill>
              <a:schemeClr val="accent2"/>
            </a:solidFill>
          </a:ln>
        </p:spPr>
        <p:txBody>
          <a:bodyPr>
            <a:normAutofit/>
          </a:bodyPr>
          <a:lstStyle>
            <a:lvl1pPr>
              <a:defRPr sz="788"/>
            </a:lvl1pPr>
          </a:lstStyle>
          <a:p>
            <a:r>
              <a:rPr lang="en-US"/>
              <a:t>Click icon to add picture</a:t>
            </a:r>
            <a:endParaRPr lang="id-ID"/>
          </a:p>
        </p:txBody>
      </p:sp>
      <p:sp>
        <p:nvSpPr>
          <p:cNvPr id="17" name="Picture Placeholder 6"/>
          <p:cNvSpPr>
            <a:spLocks noGrp="1"/>
          </p:cNvSpPr>
          <p:nvPr>
            <p:ph type="pic" sz="quarter" idx="18"/>
          </p:nvPr>
        </p:nvSpPr>
        <p:spPr>
          <a:xfrm>
            <a:off x="6284004" y="5082444"/>
            <a:ext cx="900000" cy="900000"/>
          </a:xfrm>
          <a:prstGeom prst="roundRect">
            <a:avLst/>
          </a:prstGeom>
          <a:ln w="53975">
            <a:solidFill>
              <a:schemeClr val="accent4"/>
            </a:solidFill>
          </a:ln>
        </p:spPr>
        <p:txBody>
          <a:bodyPr>
            <a:normAutofit/>
          </a:bodyPr>
          <a:lstStyle>
            <a:lvl1pPr>
              <a:defRPr sz="788"/>
            </a:lvl1pPr>
          </a:lstStyle>
          <a:p>
            <a:r>
              <a:rPr lang="en-US"/>
              <a:t>Click icon to add picture</a:t>
            </a:r>
            <a:endParaRPr lang="id-ID"/>
          </a:p>
        </p:txBody>
      </p:sp>
      <p:sp>
        <p:nvSpPr>
          <p:cNvPr id="19" name="Picture Placeholder 6"/>
          <p:cNvSpPr>
            <a:spLocks noGrp="1"/>
          </p:cNvSpPr>
          <p:nvPr>
            <p:ph type="pic" sz="quarter" idx="19"/>
          </p:nvPr>
        </p:nvSpPr>
        <p:spPr>
          <a:xfrm>
            <a:off x="6284004" y="1338233"/>
            <a:ext cx="900000" cy="900000"/>
          </a:xfrm>
          <a:prstGeom prst="roundRect">
            <a:avLst/>
          </a:prstGeom>
          <a:ln w="53975">
            <a:solidFill>
              <a:schemeClr val="accent3"/>
            </a:solidFill>
          </a:ln>
        </p:spPr>
        <p:txBody>
          <a:bodyPr>
            <a:normAutofit/>
          </a:bodyPr>
          <a:lstStyle>
            <a:lvl1pPr>
              <a:defRPr sz="788"/>
            </a:lvl1pPr>
          </a:lstStyle>
          <a:p>
            <a:r>
              <a:rPr lang="en-US"/>
              <a:t>Click icon to add picture</a:t>
            </a:r>
            <a:endParaRPr lang="id-ID"/>
          </a:p>
        </p:txBody>
      </p:sp>
      <p:sp>
        <p:nvSpPr>
          <p:cNvPr id="21" name="Picture Placeholder 6"/>
          <p:cNvSpPr>
            <a:spLocks noGrp="1"/>
          </p:cNvSpPr>
          <p:nvPr>
            <p:ph type="pic" sz="quarter" idx="20"/>
          </p:nvPr>
        </p:nvSpPr>
        <p:spPr>
          <a:xfrm>
            <a:off x="9017679" y="2388991"/>
            <a:ext cx="900000" cy="900000"/>
          </a:xfrm>
          <a:prstGeom prst="roundRect">
            <a:avLst/>
          </a:prstGeom>
          <a:ln w="53975">
            <a:solidFill>
              <a:schemeClr val="accent5"/>
            </a:solidFill>
          </a:ln>
        </p:spPr>
        <p:txBody>
          <a:bodyPr>
            <a:normAutofit/>
          </a:bodyPr>
          <a:lstStyle>
            <a:lvl1pPr>
              <a:defRPr sz="788"/>
            </a:lvl1pPr>
          </a:lstStyle>
          <a:p>
            <a:r>
              <a:rPr lang="en-US"/>
              <a:t>Click icon to add picture</a:t>
            </a:r>
            <a:endParaRPr lang="id-ID"/>
          </a:p>
        </p:txBody>
      </p:sp>
      <p:sp>
        <p:nvSpPr>
          <p:cNvPr id="23" name="Picture Placeholder 6"/>
          <p:cNvSpPr>
            <a:spLocks noGrp="1"/>
          </p:cNvSpPr>
          <p:nvPr>
            <p:ph type="pic" sz="quarter" idx="21"/>
          </p:nvPr>
        </p:nvSpPr>
        <p:spPr>
          <a:xfrm>
            <a:off x="9017679" y="4011225"/>
            <a:ext cx="900000" cy="900000"/>
          </a:xfrm>
          <a:prstGeom prst="roundRect">
            <a:avLst/>
          </a:prstGeom>
          <a:ln w="53975">
            <a:solidFill>
              <a:schemeClr val="accent6"/>
            </a:solidFill>
          </a:ln>
        </p:spPr>
        <p:txBody>
          <a:bodyPr>
            <a:normAutofit/>
          </a:bodyPr>
          <a:lstStyle>
            <a:lvl1pPr>
              <a:defRPr sz="788"/>
            </a:lvl1pPr>
          </a:lstStyle>
          <a:p>
            <a:r>
              <a:rPr lang="en-US"/>
              <a:t>Click icon to add picture</a:t>
            </a:r>
            <a:endParaRPr lang="id-ID"/>
          </a:p>
        </p:txBody>
      </p:sp>
    </p:spTree>
    <p:extLst>
      <p:ext uri="{BB962C8B-B14F-4D97-AF65-F5344CB8AC3E}">
        <p14:creationId xmlns:p14="http://schemas.microsoft.com/office/powerpoint/2010/main" val="28914515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Hiearchy / Structural 2">
    <p:spTree>
      <p:nvGrpSpPr>
        <p:cNvPr id="1" name=""/>
        <p:cNvGrpSpPr/>
        <p:nvPr/>
      </p:nvGrpSpPr>
      <p:grpSpPr>
        <a:xfrm>
          <a:off x="0" y="0"/>
          <a:ext cx="0" cy="0"/>
          <a:chOff x="0" y="0"/>
          <a:chExt cx="0" cy="0"/>
        </a:xfrm>
      </p:grpSpPr>
      <p:sp>
        <p:nvSpPr>
          <p:cNvPr id="2"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10" name="Picture Placeholder 9"/>
          <p:cNvSpPr>
            <a:spLocks noGrp="1"/>
          </p:cNvSpPr>
          <p:nvPr>
            <p:ph type="pic" sz="quarter" idx="13"/>
          </p:nvPr>
        </p:nvSpPr>
        <p:spPr>
          <a:xfrm>
            <a:off x="743456" y="2276476"/>
            <a:ext cx="923925" cy="923925"/>
          </a:xfrm>
          <a:prstGeom prst="roundRect">
            <a:avLst/>
          </a:prstGeom>
        </p:spPr>
        <p:txBody>
          <a:bodyPr>
            <a:normAutofit/>
          </a:bodyPr>
          <a:lstStyle>
            <a:lvl1pPr>
              <a:defRPr sz="900"/>
            </a:lvl1pPr>
          </a:lstStyle>
          <a:p>
            <a:r>
              <a:rPr lang="en-US"/>
              <a:t>Click icon to add picture</a:t>
            </a:r>
            <a:endParaRPr lang="id-ID"/>
          </a:p>
        </p:txBody>
      </p:sp>
      <p:sp>
        <p:nvSpPr>
          <p:cNvPr id="25" name="Picture Placeholder 9"/>
          <p:cNvSpPr>
            <a:spLocks noGrp="1"/>
          </p:cNvSpPr>
          <p:nvPr>
            <p:ph type="pic" sz="quarter" idx="14"/>
          </p:nvPr>
        </p:nvSpPr>
        <p:spPr>
          <a:xfrm>
            <a:off x="4778820" y="2266646"/>
            <a:ext cx="923925" cy="923925"/>
          </a:xfrm>
          <a:prstGeom prst="roundRect">
            <a:avLst/>
          </a:prstGeom>
        </p:spPr>
        <p:txBody>
          <a:bodyPr>
            <a:normAutofit/>
          </a:bodyPr>
          <a:lstStyle>
            <a:lvl1pPr>
              <a:defRPr sz="900"/>
            </a:lvl1pPr>
          </a:lstStyle>
          <a:p>
            <a:r>
              <a:rPr lang="en-US"/>
              <a:t>Click icon to add picture</a:t>
            </a:r>
            <a:endParaRPr lang="id-ID"/>
          </a:p>
        </p:txBody>
      </p:sp>
      <p:sp>
        <p:nvSpPr>
          <p:cNvPr id="26" name="Picture Placeholder 9"/>
          <p:cNvSpPr>
            <a:spLocks noGrp="1"/>
          </p:cNvSpPr>
          <p:nvPr>
            <p:ph type="pic" sz="quarter" idx="15"/>
          </p:nvPr>
        </p:nvSpPr>
        <p:spPr>
          <a:xfrm>
            <a:off x="8638375" y="2276475"/>
            <a:ext cx="923925" cy="923925"/>
          </a:xfrm>
          <a:prstGeom prst="roundRect">
            <a:avLst/>
          </a:prstGeom>
        </p:spPr>
        <p:txBody>
          <a:bodyPr>
            <a:normAutofit/>
          </a:bodyPr>
          <a:lstStyle>
            <a:lvl1pPr>
              <a:defRPr sz="900"/>
            </a:lvl1pPr>
          </a:lstStyle>
          <a:p>
            <a:r>
              <a:rPr lang="en-US"/>
              <a:t>Click icon to add picture</a:t>
            </a:r>
            <a:endParaRPr lang="id-ID"/>
          </a:p>
        </p:txBody>
      </p:sp>
      <p:sp>
        <p:nvSpPr>
          <p:cNvPr id="27" name="Picture Placeholder 9"/>
          <p:cNvSpPr>
            <a:spLocks noGrp="1"/>
          </p:cNvSpPr>
          <p:nvPr>
            <p:ph type="pic" sz="quarter" idx="16"/>
          </p:nvPr>
        </p:nvSpPr>
        <p:spPr>
          <a:xfrm>
            <a:off x="1295909" y="3730540"/>
            <a:ext cx="866268" cy="866269"/>
          </a:xfrm>
          <a:prstGeom prst="roundRect">
            <a:avLst/>
          </a:prstGeom>
        </p:spPr>
        <p:txBody>
          <a:bodyPr>
            <a:normAutofit/>
          </a:bodyPr>
          <a:lstStyle>
            <a:lvl1pPr>
              <a:defRPr sz="900"/>
            </a:lvl1pPr>
          </a:lstStyle>
          <a:p>
            <a:r>
              <a:rPr lang="en-US"/>
              <a:t>Click icon to add picture</a:t>
            </a:r>
            <a:endParaRPr lang="id-ID"/>
          </a:p>
        </p:txBody>
      </p:sp>
      <p:sp>
        <p:nvSpPr>
          <p:cNvPr id="28" name="Picture Placeholder 9"/>
          <p:cNvSpPr>
            <a:spLocks noGrp="1"/>
          </p:cNvSpPr>
          <p:nvPr>
            <p:ph type="pic" sz="quarter" idx="17"/>
          </p:nvPr>
        </p:nvSpPr>
        <p:spPr>
          <a:xfrm>
            <a:off x="5331273" y="3720711"/>
            <a:ext cx="866268" cy="866269"/>
          </a:xfrm>
          <a:prstGeom prst="roundRect">
            <a:avLst/>
          </a:prstGeom>
        </p:spPr>
        <p:txBody>
          <a:bodyPr>
            <a:normAutofit/>
          </a:bodyPr>
          <a:lstStyle>
            <a:lvl1pPr>
              <a:defRPr sz="900"/>
            </a:lvl1pPr>
          </a:lstStyle>
          <a:p>
            <a:r>
              <a:rPr lang="en-US"/>
              <a:t>Click icon to add picture</a:t>
            </a:r>
            <a:endParaRPr lang="id-ID"/>
          </a:p>
        </p:txBody>
      </p:sp>
      <p:sp>
        <p:nvSpPr>
          <p:cNvPr id="29" name="Picture Placeholder 9"/>
          <p:cNvSpPr>
            <a:spLocks noGrp="1"/>
          </p:cNvSpPr>
          <p:nvPr>
            <p:ph type="pic" sz="quarter" idx="18"/>
          </p:nvPr>
        </p:nvSpPr>
        <p:spPr>
          <a:xfrm>
            <a:off x="9190827" y="3730540"/>
            <a:ext cx="866268" cy="866269"/>
          </a:xfrm>
          <a:prstGeom prst="roundRect">
            <a:avLst/>
          </a:prstGeom>
        </p:spPr>
        <p:txBody>
          <a:bodyPr>
            <a:normAutofit/>
          </a:bodyPr>
          <a:lstStyle>
            <a:lvl1pPr>
              <a:defRPr sz="900"/>
            </a:lvl1pPr>
          </a:lstStyle>
          <a:p>
            <a:r>
              <a:rPr lang="en-US"/>
              <a:t>Click icon to add picture</a:t>
            </a:r>
            <a:endParaRPr lang="id-ID"/>
          </a:p>
        </p:txBody>
      </p:sp>
      <p:sp>
        <p:nvSpPr>
          <p:cNvPr id="30" name="Picture Placeholder 9"/>
          <p:cNvSpPr>
            <a:spLocks noGrp="1"/>
          </p:cNvSpPr>
          <p:nvPr>
            <p:ph type="pic" sz="quarter" idx="19"/>
          </p:nvPr>
        </p:nvSpPr>
        <p:spPr>
          <a:xfrm>
            <a:off x="1295909" y="5079964"/>
            <a:ext cx="866268" cy="866269"/>
          </a:xfrm>
          <a:prstGeom prst="roundRect">
            <a:avLst/>
          </a:prstGeom>
        </p:spPr>
        <p:txBody>
          <a:bodyPr>
            <a:normAutofit/>
          </a:bodyPr>
          <a:lstStyle>
            <a:lvl1pPr>
              <a:defRPr sz="900"/>
            </a:lvl1pPr>
          </a:lstStyle>
          <a:p>
            <a:r>
              <a:rPr lang="en-US"/>
              <a:t>Click icon to add picture</a:t>
            </a:r>
            <a:endParaRPr lang="id-ID"/>
          </a:p>
        </p:txBody>
      </p:sp>
      <p:sp>
        <p:nvSpPr>
          <p:cNvPr id="31" name="Picture Placeholder 9"/>
          <p:cNvSpPr>
            <a:spLocks noGrp="1"/>
          </p:cNvSpPr>
          <p:nvPr>
            <p:ph type="pic" sz="quarter" idx="20"/>
          </p:nvPr>
        </p:nvSpPr>
        <p:spPr>
          <a:xfrm>
            <a:off x="5331273" y="5070135"/>
            <a:ext cx="866268" cy="866269"/>
          </a:xfrm>
          <a:prstGeom prst="roundRect">
            <a:avLst/>
          </a:prstGeom>
        </p:spPr>
        <p:txBody>
          <a:bodyPr>
            <a:normAutofit/>
          </a:bodyPr>
          <a:lstStyle>
            <a:lvl1pPr>
              <a:defRPr sz="900"/>
            </a:lvl1pPr>
          </a:lstStyle>
          <a:p>
            <a:r>
              <a:rPr lang="en-US"/>
              <a:t>Click icon to add picture</a:t>
            </a:r>
            <a:endParaRPr lang="id-ID"/>
          </a:p>
        </p:txBody>
      </p:sp>
      <p:sp>
        <p:nvSpPr>
          <p:cNvPr id="32" name="Picture Placeholder 9"/>
          <p:cNvSpPr>
            <a:spLocks noGrp="1"/>
          </p:cNvSpPr>
          <p:nvPr>
            <p:ph type="pic" sz="quarter" idx="21"/>
          </p:nvPr>
        </p:nvSpPr>
        <p:spPr>
          <a:xfrm>
            <a:off x="9190827" y="5079964"/>
            <a:ext cx="866268" cy="866269"/>
          </a:xfrm>
          <a:prstGeom prst="roundRect">
            <a:avLst/>
          </a:prstGeom>
        </p:spPr>
        <p:txBody>
          <a:bodyPr>
            <a:normAutofit/>
          </a:bodyPr>
          <a:lstStyle>
            <a:lvl1pPr>
              <a:defRPr sz="900"/>
            </a:lvl1pPr>
          </a:lstStyle>
          <a:p>
            <a:r>
              <a:rPr lang="en-US"/>
              <a:t>Click icon to add picture</a:t>
            </a:r>
            <a:endParaRPr lang="id-ID"/>
          </a:p>
        </p:txBody>
      </p:sp>
    </p:spTree>
    <p:extLst>
      <p:ext uri="{BB962C8B-B14F-4D97-AF65-F5344CB8AC3E}">
        <p14:creationId xmlns:p14="http://schemas.microsoft.com/office/powerpoint/2010/main" val="11550936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lient's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6" name="Picture Placeholder 21"/>
          <p:cNvSpPr>
            <a:spLocks noGrp="1"/>
          </p:cNvSpPr>
          <p:nvPr>
            <p:ph type="pic" sz="quarter" idx="13"/>
          </p:nvPr>
        </p:nvSpPr>
        <p:spPr>
          <a:xfrm>
            <a:off x="1" y="1216025"/>
            <a:ext cx="1220400" cy="1220400"/>
          </a:xfrm>
          <a:prstGeom prst="rect">
            <a:avLst/>
          </a:prstGeom>
        </p:spPr>
        <p:txBody>
          <a:bodyPr/>
          <a:lstStyle>
            <a:lvl1pPr>
              <a:defRPr sz="1051"/>
            </a:lvl1pPr>
          </a:lstStyle>
          <a:p>
            <a:r>
              <a:rPr lang="en-US"/>
              <a:t>Click icon to add picture</a:t>
            </a:r>
            <a:endParaRPr lang="id-ID"/>
          </a:p>
        </p:txBody>
      </p:sp>
      <p:sp>
        <p:nvSpPr>
          <p:cNvPr id="7" name="Picture Placeholder 21"/>
          <p:cNvSpPr>
            <a:spLocks noGrp="1"/>
          </p:cNvSpPr>
          <p:nvPr>
            <p:ph type="pic" sz="quarter" idx="14"/>
          </p:nvPr>
        </p:nvSpPr>
        <p:spPr>
          <a:xfrm>
            <a:off x="1216025" y="1216025"/>
            <a:ext cx="1220400" cy="1220400"/>
          </a:xfrm>
          <a:prstGeom prst="rect">
            <a:avLst/>
          </a:prstGeom>
        </p:spPr>
        <p:txBody>
          <a:bodyPr/>
          <a:lstStyle>
            <a:lvl1pPr>
              <a:defRPr sz="1051"/>
            </a:lvl1pPr>
          </a:lstStyle>
          <a:p>
            <a:r>
              <a:rPr lang="en-US"/>
              <a:t>Click icon to add picture</a:t>
            </a:r>
            <a:endParaRPr lang="id-ID"/>
          </a:p>
        </p:txBody>
      </p:sp>
      <p:sp>
        <p:nvSpPr>
          <p:cNvPr id="8" name="Picture Placeholder 21"/>
          <p:cNvSpPr>
            <a:spLocks noGrp="1"/>
          </p:cNvSpPr>
          <p:nvPr>
            <p:ph type="pic" sz="quarter" idx="15"/>
          </p:nvPr>
        </p:nvSpPr>
        <p:spPr>
          <a:xfrm>
            <a:off x="2439988" y="1216025"/>
            <a:ext cx="1220400" cy="1220400"/>
          </a:xfrm>
          <a:prstGeom prst="rect">
            <a:avLst/>
          </a:prstGeom>
        </p:spPr>
        <p:txBody>
          <a:bodyPr/>
          <a:lstStyle>
            <a:lvl1pPr>
              <a:defRPr sz="1051"/>
            </a:lvl1pPr>
          </a:lstStyle>
          <a:p>
            <a:r>
              <a:rPr lang="en-US"/>
              <a:t>Click icon to add picture</a:t>
            </a:r>
            <a:endParaRPr lang="id-ID"/>
          </a:p>
        </p:txBody>
      </p:sp>
      <p:sp>
        <p:nvSpPr>
          <p:cNvPr id="9" name="Picture Placeholder 21"/>
          <p:cNvSpPr>
            <a:spLocks noGrp="1"/>
          </p:cNvSpPr>
          <p:nvPr>
            <p:ph type="pic" sz="quarter" idx="16"/>
          </p:nvPr>
        </p:nvSpPr>
        <p:spPr>
          <a:xfrm>
            <a:off x="3654425" y="1216025"/>
            <a:ext cx="1220400" cy="1220400"/>
          </a:xfrm>
          <a:prstGeom prst="rect">
            <a:avLst/>
          </a:prstGeom>
        </p:spPr>
        <p:txBody>
          <a:bodyPr/>
          <a:lstStyle>
            <a:lvl1pPr>
              <a:defRPr sz="1051"/>
            </a:lvl1pPr>
          </a:lstStyle>
          <a:p>
            <a:r>
              <a:rPr lang="en-US"/>
              <a:t>Click icon to add picture</a:t>
            </a:r>
            <a:endParaRPr lang="id-ID"/>
          </a:p>
        </p:txBody>
      </p:sp>
      <p:sp>
        <p:nvSpPr>
          <p:cNvPr id="10" name="Picture Placeholder 21"/>
          <p:cNvSpPr>
            <a:spLocks noGrp="1"/>
          </p:cNvSpPr>
          <p:nvPr>
            <p:ph type="pic" sz="quarter" idx="17"/>
          </p:nvPr>
        </p:nvSpPr>
        <p:spPr>
          <a:xfrm>
            <a:off x="4879976" y="1216025"/>
            <a:ext cx="1220400" cy="1220400"/>
          </a:xfrm>
          <a:prstGeom prst="rect">
            <a:avLst/>
          </a:prstGeom>
        </p:spPr>
        <p:txBody>
          <a:bodyPr/>
          <a:lstStyle>
            <a:lvl1pPr>
              <a:defRPr sz="1051"/>
            </a:lvl1pPr>
          </a:lstStyle>
          <a:p>
            <a:r>
              <a:rPr lang="en-US"/>
              <a:t>Click icon to add picture</a:t>
            </a:r>
            <a:endParaRPr lang="id-ID"/>
          </a:p>
        </p:txBody>
      </p:sp>
      <p:sp>
        <p:nvSpPr>
          <p:cNvPr id="11" name="Picture Placeholder 21"/>
          <p:cNvSpPr>
            <a:spLocks noGrp="1"/>
          </p:cNvSpPr>
          <p:nvPr>
            <p:ph type="pic" sz="quarter" idx="18"/>
          </p:nvPr>
        </p:nvSpPr>
        <p:spPr>
          <a:xfrm>
            <a:off x="6094413" y="1216025"/>
            <a:ext cx="1220400" cy="1220400"/>
          </a:xfrm>
          <a:prstGeom prst="rect">
            <a:avLst/>
          </a:prstGeom>
        </p:spPr>
        <p:txBody>
          <a:bodyPr/>
          <a:lstStyle>
            <a:lvl1pPr>
              <a:defRPr sz="1051"/>
            </a:lvl1pPr>
          </a:lstStyle>
          <a:p>
            <a:r>
              <a:rPr lang="en-US"/>
              <a:t>Click icon to add picture</a:t>
            </a:r>
            <a:endParaRPr lang="id-ID"/>
          </a:p>
        </p:txBody>
      </p:sp>
      <p:sp>
        <p:nvSpPr>
          <p:cNvPr id="12" name="Picture Placeholder 21"/>
          <p:cNvSpPr>
            <a:spLocks noGrp="1"/>
          </p:cNvSpPr>
          <p:nvPr>
            <p:ph type="pic" sz="quarter" idx="19"/>
          </p:nvPr>
        </p:nvSpPr>
        <p:spPr>
          <a:xfrm>
            <a:off x="7318376" y="1216025"/>
            <a:ext cx="1220400" cy="1220400"/>
          </a:xfrm>
          <a:prstGeom prst="rect">
            <a:avLst/>
          </a:prstGeom>
        </p:spPr>
        <p:txBody>
          <a:bodyPr/>
          <a:lstStyle>
            <a:lvl1pPr>
              <a:defRPr sz="1051"/>
            </a:lvl1pPr>
          </a:lstStyle>
          <a:p>
            <a:r>
              <a:rPr lang="en-US"/>
              <a:t>Click icon to add picture</a:t>
            </a:r>
            <a:endParaRPr lang="id-ID"/>
          </a:p>
        </p:txBody>
      </p:sp>
      <p:sp>
        <p:nvSpPr>
          <p:cNvPr id="13" name="Picture Placeholder 21"/>
          <p:cNvSpPr>
            <a:spLocks noGrp="1"/>
          </p:cNvSpPr>
          <p:nvPr>
            <p:ph type="pic" sz="quarter" idx="20"/>
          </p:nvPr>
        </p:nvSpPr>
        <p:spPr>
          <a:xfrm>
            <a:off x="8532813" y="1216025"/>
            <a:ext cx="1220400" cy="1220400"/>
          </a:xfrm>
          <a:prstGeom prst="rect">
            <a:avLst/>
          </a:prstGeom>
        </p:spPr>
        <p:txBody>
          <a:bodyPr/>
          <a:lstStyle>
            <a:lvl1pPr>
              <a:defRPr sz="1051"/>
            </a:lvl1pPr>
          </a:lstStyle>
          <a:p>
            <a:r>
              <a:rPr lang="en-US"/>
              <a:t>Click icon to add picture</a:t>
            </a:r>
            <a:endParaRPr lang="id-ID"/>
          </a:p>
        </p:txBody>
      </p:sp>
      <p:sp>
        <p:nvSpPr>
          <p:cNvPr id="14" name="Picture Placeholder 21"/>
          <p:cNvSpPr>
            <a:spLocks noGrp="1"/>
          </p:cNvSpPr>
          <p:nvPr>
            <p:ph type="pic" sz="quarter" idx="21"/>
          </p:nvPr>
        </p:nvSpPr>
        <p:spPr>
          <a:xfrm>
            <a:off x="9756776" y="1216025"/>
            <a:ext cx="1220400" cy="1220400"/>
          </a:xfrm>
          <a:prstGeom prst="rect">
            <a:avLst/>
          </a:prstGeom>
        </p:spPr>
        <p:txBody>
          <a:bodyPr/>
          <a:lstStyle>
            <a:lvl1pPr>
              <a:defRPr sz="1051"/>
            </a:lvl1pPr>
          </a:lstStyle>
          <a:p>
            <a:r>
              <a:rPr lang="en-US"/>
              <a:t>Click icon to add picture</a:t>
            </a:r>
            <a:endParaRPr lang="id-ID"/>
          </a:p>
        </p:txBody>
      </p:sp>
      <p:sp>
        <p:nvSpPr>
          <p:cNvPr id="15" name="Picture Placeholder 21"/>
          <p:cNvSpPr>
            <a:spLocks noGrp="1"/>
          </p:cNvSpPr>
          <p:nvPr>
            <p:ph type="pic" sz="quarter" idx="22"/>
          </p:nvPr>
        </p:nvSpPr>
        <p:spPr>
          <a:xfrm>
            <a:off x="10971213" y="1216025"/>
            <a:ext cx="1220400" cy="1220400"/>
          </a:xfrm>
          <a:prstGeom prst="rect">
            <a:avLst/>
          </a:prstGeom>
        </p:spPr>
        <p:txBody>
          <a:bodyPr/>
          <a:lstStyle>
            <a:lvl1pPr>
              <a:defRPr sz="1051"/>
            </a:lvl1pPr>
          </a:lstStyle>
          <a:p>
            <a:r>
              <a:rPr lang="en-US"/>
              <a:t>Click icon to add picture</a:t>
            </a:r>
            <a:endParaRPr lang="id-ID"/>
          </a:p>
        </p:txBody>
      </p:sp>
      <p:sp>
        <p:nvSpPr>
          <p:cNvPr id="16" name="Picture Placeholder 21"/>
          <p:cNvSpPr>
            <a:spLocks noGrp="1"/>
          </p:cNvSpPr>
          <p:nvPr>
            <p:ph type="pic" sz="quarter" idx="23"/>
          </p:nvPr>
        </p:nvSpPr>
        <p:spPr>
          <a:xfrm>
            <a:off x="1" y="0"/>
            <a:ext cx="1220400" cy="1220400"/>
          </a:xfrm>
          <a:prstGeom prst="rect">
            <a:avLst/>
          </a:prstGeom>
        </p:spPr>
        <p:txBody>
          <a:bodyPr/>
          <a:lstStyle>
            <a:lvl1pPr>
              <a:defRPr sz="1051"/>
            </a:lvl1pPr>
          </a:lstStyle>
          <a:p>
            <a:r>
              <a:rPr lang="en-US"/>
              <a:t>Click icon to add picture</a:t>
            </a:r>
            <a:endParaRPr lang="id-ID"/>
          </a:p>
        </p:txBody>
      </p:sp>
      <p:sp>
        <p:nvSpPr>
          <p:cNvPr id="17" name="Picture Placeholder 21"/>
          <p:cNvSpPr>
            <a:spLocks noGrp="1"/>
          </p:cNvSpPr>
          <p:nvPr>
            <p:ph type="pic" sz="quarter" idx="24"/>
          </p:nvPr>
        </p:nvSpPr>
        <p:spPr>
          <a:xfrm>
            <a:off x="1216025" y="0"/>
            <a:ext cx="1220400" cy="1220400"/>
          </a:xfrm>
          <a:prstGeom prst="rect">
            <a:avLst/>
          </a:prstGeom>
        </p:spPr>
        <p:txBody>
          <a:bodyPr/>
          <a:lstStyle>
            <a:lvl1pPr>
              <a:defRPr sz="1051"/>
            </a:lvl1pPr>
          </a:lstStyle>
          <a:p>
            <a:r>
              <a:rPr lang="en-US"/>
              <a:t>Click icon to add picture</a:t>
            </a:r>
            <a:endParaRPr lang="id-ID"/>
          </a:p>
        </p:txBody>
      </p:sp>
      <p:sp>
        <p:nvSpPr>
          <p:cNvPr id="18" name="Picture Placeholder 21"/>
          <p:cNvSpPr>
            <a:spLocks noGrp="1"/>
          </p:cNvSpPr>
          <p:nvPr>
            <p:ph type="pic" sz="quarter" idx="25"/>
          </p:nvPr>
        </p:nvSpPr>
        <p:spPr>
          <a:xfrm>
            <a:off x="2439988" y="0"/>
            <a:ext cx="1220400" cy="1220400"/>
          </a:xfrm>
          <a:prstGeom prst="rect">
            <a:avLst/>
          </a:prstGeom>
        </p:spPr>
        <p:txBody>
          <a:bodyPr/>
          <a:lstStyle>
            <a:lvl1pPr>
              <a:defRPr sz="1051"/>
            </a:lvl1pPr>
          </a:lstStyle>
          <a:p>
            <a:r>
              <a:rPr lang="en-US"/>
              <a:t>Click icon to add picture</a:t>
            </a:r>
            <a:endParaRPr lang="id-ID"/>
          </a:p>
        </p:txBody>
      </p:sp>
      <p:sp>
        <p:nvSpPr>
          <p:cNvPr id="19" name="Picture Placeholder 21"/>
          <p:cNvSpPr>
            <a:spLocks noGrp="1"/>
          </p:cNvSpPr>
          <p:nvPr>
            <p:ph type="pic" sz="quarter" idx="26"/>
          </p:nvPr>
        </p:nvSpPr>
        <p:spPr>
          <a:xfrm>
            <a:off x="3654425" y="0"/>
            <a:ext cx="1220400" cy="1220400"/>
          </a:xfrm>
          <a:prstGeom prst="rect">
            <a:avLst/>
          </a:prstGeom>
        </p:spPr>
        <p:txBody>
          <a:bodyPr/>
          <a:lstStyle>
            <a:lvl1pPr>
              <a:defRPr sz="1051"/>
            </a:lvl1pPr>
          </a:lstStyle>
          <a:p>
            <a:r>
              <a:rPr lang="en-US"/>
              <a:t>Click icon to add picture</a:t>
            </a:r>
            <a:endParaRPr lang="id-ID"/>
          </a:p>
        </p:txBody>
      </p:sp>
      <p:sp>
        <p:nvSpPr>
          <p:cNvPr id="20" name="Picture Placeholder 21"/>
          <p:cNvSpPr>
            <a:spLocks noGrp="1"/>
          </p:cNvSpPr>
          <p:nvPr>
            <p:ph type="pic" sz="quarter" idx="27"/>
          </p:nvPr>
        </p:nvSpPr>
        <p:spPr>
          <a:xfrm>
            <a:off x="4879976" y="0"/>
            <a:ext cx="1220400" cy="1220400"/>
          </a:xfrm>
          <a:prstGeom prst="rect">
            <a:avLst/>
          </a:prstGeom>
        </p:spPr>
        <p:txBody>
          <a:bodyPr/>
          <a:lstStyle>
            <a:lvl1pPr>
              <a:defRPr sz="1051"/>
            </a:lvl1pPr>
          </a:lstStyle>
          <a:p>
            <a:r>
              <a:rPr lang="en-US"/>
              <a:t>Click icon to add picture</a:t>
            </a:r>
            <a:endParaRPr lang="id-ID"/>
          </a:p>
        </p:txBody>
      </p:sp>
      <p:sp>
        <p:nvSpPr>
          <p:cNvPr id="21" name="Picture Placeholder 21"/>
          <p:cNvSpPr>
            <a:spLocks noGrp="1"/>
          </p:cNvSpPr>
          <p:nvPr>
            <p:ph type="pic" sz="quarter" idx="28"/>
          </p:nvPr>
        </p:nvSpPr>
        <p:spPr>
          <a:xfrm>
            <a:off x="6094413" y="0"/>
            <a:ext cx="1220400" cy="1220400"/>
          </a:xfrm>
          <a:prstGeom prst="rect">
            <a:avLst/>
          </a:prstGeom>
        </p:spPr>
        <p:txBody>
          <a:bodyPr/>
          <a:lstStyle>
            <a:lvl1pPr>
              <a:defRPr sz="1051"/>
            </a:lvl1pPr>
          </a:lstStyle>
          <a:p>
            <a:r>
              <a:rPr lang="en-US"/>
              <a:t>Click icon to add picture</a:t>
            </a:r>
            <a:endParaRPr lang="id-ID"/>
          </a:p>
        </p:txBody>
      </p:sp>
      <p:sp>
        <p:nvSpPr>
          <p:cNvPr id="22" name="Picture Placeholder 21"/>
          <p:cNvSpPr>
            <a:spLocks noGrp="1"/>
          </p:cNvSpPr>
          <p:nvPr>
            <p:ph type="pic" sz="quarter" idx="29"/>
          </p:nvPr>
        </p:nvSpPr>
        <p:spPr>
          <a:xfrm>
            <a:off x="7318376" y="0"/>
            <a:ext cx="1220400" cy="1220400"/>
          </a:xfrm>
          <a:prstGeom prst="rect">
            <a:avLst/>
          </a:prstGeom>
        </p:spPr>
        <p:txBody>
          <a:bodyPr/>
          <a:lstStyle>
            <a:lvl1pPr>
              <a:defRPr sz="1051"/>
            </a:lvl1pPr>
          </a:lstStyle>
          <a:p>
            <a:r>
              <a:rPr lang="en-US"/>
              <a:t>Click icon to add picture</a:t>
            </a:r>
            <a:endParaRPr lang="id-ID"/>
          </a:p>
        </p:txBody>
      </p:sp>
      <p:sp>
        <p:nvSpPr>
          <p:cNvPr id="23" name="Picture Placeholder 21"/>
          <p:cNvSpPr>
            <a:spLocks noGrp="1"/>
          </p:cNvSpPr>
          <p:nvPr>
            <p:ph type="pic" sz="quarter" idx="30"/>
          </p:nvPr>
        </p:nvSpPr>
        <p:spPr>
          <a:xfrm>
            <a:off x="8532813" y="0"/>
            <a:ext cx="1220400" cy="1220400"/>
          </a:xfrm>
          <a:prstGeom prst="rect">
            <a:avLst/>
          </a:prstGeom>
        </p:spPr>
        <p:txBody>
          <a:bodyPr/>
          <a:lstStyle>
            <a:lvl1pPr>
              <a:defRPr sz="1051"/>
            </a:lvl1pPr>
          </a:lstStyle>
          <a:p>
            <a:r>
              <a:rPr lang="en-US"/>
              <a:t>Click icon to add picture</a:t>
            </a:r>
            <a:endParaRPr lang="id-ID"/>
          </a:p>
        </p:txBody>
      </p:sp>
      <p:sp>
        <p:nvSpPr>
          <p:cNvPr id="24" name="Picture Placeholder 21"/>
          <p:cNvSpPr>
            <a:spLocks noGrp="1"/>
          </p:cNvSpPr>
          <p:nvPr>
            <p:ph type="pic" sz="quarter" idx="31"/>
          </p:nvPr>
        </p:nvSpPr>
        <p:spPr>
          <a:xfrm>
            <a:off x="9756776" y="0"/>
            <a:ext cx="1220400" cy="1220400"/>
          </a:xfrm>
          <a:prstGeom prst="rect">
            <a:avLst/>
          </a:prstGeom>
        </p:spPr>
        <p:txBody>
          <a:bodyPr/>
          <a:lstStyle>
            <a:lvl1pPr>
              <a:defRPr sz="1051"/>
            </a:lvl1pPr>
          </a:lstStyle>
          <a:p>
            <a:r>
              <a:rPr lang="en-US"/>
              <a:t>Click icon to add picture</a:t>
            </a:r>
            <a:endParaRPr lang="id-ID"/>
          </a:p>
        </p:txBody>
      </p:sp>
      <p:sp>
        <p:nvSpPr>
          <p:cNvPr id="25" name="Picture Placeholder 21"/>
          <p:cNvSpPr>
            <a:spLocks noGrp="1"/>
          </p:cNvSpPr>
          <p:nvPr>
            <p:ph type="pic" sz="quarter" idx="32"/>
          </p:nvPr>
        </p:nvSpPr>
        <p:spPr>
          <a:xfrm>
            <a:off x="10971213" y="0"/>
            <a:ext cx="1220400" cy="1220400"/>
          </a:xfrm>
          <a:prstGeom prst="rect">
            <a:avLst/>
          </a:prstGeom>
        </p:spPr>
        <p:txBody>
          <a:bodyPr/>
          <a:lstStyle>
            <a:lvl1pPr>
              <a:defRPr sz="1051"/>
            </a:lvl1pPr>
          </a:lstStyle>
          <a:p>
            <a:r>
              <a:rPr lang="en-US"/>
              <a:t>Click icon to add picture</a:t>
            </a:r>
            <a:endParaRPr lang="id-ID"/>
          </a:p>
        </p:txBody>
      </p:sp>
      <p:sp>
        <p:nvSpPr>
          <p:cNvPr id="26" name="Picture Placeholder 21"/>
          <p:cNvSpPr>
            <a:spLocks noGrp="1"/>
          </p:cNvSpPr>
          <p:nvPr>
            <p:ph type="pic" sz="quarter" idx="33"/>
          </p:nvPr>
        </p:nvSpPr>
        <p:spPr>
          <a:xfrm>
            <a:off x="388" y="2438400"/>
            <a:ext cx="1220400" cy="1220400"/>
          </a:xfrm>
          <a:prstGeom prst="rect">
            <a:avLst/>
          </a:prstGeom>
        </p:spPr>
        <p:txBody>
          <a:bodyPr/>
          <a:lstStyle>
            <a:lvl1pPr>
              <a:defRPr sz="1051"/>
            </a:lvl1pPr>
          </a:lstStyle>
          <a:p>
            <a:r>
              <a:rPr lang="en-US"/>
              <a:t>Click icon to add picture</a:t>
            </a:r>
            <a:endParaRPr lang="id-ID"/>
          </a:p>
        </p:txBody>
      </p:sp>
      <p:sp>
        <p:nvSpPr>
          <p:cNvPr id="27" name="Picture Placeholder 21"/>
          <p:cNvSpPr>
            <a:spLocks noGrp="1"/>
          </p:cNvSpPr>
          <p:nvPr>
            <p:ph type="pic" sz="quarter" idx="34"/>
          </p:nvPr>
        </p:nvSpPr>
        <p:spPr>
          <a:xfrm>
            <a:off x="1216413" y="2438400"/>
            <a:ext cx="1220400" cy="1220400"/>
          </a:xfrm>
          <a:prstGeom prst="rect">
            <a:avLst/>
          </a:prstGeom>
        </p:spPr>
        <p:txBody>
          <a:bodyPr/>
          <a:lstStyle>
            <a:lvl1pPr>
              <a:defRPr sz="1051"/>
            </a:lvl1pPr>
          </a:lstStyle>
          <a:p>
            <a:r>
              <a:rPr lang="en-US"/>
              <a:t>Click icon to add picture</a:t>
            </a:r>
            <a:endParaRPr lang="id-ID"/>
          </a:p>
        </p:txBody>
      </p:sp>
      <p:sp>
        <p:nvSpPr>
          <p:cNvPr id="28" name="Picture Placeholder 21"/>
          <p:cNvSpPr>
            <a:spLocks noGrp="1"/>
          </p:cNvSpPr>
          <p:nvPr>
            <p:ph type="pic" sz="quarter" idx="35"/>
          </p:nvPr>
        </p:nvSpPr>
        <p:spPr>
          <a:xfrm>
            <a:off x="2440376" y="2438400"/>
            <a:ext cx="1220400" cy="1220400"/>
          </a:xfrm>
          <a:prstGeom prst="rect">
            <a:avLst/>
          </a:prstGeom>
        </p:spPr>
        <p:txBody>
          <a:bodyPr/>
          <a:lstStyle>
            <a:lvl1pPr>
              <a:defRPr sz="1051"/>
            </a:lvl1pPr>
          </a:lstStyle>
          <a:p>
            <a:r>
              <a:rPr lang="en-US"/>
              <a:t>Click icon to add picture</a:t>
            </a:r>
            <a:endParaRPr lang="id-ID"/>
          </a:p>
        </p:txBody>
      </p:sp>
      <p:sp>
        <p:nvSpPr>
          <p:cNvPr id="29" name="Picture Placeholder 21"/>
          <p:cNvSpPr>
            <a:spLocks noGrp="1"/>
          </p:cNvSpPr>
          <p:nvPr>
            <p:ph type="pic" sz="quarter" idx="36"/>
          </p:nvPr>
        </p:nvSpPr>
        <p:spPr>
          <a:xfrm>
            <a:off x="3654813" y="2438400"/>
            <a:ext cx="1220400" cy="1220400"/>
          </a:xfrm>
          <a:prstGeom prst="rect">
            <a:avLst/>
          </a:prstGeom>
        </p:spPr>
        <p:txBody>
          <a:bodyPr/>
          <a:lstStyle>
            <a:lvl1pPr>
              <a:defRPr sz="1051"/>
            </a:lvl1pPr>
          </a:lstStyle>
          <a:p>
            <a:r>
              <a:rPr lang="en-US"/>
              <a:t>Click icon to add picture</a:t>
            </a:r>
            <a:endParaRPr lang="id-ID"/>
          </a:p>
        </p:txBody>
      </p:sp>
      <p:sp>
        <p:nvSpPr>
          <p:cNvPr id="30" name="Picture Placeholder 21"/>
          <p:cNvSpPr>
            <a:spLocks noGrp="1"/>
          </p:cNvSpPr>
          <p:nvPr>
            <p:ph type="pic" sz="quarter" idx="37"/>
          </p:nvPr>
        </p:nvSpPr>
        <p:spPr>
          <a:xfrm>
            <a:off x="4880364" y="2438400"/>
            <a:ext cx="1220400" cy="1220400"/>
          </a:xfrm>
          <a:prstGeom prst="rect">
            <a:avLst/>
          </a:prstGeom>
        </p:spPr>
        <p:txBody>
          <a:bodyPr/>
          <a:lstStyle>
            <a:lvl1pPr>
              <a:defRPr sz="1051"/>
            </a:lvl1pPr>
          </a:lstStyle>
          <a:p>
            <a:r>
              <a:rPr lang="en-US"/>
              <a:t>Click icon to add picture</a:t>
            </a:r>
            <a:endParaRPr lang="id-ID"/>
          </a:p>
        </p:txBody>
      </p:sp>
      <p:sp>
        <p:nvSpPr>
          <p:cNvPr id="31" name="Picture Placeholder 21"/>
          <p:cNvSpPr>
            <a:spLocks noGrp="1"/>
          </p:cNvSpPr>
          <p:nvPr>
            <p:ph type="pic" sz="quarter" idx="38"/>
          </p:nvPr>
        </p:nvSpPr>
        <p:spPr>
          <a:xfrm>
            <a:off x="6094801" y="2438400"/>
            <a:ext cx="1220400" cy="1220400"/>
          </a:xfrm>
          <a:prstGeom prst="rect">
            <a:avLst/>
          </a:prstGeom>
        </p:spPr>
        <p:txBody>
          <a:bodyPr/>
          <a:lstStyle>
            <a:lvl1pPr>
              <a:defRPr sz="1051"/>
            </a:lvl1pPr>
          </a:lstStyle>
          <a:p>
            <a:r>
              <a:rPr lang="en-US"/>
              <a:t>Click icon to add picture</a:t>
            </a:r>
            <a:endParaRPr lang="id-ID"/>
          </a:p>
        </p:txBody>
      </p:sp>
      <p:sp>
        <p:nvSpPr>
          <p:cNvPr id="32" name="Picture Placeholder 21"/>
          <p:cNvSpPr>
            <a:spLocks noGrp="1"/>
          </p:cNvSpPr>
          <p:nvPr>
            <p:ph type="pic" sz="quarter" idx="39"/>
          </p:nvPr>
        </p:nvSpPr>
        <p:spPr>
          <a:xfrm>
            <a:off x="7318764" y="2438400"/>
            <a:ext cx="1220400" cy="1220400"/>
          </a:xfrm>
          <a:prstGeom prst="rect">
            <a:avLst/>
          </a:prstGeom>
        </p:spPr>
        <p:txBody>
          <a:bodyPr/>
          <a:lstStyle>
            <a:lvl1pPr>
              <a:defRPr sz="1051"/>
            </a:lvl1pPr>
          </a:lstStyle>
          <a:p>
            <a:r>
              <a:rPr lang="en-US"/>
              <a:t>Click icon to add picture</a:t>
            </a:r>
            <a:endParaRPr lang="id-ID"/>
          </a:p>
        </p:txBody>
      </p:sp>
      <p:sp>
        <p:nvSpPr>
          <p:cNvPr id="33" name="Picture Placeholder 21"/>
          <p:cNvSpPr>
            <a:spLocks noGrp="1"/>
          </p:cNvSpPr>
          <p:nvPr>
            <p:ph type="pic" sz="quarter" idx="40"/>
          </p:nvPr>
        </p:nvSpPr>
        <p:spPr>
          <a:xfrm>
            <a:off x="8533201" y="2438400"/>
            <a:ext cx="1220400" cy="1220400"/>
          </a:xfrm>
          <a:prstGeom prst="rect">
            <a:avLst/>
          </a:prstGeom>
        </p:spPr>
        <p:txBody>
          <a:bodyPr/>
          <a:lstStyle>
            <a:lvl1pPr>
              <a:defRPr sz="1051"/>
            </a:lvl1pPr>
          </a:lstStyle>
          <a:p>
            <a:r>
              <a:rPr lang="en-US"/>
              <a:t>Click icon to add picture</a:t>
            </a:r>
            <a:endParaRPr lang="id-ID"/>
          </a:p>
        </p:txBody>
      </p:sp>
      <p:sp>
        <p:nvSpPr>
          <p:cNvPr id="34" name="Picture Placeholder 21"/>
          <p:cNvSpPr>
            <a:spLocks noGrp="1"/>
          </p:cNvSpPr>
          <p:nvPr>
            <p:ph type="pic" sz="quarter" idx="41"/>
          </p:nvPr>
        </p:nvSpPr>
        <p:spPr>
          <a:xfrm>
            <a:off x="9757164" y="2438400"/>
            <a:ext cx="1220400" cy="1220400"/>
          </a:xfrm>
          <a:prstGeom prst="rect">
            <a:avLst/>
          </a:prstGeom>
        </p:spPr>
        <p:txBody>
          <a:bodyPr/>
          <a:lstStyle>
            <a:lvl1pPr>
              <a:defRPr sz="1051"/>
            </a:lvl1pPr>
          </a:lstStyle>
          <a:p>
            <a:r>
              <a:rPr lang="en-US"/>
              <a:t>Click icon to add picture</a:t>
            </a:r>
            <a:endParaRPr lang="id-ID"/>
          </a:p>
        </p:txBody>
      </p:sp>
      <p:sp>
        <p:nvSpPr>
          <p:cNvPr id="35" name="Picture Placeholder 21"/>
          <p:cNvSpPr>
            <a:spLocks noGrp="1"/>
          </p:cNvSpPr>
          <p:nvPr>
            <p:ph type="pic" sz="quarter" idx="42"/>
          </p:nvPr>
        </p:nvSpPr>
        <p:spPr>
          <a:xfrm>
            <a:off x="10971601" y="2438400"/>
            <a:ext cx="1220400" cy="1220400"/>
          </a:xfrm>
          <a:prstGeom prst="rect">
            <a:avLst/>
          </a:prstGeom>
        </p:spPr>
        <p:txBody>
          <a:bodyPr/>
          <a:lstStyle>
            <a:lvl1pPr>
              <a:defRPr sz="1051"/>
            </a:lvl1pPr>
          </a:lstStyle>
          <a:p>
            <a:r>
              <a:rPr lang="en-US"/>
              <a:t>Click icon to add picture</a:t>
            </a:r>
            <a:endParaRPr lang="id-ID"/>
          </a:p>
        </p:txBody>
      </p:sp>
    </p:spTree>
    <p:extLst>
      <p:ext uri="{BB962C8B-B14F-4D97-AF65-F5344CB8AC3E}">
        <p14:creationId xmlns:p14="http://schemas.microsoft.com/office/powerpoint/2010/main" val="1909914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estimonial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36" name="Picture Placeholder 6"/>
          <p:cNvSpPr>
            <a:spLocks noGrp="1"/>
          </p:cNvSpPr>
          <p:nvPr>
            <p:ph type="pic" sz="quarter" idx="13"/>
          </p:nvPr>
        </p:nvSpPr>
        <p:spPr>
          <a:xfrm>
            <a:off x="514348" y="1747836"/>
            <a:ext cx="900000" cy="900000"/>
          </a:xfrm>
          <a:prstGeom prst="roundRect">
            <a:avLst/>
          </a:prstGeom>
        </p:spPr>
        <p:txBody>
          <a:bodyPr/>
          <a:lstStyle>
            <a:lvl1pPr>
              <a:defRPr sz="900"/>
            </a:lvl1pPr>
          </a:lstStyle>
          <a:p>
            <a:r>
              <a:rPr lang="en-US"/>
              <a:t>Click icon to add picture</a:t>
            </a:r>
            <a:endParaRPr lang="id-ID"/>
          </a:p>
        </p:txBody>
      </p:sp>
      <p:sp>
        <p:nvSpPr>
          <p:cNvPr id="37" name="Picture Placeholder 6"/>
          <p:cNvSpPr>
            <a:spLocks noGrp="1"/>
          </p:cNvSpPr>
          <p:nvPr>
            <p:ph type="pic" sz="quarter" idx="14"/>
          </p:nvPr>
        </p:nvSpPr>
        <p:spPr>
          <a:xfrm>
            <a:off x="8534399" y="1747836"/>
            <a:ext cx="900000" cy="900000"/>
          </a:xfrm>
          <a:prstGeom prst="roundRect">
            <a:avLst/>
          </a:prstGeom>
        </p:spPr>
        <p:txBody>
          <a:bodyPr/>
          <a:lstStyle>
            <a:lvl1pPr>
              <a:defRPr sz="900"/>
            </a:lvl1pPr>
          </a:lstStyle>
          <a:p>
            <a:r>
              <a:rPr lang="en-US"/>
              <a:t>Click icon to add picture</a:t>
            </a:r>
            <a:endParaRPr lang="id-ID"/>
          </a:p>
        </p:txBody>
      </p:sp>
      <p:sp>
        <p:nvSpPr>
          <p:cNvPr id="38" name="Picture Placeholder 6"/>
          <p:cNvSpPr>
            <a:spLocks noGrp="1"/>
          </p:cNvSpPr>
          <p:nvPr>
            <p:ph type="pic" sz="quarter" idx="15"/>
          </p:nvPr>
        </p:nvSpPr>
        <p:spPr>
          <a:xfrm>
            <a:off x="4610100" y="1747836"/>
            <a:ext cx="900000" cy="900000"/>
          </a:xfrm>
          <a:prstGeom prst="roundRect">
            <a:avLst/>
          </a:prstGeom>
        </p:spPr>
        <p:txBody>
          <a:bodyPr/>
          <a:lstStyle>
            <a:lvl1pPr>
              <a:defRPr sz="900"/>
            </a:lvl1pPr>
          </a:lstStyle>
          <a:p>
            <a:r>
              <a:rPr lang="en-US"/>
              <a:t>Click icon to add picture</a:t>
            </a:r>
            <a:endParaRPr lang="id-ID"/>
          </a:p>
        </p:txBody>
      </p:sp>
      <p:sp>
        <p:nvSpPr>
          <p:cNvPr id="39" name="Title 1"/>
          <p:cNvSpPr>
            <a:spLocks noGrp="1"/>
          </p:cNvSpPr>
          <p:nvPr>
            <p:ph type="title"/>
          </p:nvPr>
        </p:nvSpPr>
        <p:spPr>
          <a:xfrm>
            <a:off x="435421" y="290283"/>
            <a:ext cx="10515600" cy="943431"/>
          </a:xfrm>
        </p:spPr>
        <p:txBody>
          <a:bodyPr/>
          <a:lstStyle/>
          <a:p>
            <a:r>
              <a:rPr lang="en-US"/>
              <a:t>Click to edit Master title style</a:t>
            </a:r>
            <a:endParaRPr lang="id-ID" dirty="0"/>
          </a:p>
        </p:txBody>
      </p:sp>
    </p:spTree>
    <p:extLst>
      <p:ext uri="{BB962C8B-B14F-4D97-AF65-F5344CB8AC3E}">
        <p14:creationId xmlns:p14="http://schemas.microsoft.com/office/powerpoint/2010/main" val="3693802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estimonial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5E8A73-44E1-4B55-8C0E-BEFA8EBE6AC9}" type="datetimeFigureOut">
              <a:rPr lang="id-ID" smtClean="0"/>
              <a:t>20/05/24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94ECE0B-6A48-4FB3-98FF-149C947D6D9D}" type="slidenum">
              <a:rPr lang="id-ID" smtClean="0"/>
              <a:t>‹#›</a:t>
            </a:fld>
            <a:endParaRPr lang="id-ID"/>
          </a:p>
        </p:txBody>
      </p:sp>
      <p:sp>
        <p:nvSpPr>
          <p:cNvPr id="9" name="Picture Placeholder 13"/>
          <p:cNvSpPr>
            <a:spLocks noGrp="1"/>
          </p:cNvSpPr>
          <p:nvPr>
            <p:ph type="pic" sz="quarter" idx="13"/>
          </p:nvPr>
        </p:nvSpPr>
        <p:spPr>
          <a:xfrm>
            <a:off x="762001" y="4286251"/>
            <a:ext cx="1438276" cy="1438275"/>
          </a:xfrm>
          <a:prstGeom prst="roundRect">
            <a:avLst/>
          </a:prstGeom>
        </p:spPr>
      </p:sp>
      <p:sp>
        <p:nvSpPr>
          <p:cNvPr id="10" name="Picture Placeholder 14"/>
          <p:cNvSpPr>
            <a:spLocks noGrp="1"/>
          </p:cNvSpPr>
          <p:nvPr>
            <p:ph type="pic" sz="quarter" idx="14"/>
          </p:nvPr>
        </p:nvSpPr>
        <p:spPr>
          <a:xfrm>
            <a:off x="6486525" y="4267201"/>
            <a:ext cx="1438276" cy="1438275"/>
          </a:xfrm>
          <a:prstGeom prst="roundRect">
            <a:avLst/>
          </a:prstGeom>
        </p:spPr>
      </p:sp>
    </p:spTree>
    <p:extLst>
      <p:ext uri="{BB962C8B-B14F-4D97-AF65-F5344CB8AC3E}">
        <p14:creationId xmlns:p14="http://schemas.microsoft.com/office/powerpoint/2010/main" val="25627728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7"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8"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44658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White">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1905702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Divider - text">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a:xfrm>
            <a:off x="11329255" y="6521044"/>
            <a:ext cx="622747" cy="190149"/>
          </a:xfrm>
        </p:spPr>
        <p:txBody>
          <a:bodyPr/>
          <a:lstStyle/>
          <a:p>
            <a:fld id="{09A126C5-B354-4997-8B3A-F5F718C059F2}" type="slidenum">
              <a:rPr lang="en-AU" smtClean="0"/>
              <a:pPr/>
              <a:t>‹#›</a:t>
            </a:fld>
            <a:endParaRPr lang="en-AU" dirty="0"/>
          </a:p>
        </p:txBody>
      </p:sp>
      <p:sp>
        <p:nvSpPr>
          <p:cNvPr id="13" name="Title 1"/>
          <p:cNvSpPr>
            <a:spLocks noGrp="1"/>
          </p:cNvSpPr>
          <p:nvPr>
            <p:ph type="title" hasCustomPrompt="1"/>
          </p:nvPr>
        </p:nvSpPr>
        <p:spPr>
          <a:xfrm>
            <a:off x="236276" y="1789652"/>
            <a:ext cx="10836432" cy="2985611"/>
          </a:xfrm>
        </p:spPr>
        <p:txBody>
          <a:bodyPr anchor="ctr">
            <a:noAutofit/>
          </a:bodyPr>
          <a:lstStyle>
            <a:lvl1pPr algn="l">
              <a:defRPr sz="4800" baseline="0">
                <a:solidFill>
                  <a:schemeClr val="accent1"/>
                </a:solidFill>
              </a:defRPr>
            </a:lvl1pPr>
          </a:lstStyle>
          <a:p>
            <a:r>
              <a:rPr lang="en-US" dirty="0"/>
              <a:t>This is a divider slide, </a:t>
            </a:r>
            <a:br>
              <a:rPr lang="en-US" dirty="0"/>
            </a:br>
            <a:r>
              <a:rPr lang="en-US" dirty="0"/>
              <a:t>using text only</a:t>
            </a:r>
            <a:endParaRPr lang="en-AU" dirty="0"/>
          </a:p>
        </p:txBody>
      </p:sp>
      <p:sp>
        <p:nvSpPr>
          <p:cNvPr id="14" name="Text Placeholder 2"/>
          <p:cNvSpPr>
            <a:spLocks noGrp="1"/>
          </p:cNvSpPr>
          <p:nvPr>
            <p:ph type="body" sz="quarter" idx="15" hasCustomPrompt="1"/>
          </p:nvPr>
        </p:nvSpPr>
        <p:spPr>
          <a:xfrm>
            <a:off x="236276" y="4772060"/>
            <a:ext cx="10836432" cy="573617"/>
          </a:xfrm>
        </p:spPr>
        <p:txBody>
          <a:bodyPr>
            <a:normAutofit/>
          </a:bodyPr>
          <a:lstStyle>
            <a:lvl1pPr marL="0" indent="0" algn="l">
              <a:buNone/>
              <a:defRPr sz="2400">
                <a:solidFill>
                  <a:schemeClr val="accent3"/>
                </a:solidFill>
                <a:latin typeface="+mj-lt"/>
              </a:defRPr>
            </a:lvl1pPr>
            <a:lvl2pPr marL="457189" indent="0">
              <a:buNone/>
              <a:defRPr/>
            </a:lvl2pPr>
            <a:lvl3pPr marL="914377" indent="0">
              <a:buNone/>
              <a:defRPr/>
            </a:lvl3pPr>
            <a:lvl4pPr marL="1314418" indent="0">
              <a:buNone/>
              <a:defRPr/>
            </a:lvl4pPr>
            <a:lvl5pPr marL="1828754" indent="0">
              <a:buNone/>
              <a:defRPr/>
            </a:lvl5pPr>
          </a:lstStyle>
          <a:p>
            <a:pPr lvl="0"/>
            <a:r>
              <a:rPr lang="en-US" dirty="0"/>
              <a:t>Subheading</a:t>
            </a:r>
            <a:endParaRPr lang="en-AU" dirty="0"/>
          </a:p>
        </p:txBody>
      </p:sp>
      <p:sp>
        <p:nvSpPr>
          <p:cNvPr id="15"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6"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Tree>
    <p:extLst>
      <p:ext uri="{BB962C8B-B14F-4D97-AF65-F5344CB8AC3E}">
        <p14:creationId xmlns:p14="http://schemas.microsoft.com/office/powerpoint/2010/main" val="426595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vider with image 2">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flipH="1">
            <a:off x="-13263" y="1716791"/>
            <a:ext cx="12224000" cy="515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a:xfrm>
            <a:off x="-9946" y="60959"/>
            <a:ext cx="12201947" cy="2600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3" name="Rectangle 12"/>
          <p:cNvSpPr/>
          <p:nvPr userDrawn="1"/>
        </p:nvSpPr>
        <p:spPr>
          <a:xfrm>
            <a:off x="-9946" y="3"/>
            <a:ext cx="12201947" cy="609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5" name="Title 1"/>
          <p:cNvSpPr>
            <a:spLocks noGrp="1"/>
          </p:cNvSpPr>
          <p:nvPr>
            <p:ph type="title" hasCustomPrompt="1"/>
          </p:nvPr>
        </p:nvSpPr>
        <p:spPr>
          <a:xfrm>
            <a:off x="4368705" y="673003"/>
            <a:ext cx="6925681" cy="1233533"/>
          </a:xfrm>
        </p:spPr>
        <p:txBody>
          <a:bodyPr anchor="t" anchorCtr="0">
            <a:noAutofit/>
          </a:bodyPr>
          <a:lstStyle>
            <a:lvl1pPr algn="l">
              <a:defRPr sz="3733" baseline="0">
                <a:solidFill>
                  <a:schemeClr val="accent1"/>
                </a:solidFill>
              </a:defRPr>
            </a:lvl1pPr>
          </a:lstStyle>
          <a:p>
            <a:r>
              <a:rPr lang="en-US" dirty="0"/>
              <a:t>This is a divider slide, with an image</a:t>
            </a:r>
            <a:endParaRPr lang="en-AU" dirty="0"/>
          </a:p>
        </p:txBody>
      </p:sp>
      <p:sp>
        <p:nvSpPr>
          <p:cNvPr id="18" name="Text Placeholder 2"/>
          <p:cNvSpPr>
            <a:spLocks noGrp="1"/>
          </p:cNvSpPr>
          <p:nvPr>
            <p:ph type="body" sz="quarter" idx="10" hasCustomPrompt="1"/>
          </p:nvPr>
        </p:nvSpPr>
        <p:spPr>
          <a:xfrm>
            <a:off x="4368800" y="2011329"/>
            <a:ext cx="6926592" cy="573617"/>
          </a:xfrm>
        </p:spPr>
        <p:txBody>
          <a:bodyPr/>
          <a:lstStyle>
            <a:lvl1pPr marL="0" indent="0">
              <a:buNone/>
              <a:defRPr sz="2400">
                <a:solidFill>
                  <a:schemeClr val="accent3"/>
                </a:solidFill>
                <a:latin typeface="+mj-lt"/>
              </a:defRPr>
            </a:lvl1pPr>
            <a:lvl2pPr marL="457189" indent="0">
              <a:buNone/>
              <a:defRPr/>
            </a:lvl2pPr>
            <a:lvl3pPr marL="914377" indent="0">
              <a:buNone/>
              <a:defRPr/>
            </a:lvl3pPr>
            <a:lvl4pPr marL="1314418" indent="0">
              <a:buNone/>
              <a:defRPr/>
            </a:lvl4pPr>
            <a:lvl5pPr marL="1828754" indent="0">
              <a:buNone/>
              <a:defRPr/>
            </a:lvl5pPr>
          </a:lstStyle>
          <a:p>
            <a:pPr lvl="0"/>
            <a:r>
              <a:rPr lang="en-US" dirty="0"/>
              <a:t>Subheading</a:t>
            </a:r>
            <a:endParaRPr lang="en-AU" dirty="0"/>
          </a:p>
        </p:txBody>
      </p:sp>
      <p:pic>
        <p:nvPicPr>
          <p:cNvPr id="19" name="Picture 18"/>
          <p:cNvPicPr/>
          <p:nvPr userDrawn="1"/>
        </p:nvPicPr>
        <p:blipFill>
          <a:blip r:embed="rId3" cstate="print">
            <a:extLst>
              <a:ext uri="{28A0092B-C50C-407E-A947-70E740481C1C}">
                <a14:useLocalDpi xmlns:a14="http://schemas.microsoft.com/office/drawing/2010/main" val="0"/>
              </a:ext>
            </a:extLst>
          </a:blip>
          <a:stretch>
            <a:fillRect/>
          </a:stretch>
        </p:blipFill>
        <p:spPr>
          <a:xfrm>
            <a:off x="1063030" y="1196791"/>
            <a:ext cx="2266665" cy="520000"/>
          </a:xfrm>
          <a:prstGeom prst="rect">
            <a:avLst/>
          </a:prstGeom>
        </p:spPr>
      </p:pic>
    </p:spTree>
    <p:extLst>
      <p:ext uri="{BB962C8B-B14F-4D97-AF65-F5344CB8AC3E}">
        <p14:creationId xmlns:p14="http://schemas.microsoft.com/office/powerpoint/2010/main" val="200885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192621" y="889000"/>
            <a:ext cx="11760201" cy="5280000"/>
          </a:xfrm>
        </p:spPr>
        <p:txBody>
          <a:bodyPr>
            <a:normAutofit/>
          </a:bodyPr>
          <a:lstStyle>
            <a:lvl1pPr>
              <a:defRPr sz="2667"/>
            </a:lvl1pPr>
            <a:lvl2pPr>
              <a:defRPr sz="2400"/>
            </a:lvl2pPr>
            <a:lvl3pPr>
              <a:defRPr sz="2133"/>
            </a:lvl3pPr>
            <a:lvl4pPr>
              <a:defRPr sz="1867"/>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a:xfrm>
            <a:off x="192000" y="192000"/>
            <a:ext cx="9858449" cy="528000"/>
          </a:xfrm>
          <a:prstGeom prst="rect">
            <a:avLst/>
          </a:prstGeom>
        </p:spPr>
        <p:txBody>
          <a:bodyPr vert="horz" lIns="54000" tIns="54000" rIns="91440" bIns="0" rtlCol="0" anchor="t" anchorCtr="0">
            <a:normAutofit/>
          </a:bodyPr>
          <a:lstStyle>
            <a:lvl1pPr>
              <a:defRPr sz="3200"/>
            </a:lvl1pPr>
          </a:lstStyle>
          <a:p>
            <a:r>
              <a:rPr lang="en-US"/>
              <a:t>Click to edit Master title style</a:t>
            </a:r>
            <a:endParaRPr lang="en-AU" dirty="0"/>
          </a:p>
        </p:txBody>
      </p:sp>
      <p:sp>
        <p:nvSpPr>
          <p:cNvPr id="7"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0"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3"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81162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Subtitle and Content">
    <p:spTree>
      <p:nvGrpSpPr>
        <p:cNvPr id="1" name=""/>
        <p:cNvGrpSpPr/>
        <p:nvPr/>
      </p:nvGrpSpPr>
      <p:grpSpPr>
        <a:xfrm>
          <a:off x="0" y="0"/>
          <a:ext cx="0" cy="0"/>
          <a:chOff x="0" y="0"/>
          <a:chExt cx="0" cy="0"/>
        </a:xfrm>
      </p:grpSpPr>
      <p:sp>
        <p:nvSpPr>
          <p:cNvPr id="10" name="Text Placeholder 7"/>
          <p:cNvSpPr>
            <a:spLocks noGrp="1"/>
          </p:cNvSpPr>
          <p:nvPr>
            <p:ph type="body" sz="quarter" idx="15"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6" name="Text Placeholder 5"/>
          <p:cNvSpPr>
            <a:spLocks noGrp="1"/>
          </p:cNvSpPr>
          <p:nvPr>
            <p:ph type="body" sz="quarter" idx="16"/>
          </p:nvPr>
        </p:nvSpPr>
        <p:spPr>
          <a:xfrm>
            <a:off x="192000" y="1097204"/>
            <a:ext cx="11760000" cy="505630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8"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3"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4"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9675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192002" y="1099206"/>
            <a:ext cx="5910500" cy="5005143"/>
          </a:xfrm>
        </p:spPr>
        <p:txBody>
          <a:bodyPr/>
          <a:lstStyle>
            <a:lvl1pPr>
              <a:defRPr baseline="0"/>
            </a:lvl1pPr>
          </a:lstStyle>
          <a:p>
            <a:pPr lvl="0"/>
            <a:r>
              <a:rPr lang="en-US" dirty="0"/>
              <a:t>Column 1 text</a:t>
            </a:r>
          </a:p>
          <a:p>
            <a:pPr lvl="1"/>
            <a:r>
              <a:rPr lang="en-US" dirty="0"/>
              <a:t>Second level</a:t>
            </a:r>
          </a:p>
          <a:p>
            <a:pPr lvl="2"/>
            <a:r>
              <a:rPr lang="en-US" dirty="0"/>
              <a:t>Third level</a:t>
            </a:r>
          </a:p>
          <a:p>
            <a:pPr lvl="3"/>
            <a:r>
              <a:rPr lang="en-US" dirty="0"/>
              <a:t>Fourth level</a:t>
            </a:r>
          </a:p>
        </p:txBody>
      </p:sp>
      <p:sp>
        <p:nvSpPr>
          <p:cNvPr id="8" name="Text Placeholder 7"/>
          <p:cNvSpPr>
            <a:spLocks noGrp="1"/>
          </p:cNvSpPr>
          <p:nvPr>
            <p:ph type="body" sz="quarter" idx="15" hasCustomPrompt="1"/>
          </p:nvPr>
        </p:nvSpPr>
        <p:spPr>
          <a:xfrm>
            <a:off x="6139906" y="1099206"/>
            <a:ext cx="5835103" cy="5005143"/>
          </a:xfrm>
        </p:spPr>
        <p:txBody>
          <a:bodyPr/>
          <a:lstStyle>
            <a:lvl1pPr>
              <a:defRPr/>
            </a:lvl1pPr>
            <a:lvl5pPr marL="1828754" indent="0">
              <a:buNone/>
              <a:defRPr/>
            </a:lvl5pPr>
          </a:lstStyle>
          <a:p>
            <a:pPr lvl="0"/>
            <a:r>
              <a:rPr lang="en-US" dirty="0"/>
              <a:t>Column 2 text</a:t>
            </a:r>
          </a:p>
          <a:p>
            <a:pPr lvl="1"/>
            <a:r>
              <a:rPr lang="en-US" dirty="0"/>
              <a:t>Second level</a:t>
            </a:r>
          </a:p>
          <a:p>
            <a:pPr lvl="2"/>
            <a:r>
              <a:rPr lang="en-US" dirty="0"/>
              <a:t>Third level</a:t>
            </a:r>
          </a:p>
          <a:p>
            <a:pPr lvl="3"/>
            <a:r>
              <a:rPr lang="en-US" dirty="0"/>
              <a:t>Fourth level</a:t>
            </a:r>
          </a:p>
        </p:txBody>
      </p:sp>
      <p:sp>
        <p:nvSpPr>
          <p:cNvPr id="9"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2"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0"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1"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3"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24713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mparison - grey columns">
    <p:spTree>
      <p:nvGrpSpPr>
        <p:cNvPr id="1" name=""/>
        <p:cNvGrpSpPr/>
        <p:nvPr/>
      </p:nvGrpSpPr>
      <p:grpSpPr>
        <a:xfrm>
          <a:off x="0" y="0"/>
          <a:ext cx="0" cy="0"/>
          <a:chOff x="0" y="0"/>
          <a:chExt cx="0" cy="0"/>
        </a:xfrm>
      </p:grpSpPr>
      <p:sp>
        <p:nvSpPr>
          <p:cNvPr id="25" name="Text Placeholder 2"/>
          <p:cNvSpPr>
            <a:spLocks noGrp="1"/>
          </p:cNvSpPr>
          <p:nvPr>
            <p:ph type="body" idx="1"/>
          </p:nvPr>
        </p:nvSpPr>
        <p:spPr>
          <a:xfrm>
            <a:off x="192003" y="1171704"/>
            <a:ext cx="5825356" cy="639763"/>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 name="Text Placeholder 2"/>
          <p:cNvSpPr>
            <a:spLocks noGrp="1"/>
          </p:cNvSpPr>
          <p:nvPr>
            <p:ph type="body" sz="quarter" idx="16"/>
          </p:nvPr>
        </p:nvSpPr>
        <p:spPr>
          <a:xfrm>
            <a:off x="192003" y="1807393"/>
            <a:ext cx="5824428" cy="4300113"/>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2"/>
          <p:cNvSpPr>
            <a:spLocks noGrp="1"/>
          </p:cNvSpPr>
          <p:nvPr>
            <p:ph type="body" idx="17"/>
          </p:nvPr>
        </p:nvSpPr>
        <p:spPr>
          <a:xfrm>
            <a:off x="6126786" y="1171704"/>
            <a:ext cx="5825356" cy="639763"/>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Text Placeholder 2"/>
          <p:cNvSpPr>
            <a:spLocks noGrp="1"/>
          </p:cNvSpPr>
          <p:nvPr>
            <p:ph type="body" sz="quarter" idx="18"/>
          </p:nvPr>
        </p:nvSpPr>
        <p:spPr>
          <a:xfrm>
            <a:off x="6127577" y="1807393"/>
            <a:ext cx="5824428" cy="4300113"/>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7"/>
          <p:cNvSpPr>
            <a:spLocks noGrp="1"/>
          </p:cNvSpPr>
          <p:nvPr>
            <p:ph type="body" sz="quarter" idx="15"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3"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4"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6"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0276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 x Coloured text boxes">
    <p:spTree>
      <p:nvGrpSpPr>
        <p:cNvPr id="1" name=""/>
        <p:cNvGrpSpPr/>
        <p:nvPr/>
      </p:nvGrpSpPr>
      <p:grpSpPr>
        <a:xfrm>
          <a:off x="0" y="0"/>
          <a:ext cx="0" cy="0"/>
          <a:chOff x="0" y="0"/>
          <a:chExt cx="0" cy="0"/>
        </a:xfrm>
      </p:grpSpPr>
      <p:sp>
        <p:nvSpPr>
          <p:cNvPr id="14" name="Text Placeholder 4"/>
          <p:cNvSpPr>
            <a:spLocks noGrp="1"/>
          </p:cNvSpPr>
          <p:nvPr>
            <p:ph type="body" sz="quarter" idx="14"/>
          </p:nvPr>
        </p:nvSpPr>
        <p:spPr>
          <a:xfrm>
            <a:off x="192000" y="3576721"/>
            <a:ext cx="11760000" cy="543017"/>
          </a:xfrm>
          <a:solidFill>
            <a:schemeClr val="accent1"/>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Content Placeholder 5"/>
          <p:cNvSpPr>
            <a:spLocks noGrp="1"/>
          </p:cNvSpPr>
          <p:nvPr>
            <p:ph sz="quarter" idx="15"/>
          </p:nvPr>
        </p:nvSpPr>
        <p:spPr>
          <a:xfrm>
            <a:off x="192000" y="4119738"/>
            <a:ext cx="11760000" cy="1890301"/>
          </a:xfrm>
          <a:solidFill>
            <a:schemeClr val="accent6">
              <a:lumMod val="60000"/>
              <a:lumOff val="4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2"/>
          <p:cNvSpPr>
            <a:spLocks noGrp="1"/>
          </p:cNvSpPr>
          <p:nvPr>
            <p:ph type="body" idx="1"/>
          </p:nvPr>
        </p:nvSpPr>
        <p:spPr>
          <a:xfrm>
            <a:off x="192001" y="1182886"/>
            <a:ext cx="5760000" cy="577559"/>
          </a:xfrm>
          <a:solidFill>
            <a:schemeClr val="accent3"/>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8" name="Content Placeholder 3"/>
          <p:cNvSpPr>
            <a:spLocks noGrp="1"/>
          </p:cNvSpPr>
          <p:nvPr>
            <p:ph sz="half" idx="2"/>
          </p:nvPr>
        </p:nvSpPr>
        <p:spPr>
          <a:xfrm>
            <a:off x="192001" y="1760440"/>
            <a:ext cx="5760000" cy="1680000"/>
          </a:xfrm>
          <a:solidFill>
            <a:schemeClr val="accent3">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Text Placeholder 4"/>
          <p:cNvSpPr>
            <a:spLocks noGrp="1"/>
          </p:cNvSpPr>
          <p:nvPr>
            <p:ph type="body" sz="quarter" idx="3"/>
          </p:nvPr>
        </p:nvSpPr>
        <p:spPr>
          <a:xfrm>
            <a:off x="6192000" y="1182880"/>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30" name="Content Placeholder 5"/>
          <p:cNvSpPr>
            <a:spLocks noGrp="1"/>
          </p:cNvSpPr>
          <p:nvPr>
            <p:ph sz="quarter" idx="4"/>
          </p:nvPr>
        </p:nvSpPr>
        <p:spPr>
          <a:xfrm>
            <a:off x="6192000" y="1743528"/>
            <a:ext cx="5760000" cy="1680000"/>
          </a:xfrm>
          <a:solidFill>
            <a:schemeClr val="accent2">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9" name="Date Placeholder 3"/>
          <p:cNvSpPr>
            <a:spLocks noGrp="1"/>
          </p:cNvSpPr>
          <p:nvPr>
            <p:ph type="dt" sz="half" idx="17"/>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21" name="Footer Placeholder 4"/>
          <p:cNvSpPr>
            <a:spLocks noGrp="1"/>
          </p:cNvSpPr>
          <p:nvPr>
            <p:ph type="ftr" sz="quarter" idx="18"/>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22" name="Slide Number Placeholder 5"/>
          <p:cNvSpPr>
            <a:spLocks noGrp="1"/>
          </p:cNvSpPr>
          <p:nvPr>
            <p:ph type="sldNum" sz="quarter" idx="19"/>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7477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4 x Coloured text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01" y="1171383"/>
            <a:ext cx="5760000" cy="577559"/>
          </a:xfrm>
          <a:solidFill>
            <a:schemeClr val="accent3"/>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01" y="1748937"/>
            <a:ext cx="5760000" cy="1680000"/>
          </a:xfrm>
          <a:solidFill>
            <a:schemeClr val="accent3">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2000" y="1171377"/>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6" name="Content Placeholder 5"/>
          <p:cNvSpPr>
            <a:spLocks noGrp="1"/>
          </p:cNvSpPr>
          <p:nvPr>
            <p:ph sz="quarter" idx="4"/>
          </p:nvPr>
        </p:nvSpPr>
        <p:spPr>
          <a:xfrm>
            <a:off x="6192000" y="1732025"/>
            <a:ext cx="5760000" cy="1680000"/>
          </a:xfrm>
          <a:solidFill>
            <a:schemeClr val="accent2">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2"/>
          <p:cNvSpPr>
            <a:spLocks noGrp="1"/>
          </p:cNvSpPr>
          <p:nvPr>
            <p:ph type="body" idx="14"/>
          </p:nvPr>
        </p:nvSpPr>
        <p:spPr>
          <a:xfrm>
            <a:off x="192000" y="3565588"/>
            <a:ext cx="5760000" cy="543560"/>
          </a:xfrm>
          <a:solidFill>
            <a:schemeClr val="accent1"/>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1" name="Content Placeholder 3"/>
          <p:cNvSpPr>
            <a:spLocks noGrp="1"/>
          </p:cNvSpPr>
          <p:nvPr>
            <p:ph sz="half" idx="15"/>
          </p:nvPr>
        </p:nvSpPr>
        <p:spPr>
          <a:xfrm>
            <a:off x="192001" y="4089135"/>
            <a:ext cx="5760000" cy="1680000"/>
          </a:xfrm>
          <a:solidFill>
            <a:schemeClr val="accent6">
              <a:lumMod val="60000"/>
              <a:lumOff val="4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4"/>
          <p:cNvSpPr>
            <a:spLocks noGrp="1"/>
          </p:cNvSpPr>
          <p:nvPr>
            <p:ph type="body" sz="quarter" idx="16"/>
          </p:nvPr>
        </p:nvSpPr>
        <p:spPr>
          <a:xfrm>
            <a:off x="6192000" y="3567279"/>
            <a:ext cx="5760000" cy="541868"/>
          </a:xfrm>
          <a:solidFill>
            <a:schemeClr val="accent5"/>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23" name="Content Placeholder 5"/>
          <p:cNvSpPr>
            <a:spLocks noGrp="1"/>
          </p:cNvSpPr>
          <p:nvPr>
            <p:ph sz="quarter" idx="17"/>
          </p:nvPr>
        </p:nvSpPr>
        <p:spPr>
          <a:xfrm>
            <a:off x="6192000" y="4109148"/>
            <a:ext cx="5760000" cy="1680000"/>
          </a:xfrm>
          <a:solidFill>
            <a:schemeClr val="accent5">
              <a:lumMod val="40000"/>
              <a:lumOff val="6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7"/>
          <p:cNvSpPr>
            <a:spLocks noGrp="1"/>
          </p:cNvSpPr>
          <p:nvPr>
            <p:ph type="body" sz="quarter" idx="18"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27"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5" name="Date Placeholder 3"/>
          <p:cNvSpPr>
            <a:spLocks noGrp="1"/>
          </p:cNvSpPr>
          <p:nvPr>
            <p:ph type="dt" sz="half" idx="19"/>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6" name="Footer Placeholder 4"/>
          <p:cNvSpPr>
            <a:spLocks noGrp="1"/>
          </p:cNvSpPr>
          <p:nvPr>
            <p:ph type="ftr" sz="quarter" idx="20"/>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7" name="Slide Number Placeholder 5"/>
          <p:cNvSpPr>
            <a:spLocks noGrp="1"/>
          </p:cNvSpPr>
          <p:nvPr>
            <p:ph type="sldNum" sz="quarter" idx="21"/>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29366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 x Grey text boxes">
    <p:spTree>
      <p:nvGrpSpPr>
        <p:cNvPr id="1" name=""/>
        <p:cNvGrpSpPr/>
        <p:nvPr/>
      </p:nvGrpSpPr>
      <p:grpSpPr>
        <a:xfrm>
          <a:off x="0" y="0"/>
          <a:ext cx="0" cy="0"/>
          <a:chOff x="0" y="0"/>
          <a:chExt cx="0" cy="0"/>
        </a:xfrm>
      </p:grpSpPr>
      <p:sp>
        <p:nvSpPr>
          <p:cNvPr id="14" name="Text Placeholder 4"/>
          <p:cNvSpPr>
            <a:spLocks noGrp="1"/>
          </p:cNvSpPr>
          <p:nvPr>
            <p:ph type="body" sz="quarter" idx="14"/>
          </p:nvPr>
        </p:nvSpPr>
        <p:spPr>
          <a:xfrm>
            <a:off x="192000" y="3576534"/>
            <a:ext cx="11760000" cy="543017"/>
          </a:xfrm>
          <a:solidFill>
            <a:schemeClr val="accent2"/>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8" name="Content Placeholder 5"/>
          <p:cNvSpPr>
            <a:spLocks noGrp="1"/>
          </p:cNvSpPr>
          <p:nvPr>
            <p:ph sz="quarter" idx="15"/>
          </p:nvPr>
        </p:nvSpPr>
        <p:spPr>
          <a:xfrm>
            <a:off x="192000" y="4119549"/>
            <a:ext cx="11760000" cy="1822063"/>
          </a:xfrm>
          <a:solidFill>
            <a:schemeClr val="accent2">
              <a:lumMod val="20000"/>
              <a:lumOff val="80000"/>
            </a:schemeClr>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Text Placeholder 4"/>
          <p:cNvSpPr>
            <a:spLocks noGrp="1"/>
          </p:cNvSpPr>
          <p:nvPr>
            <p:ph type="body" sz="quarter" idx="3"/>
          </p:nvPr>
        </p:nvSpPr>
        <p:spPr>
          <a:xfrm>
            <a:off x="6192000" y="1182880"/>
            <a:ext cx="5760000" cy="570808"/>
          </a:xfrm>
          <a:solidFill>
            <a:schemeClr val="accent2"/>
          </a:solidFill>
        </p:spPr>
        <p:txBody>
          <a:bodyPr vert="horz" lIns="91440" tIns="45720" rIns="91440" bIns="45720" rtlCol="0" anchor="ctr">
            <a:noAutofit/>
          </a:bodyPr>
          <a:lstStyle>
            <a:lvl1pPr marL="285744" indent="-285744" algn="l">
              <a:buFont typeface="Arial" pitchFamily="34" charset="0"/>
              <a:buNone/>
              <a:defRPr lang="en-US" sz="2400" b="1" spc="0" baseline="0" dirty="0" smtClean="0">
                <a:solidFill>
                  <a:schemeClr val="bg1"/>
                </a:solidFill>
                <a:latin typeface="+mn-lt"/>
              </a:defRPr>
            </a:lvl1pPr>
          </a:lstStyle>
          <a:p>
            <a:pPr marL="0" lvl="0" indent="0">
              <a:lnSpc>
                <a:spcPct val="85000"/>
              </a:lnSpc>
            </a:pPr>
            <a:r>
              <a:rPr lang="en-US"/>
              <a:t>Click to edit Master text styles</a:t>
            </a:r>
          </a:p>
        </p:txBody>
      </p:sp>
      <p:sp>
        <p:nvSpPr>
          <p:cNvPr id="26" name="Content Placeholder 5"/>
          <p:cNvSpPr>
            <a:spLocks noGrp="1"/>
          </p:cNvSpPr>
          <p:nvPr>
            <p:ph sz="quarter" idx="4"/>
          </p:nvPr>
        </p:nvSpPr>
        <p:spPr>
          <a:xfrm>
            <a:off x="6192000" y="1743528"/>
            <a:ext cx="5760000" cy="1680000"/>
          </a:xfrm>
          <a:solidFill>
            <a:srgbClr val="EBEAE7"/>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2"/>
          <p:cNvSpPr>
            <a:spLocks noGrp="1"/>
          </p:cNvSpPr>
          <p:nvPr>
            <p:ph type="body" idx="1"/>
          </p:nvPr>
        </p:nvSpPr>
        <p:spPr>
          <a:xfrm>
            <a:off x="192001" y="1182886"/>
            <a:ext cx="5760000" cy="577559"/>
          </a:xfrm>
          <a:solidFill>
            <a:srgbClr val="9D9489"/>
          </a:solidFill>
        </p:spPr>
        <p:txBody>
          <a:bodyPr anchor="ctr">
            <a:noAutofit/>
          </a:bodyPr>
          <a:lstStyle>
            <a:lvl1pPr marL="0" indent="0">
              <a:lnSpc>
                <a:spcPct val="85000"/>
              </a:lnSpc>
              <a:buNone/>
              <a:defRPr sz="2400" b="1" spc="0" baseline="0">
                <a:solidFill>
                  <a:schemeClr val="bg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8" name="Content Placeholder 3"/>
          <p:cNvSpPr>
            <a:spLocks noGrp="1"/>
          </p:cNvSpPr>
          <p:nvPr>
            <p:ph sz="half" idx="2"/>
          </p:nvPr>
        </p:nvSpPr>
        <p:spPr>
          <a:xfrm>
            <a:off x="192001" y="1760440"/>
            <a:ext cx="5760000" cy="1680000"/>
          </a:xfrm>
          <a:solidFill>
            <a:srgbClr val="EBEAE7"/>
          </a:solidFill>
        </p:spPr>
        <p:txBody>
          <a:bodyPr vert="horz" lIns="91440" tIns="45720" rIns="91440" bIns="45720" rtlCol="0">
            <a:noAutofit/>
          </a:bodyPr>
          <a:lstStyle>
            <a:lvl1pPr>
              <a:defRPr lang="en-US" sz="1867" dirty="0" smtClean="0"/>
            </a:lvl1pPr>
            <a:lvl2pPr>
              <a:defRPr lang="en-US" sz="1867" dirty="0" smtClean="0"/>
            </a:lvl2pPr>
            <a:lvl3pPr>
              <a:defRPr lang="en-US" sz="1867" b="0" dirty="0" smtClean="0"/>
            </a:lvl3pPr>
            <a:lvl4pPr>
              <a:defRPr lang="en-US" sz="1867" b="0" dirty="0" smtClean="0">
                <a:latin typeface="Arial" pitchFamily="34" charset="0"/>
                <a:cs typeface="Arial" pitchFamily="34" charset="0"/>
              </a:defRPr>
            </a:lvl4pPr>
            <a:lvl5pPr>
              <a:defRPr lang="en-AU" sz="1400" b="0" dirty="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5"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9" name="Date Placeholder 3"/>
          <p:cNvSpPr>
            <a:spLocks noGrp="1"/>
          </p:cNvSpPr>
          <p:nvPr>
            <p:ph type="dt" sz="half" idx="17"/>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21" name="Footer Placeholder 4"/>
          <p:cNvSpPr>
            <a:spLocks noGrp="1"/>
          </p:cNvSpPr>
          <p:nvPr>
            <p:ph type="ftr" sz="quarter" idx="18"/>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22" name="Slide Number Placeholder 5"/>
          <p:cNvSpPr>
            <a:spLocks noGrp="1"/>
          </p:cNvSpPr>
          <p:nvPr>
            <p:ph type="sldNum" sz="quarter" idx="19"/>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28542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xt box &amp; Chart Vertical">
    <p:spTree>
      <p:nvGrpSpPr>
        <p:cNvPr id="1" name=""/>
        <p:cNvGrpSpPr/>
        <p:nvPr/>
      </p:nvGrpSpPr>
      <p:grpSpPr>
        <a:xfrm>
          <a:off x="0" y="0"/>
          <a:ext cx="0" cy="0"/>
          <a:chOff x="0" y="0"/>
          <a:chExt cx="0" cy="0"/>
        </a:xfrm>
      </p:grpSpPr>
      <p:sp>
        <p:nvSpPr>
          <p:cNvPr id="15" name="Text Placeholder 2"/>
          <p:cNvSpPr>
            <a:spLocks noGrp="1"/>
          </p:cNvSpPr>
          <p:nvPr>
            <p:ph type="body" sz="quarter" idx="11"/>
          </p:nvPr>
        </p:nvSpPr>
        <p:spPr>
          <a:xfrm>
            <a:off x="192003" y="1184701"/>
            <a:ext cx="6073375" cy="4937159"/>
          </a:xfrm>
        </p:spPr>
        <p:txBody>
          <a:bodyPr>
            <a:normAutofit/>
          </a:bodyPr>
          <a:lstStyle>
            <a:lvl1pPr marL="176209" indent="-176209">
              <a:tabLst>
                <a:tab pos="176209" algn="l"/>
              </a:tabLst>
              <a:defRPr sz="1867"/>
            </a:lvl1pPr>
            <a:lvl2pPr marL="360354" indent="-184146">
              <a:buFont typeface="+mj-lt"/>
              <a:buAutoNum type="arabicPeriod"/>
              <a:defRPr sz="1867" b="0">
                <a:latin typeface="Arial" pitchFamily="34" charset="0"/>
                <a:cs typeface="Arial" pitchFamily="34" charset="0"/>
              </a:defRPr>
            </a:lvl2pPr>
            <a:lvl3pPr marL="360354" indent="-184146">
              <a:buFont typeface="+mj-lt"/>
              <a:buAutoNum type="arabicPeriod"/>
              <a:defRPr sz="1600" b="0">
                <a:latin typeface="Arial" pitchFamily="34" charset="0"/>
                <a:cs typeface="Arial" pitchFamily="34" charset="0"/>
              </a:defRPr>
            </a:lvl3pPr>
            <a:lvl4pPr marL="1073124" indent="-268281">
              <a:buFont typeface="Arial" pitchFamily="34" charset="0"/>
              <a:buChar char="•"/>
              <a:defRPr sz="1600" b="0">
                <a:latin typeface="Arial" pitchFamily="34" charset="0"/>
                <a:cs typeface="Arial" pitchFamily="34" charset="0"/>
              </a:defRPr>
            </a:lvl4pPr>
            <a:lvl5pPr marL="1342992" indent="-269868">
              <a:defRPr sz="1200" b="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2"/>
          </p:nvPr>
        </p:nvSpPr>
        <p:spPr>
          <a:xfrm>
            <a:off x="6364168" y="1184695"/>
            <a:ext cx="5587833" cy="4937160"/>
          </a:xfrm>
        </p:spPr>
        <p:txBody>
          <a:bodyPr/>
          <a:lstStyle/>
          <a:p>
            <a:r>
              <a:rPr lang="en-US"/>
              <a:t>Click icon to add chart</a:t>
            </a:r>
            <a:endParaRPr lang="en-AU" dirty="0"/>
          </a:p>
        </p:txBody>
      </p:sp>
      <p:sp>
        <p:nvSpPr>
          <p:cNvPr id="12" name="Text Placeholder 7"/>
          <p:cNvSpPr>
            <a:spLocks noGrp="1"/>
          </p:cNvSpPr>
          <p:nvPr>
            <p:ph type="body" sz="quarter" idx="16" hasCustomPrompt="1"/>
          </p:nvPr>
        </p:nvSpPr>
        <p:spPr>
          <a:xfrm>
            <a:off x="192000" y="726699"/>
            <a:ext cx="9960000" cy="336000"/>
          </a:xfrm>
        </p:spPr>
        <p:txBody>
          <a:bodyPr lIns="54000" bIns="0">
            <a:noAutofit/>
          </a:bodyPr>
          <a:lstStyle>
            <a:lvl1pPr marL="0" indent="0">
              <a:buNone/>
              <a:defRPr sz="1867" b="1" baseline="0">
                <a:solidFill>
                  <a:schemeClr val="accent2"/>
                </a:solidFill>
                <a:latin typeface="+mj-lt"/>
              </a:defRPr>
            </a:lvl1pPr>
            <a:lvl2pPr marL="457189" indent="0">
              <a:buNone/>
              <a:defRPr sz="1300" b="1">
                <a:solidFill>
                  <a:schemeClr val="accent3"/>
                </a:solidFill>
                <a:latin typeface="+mj-lt"/>
              </a:defRPr>
            </a:lvl2pPr>
            <a:lvl3pPr marL="914377" indent="0">
              <a:buNone/>
              <a:defRPr sz="1300" b="1">
                <a:solidFill>
                  <a:schemeClr val="accent3"/>
                </a:solidFill>
                <a:latin typeface="+mj-lt"/>
              </a:defRPr>
            </a:lvl3pPr>
            <a:lvl4pPr marL="1314418" indent="0">
              <a:buNone/>
              <a:defRPr sz="1300" b="1">
                <a:solidFill>
                  <a:schemeClr val="accent3"/>
                </a:solidFill>
                <a:latin typeface="+mj-lt"/>
              </a:defRPr>
            </a:lvl4pPr>
            <a:lvl5pPr marL="1828754" indent="0">
              <a:buNone/>
              <a:defRPr sz="1300" b="1">
                <a:solidFill>
                  <a:schemeClr val="accent3"/>
                </a:solidFill>
                <a:latin typeface="+mj-lt"/>
              </a:defRPr>
            </a:lvl5pPr>
          </a:lstStyle>
          <a:p>
            <a:pPr lvl="0"/>
            <a:r>
              <a:rPr lang="en-US" dirty="0"/>
              <a:t>Enter slide sub-title</a:t>
            </a:r>
            <a:endParaRPr lang="en-AU" dirty="0"/>
          </a:p>
        </p:txBody>
      </p:sp>
      <p:sp>
        <p:nvSpPr>
          <p:cNvPr id="16" name="Title Placeholder 1"/>
          <p:cNvSpPr>
            <a:spLocks noGrp="1"/>
          </p:cNvSpPr>
          <p:nvPr>
            <p:ph type="title"/>
          </p:nvPr>
        </p:nvSpPr>
        <p:spPr>
          <a:xfrm>
            <a:off x="191999" y="192000"/>
            <a:ext cx="9960000" cy="528000"/>
          </a:xfrm>
          <a:prstGeom prst="rect">
            <a:avLst/>
          </a:prstGeom>
        </p:spPr>
        <p:txBody>
          <a:bodyPr vert="horz" lIns="54000" tIns="54000" rIns="91440" bIns="0" rtlCol="0" anchor="t" anchorCtr="0">
            <a:normAutofit/>
          </a:bodyPr>
          <a:lstStyle/>
          <a:p>
            <a:r>
              <a:rPr lang="en-US"/>
              <a:t>Click to edit Master title style</a:t>
            </a:r>
            <a:endParaRPr lang="en-AU" dirty="0"/>
          </a:p>
        </p:txBody>
      </p:sp>
      <p:sp>
        <p:nvSpPr>
          <p:cNvPr id="10"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11"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17"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171343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Yellow">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FFDE2F"/>
              </a:gs>
              <a:gs pos="100000">
                <a:srgbClr val="FCAF17"/>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5343934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Closing Slide1">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5369"/>
          <a:stretch/>
        </p:blipFill>
        <p:spPr bwMode="auto">
          <a:xfrm>
            <a:off x="-13263" y="1697026"/>
            <a:ext cx="12224000" cy="51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userDrawn="1"/>
        </p:nvGrpSpPr>
        <p:grpSpPr>
          <a:xfrm>
            <a:off x="-9946" y="4"/>
            <a:ext cx="12201947" cy="2329833"/>
            <a:chOff x="-7460" y="0"/>
            <a:chExt cx="9151460" cy="1747375"/>
          </a:xfrm>
        </p:grpSpPr>
        <p:sp>
          <p:nvSpPr>
            <p:cNvPr id="11" name="Rectangle 10"/>
            <p:cNvSpPr/>
            <p:nvPr userDrawn="1"/>
          </p:nvSpPr>
          <p:spPr>
            <a:xfrm>
              <a:off x="-7460" y="0"/>
              <a:ext cx="915146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1"/>
                </a:solidFill>
                <a:latin typeface="Arial" pitchFamily="34" charset="0"/>
                <a:cs typeface="Arial" pitchFamily="34" charset="0"/>
              </a:endParaRPr>
            </a:p>
          </p:txBody>
        </p:sp>
        <p:sp>
          <p:nvSpPr>
            <p:cNvPr id="12" name="Rectangle 11"/>
            <p:cNvSpPr/>
            <p:nvPr userDrawn="1"/>
          </p:nvSpPr>
          <p:spPr>
            <a:xfrm>
              <a:off x="-7460" y="45718"/>
              <a:ext cx="9151460" cy="1701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AU" sz="1800" dirty="0">
                <a:solidFill>
                  <a:schemeClr val="tx1"/>
                </a:solidFill>
                <a:latin typeface="Arial" pitchFamily="34" charset="0"/>
                <a:cs typeface="Arial" pitchFamily="34" charset="0"/>
              </a:endParaRPr>
            </a:p>
          </p:txBody>
        </p:sp>
      </p:grpSp>
      <p:pic>
        <p:nvPicPr>
          <p:cNvPr id="16" name="Picture 15"/>
          <p:cNvPicPr/>
          <p:nvPr userDrawn="1"/>
        </p:nvPicPr>
        <p:blipFill>
          <a:blip r:embed="rId3" cstate="print">
            <a:extLst>
              <a:ext uri="{28A0092B-C50C-407E-A947-70E740481C1C}">
                <a14:useLocalDpi xmlns:a14="http://schemas.microsoft.com/office/drawing/2010/main" val="0"/>
              </a:ext>
            </a:extLst>
          </a:blip>
          <a:stretch>
            <a:fillRect/>
          </a:stretch>
        </p:blipFill>
        <p:spPr>
          <a:xfrm>
            <a:off x="9470613" y="1319648"/>
            <a:ext cx="2266665" cy="520000"/>
          </a:xfrm>
          <a:prstGeom prst="rect">
            <a:avLst/>
          </a:prstGeom>
        </p:spPr>
      </p:pic>
      <p:sp>
        <p:nvSpPr>
          <p:cNvPr id="4" name="Title 3"/>
          <p:cNvSpPr>
            <a:spLocks noGrp="1"/>
          </p:cNvSpPr>
          <p:nvPr>
            <p:ph type="title"/>
          </p:nvPr>
        </p:nvSpPr>
        <p:spPr>
          <a:xfrm>
            <a:off x="1174461" y="741918"/>
            <a:ext cx="7165577" cy="1261812"/>
          </a:xfrm>
        </p:spPr>
        <p:txBody>
          <a:bodyPr>
            <a:noAutofit/>
          </a:bodyPr>
          <a:lstStyle>
            <a:lvl1pPr>
              <a:defRPr sz="4000"/>
            </a:lvl1pPr>
          </a:lstStyle>
          <a:p>
            <a:r>
              <a:rPr lang="en-US"/>
              <a:t>Click to edit Master title style</a:t>
            </a:r>
            <a:endParaRPr lang="en-AU" dirty="0"/>
          </a:p>
        </p:txBody>
      </p:sp>
    </p:spTree>
    <p:extLst>
      <p:ext uri="{BB962C8B-B14F-4D97-AF65-F5344CB8AC3E}">
        <p14:creationId xmlns:p14="http://schemas.microsoft.com/office/powerpoint/2010/main" val="17278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Colour">
    <p:spTree>
      <p:nvGrpSpPr>
        <p:cNvPr id="1" name=""/>
        <p:cNvGrpSpPr/>
        <p:nvPr/>
      </p:nvGrpSpPr>
      <p:grpSpPr>
        <a:xfrm>
          <a:off x="0" y="0"/>
          <a:ext cx="0" cy="0"/>
          <a:chOff x="0" y="0"/>
          <a:chExt cx="0" cy="0"/>
        </a:xfrm>
      </p:grpSpPr>
      <p:sp>
        <p:nvSpPr>
          <p:cNvPr id="29" name="Title 1"/>
          <p:cNvSpPr>
            <a:spLocks noGrp="1"/>
          </p:cNvSpPr>
          <p:nvPr userDrawn="1">
            <p:ph type="title" hasCustomPrompt="1"/>
          </p:nvPr>
        </p:nvSpPr>
        <p:spPr>
          <a:xfrm>
            <a:off x="192000" y="192000"/>
            <a:ext cx="9960000" cy="624000"/>
          </a:xfrm>
        </p:spPr>
        <p:txBody>
          <a:bodyPr/>
          <a:lstStyle>
            <a:lvl1pPr>
              <a:defRPr/>
            </a:lvl1pPr>
          </a:lstStyle>
          <a:p>
            <a:r>
              <a:rPr lang="en-US" dirty="0" err="1"/>
              <a:t>Colour</a:t>
            </a:r>
            <a:r>
              <a:rPr lang="en-US" dirty="0"/>
              <a:t> Palette</a:t>
            </a:r>
            <a:endParaRPr lang="en-AU" dirty="0"/>
          </a:p>
        </p:txBody>
      </p:sp>
      <p:sp>
        <p:nvSpPr>
          <p:cNvPr id="6" name="Date Placeholder 3"/>
          <p:cNvSpPr>
            <a:spLocks noGrp="1"/>
          </p:cNvSpPr>
          <p:nvPr>
            <p:ph type="dt" sz="half" idx="2"/>
          </p:nvPr>
        </p:nvSpPr>
        <p:spPr>
          <a:xfrm>
            <a:off x="191999" y="6489703"/>
            <a:ext cx="8640000" cy="218840"/>
          </a:xfrm>
          <a:prstGeom prst="rect">
            <a:avLst/>
          </a:prstGeom>
        </p:spPr>
        <p:txBody>
          <a:bodyPr vert="horz" lIns="91440" tIns="0" rIns="91440" bIns="0" rtlCol="0" anchor="ctr"/>
          <a:lstStyle>
            <a:lvl1pPr algn="l">
              <a:defRPr sz="1333" b="1">
                <a:solidFill>
                  <a:schemeClr val="accent2"/>
                </a:solidFill>
                <a:latin typeface="Georgia" pitchFamily="18" charset="0"/>
              </a:defRPr>
            </a:lvl1pPr>
          </a:lstStyle>
          <a:p>
            <a:r>
              <a:rPr lang="en-US" dirty="0"/>
              <a:t>Presentation Title</a:t>
            </a:r>
            <a:endParaRPr lang="en-AU" dirty="0"/>
          </a:p>
        </p:txBody>
      </p:sp>
      <p:sp>
        <p:nvSpPr>
          <p:cNvPr id="7" name="Footer Placeholder 4"/>
          <p:cNvSpPr>
            <a:spLocks noGrp="1"/>
          </p:cNvSpPr>
          <p:nvPr>
            <p:ph type="ftr" sz="quarter" idx="3"/>
          </p:nvPr>
        </p:nvSpPr>
        <p:spPr>
          <a:xfrm>
            <a:off x="191999" y="6246817"/>
            <a:ext cx="8640000" cy="242887"/>
          </a:xfrm>
          <a:prstGeom prst="rect">
            <a:avLst/>
          </a:prstGeom>
        </p:spPr>
        <p:txBody>
          <a:bodyPr vert="horz" lIns="91440" tIns="0" rIns="91440" bIns="0" rtlCol="0" anchor="ctr"/>
          <a:lstStyle>
            <a:lvl1pPr algn="l">
              <a:defRPr sz="1600" b="1">
                <a:solidFill>
                  <a:schemeClr val="accent1"/>
                </a:solidFill>
                <a:latin typeface="Georgia" pitchFamily="18" charset="0"/>
              </a:defRPr>
            </a:lvl1pPr>
          </a:lstStyle>
          <a:p>
            <a:r>
              <a:rPr lang="en-AU" dirty="0"/>
              <a:t>Function/Area</a:t>
            </a:r>
          </a:p>
        </p:txBody>
      </p:sp>
      <p:sp>
        <p:nvSpPr>
          <p:cNvPr id="8" name="Slide Number Placeholder 5"/>
          <p:cNvSpPr>
            <a:spLocks noGrp="1"/>
          </p:cNvSpPr>
          <p:nvPr>
            <p:ph type="sldNum" sz="quarter" idx="4"/>
          </p:nvPr>
        </p:nvSpPr>
        <p:spPr>
          <a:xfrm>
            <a:off x="11329255" y="6521044"/>
            <a:ext cx="622747" cy="190149"/>
          </a:xfrm>
          <a:prstGeom prst="rect">
            <a:avLst/>
          </a:prstGeom>
        </p:spPr>
        <p:txBody>
          <a:bodyPr vert="horz" lIns="0" tIns="0" rIns="0" bIns="0" rtlCol="0" anchor="ctr"/>
          <a:lstStyle>
            <a:lvl1pPr algn="r">
              <a:defRPr sz="1067">
                <a:solidFill>
                  <a:srgbClr val="9D9489"/>
                </a:solidFill>
                <a:latin typeface="+mj-lt"/>
                <a:cs typeface="Arial" pitchFamily="34" charset="0"/>
              </a:defRPr>
            </a:lvl1pPr>
          </a:lstStyle>
          <a:p>
            <a:fld id="{09A126C5-B354-4997-8B3A-F5F718C059F2}" type="slidenum">
              <a:rPr lang="en-AU" smtClean="0"/>
              <a:pPr/>
              <a:t>‹#›</a:t>
            </a:fld>
            <a:endParaRPr lang="en-AU" dirty="0"/>
          </a:p>
        </p:txBody>
      </p:sp>
    </p:spTree>
    <p:extLst>
      <p:ext uri="{BB962C8B-B14F-4D97-AF65-F5344CB8AC3E}">
        <p14:creationId xmlns:p14="http://schemas.microsoft.com/office/powerpoint/2010/main" val="35370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Section Divid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427737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Section Divider Purp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1"/>
            <a:ext cx="12190992" cy="6859465"/>
          </a:xfrm>
          <a:prstGeom prst="rect">
            <a:avLst/>
          </a:prstGeom>
        </p:spPr>
      </p:pic>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244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rgbClr val="055748"/>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0524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Orange">
    <p:spTree>
      <p:nvGrpSpPr>
        <p:cNvPr id="1" name=""/>
        <p:cNvGrpSpPr/>
        <p:nvPr/>
      </p:nvGrpSpPr>
      <p:grpSpPr>
        <a:xfrm>
          <a:off x="0" y="0"/>
          <a:ext cx="0" cy="0"/>
          <a:chOff x="0" y="0"/>
          <a:chExt cx="0" cy="0"/>
        </a:xfrm>
      </p:grpSpPr>
      <p:sp>
        <p:nvSpPr>
          <p:cNvPr id="5" name="Rectangle 4"/>
          <p:cNvSpPr/>
          <p:nvPr userDrawn="1"/>
        </p:nvSpPr>
        <p:spPr>
          <a:xfrm>
            <a:off x="0" y="0"/>
            <a:ext cx="12192000" cy="6859200"/>
          </a:xfrm>
          <a:prstGeom prst="rect">
            <a:avLst/>
          </a:prstGeom>
          <a:gradFill flip="none" rotWithShape="1">
            <a:gsLst>
              <a:gs pos="0">
                <a:schemeClr val="accent3"/>
              </a:gs>
              <a:gs pos="100000">
                <a:srgbClr val="EF4123"/>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12000"/>
              </a:lnSpc>
            </a:pPr>
            <a:endParaRPr lang="en-AU" sz="1867" dirty="0"/>
          </a:p>
        </p:txBody>
      </p:sp>
      <p:sp>
        <p:nvSpPr>
          <p:cNvPr id="14" name="Text Placeholder 13"/>
          <p:cNvSpPr>
            <a:spLocks noGrp="1"/>
          </p:cNvSpPr>
          <p:nvPr>
            <p:ph type="body" sz="quarter" idx="11" hasCustomPrompt="1"/>
          </p:nvPr>
        </p:nvSpPr>
        <p:spPr>
          <a:xfrm>
            <a:off x="1766400" y="3021203"/>
            <a:ext cx="8640000" cy="1440000"/>
          </a:xfrm>
        </p:spPr>
        <p:txBody>
          <a:bodyPr anchor="t" anchorCtr="1"/>
          <a:lstStyle>
            <a:lvl1pPr indent="0" algn="ctr">
              <a:lnSpc>
                <a:spcPts val="3200"/>
              </a:lnSpc>
              <a:spcAft>
                <a:spcPts val="0"/>
              </a:spcAft>
              <a:defRPr sz="2933" i="1" spc="-27"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766400" y="1644878"/>
            <a:ext cx="8640000" cy="1438668"/>
          </a:xfrm>
        </p:spPr>
        <p:txBody>
          <a:bodyPr anchor="b" anchorCtr="1"/>
          <a:lstStyle>
            <a:lvl1pPr indent="0" algn="ctr">
              <a:lnSpc>
                <a:spcPts val="3200"/>
              </a:lnSpc>
              <a:spcAft>
                <a:spcPts val="0"/>
              </a:spcAft>
              <a:defRPr sz="2933"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9020553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00" y="255501"/>
            <a:ext cx="11664000" cy="479556"/>
          </a:xfrm>
          <a:prstGeom prst="rect">
            <a:avLst/>
          </a:prstGeom>
        </p:spPr>
        <p:txBody>
          <a:bodyPr vert="horz" lIns="36000" tIns="36000" rIns="36000" bIns="3600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92000" y="1424282"/>
            <a:ext cx="11664000" cy="4220092"/>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2"/>
          </p:nvPr>
        </p:nvSpPr>
        <p:spPr>
          <a:xfrm>
            <a:off x="6085212" y="6128725"/>
            <a:ext cx="1680000" cy="479556"/>
          </a:xfrm>
          <a:prstGeom prst="rect">
            <a:avLst/>
          </a:prstGeom>
        </p:spPr>
        <p:txBody>
          <a:bodyPr vert="horz" lIns="36000" tIns="36000" rIns="36000" bIns="36000" rtlCol="0" anchor="b" anchorCtr="0"/>
          <a:lstStyle>
            <a:lvl1pPr algn="l">
              <a:defRPr sz="1267">
                <a:solidFill>
                  <a:schemeClr val="tx1"/>
                </a:solidFill>
              </a:defRPr>
            </a:lvl1pPr>
          </a:lstStyle>
          <a:p>
            <a:fld id="{E8B17B30-B073-4267-AF98-E10852E7EF5D}" type="datetime4">
              <a:rPr lang="en-AU" smtClean="0"/>
              <a:pPr/>
              <a:t>20 May 2024</a:t>
            </a:fld>
            <a:endParaRPr lang="en-AU" dirty="0"/>
          </a:p>
        </p:txBody>
      </p:sp>
      <p:sp>
        <p:nvSpPr>
          <p:cNvPr id="13" name="Footer Placeholder 12"/>
          <p:cNvSpPr>
            <a:spLocks noGrp="1"/>
          </p:cNvSpPr>
          <p:nvPr>
            <p:ph type="ftr" sz="quarter" idx="3"/>
          </p:nvPr>
        </p:nvSpPr>
        <p:spPr>
          <a:xfrm>
            <a:off x="2162174" y="6128725"/>
            <a:ext cx="3762377" cy="479556"/>
          </a:xfrm>
          <a:prstGeom prst="rect">
            <a:avLst/>
          </a:prstGeom>
        </p:spPr>
        <p:txBody>
          <a:bodyPr vert="horz" lIns="36000" tIns="36000" rIns="36000" bIns="36000" rtlCol="0" anchor="b" anchorCtr="0"/>
          <a:lstStyle>
            <a:lvl1pPr algn="l">
              <a:defRPr sz="1267" spc="-13" baseline="0">
                <a:solidFill>
                  <a:schemeClr val="tx1"/>
                </a:solidFill>
              </a:defRPr>
            </a:lvl1pPr>
          </a:lstStyle>
          <a:p>
            <a:r>
              <a:rPr lang="en-AU"/>
              <a:t>Presentation Title | Event, Location</a:t>
            </a:r>
            <a:endParaRPr lang="en-AU" dirty="0"/>
          </a:p>
        </p:txBody>
      </p:sp>
      <p:sp>
        <p:nvSpPr>
          <p:cNvPr id="14" name="Slide Number Placeholder 13"/>
          <p:cNvSpPr>
            <a:spLocks noGrp="1"/>
          </p:cNvSpPr>
          <p:nvPr>
            <p:ph type="sldNum" sz="quarter" idx="4"/>
          </p:nvPr>
        </p:nvSpPr>
        <p:spPr>
          <a:xfrm>
            <a:off x="9639301" y="6128725"/>
            <a:ext cx="913972" cy="479556"/>
          </a:xfrm>
          <a:prstGeom prst="rect">
            <a:avLst/>
          </a:prstGeom>
        </p:spPr>
        <p:txBody>
          <a:bodyPr vert="horz" lIns="0" tIns="36000" rIns="36000" bIns="36000" rtlCol="0" anchor="b" anchorCtr="0"/>
          <a:lstStyle>
            <a:lvl1pPr algn="r">
              <a:defRPr sz="1267">
                <a:solidFill>
                  <a:schemeClr val="tx1"/>
                </a:solidFill>
              </a:defRPr>
            </a:lvl1pPr>
          </a:lstStyle>
          <a:p>
            <a:fld id="{3034ED35-68C8-490F-8179-2536BE7EA83A}" type="slidenum">
              <a:rPr lang="en-AU" smtClean="0"/>
              <a:pPr/>
              <a:t>‹#›</a:t>
            </a:fld>
            <a:endParaRPr lang="en-AU" dirty="0"/>
          </a:p>
        </p:txBody>
      </p:sp>
      <p:pic>
        <p:nvPicPr>
          <p:cNvPr id="5" name="Picture 4"/>
          <p:cNvPicPr>
            <a:picLocks noChangeAspect="1"/>
          </p:cNvPicPr>
          <p:nvPr userDrawn="1"/>
        </p:nvPicPr>
        <p:blipFill>
          <a:blip r:embed="rId75" cstate="print">
            <a:extLst>
              <a:ext uri="{28A0092B-C50C-407E-A947-70E740481C1C}">
                <a14:useLocalDpi xmlns:a14="http://schemas.microsoft.com/office/drawing/2010/main" val="0"/>
              </a:ext>
            </a:extLst>
          </a:blip>
          <a:stretch>
            <a:fillRect/>
          </a:stretch>
        </p:blipFill>
        <p:spPr>
          <a:xfrm>
            <a:off x="248697" y="6321827"/>
            <a:ext cx="1104000" cy="320160"/>
          </a:xfrm>
          <a:prstGeom prst="rect">
            <a:avLst/>
          </a:prstGeom>
        </p:spPr>
      </p:pic>
    </p:spTree>
    <p:extLst>
      <p:ext uri="{BB962C8B-B14F-4D97-AF65-F5344CB8AC3E}">
        <p14:creationId xmlns:p14="http://schemas.microsoft.com/office/powerpoint/2010/main" val="2667111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Lst>
  <p:hf hdr="0"/>
  <p:txStyles>
    <p:titleStyle>
      <a:lvl1pPr algn="l" defTabSz="914377" rtl="0" eaLnBrk="1" latinLnBrk="0" hangingPunct="1">
        <a:lnSpc>
          <a:spcPct val="112000"/>
        </a:lnSpc>
        <a:spcBef>
          <a:spcPct val="0"/>
        </a:spcBef>
        <a:buNone/>
        <a:defRPr sz="1867" kern="1200" spc="0" baseline="0">
          <a:solidFill>
            <a:schemeClr val="tx1"/>
          </a:solidFill>
          <a:latin typeface="+mj-lt"/>
          <a:ea typeface="+mj-ea"/>
          <a:cs typeface="+mj-cs"/>
        </a:defRPr>
      </a:lvl1pPr>
    </p:titleStyle>
    <p:bodyStyle>
      <a:lvl1pPr marL="0" indent="335992"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1pPr>
      <a:lvl2pPr marL="0" indent="0" algn="l" defTabSz="914377" rtl="0" eaLnBrk="1" latinLnBrk="0" hangingPunct="1">
        <a:lnSpc>
          <a:spcPct val="112000"/>
        </a:lnSpc>
        <a:spcBef>
          <a:spcPts val="0"/>
        </a:spcBef>
        <a:spcAft>
          <a:spcPts val="0"/>
        </a:spcAft>
        <a:buFontTx/>
        <a:buNone/>
        <a:defRPr sz="1867" i="1" kern="1200" spc="0" baseline="0">
          <a:solidFill>
            <a:schemeClr val="tx1"/>
          </a:solidFill>
          <a:latin typeface="+mn-lt"/>
          <a:ea typeface="+mn-ea"/>
          <a:cs typeface="+mn-cs"/>
        </a:defRPr>
      </a:lvl2pPr>
      <a:lvl3pPr marL="335992"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3pPr>
      <a:lvl4pPr marL="671983" indent="-335992" algn="l" defTabSz="914377" rtl="0" eaLnBrk="1" latinLnBrk="0" hangingPunct="1">
        <a:lnSpc>
          <a:spcPct val="112000"/>
        </a:lnSpc>
        <a:spcBef>
          <a:spcPts val="0"/>
        </a:spcBef>
        <a:spcAft>
          <a:spcPts val="133"/>
        </a:spcAft>
        <a:buFont typeface="Arial" panose="020B0604020202020204" pitchFamily="34" charset="0"/>
        <a:buChar char="–"/>
        <a:defRPr sz="1867" kern="1200" spc="0" baseline="0">
          <a:solidFill>
            <a:schemeClr val="tx1"/>
          </a:solidFill>
          <a:latin typeface="+mn-lt"/>
          <a:ea typeface="+mn-ea"/>
          <a:cs typeface="+mn-cs"/>
        </a:defRPr>
      </a:lvl4pPr>
      <a:lvl5pPr marL="0" indent="0" algn="l" defTabSz="914377" rtl="0" eaLnBrk="1" latinLnBrk="0" hangingPunct="1">
        <a:lnSpc>
          <a:spcPct val="112000"/>
        </a:lnSpc>
        <a:spcBef>
          <a:spcPts val="0"/>
        </a:spcBef>
        <a:spcAft>
          <a:spcPts val="1600"/>
        </a:spcAft>
        <a:buFontTx/>
        <a:buNone/>
        <a:defRPr sz="1867" kern="1200" spc="0" baseline="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20.png"/><Relationship Id="rId5" Type="http://schemas.microsoft.com/office/2014/relationships/chartEx" Target="../charts/chartEx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70ED7C6-3E87-8E39-2E23-D141AE84C350}"/>
              </a:ext>
            </a:extLst>
          </p:cNvPr>
          <p:cNvSpPr>
            <a:spLocks noGrp="1"/>
          </p:cNvSpPr>
          <p:nvPr>
            <p:ph type="body" sz="quarter" idx="10"/>
          </p:nvPr>
        </p:nvSpPr>
        <p:spPr>
          <a:xfrm>
            <a:off x="1916525" y="1990332"/>
            <a:ext cx="8640000" cy="1438668"/>
          </a:xfrm>
        </p:spPr>
        <p:txBody>
          <a:bodyPr/>
          <a:lstStyle/>
          <a:p>
            <a:r>
              <a:rPr lang="en-US" dirty="0"/>
              <a:t>Prestige Insurance Group: 2024 Strategy</a:t>
            </a:r>
          </a:p>
        </p:txBody>
      </p:sp>
    </p:spTree>
    <p:extLst>
      <p:ext uri="{BB962C8B-B14F-4D97-AF65-F5344CB8AC3E}">
        <p14:creationId xmlns:p14="http://schemas.microsoft.com/office/powerpoint/2010/main" val="318079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10</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3031599" cy="369332"/>
          </a:xfrm>
          <a:prstGeom prst="rect">
            <a:avLst/>
          </a:prstGeom>
          <a:ln>
            <a:noFill/>
          </a:ln>
        </p:spPr>
        <p:txBody>
          <a:bodyPr wrap="none">
            <a:spAutoFit/>
          </a:bodyPr>
          <a:lstStyle/>
          <a:p>
            <a:r>
              <a:rPr lang="en-US" sz="1800" b="0" i="0" u="none" strike="noStrike" baseline="0" dirty="0">
                <a:solidFill>
                  <a:srgbClr val="000000"/>
                </a:solidFill>
              </a:rPr>
              <a:t>Summary and call to action </a:t>
            </a:r>
          </a:p>
        </p:txBody>
      </p:sp>
      <p:sp>
        <p:nvSpPr>
          <p:cNvPr id="11" name="TextBox 10">
            <a:extLst>
              <a:ext uri="{FF2B5EF4-FFF2-40B4-BE49-F238E27FC236}">
                <a16:creationId xmlns:a16="http://schemas.microsoft.com/office/drawing/2014/main" id="{1349F694-48E8-E58C-CF08-E411D41B9A1D}"/>
              </a:ext>
            </a:extLst>
          </p:cNvPr>
          <p:cNvSpPr txBox="1"/>
          <p:nvPr/>
        </p:nvSpPr>
        <p:spPr>
          <a:xfrm>
            <a:off x="509851" y="1368056"/>
            <a:ext cx="10120049" cy="555473"/>
          </a:xfrm>
          <a:prstGeom prst="rect">
            <a:avLst/>
          </a:prstGeom>
          <a:noFill/>
        </p:spPr>
        <p:txBody>
          <a:bodyPr wrap="square" rtlCol="0">
            <a:spAutoFit/>
          </a:bodyPr>
          <a:lstStyle/>
          <a:p>
            <a:pPr>
              <a:lnSpc>
                <a:spcPct val="112000"/>
              </a:lnSpc>
            </a:pPr>
            <a:endParaRPr lang="en-AU" sz="1400" dirty="0"/>
          </a:p>
          <a:p>
            <a:pPr marL="285750" indent="-285750">
              <a:lnSpc>
                <a:spcPct val="112000"/>
              </a:lnSpc>
              <a:buFont typeface="Arial" panose="020B0604020202020204" pitchFamily="34" charset="0"/>
              <a:buChar char="•"/>
            </a:pPr>
            <a:endParaRPr lang="en-AU" sz="1400" dirty="0"/>
          </a:p>
        </p:txBody>
      </p:sp>
      <p:sp>
        <p:nvSpPr>
          <p:cNvPr id="3" name="TextBox 2">
            <a:extLst>
              <a:ext uri="{FF2B5EF4-FFF2-40B4-BE49-F238E27FC236}">
                <a16:creationId xmlns:a16="http://schemas.microsoft.com/office/drawing/2014/main" id="{85034BE4-0DDB-DC46-997A-4D0D136B7DE5}"/>
              </a:ext>
            </a:extLst>
          </p:cNvPr>
          <p:cNvSpPr txBox="1"/>
          <p:nvPr/>
        </p:nvSpPr>
        <p:spPr>
          <a:xfrm>
            <a:off x="889942" y="1218629"/>
            <a:ext cx="9206345" cy="4174733"/>
          </a:xfrm>
          <a:prstGeom prst="rect">
            <a:avLst/>
          </a:prstGeom>
          <a:noFill/>
        </p:spPr>
        <p:txBody>
          <a:bodyPr wrap="square" rtlCol="0">
            <a:spAutoFit/>
          </a:bodyPr>
          <a:lstStyle/>
          <a:p>
            <a:pPr>
              <a:lnSpc>
                <a:spcPct val="112000"/>
              </a:lnSpc>
            </a:pPr>
            <a:r>
              <a:rPr lang="en-AU" sz="1400" dirty="0"/>
              <a:t>Preliminary findings of the five- day insurance renewal snapshot indicate there is more work to be done on data analysis. However additional opportunities have been identified to implement a strategic plan; promote digital adoption, focus on customer conversations &amp; frequent digital communications.</a:t>
            </a:r>
          </a:p>
          <a:p>
            <a:pPr>
              <a:lnSpc>
                <a:spcPct val="112000"/>
              </a:lnSpc>
            </a:pPr>
            <a:endParaRPr lang="en-AU" sz="1400" dirty="0"/>
          </a:p>
          <a:p>
            <a:pPr marL="285750" indent="-285750">
              <a:lnSpc>
                <a:spcPct val="112000"/>
              </a:lnSpc>
              <a:buFont typeface="Arial" panose="020B0604020202020204" pitchFamily="34" charset="0"/>
              <a:buChar char="•"/>
            </a:pPr>
            <a:r>
              <a:rPr lang="en-AU" sz="1400" dirty="0"/>
              <a:t>A larger sample and diverse dataset is required to validate findings</a:t>
            </a:r>
          </a:p>
          <a:p>
            <a:pPr marL="742950" lvl="1" indent="-285750">
              <a:lnSpc>
                <a:spcPct val="112000"/>
              </a:lnSpc>
              <a:buFont typeface="Arial" panose="020B0604020202020204" pitchFamily="34" charset="0"/>
              <a:buChar char="•"/>
            </a:pPr>
            <a:r>
              <a:rPr lang="en-AU" sz="1400"/>
              <a:t>Claims data, </a:t>
            </a:r>
            <a:r>
              <a:rPr lang="en-AU" sz="1400" dirty="0"/>
              <a:t>complaints information, customer NPS, customer demographics and detailed policy information, competitor behaviour</a:t>
            </a:r>
          </a:p>
          <a:p>
            <a:pPr marL="285750" indent="-285750">
              <a:lnSpc>
                <a:spcPct val="112000"/>
              </a:lnSpc>
              <a:buFont typeface="Arial" panose="020B0604020202020204" pitchFamily="34" charset="0"/>
              <a:buChar char="•"/>
            </a:pPr>
            <a:r>
              <a:rPr lang="en-AU" sz="1400" dirty="0"/>
              <a:t>Enhance &amp; promote digital renewal platforms</a:t>
            </a:r>
          </a:p>
          <a:p>
            <a:pPr marL="742950" lvl="1" indent="-285750">
              <a:lnSpc>
                <a:spcPct val="112000"/>
              </a:lnSpc>
              <a:buFont typeface="Arial" panose="020B0604020202020204" pitchFamily="34" charset="0"/>
              <a:buChar char="•"/>
            </a:pPr>
            <a:r>
              <a:rPr lang="en-AU" sz="1400" dirty="0"/>
              <a:t>Awareness and simplification of the online renewal process may attract more users due to its convenience, as seen in customer trends</a:t>
            </a:r>
          </a:p>
          <a:p>
            <a:pPr marL="285750" indent="-285750">
              <a:lnSpc>
                <a:spcPct val="112000"/>
              </a:lnSpc>
              <a:buFont typeface="Arial" panose="020B0604020202020204" pitchFamily="34" charset="0"/>
              <a:buChar char="•"/>
            </a:pPr>
            <a:r>
              <a:rPr lang="en-AU" sz="1400" dirty="0"/>
              <a:t>Prioritize customer conversations</a:t>
            </a:r>
          </a:p>
          <a:p>
            <a:pPr marL="742950" lvl="1" indent="-285750">
              <a:lnSpc>
                <a:spcPct val="112000"/>
              </a:lnSpc>
              <a:buFont typeface="Arial" panose="020B0604020202020204" pitchFamily="34" charset="0"/>
              <a:buChar char="•"/>
            </a:pPr>
            <a:r>
              <a:rPr lang="en-AU" sz="1400" dirty="0"/>
              <a:t>Invest into outbound calling to drive renewal communications, and personalise renewal conversations – these transactions appear to have a strong influence on the decision to renew</a:t>
            </a:r>
          </a:p>
          <a:p>
            <a:pPr marL="285750" indent="-285750">
              <a:lnSpc>
                <a:spcPct val="112000"/>
              </a:lnSpc>
              <a:buFont typeface="Arial" panose="020B0604020202020204" pitchFamily="34" charset="0"/>
              <a:buChar char="•"/>
            </a:pPr>
            <a:r>
              <a:rPr lang="en-AU" sz="1400" dirty="0"/>
              <a:t>Frequent digital communications</a:t>
            </a:r>
          </a:p>
          <a:p>
            <a:pPr marL="742950" lvl="1" indent="-285750">
              <a:lnSpc>
                <a:spcPct val="112000"/>
              </a:lnSpc>
              <a:buFont typeface="Arial" panose="020B0604020202020204" pitchFamily="34" charset="0"/>
              <a:buChar char="•"/>
            </a:pPr>
            <a:r>
              <a:rPr lang="en-AU" sz="1400" dirty="0"/>
              <a:t>Implement an automated system for sending out personalised renewal reminders more frequently</a:t>
            </a:r>
          </a:p>
          <a:p>
            <a:pPr marL="742950" lvl="1" indent="-285750">
              <a:lnSpc>
                <a:spcPct val="112000"/>
              </a:lnSpc>
              <a:buFont typeface="Arial" panose="020B0604020202020204" pitchFamily="34" charset="0"/>
              <a:buChar char="•"/>
            </a:pPr>
            <a:r>
              <a:rPr lang="en-AU" sz="1400" dirty="0"/>
              <a:t>Early and frequent reminders may prevent lapses in coverage and increase the likelihood of renewals which impact GWP</a:t>
            </a:r>
          </a:p>
        </p:txBody>
      </p:sp>
    </p:spTree>
    <p:extLst>
      <p:ext uri="{BB962C8B-B14F-4D97-AF65-F5344CB8AC3E}">
        <p14:creationId xmlns:p14="http://schemas.microsoft.com/office/powerpoint/2010/main" val="322145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11</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1146468" cy="369332"/>
          </a:xfrm>
          <a:prstGeom prst="rect">
            <a:avLst/>
          </a:prstGeom>
          <a:ln>
            <a:noFill/>
          </a:ln>
        </p:spPr>
        <p:txBody>
          <a:bodyPr wrap="none">
            <a:spAutoFit/>
          </a:bodyPr>
          <a:lstStyle/>
          <a:p>
            <a:r>
              <a:rPr lang="en-US" sz="1800" b="0" i="0" u="none" strike="noStrike" baseline="0" dirty="0">
                <a:solidFill>
                  <a:srgbClr val="000000"/>
                </a:solidFill>
              </a:rPr>
              <a:t>Appendix</a:t>
            </a:r>
          </a:p>
        </p:txBody>
      </p:sp>
      <p:sp>
        <p:nvSpPr>
          <p:cNvPr id="11" name="TextBox 10">
            <a:extLst>
              <a:ext uri="{FF2B5EF4-FFF2-40B4-BE49-F238E27FC236}">
                <a16:creationId xmlns:a16="http://schemas.microsoft.com/office/drawing/2014/main" id="{1349F694-48E8-E58C-CF08-E411D41B9A1D}"/>
              </a:ext>
            </a:extLst>
          </p:cNvPr>
          <p:cNvSpPr txBox="1"/>
          <p:nvPr/>
        </p:nvSpPr>
        <p:spPr>
          <a:xfrm>
            <a:off x="509851" y="1368056"/>
            <a:ext cx="10120049" cy="555473"/>
          </a:xfrm>
          <a:prstGeom prst="rect">
            <a:avLst/>
          </a:prstGeom>
          <a:noFill/>
        </p:spPr>
        <p:txBody>
          <a:bodyPr wrap="square" rtlCol="0">
            <a:spAutoFit/>
          </a:bodyPr>
          <a:lstStyle/>
          <a:p>
            <a:pPr>
              <a:lnSpc>
                <a:spcPct val="112000"/>
              </a:lnSpc>
            </a:pPr>
            <a:endParaRPr lang="en-AU" sz="1400" dirty="0"/>
          </a:p>
          <a:p>
            <a:pPr marL="285750" indent="-285750">
              <a:lnSpc>
                <a:spcPct val="112000"/>
              </a:lnSpc>
              <a:buFont typeface="Arial" panose="020B0604020202020204" pitchFamily="34" charset="0"/>
              <a:buChar char="•"/>
            </a:pPr>
            <a:endParaRPr lang="en-AU" sz="1400" dirty="0"/>
          </a:p>
        </p:txBody>
      </p:sp>
      <p:pic>
        <p:nvPicPr>
          <p:cNvPr id="3" name="Picture 2">
            <a:extLst>
              <a:ext uri="{FF2B5EF4-FFF2-40B4-BE49-F238E27FC236}">
                <a16:creationId xmlns:a16="http://schemas.microsoft.com/office/drawing/2014/main" id="{6AFCC796-11DA-0700-453B-515C40544DD5}"/>
              </a:ext>
            </a:extLst>
          </p:cNvPr>
          <p:cNvPicPr>
            <a:picLocks noChangeAspect="1"/>
          </p:cNvPicPr>
          <p:nvPr/>
        </p:nvPicPr>
        <p:blipFill>
          <a:blip r:embed="rId3"/>
          <a:stretch>
            <a:fillRect/>
          </a:stretch>
        </p:blipFill>
        <p:spPr>
          <a:xfrm>
            <a:off x="399218" y="1134410"/>
            <a:ext cx="5992887" cy="2603218"/>
          </a:xfrm>
          <a:prstGeom prst="rect">
            <a:avLst/>
          </a:prstGeom>
        </p:spPr>
      </p:pic>
      <p:pic>
        <p:nvPicPr>
          <p:cNvPr id="7" name="Picture 6">
            <a:extLst>
              <a:ext uri="{FF2B5EF4-FFF2-40B4-BE49-F238E27FC236}">
                <a16:creationId xmlns:a16="http://schemas.microsoft.com/office/drawing/2014/main" id="{B3255162-4A8D-72CB-516D-1747316349AD}"/>
              </a:ext>
            </a:extLst>
          </p:cNvPr>
          <p:cNvPicPr>
            <a:picLocks noChangeAspect="1"/>
          </p:cNvPicPr>
          <p:nvPr/>
        </p:nvPicPr>
        <p:blipFill>
          <a:blip r:embed="rId4"/>
          <a:stretch>
            <a:fillRect/>
          </a:stretch>
        </p:blipFill>
        <p:spPr>
          <a:xfrm>
            <a:off x="4828334" y="3351189"/>
            <a:ext cx="6852498" cy="3462828"/>
          </a:xfrm>
          <a:prstGeom prst="rect">
            <a:avLst/>
          </a:prstGeom>
        </p:spPr>
      </p:pic>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8C990A13-65A4-B5BC-C3A2-7741AF91169E}"/>
                  </a:ext>
                </a:extLst>
              </p:cNvPr>
              <p:cNvGraphicFramePr/>
              <p:nvPr>
                <p:extLst>
                  <p:ext uri="{D42A27DB-BD31-4B8C-83A1-F6EECF244321}">
                    <p14:modId xmlns:p14="http://schemas.microsoft.com/office/powerpoint/2010/main" val="741156113"/>
                  </p:ext>
                </p:extLst>
              </p:nvPr>
            </p:nvGraphicFramePr>
            <p:xfrm>
              <a:off x="6502738" y="733185"/>
              <a:ext cx="5194091" cy="250270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Chart 11">
                <a:extLst>
                  <a:ext uri="{FF2B5EF4-FFF2-40B4-BE49-F238E27FC236}">
                    <a16:creationId xmlns:a16="http://schemas.microsoft.com/office/drawing/2014/main" id="{8C990A13-65A4-B5BC-C3A2-7741AF91169E}"/>
                  </a:ext>
                </a:extLst>
              </p:cNvPr>
              <p:cNvPicPr>
                <a:picLocks noGrp="1" noRot="1" noChangeAspect="1" noMove="1" noResize="1" noEditPoints="1" noAdjustHandles="1" noChangeArrowheads="1" noChangeShapeType="1"/>
              </p:cNvPicPr>
              <p:nvPr/>
            </p:nvPicPr>
            <p:blipFill>
              <a:blip r:embed="rId6"/>
              <a:stretch>
                <a:fillRect/>
              </a:stretch>
            </p:blipFill>
            <p:spPr>
              <a:xfrm>
                <a:off x="6502738" y="733185"/>
                <a:ext cx="5194091" cy="2502709"/>
              </a:xfrm>
              <a:prstGeom prst="rect">
                <a:avLst/>
              </a:prstGeom>
            </p:spPr>
          </p:pic>
        </mc:Fallback>
      </mc:AlternateContent>
    </p:spTree>
    <p:extLst>
      <p:ext uri="{BB962C8B-B14F-4D97-AF65-F5344CB8AC3E}">
        <p14:creationId xmlns:p14="http://schemas.microsoft.com/office/powerpoint/2010/main" val="14969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a:xfrm>
            <a:off x="11048376" y="6241151"/>
            <a:ext cx="913972" cy="479556"/>
          </a:xfrm>
        </p:spPr>
        <p:txBody>
          <a:bodyPr/>
          <a:lstStyle/>
          <a:p>
            <a:fld id="{3034ED35-68C8-490F-8179-2536BE7EA83A}" type="slidenum">
              <a:rPr lang="en-AU" smtClean="0"/>
              <a:pPr/>
              <a:t>12</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1338828"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rPr>
              <a:t>Appendix 2</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graphicFrame>
        <p:nvGraphicFramePr>
          <p:cNvPr id="12" name="Chart 11">
            <a:extLst>
              <a:ext uri="{FF2B5EF4-FFF2-40B4-BE49-F238E27FC236}">
                <a16:creationId xmlns:a16="http://schemas.microsoft.com/office/drawing/2014/main" id="{17957C4C-ECA6-C481-2BC3-BB5F00C2C9DC}"/>
              </a:ext>
            </a:extLst>
          </p:cNvPr>
          <p:cNvGraphicFramePr>
            <a:graphicFrameLocks/>
          </p:cNvGraphicFramePr>
          <p:nvPr>
            <p:extLst>
              <p:ext uri="{D42A27DB-BD31-4B8C-83A1-F6EECF244321}">
                <p14:modId xmlns:p14="http://schemas.microsoft.com/office/powerpoint/2010/main" val="1210971462"/>
              </p:ext>
            </p:extLst>
          </p:nvPr>
        </p:nvGraphicFramePr>
        <p:xfrm>
          <a:off x="846032" y="1176564"/>
          <a:ext cx="6812844" cy="23761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096FCB64-8DAF-3C8D-E2C6-A60E2EB8CF58}"/>
              </a:ext>
            </a:extLst>
          </p:cNvPr>
          <p:cNvGraphicFramePr>
            <a:graphicFrameLocks/>
          </p:cNvGraphicFramePr>
          <p:nvPr>
            <p:extLst>
              <p:ext uri="{D42A27DB-BD31-4B8C-83A1-F6EECF244321}">
                <p14:modId xmlns:p14="http://schemas.microsoft.com/office/powerpoint/2010/main" val="2437767192"/>
              </p:ext>
            </p:extLst>
          </p:nvPr>
        </p:nvGraphicFramePr>
        <p:xfrm>
          <a:off x="846032" y="3811382"/>
          <a:ext cx="7007226" cy="27968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198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1338828"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rPr>
              <a:t>Appendix 3</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graphicFrame>
        <p:nvGraphicFramePr>
          <p:cNvPr id="2" name="Chart 1">
            <a:extLst>
              <a:ext uri="{FF2B5EF4-FFF2-40B4-BE49-F238E27FC236}">
                <a16:creationId xmlns:a16="http://schemas.microsoft.com/office/drawing/2014/main" id="{EF0F71A2-B526-06A5-388A-98C8F5B616F9}"/>
              </a:ext>
            </a:extLst>
          </p:cNvPr>
          <p:cNvGraphicFramePr>
            <a:graphicFrameLocks/>
          </p:cNvGraphicFramePr>
          <p:nvPr>
            <p:extLst>
              <p:ext uri="{D42A27DB-BD31-4B8C-83A1-F6EECF244321}">
                <p14:modId xmlns:p14="http://schemas.microsoft.com/office/powerpoint/2010/main" val="1417257446"/>
              </p:ext>
            </p:extLst>
          </p:nvPr>
        </p:nvGraphicFramePr>
        <p:xfrm>
          <a:off x="509851" y="1142507"/>
          <a:ext cx="5995881" cy="25975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83DF9A1D-FE67-EA5E-4BDB-CF8A0D4965C8}"/>
              </a:ext>
            </a:extLst>
          </p:cNvPr>
          <p:cNvGraphicFramePr>
            <a:graphicFrameLocks/>
          </p:cNvGraphicFramePr>
          <p:nvPr>
            <p:extLst>
              <p:ext uri="{D42A27DB-BD31-4B8C-83A1-F6EECF244321}">
                <p14:modId xmlns:p14="http://schemas.microsoft.com/office/powerpoint/2010/main" val="1414437100"/>
              </p:ext>
            </p:extLst>
          </p:nvPr>
        </p:nvGraphicFramePr>
        <p:xfrm>
          <a:off x="6643140" y="1142507"/>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2200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4B3128-6E71-0A1E-4632-E263D3CF93F9}"/>
              </a:ext>
            </a:extLst>
          </p:cNvPr>
          <p:cNvSpPr>
            <a:spLocks noGrp="1"/>
          </p:cNvSpPr>
          <p:nvPr>
            <p:ph type="body" idx="1"/>
          </p:nvPr>
        </p:nvSpPr>
        <p:spPr/>
        <p:txBody>
          <a:bodyPr/>
          <a:lstStyle/>
          <a:p>
            <a:r>
              <a:rPr lang="en-AU" dirty="0"/>
              <a:t>Situation</a:t>
            </a:r>
          </a:p>
        </p:txBody>
      </p:sp>
      <p:sp>
        <p:nvSpPr>
          <p:cNvPr id="5" name="Content Placeholder 4">
            <a:extLst>
              <a:ext uri="{FF2B5EF4-FFF2-40B4-BE49-F238E27FC236}">
                <a16:creationId xmlns:a16="http://schemas.microsoft.com/office/drawing/2014/main" id="{63D9AC47-55DB-BC19-822B-41497E35C485}"/>
              </a:ext>
            </a:extLst>
          </p:cNvPr>
          <p:cNvSpPr>
            <a:spLocks noGrp="1"/>
          </p:cNvSpPr>
          <p:nvPr>
            <p:ph sz="half" idx="2"/>
          </p:nvPr>
        </p:nvSpPr>
        <p:spPr/>
        <p:txBody>
          <a:bodyPr/>
          <a:lstStyle/>
          <a:p>
            <a:pPr lvl="1"/>
            <a:r>
              <a:rPr lang="en-US" dirty="0"/>
              <a:t>Prestige Insurance Group is looking to stay ahead in the competitive landscape through innovation, and overall guide the company's future direction.</a:t>
            </a:r>
          </a:p>
          <a:p>
            <a:endParaRPr lang="en-AU" dirty="0"/>
          </a:p>
        </p:txBody>
      </p:sp>
      <p:sp>
        <p:nvSpPr>
          <p:cNvPr id="6" name="Text Placeholder 5">
            <a:extLst>
              <a:ext uri="{FF2B5EF4-FFF2-40B4-BE49-F238E27FC236}">
                <a16:creationId xmlns:a16="http://schemas.microsoft.com/office/drawing/2014/main" id="{4A113DBA-4F9C-39E4-DDB8-E30162B11AAB}"/>
              </a:ext>
            </a:extLst>
          </p:cNvPr>
          <p:cNvSpPr>
            <a:spLocks noGrp="1"/>
          </p:cNvSpPr>
          <p:nvPr>
            <p:ph type="body" sz="quarter" idx="3"/>
          </p:nvPr>
        </p:nvSpPr>
        <p:spPr/>
        <p:txBody>
          <a:bodyPr/>
          <a:lstStyle/>
          <a:p>
            <a:r>
              <a:rPr lang="en-AU" dirty="0"/>
              <a:t>Trigger</a:t>
            </a:r>
          </a:p>
        </p:txBody>
      </p:sp>
      <p:sp>
        <p:nvSpPr>
          <p:cNvPr id="9" name="Content Placeholder 8">
            <a:extLst>
              <a:ext uri="{FF2B5EF4-FFF2-40B4-BE49-F238E27FC236}">
                <a16:creationId xmlns:a16="http://schemas.microsoft.com/office/drawing/2014/main" id="{F8E1E4E6-F81D-8220-1BD0-F90DB23F9A7C}"/>
              </a:ext>
            </a:extLst>
          </p:cNvPr>
          <p:cNvSpPr>
            <a:spLocks noGrp="1"/>
          </p:cNvSpPr>
          <p:nvPr>
            <p:ph sz="quarter" idx="4"/>
          </p:nvPr>
        </p:nvSpPr>
        <p:spPr/>
        <p:txBody>
          <a:bodyPr/>
          <a:lstStyle/>
          <a:p>
            <a:pPr indent="0"/>
            <a:r>
              <a:rPr lang="en-AU" i="1" dirty="0"/>
              <a:t>A newly obtained dataset by the CEO is believed to hold the answers to current market dynamics to drive revenue and business strategy.</a:t>
            </a:r>
          </a:p>
        </p:txBody>
      </p:sp>
      <p:sp>
        <p:nvSpPr>
          <p:cNvPr id="2" name="Text Placeholder 1">
            <a:extLst>
              <a:ext uri="{FF2B5EF4-FFF2-40B4-BE49-F238E27FC236}">
                <a16:creationId xmlns:a16="http://schemas.microsoft.com/office/drawing/2014/main" id="{2FD84290-A2D4-3711-4E2C-3AFC25E6C75D}"/>
              </a:ext>
            </a:extLst>
          </p:cNvPr>
          <p:cNvSpPr>
            <a:spLocks noGrp="1"/>
          </p:cNvSpPr>
          <p:nvPr>
            <p:ph type="body" idx="14"/>
          </p:nvPr>
        </p:nvSpPr>
        <p:spPr/>
        <p:txBody>
          <a:bodyPr/>
          <a:lstStyle/>
          <a:p>
            <a:r>
              <a:rPr lang="en-AU" dirty="0"/>
              <a:t>Question</a:t>
            </a:r>
          </a:p>
        </p:txBody>
      </p:sp>
      <p:sp>
        <p:nvSpPr>
          <p:cNvPr id="10" name="Content Placeholder 9">
            <a:extLst>
              <a:ext uri="{FF2B5EF4-FFF2-40B4-BE49-F238E27FC236}">
                <a16:creationId xmlns:a16="http://schemas.microsoft.com/office/drawing/2014/main" id="{68123D5F-082C-1E7D-04D9-C78E45E61EF1}"/>
              </a:ext>
            </a:extLst>
          </p:cNvPr>
          <p:cNvSpPr>
            <a:spLocks noGrp="1"/>
          </p:cNvSpPr>
          <p:nvPr>
            <p:ph sz="half" idx="15"/>
          </p:nvPr>
        </p:nvSpPr>
        <p:spPr/>
        <p:txBody>
          <a:bodyPr/>
          <a:lstStyle/>
          <a:p>
            <a:pPr indent="0"/>
            <a:r>
              <a:rPr lang="en-AU" i="1" dirty="0"/>
              <a:t>Can we leverage the dataset to provide preliminary insights &amp; recommendations for the company's future direction?</a:t>
            </a:r>
          </a:p>
        </p:txBody>
      </p:sp>
      <p:sp>
        <p:nvSpPr>
          <p:cNvPr id="11" name="Text Placeholder 10">
            <a:extLst>
              <a:ext uri="{FF2B5EF4-FFF2-40B4-BE49-F238E27FC236}">
                <a16:creationId xmlns:a16="http://schemas.microsoft.com/office/drawing/2014/main" id="{829B512E-79E7-F9D2-6FF6-3B217599A1DE}"/>
              </a:ext>
            </a:extLst>
          </p:cNvPr>
          <p:cNvSpPr>
            <a:spLocks noGrp="1"/>
          </p:cNvSpPr>
          <p:nvPr>
            <p:ph type="body" sz="quarter" idx="16"/>
          </p:nvPr>
        </p:nvSpPr>
        <p:spPr/>
        <p:txBody>
          <a:bodyPr/>
          <a:lstStyle/>
          <a:p>
            <a:r>
              <a:rPr lang="en-AU" dirty="0"/>
              <a:t>Hypothesis</a:t>
            </a:r>
          </a:p>
        </p:txBody>
      </p:sp>
      <p:sp>
        <p:nvSpPr>
          <p:cNvPr id="17" name="Content Placeholder 16">
            <a:extLst>
              <a:ext uri="{FF2B5EF4-FFF2-40B4-BE49-F238E27FC236}">
                <a16:creationId xmlns:a16="http://schemas.microsoft.com/office/drawing/2014/main" id="{078DC889-0FCC-04DD-8FC9-61FAF9DDF56B}"/>
              </a:ext>
            </a:extLst>
          </p:cNvPr>
          <p:cNvSpPr>
            <a:spLocks noGrp="1"/>
          </p:cNvSpPr>
          <p:nvPr>
            <p:ph sz="quarter" idx="17"/>
          </p:nvPr>
        </p:nvSpPr>
        <p:spPr/>
        <p:txBody>
          <a:bodyPr/>
          <a:lstStyle/>
          <a:p>
            <a:pPr lvl="1"/>
            <a:r>
              <a:rPr lang="en-AU" dirty="0"/>
              <a:t>The dataset alone is not comprehensive enough to fully inform future strategic direction or revenue growth, but will provide a starting point.</a:t>
            </a:r>
          </a:p>
        </p:txBody>
      </p:sp>
      <p:sp>
        <p:nvSpPr>
          <p:cNvPr id="12" name="Slide Number Placeholder 11">
            <a:extLst>
              <a:ext uri="{FF2B5EF4-FFF2-40B4-BE49-F238E27FC236}">
                <a16:creationId xmlns:a16="http://schemas.microsoft.com/office/drawing/2014/main" id="{1B8F5C38-D15C-AC2D-28B7-2A4DF28CA0A4}"/>
              </a:ext>
            </a:extLst>
          </p:cNvPr>
          <p:cNvSpPr>
            <a:spLocks noGrp="1"/>
          </p:cNvSpPr>
          <p:nvPr>
            <p:ph type="sldNum" sz="quarter" idx="21"/>
          </p:nvPr>
        </p:nvSpPr>
        <p:spPr/>
        <p:txBody>
          <a:bodyPr/>
          <a:lstStyle/>
          <a:p>
            <a:fld id="{09A126C5-B354-4997-8B3A-F5F718C059F2}" type="slidenum">
              <a:rPr lang="en-AU" smtClean="0"/>
              <a:pPr/>
              <a:t>2</a:t>
            </a:fld>
            <a:endParaRPr lang="en-AU" dirty="0"/>
          </a:p>
        </p:txBody>
      </p:sp>
      <p:sp>
        <p:nvSpPr>
          <p:cNvPr id="16"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A03FB521-30B4-25D5-A44A-6667309143A0}"/>
              </a:ext>
            </a:extLst>
          </p:cNvPr>
          <p:cNvSpPr/>
          <p:nvPr/>
        </p:nvSpPr>
        <p:spPr>
          <a:xfrm>
            <a:off x="509851" y="548519"/>
            <a:ext cx="3187091"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Situation</a:t>
            </a: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 Trigger, Question</a:t>
            </a: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252195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60D56B87-B5D4-54B1-3EE8-98A3DACA1B29}"/>
              </a:ext>
            </a:extLst>
          </p:cNvPr>
          <p:cNvSpPr>
            <a:spLocks noGrp="1"/>
          </p:cNvSpPr>
          <p:nvPr>
            <p:ph type="sldNum" sz="quarter" idx="19"/>
          </p:nvPr>
        </p:nvSpPr>
        <p:spPr/>
        <p:txBody>
          <a:bodyPr/>
          <a:lstStyle/>
          <a:p>
            <a:fld id="{09A126C5-B354-4997-8B3A-F5F718C059F2}" type="slidenum">
              <a:rPr lang="en-AU" smtClean="0"/>
              <a:pPr/>
              <a:t>3</a:t>
            </a:fld>
            <a:endParaRPr lang="en-AU" dirty="0"/>
          </a:p>
        </p:txBody>
      </p:sp>
      <p:sp>
        <p:nvSpPr>
          <p:cNvPr id="1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1BC0AA6F-2C32-350B-EE11-3E3150B0D95F}"/>
              </a:ext>
            </a:extLst>
          </p:cNvPr>
          <p:cNvSpPr/>
          <p:nvPr/>
        </p:nvSpPr>
        <p:spPr>
          <a:xfrm>
            <a:off x="509851" y="548519"/>
            <a:ext cx="3831498"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Key Recommendations &amp; Insights</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sp>
        <p:nvSpPr>
          <p:cNvPr id="2" name="TextBox 1">
            <a:extLst>
              <a:ext uri="{FF2B5EF4-FFF2-40B4-BE49-F238E27FC236}">
                <a16:creationId xmlns:a16="http://schemas.microsoft.com/office/drawing/2014/main" id="{EB9124E2-DE0F-2529-6FA5-7B84B6126176}"/>
              </a:ext>
            </a:extLst>
          </p:cNvPr>
          <p:cNvSpPr txBox="1"/>
          <p:nvPr/>
        </p:nvSpPr>
        <p:spPr>
          <a:xfrm>
            <a:off x="680935" y="1111597"/>
            <a:ext cx="10201073" cy="2727029"/>
          </a:xfrm>
          <a:prstGeom prst="rect">
            <a:avLst/>
          </a:prstGeom>
          <a:noFill/>
        </p:spPr>
        <p:txBody>
          <a:bodyPr wrap="square" rtlCol="0">
            <a:spAutoFit/>
          </a:bodyPr>
          <a:lstStyle/>
          <a:p>
            <a:pPr>
              <a:lnSpc>
                <a:spcPct val="112000"/>
              </a:lnSpc>
            </a:pPr>
            <a:r>
              <a:rPr lang="en-AU" sz="1400" b="1" dirty="0"/>
              <a:t>Insights</a:t>
            </a:r>
            <a:r>
              <a:rPr lang="en-AU" sz="1400" dirty="0"/>
              <a:t> </a:t>
            </a:r>
          </a:p>
          <a:p>
            <a:pPr marL="285750" indent="-285750">
              <a:lnSpc>
                <a:spcPct val="112000"/>
              </a:lnSpc>
              <a:buFont typeface="Arial" panose="020B0604020202020204" pitchFamily="34" charset="0"/>
              <a:buChar char="•"/>
            </a:pPr>
            <a:r>
              <a:rPr lang="en-AU" sz="1400" dirty="0"/>
              <a:t>The more renewal transactions a customer has the more likely they are to renew a policy</a:t>
            </a:r>
          </a:p>
          <a:p>
            <a:pPr marL="285750" indent="-285750">
              <a:lnSpc>
                <a:spcPct val="112000"/>
              </a:lnSpc>
              <a:buFont typeface="Arial" panose="020B0604020202020204" pitchFamily="34" charset="0"/>
              <a:buChar char="•"/>
            </a:pPr>
            <a:r>
              <a:rPr lang="en-AU" sz="1400" dirty="0"/>
              <a:t>The contact centre and online channels are the primary method for renewal activity </a:t>
            </a:r>
          </a:p>
          <a:p>
            <a:pPr marL="285750" indent="-285750">
              <a:lnSpc>
                <a:spcPct val="112000"/>
              </a:lnSpc>
              <a:buFont typeface="Arial" panose="020B0604020202020204" pitchFamily="34" charset="0"/>
              <a:buChar char="•"/>
            </a:pPr>
            <a:r>
              <a:rPr lang="en-AU" sz="1400" dirty="0"/>
              <a:t>Brand F &amp; C are the primary GWP contributors </a:t>
            </a:r>
          </a:p>
          <a:p>
            <a:pPr marL="285750" indent="-285750">
              <a:lnSpc>
                <a:spcPct val="112000"/>
              </a:lnSpc>
              <a:buFont typeface="Arial" panose="020B0604020202020204" pitchFamily="34" charset="0"/>
              <a:buChar char="•"/>
            </a:pPr>
            <a:r>
              <a:rPr lang="en-AU" sz="1400" dirty="0"/>
              <a:t>Predicting GWP does not rely on renewed units alone, but due to additional factors</a:t>
            </a:r>
          </a:p>
          <a:p>
            <a:pPr marL="285750" indent="-285750">
              <a:lnSpc>
                <a:spcPct val="112000"/>
              </a:lnSpc>
              <a:buFont typeface="Arial" panose="020B0604020202020204" pitchFamily="34" charset="0"/>
              <a:buChar char="•"/>
            </a:pPr>
            <a:endParaRPr lang="en-AU" sz="1400" dirty="0"/>
          </a:p>
          <a:p>
            <a:pPr>
              <a:lnSpc>
                <a:spcPct val="112000"/>
              </a:lnSpc>
            </a:pPr>
            <a:r>
              <a:rPr lang="en-AU" sz="1400" b="1" dirty="0"/>
              <a:t>Limitations</a:t>
            </a:r>
          </a:p>
          <a:p>
            <a:pPr marL="285750" indent="-285750">
              <a:lnSpc>
                <a:spcPct val="112000"/>
              </a:lnSpc>
              <a:buFont typeface="Arial" panose="020B0604020202020204" pitchFamily="34" charset="0"/>
              <a:buChar char="•"/>
            </a:pPr>
            <a:r>
              <a:rPr lang="en-AU" sz="1400" dirty="0"/>
              <a:t>The dataset was problematics as it only cover 5 days worth of data for the 2023 July period.</a:t>
            </a:r>
          </a:p>
          <a:p>
            <a:pPr marL="285750" indent="-285750">
              <a:lnSpc>
                <a:spcPct val="112000"/>
              </a:lnSpc>
              <a:buFont typeface="Arial" panose="020B0604020202020204" pitchFamily="34" charset="0"/>
              <a:buChar char="•"/>
            </a:pPr>
            <a:r>
              <a:rPr lang="en-AU" sz="1400" dirty="0"/>
              <a:t>There was not a range of data e.g. claims, complaints information, customer NPS, customer demographics and detailed policy information</a:t>
            </a:r>
          </a:p>
          <a:p>
            <a:pPr marL="285750" indent="-285750">
              <a:lnSpc>
                <a:spcPct val="112000"/>
              </a:lnSpc>
              <a:buFont typeface="Arial" panose="020B0604020202020204" pitchFamily="34" charset="0"/>
              <a:buChar char="•"/>
            </a:pPr>
            <a:r>
              <a:rPr lang="en-AU" sz="1400" dirty="0"/>
              <a:t>Unknown how or why this particular sample of data was collected </a:t>
            </a:r>
          </a:p>
        </p:txBody>
      </p:sp>
      <p:sp>
        <p:nvSpPr>
          <p:cNvPr id="3" name="TextBox 2">
            <a:extLst>
              <a:ext uri="{FF2B5EF4-FFF2-40B4-BE49-F238E27FC236}">
                <a16:creationId xmlns:a16="http://schemas.microsoft.com/office/drawing/2014/main" id="{55994694-79E0-EEE3-E02D-D65F42B2A01F}"/>
              </a:ext>
            </a:extLst>
          </p:cNvPr>
          <p:cNvSpPr txBox="1"/>
          <p:nvPr/>
        </p:nvSpPr>
        <p:spPr>
          <a:xfrm>
            <a:off x="680936" y="4001697"/>
            <a:ext cx="10201073" cy="2003177"/>
          </a:xfrm>
          <a:prstGeom prst="rect">
            <a:avLst/>
          </a:prstGeom>
          <a:noFill/>
        </p:spPr>
        <p:txBody>
          <a:bodyPr wrap="square" rtlCol="0">
            <a:spAutoFit/>
          </a:bodyPr>
          <a:lstStyle/>
          <a:p>
            <a:pPr>
              <a:lnSpc>
                <a:spcPct val="112000"/>
              </a:lnSpc>
            </a:pPr>
            <a:r>
              <a:rPr lang="en-AU" sz="1400" b="1" dirty="0"/>
              <a:t>Recommendations</a:t>
            </a:r>
            <a:r>
              <a:rPr lang="en-AU" sz="1400" dirty="0"/>
              <a:t> </a:t>
            </a:r>
          </a:p>
          <a:p>
            <a:pPr marL="285750" indent="-285750">
              <a:lnSpc>
                <a:spcPct val="112000"/>
              </a:lnSpc>
              <a:buFont typeface="Arial" panose="020B0604020202020204" pitchFamily="34" charset="0"/>
              <a:buChar char="•"/>
            </a:pPr>
            <a:r>
              <a:rPr lang="en-AU" sz="1400" dirty="0"/>
              <a:t>A larger dataset, spanning over 3 years would be needed to accurately capture periods throughout the year, and claims events </a:t>
            </a:r>
          </a:p>
          <a:p>
            <a:pPr marL="285750" indent="-285750">
              <a:lnSpc>
                <a:spcPct val="112000"/>
              </a:lnSpc>
              <a:buFont typeface="Arial" panose="020B0604020202020204" pitchFamily="34" charset="0"/>
              <a:buChar char="•"/>
            </a:pPr>
            <a:r>
              <a:rPr lang="en-AU" sz="1400" dirty="0"/>
              <a:t>A more diverse dataset to help depict GWP – there are unknown variables at play </a:t>
            </a:r>
          </a:p>
          <a:p>
            <a:pPr marL="285750" indent="-285750">
              <a:lnSpc>
                <a:spcPct val="112000"/>
              </a:lnSpc>
              <a:buFont typeface="Arial" panose="020B0604020202020204" pitchFamily="34" charset="0"/>
              <a:buChar char="•"/>
            </a:pPr>
            <a:r>
              <a:rPr lang="en-AU" sz="1400" dirty="0"/>
              <a:t>Invest more into consultant - customer conversations, outbound calling at renewal time, smarter customer notifications of renewals to increase review</a:t>
            </a:r>
          </a:p>
          <a:p>
            <a:pPr marL="285750" indent="-285750">
              <a:lnSpc>
                <a:spcPct val="112000"/>
              </a:lnSpc>
              <a:buFont typeface="Arial" panose="020B0604020202020204" pitchFamily="34" charset="0"/>
              <a:buChar char="•"/>
            </a:pPr>
            <a:r>
              <a:rPr lang="en-AU" sz="1400" dirty="0"/>
              <a:t>Build out online platform and capabilities to encourage digital adoption</a:t>
            </a:r>
          </a:p>
          <a:p>
            <a:pPr marL="285750" indent="-285750">
              <a:lnSpc>
                <a:spcPct val="112000"/>
              </a:lnSpc>
              <a:buFont typeface="Arial" panose="020B0604020202020204" pitchFamily="34" charset="0"/>
              <a:buChar char="•"/>
            </a:pPr>
            <a:r>
              <a:rPr lang="en-AU" sz="1400" dirty="0"/>
              <a:t>Consider brand consolidation – focus on brands that are working</a:t>
            </a:r>
          </a:p>
        </p:txBody>
      </p:sp>
    </p:spTree>
    <p:extLst>
      <p:ext uri="{BB962C8B-B14F-4D97-AF65-F5344CB8AC3E}">
        <p14:creationId xmlns:p14="http://schemas.microsoft.com/office/powerpoint/2010/main" val="37041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2555508"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Descriptive Statistics</a:t>
            </a:r>
            <a:endPar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endParaRPr>
          </a:p>
        </p:txBody>
      </p:sp>
      <p:graphicFrame>
        <p:nvGraphicFramePr>
          <p:cNvPr id="10" name="Chart 9">
            <a:extLst>
              <a:ext uri="{FF2B5EF4-FFF2-40B4-BE49-F238E27FC236}">
                <a16:creationId xmlns:a16="http://schemas.microsoft.com/office/drawing/2014/main" id="{65E171C2-22E0-E591-C573-87F20B2931B4}"/>
              </a:ext>
            </a:extLst>
          </p:cNvPr>
          <p:cNvGraphicFramePr>
            <a:graphicFrameLocks/>
          </p:cNvGraphicFramePr>
          <p:nvPr>
            <p:extLst>
              <p:ext uri="{D42A27DB-BD31-4B8C-83A1-F6EECF244321}">
                <p14:modId xmlns:p14="http://schemas.microsoft.com/office/powerpoint/2010/main" val="404137068"/>
              </p:ext>
            </p:extLst>
          </p:nvPr>
        </p:nvGraphicFramePr>
        <p:xfrm>
          <a:off x="509850" y="1022783"/>
          <a:ext cx="3733538" cy="2620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EBD38CD-5979-1142-408E-016E10482640}"/>
              </a:ext>
            </a:extLst>
          </p:cNvPr>
          <p:cNvGraphicFramePr>
            <a:graphicFrameLocks/>
          </p:cNvGraphicFramePr>
          <p:nvPr>
            <p:extLst>
              <p:ext uri="{D42A27DB-BD31-4B8C-83A1-F6EECF244321}">
                <p14:modId xmlns:p14="http://schemas.microsoft.com/office/powerpoint/2010/main" val="171885306"/>
              </p:ext>
            </p:extLst>
          </p:nvPr>
        </p:nvGraphicFramePr>
        <p:xfrm>
          <a:off x="4243388" y="1022783"/>
          <a:ext cx="3838597" cy="2549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A315BCE4-5CEF-8C51-733E-AEE6A2AA15A0}"/>
              </a:ext>
            </a:extLst>
          </p:cNvPr>
          <p:cNvGraphicFramePr>
            <a:graphicFrameLocks/>
          </p:cNvGraphicFramePr>
          <p:nvPr>
            <p:extLst>
              <p:ext uri="{D42A27DB-BD31-4B8C-83A1-F6EECF244321}">
                <p14:modId xmlns:p14="http://schemas.microsoft.com/office/powerpoint/2010/main" val="552281023"/>
              </p:ext>
            </p:extLst>
          </p:nvPr>
        </p:nvGraphicFramePr>
        <p:xfrm>
          <a:off x="3396711" y="3748244"/>
          <a:ext cx="5398577" cy="3076028"/>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a:extLst>
              <a:ext uri="{FF2B5EF4-FFF2-40B4-BE49-F238E27FC236}">
                <a16:creationId xmlns:a16="http://schemas.microsoft.com/office/drawing/2014/main" id="{04AC5ACE-E89B-CCF5-AC8F-44469AC09A38}"/>
              </a:ext>
            </a:extLst>
          </p:cNvPr>
          <p:cNvSpPr txBox="1"/>
          <p:nvPr/>
        </p:nvSpPr>
        <p:spPr>
          <a:xfrm>
            <a:off x="8795289" y="983448"/>
            <a:ext cx="2886861" cy="2764796"/>
          </a:xfrm>
          <a:prstGeom prst="rect">
            <a:avLst/>
          </a:prstGeom>
          <a:noFill/>
        </p:spPr>
        <p:txBody>
          <a:bodyPr wrap="square" rtlCol="0">
            <a:spAutoFit/>
          </a:bodyPr>
          <a:lstStyle/>
          <a:p>
            <a:pPr>
              <a:lnSpc>
                <a:spcPct val="112000"/>
              </a:lnSpc>
            </a:pPr>
            <a:r>
              <a:rPr lang="en-AU" sz="1200" b="1" dirty="0"/>
              <a:t>Numerical Data Statistics</a:t>
            </a:r>
          </a:p>
          <a:p>
            <a:pPr marL="285750" indent="-285750">
              <a:lnSpc>
                <a:spcPct val="112000"/>
              </a:lnSpc>
              <a:buFont typeface="Arial" panose="020B0604020202020204" pitchFamily="34" charset="0"/>
              <a:buChar char="•"/>
            </a:pPr>
            <a:r>
              <a:rPr lang="en-AU" sz="1200" dirty="0"/>
              <a:t>Renewal Transactions</a:t>
            </a:r>
          </a:p>
          <a:p>
            <a:pPr marL="742950" lvl="1" indent="-285750">
              <a:lnSpc>
                <a:spcPct val="112000"/>
              </a:lnSpc>
              <a:buFont typeface="Arial" panose="020B0604020202020204" pitchFamily="34" charset="0"/>
              <a:buChar char="•"/>
            </a:pPr>
            <a:r>
              <a:rPr lang="en-AU" sz="1200" dirty="0"/>
              <a:t>Mean: 799</a:t>
            </a:r>
          </a:p>
          <a:p>
            <a:pPr marL="742950" lvl="1" indent="-285750">
              <a:lnSpc>
                <a:spcPct val="112000"/>
              </a:lnSpc>
              <a:buFont typeface="Arial" panose="020B0604020202020204" pitchFamily="34" charset="0"/>
              <a:buChar char="•"/>
            </a:pPr>
            <a:r>
              <a:rPr lang="en-AU" sz="1200" dirty="0"/>
              <a:t>Median: 420</a:t>
            </a:r>
          </a:p>
          <a:p>
            <a:pPr marL="742950" lvl="1" indent="-285750">
              <a:lnSpc>
                <a:spcPct val="112000"/>
              </a:lnSpc>
              <a:buFont typeface="Arial" panose="020B0604020202020204" pitchFamily="34" charset="0"/>
              <a:buChar char="•"/>
            </a:pPr>
            <a:r>
              <a:rPr lang="en-AU" sz="1200" dirty="0"/>
              <a:t>SD: 1,186</a:t>
            </a:r>
          </a:p>
          <a:p>
            <a:pPr marL="285750" indent="-285750">
              <a:lnSpc>
                <a:spcPct val="112000"/>
              </a:lnSpc>
              <a:buFont typeface="Arial" panose="020B0604020202020204" pitchFamily="34" charset="0"/>
              <a:buChar char="•"/>
            </a:pPr>
            <a:r>
              <a:rPr lang="en-AU" sz="1200" dirty="0"/>
              <a:t>Renewed Units</a:t>
            </a:r>
          </a:p>
          <a:p>
            <a:pPr marL="742950" lvl="1" indent="-285750">
              <a:lnSpc>
                <a:spcPct val="112000"/>
              </a:lnSpc>
              <a:buFont typeface="Arial" panose="020B0604020202020204" pitchFamily="34" charset="0"/>
              <a:buChar char="•"/>
            </a:pPr>
            <a:r>
              <a:rPr lang="en-AU" sz="1200" dirty="0"/>
              <a:t>Mean: 371</a:t>
            </a:r>
          </a:p>
          <a:p>
            <a:pPr marL="742950" lvl="1" indent="-285750">
              <a:lnSpc>
                <a:spcPct val="112000"/>
              </a:lnSpc>
              <a:buFont typeface="Arial" panose="020B0604020202020204" pitchFamily="34" charset="0"/>
              <a:buChar char="•"/>
            </a:pPr>
            <a:r>
              <a:rPr lang="en-AU" sz="1200" dirty="0"/>
              <a:t>Median: 53</a:t>
            </a:r>
          </a:p>
          <a:p>
            <a:pPr marL="742950" lvl="1" indent="-285750">
              <a:lnSpc>
                <a:spcPct val="112000"/>
              </a:lnSpc>
              <a:buFont typeface="Arial" panose="020B0604020202020204" pitchFamily="34" charset="0"/>
              <a:buChar char="•"/>
            </a:pPr>
            <a:r>
              <a:rPr lang="en-AU" sz="1200" dirty="0"/>
              <a:t>SD: 743</a:t>
            </a:r>
          </a:p>
          <a:p>
            <a:pPr marL="285750" indent="-285750">
              <a:lnSpc>
                <a:spcPct val="112000"/>
              </a:lnSpc>
              <a:buFont typeface="Arial" panose="020B0604020202020204" pitchFamily="34" charset="0"/>
              <a:buChar char="•"/>
            </a:pPr>
            <a:r>
              <a:rPr lang="en-AU" sz="1200" dirty="0"/>
              <a:t>Gross Written Premium</a:t>
            </a:r>
          </a:p>
          <a:p>
            <a:pPr marL="742950" lvl="1" indent="-285750">
              <a:lnSpc>
                <a:spcPct val="112000"/>
              </a:lnSpc>
              <a:buFont typeface="Arial" panose="020B0604020202020204" pitchFamily="34" charset="0"/>
              <a:buChar char="•"/>
            </a:pPr>
            <a:r>
              <a:rPr lang="en-AU" sz="1200" dirty="0"/>
              <a:t>Mean: $311,757.94</a:t>
            </a:r>
          </a:p>
          <a:p>
            <a:pPr marL="742950" lvl="1" indent="-285750">
              <a:lnSpc>
                <a:spcPct val="112000"/>
              </a:lnSpc>
              <a:buFont typeface="Arial" panose="020B0604020202020204" pitchFamily="34" charset="0"/>
              <a:buChar char="•"/>
            </a:pPr>
            <a:r>
              <a:rPr lang="en-AU" sz="1200" dirty="0"/>
              <a:t>Median: $29,661.20</a:t>
            </a:r>
          </a:p>
          <a:p>
            <a:pPr marL="742950" lvl="1" indent="-285750">
              <a:lnSpc>
                <a:spcPct val="112000"/>
              </a:lnSpc>
              <a:buFont typeface="Arial" panose="020B0604020202020204" pitchFamily="34" charset="0"/>
              <a:buChar char="•"/>
            </a:pPr>
            <a:r>
              <a:rPr lang="en-AU" sz="1200" dirty="0"/>
              <a:t>SD: $676,270.53</a:t>
            </a:r>
          </a:p>
        </p:txBody>
      </p:sp>
    </p:spTree>
    <p:extLst>
      <p:ext uri="{BB962C8B-B14F-4D97-AF65-F5344CB8AC3E}">
        <p14:creationId xmlns:p14="http://schemas.microsoft.com/office/powerpoint/2010/main" val="108198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5</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548519"/>
            <a:ext cx="4131259"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Data </a:t>
            </a:r>
            <a:r>
              <a:rPr lang="en-AU" b="1" dirty="0">
                <a:solidFill>
                  <a:srgbClr val="000000"/>
                </a:solidFill>
                <a:latin typeface="Atlas Grotesk App Light" pitchFamily="2" charset="0"/>
                <a:ea typeface="Arial Unicode MS" panose="020B0604020202020204" pitchFamily="34" charset="-128"/>
                <a:cs typeface="Arial Unicode MS" panose="020B0604020202020204" pitchFamily="34" charset="-128"/>
              </a:rPr>
              <a:t>A</a:t>
            </a:r>
            <a:r>
              <a:rPr kumimoji="0" lang="en-AU" sz="1800" b="1" i="0" u="none" strike="noStrike" kern="1200" cap="none" spc="0" normalizeH="0" baseline="0" noProof="0" dirty="0" err="1">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pproach</a:t>
            </a:r>
            <a:r>
              <a:rPr kumimoji="0" lang="en-AU" sz="1800" b="1" i="0" u="none" strike="noStrike" kern="1200" cap="none" spc="0" normalizeH="0" baseline="0" noProof="0" dirty="0">
                <a:ln>
                  <a:noFill/>
                </a:ln>
                <a:solidFill>
                  <a:srgbClr val="000000"/>
                </a:solidFill>
                <a:effectLst/>
                <a:uLnTx/>
                <a:uFillTx/>
                <a:latin typeface="Atlas Grotesk App Light" pitchFamily="2" charset="0"/>
                <a:ea typeface="Arial Unicode MS" panose="020B0604020202020204" pitchFamily="34" charset="-128"/>
                <a:cs typeface="Arial Unicode MS" panose="020B0604020202020204" pitchFamily="34" charset="-128"/>
              </a:rPr>
              <a:t> and Implementation</a:t>
            </a:r>
          </a:p>
        </p:txBody>
      </p:sp>
      <p:sp>
        <p:nvSpPr>
          <p:cNvPr id="11" name="TextBox 10">
            <a:extLst>
              <a:ext uri="{FF2B5EF4-FFF2-40B4-BE49-F238E27FC236}">
                <a16:creationId xmlns:a16="http://schemas.microsoft.com/office/drawing/2014/main" id="{1349F694-48E8-E58C-CF08-E411D41B9A1D}"/>
              </a:ext>
            </a:extLst>
          </p:cNvPr>
          <p:cNvSpPr txBox="1"/>
          <p:nvPr/>
        </p:nvSpPr>
        <p:spPr>
          <a:xfrm>
            <a:off x="509851" y="1385040"/>
            <a:ext cx="4926670" cy="1520609"/>
          </a:xfrm>
          <a:prstGeom prst="rect">
            <a:avLst/>
          </a:prstGeom>
          <a:noFill/>
        </p:spPr>
        <p:txBody>
          <a:bodyPr wrap="square" rtlCol="0">
            <a:spAutoFit/>
          </a:bodyPr>
          <a:lstStyle/>
          <a:p>
            <a:pPr>
              <a:lnSpc>
                <a:spcPct val="112000"/>
              </a:lnSpc>
            </a:pPr>
            <a:r>
              <a:rPr lang="en-AU" sz="1400" b="1" dirty="0"/>
              <a:t>Missing Values</a:t>
            </a:r>
          </a:p>
          <a:p>
            <a:pPr marL="742950" lvl="1" indent="-285750">
              <a:lnSpc>
                <a:spcPct val="112000"/>
              </a:lnSpc>
              <a:buFont typeface="Arial" panose="020B0604020202020204" pitchFamily="34" charset="0"/>
              <a:buChar char="•"/>
            </a:pPr>
            <a:r>
              <a:rPr lang="en-AU" sz="1400" dirty="0"/>
              <a:t>Detected 3 missing values for Originating Channel</a:t>
            </a:r>
          </a:p>
          <a:p>
            <a:pPr marL="742950" lvl="1" indent="-285750">
              <a:lnSpc>
                <a:spcPct val="112000"/>
              </a:lnSpc>
              <a:buFont typeface="Arial" panose="020B0604020202020204" pitchFamily="34" charset="0"/>
              <a:buChar char="•"/>
            </a:pPr>
            <a:r>
              <a:rPr lang="en-AU" sz="1400" dirty="0"/>
              <a:t>Replaced missing values as UNKNOWN – UNKNOWN was a used variable in the dataset already</a:t>
            </a:r>
          </a:p>
          <a:p>
            <a:pPr marL="742950" lvl="1" indent="-285750">
              <a:lnSpc>
                <a:spcPct val="112000"/>
              </a:lnSpc>
              <a:buFont typeface="Arial" panose="020B0604020202020204" pitchFamily="34" charset="0"/>
              <a:buChar char="•"/>
            </a:pPr>
            <a:r>
              <a:rPr lang="en-AU" sz="1400" dirty="0"/>
              <a:t>UNKNOWN only makes up 3.75% of the dataset</a:t>
            </a:r>
          </a:p>
        </p:txBody>
      </p:sp>
      <p:sp>
        <p:nvSpPr>
          <p:cNvPr id="5" name="TextBox 4">
            <a:extLst>
              <a:ext uri="{FF2B5EF4-FFF2-40B4-BE49-F238E27FC236}">
                <a16:creationId xmlns:a16="http://schemas.microsoft.com/office/drawing/2014/main" id="{B9D91A69-3EB2-82B4-ACA9-8D034EAC6219}"/>
              </a:ext>
            </a:extLst>
          </p:cNvPr>
          <p:cNvSpPr txBox="1"/>
          <p:nvPr/>
        </p:nvSpPr>
        <p:spPr>
          <a:xfrm>
            <a:off x="6096000" y="1387480"/>
            <a:ext cx="4139738" cy="2244461"/>
          </a:xfrm>
          <a:prstGeom prst="rect">
            <a:avLst/>
          </a:prstGeom>
          <a:noFill/>
        </p:spPr>
        <p:txBody>
          <a:bodyPr wrap="square" rtlCol="0">
            <a:spAutoFit/>
          </a:bodyPr>
          <a:lstStyle/>
          <a:p>
            <a:pPr>
              <a:lnSpc>
                <a:spcPct val="112000"/>
              </a:lnSpc>
            </a:pPr>
            <a:r>
              <a:rPr lang="en-AU" sz="1400" b="1" dirty="0"/>
              <a:t>Outliers &amp; Anomalies</a:t>
            </a:r>
          </a:p>
          <a:p>
            <a:pPr marL="742950" lvl="1" indent="-285750">
              <a:lnSpc>
                <a:spcPct val="112000"/>
              </a:lnSpc>
              <a:buFont typeface="Arial" panose="020B0604020202020204" pitchFamily="34" charset="0"/>
              <a:buChar char="•"/>
            </a:pPr>
            <a:r>
              <a:rPr lang="en-AU" sz="1400" dirty="0"/>
              <a:t>Detected 20 negative values for Renewed Units, 2 negative values for GWP, and 1 empty value for GWP</a:t>
            </a:r>
          </a:p>
          <a:p>
            <a:pPr marL="742950" lvl="1" indent="-285750">
              <a:lnSpc>
                <a:spcPct val="112000"/>
              </a:lnSpc>
              <a:buFont typeface="Arial" panose="020B0604020202020204" pitchFamily="34" charset="0"/>
              <a:buChar char="•"/>
            </a:pPr>
            <a:r>
              <a:rPr lang="en-AU" sz="1400" dirty="0"/>
              <a:t>The approach  taken to remove all of the negative and 1 empty value</a:t>
            </a:r>
          </a:p>
          <a:p>
            <a:pPr marL="742950" lvl="1" indent="-285750">
              <a:lnSpc>
                <a:spcPct val="112000"/>
              </a:lnSpc>
              <a:buFont typeface="Arial" panose="020B0604020202020204" pitchFamily="34" charset="0"/>
              <a:buChar char="•"/>
            </a:pPr>
            <a:r>
              <a:rPr lang="en-AU" sz="1400" dirty="0"/>
              <a:t>This approach was used as the source was unavailable to correct the error, and removing of the data accuracy.</a:t>
            </a:r>
          </a:p>
        </p:txBody>
      </p:sp>
    </p:spTree>
    <p:extLst>
      <p:ext uri="{BB962C8B-B14F-4D97-AF65-F5344CB8AC3E}">
        <p14:creationId xmlns:p14="http://schemas.microsoft.com/office/powerpoint/2010/main" val="9886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6</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169900"/>
            <a:ext cx="982448" cy="369332"/>
          </a:xfrm>
          <a:prstGeom prst="rect">
            <a:avLst/>
          </a:prstGeom>
          <a:ln>
            <a:noFill/>
          </a:ln>
        </p:spPr>
        <p:txBody>
          <a:bodyPr wrap="none">
            <a:spAutoFit/>
          </a:bodyPr>
          <a:lstStyle/>
          <a:p>
            <a:r>
              <a:rPr lang="en-US" sz="1800" b="0" i="0" u="none" strike="noStrike" baseline="0" dirty="0">
                <a:solidFill>
                  <a:srgbClr val="000000"/>
                </a:solidFill>
                <a:latin typeface="Calibri" panose="020F0502020204030204" pitchFamily="34" charset="0"/>
              </a:rPr>
              <a:t>Insight 1</a:t>
            </a:r>
          </a:p>
        </p:txBody>
      </p:sp>
      <p:sp>
        <p:nvSpPr>
          <p:cNvPr id="11" name="TextBox 10">
            <a:extLst>
              <a:ext uri="{FF2B5EF4-FFF2-40B4-BE49-F238E27FC236}">
                <a16:creationId xmlns:a16="http://schemas.microsoft.com/office/drawing/2014/main" id="{1349F694-48E8-E58C-CF08-E411D41B9A1D}"/>
              </a:ext>
            </a:extLst>
          </p:cNvPr>
          <p:cNvSpPr txBox="1"/>
          <p:nvPr/>
        </p:nvSpPr>
        <p:spPr>
          <a:xfrm>
            <a:off x="8996656" y="868702"/>
            <a:ext cx="2199262" cy="4657301"/>
          </a:xfrm>
          <a:prstGeom prst="rect">
            <a:avLst/>
          </a:prstGeom>
          <a:noFill/>
        </p:spPr>
        <p:txBody>
          <a:bodyPr wrap="square" rtlCol="0">
            <a:spAutoFit/>
          </a:bodyPr>
          <a:lstStyle/>
          <a:p>
            <a:pPr>
              <a:lnSpc>
                <a:spcPct val="112000"/>
              </a:lnSpc>
            </a:pPr>
            <a:r>
              <a:rPr lang="en-AU" sz="1400" dirty="0"/>
              <a:t>GWP, renewal transactions and renewal units all have a positively skewed distribution.</a:t>
            </a:r>
          </a:p>
          <a:p>
            <a:pPr>
              <a:lnSpc>
                <a:spcPct val="112000"/>
              </a:lnSpc>
            </a:pPr>
            <a:endParaRPr lang="en-AU" sz="1400" dirty="0"/>
          </a:p>
          <a:p>
            <a:pPr>
              <a:lnSpc>
                <a:spcPct val="112000"/>
              </a:lnSpc>
            </a:pPr>
            <a:r>
              <a:rPr lang="en-AU" sz="1400" dirty="0"/>
              <a:t>There is high variance in all plots, as values are majority low but instances of higher vales.</a:t>
            </a:r>
          </a:p>
          <a:p>
            <a:pPr>
              <a:lnSpc>
                <a:spcPct val="112000"/>
              </a:lnSpc>
            </a:pPr>
            <a:endParaRPr lang="en-AU" sz="1400" dirty="0"/>
          </a:p>
          <a:p>
            <a:pPr>
              <a:lnSpc>
                <a:spcPct val="112000"/>
              </a:lnSpc>
            </a:pPr>
            <a:r>
              <a:rPr lang="en-AU" sz="1400" dirty="0"/>
              <a:t>The plots show several outliers especially for GWP and renewal transactions. </a:t>
            </a:r>
            <a:r>
              <a:rPr lang="en-US" sz="1400" dirty="0"/>
              <a:t>This suggests that there are some policies with very high values that are affecting the overall distribution of the data</a:t>
            </a:r>
            <a:r>
              <a:rPr lang="en-AU" sz="1400" dirty="0"/>
              <a:t>.</a:t>
            </a:r>
          </a:p>
        </p:txBody>
      </p:sp>
      <p:pic>
        <p:nvPicPr>
          <p:cNvPr id="2" name="slide3" descr="GWP Renewal Activity">
            <a:extLst>
              <a:ext uri="{FF2B5EF4-FFF2-40B4-BE49-F238E27FC236}">
                <a16:creationId xmlns:a16="http://schemas.microsoft.com/office/drawing/2014/main" id="{8B47185B-E44A-B362-D2B7-8A43755A2CAC}"/>
              </a:ext>
            </a:extLst>
          </p:cNvPr>
          <p:cNvPicPr>
            <a:picLocks noChangeAspect="1"/>
          </p:cNvPicPr>
          <p:nvPr/>
        </p:nvPicPr>
        <p:blipFill rotWithShape="1">
          <a:blip r:embed="rId3">
            <a:extLst>
              <a:ext uri="{28A0092B-C50C-407E-A947-70E740481C1C}">
                <a14:useLocalDpi xmlns:a14="http://schemas.microsoft.com/office/drawing/2010/main" val="0"/>
              </a:ext>
            </a:extLst>
          </a:blip>
          <a:srcRect r="317" b="3016"/>
          <a:stretch/>
        </p:blipFill>
        <p:spPr>
          <a:xfrm>
            <a:off x="6601177" y="541924"/>
            <a:ext cx="1890301" cy="5826579"/>
          </a:xfrm>
          <a:prstGeom prst="rect">
            <a:avLst/>
          </a:prstGeom>
        </p:spPr>
      </p:pic>
      <p:pic>
        <p:nvPicPr>
          <p:cNvPr id="3" name="slide2" descr="Renewal Activity">
            <a:extLst>
              <a:ext uri="{FF2B5EF4-FFF2-40B4-BE49-F238E27FC236}">
                <a16:creationId xmlns:a16="http://schemas.microsoft.com/office/drawing/2014/main" id="{11F605C7-7ED3-3EBF-BEAF-ED553618B8CC}"/>
              </a:ext>
            </a:extLst>
          </p:cNvPr>
          <p:cNvPicPr>
            <a:picLocks noChangeAspect="1"/>
          </p:cNvPicPr>
          <p:nvPr/>
        </p:nvPicPr>
        <p:blipFill rotWithShape="1">
          <a:blip r:embed="rId4">
            <a:extLst>
              <a:ext uri="{28A0092B-C50C-407E-A947-70E740481C1C}">
                <a14:useLocalDpi xmlns:a14="http://schemas.microsoft.com/office/drawing/2010/main" val="0"/>
              </a:ext>
            </a:extLst>
          </a:blip>
          <a:srcRect r="-279" b="4339"/>
          <a:stretch/>
        </p:blipFill>
        <p:spPr>
          <a:xfrm>
            <a:off x="1644213" y="539232"/>
            <a:ext cx="4451787" cy="5948999"/>
          </a:xfrm>
          <a:prstGeom prst="rect">
            <a:avLst/>
          </a:prstGeom>
        </p:spPr>
      </p:pic>
    </p:spTree>
    <p:extLst>
      <p:ext uri="{BB962C8B-B14F-4D97-AF65-F5344CB8AC3E}">
        <p14:creationId xmlns:p14="http://schemas.microsoft.com/office/powerpoint/2010/main" val="44562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7</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249719"/>
            <a:ext cx="982448" cy="369332"/>
          </a:xfrm>
          <a:prstGeom prst="rect">
            <a:avLst/>
          </a:prstGeom>
          <a:ln>
            <a:noFill/>
          </a:ln>
        </p:spPr>
        <p:txBody>
          <a:bodyPr wrap="none">
            <a:spAutoFit/>
          </a:bodyPr>
          <a:lstStyle/>
          <a:p>
            <a:r>
              <a:rPr lang="en-US" sz="1800" b="0" i="0" u="none" strike="noStrike" baseline="0" dirty="0">
                <a:solidFill>
                  <a:srgbClr val="000000"/>
                </a:solidFill>
                <a:latin typeface="Calibri" panose="020F0502020204030204" pitchFamily="34" charset="0"/>
              </a:rPr>
              <a:t>Insight 2</a:t>
            </a:r>
          </a:p>
        </p:txBody>
      </p:sp>
      <p:sp>
        <p:nvSpPr>
          <p:cNvPr id="11" name="TextBox 10">
            <a:extLst>
              <a:ext uri="{FF2B5EF4-FFF2-40B4-BE49-F238E27FC236}">
                <a16:creationId xmlns:a16="http://schemas.microsoft.com/office/drawing/2014/main" id="{1349F694-48E8-E58C-CF08-E411D41B9A1D}"/>
              </a:ext>
            </a:extLst>
          </p:cNvPr>
          <p:cNvSpPr txBox="1"/>
          <p:nvPr/>
        </p:nvSpPr>
        <p:spPr>
          <a:xfrm>
            <a:off x="509851" y="1368056"/>
            <a:ext cx="10120049" cy="555473"/>
          </a:xfrm>
          <a:prstGeom prst="rect">
            <a:avLst/>
          </a:prstGeom>
          <a:noFill/>
        </p:spPr>
        <p:txBody>
          <a:bodyPr wrap="square" rtlCol="0">
            <a:spAutoFit/>
          </a:bodyPr>
          <a:lstStyle/>
          <a:p>
            <a:pPr>
              <a:lnSpc>
                <a:spcPct val="112000"/>
              </a:lnSpc>
            </a:pPr>
            <a:endParaRPr lang="en-AU" sz="1400" dirty="0"/>
          </a:p>
          <a:p>
            <a:pPr marL="285750" indent="-285750">
              <a:lnSpc>
                <a:spcPct val="112000"/>
              </a:lnSpc>
              <a:buFont typeface="Arial" panose="020B0604020202020204" pitchFamily="34" charset="0"/>
              <a:buChar char="•"/>
            </a:pPr>
            <a:endParaRPr lang="en-AU" sz="1400" dirty="0"/>
          </a:p>
        </p:txBody>
      </p:sp>
      <p:pic>
        <p:nvPicPr>
          <p:cNvPr id="3" name="slide2" descr="UNITS X TRANSACTIONS">
            <a:extLst>
              <a:ext uri="{FF2B5EF4-FFF2-40B4-BE49-F238E27FC236}">
                <a16:creationId xmlns:a16="http://schemas.microsoft.com/office/drawing/2014/main" id="{F89A90CE-54C0-7981-9422-0B5E4CD24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141" y="434385"/>
            <a:ext cx="7793044" cy="5541189"/>
          </a:xfrm>
          <a:prstGeom prst="rect">
            <a:avLst/>
          </a:prstGeom>
        </p:spPr>
      </p:pic>
      <p:sp>
        <p:nvSpPr>
          <p:cNvPr id="5" name="TextBox 4">
            <a:extLst>
              <a:ext uri="{FF2B5EF4-FFF2-40B4-BE49-F238E27FC236}">
                <a16:creationId xmlns:a16="http://schemas.microsoft.com/office/drawing/2014/main" id="{0A83EF09-850C-023C-9AB4-0C7BF6F36EF9}"/>
              </a:ext>
            </a:extLst>
          </p:cNvPr>
          <p:cNvSpPr txBox="1"/>
          <p:nvPr/>
        </p:nvSpPr>
        <p:spPr>
          <a:xfrm>
            <a:off x="509851" y="992981"/>
            <a:ext cx="2683405" cy="3450881"/>
          </a:xfrm>
          <a:prstGeom prst="rect">
            <a:avLst/>
          </a:prstGeom>
          <a:noFill/>
        </p:spPr>
        <p:txBody>
          <a:bodyPr wrap="square" rtlCol="0">
            <a:spAutoFit/>
          </a:bodyPr>
          <a:lstStyle/>
          <a:p>
            <a:pPr>
              <a:lnSpc>
                <a:spcPct val="112000"/>
              </a:lnSpc>
            </a:pPr>
            <a:r>
              <a:rPr lang="en-AU" sz="1400" dirty="0"/>
              <a:t>There appears to be an increase om renewal units, with rising renewal transactions. It can be inferred the more renewal transactions that occur, the more likely a unit (policy) renews.</a:t>
            </a:r>
          </a:p>
          <a:p>
            <a:pPr>
              <a:lnSpc>
                <a:spcPct val="112000"/>
              </a:lnSpc>
            </a:pPr>
            <a:endParaRPr lang="en-AU" sz="1400" dirty="0"/>
          </a:p>
          <a:p>
            <a:pPr>
              <a:lnSpc>
                <a:spcPct val="112000"/>
              </a:lnSpc>
            </a:pPr>
            <a:r>
              <a:rPr lang="en-AU" sz="1400" dirty="0"/>
              <a:t>A correlation analysis also showed an almost perfect relationship between renewal units and renewal transactions (0.9), meaning there are moving together.</a:t>
            </a:r>
          </a:p>
        </p:txBody>
      </p:sp>
    </p:spTree>
    <p:extLst>
      <p:ext uri="{BB962C8B-B14F-4D97-AF65-F5344CB8AC3E}">
        <p14:creationId xmlns:p14="http://schemas.microsoft.com/office/powerpoint/2010/main" val="117734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8</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177044"/>
            <a:ext cx="1035348" cy="369332"/>
          </a:xfrm>
          <a:prstGeom prst="rect">
            <a:avLst/>
          </a:prstGeom>
          <a:ln>
            <a:noFill/>
          </a:ln>
        </p:spPr>
        <p:txBody>
          <a:bodyPr wrap="none">
            <a:spAutoFit/>
          </a:bodyPr>
          <a:lstStyle/>
          <a:p>
            <a:r>
              <a:rPr lang="en-US" sz="1800" b="0" i="0" u="none" strike="noStrike" baseline="0" dirty="0">
                <a:solidFill>
                  <a:srgbClr val="000000"/>
                </a:solidFill>
                <a:latin typeface="Calibri" panose="020F0502020204030204" pitchFamily="34" charset="0"/>
              </a:rPr>
              <a:t>Insight 3 </a:t>
            </a:r>
          </a:p>
        </p:txBody>
      </p:sp>
      <p:sp>
        <p:nvSpPr>
          <p:cNvPr id="11" name="TextBox 10">
            <a:extLst>
              <a:ext uri="{FF2B5EF4-FFF2-40B4-BE49-F238E27FC236}">
                <a16:creationId xmlns:a16="http://schemas.microsoft.com/office/drawing/2014/main" id="{1349F694-48E8-E58C-CF08-E411D41B9A1D}"/>
              </a:ext>
            </a:extLst>
          </p:cNvPr>
          <p:cNvSpPr txBox="1"/>
          <p:nvPr/>
        </p:nvSpPr>
        <p:spPr>
          <a:xfrm>
            <a:off x="7126819" y="726964"/>
            <a:ext cx="4507149" cy="2485745"/>
          </a:xfrm>
          <a:prstGeom prst="rect">
            <a:avLst/>
          </a:prstGeom>
          <a:noFill/>
        </p:spPr>
        <p:txBody>
          <a:bodyPr wrap="square" rtlCol="0">
            <a:spAutoFit/>
          </a:bodyPr>
          <a:lstStyle/>
          <a:p>
            <a:pPr>
              <a:lnSpc>
                <a:spcPct val="112000"/>
              </a:lnSpc>
            </a:pPr>
            <a:r>
              <a:rPr lang="en-AU" sz="1400" dirty="0"/>
              <a:t>The main method of renewal  activity is via the contact centre, with Home making up majority of renewed units. Secondly, all product types appears to have a high online presence. </a:t>
            </a:r>
          </a:p>
          <a:p>
            <a:pPr>
              <a:lnSpc>
                <a:spcPct val="112000"/>
              </a:lnSpc>
            </a:pPr>
            <a:endParaRPr lang="en-AU" sz="1400" dirty="0"/>
          </a:p>
          <a:p>
            <a:pPr>
              <a:lnSpc>
                <a:spcPct val="112000"/>
              </a:lnSpc>
            </a:pPr>
            <a:r>
              <a:rPr lang="en-AU" sz="1400" dirty="0"/>
              <a:t>Cross selling, dealer, and brank branch renewed the least number of product units.</a:t>
            </a:r>
          </a:p>
          <a:p>
            <a:pPr>
              <a:lnSpc>
                <a:spcPct val="112000"/>
              </a:lnSpc>
            </a:pPr>
            <a:endParaRPr lang="en-AU" sz="1400" dirty="0"/>
          </a:p>
          <a:p>
            <a:pPr>
              <a:lnSpc>
                <a:spcPct val="112000"/>
              </a:lnSpc>
            </a:pPr>
            <a:r>
              <a:rPr lang="en-AU" sz="1400" dirty="0"/>
              <a:t>Its clear that customers prefer certain channels when renewing products.</a:t>
            </a:r>
          </a:p>
        </p:txBody>
      </p:sp>
      <p:pic>
        <p:nvPicPr>
          <p:cNvPr id="5" name="slide3" descr="Renewed Units by Origin Channel &amp;amp; Product">
            <a:extLst>
              <a:ext uri="{FF2B5EF4-FFF2-40B4-BE49-F238E27FC236}">
                <a16:creationId xmlns:a16="http://schemas.microsoft.com/office/drawing/2014/main" id="{29E57A44-35BD-B004-1E7F-211348E5E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32" y="726964"/>
            <a:ext cx="6107905" cy="1904347"/>
          </a:xfrm>
          <a:prstGeom prst="rect">
            <a:avLst/>
          </a:prstGeom>
        </p:spPr>
      </p:pic>
      <p:pic>
        <p:nvPicPr>
          <p:cNvPr id="6" name="slide4" descr="GWP Contributions by Brand &amp;amp; Product">
            <a:extLst>
              <a:ext uri="{FF2B5EF4-FFF2-40B4-BE49-F238E27FC236}">
                <a16:creationId xmlns:a16="http://schemas.microsoft.com/office/drawing/2014/main" id="{3A77F971-EA77-61A4-C10A-1A93AE339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901" y="3911384"/>
            <a:ext cx="7363067" cy="1798933"/>
          </a:xfrm>
          <a:prstGeom prst="rect">
            <a:avLst/>
          </a:prstGeom>
        </p:spPr>
      </p:pic>
      <p:sp>
        <p:nvSpPr>
          <p:cNvPr id="2" name="TextBox 1">
            <a:extLst>
              <a:ext uri="{FF2B5EF4-FFF2-40B4-BE49-F238E27FC236}">
                <a16:creationId xmlns:a16="http://schemas.microsoft.com/office/drawing/2014/main" id="{0969ACB8-9716-64AD-2F2A-AC4ADC250A01}"/>
              </a:ext>
            </a:extLst>
          </p:cNvPr>
          <p:cNvSpPr txBox="1"/>
          <p:nvPr/>
        </p:nvSpPr>
        <p:spPr>
          <a:xfrm>
            <a:off x="512949" y="3401696"/>
            <a:ext cx="3144964" cy="2727029"/>
          </a:xfrm>
          <a:prstGeom prst="rect">
            <a:avLst/>
          </a:prstGeom>
          <a:noFill/>
        </p:spPr>
        <p:txBody>
          <a:bodyPr wrap="square" rtlCol="0">
            <a:spAutoFit/>
          </a:bodyPr>
          <a:lstStyle/>
          <a:p>
            <a:pPr>
              <a:lnSpc>
                <a:spcPct val="112000"/>
              </a:lnSpc>
            </a:pPr>
            <a:r>
              <a:rPr lang="en-AU" sz="1400" dirty="0"/>
              <a:t>Brand E appears to service all products, however brand F has the largest GWP. Home, boat, motorhome, motor and motorcycle has made the largest GWP contributions to the company.</a:t>
            </a:r>
          </a:p>
          <a:p>
            <a:pPr>
              <a:lnSpc>
                <a:spcPct val="112000"/>
              </a:lnSpc>
            </a:pPr>
            <a:endParaRPr lang="en-AU" sz="1400" dirty="0"/>
          </a:p>
          <a:p>
            <a:pPr>
              <a:lnSpc>
                <a:spcPct val="112000"/>
              </a:lnSpc>
            </a:pPr>
            <a:r>
              <a:rPr lang="en-AU" sz="1400" dirty="0"/>
              <a:t>Brand J, H and I has lowest GWP. This could mean these brands may not offer all products, hence the lower GWP.</a:t>
            </a:r>
          </a:p>
        </p:txBody>
      </p:sp>
    </p:spTree>
    <p:extLst>
      <p:ext uri="{BB962C8B-B14F-4D97-AF65-F5344CB8AC3E}">
        <p14:creationId xmlns:p14="http://schemas.microsoft.com/office/powerpoint/2010/main" val="414859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E58215-5602-85B5-A402-D8C5CCA52853}"/>
              </a:ext>
            </a:extLst>
          </p:cNvPr>
          <p:cNvSpPr>
            <a:spLocks noGrp="1"/>
          </p:cNvSpPr>
          <p:nvPr>
            <p:ph type="sldNum" sz="quarter" idx="12"/>
          </p:nvPr>
        </p:nvSpPr>
        <p:spPr/>
        <p:txBody>
          <a:bodyPr/>
          <a:lstStyle/>
          <a:p>
            <a:fld id="{3034ED35-68C8-490F-8179-2536BE7EA83A}" type="slidenum">
              <a:rPr lang="en-AU" smtClean="0"/>
              <a:pPr/>
              <a:t>9</a:t>
            </a:fld>
            <a:endParaRPr lang="en-AU" dirty="0"/>
          </a:p>
        </p:txBody>
      </p:sp>
      <p:sp>
        <p:nvSpPr>
          <p:cNvPr id="8" name="矩形 41" descr="e7d195523061f1c0205959036996ad55c215b892a7aac5c0B9ADEF7896FB48F2EF97163A2DE1401E1875DEDC438B7864AD24CA23553DBBBD975DAF4CAD4A2592689FFB6CEE59FFA55B2702D0E5EE29CDD7770FBAA5BB03A18FCA10BEA2C02EB2712C037CDA0659DC7509C3DDBCAD0978116E5B330762D7C7C0D5A8C01A42C804774F7767F6226A08">
            <a:extLst>
              <a:ext uri="{FF2B5EF4-FFF2-40B4-BE49-F238E27FC236}">
                <a16:creationId xmlns:a16="http://schemas.microsoft.com/office/drawing/2014/main" id="{583DF65C-FBFA-B0DF-8B62-EDEF0AB01A26}"/>
              </a:ext>
            </a:extLst>
          </p:cNvPr>
          <p:cNvSpPr/>
          <p:nvPr/>
        </p:nvSpPr>
        <p:spPr>
          <a:xfrm>
            <a:off x="509851" y="291344"/>
            <a:ext cx="2249334" cy="369332"/>
          </a:xfrm>
          <a:prstGeom prst="rect">
            <a:avLst/>
          </a:prstGeom>
          <a:ln>
            <a:noFill/>
          </a:ln>
        </p:spPr>
        <p:txBody>
          <a:bodyPr wrap="none">
            <a:spAutoFit/>
          </a:bodyPr>
          <a:lstStyle/>
          <a:p>
            <a:r>
              <a:rPr lang="en-US" sz="1800" b="0" i="0" u="none" strike="noStrike" baseline="0" dirty="0">
                <a:solidFill>
                  <a:srgbClr val="000000"/>
                </a:solidFill>
              </a:rPr>
              <a:t>Predictive Modelling</a:t>
            </a:r>
          </a:p>
        </p:txBody>
      </p:sp>
      <p:sp>
        <p:nvSpPr>
          <p:cNvPr id="11" name="TextBox 10">
            <a:extLst>
              <a:ext uri="{FF2B5EF4-FFF2-40B4-BE49-F238E27FC236}">
                <a16:creationId xmlns:a16="http://schemas.microsoft.com/office/drawing/2014/main" id="{1349F694-48E8-E58C-CF08-E411D41B9A1D}"/>
              </a:ext>
            </a:extLst>
          </p:cNvPr>
          <p:cNvSpPr txBox="1"/>
          <p:nvPr/>
        </p:nvSpPr>
        <p:spPr>
          <a:xfrm>
            <a:off x="509851" y="1368056"/>
            <a:ext cx="10120049" cy="555473"/>
          </a:xfrm>
          <a:prstGeom prst="rect">
            <a:avLst/>
          </a:prstGeom>
          <a:noFill/>
        </p:spPr>
        <p:txBody>
          <a:bodyPr wrap="square" rtlCol="0">
            <a:spAutoFit/>
          </a:bodyPr>
          <a:lstStyle/>
          <a:p>
            <a:pPr>
              <a:lnSpc>
                <a:spcPct val="112000"/>
              </a:lnSpc>
            </a:pPr>
            <a:endParaRPr lang="en-AU" sz="1400" dirty="0"/>
          </a:p>
          <a:p>
            <a:pPr marL="285750" indent="-285750">
              <a:lnSpc>
                <a:spcPct val="112000"/>
              </a:lnSpc>
              <a:buFont typeface="Arial" panose="020B0604020202020204" pitchFamily="34" charset="0"/>
              <a:buChar char="•"/>
            </a:pPr>
            <a:endParaRPr lang="en-AU" sz="1400" dirty="0"/>
          </a:p>
        </p:txBody>
      </p:sp>
      <p:graphicFrame>
        <p:nvGraphicFramePr>
          <p:cNvPr id="6" name="Table 5">
            <a:extLst>
              <a:ext uri="{FF2B5EF4-FFF2-40B4-BE49-F238E27FC236}">
                <a16:creationId xmlns:a16="http://schemas.microsoft.com/office/drawing/2014/main" id="{84C03A01-838A-4898-5DF2-B218A18A6C89}"/>
              </a:ext>
            </a:extLst>
          </p:cNvPr>
          <p:cNvGraphicFramePr>
            <a:graphicFrameLocks noGrp="1"/>
          </p:cNvGraphicFramePr>
          <p:nvPr>
            <p:extLst>
              <p:ext uri="{D42A27DB-BD31-4B8C-83A1-F6EECF244321}">
                <p14:modId xmlns:p14="http://schemas.microsoft.com/office/powerpoint/2010/main" val="424045011"/>
              </p:ext>
            </p:extLst>
          </p:nvPr>
        </p:nvGraphicFramePr>
        <p:xfrm>
          <a:off x="8963626" y="728662"/>
          <a:ext cx="2796640" cy="1501416"/>
        </p:xfrm>
        <a:graphic>
          <a:graphicData uri="http://schemas.openxmlformats.org/drawingml/2006/table">
            <a:tbl>
              <a:tblPr>
                <a:tableStyleId>{B301B821-A1FF-4177-AEE7-76D212191A09}</a:tableStyleId>
              </a:tblPr>
              <a:tblGrid>
                <a:gridCol w="739793">
                  <a:extLst>
                    <a:ext uri="{9D8B030D-6E8A-4147-A177-3AD203B41FA5}">
                      <a16:colId xmlns:a16="http://schemas.microsoft.com/office/drawing/2014/main" val="2944994639"/>
                    </a:ext>
                  </a:extLst>
                </a:gridCol>
                <a:gridCol w="829465">
                  <a:extLst>
                    <a:ext uri="{9D8B030D-6E8A-4147-A177-3AD203B41FA5}">
                      <a16:colId xmlns:a16="http://schemas.microsoft.com/office/drawing/2014/main" val="1412308585"/>
                    </a:ext>
                  </a:extLst>
                </a:gridCol>
                <a:gridCol w="874300">
                  <a:extLst>
                    <a:ext uri="{9D8B030D-6E8A-4147-A177-3AD203B41FA5}">
                      <a16:colId xmlns:a16="http://schemas.microsoft.com/office/drawing/2014/main" val="2824516351"/>
                    </a:ext>
                  </a:extLst>
                </a:gridCol>
                <a:gridCol w="353082">
                  <a:extLst>
                    <a:ext uri="{9D8B030D-6E8A-4147-A177-3AD203B41FA5}">
                      <a16:colId xmlns:a16="http://schemas.microsoft.com/office/drawing/2014/main" val="3133488766"/>
                    </a:ext>
                  </a:extLst>
                </a:gridCol>
              </a:tblGrid>
              <a:tr h="297765">
                <a:tc gridSpan="4">
                  <a:txBody>
                    <a:bodyPr/>
                    <a:lstStyle/>
                    <a:p>
                      <a:pPr algn="ctr" fontAlgn="b"/>
                      <a:r>
                        <a:rPr lang="en-AU" sz="1400" b="1" i="0" u="none" strike="noStrike" dirty="0">
                          <a:solidFill>
                            <a:schemeClr val="tx1"/>
                          </a:solidFill>
                          <a:effectLst/>
                          <a:latin typeface="Calibri" panose="020F0502020204030204" pitchFamily="34" charset="0"/>
                        </a:rPr>
                        <a:t>Correlations</a:t>
                      </a:r>
                      <a:endParaRPr lang="en-AU" sz="1200" b="1" i="0" u="none" strike="noStrike" dirty="0">
                        <a:solidFill>
                          <a:schemeClr val="tx1"/>
                        </a:solidFill>
                        <a:effectLst/>
                        <a:latin typeface="Calibri" panose="020F0502020204030204" pitchFamily="34" charset="0"/>
                      </a:endParaRPr>
                    </a:p>
                  </a:txBody>
                  <a:tcPr marL="6350" marR="6350" marT="6350" marB="0" anchor="b"/>
                </a:tc>
                <a:tc hMerge="1">
                  <a:txBody>
                    <a:bodyPr/>
                    <a:lstStyle/>
                    <a:p>
                      <a:pPr algn="l" fontAlgn="b"/>
                      <a:endParaRPr lang="en-AU" sz="1000" b="1" i="0" u="none" strike="noStrike" dirty="0">
                        <a:solidFill>
                          <a:schemeClr val="tx1"/>
                        </a:solidFill>
                        <a:effectLst/>
                        <a:latin typeface="Calibri" panose="020F0502020204030204" pitchFamily="34" charset="0"/>
                      </a:endParaRPr>
                    </a:p>
                  </a:txBody>
                  <a:tcPr marL="6350" marR="6350" marT="6350" marB="0" anchor="b"/>
                </a:tc>
                <a:tc hMerge="1">
                  <a:txBody>
                    <a:bodyPr/>
                    <a:lstStyle/>
                    <a:p>
                      <a:pPr algn="l" fontAlgn="b"/>
                      <a:endParaRPr lang="en-AU" sz="1000" b="1" i="0" u="none" strike="noStrike" dirty="0">
                        <a:solidFill>
                          <a:schemeClr val="tx1"/>
                        </a:solidFill>
                        <a:effectLst/>
                        <a:latin typeface="Calibri" panose="020F0502020204030204" pitchFamily="34" charset="0"/>
                      </a:endParaRPr>
                    </a:p>
                  </a:txBody>
                  <a:tcPr marL="6350" marR="6350" marT="6350" marB="0" anchor="b"/>
                </a:tc>
                <a:tc hMerge="1">
                  <a:txBody>
                    <a:bodyPr/>
                    <a:lstStyle/>
                    <a:p>
                      <a:pPr algn="ctr" fontAlgn="b"/>
                      <a:endParaRPr lang="en-AU" sz="1000" b="1" i="1"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9189483"/>
                  </a:ext>
                </a:extLst>
              </a:tr>
              <a:tr h="297765">
                <a:tc>
                  <a:txBody>
                    <a:bodyPr/>
                    <a:lstStyle/>
                    <a:p>
                      <a:pPr algn="ctr" fontAlgn="b"/>
                      <a:r>
                        <a:rPr lang="en-AU" sz="1000" b="1" u="none" strike="noStrike" dirty="0">
                          <a:solidFill>
                            <a:schemeClr val="tx1"/>
                          </a:solidFill>
                          <a:effectLst/>
                        </a:rPr>
                        <a:t>Values</a:t>
                      </a:r>
                      <a:endParaRPr lang="en-AU" sz="1000" b="1" i="1"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AU" sz="1000" b="1" u="none" strike="noStrike" dirty="0">
                          <a:solidFill>
                            <a:schemeClr val="tx1"/>
                          </a:solidFill>
                          <a:effectLst/>
                        </a:rPr>
                        <a:t>Renewal Transaction</a:t>
                      </a:r>
                      <a:endParaRPr lang="en-AU" sz="1000" b="1"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AU" sz="1000" b="1" u="none" strike="noStrike" dirty="0">
                          <a:solidFill>
                            <a:schemeClr val="tx1"/>
                          </a:solidFill>
                          <a:effectLst/>
                        </a:rPr>
                        <a:t>Renewed Units</a:t>
                      </a:r>
                      <a:endParaRPr lang="en-AU" sz="10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AU" sz="1000" b="1" u="none" strike="noStrike" dirty="0">
                          <a:solidFill>
                            <a:schemeClr val="tx1"/>
                          </a:solidFill>
                          <a:effectLst/>
                        </a:rPr>
                        <a:t>GWP</a:t>
                      </a:r>
                      <a:endParaRPr lang="en-AU" sz="1000" b="1" i="1"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3781186"/>
                  </a:ext>
                </a:extLst>
              </a:tr>
              <a:tr h="384573">
                <a:tc>
                  <a:txBody>
                    <a:bodyPr/>
                    <a:lstStyle/>
                    <a:p>
                      <a:pPr algn="l" fontAlgn="b"/>
                      <a:r>
                        <a:rPr lang="en-AU" sz="1000" b="1" u="none" strike="noStrike" dirty="0">
                          <a:solidFill>
                            <a:schemeClr val="tx1"/>
                          </a:solidFill>
                          <a:effectLst/>
                        </a:rPr>
                        <a:t>Renewal Transaction</a:t>
                      </a:r>
                      <a:endParaRPr lang="en-AU" sz="1000" b="1"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chemeClr val="tx1"/>
                          </a:solidFill>
                          <a:effectLst/>
                        </a:rPr>
                        <a:t>1</a:t>
                      </a:r>
                      <a:endParaRPr lang="en-AU" sz="11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endParaRPr lang="en-AU" sz="11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endParaRPr lang="en-AU" sz="11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1682613"/>
                  </a:ext>
                </a:extLst>
              </a:tr>
              <a:tr h="257981">
                <a:tc>
                  <a:txBody>
                    <a:bodyPr/>
                    <a:lstStyle/>
                    <a:p>
                      <a:pPr algn="l" fontAlgn="b"/>
                      <a:r>
                        <a:rPr lang="en-AU" sz="1000" b="1" u="none" strike="noStrike" dirty="0">
                          <a:solidFill>
                            <a:schemeClr val="tx1"/>
                          </a:solidFill>
                          <a:effectLst/>
                        </a:rPr>
                        <a:t>Renewed Units</a:t>
                      </a:r>
                      <a:endParaRPr lang="en-AU" sz="1000" b="1"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chemeClr val="tx1"/>
                          </a:solidFill>
                          <a:effectLst/>
                        </a:rPr>
                        <a:t>0.903761551</a:t>
                      </a:r>
                      <a:endParaRPr lang="en-AU" sz="11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chemeClr val="tx1"/>
                          </a:solidFill>
                          <a:effectLst/>
                        </a:rPr>
                        <a:t>1</a:t>
                      </a:r>
                      <a:endParaRPr lang="en-AU" sz="11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endParaRPr lang="en-AU" sz="11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25783384"/>
                  </a:ext>
                </a:extLst>
              </a:tr>
              <a:tr h="196778">
                <a:tc>
                  <a:txBody>
                    <a:bodyPr/>
                    <a:lstStyle/>
                    <a:p>
                      <a:pPr algn="l" fontAlgn="b"/>
                      <a:r>
                        <a:rPr lang="en-AU" sz="1000" b="1" u="none" strike="noStrike" dirty="0">
                          <a:solidFill>
                            <a:schemeClr val="tx1"/>
                          </a:solidFill>
                          <a:effectLst/>
                        </a:rPr>
                        <a:t>GWP</a:t>
                      </a:r>
                      <a:endParaRPr lang="en-AU" sz="1000" b="1"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chemeClr val="tx1"/>
                          </a:solidFill>
                          <a:effectLst/>
                        </a:rPr>
                        <a:t>0.71098649</a:t>
                      </a:r>
                      <a:endParaRPr lang="en-AU" sz="11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chemeClr val="tx1"/>
                          </a:solidFill>
                          <a:effectLst/>
                        </a:rPr>
                        <a:t>0.720714909</a:t>
                      </a:r>
                      <a:endParaRPr lang="en-AU" sz="11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chemeClr val="tx1"/>
                          </a:solidFill>
                          <a:effectLst/>
                        </a:rPr>
                        <a:t>1</a:t>
                      </a:r>
                      <a:endParaRPr lang="en-AU" sz="11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92292662"/>
                  </a:ext>
                </a:extLst>
              </a:tr>
            </a:tbl>
          </a:graphicData>
        </a:graphic>
      </p:graphicFrame>
      <p:graphicFrame>
        <p:nvGraphicFramePr>
          <p:cNvPr id="7" name="Chart 6">
            <a:extLst>
              <a:ext uri="{FF2B5EF4-FFF2-40B4-BE49-F238E27FC236}">
                <a16:creationId xmlns:a16="http://schemas.microsoft.com/office/drawing/2014/main" id="{F7C1AF69-075D-9E39-4475-29CFF0E8DFAC}"/>
              </a:ext>
            </a:extLst>
          </p:cNvPr>
          <p:cNvGraphicFramePr>
            <a:graphicFrameLocks/>
          </p:cNvGraphicFramePr>
          <p:nvPr>
            <p:extLst>
              <p:ext uri="{D42A27DB-BD31-4B8C-83A1-F6EECF244321}">
                <p14:modId xmlns:p14="http://schemas.microsoft.com/office/powerpoint/2010/main" val="3645374092"/>
              </p:ext>
            </p:extLst>
          </p:nvPr>
        </p:nvGraphicFramePr>
        <p:xfrm>
          <a:off x="437555" y="728662"/>
          <a:ext cx="7623431" cy="4072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a:extLst>
              <a:ext uri="{FF2B5EF4-FFF2-40B4-BE49-F238E27FC236}">
                <a16:creationId xmlns:a16="http://schemas.microsoft.com/office/drawing/2014/main" id="{BE6653EB-1D8A-0C45-DC99-517756BEF1FC}"/>
              </a:ext>
            </a:extLst>
          </p:cNvPr>
          <p:cNvGraphicFramePr>
            <a:graphicFrameLocks noGrp="1"/>
          </p:cNvGraphicFramePr>
          <p:nvPr>
            <p:extLst>
              <p:ext uri="{D42A27DB-BD31-4B8C-83A1-F6EECF244321}">
                <p14:modId xmlns:p14="http://schemas.microsoft.com/office/powerpoint/2010/main" val="779585792"/>
              </p:ext>
            </p:extLst>
          </p:nvPr>
        </p:nvGraphicFramePr>
        <p:xfrm>
          <a:off x="506381" y="5781020"/>
          <a:ext cx="2682742" cy="403976"/>
        </p:xfrm>
        <a:graphic>
          <a:graphicData uri="http://schemas.openxmlformats.org/drawingml/2006/table">
            <a:tbl>
              <a:tblPr>
                <a:tableStyleId>{B301B821-A1FF-4177-AEE7-76D212191A09}</a:tableStyleId>
              </a:tblPr>
              <a:tblGrid>
                <a:gridCol w="1388713">
                  <a:extLst>
                    <a:ext uri="{9D8B030D-6E8A-4147-A177-3AD203B41FA5}">
                      <a16:colId xmlns:a16="http://schemas.microsoft.com/office/drawing/2014/main" val="3147403783"/>
                    </a:ext>
                  </a:extLst>
                </a:gridCol>
                <a:gridCol w="1294029">
                  <a:extLst>
                    <a:ext uri="{9D8B030D-6E8A-4147-A177-3AD203B41FA5}">
                      <a16:colId xmlns:a16="http://schemas.microsoft.com/office/drawing/2014/main" val="2322529654"/>
                    </a:ext>
                  </a:extLst>
                </a:gridCol>
              </a:tblGrid>
              <a:tr h="201988">
                <a:tc gridSpan="2">
                  <a:txBody>
                    <a:bodyPr/>
                    <a:lstStyle/>
                    <a:p>
                      <a:pPr algn="ctr" fontAlgn="b"/>
                      <a:r>
                        <a:rPr lang="en-AU" sz="1100" b="1" u="none" strike="noStrike" dirty="0">
                          <a:solidFill>
                            <a:srgbClr val="000000"/>
                          </a:solidFill>
                          <a:effectLst/>
                        </a:rPr>
                        <a:t>Regression Statistics</a:t>
                      </a:r>
                      <a:endParaRPr lang="en-AU" sz="1100" b="1" i="1"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AU"/>
                    </a:p>
                  </a:txBody>
                  <a:tcPr/>
                </a:tc>
                <a:extLst>
                  <a:ext uri="{0D108BD9-81ED-4DB2-BD59-A6C34878D82A}">
                    <a16:rowId xmlns:a16="http://schemas.microsoft.com/office/drawing/2014/main" val="3656402891"/>
                  </a:ext>
                </a:extLst>
              </a:tr>
              <a:tr h="201988">
                <a:tc>
                  <a:txBody>
                    <a:bodyPr/>
                    <a:lstStyle/>
                    <a:p>
                      <a:pPr algn="l" fontAlgn="b"/>
                      <a:r>
                        <a:rPr lang="en-AU" sz="1100" b="1" u="none" strike="noStrike" dirty="0">
                          <a:solidFill>
                            <a:srgbClr val="000000"/>
                          </a:solidFill>
                          <a:effectLst/>
                        </a:rPr>
                        <a:t>R Square</a:t>
                      </a:r>
                      <a:endParaRPr lang="en-AU"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rgbClr val="000000"/>
                          </a:solidFill>
                          <a:effectLst/>
                        </a:rPr>
                        <a:t>0.51942998</a:t>
                      </a:r>
                      <a:endParaRPr lang="en-AU"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2943847"/>
                  </a:ext>
                </a:extLst>
              </a:tr>
            </a:tbl>
          </a:graphicData>
        </a:graphic>
      </p:graphicFrame>
      <p:graphicFrame>
        <p:nvGraphicFramePr>
          <p:cNvPr id="13" name="Table 12">
            <a:extLst>
              <a:ext uri="{FF2B5EF4-FFF2-40B4-BE49-F238E27FC236}">
                <a16:creationId xmlns:a16="http://schemas.microsoft.com/office/drawing/2014/main" id="{5A29E60E-EE5E-4884-BDC8-6AA7C7996DC8}"/>
              </a:ext>
            </a:extLst>
          </p:cNvPr>
          <p:cNvGraphicFramePr>
            <a:graphicFrameLocks noGrp="1"/>
          </p:cNvGraphicFramePr>
          <p:nvPr>
            <p:extLst>
              <p:ext uri="{D42A27DB-BD31-4B8C-83A1-F6EECF244321}">
                <p14:modId xmlns:p14="http://schemas.microsoft.com/office/powerpoint/2010/main" val="2497735441"/>
              </p:ext>
            </p:extLst>
          </p:nvPr>
        </p:nvGraphicFramePr>
        <p:xfrm>
          <a:off x="509851" y="4923876"/>
          <a:ext cx="3746500" cy="651146"/>
        </p:xfrm>
        <a:graphic>
          <a:graphicData uri="http://schemas.openxmlformats.org/drawingml/2006/table">
            <a:tbl>
              <a:tblPr>
                <a:tableStyleId>{B301B821-A1FF-4177-AEE7-76D212191A09}</a:tableStyleId>
              </a:tblPr>
              <a:tblGrid>
                <a:gridCol w="1257300">
                  <a:extLst>
                    <a:ext uri="{9D8B030D-6E8A-4147-A177-3AD203B41FA5}">
                      <a16:colId xmlns:a16="http://schemas.microsoft.com/office/drawing/2014/main" val="4234827657"/>
                    </a:ext>
                  </a:extLst>
                </a:gridCol>
                <a:gridCol w="1168400">
                  <a:extLst>
                    <a:ext uri="{9D8B030D-6E8A-4147-A177-3AD203B41FA5}">
                      <a16:colId xmlns:a16="http://schemas.microsoft.com/office/drawing/2014/main" val="2557636891"/>
                    </a:ext>
                  </a:extLst>
                </a:gridCol>
                <a:gridCol w="1320800">
                  <a:extLst>
                    <a:ext uri="{9D8B030D-6E8A-4147-A177-3AD203B41FA5}">
                      <a16:colId xmlns:a16="http://schemas.microsoft.com/office/drawing/2014/main" val="2920990744"/>
                    </a:ext>
                  </a:extLst>
                </a:gridCol>
              </a:tblGrid>
              <a:tr h="184150">
                <a:tc>
                  <a:txBody>
                    <a:bodyPr/>
                    <a:lstStyle/>
                    <a:p>
                      <a:pPr algn="ctr" fontAlgn="b"/>
                      <a:r>
                        <a:rPr lang="en-AU" sz="1100" b="0" u="none" strike="noStrike">
                          <a:solidFill>
                            <a:srgbClr val="000000"/>
                          </a:solidFill>
                          <a:effectLst/>
                        </a:rPr>
                        <a:t> </a:t>
                      </a:r>
                      <a:endParaRPr lang="en-AU"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AU" sz="1100" b="1" u="none" strike="noStrike" dirty="0">
                          <a:solidFill>
                            <a:srgbClr val="000000"/>
                          </a:solidFill>
                          <a:effectLst/>
                        </a:rPr>
                        <a:t>Coefficients</a:t>
                      </a:r>
                      <a:endParaRPr lang="en-AU" sz="1100" b="1"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AU" sz="1100" b="1" u="none" strike="noStrike" dirty="0">
                          <a:solidFill>
                            <a:srgbClr val="000000"/>
                          </a:solidFill>
                          <a:effectLst/>
                        </a:rPr>
                        <a:t>P-value</a:t>
                      </a:r>
                      <a:endParaRPr lang="en-AU" sz="1100" b="1"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9902764"/>
                  </a:ext>
                </a:extLst>
              </a:tr>
              <a:tr h="276496">
                <a:tc>
                  <a:txBody>
                    <a:bodyPr/>
                    <a:lstStyle/>
                    <a:p>
                      <a:pPr algn="l" fontAlgn="b"/>
                      <a:r>
                        <a:rPr lang="en-AU" sz="1100" b="1" u="none" strike="noStrike" dirty="0">
                          <a:solidFill>
                            <a:srgbClr val="000000"/>
                          </a:solidFill>
                          <a:effectLst/>
                        </a:rPr>
                        <a:t>Intercept</a:t>
                      </a:r>
                      <a:endParaRPr lang="en-AU"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rgbClr val="000000"/>
                          </a:solidFill>
                          <a:effectLst/>
                        </a:rPr>
                        <a:t>68166.99366</a:t>
                      </a:r>
                      <a:endParaRPr lang="en-AU"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AU" sz="1100" b="0" u="none" strike="noStrike">
                          <a:solidFill>
                            <a:srgbClr val="000000"/>
                          </a:solidFill>
                          <a:effectLst/>
                        </a:rPr>
                        <a:t>0.058550486</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90411895"/>
                  </a:ext>
                </a:extLst>
              </a:tr>
              <a:tr h="190500">
                <a:tc>
                  <a:txBody>
                    <a:bodyPr/>
                    <a:lstStyle/>
                    <a:p>
                      <a:pPr algn="l" fontAlgn="b"/>
                      <a:r>
                        <a:rPr lang="en-AU" sz="1100" b="1" u="none" strike="noStrike" dirty="0">
                          <a:solidFill>
                            <a:srgbClr val="000000"/>
                          </a:solidFill>
                          <a:effectLst/>
                        </a:rPr>
                        <a:t>RENEWED UNITS</a:t>
                      </a:r>
                      <a:endParaRPr lang="en-AU"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rgbClr val="000000"/>
                          </a:solidFill>
                          <a:effectLst/>
                        </a:rPr>
                        <a:t>655.7326359</a:t>
                      </a:r>
                      <a:endParaRPr lang="en-AU"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AU" sz="1100" b="0" u="none" strike="noStrike" dirty="0">
                          <a:solidFill>
                            <a:srgbClr val="000000"/>
                          </a:solidFill>
                          <a:effectLst/>
                        </a:rPr>
                        <a:t>9.65414E-36</a:t>
                      </a:r>
                      <a:endParaRPr lang="en-AU"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0608344"/>
                  </a:ext>
                </a:extLst>
              </a:tr>
            </a:tbl>
          </a:graphicData>
        </a:graphic>
      </p:graphicFrame>
      <p:sp>
        <p:nvSpPr>
          <p:cNvPr id="14" name="TextBox 13">
            <a:extLst>
              <a:ext uri="{FF2B5EF4-FFF2-40B4-BE49-F238E27FC236}">
                <a16:creationId xmlns:a16="http://schemas.microsoft.com/office/drawing/2014/main" id="{E148CE65-7792-884F-CA11-99B05D3893FF}"/>
              </a:ext>
            </a:extLst>
          </p:cNvPr>
          <p:cNvSpPr txBox="1"/>
          <p:nvPr/>
        </p:nvSpPr>
        <p:spPr>
          <a:xfrm>
            <a:off x="4616732" y="4800992"/>
            <a:ext cx="4241518" cy="1761893"/>
          </a:xfrm>
          <a:prstGeom prst="rect">
            <a:avLst/>
          </a:prstGeom>
          <a:noFill/>
        </p:spPr>
        <p:txBody>
          <a:bodyPr wrap="square" rtlCol="0">
            <a:spAutoFit/>
          </a:bodyPr>
          <a:lstStyle/>
          <a:p>
            <a:pPr>
              <a:lnSpc>
                <a:spcPct val="112000"/>
              </a:lnSpc>
            </a:pPr>
            <a:r>
              <a:rPr lang="en-US" sz="1400" dirty="0"/>
              <a:t>The R Square means 52% of the variance of the GWP can be explained by the renewed units. The model is confident in the findings as the P-value is well below 0.05. This means the remaining 48% of the variability is not explained by the model, but due to other factors. A larger &amp; diverse dataset is required to propose business recommendations.</a:t>
            </a:r>
          </a:p>
        </p:txBody>
      </p:sp>
      <p:sp>
        <p:nvSpPr>
          <p:cNvPr id="15" name="TextBox 14">
            <a:extLst>
              <a:ext uri="{FF2B5EF4-FFF2-40B4-BE49-F238E27FC236}">
                <a16:creationId xmlns:a16="http://schemas.microsoft.com/office/drawing/2014/main" id="{E7C85B4C-E19A-A180-3927-6C41F531C2AE}"/>
              </a:ext>
            </a:extLst>
          </p:cNvPr>
          <p:cNvSpPr txBox="1"/>
          <p:nvPr/>
        </p:nvSpPr>
        <p:spPr>
          <a:xfrm>
            <a:off x="8858250" y="2536031"/>
            <a:ext cx="2902016" cy="1520609"/>
          </a:xfrm>
          <a:prstGeom prst="rect">
            <a:avLst/>
          </a:prstGeom>
          <a:noFill/>
        </p:spPr>
        <p:txBody>
          <a:bodyPr wrap="square" rtlCol="0">
            <a:spAutoFit/>
          </a:bodyPr>
          <a:lstStyle/>
          <a:p>
            <a:pPr>
              <a:lnSpc>
                <a:spcPct val="112000"/>
              </a:lnSpc>
            </a:pPr>
            <a:r>
              <a:rPr lang="en-AU" sz="1400" dirty="0"/>
              <a:t>Renewed Units and Renewal transactions have an almost perfect correlation of 0.9 GWP has a stronger correlation with renewed units (0.72), as appose to renewal transaction (0.71).</a:t>
            </a:r>
          </a:p>
        </p:txBody>
      </p:sp>
    </p:spTree>
    <p:extLst>
      <p:ext uri="{BB962C8B-B14F-4D97-AF65-F5344CB8AC3E}">
        <p14:creationId xmlns:p14="http://schemas.microsoft.com/office/powerpoint/2010/main" val="2515976270"/>
      </p:ext>
    </p:extLst>
  </p:cSld>
  <p:clrMapOvr>
    <a:masterClrMapping/>
  </p:clrMapOvr>
</p:sld>
</file>

<file path=ppt/theme/theme1.xml><?xml version="1.0" encoding="utf-8"?>
<a:theme xmlns:a="http://schemas.openxmlformats.org/drawingml/2006/main" name="1_Office Theme">
  <a:themeElements>
    <a:clrScheme name="Suncorp PPT 3">
      <a:dk1>
        <a:sysClr val="windowText" lastClr="000000"/>
      </a:dk1>
      <a:lt1>
        <a:sysClr val="window" lastClr="FFFFFF"/>
      </a:lt1>
      <a:dk2>
        <a:srgbClr val="000000"/>
      </a:dk2>
      <a:lt2>
        <a:srgbClr val="F0F0F0"/>
      </a:lt2>
      <a:accent1>
        <a:srgbClr val="004346"/>
      </a:accent1>
      <a:accent2>
        <a:srgbClr val="FFCD05"/>
      </a:accent2>
      <a:accent3>
        <a:srgbClr val="F37021"/>
      </a:accent3>
      <a:accent4>
        <a:srgbClr val="FAA53F"/>
      </a:accent4>
      <a:accent5>
        <a:srgbClr val="79BAB8"/>
      </a:accent5>
      <a:accent6>
        <a:srgbClr val="A2C9B2"/>
      </a:accent6>
      <a:hlink>
        <a:srgbClr val="000096"/>
      </a:hlink>
      <a:folHlink>
        <a:srgbClr val="9664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t" anchorCtr="0"/>
      <a:lstStyle>
        <a:defPPr>
          <a:lnSpc>
            <a:spcPct val="112000"/>
          </a:lnSpc>
          <a:defRPr sz="14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12000"/>
          </a:lnSpc>
          <a:defRPr sz="1400" dirty="0"/>
        </a:defPPr>
      </a:lstStyle>
    </a:txDef>
  </a:objectDefaults>
  <a:extraClrSchemeLst/>
  <a:extLst>
    <a:ext uri="{05A4C25C-085E-4340-85A3-A5531E510DB2}">
      <thm15:themeFamily xmlns:thm15="http://schemas.microsoft.com/office/thememl/2012/main" name="PPT Graphics template updated colours widescreen" id="{A608B889-ECED-4B3F-B80F-852B5A709ACC}" vid="{47C34EBA-FEEE-414C-A82C-9A77BEC527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24107</TotalTime>
  <Words>1148</Words>
  <Application>Microsoft Macintosh PowerPoint</Application>
  <PresentationFormat>Widescreen</PresentationFormat>
  <Paragraphs>149</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Atlas Grotesk App Light</vt:lpstr>
      <vt:lpstr>Calibri</vt:lpstr>
      <vt:lpstr>Georgia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Suncorp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SIMMER, Mech</dc:creator>
  <cp:lastModifiedBy>Jacob Davids</cp:lastModifiedBy>
  <cp:revision>8</cp:revision>
  <dcterms:created xsi:type="dcterms:W3CDTF">2023-09-19T23:49:44Z</dcterms:created>
  <dcterms:modified xsi:type="dcterms:W3CDTF">2024-05-20T09:53:58Z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ad8c97-d57d-4f8f-ae51-0d0789bbaa5c_Enabled">
    <vt:lpwstr>true</vt:lpwstr>
  </property>
  <property fmtid="{D5CDD505-2E9C-101B-9397-08002B2CF9AE}" pid="3" name="MSIP_Label_21ad8c97-d57d-4f8f-ae51-0d0789bbaa5c_SetDate">
    <vt:lpwstr>2024-03-05T05:54:35Z</vt:lpwstr>
  </property>
  <property fmtid="{D5CDD505-2E9C-101B-9397-08002B2CF9AE}" pid="4" name="MSIP_Label_21ad8c97-d57d-4f8f-ae51-0d0789bbaa5c_Method">
    <vt:lpwstr>Privileged</vt:lpwstr>
  </property>
  <property fmtid="{D5CDD505-2E9C-101B-9397-08002B2CF9AE}" pid="5" name="MSIP_Label_21ad8c97-d57d-4f8f-ae51-0d0789bbaa5c_Name">
    <vt:lpwstr>Public</vt:lpwstr>
  </property>
  <property fmtid="{D5CDD505-2E9C-101B-9397-08002B2CF9AE}" pid="6" name="MSIP_Label_21ad8c97-d57d-4f8f-ae51-0d0789bbaa5c_SiteId">
    <vt:lpwstr>43f93f8a-55a8-4263-bd84-e03688a2ab2d</vt:lpwstr>
  </property>
  <property fmtid="{D5CDD505-2E9C-101B-9397-08002B2CF9AE}" pid="7" name="MSIP_Label_21ad8c97-d57d-4f8f-ae51-0d0789bbaa5c_ActionId">
    <vt:lpwstr>40f26226-6192-4f2b-bfd3-7bfce973d88e</vt:lpwstr>
  </property>
  <property fmtid="{D5CDD505-2E9C-101B-9397-08002B2CF9AE}" pid="8" name="MSIP_Label_21ad8c97-d57d-4f8f-ae51-0d0789bbaa5c_ContentBits">
    <vt:lpwstr>0</vt:lpwstr>
  </property>
</Properties>
</file>