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
  </p:notesMasterIdLst>
  <p:sldIdLst>
    <p:sldId id="650" r:id="rId3"/>
    <p:sldId id="256" r:id="rId4"/>
    <p:sldId id="258" r:id="rId5"/>
    <p:sldId id="259" r:id="rId6"/>
    <p:sldId id="265" r:id="rId7"/>
    <p:sldId id="651" r:id="rId8"/>
    <p:sldId id="260" r:id="rId9"/>
    <p:sldId id="261"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9B2"/>
    <a:srgbClr val="004346"/>
    <a:srgbClr val="79BAB8"/>
    <a:srgbClr val="F37021"/>
    <a:srgbClr val="FFCD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3" autoAdjust="0"/>
    <p:restoredTop sz="78361" autoAdjust="0"/>
  </p:normalViewPr>
  <p:slideViewPr>
    <p:cSldViewPr snapToGrid="0">
      <p:cViewPr varScale="1">
        <p:scale>
          <a:sx n="54" d="100"/>
          <a:sy n="54" d="100"/>
        </p:scale>
        <p:origin x="7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MER, Mech" userId="754399c7-6630-4c18-90cc-512aba93c125" providerId="ADAL" clId="{DDEE22C2-9231-4DDA-9C94-4553EE3276E4}"/>
    <pc:docChg chg="mod">
      <pc:chgData name="SIMMER, Mech" userId="754399c7-6630-4c18-90cc-512aba93c125" providerId="ADAL" clId="{DDEE22C2-9231-4DDA-9C94-4553EE3276E4}" dt="2024-03-05T05:54:16.212" v="1" actId="33475"/>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B90D1-06C8-47D6-914A-C2C5A1BC207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B85C551B-93EF-48ED-B47D-5AF2993CA75A}">
      <dgm:prSet phldrT="[Text]" custT="1"/>
      <dgm:spPr>
        <a:solidFill>
          <a:srgbClr val="004346"/>
        </a:solidFill>
      </dgm:spPr>
      <dgm:t>
        <a:bodyPr/>
        <a:lstStyle/>
        <a:p>
          <a:r>
            <a:rPr lang="en-AU" sz="2800" dirty="0"/>
            <a:t>Date</a:t>
          </a:r>
          <a:endParaRPr lang="en-AU" sz="4800" dirty="0"/>
        </a:p>
      </dgm:t>
    </dgm:pt>
    <dgm:pt modelId="{724E4905-1EEC-4B61-953A-693ADBC085C8}" type="parTrans" cxnId="{F095602E-1997-42A4-98F7-A4BDFD2EFF3C}">
      <dgm:prSet/>
      <dgm:spPr/>
      <dgm:t>
        <a:bodyPr/>
        <a:lstStyle/>
        <a:p>
          <a:endParaRPr lang="en-AU"/>
        </a:p>
      </dgm:t>
    </dgm:pt>
    <dgm:pt modelId="{B2829AEA-29AE-4D33-B4AE-3373DC03A546}" type="sibTrans" cxnId="{F095602E-1997-42A4-98F7-A4BDFD2EFF3C}">
      <dgm:prSet/>
      <dgm:spPr/>
      <dgm:t>
        <a:bodyPr/>
        <a:lstStyle/>
        <a:p>
          <a:endParaRPr lang="en-AU"/>
        </a:p>
      </dgm:t>
    </dgm:pt>
    <dgm:pt modelId="{09CE725F-2EE1-4DEC-9EB3-AECCEBB45CE0}">
      <dgm:prSet phldrT="[Text]" custT="1"/>
      <dgm:spPr>
        <a:solidFill>
          <a:srgbClr val="A2C9B2">
            <a:alpha val="90000"/>
          </a:srgbClr>
        </a:solidFill>
      </dgm:spPr>
      <dgm:t>
        <a:bodyPr/>
        <a:lstStyle/>
        <a:p>
          <a:r>
            <a:rPr lang="en-AU" sz="1600" dirty="0"/>
            <a:t>Covers 5 days</a:t>
          </a:r>
        </a:p>
      </dgm:t>
    </dgm:pt>
    <dgm:pt modelId="{00D98B48-6B71-459B-BD70-5B88504A8FFE}" type="parTrans" cxnId="{F65FB8DD-25B4-471E-86D6-77B11A2236F2}">
      <dgm:prSet/>
      <dgm:spPr/>
      <dgm:t>
        <a:bodyPr/>
        <a:lstStyle/>
        <a:p>
          <a:endParaRPr lang="en-AU"/>
        </a:p>
      </dgm:t>
    </dgm:pt>
    <dgm:pt modelId="{941CF292-5C3A-4E05-B6B1-CF6D97A8B970}" type="sibTrans" cxnId="{F65FB8DD-25B4-471E-86D6-77B11A2236F2}">
      <dgm:prSet/>
      <dgm:spPr/>
      <dgm:t>
        <a:bodyPr/>
        <a:lstStyle/>
        <a:p>
          <a:endParaRPr lang="en-AU"/>
        </a:p>
      </dgm:t>
    </dgm:pt>
    <dgm:pt modelId="{713096E4-EFBD-40D1-9766-A85FCAA08C0D}">
      <dgm:prSet phldrT="[Text]" custT="1"/>
      <dgm:spPr>
        <a:solidFill>
          <a:srgbClr val="004346"/>
        </a:solidFill>
      </dgm:spPr>
      <dgm:t>
        <a:bodyPr/>
        <a:lstStyle/>
        <a:p>
          <a:r>
            <a:rPr lang="en-AU" sz="2800" dirty="0"/>
            <a:t>Brand</a:t>
          </a:r>
          <a:r>
            <a:rPr lang="en-AU" sz="4800" dirty="0"/>
            <a:t> </a:t>
          </a:r>
        </a:p>
      </dgm:t>
    </dgm:pt>
    <dgm:pt modelId="{650EA37D-EF6D-4910-A128-737C6F369075}" type="parTrans" cxnId="{E8BFC9A3-2662-4531-B877-7DD2EE9AE483}">
      <dgm:prSet/>
      <dgm:spPr/>
      <dgm:t>
        <a:bodyPr/>
        <a:lstStyle/>
        <a:p>
          <a:endParaRPr lang="en-AU"/>
        </a:p>
      </dgm:t>
    </dgm:pt>
    <dgm:pt modelId="{67F0E2EC-5010-4A3D-BDB6-162C64E4E201}" type="sibTrans" cxnId="{E8BFC9A3-2662-4531-B877-7DD2EE9AE483}">
      <dgm:prSet/>
      <dgm:spPr/>
      <dgm:t>
        <a:bodyPr/>
        <a:lstStyle/>
        <a:p>
          <a:endParaRPr lang="en-AU"/>
        </a:p>
      </dgm:t>
    </dgm:pt>
    <dgm:pt modelId="{92485CE4-1F28-4826-A654-38115C3EA627}">
      <dgm:prSet phldrT="[Text]" custT="1"/>
      <dgm:spPr>
        <a:solidFill>
          <a:srgbClr val="A2C9B2">
            <a:alpha val="90000"/>
          </a:srgbClr>
        </a:solidFill>
      </dgm:spPr>
      <dgm:t>
        <a:bodyPr/>
        <a:lstStyle/>
        <a:p>
          <a:r>
            <a:rPr lang="en-AU" sz="1600" dirty="0"/>
            <a:t>10 brands</a:t>
          </a:r>
        </a:p>
      </dgm:t>
    </dgm:pt>
    <dgm:pt modelId="{481236E4-0798-4FCF-9484-099415939C87}" type="parTrans" cxnId="{558A8245-F2C4-4E7F-9FCA-C37D63FB4AF5}">
      <dgm:prSet/>
      <dgm:spPr/>
      <dgm:t>
        <a:bodyPr/>
        <a:lstStyle/>
        <a:p>
          <a:endParaRPr lang="en-AU"/>
        </a:p>
      </dgm:t>
    </dgm:pt>
    <dgm:pt modelId="{7B6ED74F-1087-4920-AE7E-BA0B687C60D4}" type="sibTrans" cxnId="{558A8245-F2C4-4E7F-9FCA-C37D63FB4AF5}">
      <dgm:prSet/>
      <dgm:spPr/>
      <dgm:t>
        <a:bodyPr/>
        <a:lstStyle/>
        <a:p>
          <a:endParaRPr lang="en-AU"/>
        </a:p>
      </dgm:t>
    </dgm:pt>
    <dgm:pt modelId="{2B1A7D73-C3CC-4141-98FA-3EF11F4AAFA6}">
      <dgm:prSet phldrT="[Text]" custT="1"/>
      <dgm:spPr>
        <a:solidFill>
          <a:srgbClr val="004346"/>
        </a:solidFill>
      </dgm:spPr>
      <dgm:t>
        <a:bodyPr/>
        <a:lstStyle/>
        <a:p>
          <a:r>
            <a:rPr lang="en-AU" sz="2800" dirty="0"/>
            <a:t>Channel</a:t>
          </a:r>
          <a:endParaRPr lang="en-AU" sz="4800" dirty="0"/>
        </a:p>
      </dgm:t>
    </dgm:pt>
    <dgm:pt modelId="{AA13FA6B-E147-4AF8-BD99-63C1AC0CD2EA}" type="parTrans" cxnId="{A5F328F1-1C0A-4CE2-9C7D-C3FC3E59C94B}">
      <dgm:prSet/>
      <dgm:spPr/>
      <dgm:t>
        <a:bodyPr/>
        <a:lstStyle/>
        <a:p>
          <a:endParaRPr lang="en-AU"/>
        </a:p>
      </dgm:t>
    </dgm:pt>
    <dgm:pt modelId="{BF595876-ED07-4651-90E6-9412AEF9EABB}" type="sibTrans" cxnId="{A5F328F1-1C0A-4CE2-9C7D-C3FC3E59C94B}">
      <dgm:prSet/>
      <dgm:spPr/>
      <dgm:t>
        <a:bodyPr/>
        <a:lstStyle/>
        <a:p>
          <a:endParaRPr lang="en-AU"/>
        </a:p>
      </dgm:t>
    </dgm:pt>
    <dgm:pt modelId="{5E1CA6C4-F6A1-4B24-97BC-0EF16C1E1F9C}">
      <dgm:prSet phldrT="[Text]" custT="1"/>
      <dgm:spPr>
        <a:solidFill>
          <a:srgbClr val="A2C9B2">
            <a:alpha val="90000"/>
          </a:srgbClr>
        </a:solidFill>
      </dgm:spPr>
      <dgm:t>
        <a:bodyPr/>
        <a:lstStyle/>
        <a:p>
          <a:r>
            <a:rPr lang="en-AU" sz="1600" dirty="0"/>
            <a:t>6 Channels</a:t>
          </a:r>
        </a:p>
      </dgm:t>
    </dgm:pt>
    <dgm:pt modelId="{E7C9F30A-EF37-4E9D-9EA2-2CCDF0FB36EA}" type="parTrans" cxnId="{EF93E549-F46B-48F0-BBB8-4842B6246C4B}">
      <dgm:prSet/>
      <dgm:spPr/>
      <dgm:t>
        <a:bodyPr/>
        <a:lstStyle/>
        <a:p>
          <a:endParaRPr lang="en-AU"/>
        </a:p>
      </dgm:t>
    </dgm:pt>
    <dgm:pt modelId="{3173080C-A2F8-4E78-B720-547D44DD0E7D}" type="sibTrans" cxnId="{EF93E549-F46B-48F0-BBB8-4842B6246C4B}">
      <dgm:prSet/>
      <dgm:spPr/>
      <dgm:t>
        <a:bodyPr/>
        <a:lstStyle/>
        <a:p>
          <a:endParaRPr lang="en-AU"/>
        </a:p>
      </dgm:t>
    </dgm:pt>
    <dgm:pt modelId="{3F728A84-CB08-4C33-88F2-4D948BAE238A}">
      <dgm:prSet phldrT="[Text]" custT="1"/>
      <dgm:spPr>
        <a:solidFill>
          <a:srgbClr val="A2C9B2">
            <a:alpha val="90000"/>
          </a:srgbClr>
        </a:solidFill>
      </dgm:spPr>
      <dgm:t>
        <a:bodyPr/>
        <a:lstStyle/>
        <a:p>
          <a:r>
            <a:rPr lang="en-AU" sz="1600" dirty="0"/>
            <a:t>Call Centre, Online, Dealer, Agency, Cross Sell, Bank Branch</a:t>
          </a:r>
        </a:p>
      </dgm:t>
    </dgm:pt>
    <dgm:pt modelId="{5C0B13E5-0E10-4F92-B73F-77B86E025DE7}" type="parTrans" cxnId="{12878377-1966-4400-B5CD-8D02D558B872}">
      <dgm:prSet/>
      <dgm:spPr/>
      <dgm:t>
        <a:bodyPr/>
        <a:lstStyle/>
        <a:p>
          <a:endParaRPr lang="en-AU"/>
        </a:p>
      </dgm:t>
    </dgm:pt>
    <dgm:pt modelId="{435DBF9D-8CDC-49EA-9E5E-B78E62BFCE51}" type="sibTrans" cxnId="{12878377-1966-4400-B5CD-8D02D558B872}">
      <dgm:prSet/>
      <dgm:spPr/>
      <dgm:t>
        <a:bodyPr/>
        <a:lstStyle/>
        <a:p>
          <a:endParaRPr lang="en-AU"/>
        </a:p>
      </dgm:t>
    </dgm:pt>
    <dgm:pt modelId="{6F1842D5-E2D4-4533-B274-B96EC35CF045}">
      <dgm:prSet phldrT="[Text]" custT="1"/>
      <dgm:spPr>
        <a:solidFill>
          <a:srgbClr val="004346"/>
        </a:solidFill>
      </dgm:spPr>
      <dgm:t>
        <a:bodyPr/>
        <a:lstStyle/>
        <a:p>
          <a:r>
            <a:rPr lang="en-AU" sz="2400" dirty="0"/>
            <a:t>Renewal Transaction Count</a:t>
          </a:r>
        </a:p>
      </dgm:t>
    </dgm:pt>
    <dgm:pt modelId="{F0D63AE2-AF4B-44E2-A026-4730242A64F1}" type="parTrans" cxnId="{8DDD4836-E257-4027-A571-13742FA22FA2}">
      <dgm:prSet/>
      <dgm:spPr/>
      <dgm:t>
        <a:bodyPr/>
        <a:lstStyle/>
        <a:p>
          <a:endParaRPr lang="en-AU"/>
        </a:p>
      </dgm:t>
    </dgm:pt>
    <dgm:pt modelId="{9215E73E-26B6-491D-BD73-C4B5C41CEBB9}" type="sibTrans" cxnId="{8DDD4836-E257-4027-A571-13742FA22FA2}">
      <dgm:prSet/>
      <dgm:spPr/>
      <dgm:t>
        <a:bodyPr/>
        <a:lstStyle/>
        <a:p>
          <a:endParaRPr lang="en-AU"/>
        </a:p>
      </dgm:t>
    </dgm:pt>
    <dgm:pt modelId="{24446D6F-4B22-4224-B495-0CE7BA11D113}">
      <dgm:prSet phldrT="[Text]" custT="1"/>
      <dgm:spPr>
        <a:solidFill>
          <a:srgbClr val="004346"/>
        </a:solidFill>
      </dgm:spPr>
      <dgm:t>
        <a:bodyPr/>
        <a:lstStyle/>
        <a:p>
          <a:r>
            <a:rPr lang="en-AU" sz="2400" dirty="0"/>
            <a:t>Renewal Units</a:t>
          </a:r>
        </a:p>
      </dgm:t>
    </dgm:pt>
    <dgm:pt modelId="{6FEB3E17-1D9B-4079-8DAF-F1E974B0CA7D}" type="parTrans" cxnId="{B4FA50DA-0EAE-424C-ABB7-C12FFE2028BD}">
      <dgm:prSet/>
      <dgm:spPr/>
      <dgm:t>
        <a:bodyPr/>
        <a:lstStyle/>
        <a:p>
          <a:endParaRPr lang="en-AU"/>
        </a:p>
      </dgm:t>
    </dgm:pt>
    <dgm:pt modelId="{9450F35C-919B-43CB-993A-9FB81782B568}" type="sibTrans" cxnId="{B4FA50DA-0EAE-424C-ABB7-C12FFE2028BD}">
      <dgm:prSet/>
      <dgm:spPr/>
      <dgm:t>
        <a:bodyPr/>
        <a:lstStyle/>
        <a:p>
          <a:endParaRPr lang="en-AU"/>
        </a:p>
      </dgm:t>
    </dgm:pt>
    <dgm:pt modelId="{BC9C4074-9E8D-4EDE-8117-E76D6609D957}">
      <dgm:prSet phldrT="[Text]" custT="1"/>
      <dgm:spPr>
        <a:solidFill>
          <a:srgbClr val="004346"/>
        </a:solidFill>
      </dgm:spPr>
      <dgm:t>
        <a:bodyPr/>
        <a:lstStyle/>
        <a:p>
          <a:r>
            <a:rPr lang="en-AU" sz="2400" dirty="0"/>
            <a:t>Gross Written Premium (GWP)</a:t>
          </a:r>
        </a:p>
      </dgm:t>
    </dgm:pt>
    <dgm:pt modelId="{DA81F948-A041-4019-B664-DBFC883AAFA2}" type="parTrans" cxnId="{DBD2852F-DB7E-4FED-8A39-53C33519D554}">
      <dgm:prSet/>
      <dgm:spPr/>
      <dgm:t>
        <a:bodyPr/>
        <a:lstStyle/>
        <a:p>
          <a:endParaRPr lang="en-AU"/>
        </a:p>
      </dgm:t>
    </dgm:pt>
    <dgm:pt modelId="{6CB24E31-B156-49D8-92D9-2CAFE71297C5}" type="sibTrans" cxnId="{DBD2852F-DB7E-4FED-8A39-53C33519D554}">
      <dgm:prSet/>
      <dgm:spPr/>
      <dgm:t>
        <a:bodyPr/>
        <a:lstStyle/>
        <a:p>
          <a:endParaRPr lang="en-AU"/>
        </a:p>
      </dgm:t>
    </dgm:pt>
    <dgm:pt modelId="{DC39856C-C7BB-4172-897E-3A668EEFCACE}">
      <dgm:prSet phldrT="[Text]" custT="1"/>
      <dgm:spPr>
        <a:solidFill>
          <a:srgbClr val="A2C9B2">
            <a:alpha val="90000"/>
          </a:srgbClr>
        </a:solidFill>
      </dgm:spPr>
      <dgm:t>
        <a:bodyPr/>
        <a:lstStyle/>
        <a:p>
          <a:r>
            <a:rPr lang="en-AU" sz="1600" dirty="0"/>
            <a:t>A, B , C, D, E, F, G, H, I, J</a:t>
          </a:r>
          <a:endParaRPr lang="en-AU" sz="1800" dirty="0"/>
        </a:p>
      </dgm:t>
    </dgm:pt>
    <dgm:pt modelId="{40BC90F7-9136-4E18-B712-2F75D1DAA607}" type="parTrans" cxnId="{A9E8B9FC-7FD8-4F2E-8C3A-C25D296F3CD9}">
      <dgm:prSet/>
      <dgm:spPr/>
      <dgm:t>
        <a:bodyPr/>
        <a:lstStyle/>
        <a:p>
          <a:endParaRPr lang="en-AU"/>
        </a:p>
      </dgm:t>
    </dgm:pt>
    <dgm:pt modelId="{918BFAA7-FDAC-49AD-B880-37C52A677F82}" type="sibTrans" cxnId="{A9E8B9FC-7FD8-4F2E-8C3A-C25D296F3CD9}">
      <dgm:prSet/>
      <dgm:spPr/>
      <dgm:t>
        <a:bodyPr/>
        <a:lstStyle/>
        <a:p>
          <a:endParaRPr lang="en-AU"/>
        </a:p>
      </dgm:t>
    </dgm:pt>
    <dgm:pt modelId="{1A9B63D8-8E04-4060-911B-3814C3566799}">
      <dgm:prSet phldrT="[Text]" custT="1"/>
      <dgm:spPr>
        <a:solidFill>
          <a:srgbClr val="004346"/>
        </a:solidFill>
      </dgm:spPr>
      <dgm:t>
        <a:bodyPr/>
        <a:lstStyle/>
        <a:p>
          <a:r>
            <a:rPr lang="en-AU" sz="2800" dirty="0"/>
            <a:t>Products</a:t>
          </a:r>
          <a:endParaRPr lang="en-AU" sz="3800" dirty="0"/>
        </a:p>
      </dgm:t>
    </dgm:pt>
    <dgm:pt modelId="{5F244552-A6DB-41D6-BA79-5FB69530E24A}" type="parTrans" cxnId="{120ABE8D-5F60-4BC4-AB4D-5C191C8685FD}">
      <dgm:prSet/>
      <dgm:spPr/>
      <dgm:t>
        <a:bodyPr/>
        <a:lstStyle/>
        <a:p>
          <a:endParaRPr lang="en-AU"/>
        </a:p>
      </dgm:t>
    </dgm:pt>
    <dgm:pt modelId="{2C8E77CE-C726-4F82-9F7E-6F723210F6AB}" type="sibTrans" cxnId="{120ABE8D-5F60-4BC4-AB4D-5C191C8685FD}">
      <dgm:prSet/>
      <dgm:spPr/>
      <dgm:t>
        <a:bodyPr/>
        <a:lstStyle/>
        <a:p>
          <a:endParaRPr lang="en-AU"/>
        </a:p>
      </dgm:t>
    </dgm:pt>
    <dgm:pt modelId="{9A2F7EAC-3B35-457D-A73A-C2896B965972}">
      <dgm:prSet phldrT="[Text]" custT="1"/>
      <dgm:spPr>
        <a:solidFill>
          <a:srgbClr val="A2C9B2"/>
        </a:solidFill>
      </dgm:spPr>
      <dgm:t>
        <a:bodyPr/>
        <a:lstStyle/>
        <a:p>
          <a:r>
            <a:rPr lang="en-AU" sz="1600" dirty="0"/>
            <a:t>Motor, Home, Motorcycle, Boat, Caravan, Trailer, Relocatable Home &amp; </a:t>
          </a:r>
          <a:r>
            <a:rPr lang="en-AU" sz="1600" dirty="0" err="1"/>
            <a:t>MotorHome</a:t>
          </a:r>
          <a:endParaRPr lang="en-AU" sz="1600" dirty="0"/>
        </a:p>
      </dgm:t>
    </dgm:pt>
    <dgm:pt modelId="{B45377F5-A321-4B0B-8200-7F76B78907DA}" type="parTrans" cxnId="{2AB7554D-AC52-46EC-B4AF-EBFFA8AE37A8}">
      <dgm:prSet/>
      <dgm:spPr/>
      <dgm:t>
        <a:bodyPr/>
        <a:lstStyle/>
        <a:p>
          <a:endParaRPr lang="en-AU"/>
        </a:p>
      </dgm:t>
    </dgm:pt>
    <dgm:pt modelId="{ACC3C120-2964-4205-8F2D-321130D99EE3}" type="sibTrans" cxnId="{2AB7554D-AC52-46EC-B4AF-EBFFA8AE37A8}">
      <dgm:prSet/>
      <dgm:spPr/>
      <dgm:t>
        <a:bodyPr/>
        <a:lstStyle/>
        <a:p>
          <a:endParaRPr lang="en-AU"/>
        </a:p>
      </dgm:t>
    </dgm:pt>
    <dgm:pt modelId="{C8FEE6CE-1D57-4FA3-A2CD-F58288307097}" type="pres">
      <dgm:prSet presAssocID="{1F7B90D1-06C8-47D6-914A-C2C5A1BC2075}" presName="Name0" presStyleCnt="0">
        <dgm:presLayoutVars>
          <dgm:dir/>
          <dgm:animLvl val="lvl"/>
          <dgm:resizeHandles val="exact"/>
        </dgm:presLayoutVars>
      </dgm:prSet>
      <dgm:spPr/>
    </dgm:pt>
    <dgm:pt modelId="{CC54B63D-BEA2-47E3-9C44-5CA4E1C0D678}" type="pres">
      <dgm:prSet presAssocID="{B85C551B-93EF-48ED-B47D-5AF2993CA75A}" presName="linNode" presStyleCnt="0"/>
      <dgm:spPr/>
    </dgm:pt>
    <dgm:pt modelId="{DCDFBCF7-F507-4214-9A66-3526B335B716}" type="pres">
      <dgm:prSet presAssocID="{B85C551B-93EF-48ED-B47D-5AF2993CA75A}" presName="parentText" presStyleLbl="node1" presStyleIdx="0" presStyleCnt="7">
        <dgm:presLayoutVars>
          <dgm:chMax val="1"/>
          <dgm:bulletEnabled val="1"/>
        </dgm:presLayoutVars>
      </dgm:prSet>
      <dgm:spPr/>
    </dgm:pt>
    <dgm:pt modelId="{4F2F8455-3D9D-4A2A-AF1B-175A35FEAE44}" type="pres">
      <dgm:prSet presAssocID="{B85C551B-93EF-48ED-B47D-5AF2993CA75A}" presName="descendantText" presStyleLbl="alignAccFollowNode1" presStyleIdx="0" presStyleCnt="4" custLinFactNeighborX="-2271" custLinFactNeighborY="-1637">
        <dgm:presLayoutVars>
          <dgm:bulletEnabled val="1"/>
        </dgm:presLayoutVars>
      </dgm:prSet>
      <dgm:spPr/>
    </dgm:pt>
    <dgm:pt modelId="{00750535-B58C-4138-9B80-2A4A3C2875FE}" type="pres">
      <dgm:prSet presAssocID="{B2829AEA-29AE-4D33-B4AE-3373DC03A546}" presName="sp" presStyleCnt="0"/>
      <dgm:spPr/>
    </dgm:pt>
    <dgm:pt modelId="{772A4981-35C3-45E6-8B35-F3928FB85726}" type="pres">
      <dgm:prSet presAssocID="{713096E4-EFBD-40D1-9766-A85FCAA08C0D}" presName="linNode" presStyleCnt="0"/>
      <dgm:spPr/>
    </dgm:pt>
    <dgm:pt modelId="{F859D35D-EEAE-4352-8A07-9B3BE6534FCB}" type="pres">
      <dgm:prSet presAssocID="{713096E4-EFBD-40D1-9766-A85FCAA08C0D}" presName="parentText" presStyleLbl="node1" presStyleIdx="1" presStyleCnt="7">
        <dgm:presLayoutVars>
          <dgm:chMax val="1"/>
          <dgm:bulletEnabled val="1"/>
        </dgm:presLayoutVars>
      </dgm:prSet>
      <dgm:spPr/>
    </dgm:pt>
    <dgm:pt modelId="{D9AA0516-6BB2-4D24-BD82-B4E6C9D19285}" type="pres">
      <dgm:prSet presAssocID="{713096E4-EFBD-40D1-9766-A85FCAA08C0D}" presName="descendantText" presStyleLbl="alignAccFollowNode1" presStyleIdx="1" presStyleCnt="4">
        <dgm:presLayoutVars>
          <dgm:bulletEnabled val="1"/>
        </dgm:presLayoutVars>
      </dgm:prSet>
      <dgm:spPr/>
    </dgm:pt>
    <dgm:pt modelId="{B62C795F-7158-4F97-B4C8-B107E7CA0ED5}" type="pres">
      <dgm:prSet presAssocID="{67F0E2EC-5010-4A3D-BDB6-162C64E4E201}" presName="sp" presStyleCnt="0"/>
      <dgm:spPr/>
    </dgm:pt>
    <dgm:pt modelId="{F4C3D572-1471-4A13-8DA4-847E80951F8C}" type="pres">
      <dgm:prSet presAssocID="{2B1A7D73-C3CC-4141-98FA-3EF11F4AAFA6}" presName="linNode" presStyleCnt="0"/>
      <dgm:spPr/>
    </dgm:pt>
    <dgm:pt modelId="{90500954-4B0B-4EFC-9B8D-5C57C80F3917}" type="pres">
      <dgm:prSet presAssocID="{2B1A7D73-C3CC-4141-98FA-3EF11F4AAFA6}" presName="parentText" presStyleLbl="node1" presStyleIdx="2" presStyleCnt="7">
        <dgm:presLayoutVars>
          <dgm:chMax val="1"/>
          <dgm:bulletEnabled val="1"/>
        </dgm:presLayoutVars>
      </dgm:prSet>
      <dgm:spPr/>
    </dgm:pt>
    <dgm:pt modelId="{E3567EFB-019B-490B-BEC8-3F15DB3A3889}" type="pres">
      <dgm:prSet presAssocID="{2B1A7D73-C3CC-4141-98FA-3EF11F4AAFA6}" presName="descendantText" presStyleLbl="alignAccFollowNode1" presStyleIdx="2" presStyleCnt="4" custScaleY="132289">
        <dgm:presLayoutVars>
          <dgm:bulletEnabled val="1"/>
        </dgm:presLayoutVars>
      </dgm:prSet>
      <dgm:spPr/>
    </dgm:pt>
    <dgm:pt modelId="{7B6CB0B9-BC29-4300-9000-C2E23E0B7E35}" type="pres">
      <dgm:prSet presAssocID="{BF595876-ED07-4651-90E6-9412AEF9EABB}" presName="sp" presStyleCnt="0"/>
      <dgm:spPr/>
    </dgm:pt>
    <dgm:pt modelId="{8D30C627-42D0-4E05-BE79-CFFD208AB6D5}" type="pres">
      <dgm:prSet presAssocID="{1A9B63D8-8E04-4060-911B-3814C3566799}" presName="linNode" presStyleCnt="0"/>
      <dgm:spPr/>
    </dgm:pt>
    <dgm:pt modelId="{8DA0881A-E5C2-47E1-B2EE-9CD0B91CF431}" type="pres">
      <dgm:prSet presAssocID="{1A9B63D8-8E04-4060-911B-3814C3566799}" presName="parentText" presStyleLbl="node1" presStyleIdx="3" presStyleCnt="7">
        <dgm:presLayoutVars>
          <dgm:chMax val="1"/>
          <dgm:bulletEnabled val="1"/>
        </dgm:presLayoutVars>
      </dgm:prSet>
      <dgm:spPr/>
    </dgm:pt>
    <dgm:pt modelId="{CED33446-D354-4F06-90BD-7D575BA180D5}" type="pres">
      <dgm:prSet presAssocID="{1A9B63D8-8E04-4060-911B-3814C3566799}" presName="descendantText" presStyleLbl="alignAccFollowNode1" presStyleIdx="3" presStyleCnt="4">
        <dgm:presLayoutVars>
          <dgm:bulletEnabled val="1"/>
        </dgm:presLayoutVars>
      </dgm:prSet>
      <dgm:spPr/>
    </dgm:pt>
    <dgm:pt modelId="{4B527E5D-08BE-40B4-878C-71028C68662E}" type="pres">
      <dgm:prSet presAssocID="{2C8E77CE-C726-4F82-9F7E-6F723210F6AB}" presName="sp" presStyleCnt="0"/>
      <dgm:spPr/>
    </dgm:pt>
    <dgm:pt modelId="{4121C669-11AE-412B-B836-743FC4547D8A}" type="pres">
      <dgm:prSet presAssocID="{6F1842D5-E2D4-4533-B274-B96EC35CF045}" presName="linNode" presStyleCnt="0"/>
      <dgm:spPr/>
    </dgm:pt>
    <dgm:pt modelId="{C13076F7-F75B-4F63-84D9-F9DDB28059B3}" type="pres">
      <dgm:prSet presAssocID="{6F1842D5-E2D4-4533-B274-B96EC35CF045}" presName="parentText" presStyleLbl="node1" presStyleIdx="4" presStyleCnt="7">
        <dgm:presLayoutVars>
          <dgm:chMax val="1"/>
          <dgm:bulletEnabled val="1"/>
        </dgm:presLayoutVars>
      </dgm:prSet>
      <dgm:spPr/>
    </dgm:pt>
    <dgm:pt modelId="{AE82CF15-F43A-41B5-B476-8E4FECF74192}" type="pres">
      <dgm:prSet presAssocID="{9215E73E-26B6-491D-BD73-C4B5C41CEBB9}" presName="sp" presStyleCnt="0"/>
      <dgm:spPr/>
    </dgm:pt>
    <dgm:pt modelId="{E2A70552-2CC8-4F1C-A4C8-CA23478424D1}" type="pres">
      <dgm:prSet presAssocID="{24446D6F-4B22-4224-B495-0CE7BA11D113}" presName="linNode" presStyleCnt="0"/>
      <dgm:spPr/>
    </dgm:pt>
    <dgm:pt modelId="{F76AAA24-1FE9-4AA4-AD81-7D0AA302D9CA}" type="pres">
      <dgm:prSet presAssocID="{24446D6F-4B22-4224-B495-0CE7BA11D113}" presName="parentText" presStyleLbl="node1" presStyleIdx="5" presStyleCnt="7">
        <dgm:presLayoutVars>
          <dgm:chMax val="1"/>
          <dgm:bulletEnabled val="1"/>
        </dgm:presLayoutVars>
      </dgm:prSet>
      <dgm:spPr/>
    </dgm:pt>
    <dgm:pt modelId="{7948D8CF-6CA4-463D-816F-0901CBC0E223}" type="pres">
      <dgm:prSet presAssocID="{9450F35C-919B-43CB-993A-9FB81782B568}" presName="sp" presStyleCnt="0"/>
      <dgm:spPr/>
    </dgm:pt>
    <dgm:pt modelId="{A13CC20D-DE13-4892-B287-C75B9FFFF373}" type="pres">
      <dgm:prSet presAssocID="{BC9C4074-9E8D-4EDE-8117-E76D6609D957}" presName="linNode" presStyleCnt="0"/>
      <dgm:spPr/>
    </dgm:pt>
    <dgm:pt modelId="{8B1F1D0C-BC85-4D91-8FDD-3C5337092652}" type="pres">
      <dgm:prSet presAssocID="{BC9C4074-9E8D-4EDE-8117-E76D6609D957}" presName="parentText" presStyleLbl="node1" presStyleIdx="6" presStyleCnt="7">
        <dgm:presLayoutVars>
          <dgm:chMax val="1"/>
          <dgm:bulletEnabled val="1"/>
        </dgm:presLayoutVars>
      </dgm:prSet>
      <dgm:spPr/>
    </dgm:pt>
  </dgm:ptLst>
  <dgm:cxnLst>
    <dgm:cxn modelId="{C3C22C07-D870-4C4F-A10E-BE3011BB89A3}" type="presOf" srcId="{09CE725F-2EE1-4DEC-9EB3-AECCEBB45CE0}" destId="{4F2F8455-3D9D-4A2A-AF1B-175A35FEAE44}" srcOrd="0" destOrd="0" presId="urn:microsoft.com/office/officeart/2005/8/layout/vList5"/>
    <dgm:cxn modelId="{92D3E10D-A0E1-4DA1-A244-AD2DE4AF6FDE}" type="presOf" srcId="{3F728A84-CB08-4C33-88F2-4D948BAE238A}" destId="{E3567EFB-019B-490B-BEC8-3F15DB3A3889}" srcOrd="0" destOrd="1" presId="urn:microsoft.com/office/officeart/2005/8/layout/vList5"/>
    <dgm:cxn modelId="{F25EE314-95F0-4A5F-87FC-CD027F384A39}" type="presOf" srcId="{1A9B63D8-8E04-4060-911B-3814C3566799}" destId="{8DA0881A-E5C2-47E1-B2EE-9CD0B91CF431}" srcOrd="0" destOrd="0" presId="urn:microsoft.com/office/officeart/2005/8/layout/vList5"/>
    <dgm:cxn modelId="{F095602E-1997-42A4-98F7-A4BDFD2EFF3C}" srcId="{1F7B90D1-06C8-47D6-914A-C2C5A1BC2075}" destId="{B85C551B-93EF-48ED-B47D-5AF2993CA75A}" srcOrd="0" destOrd="0" parTransId="{724E4905-1EEC-4B61-953A-693ADBC085C8}" sibTransId="{B2829AEA-29AE-4D33-B4AE-3373DC03A546}"/>
    <dgm:cxn modelId="{DBD2852F-DB7E-4FED-8A39-53C33519D554}" srcId="{1F7B90D1-06C8-47D6-914A-C2C5A1BC2075}" destId="{BC9C4074-9E8D-4EDE-8117-E76D6609D957}" srcOrd="6" destOrd="0" parTransId="{DA81F948-A041-4019-B664-DBFC883AAFA2}" sibTransId="{6CB24E31-B156-49D8-92D9-2CAFE71297C5}"/>
    <dgm:cxn modelId="{EE37E82F-A0CB-4053-80B4-CCA915B46857}" type="presOf" srcId="{2B1A7D73-C3CC-4141-98FA-3EF11F4AAFA6}" destId="{90500954-4B0B-4EFC-9B8D-5C57C80F3917}" srcOrd="0" destOrd="0" presId="urn:microsoft.com/office/officeart/2005/8/layout/vList5"/>
    <dgm:cxn modelId="{EB30A635-B073-4C7E-90C5-BDD2437D5675}" type="presOf" srcId="{92485CE4-1F28-4826-A654-38115C3EA627}" destId="{D9AA0516-6BB2-4D24-BD82-B4E6C9D19285}" srcOrd="0" destOrd="0" presId="urn:microsoft.com/office/officeart/2005/8/layout/vList5"/>
    <dgm:cxn modelId="{8DDD4836-E257-4027-A571-13742FA22FA2}" srcId="{1F7B90D1-06C8-47D6-914A-C2C5A1BC2075}" destId="{6F1842D5-E2D4-4533-B274-B96EC35CF045}" srcOrd="4" destOrd="0" parTransId="{F0D63AE2-AF4B-44E2-A026-4730242A64F1}" sibTransId="{9215E73E-26B6-491D-BD73-C4B5C41CEBB9}"/>
    <dgm:cxn modelId="{0BC4EB37-17E5-4AAF-8402-71B856467455}" type="presOf" srcId="{B85C551B-93EF-48ED-B47D-5AF2993CA75A}" destId="{DCDFBCF7-F507-4214-9A66-3526B335B716}" srcOrd="0" destOrd="0" presId="urn:microsoft.com/office/officeart/2005/8/layout/vList5"/>
    <dgm:cxn modelId="{6D20A43B-13F1-403F-B4C8-A17A1775C409}" type="presOf" srcId="{DC39856C-C7BB-4172-897E-3A668EEFCACE}" destId="{D9AA0516-6BB2-4D24-BD82-B4E6C9D19285}" srcOrd="0" destOrd="1" presId="urn:microsoft.com/office/officeart/2005/8/layout/vList5"/>
    <dgm:cxn modelId="{44DD9563-3202-487B-88D1-5C898E47E2F8}" type="presOf" srcId="{6F1842D5-E2D4-4533-B274-B96EC35CF045}" destId="{C13076F7-F75B-4F63-84D9-F9DDB28059B3}" srcOrd="0" destOrd="0" presId="urn:microsoft.com/office/officeart/2005/8/layout/vList5"/>
    <dgm:cxn modelId="{558A8245-F2C4-4E7F-9FCA-C37D63FB4AF5}" srcId="{713096E4-EFBD-40D1-9766-A85FCAA08C0D}" destId="{92485CE4-1F28-4826-A654-38115C3EA627}" srcOrd="0" destOrd="0" parTransId="{481236E4-0798-4FCF-9484-099415939C87}" sibTransId="{7B6ED74F-1087-4920-AE7E-BA0B687C60D4}"/>
    <dgm:cxn modelId="{EF93E549-F46B-48F0-BBB8-4842B6246C4B}" srcId="{2B1A7D73-C3CC-4141-98FA-3EF11F4AAFA6}" destId="{5E1CA6C4-F6A1-4B24-97BC-0EF16C1E1F9C}" srcOrd="0" destOrd="0" parTransId="{E7C9F30A-EF37-4E9D-9EA2-2CCDF0FB36EA}" sibTransId="{3173080C-A2F8-4E78-B720-547D44DD0E7D}"/>
    <dgm:cxn modelId="{2AB7554D-AC52-46EC-B4AF-EBFFA8AE37A8}" srcId="{1A9B63D8-8E04-4060-911B-3814C3566799}" destId="{9A2F7EAC-3B35-457D-A73A-C2896B965972}" srcOrd="0" destOrd="0" parTransId="{B45377F5-A321-4B0B-8200-7F76B78907DA}" sibTransId="{ACC3C120-2964-4205-8F2D-321130D99EE3}"/>
    <dgm:cxn modelId="{12878377-1966-4400-B5CD-8D02D558B872}" srcId="{2B1A7D73-C3CC-4141-98FA-3EF11F4AAFA6}" destId="{3F728A84-CB08-4C33-88F2-4D948BAE238A}" srcOrd="1" destOrd="0" parTransId="{5C0B13E5-0E10-4F92-B73F-77B86E025DE7}" sibTransId="{435DBF9D-8CDC-49EA-9E5E-B78E62BFCE51}"/>
    <dgm:cxn modelId="{120ABE8D-5F60-4BC4-AB4D-5C191C8685FD}" srcId="{1F7B90D1-06C8-47D6-914A-C2C5A1BC2075}" destId="{1A9B63D8-8E04-4060-911B-3814C3566799}" srcOrd="3" destOrd="0" parTransId="{5F244552-A6DB-41D6-BA79-5FB69530E24A}" sibTransId="{2C8E77CE-C726-4F82-9F7E-6F723210F6AB}"/>
    <dgm:cxn modelId="{7A20189A-4F3A-411E-980B-22647F116118}" type="presOf" srcId="{713096E4-EFBD-40D1-9766-A85FCAA08C0D}" destId="{F859D35D-EEAE-4352-8A07-9B3BE6534FCB}" srcOrd="0" destOrd="0" presId="urn:microsoft.com/office/officeart/2005/8/layout/vList5"/>
    <dgm:cxn modelId="{05E7389A-AE4B-4C06-849F-9DBDE6F37401}" type="presOf" srcId="{BC9C4074-9E8D-4EDE-8117-E76D6609D957}" destId="{8B1F1D0C-BC85-4D91-8FDD-3C5337092652}" srcOrd="0" destOrd="0" presId="urn:microsoft.com/office/officeart/2005/8/layout/vList5"/>
    <dgm:cxn modelId="{E8BFC9A3-2662-4531-B877-7DD2EE9AE483}" srcId="{1F7B90D1-06C8-47D6-914A-C2C5A1BC2075}" destId="{713096E4-EFBD-40D1-9766-A85FCAA08C0D}" srcOrd="1" destOrd="0" parTransId="{650EA37D-EF6D-4910-A128-737C6F369075}" sibTransId="{67F0E2EC-5010-4A3D-BDB6-162C64E4E201}"/>
    <dgm:cxn modelId="{C54794D3-EE99-43CA-BC9C-70E94CBF7B57}" type="presOf" srcId="{1F7B90D1-06C8-47D6-914A-C2C5A1BC2075}" destId="{C8FEE6CE-1D57-4FA3-A2CD-F58288307097}" srcOrd="0" destOrd="0" presId="urn:microsoft.com/office/officeart/2005/8/layout/vList5"/>
    <dgm:cxn modelId="{2B8061D7-3644-4E45-B255-41A90F5B40FB}" type="presOf" srcId="{9A2F7EAC-3B35-457D-A73A-C2896B965972}" destId="{CED33446-D354-4F06-90BD-7D575BA180D5}" srcOrd="0" destOrd="0" presId="urn:microsoft.com/office/officeart/2005/8/layout/vList5"/>
    <dgm:cxn modelId="{B4FA50DA-0EAE-424C-ABB7-C12FFE2028BD}" srcId="{1F7B90D1-06C8-47D6-914A-C2C5A1BC2075}" destId="{24446D6F-4B22-4224-B495-0CE7BA11D113}" srcOrd="5" destOrd="0" parTransId="{6FEB3E17-1D9B-4079-8DAF-F1E974B0CA7D}" sibTransId="{9450F35C-919B-43CB-993A-9FB81782B568}"/>
    <dgm:cxn modelId="{F65FB8DD-25B4-471E-86D6-77B11A2236F2}" srcId="{B85C551B-93EF-48ED-B47D-5AF2993CA75A}" destId="{09CE725F-2EE1-4DEC-9EB3-AECCEBB45CE0}" srcOrd="0" destOrd="0" parTransId="{00D98B48-6B71-459B-BD70-5B88504A8FFE}" sibTransId="{941CF292-5C3A-4E05-B6B1-CF6D97A8B970}"/>
    <dgm:cxn modelId="{53E8A2E6-FFB9-4F27-B9F2-B04170758012}" type="presOf" srcId="{5E1CA6C4-F6A1-4B24-97BC-0EF16C1E1F9C}" destId="{E3567EFB-019B-490B-BEC8-3F15DB3A3889}" srcOrd="0" destOrd="0" presId="urn:microsoft.com/office/officeart/2005/8/layout/vList5"/>
    <dgm:cxn modelId="{A5F328F1-1C0A-4CE2-9C7D-C3FC3E59C94B}" srcId="{1F7B90D1-06C8-47D6-914A-C2C5A1BC2075}" destId="{2B1A7D73-C3CC-4141-98FA-3EF11F4AAFA6}" srcOrd="2" destOrd="0" parTransId="{AA13FA6B-E147-4AF8-BD99-63C1AC0CD2EA}" sibTransId="{BF595876-ED07-4651-90E6-9412AEF9EABB}"/>
    <dgm:cxn modelId="{A9E8B9FC-7FD8-4F2E-8C3A-C25D296F3CD9}" srcId="{713096E4-EFBD-40D1-9766-A85FCAA08C0D}" destId="{DC39856C-C7BB-4172-897E-3A668EEFCACE}" srcOrd="1" destOrd="0" parTransId="{40BC90F7-9136-4E18-B712-2F75D1DAA607}" sibTransId="{918BFAA7-FDAC-49AD-B880-37C52A677F82}"/>
    <dgm:cxn modelId="{4C8AF2FC-B7DF-46BD-B36A-7A979DA7FC10}" type="presOf" srcId="{24446D6F-4B22-4224-B495-0CE7BA11D113}" destId="{F76AAA24-1FE9-4AA4-AD81-7D0AA302D9CA}" srcOrd="0" destOrd="0" presId="urn:microsoft.com/office/officeart/2005/8/layout/vList5"/>
    <dgm:cxn modelId="{007381D9-B979-4A2D-9BDD-222859824CD1}" type="presParOf" srcId="{C8FEE6CE-1D57-4FA3-A2CD-F58288307097}" destId="{CC54B63D-BEA2-47E3-9C44-5CA4E1C0D678}" srcOrd="0" destOrd="0" presId="urn:microsoft.com/office/officeart/2005/8/layout/vList5"/>
    <dgm:cxn modelId="{367170FE-3B80-435F-A1A7-A4172B73BDDE}" type="presParOf" srcId="{CC54B63D-BEA2-47E3-9C44-5CA4E1C0D678}" destId="{DCDFBCF7-F507-4214-9A66-3526B335B716}" srcOrd="0" destOrd="0" presId="urn:microsoft.com/office/officeart/2005/8/layout/vList5"/>
    <dgm:cxn modelId="{BB66F3D0-DAD0-4D4A-9047-01BB23449128}" type="presParOf" srcId="{CC54B63D-BEA2-47E3-9C44-5CA4E1C0D678}" destId="{4F2F8455-3D9D-4A2A-AF1B-175A35FEAE44}" srcOrd="1" destOrd="0" presId="urn:microsoft.com/office/officeart/2005/8/layout/vList5"/>
    <dgm:cxn modelId="{79B05D8B-F19C-4176-8C3E-66875C5ACAAD}" type="presParOf" srcId="{C8FEE6CE-1D57-4FA3-A2CD-F58288307097}" destId="{00750535-B58C-4138-9B80-2A4A3C2875FE}" srcOrd="1" destOrd="0" presId="urn:microsoft.com/office/officeart/2005/8/layout/vList5"/>
    <dgm:cxn modelId="{CA03C104-C189-4B98-BF1C-3935F3819BD0}" type="presParOf" srcId="{C8FEE6CE-1D57-4FA3-A2CD-F58288307097}" destId="{772A4981-35C3-45E6-8B35-F3928FB85726}" srcOrd="2" destOrd="0" presId="urn:microsoft.com/office/officeart/2005/8/layout/vList5"/>
    <dgm:cxn modelId="{1EB633F3-9E83-4BB2-B684-B1EFF6AE1E5F}" type="presParOf" srcId="{772A4981-35C3-45E6-8B35-F3928FB85726}" destId="{F859D35D-EEAE-4352-8A07-9B3BE6534FCB}" srcOrd="0" destOrd="0" presId="urn:microsoft.com/office/officeart/2005/8/layout/vList5"/>
    <dgm:cxn modelId="{1E70B624-A2C9-4DD3-9ED5-AE13542BF40C}" type="presParOf" srcId="{772A4981-35C3-45E6-8B35-F3928FB85726}" destId="{D9AA0516-6BB2-4D24-BD82-B4E6C9D19285}" srcOrd="1" destOrd="0" presId="urn:microsoft.com/office/officeart/2005/8/layout/vList5"/>
    <dgm:cxn modelId="{66E5FCF2-3BEB-486D-8967-1E56C2EFB298}" type="presParOf" srcId="{C8FEE6CE-1D57-4FA3-A2CD-F58288307097}" destId="{B62C795F-7158-4F97-B4C8-B107E7CA0ED5}" srcOrd="3" destOrd="0" presId="urn:microsoft.com/office/officeart/2005/8/layout/vList5"/>
    <dgm:cxn modelId="{824E59D1-5D4F-4EF8-A2AF-00264B90B3FB}" type="presParOf" srcId="{C8FEE6CE-1D57-4FA3-A2CD-F58288307097}" destId="{F4C3D572-1471-4A13-8DA4-847E80951F8C}" srcOrd="4" destOrd="0" presId="urn:microsoft.com/office/officeart/2005/8/layout/vList5"/>
    <dgm:cxn modelId="{9008100C-7B7E-4BEC-8C7E-AFEFC3A3DB2B}" type="presParOf" srcId="{F4C3D572-1471-4A13-8DA4-847E80951F8C}" destId="{90500954-4B0B-4EFC-9B8D-5C57C80F3917}" srcOrd="0" destOrd="0" presId="urn:microsoft.com/office/officeart/2005/8/layout/vList5"/>
    <dgm:cxn modelId="{F2AA76B0-8FEC-44FF-92AA-0E87978CD6B6}" type="presParOf" srcId="{F4C3D572-1471-4A13-8DA4-847E80951F8C}" destId="{E3567EFB-019B-490B-BEC8-3F15DB3A3889}" srcOrd="1" destOrd="0" presId="urn:microsoft.com/office/officeart/2005/8/layout/vList5"/>
    <dgm:cxn modelId="{99A37934-8440-4963-B628-C2D43EBCCA7B}" type="presParOf" srcId="{C8FEE6CE-1D57-4FA3-A2CD-F58288307097}" destId="{7B6CB0B9-BC29-4300-9000-C2E23E0B7E35}" srcOrd="5" destOrd="0" presId="urn:microsoft.com/office/officeart/2005/8/layout/vList5"/>
    <dgm:cxn modelId="{091C2AB5-8DD5-443D-AF8B-CB0E52A16889}" type="presParOf" srcId="{C8FEE6CE-1D57-4FA3-A2CD-F58288307097}" destId="{8D30C627-42D0-4E05-BE79-CFFD208AB6D5}" srcOrd="6" destOrd="0" presId="urn:microsoft.com/office/officeart/2005/8/layout/vList5"/>
    <dgm:cxn modelId="{10408D48-6773-4627-8AD9-3CB2E1838859}" type="presParOf" srcId="{8D30C627-42D0-4E05-BE79-CFFD208AB6D5}" destId="{8DA0881A-E5C2-47E1-B2EE-9CD0B91CF431}" srcOrd="0" destOrd="0" presId="urn:microsoft.com/office/officeart/2005/8/layout/vList5"/>
    <dgm:cxn modelId="{09E8CD42-4E22-49E4-9467-47CDF9614C28}" type="presParOf" srcId="{8D30C627-42D0-4E05-BE79-CFFD208AB6D5}" destId="{CED33446-D354-4F06-90BD-7D575BA180D5}" srcOrd="1" destOrd="0" presId="urn:microsoft.com/office/officeart/2005/8/layout/vList5"/>
    <dgm:cxn modelId="{9D6E35D5-B90C-4BFB-BBC9-E6EB0A45AD22}" type="presParOf" srcId="{C8FEE6CE-1D57-4FA3-A2CD-F58288307097}" destId="{4B527E5D-08BE-40B4-878C-71028C68662E}" srcOrd="7" destOrd="0" presId="urn:microsoft.com/office/officeart/2005/8/layout/vList5"/>
    <dgm:cxn modelId="{A13934AF-60F5-48B5-894C-A93E3D37E6D5}" type="presParOf" srcId="{C8FEE6CE-1D57-4FA3-A2CD-F58288307097}" destId="{4121C669-11AE-412B-B836-743FC4547D8A}" srcOrd="8" destOrd="0" presId="urn:microsoft.com/office/officeart/2005/8/layout/vList5"/>
    <dgm:cxn modelId="{FBC1A344-F01A-4528-BEDF-E09826810066}" type="presParOf" srcId="{4121C669-11AE-412B-B836-743FC4547D8A}" destId="{C13076F7-F75B-4F63-84D9-F9DDB28059B3}" srcOrd="0" destOrd="0" presId="urn:microsoft.com/office/officeart/2005/8/layout/vList5"/>
    <dgm:cxn modelId="{874CB542-0651-4E52-887F-F5E6E47CE006}" type="presParOf" srcId="{C8FEE6CE-1D57-4FA3-A2CD-F58288307097}" destId="{AE82CF15-F43A-41B5-B476-8E4FECF74192}" srcOrd="9" destOrd="0" presId="urn:microsoft.com/office/officeart/2005/8/layout/vList5"/>
    <dgm:cxn modelId="{AD21E6CC-9B5A-4260-AC21-8A2E3C40D28D}" type="presParOf" srcId="{C8FEE6CE-1D57-4FA3-A2CD-F58288307097}" destId="{E2A70552-2CC8-4F1C-A4C8-CA23478424D1}" srcOrd="10" destOrd="0" presId="urn:microsoft.com/office/officeart/2005/8/layout/vList5"/>
    <dgm:cxn modelId="{EF999DAC-DF3D-444A-9AD7-658F5DAF052C}" type="presParOf" srcId="{E2A70552-2CC8-4F1C-A4C8-CA23478424D1}" destId="{F76AAA24-1FE9-4AA4-AD81-7D0AA302D9CA}" srcOrd="0" destOrd="0" presId="urn:microsoft.com/office/officeart/2005/8/layout/vList5"/>
    <dgm:cxn modelId="{4BE5D26B-00DB-41C9-9658-CFBA2A760BED}" type="presParOf" srcId="{C8FEE6CE-1D57-4FA3-A2CD-F58288307097}" destId="{7948D8CF-6CA4-463D-816F-0901CBC0E223}" srcOrd="11" destOrd="0" presId="urn:microsoft.com/office/officeart/2005/8/layout/vList5"/>
    <dgm:cxn modelId="{CD291DF1-2029-4537-BD17-D0233A40CF30}" type="presParOf" srcId="{C8FEE6CE-1D57-4FA3-A2CD-F58288307097}" destId="{A13CC20D-DE13-4892-B287-C75B9FFFF373}" srcOrd="12" destOrd="0" presId="urn:microsoft.com/office/officeart/2005/8/layout/vList5"/>
    <dgm:cxn modelId="{B8DA986C-C9BB-4409-ABE4-DD9892A3CDAD}" type="presParOf" srcId="{A13CC20D-DE13-4892-B287-C75B9FFFF373}" destId="{8B1F1D0C-BC85-4D91-8FDD-3C533709265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59528C-0885-414A-B178-27AE195FCB54}"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5590553D-87AB-4D99-9E87-BDDE05E3C50F}">
      <dgm:prSet phldrT="[Text]"/>
      <dgm:spPr>
        <a:solidFill>
          <a:srgbClr val="004346"/>
        </a:solidFill>
      </dgm:spPr>
      <dgm:t>
        <a:bodyPr/>
        <a:lstStyle/>
        <a:p>
          <a:r>
            <a:rPr lang="en-AU" dirty="0"/>
            <a:t>Data Collection</a:t>
          </a:r>
        </a:p>
      </dgm:t>
    </dgm:pt>
    <dgm:pt modelId="{177F3234-A702-4CFD-BD17-053BAE3BBEF3}" type="parTrans" cxnId="{F16084ED-FDC5-4F82-9102-D664DDA03377}">
      <dgm:prSet/>
      <dgm:spPr/>
      <dgm:t>
        <a:bodyPr/>
        <a:lstStyle/>
        <a:p>
          <a:endParaRPr lang="en-AU"/>
        </a:p>
      </dgm:t>
    </dgm:pt>
    <dgm:pt modelId="{69B1E621-D601-4F72-AB0A-089AD595FEA4}" type="sibTrans" cxnId="{F16084ED-FDC5-4F82-9102-D664DDA03377}">
      <dgm:prSet/>
      <dgm:spPr/>
      <dgm:t>
        <a:bodyPr/>
        <a:lstStyle/>
        <a:p>
          <a:endParaRPr lang="en-AU"/>
        </a:p>
      </dgm:t>
    </dgm:pt>
    <dgm:pt modelId="{DA71E86D-17F5-4F4D-981F-67C0D6F0C219}">
      <dgm:prSet phldrT="[Text]"/>
      <dgm:spPr>
        <a:solidFill>
          <a:srgbClr val="79BAB8"/>
        </a:solidFill>
      </dgm:spPr>
      <dgm:t>
        <a:bodyPr/>
        <a:lstStyle/>
        <a:p>
          <a:r>
            <a:rPr lang="en-AU" dirty="0"/>
            <a:t>Data Analysis</a:t>
          </a:r>
        </a:p>
      </dgm:t>
    </dgm:pt>
    <dgm:pt modelId="{7A72A9A4-6051-4234-A315-06014E894CB9}" type="parTrans" cxnId="{5A8A9964-2808-4610-80B5-9FFDB8D621DE}">
      <dgm:prSet/>
      <dgm:spPr/>
      <dgm:t>
        <a:bodyPr/>
        <a:lstStyle/>
        <a:p>
          <a:endParaRPr lang="en-AU"/>
        </a:p>
      </dgm:t>
    </dgm:pt>
    <dgm:pt modelId="{3CC3437C-1D97-42F1-B920-78E87B223EEB}" type="sibTrans" cxnId="{5A8A9964-2808-4610-80B5-9FFDB8D621DE}">
      <dgm:prSet/>
      <dgm:spPr/>
      <dgm:t>
        <a:bodyPr/>
        <a:lstStyle/>
        <a:p>
          <a:endParaRPr lang="en-AU"/>
        </a:p>
      </dgm:t>
    </dgm:pt>
    <dgm:pt modelId="{7EF92FED-615A-44C0-A32B-CAD61AAC2127}">
      <dgm:prSet phldrT="[Text]"/>
      <dgm:spPr>
        <a:solidFill>
          <a:srgbClr val="FFCD05"/>
        </a:solidFill>
      </dgm:spPr>
      <dgm:t>
        <a:bodyPr/>
        <a:lstStyle/>
        <a:p>
          <a:r>
            <a:rPr lang="en-AU" dirty="0"/>
            <a:t>Business Strategy</a:t>
          </a:r>
        </a:p>
      </dgm:t>
    </dgm:pt>
    <dgm:pt modelId="{C5B84959-0559-420A-AE00-174AE7B323B7}" type="parTrans" cxnId="{582EF6E8-3E6C-4888-9543-8DEC6B98B8ED}">
      <dgm:prSet/>
      <dgm:spPr/>
      <dgm:t>
        <a:bodyPr/>
        <a:lstStyle/>
        <a:p>
          <a:endParaRPr lang="en-AU"/>
        </a:p>
      </dgm:t>
    </dgm:pt>
    <dgm:pt modelId="{80E73079-86EE-4D64-92A4-58C04D0925AE}" type="sibTrans" cxnId="{582EF6E8-3E6C-4888-9543-8DEC6B98B8ED}">
      <dgm:prSet/>
      <dgm:spPr/>
      <dgm:t>
        <a:bodyPr/>
        <a:lstStyle/>
        <a:p>
          <a:endParaRPr lang="en-AU"/>
        </a:p>
      </dgm:t>
    </dgm:pt>
    <dgm:pt modelId="{31FAACFA-867F-40BF-98F0-01AD19196893}">
      <dgm:prSet phldrT="[Text]"/>
      <dgm:spPr>
        <a:solidFill>
          <a:srgbClr val="A2C9B2"/>
        </a:solidFill>
      </dgm:spPr>
      <dgm:t>
        <a:bodyPr/>
        <a:lstStyle/>
        <a:p>
          <a:r>
            <a:rPr lang="en-AU" dirty="0"/>
            <a:t>Informed Decisions</a:t>
          </a:r>
        </a:p>
      </dgm:t>
    </dgm:pt>
    <dgm:pt modelId="{ACEF9820-8776-4361-A965-33644507A6A2}" type="parTrans" cxnId="{B06D1172-B1BF-445B-B4FD-164F413F00ED}">
      <dgm:prSet/>
      <dgm:spPr/>
      <dgm:t>
        <a:bodyPr/>
        <a:lstStyle/>
        <a:p>
          <a:endParaRPr lang="en-AU"/>
        </a:p>
      </dgm:t>
    </dgm:pt>
    <dgm:pt modelId="{01FF77C7-79F8-4B63-9AA5-9CCC1FA7EFD0}" type="sibTrans" cxnId="{B06D1172-B1BF-445B-B4FD-164F413F00ED}">
      <dgm:prSet/>
      <dgm:spPr/>
      <dgm:t>
        <a:bodyPr/>
        <a:lstStyle/>
        <a:p>
          <a:endParaRPr lang="en-AU"/>
        </a:p>
      </dgm:t>
    </dgm:pt>
    <dgm:pt modelId="{AC9C7B48-EFBA-4223-B5C2-8DCBC51C7FCB}" type="pres">
      <dgm:prSet presAssocID="{1859528C-0885-414A-B178-27AE195FCB54}" presName="linearFlow" presStyleCnt="0">
        <dgm:presLayoutVars>
          <dgm:dir/>
          <dgm:resizeHandles val="exact"/>
        </dgm:presLayoutVars>
      </dgm:prSet>
      <dgm:spPr/>
    </dgm:pt>
    <dgm:pt modelId="{CAE0D0CA-13FF-42D6-B45F-BE75D079E719}" type="pres">
      <dgm:prSet presAssocID="{5590553D-87AB-4D99-9E87-BDDE05E3C50F}" presName="node" presStyleLbl="node1" presStyleIdx="0" presStyleCnt="4">
        <dgm:presLayoutVars>
          <dgm:bulletEnabled val="1"/>
        </dgm:presLayoutVars>
      </dgm:prSet>
      <dgm:spPr/>
    </dgm:pt>
    <dgm:pt modelId="{62C6AF32-8AC1-4618-B135-FB913369C36E}" type="pres">
      <dgm:prSet presAssocID="{69B1E621-D601-4F72-AB0A-089AD595FEA4}" presName="spacerL" presStyleCnt="0"/>
      <dgm:spPr/>
    </dgm:pt>
    <dgm:pt modelId="{6CB263BA-9BB5-4E46-847A-84DEEAA64F95}" type="pres">
      <dgm:prSet presAssocID="{69B1E621-D601-4F72-AB0A-089AD595FEA4}" presName="sibTrans" presStyleLbl="sibTrans2D1" presStyleIdx="0" presStyleCnt="3"/>
      <dgm:spPr/>
    </dgm:pt>
    <dgm:pt modelId="{DD0CE0AE-588D-4055-9873-8FB27ED8198A}" type="pres">
      <dgm:prSet presAssocID="{69B1E621-D601-4F72-AB0A-089AD595FEA4}" presName="spacerR" presStyleCnt="0"/>
      <dgm:spPr/>
    </dgm:pt>
    <dgm:pt modelId="{09BF8548-375F-4D21-A70C-7017301B4295}" type="pres">
      <dgm:prSet presAssocID="{DA71E86D-17F5-4F4D-981F-67C0D6F0C219}" presName="node" presStyleLbl="node1" presStyleIdx="1" presStyleCnt="4">
        <dgm:presLayoutVars>
          <dgm:bulletEnabled val="1"/>
        </dgm:presLayoutVars>
      </dgm:prSet>
      <dgm:spPr/>
    </dgm:pt>
    <dgm:pt modelId="{7B1DDF74-A633-4F83-811C-0EC2991E7C2C}" type="pres">
      <dgm:prSet presAssocID="{3CC3437C-1D97-42F1-B920-78E87B223EEB}" presName="spacerL" presStyleCnt="0"/>
      <dgm:spPr/>
    </dgm:pt>
    <dgm:pt modelId="{A75A6CCB-78AB-443F-9CF3-7B79DBFEA542}" type="pres">
      <dgm:prSet presAssocID="{3CC3437C-1D97-42F1-B920-78E87B223EEB}" presName="sibTrans" presStyleLbl="sibTrans2D1" presStyleIdx="1" presStyleCnt="3"/>
      <dgm:spPr/>
    </dgm:pt>
    <dgm:pt modelId="{8211DE51-5678-439A-B5FD-2A4984F170BB}" type="pres">
      <dgm:prSet presAssocID="{3CC3437C-1D97-42F1-B920-78E87B223EEB}" presName="spacerR" presStyleCnt="0"/>
      <dgm:spPr/>
    </dgm:pt>
    <dgm:pt modelId="{6BAF4233-6952-45D3-BB46-4A315C3F1090}" type="pres">
      <dgm:prSet presAssocID="{31FAACFA-867F-40BF-98F0-01AD19196893}" presName="node" presStyleLbl="node1" presStyleIdx="2" presStyleCnt="4">
        <dgm:presLayoutVars>
          <dgm:bulletEnabled val="1"/>
        </dgm:presLayoutVars>
      </dgm:prSet>
      <dgm:spPr/>
    </dgm:pt>
    <dgm:pt modelId="{0DB17014-7F8B-460E-80C0-EE5274951498}" type="pres">
      <dgm:prSet presAssocID="{01FF77C7-79F8-4B63-9AA5-9CCC1FA7EFD0}" presName="spacerL" presStyleCnt="0"/>
      <dgm:spPr/>
    </dgm:pt>
    <dgm:pt modelId="{92FF5F88-2CB4-4AB1-9778-AA57763DA0E7}" type="pres">
      <dgm:prSet presAssocID="{01FF77C7-79F8-4B63-9AA5-9CCC1FA7EFD0}" presName="sibTrans" presStyleLbl="sibTrans2D1" presStyleIdx="2" presStyleCnt="3"/>
      <dgm:spPr/>
    </dgm:pt>
    <dgm:pt modelId="{69A0033C-B83F-4CF6-A86B-6F94F63686B0}" type="pres">
      <dgm:prSet presAssocID="{01FF77C7-79F8-4B63-9AA5-9CCC1FA7EFD0}" presName="spacerR" presStyleCnt="0"/>
      <dgm:spPr/>
    </dgm:pt>
    <dgm:pt modelId="{692ED108-93DF-463C-82AC-1CD0FFE2799B}" type="pres">
      <dgm:prSet presAssocID="{7EF92FED-615A-44C0-A32B-CAD61AAC2127}" presName="node" presStyleLbl="node1" presStyleIdx="3" presStyleCnt="4">
        <dgm:presLayoutVars>
          <dgm:bulletEnabled val="1"/>
        </dgm:presLayoutVars>
      </dgm:prSet>
      <dgm:spPr/>
    </dgm:pt>
  </dgm:ptLst>
  <dgm:cxnLst>
    <dgm:cxn modelId="{58DF263D-B117-4CDE-9E88-68E72603F65E}" type="presOf" srcId="{69B1E621-D601-4F72-AB0A-089AD595FEA4}" destId="{6CB263BA-9BB5-4E46-847A-84DEEAA64F95}" srcOrd="0" destOrd="0" presId="urn:microsoft.com/office/officeart/2005/8/layout/equation1"/>
    <dgm:cxn modelId="{5AA35C5C-8917-4902-B177-472816FE286A}" type="presOf" srcId="{DA71E86D-17F5-4F4D-981F-67C0D6F0C219}" destId="{09BF8548-375F-4D21-A70C-7017301B4295}" srcOrd="0" destOrd="0" presId="urn:microsoft.com/office/officeart/2005/8/layout/equation1"/>
    <dgm:cxn modelId="{5A8A9964-2808-4610-80B5-9FFDB8D621DE}" srcId="{1859528C-0885-414A-B178-27AE195FCB54}" destId="{DA71E86D-17F5-4F4D-981F-67C0D6F0C219}" srcOrd="1" destOrd="0" parTransId="{7A72A9A4-6051-4234-A315-06014E894CB9}" sibTransId="{3CC3437C-1D97-42F1-B920-78E87B223EEB}"/>
    <dgm:cxn modelId="{DFAA8D68-1EF7-4766-838F-5D4DD8C6A186}" type="presOf" srcId="{5590553D-87AB-4D99-9E87-BDDE05E3C50F}" destId="{CAE0D0CA-13FF-42D6-B45F-BE75D079E719}" srcOrd="0" destOrd="0" presId="urn:microsoft.com/office/officeart/2005/8/layout/equation1"/>
    <dgm:cxn modelId="{B06D1172-B1BF-445B-B4FD-164F413F00ED}" srcId="{1859528C-0885-414A-B178-27AE195FCB54}" destId="{31FAACFA-867F-40BF-98F0-01AD19196893}" srcOrd="2" destOrd="0" parTransId="{ACEF9820-8776-4361-A965-33644507A6A2}" sibTransId="{01FF77C7-79F8-4B63-9AA5-9CCC1FA7EFD0}"/>
    <dgm:cxn modelId="{A5E0F3A8-CF28-4EE9-A789-37B3A65091D4}" type="presOf" srcId="{3CC3437C-1D97-42F1-B920-78E87B223EEB}" destId="{A75A6CCB-78AB-443F-9CF3-7B79DBFEA542}" srcOrd="0" destOrd="0" presId="urn:microsoft.com/office/officeart/2005/8/layout/equation1"/>
    <dgm:cxn modelId="{871E7EBE-0BEB-43E4-9B9C-2DD737E92079}" type="presOf" srcId="{31FAACFA-867F-40BF-98F0-01AD19196893}" destId="{6BAF4233-6952-45D3-BB46-4A315C3F1090}" srcOrd="0" destOrd="0" presId="urn:microsoft.com/office/officeart/2005/8/layout/equation1"/>
    <dgm:cxn modelId="{DE7DF1BE-7D0D-45FE-9BBC-378AFDEE6491}" type="presOf" srcId="{7EF92FED-615A-44C0-A32B-CAD61AAC2127}" destId="{692ED108-93DF-463C-82AC-1CD0FFE2799B}" srcOrd="0" destOrd="0" presId="urn:microsoft.com/office/officeart/2005/8/layout/equation1"/>
    <dgm:cxn modelId="{C85A71C5-5FFD-4088-8A28-3E6D6C130148}" type="presOf" srcId="{1859528C-0885-414A-B178-27AE195FCB54}" destId="{AC9C7B48-EFBA-4223-B5C2-8DCBC51C7FCB}" srcOrd="0" destOrd="0" presId="urn:microsoft.com/office/officeart/2005/8/layout/equation1"/>
    <dgm:cxn modelId="{039D90E1-B4C6-474A-A849-AC36C3BBD3C5}" type="presOf" srcId="{01FF77C7-79F8-4B63-9AA5-9CCC1FA7EFD0}" destId="{92FF5F88-2CB4-4AB1-9778-AA57763DA0E7}" srcOrd="0" destOrd="0" presId="urn:microsoft.com/office/officeart/2005/8/layout/equation1"/>
    <dgm:cxn modelId="{582EF6E8-3E6C-4888-9543-8DEC6B98B8ED}" srcId="{1859528C-0885-414A-B178-27AE195FCB54}" destId="{7EF92FED-615A-44C0-A32B-CAD61AAC2127}" srcOrd="3" destOrd="0" parTransId="{C5B84959-0559-420A-AE00-174AE7B323B7}" sibTransId="{80E73079-86EE-4D64-92A4-58C04D0925AE}"/>
    <dgm:cxn modelId="{F16084ED-FDC5-4F82-9102-D664DDA03377}" srcId="{1859528C-0885-414A-B178-27AE195FCB54}" destId="{5590553D-87AB-4D99-9E87-BDDE05E3C50F}" srcOrd="0" destOrd="0" parTransId="{177F3234-A702-4CFD-BD17-053BAE3BBEF3}" sibTransId="{69B1E621-D601-4F72-AB0A-089AD595FEA4}"/>
    <dgm:cxn modelId="{6245964F-C8B5-4104-9D0F-F52FDC4C787E}" type="presParOf" srcId="{AC9C7B48-EFBA-4223-B5C2-8DCBC51C7FCB}" destId="{CAE0D0CA-13FF-42D6-B45F-BE75D079E719}" srcOrd="0" destOrd="0" presId="urn:microsoft.com/office/officeart/2005/8/layout/equation1"/>
    <dgm:cxn modelId="{1D7A23CD-7605-4DEC-A366-7E006A54D352}" type="presParOf" srcId="{AC9C7B48-EFBA-4223-B5C2-8DCBC51C7FCB}" destId="{62C6AF32-8AC1-4618-B135-FB913369C36E}" srcOrd="1" destOrd="0" presId="urn:microsoft.com/office/officeart/2005/8/layout/equation1"/>
    <dgm:cxn modelId="{9722DA11-791B-4757-AB47-2CE5EDAA2DA1}" type="presParOf" srcId="{AC9C7B48-EFBA-4223-B5C2-8DCBC51C7FCB}" destId="{6CB263BA-9BB5-4E46-847A-84DEEAA64F95}" srcOrd="2" destOrd="0" presId="urn:microsoft.com/office/officeart/2005/8/layout/equation1"/>
    <dgm:cxn modelId="{3D2568C4-7EBB-482D-BBEA-B7EECF739B1B}" type="presParOf" srcId="{AC9C7B48-EFBA-4223-B5C2-8DCBC51C7FCB}" destId="{DD0CE0AE-588D-4055-9873-8FB27ED8198A}" srcOrd="3" destOrd="0" presId="urn:microsoft.com/office/officeart/2005/8/layout/equation1"/>
    <dgm:cxn modelId="{4EF7F15F-7FAA-4084-8617-ECEB64A58721}" type="presParOf" srcId="{AC9C7B48-EFBA-4223-B5C2-8DCBC51C7FCB}" destId="{09BF8548-375F-4D21-A70C-7017301B4295}" srcOrd="4" destOrd="0" presId="urn:microsoft.com/office/officeart/2005/8/layout/equation1"/>
    <dgm:cxn modelId="{10791733-6B8C-45D2-8FB8-093C0A2FB0C6}" type="presParOf" srcId="{AC9C7B48-EFBA-4223-B5C2-8DCBC51C7FCB}" destId="{7B1DDF74-A633-4F83-811C-0EC2991E7C2C}" srcOrd="5" destOrd="0" presId="urn:microsoft.com/office/officeart/2005/8/layout/equation1"/>
    <dgm:cxn modelId="{E704EFD5-D32E-4174-991F-007AD59CD2E9}" type="presParOf" srcId="{AC9C7B48-EFBA-4223-B5C2-8DCBC51C7FCB}" destId="{A75A6CCB-78AB-443F-9CF3-7B79DBFEA542}" srcOrd="6" destOrd="0" presId="urn:microsoft.com/office/officeart/2005/8/layout/equation1"/>
    <dgm:cxn modelId="{24213DC2-12CE-43C9-8DD0-90886E6F5935}" type="presParOf" srcId="{AC9C7B48-EFBA-4223-B5C2-8DCBC51C7FCB}" destId="{8211DE51-5678-439A-B5FD-2A4984F170BB}" srcOrd="7" destOrd="0" presId="urn:microsoft.com/office/officeart/2005/8/layout/equation1"/>
    <dgm:cxn modelId="{78BF5044-DA1A-4920-8A22-8FE43B9A5E38}" type="presParOf" srcId="{AC9C7B48-EFBA-4223-B5C2-8DCBC51C7FCB}" destId="{6BAF4233-6952-45D3-BB46-4A315C3F1090}" srcOrd="8" destOrd="0" presId="urn:microsoft.com/office/officeart/2005/8/layout/equation1"/>
    <dgm:cxn modelId="{1DACC72B-6F93-493F-BD1A-F2FBE5C38C79}" type="presParOf" srcId="{AC9C7B48-EFBA-4223-B5C2-8DCBC51C7FCB}" destId="{0DB17014-7F8B-460E-80C0-EE5274951498}" srcOrd="9" destOrd="0" presId="urn:microsoft.com/office/officeart/2005/8/layout/equation1"/>
    <dgm:cxn modelId="{1768A352-A4E4-46C0-8E44-625E9B1292D6}" type="presParOf" srcId="{AC9C7B48-EFBA-4223-B5C2-8DCBC51C7FCB}" destId="{92FF5F88-2CB4-4AB1-9778-AA57763DA0E7}" srcOrd="10" destOrd="0" presId="urn:microsoft.com/office/officeart/2005/8/layout/equation1"/>
    <dgm:cxn modelId="{02A55D9E-EB1E-4D31-A296-BA3C76BD5EE4}" type="presParOf" srcId="{AC9C7B48-EFBA-4223-B5C2-8DCBC51C7FCB}" destId="{69A0033C-B83F-4CF6-A86B-6F94F63686B0}" srcOrd="11" destOrd="0" presId="urn:microsoft.com/office/officeart/2005/8/layout/equation1"/>
    <dgm:cxn modelId="{FFED6880-947D-4088-8CF6-DC7E260AA0E8}" type="presParOf" srcId="{AC9C7B48-EFBA-4223-B5C2-8DCBC51C7FCB}" destId="{692ED108-93DF-463C-82AC-1CD0FFE2799B}"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F8455-3D9D-4A2A-AF1B-175A35FEAE44}">
      <dsp:nvSpPr>
        <dsp:cNvPr id="0" name=""/>
        <dsp:cNvSpPr/>
      </dsp:nvSpPr>
      <dsp:spPr>
        <a:xfrm rot="5400000">
          <a:off x="5385344" y="-2338177"/>
          <a:ext cx="603820" cy="5417848"/>
        </a:xfrm>
        <a:prstGeom prst="round2SameRect">
          <a:avLst/>
        </a:prstGeom>
        <a:solidFill>
          <a:srgbClr val="A2C9B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t>Covers 5 days</a:t>
          </a:r>
        </a:p>
      </dsp:txBody>
      <dsp:txXfrm rot="-5400000">
        <a:off x="2978330" y="98313"/>
        <a:ext cx="5388372" cy="544868"/>
      </dsp:txXfrm>
    </dsp:sp>
    <dsp:sp modelId="{DCDFBCF7-F507-4214-9A66-3526B335B716}">
      <dsp:nvSpPr>
        <dsp:cNvPr id="0" name=""/>
        <dsp:cNvSpPr/>
      </dsp:nvSpPr>
      <dsp:spPr>
        <a:xfrm>
          <a:off x="0" y="3243"/>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dirty="0"/>
            <a:t>Date</a:t>
          </a:r>
          <a:endParaRPr lang="en-AU" sz="4800" kern="1200" dirty="0"/>
        </a:p>
      </dsp:txBody>
      <dsp:txXfrm>
        <a:off x="36845" y="40088"/>
        <a:ext cx="2973850" cy="681085"/>
      </dsp:txXfrm>
    </dsp:sp>
    <dsp:sp modelId="{D9AA0516-6BB2-4D24-BD82-B4E6C9D19285}">
      <dsp:nvSpPr>
        <dsp:cNvPr id="0" name=""/>
        <dsp:cNvSpPr/>
      </dsp:nvSpPr>
      <dsp:spPr>
        <a:xfrm rot="5400000">
          <a:off x="5454554" y="-1535778"/>
          <a:ext cx="603820" cy="5417848"/>
        </a:xfrm>
        <a:prstGeom prst="round2SameRect">
          <a:avLst/>
        </a:prstGeom>
        <a:solidFill>
          <a:srgbClr val="A2C9B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t>10 brands</a:t>
          </a:r>
        </a:p>
        <a:p>
          <a:pPr marL="171450" lvl="1" indent="-171450" algn="l" defTabSz="711200">
            <a:lnSpc>
              <a:spcPct val="90000"/>
            </a:lnSpc>
            <a:spcBef>
              <a:spcPct val="0"/>
            </a:spcBef>
            <a:spcAft>
              <a:spcPct val="15000"/>
            </a:spcAft>
            <a:buChar char="•"/>
          </a:pPr>
          <a:r>
            <a:rPr lang="en-AU" sz="1600" kern="1200" dirty="0"/>
            <a:t>A, B , C, D, E, F, G, H, I, J</a:t>
          </a:r>
          <a:endParaRPr lang="en-AU" sz="1800" kern="1200" dirty="0"/>
        </a:p>
      </dsp:txBody>
      <dsp:txXfrm rot="-5400000">
        <a:off x="3047540" y="900712"/>
        <a:ext cx="5388372" cy="544868"/>
      </dsp:txXfrm>
    </dsp:sp>
    <dsp:sp modelId="{F859D35D-EEAE-4352-8A07-9B3BE6534FCB}">
      <dsp:nvSpPr>
        <dsp:cNvPr id="0" name=""/>
        <dsp:cNvSpPr/>
      </dsp:nvSpPr>
      <dsp:spPr>
        <a:xfrm>
          <a:off x="0" y="795758"/>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dirty="0"/>
            <a:t>Brand</a:t>
          </a:r>
          <a:r>
            <a:rPr lang="en-AU" sz="4800" kern="1200" dirty="0"/>
            <a:t> </a:t>
          </a:r>
        </a:p>
      </dsp:txBody>
      <dsp:txXfrm>
        <a:off x="36845" y="832603"/>
        <a:ext cx="2973850" cy="681085"/>
      </dsp:txXfrm>
    </dsp:sp>
    <dsp:sp modelId="{E3567EFB-019B-490B-BEC8-3F15DB3A3889}">
      <dsp:nvSpPr>
        <dsp:cNvPr id="0" name=""/>
        <dsp:cNvSpPr/>
      </dsp:nvSpPr>
      <dsp:spPr>
        <a:xfrm rot="5400000">
          <a:off x="5351448" y="-718611"/>
          <a:ext cx="798788" cy="5412558"/>
        </a:xfrm>
        <a:prstGeom prst="round2SameRect">
          <a:avLst/>
        </a:prstGeom>
        <a:solidFill>
          <a:srgbClr val="A2C9B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t>6 Channels</a:t>
          </a:r>
        </a:p>
        <a:p>
          <a:pPr marL="171450" lvl="1" indent="-171450" algn="l" defTabSz="711200">
            <a:lnSpc>
              <a:spcPct val="90000"/>
            </a:lnSpc>
            <a:spcBef>
              <a:spcPct val="0"/>
            </a:spcBef>
            <a:spcAft>
              <a:spcPct val="15000"/>
            </a:spcAft>
            <a:buChar char="•"/>
          </a:pPr>
          <a:r>
            <a:rPr lang="en-AU" sz="1600" kern="1200" dirty="0"/>
            <a:t>Call Centre, Online, Dealer, Agency, Cross Sell, Bank Branch</a:t>
          </a:r>
        </a:p>
      </dsp:txBody>
      <dsp:txXfrm rot="-5400000">
        <a:off x="3044563" y="1627268"/>
        <a:ext cx="5373564" cy="720800"/>
      </dsp:txXfrm>
    </dsp:sp>
    <dsp:sp modelId="{90500954-4B0B-4EFC-9B8D-5C57C80F3917}">
      <dsp:nvSpPr>
        <dsp:cNvPr id="0" name=""/>
        <dsp:cNvSpPr/>
      </dsp:nvSpPr>
      <dsp:spPr>
        <a:xfrm>
          <a:off x="0" y="1610279"/>
          <a:ext cx="3044563"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dirty="0"/>
            <a:t>Channel</a:t>
          </a:r>
          <a:endParaRPr lang="en-AU" sz="4800" kern="1200" dirty="0"/>
        </a:p>
      </dsp:txBody>
      <dsp:txXfrm>
        <a:off x="36845" y="1647124"/>
        <a:ext cx="2970873" cy="681085"/>
      </dsp:txXfrm>
    </dsp:sp>
    <dsp:sp modelId="{CED33446-D354-4F06-90BD-7D575BA180D5}">
      <dsp:nvSpPr>
        <dsp:cNvPr id="0" name=""/>
        <dsp:cNvSpPr/>
      </dsp:nvSpPr>
      <dsp:spPr>
        <a:xfrm rot="5400000">
          <a:off x="5454554" y="93263"/>
          <a:ext cx="603820" cy="5417848"/>
        </a:xfrm>
        <a:prstGeom prst="round2SameRect">
          <a:avLst/>
        </a:prstGeom>
        <a:solidFill>
          <a:srgbClr val="A2C9B2"/>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t>Motor, Home, Motorcycle, Boat, Caravan, Trailer, Relocatable Home &amp; </a:t>
          </a:r>
          <a:r>
            <a:rPr lang="en-AU" sz="1600" kern="1200" dirty="0" err="1"/>
            <a:t>MotorHome</a:t>
          </a:r>
          <a:endParaRPr lang="en-AU" sz="1600" kern="1200" dirty="0"/>
        </a:p>
      </dsp:txBody>
      <dsp:txXfrm rot="-5400000">
        <a:off x="3047540" y="2529753"/>
        <a:ext cx="5388372" cy="544868"/>
      </dsp:txXfrm>
    </dsp:sp>
    <dsp:sp modelId="{8DA0881A-E5C2-47E1-B2EE-9CD0B91CF431}">
      <dsp:nvSpPr>
        <dsp:cNvPr id="0" name=""/>
        <dsp:cNvSpPr/>
      </dsp:nvSpPr>
      <dsp:spPr>
        <a:xfrm>
          <a:off x="0" y="2424800"/>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dirty="0"/>
            <a:t>Products</a:t>
          </a:r>
          <a:endParaRPr lang="en-AU" sz="3800" kern="1200" dirty="0"/>
        </a:p>
      </dsp:txBody>
      <dsp:txXfrm>
        <a:off x="36845" y="2461645"/>
        <a:ext cx="2973850" cy="681085"/>
      </dsp:txXfrm>
    </dsp:sp>
    <dsp:sp modelId="{C13076F7-F75B-4F63-84D9-F9DDB28059B3}">
      <dsp:nvSpPr>
        <dsp:cNvPr id="0" name=""/>
        <dsp:cNvSpPr/>
      </dsp:nvSpPr>
      <dsp:spPr>
        <a:xfrm>
          <a:off x="0" y="3217315"/>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dirty="0"/>
            <a:t>Renewal Transaction Count</a:t>
          </a:r>
        </a:p>
      </dsp:txBody>
      <dsp:txXfrm>
        <a:off x="36845" y="3254160"/>
        <a:ext cx="2973850" cy="681085"/>
      </dsp:txXfrm>
    </dsp:sp>
    <dsp:sp modelId="{F76AAA24-1FE9-4AA4-AD81-7D0AA302D9CA}">
      <dsp:nvSpPr>
        <dsp:cNvPr id="0" name=""/>
        <dsp:cNvSpPr/>
      </dsp:nvSpPr>
      <dsp:spPr>
        <a:xfrm>
          <a:off x="0" y="4009829"/>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dirty="0"/>
            <a:t>Renewal Units</a:t>
          </a:r>
        </a:p>
      </dsp:txBody>
      <dsp:txXfrm>
        <a:off x="36845" y="4046674"/>
        <a:ext cx="2973850" cy="681085"/>
      </dsp:txXfrm>
    </dsp:sp>
    <dsp:sp modelId="{8B1F1D0C-BC85-4D91-8FDD-3C5337092652}">
      <dsp:nvSpPr>
        <dsp:cNvPr id="0" name=""/>
        <dsp:cNvSpPr/>
      </dsp:nvSpPr>
      <dsp:spPr>
        <a:xfrm>
          <a:off x="0" y="4802344"/>
          <a:ext cx="3047540" cy="754775"/>
        </a:xfrm>
        <a:prstGeom prst="roundRect">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AU" sz="2400" kern="1200" dirty="0"/>
            <a:t>Gross Written Premium (GWP)</a:t>
          </a:r>
        </a:p>
      </dsp:txBody>
      <dsp:txXfrm>
        <a:off x="36845" y="4839189"/>
        <a:ext cx="2973850" cy="681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0D0CA-13FF-42D6-B45F-BE75D079E719}">
      <dsp:nvSpPr>
        <dsp:cNvPr id="0" name=""/>
        <dsp:cNvSpPr/>
      </dsp:nvSpPr>
      <dsp:spPr>
        <a:xfrm>
          <a:off x="5924" y="1656692"/>
          <a:ext cx="1645964" cy="1645964"/>
        </a:xfrm>
        <a:prstGeom prst="ellipse">
          <a:avLst/>
        </a:prstGeom>
        <a:solidFill>
          <a:srgbClr val="0043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kern="1200" dirty="0"/>
            <a:t>Data Collection</a:t>
          </a:r>
        </a:p>
      </dsp:txBody>
      <dsp:txXfrm>
        <a:off x="246970" y="1897738"/>
        <a:ext cx="1163872" cy="1163872"/>
      </dsp:txXfrm>
    </dsp:sp>
    <dsp:sp modelId="{6CB263BA-9BB5-4E46-847A-84DEEAA64F95}">
      <dsp:nvSpPr>
        <dsp:cNvPr id="0" name=""/>
        <dsp:cNvSpPr/>
      </dsp:nvSpPr>
      <dsp:spPr>
        <a:xfrm>
          <a:off x="1785541" y="2002345"/>
          <a:ext cx="954659" cy="95465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AU" sz="1600" kern="1200"/>
        </a:p>
      </dsp:txBody>
      <dsp:txXfrm>
        <a:off x="1912081" y="2367407"/>
        <a:ext cx="701579" cy="224535"/>
      </dsp:txXfrm>
    </dsp:sp>
    <dsp:sp modelId="{09BF8548-375F-4D21-A70C-7017301B4295}">
      <dsp:nvSpPr>
        <dsp:cNvPr id="0" name=""/>
        <dsp:cNvSpPr/>
      </dsp:nvSpPr>
      <dsp:spPr>
        <a:xfrm>
          <a:off x="2873853" y="1656692"/>
          <a:ext cx="1645964" cy="1645964"/>
        </a:xfrm>
        <a:prstGeom prst="ellipse">
          <a:avLst/>
        </a:prstGeom>
        <a:solidFill>
          <a:srgbClr val="79B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kern="1200" dirty="0"/>
            <a:t>Data Analysis</a:t>
          </a:r>
        </a:p>
      </dsp:txBody>
      <dsp:txXfrm>
        <a:off x="3114899" y="1897738"/>
        <a:ext cx="1163872" cy="1163872"/>
      </dsp:txXfrm>
    </dsp:sp>
    <dsp:sp modelId="{A75A6CCB-78AB-443F-9CF3-7B79DBFEA542}">
      <dsp:nvSpPr>
        <dsp:cNvPr id="0" name=""/>
        <dsp:cNvSpPr/>
      </dsp:nvSpPr>
      <dsp:spPr>
        <a:xfrm>
          <a:off x="4653470" y="2002345"/>
          <a:ext cx="954659" cy="95465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AU" sz="1600" kern="1200"/>
        </a:p>
      </dsp:txBody>
      <dsp:txXfrm>
        <a:off x="4780010" y="2367407"/>
        <a:ext cx="701579" cy="224535"/>
      </dsp:txXfrm>
    </dsp:sp>
    <dsp:sp modelId="{6BAF4233-6952-45D3-BB46-4A315C3F1090}">
      <dsp:nvSpPr>
        <dsp:cNvPr id="0" name=""/>
        <dsp:cNvSpPr/>
      </dsp:nvSpPr>
      <dsp:spPr>
        <a:xfrm>
          <a:off x="5741782" y="1656692"/>
          <a:ext cx="1645964" cy="1645964"/>
        </a:xfrm>
        <a:prstGeom prst="ellipse">
          <a:avLst/>
        </a:prstGeom>
        <a:solidFill>
          <a:srgbClr val="A2C9B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kern="1200" dirty="0"/>
            <a:t>Informed Decisions</a:t>
          </a:r>
        </a:p>
      </dsp:txBody>
      <dsp:txXfrm>
        <a:off x="5982828" y="1897738"/>
        <a:ext cx="1163872" cy="1163872"/>
      </dsp:txXfrm>
    </dsp:sp>
    <dsp:sp modelId="{92FF5F88-2CB4-4AB1-9778-AA57763DA0E7}">
      <dsp:nvSpPr>
        <dsp:cNvPr id="0" name=""/>
        <dsp:cNvSpPr/>
      </dsp:nvSpPr>
      <dsp:spPr>
        <a:xfrm>
          <a:off x="7521399" y="2002345"/>
          <a:ext cx="954659" cy="954659"/>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AU" sz="1700" kern="1200"/>
        </a:p>
      </dsp:txBody>
      <dsp:txXfrm>
        <a:off x="7647939" y="2199005"/>
        <a:ext cx="701579" cy="561339"/>
      </dsp:txXfrm>
    </dsp:sp>
    <dsp:sp modelId="{692ED108-93DF-463C-82AC-1CD0FFE2799B}">
      <dsp:nvSpPr>
        <dsp:cNvPr id="0" name=""/>
        <dsp:cNvSpPr/>
      </dsp:nvSpPr>
      <dsp:spPr>
        <a:xfrm>
          <a:off x="8609710" y="1656692"/>
          <a:ext cx="1645964" cy="1645964"/>
        </a:xfrm>
        <a:prstGeom prst="ellipse">
          <a:avLst/>
        </a:prstGeom>
        <a:solidFill>
          <a:srgbClr val="FFCD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AU" sz="2100" kern="1200" dirty="0"/>
            <a:t>Business Strategy</a:t>
          </a:r>
        </a:p>
      </dsp:txBody>
      <dsp:txXfrm>
        <a:off x="8850756" y="1897738"/>
        <a:ext cx="1163872" cy="11638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B2233-3E44-43EA-8073-15C2F4574238}" type="datetimeFigureOut">
              <a:rPr lang="en-AU" smtClean="0"/>
              <a:t>5/03/2024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237D4-F62B-431F-97E2-EF7306478DFE}" type="slidenum">
              <a:rPr lang="en-AU" smtClean="0"/>
              <a:t>‹#›</a:t>
            </a:fld>
            <a:endParaRPr lang="en-AU"/>
          </a:p>
        </p:txBody>
      </p:sp>
    </p:spTree>
    <p:extLst>
      <p:ext uri="{BB962C8B-B14F-4D97-AF65-F5344CB8AC3E}">
        <p14:creationId xmlns:p14="http://schemas.microsoft.com/office/powerpoint/2010/main" val="366607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effectLst/>
                <a:latin typeface="Calibri" panose="020F0502020204030204" pitchFamily="34" charset="0"/>
                <a:ea typeface="Calibri" panose="020F0502020204030204" pitchFamily="34" charset="0"/>
              </a:rPr>
              <a:t>Hey Everyone – to kick off I wanted to share an interesting study - A study by </a:t>
            </a:r>
            <a:r>
              <a:rPr lang="en-AU" sz="1800" dirty="0" err="1">
                <a:solidFill>
                  <a:srgbClr val="000000"/>
                </a:solidFill>
                <a:effectLst/>
                <a:latin typeface="Calibri" panose="020F0502020204030204" pitchFamily="34" charset="0"/>
                <a:ea typeface="Calibri" panose="020F0502020204030204" pitchFamily="34" charset="0"/>
              </a:rPr>
              <a:t>Mckinsey</a:t>
            </a:r>
            <a:r>
              <a:rPr lang="en-AU" sz="1800" dirty="0">
                <a:solidFill>
                  <a:srgbClr val="000000"/>
                </a:solidFill>
                <a:effectLst/>
                <a:latin typeface="Calibri" panose="020F0502020204030204" pitchFamily="34" charset="0"/>
                <a:ea typeface="Calibri" panose="020F0502020204030204" pitchFamily="34" charset="0"/>
              </a:rPr>
              <a:t> and Company who    found that data driven organizations are 23 times more likely to outperform there competitors, and 19 times more likely to be profitable – this is the power of weaving data into our decisions – </a:t>
            </a:r>
            <a:r>
              <a:rPr lang="en-AU" sz="1800" dirty="0">
                <a:solidFill>
                  <a:srgbClr val="2E333B"/>
                </a:solidFill>
                <a:effectLst/>
                <a:latin typeface="-apple-system"/>
                <a:ea typeface="Calibri" panose="020F0502020204030204" pitchFamily="34" charset="0"/>
              </a:rPr>
              <a:t>So, as we go through the insights today, let's bear that in mind</a:t>
            </a:r>
            <a:endParaRPr lang="en-AU" sz="1800" dirty="0">
              <a:effectLst/>
              <a:latin typeface="Calibri" panose="020F0502020204030204" pitchFamily="34" charset="0"/>
              <a:ea typeface="Calibri"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E0D237D4-F62B-431F-97E2-EF7306478DFE}" type="slidenum">
              <a:rPr lang="en-AU" smtClean="0"/>
              <a:t>1</a:t>
            </a:fld>
            <a:endParaRPr lang="en-AU"/>
          </a:p>
        </p:txBody>
      </p:sp>
    </p:spTree>
    <p:extLst>
      <p:ext uri="{BB962C8B-B14F-4D97-AF65-F5344CB8AC3E}">
        <p14:creationId xmlns:p14="http://schemas.microsoft.com/office/powerpoint/2010/main" val="201022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effectLst/>
                <a:latin typeface="Calibri" panose="020F0502020204030204" pitchFamily="34" charset="0"/>
                <a:ea typeface="Calibri" panose="020F0502020204030204" pitchFamily="34" charset="0"/>
              </a:rPr>
              <a:t>Hi Everyone – to kick off I wanted to share an interesting study - A study by </a:t>
            </a:r>
            <a:r>
              <a:rPr lang="en-AU" sz="1800" dirty="0" err="1">
                <a:solidFill>
                  <a:srgbClr val="000000"/>
                </a:solidFill>
                <a:effectLst/>
                <a:latin typeface="Calibri" panose="020F0502020204030204" pitchFamily="34" charset="0"/>
                <a:ea typeface="Calibri" panose="020F0502020204030204" pitchFamily="34" charset="0"/>
              </a:rPr>
              <a:t>Mckinsey</a:t>
            </a:r>
            <a:r>
              <a:rPr lang="en-AU" sz="1800" dirty="0">
                <a:solidFill>
                  <a:srgbClr val="000000"/>
                </a:solidFill>
                <a:effectLst/>
                <a:latin typeface="Calibri" panose="020F0502020204030204" pitchFamily="34" charset="0"/>
                <a:ea typeface="Calibri" panose="020F0502020204030204" pitchFamily="34" charset="0"/>
              </a:rPr>
              <a:t> and Company who    found that data driven organizations are 23 times more likely to outperform there competitors, and 19 times more likely to be profitable – this is the impact of connecting data in decision making – </a:t>
            </a:r>
            <a:r>
              <a:rPr lang="en-AU" sz="1800" dirty="0">
                <a:solidFill>
                  <a:srgbClr val="2E333B"/>
                </a:solidFill>
                <a:effectLst/>
                <a:latin typeface="-apple-system"/>
                <a:ea typeface="Calibri" panose="020F0502020204030204" pitchFamily="34" charset="0"/>
              </a:rPr>
              <a:t>So, as we go through the insights today, let's bear that in mind</a:t>
            </a:r>
            <a:endParaRPr lang="en-AU"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E0D237D4-F62B-431F-97E2-EF7306478DFE}" type="slidenum">
              <a:rPr lang="en-AU" smtClean="0"/>
              <a:t>2</a:t>
            </a:fld>
            <a:endParaRPr lang="en-AU"/>
          </a:p>
        </p:txBody>
      </p:sp>
    </p:spTree>
    <p:extLst>
      <p:ext uri="{BB962C8B-B14F-4D97-AF65-F5344CB8AC3E}">
        <p14:creationId xmlns:p14="http://schemas.microsoft.com/office/powerpoint/2010/main" val="74807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effectLst/>
                <a:latin typeface="Calibri" panose="020F0502020204030204" pitchFamily="34" charset="0"/>
                <a:ea typeface="Calibri" panose="020F0502020204030204" pitchFamily="34" charset="0"/>
              </a:rPr>
              <a:t>I wanted to give a quick background on the dataset – it covers a short period of 5 days of renewal transactions, renewal units &amp; gross premiums for a number of brands, products and renewal channel. The aim was to utilise this data to understand current market dynamics, to remain innovative &amp; competitive in the insurance industry, and then used to inform business decisions. By the end of this presentation Prestige insurance will have a new guiding strategy.</a:t>
            </a:r>
            <a:endParaRPr lang="en-AU" sz="1800" dirty="0">
              <a:effectLst/>
              <a:latin typeface="Calibri" panose="020F0502020204030204" pitchFamily="34" charset="0"/>
              <a:ea typeface="Calibri"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E0D237D4-F62B-431F-97E2-EF7306478DFE}" type="slidenum">
              <a:rPr lang="en-AU" smtClean="0"/>
              <a:t>3</a:t>
            </a:fld>
            <a:endParaRPr lang="en-AU"/>
          </a:p>
        </p:txBody>
      </p:sp>
    </p:spTree>
    <p:extLst>
      <p:ext uri="{BB962C8B-B14F-4D97-AF65-F5344CB8AC3E}">
        <p14:creationId xmlns:p14="http://schemas.microsoft.com/office/powerpoint/2010/main" val="157559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effectLst/>
                <a:latin typeface="Calibri" panose="020F0502020204030204" pitchFamily="34" charset="0"/>
                <a:ea typeface="Calibri" panose="020F0502020204030204" pitchFamily="34" charset="0"/>
              </a:rPr>
              <a:t>So as we delve into our renewal channels, </a:t>
            </a:r>
            <a:r>
              <a:rPr lang="en-AU" sz="1800" dirty="0">
                <a:solidFill>
                  <a:srgbClr val="2E333B"/>
                </a:solidFill>
                <a:effectLst/>
                <a:latin typeface="-apple-system"/>
                <a:ea typeface="Calibri" panose="020F0502020204030204" pitchFamily="34" charset="0"/>
              </a:rPr>
              <a:t>Our stats tell an interesting story:</a:t>
            </a:r>
            <a:r>
              <a:rPr lang="en-AU" sz="1800" dirty="0">
                <a:solidFill>
                  <a:srgbClr val="000000"/>
                </a:solidFill>
                <a:effectLst/>
                <a:latin typeface="Calibri" panose="020F0502020204030204" pitchFamily="34" charset="0"/>
                <a:ea typeface="Calibri" panose="020F0502020204030204" pitchFamily="34" charset="0"/>
              </a:rPr>
              <a:t> a substantial 71% of our renewal activity transpire through offline channels such as; our call centre’s, agencies, bank branches and dealers (just to name a few) while only 25%, are completed via online channels., and finally the rest remains unknown due to data collection issues.</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This is visually captured in these charts.</a:t>
            </a:r>
            <a:endParaRPr lang="en-AU" sz="1800" dirty="0">
              <a:effectLst/>
              <a:latin typeface="Calibri" panose="020F0502020204030204" pitchFamily="34" charset="0"/>
              <a:ea typeface="Calibri" panose="020F0502020204030204" pitchFamily="34" charset="0"/>
            </a:endParaRPr>
          </a:p>
          <a:p>
            <a:r>
              <a:rPr lang="en-AU" sz="1800" dirty="0">
                <a:effectLst/>
                <a:latin typeface="Helvetica Neue"/>
                <a:ea typeface="Calibri" panose="020F0502020204030204" pitchFamily="34" charset="0"/>
              </a:rPr>
              <a:t> </a:t>
            </a:r>
            <a:endParaRPr lang="en-AU" sz="1800" dirty="0">
              <a:effectLst/>
              <a:latin typeface="Calibri" panose="020F0502020204030204" pitchFamily="34" charset="0"/>
              <a:ea typeface="Calibri" panose="020F0502020204030204" pitchFamily="34" charset="0"/>
            </a:endParaRPr>
          </a:p>
          <a:p>
            <a:endParaRPr lang="en-AU"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E0D237D4-F62B-431F-97E2-EF7306478DFE}" type="slidenum">
              <a:rPr lang="en-AU" smtClean="0"/>
              <a:t>4</a:t>
            </a:fld>
            <a:endParaRPr lang="en-AU"/>
          </a:p>
        </p:txBody>
      </p:sp>
    </p:spTree>
    <p:extLst>
      <p:ext uri="{BB962C8B-B14F-4D97-AF65-F5344CB8AC3E}">
        <p14:creationId xmlns:p14="http://schemas.microsoft.com/office/powerpoint/2010/main" val="247324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effectLst/>
                <a:latin typeface="Helvetica Neue"/>
                <a:ea typeface="Calibri" panose="020F0502020204030204" pitchFamily="34" charset="0"/>
              </a:rPr>
              <a:t>But what does this signify? At first glance, it suggests a customer inclination towards personal interaction—our customers seem to </a:t>
            </a:r>
            <a:r>
              <a:rPr lang="en-AU" sz="1800" dirty="0" err="1">
                <a:effectLst/>
                <a:latin typeface="Helvetica Neue"/>
                <a:ea typeface="Calibri" panose="020F0502020204030204" pitchFamily="34" charset="0"/>
              </a:rPr>
              <a:t>favor</a:t>
            </a:r>
            <a:r>
              <a:rPr lang="en-AU" sz="1800" dirty="0">
                <a:effectLst/>
                <a:latin typeface="Helvetica Neue"/>
                <a:ea typeface="Calibri" panose="020F0502020204030204" pitchFamily="34" charset="0"/>
              </a:rPr>
              <a:t> a voice on the line </a:t>
            </a:r>
            <a:r>
              <a:rPr lang="en-AU" sz="1800" dirty="0">
                <a:solidFill>
                  <a:srgbClr val="000000"/>
                </a:solidFill>
                <a:effectLst/>
                <a:latin typeface="Calibri" panose="020F0502020204030204" pitchFamily="34" charset="0"/>
                <a:ea typeface="Calibri" panose="020F0502020204030204" pitchFamily="34" charset="0"/>
              </a:rPr>
              <a:t>or face to face interaction</a:t>
            </a:r>
            <a:r>
              <a:rPr lang="en-AU" sz="1800" dirty="0">
                <a:effectLst/>
                <a:latin typeface="Helvetica Neue"/>
                <a:ea typeface="Calibri" panose="020F0502020204030204" pitchFamily="34" charset="0"/>
              </a:rPr>
              <a:t>, reassuring and guiding them through there renewal. </a:t>
            </a:r>
            <a:endParaRPr lang="en-AU" sz="1800" dirty="0">
              <a:effectLst/>
              <a:latin typeface="Calibri" panose="020F0502020204030204" pitchFamily="34" charset="0"/>
              <a:ea typeface="Calibri" panose="020F0502020204030204" pitchFamily="34" charset="0"/>
            </a:endParaRPr>
          </a:p>
          <a:p>
            <a:r>
              <a:rPr lang="en-AU" sz="1800" dirty="0">
                <a:effectLst/>
                <a:latin typeface="Helvetica Neue"/>
                <a:ea typeface="Calibri" panose="020F0502020204030204" pitchFamily="34" charset="0"/>
              </a:rPr>
              <a:t> </a:t>
            </a:r>
            <a:endParaRPr lang="en-AU" sz="1800" dirty="0">
              <a:effectLst/>
              <a:latin typeface="Calibri" panose="020F0502020204030204" pitchFamily="34" charset="0"/>
              <a:ea typeface="Calibri" panose="020F0502020204030204" pitchFamily="34" charset="0"/>
            </a:endParaRPr>
          </a:p>
          <a:p>
            <a:r>
              <a:rPr lang="en-AU" sz="1800" dirty="0">
                <a:effectLst/>
                <a:latin typeface="Helvetica Neue"/>
                <a:ea typeface="Calibri" panose="020F0502020204030204" pitchFamily="34" charset="0"/>
              </a:rPr>
              <a:t>The data also reflects a diversity in customer preference for channels based on the type of product - For example relocatable home is managed purely online. </a:t>
            </a:r>
          </a:p>
          <a:p>
            <a:r>
              <a:rPr lang="en-AU" sz="1800" dirty="0">
                <a:effectLst/>
                <a:latin typeface="Helvetica Neue"/>
                <a:ea typeface="Calibri" panose="020F0502020204030204" pitchFamily="34" charset="0"/>
              </a:rPr>
              <a:t>With online channels coming in as second best there may be opportunities to improve or capitalise on this.</a:t>
            </a:r>
            <a:endParaRPr lang="en-AU" sz="1800" dirty="0">
              <a:effectLst/>
              <a:latin typeface="Calibri" panose="020F0502020204030204" pitchFamily="34" charset="0"/>
              <a:ea typeface="Calibri" panose="020F0502020204030204" pitchFamily="34" charset="0"/>
            </a:endParaRPr>
          </a:p>
          <a:p>
            <a:r>
              <a:rPr lang="en-AU" sz="1800" dirty="0">
                <a:effectLst/>
                <a:latin typeface="Helvetica Neue"/>
                <a:ea typeface="Calibri" panose="020F0502020204030204" pitchFamily="34" charset="0"/>
              </a:rPr>
              <a:t> </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But there is another layer to consider—a potential shortfall in our digital experience. This leads us to question - Is our online platform user friendly and intuitive?</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 </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Understanding this breakdown can</a:t>
            </a:r>
            <a:r>
              <a:rPr lang="en-AU" sz="1800" dirty="0">
                <a:solidFill>
                  <a:srgbClr val="2E333B"/>
                </a:solidFill>
                <a:effectLst/>
                <a:latin typeface="-apple-system"/>
                <a:ea typeface="Calibri" panose="020F0502020204030204" pitchFamily="34" charset="0"/>
              </a:rPr>
              <a:t> help us rethink our online presence to be not just accessible, but also as engaging and smooth as our offline service channels provide</a:t>
            </a:r>
            <a:endParaRPr lang="en-AU" sz="1800" dirty="0">
              <a:effectLst/>
              <a:latin typeface="Calibri" panose="020F0502020204030204" pitchFamily="34" charset="0"/>
              <a:ea typeface="Calibri" panose="020F0502020204030204" pitchFamily="34" charset="0"/>
            </a:endParaRPr>
          </a:p>
          <a:p>
            <a:endParaRPr lang="en-AU"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E0D237D4-F62B-431F-97E2-EF7306478DFE}" type="slidenum">
              <a:rPr lang="en-AU" smtClean="0"/>
              <a:t>5</a:t>
            </a:fld>
            <a:endParaRPr lang="en-AU"/>
          </a:p>
        </p:txBody>
      </p:sp>
    </p:spTree>
    <p:extLst>
      <p:ext uri="{BB962C8B-B14F-4D97-AF65-F5344CB8AC3E}">
        <p14:creationId xmlns:p14="http://schemas.microsoft.com/office/powerpoint/2010/main" val="285160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2E333B"/>
                </a:solidFill>
                <a:effectLst/>
                <a:latin typeface="-apple-system"/>
                <a:ea typeface="Calibri" panose="020F0502020204030204" pitchFamily="34" charset="0"/>
              </a:rPr>
              <a:t>Shifting focus to brand performance</a:t>
            </a:r>
            <a:r>
              <a:rPr lang="en-AU" sz="1800" dirty="0">
                <a:solidFill>
                  <a:srgbClr val="000000"/>
                </a:solidFill>
                <a:effectLst/>
                <a:latin typeface="Calibri" panose="020F0502020204030204" pitchFamily="34" charset="0"/>
                <a:ea typeface="Calibri" panose="020F0502020204030204" pitchFamily="34" charset="0"/>
              </a:rPr>
              <a:t> – </a:t>
            </a:r>
            <a:r>
              <a:rPr lang="en-AU" sz="1800" dirty="0">
                <a:solidFill>
                  <a:srgbClr val="2E333B"/>
                </a:solidFill>
                <a:effectLst/>
                <a:latin typeface="-apple-system"/>
                <a:ea typeface="Calibri" panose="020F0502020204030204" pitchFamily="34" charset="0"/>
              </a:rPr>
              <a:t>it's clear which brands are ahead and which ones are lagging</a:t>
            </a:r>
            <a:r>
              <a:rPr lang="en-AU" sz="1800" dirty="0">
                <a:solidFill>
                  <a:srgbClr val="000000"/>
                </a:solidFill>
                <a:effectLst/>
                <a:latin typeface="Calibri" panose="020F0502020204030204" pitchFamily="34" charset="0"/>
                <a:ea typeface="Calibri" panose="020F0502020204030204" pitchFamily="34" charset="0"/>
              </a:rPr>
              <a:t>. Brands F, C &amp; E are the top performers for major premium contributions, while J &amp; H were lower in there premium contributions.</a:t>
            </a:r>
            <a:endParaRPr lang="en-AU" sz="1800" dirty="0">
              <a:effectLst/>
              <a:latin typeface="Calibri" panose="020F0502020204030204" pitchFamily="34" charset="0"/>
              <a:ea typeface="Calibri" panose="020F0502020204030204" pitchFamily="34" charset="0"/>
            </a:endParaRPr>
          </a:p>
          <a:p>
            <a:endParaRPr lang="en-AU" dirty="0"/>
          </a:p>
          <a:p>
            <a:endParaRPr lang="en-AU" dirty="0"/>
          </a:p>
        </p:txBody>
      </p:sp>
      <p:sp>
        <p:nvSpPr>
          <p:cNvPr id="4" name="Slide Number Placeholder 3"/>
          <p:cNvSpPr>
            <a:spLocks noGrp="1"/>
          </p:cNvSpPr>
          <p:nvPr>
            <p:ph type="sldNum" sz="quarter" idx="5"/>
          </p:nvPr>
        </p:nvSpPr>
        <p:spPr/>
        <p:txBody>
          <a:bodyPr/>
          <a:lstStyle/>
          <a:p>
            <a:fld id="{E0D237D4-F62B-431F-97E2-EF7306478DFE}" type="slidenum">
              <a:rPr lang="en-AU" smtClean="0"/>
              <a:t>6</a:t>
            </a:fld>
            <a:endParaRPr lang="en-AU"/>
          </a:p>
        </p:txBody>
      </p:sp>
    </p:spTree>
    <p:extLst>
      <p:ext uri="{BB962C8B-B14F-4D97-AF65-F5344CB8AC3E}">
        <p14:creationId xmlns:p14="http://schemas.microsoft.com/office/powerpoint/2010/main" val="11561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With a deeper look its evident that some products are performing better under different brands, and others are not offered at all (we can see this for majority of brand J).</a:t>
            </a:r>
          </a:p>
          <a:p>
            <a:endParaRPr lang="en-AU" dirty="0"/>
          </a:p>
          <a:p>
            <a:r>
              <a:rPr lang="en-AU" dirty="0"/>
              <a:t>So major call outs:</a:t>
            </a:r>
          </a:p>
          <a:p>
            <a:r>
              <a:rPr lang="en-AU" dirty="0"/>
              <a:t>Brand A stands out for motorhome, C for boat, E for Motor and Motorcycle, and F is dominating Home.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connection between the brand and high performing products can indicate; a steady &amp; reliable product, and a strong product to brand fit that resonates with our customers</a:t>
            </a:r>
            <a:br>
              <a:rPr lang="en-AU" dirty="0"/>
            </a:br>
            <a:br>
              <a:rPr lang="en-AU" dirty="0"/>
            </a:br>
            <a:r>
              <a:rPr lang="en-AU" dirty="0"/>
              <a:t>On the other hand, brands with lower premiums could signal a misalignment – maybe policy features aren’t resonating, or there is a need to understand these customers better, perhaps some products have specific peaks, such as Boat or Caravan so less premiums are coming in</a:t>
            </a:r>
            <a:br>
              <a:rPr lang="en-AU" dirty="0"/>
            </a:br>
            <a:br>
              <a:rPr lang="en-AU" dirty="0"/>
            </a:br>
            <a:r>
              <a:rPr lang="en-AU" sz="1800" dirty="0">
                <a:solidFill>
                  <a:srgbClr val="000000"/>
                </a:solidFill>
                <a:effectLst/>
                <a:latin typeface="Calibri" panose="020F0502020204030204" pitchFamily="34" charset="0"/>
                <a:ea typeface="Calibri" panose="020F0502020204030204" pitchFamily="34" charset="0"/>
              </a:rPr>
              <a:t>It's clear based on what we’ve just discussed, to transform these insights into actions there are still a few “why” questions to be answered.</a:t>
            </a:r>
            <a:endParaRPr lang="en-AU" sz="1800" dirty="0">
              <a:effectLst/>
              <a:latin typeface="Calibri" panose="020F0502020204030204" pitchFamily="34" charset="0"/>
              <a:ea typeface="Calibri"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E0D237D4-F62B-431F-97E2-EF7306478DFE}" type="slidenum">
              <a:rPr lang="en-AU" smtClean="0"/>
              <a:t>7</a:t>
            </a:fld>
            <a:endParaRPr lang="en-AU"/>
          </a:p>
        </p:txBody>
      </p:sp>
    </p:spTree>
    <p:extLst>
      <p:ext uri="{BB962C8B-B14F-4D97-AF65-F5344CB8AC3E}">
        <p14:creationId xmlns:p14="http://schemas.microsoft.com/office/powerpoint/2010/main" val="115131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effectLst/>
                <a:latin typeface="Calibri" panose="020F0502020204030204" pitchFamily="34" charset="0"/>
                <a:ea typeface="Calibri" panose="020F0502020204030204" pitchFamily="34" charset="0"/>
              </a:rPr>
              <a:t>Now this was a really interesting insight – B</a:t>
            </a:r>
            <a:r>
              <a:rPr lang="en-AU" sz="1800" dirty="0">
                <a:solidFill>
                  <a:srgbClr val="2E333B"/>
                </a:solidFill>
                <a:effectLst/>
                <a:latin typeface="-apple-system"/>
                <a:ea typeface="Calibri" panose="020F0502020204030204" pitchFamily="34" charset="0"/>
              </a:rPr>
              <a:t>ut let's clear up a couple of terms first. "Renewal units" are the count of policies or the items covered by a policy. “Renewal transactions" are the updates or changes made to those policies, whether it's through a phone call, an email, or online.</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 </a:t>
            </a:r>
            <a:endParaRPr lang="en-AU" sz="1800" dirty="0">
              <a:effectLst/>
              <a:latin typeface="Calibri" panose="020F0502020204030204" pitchFamily="34" charset="0"/>
              <a:ea typeface="Calibri" panose="020F0502020204030204" pitchFamily="34" charset="0"/>
            </a:endParaRPr>
          </a:p>
          <a:p>
            <a:r>
              <a:rPr lang="en-AU" sz="1800" dirty="0">
                <a:solidFill>
                  <a:srgbClr val="000000"/>
                </a:solidFill>
                <a:effectLst/>
                <a:latin typeface="Calibri" panose="020F0502020204030204" pitchFamily="34" charset="0"/>
                <a:ea typeface="Calibri" panose="020F0502020204030204" pitchFamily="34" charset="0"/>
              </a:rPr>
              <a:t>The chart you are looking at shows an increase in renewal units with rising renewal transactions. So what does this trend suggest? </a:t>
            </a:r>
            <a:r>
              <a:rPr lang="en-AU" sz="1800" dirty="0">
                <a:solidFill>
                  <a:srgbClr val="2E333B"/>
                </a:solidFill>
                <a:effectLst/>
                <a:latin typeface="-apple-system"/>
                <a:ea typeface="Calibri" panose="020F0502020204030204" pitchFamily="34" charset="0"/>
              </a:rPr>
              <a:t>the more a customer engages with us—be it online or over the phone concerning their policy—the higher the chances they'll renew their policy</a:t>
            </a:r>
            <a:endParaRPr lang="en-AU" sz="1800" dirty="0">
              <a:effectLst/>
              <a:latin typeface="Calibri" panose="020F0502020204030204" pitchFamily="34" charset="0"/>
              <a:ea typeface="Calibri" panose="020F0502020204030204" pitchFamily="34" charset="0"/>
            </a:endParaRPr>
          </a:p>
          <a:p>
            <a:endParaRPr lang="en-AU" dirty="0"/>
          </a:p>
          <a:p>
            <a:r>
              <a:rPr lang="en-AU" dirty="0"/>
              <a:t>Now there is a lot to unpack when looking at this relationship, and the data in this dataset only provided a glimpse into it. We need understand the reason behind this? Are customers just satisfied with our services, is our pricing simply competitive, or are they happy with our loyalty program.</a:t>
            </a:r>
          </a:p>
          <a:p>
            <a:r>
              <a:rPr lang="en-AU" dirty="0"/>
              <a:t>To validate and solidify these findings further analysis will need to be conducted</a:t>
            </a:r>
          </a:p>
        </p:txBody>
      </p:sp>
      <p:sp>
        <p:nvSpPr>
          <p:cNvPr id="4" name="Slide Number Placeholder 3"/>
          <p:cNvSpPr>
            <a:spLocks noGrp="1"/>
          </p:cNvSpPr>
          <p:nvPr>
            <p:ph type="sldNum" sz="quarter" idx="5"/>
          </p:nvPr>
        </p:nvSpPr>
        <p:spPr/>
        <p:txBody>
          <a:bodyPr/>
          <a:lstStyle/>
          <a:p>
            <a:fld id="{E0D237D4-F62B-431F-97E2-EF7306478DFE}" type="slidenum">
              <a:rPr lang="en-AU" smtClean="0"/>
              <a:t>8</a:t>
            </a:fld>
            <a:endParaRPr lang="en-AU"/>
          </a:p>
        </p:txBody>
      </p:sp>
    </p:spTree>
    <p:extLst>
      <p:ext uri="{BB962C8B-B14F-4D97-AF65-F5344CB8AC3E}">
        <p14:creationId xmlns:p14="http://schemas.microsoft.com/office/powerpoint/2010/main" val="390302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preliminary insights, it's evident that there's more work to be done. We require additional data to make more informed decisions and develop effective strategies. Expanding the timeframe for our analysis is crucial to attain more comprehensive &amp; robust insights</a:t>
            </a:r>
          </a:p>
          <a:p>
            <a:endParaRPr lang="en-US" dirty="0"/>
          </a:p>
          <a:p>
            <a:r>
              <a:rPr lang="en-US" dirty="0"/>
              <a:t>This is particularly important when it comes to understanding long-term trends, seasonal variations, and delving deeper into customer behaviors. To achieve this, I propose a comprehensive approach that involves collecting a larger and more diverse dataset. This means gathering additional data, including customer satisfaction scores (Net Promoter Score or NPS), customer demographics, detailed policy information, complaints data, and conducting a thorough analysis of our competitors.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Enriching our dataset will empower us to make better-informed decisions that can drive our growth and help us maintain a competitive edge in the market. </a:t>
            </a:r>
            <a:r>
              <a:rPr lang="en-AU" sz="1800" dirty="0">
                <a:solidFill>
                  <a:srgbClr val="2E333B"/>
                </a:solidFill>
                <a:effectLst/>
                <a:latin typeface="-apple-system"/>
                <a:ea typeface="Calibri" panose="020F0502020204030204" pitchFamily="34" charset="0"/>
              </a:rPr>
              <a:t>This forward-thinking approach is key to keeping our business thriving and relevant as the market continues to change</a:t>
            </a:r>
            <a:endParaRPr lang="en-AU" sz="1800" dirty="0">
              <a:effectLst/>
              <a:latin typeface="Calibri" panose="020F0502020204030204" pitchFamily="34" charset="0"/>
              <a:ea typeface="Calibri"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E0D237D4-F62B-431F-97E2-EF7306478DFE}" type="slidenum">
              <a:rPr lang="en-AU" smtClean="0"/>
              <a:t>9</a:t>
            </a:fld>
            <a:endParaRPr lang="en-AU"/>
          </a:p>
        </p:txBody>
      </p:sp>
    </p:spTree>
    <p:extLst>
      <p:ext uri="{BB962C8B-B14F-4D97-AF65-F5344CB8AC3E}">
        <p14:creationId xmlns:p14="http://schemas.microsoft.com/office/powerpoint/2010/main" val="419475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D797-1EF2-A4A1-E070-39F4E1843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31FEFAE-A772-59CF-F86B-A29C1E00D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6FD255D-5EDD-DE8D-1600-ABB1BA0C88E7}"/>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DE744833-8723-32FF-90DA-CE9635F58B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C5EBD4-C1AA-9E7F-058E-AA16C06D0857}"/>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297073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C60F-6A5A-62A3-0E4A-E182274660B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3F703FB-EC5D-15A8-6398-60A890EB6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EEAD749-9A5C-B9FC-26DB-BA7FE3F81895}"/>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F44FDBAF-D34E-5953-75C9-4D36F3795E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79E0D9-2FB2-5171-DA05-25C48F44D4C6}"/>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87672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46E56-1DB1-38E6-BAD9-C1C9C7767D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224AD34-471D-6945-7144-30672AB11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656373-F74A-1DD6-A689-A47E06B634B2}"/>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2DA93114-7FC8-C1D6-C0CA-8580EDBC52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45FBEB-D836-87D2-2CB3-7BE405A0447D}"/>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2028944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5" name="Text Placeholder 4"/>
          <p:cNvSpPr>
            <a:spLocks noGrp="1"/>
          </p:cNvSpPr>
          <p:nvPr>
            <p:ph type="body" sz="quarter" idx="10" hasCustomPrompt="1"/>
          </p:nvPr>
        </p:nvSpPr>
        <p:spPr>
          <a:xfrm>
            <a:off x="5946129" y="127981"/>
            <a:ext cx="5472000" cy="3240000"/>
          </a:xfrm>
          <a:no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Click </a:t>
            </a:r>
            <a:r>
              <a:rPr lang="en-AU" dirty="0" err="1"/>
              <a:t>toType</a:t>
            </a:r>
            <a:r>
              <a:rPr lang="en-AU" dirty="0"/>
              <a:t>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Tree>
    <p:extLst>
      <p:ext uri="{BB962C8B-B14F-4D97-AF65-F5344CB8AC3E}">
        <p14:creationId xmlns:p14="http://schemas.microsoft.com/office/powerpoint/2010/main" val="3234294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3"/>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2126577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Su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4"/>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3753105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ef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6271067"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6271067"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24493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Righ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192000"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192000"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688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hite">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585578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Yellow">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FFDE2F"/>
              </a:gs>
              <a:gs pos="100000">
                <a:srgbClr val="FCAF1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857501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055748"/>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326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4313-4C53-88BA-8C1D-BE4BDA342B4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B60C980-D8E9-26E5-464B-F326CE92D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A9F1D7-C2D1-A725-CD83-398B7F5FD8D8}"/>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FBBB0204-C238-EA96-FF1C-8A6AB68B52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0CF297-2179-25B9-E8F6-9C84FE3F843D}"/>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4217102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3"/>
              </a:gs>
              <a:gs pos="100000">
                <a:srgbClr val="EF4123"/>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1177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4"/>
              </a:gs>
              <a:gs pos="100000">
                <a:srgbClr val="F48A6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9076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Blu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5"/>
              </a:gs>
              <a:gs pos="100000">
                <a:srgbClr val="3D8D8B"/>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201330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C6CA74"/>
              </a:gs>
              <a:gs pos="100000">
                <a:schemeClr val="accent6"/>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939143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lvl="0"/>
            <a:r>
              <a:rPr lang="en-AU" dirty="0"/>
              <a:t>Type text here, use indent levels to apply styles. Level 1 body text indented, level 2 subheading, level 3 bullets, level 4 bullets, level 5 body text no indent. Use back indent to move backwards through the levels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5"/>
          </p:nvPr>
        </p:nvSpPr>
        <p:spPr/>
        <p:txBody>
          <a:bodyPr/>
          <a:lstStyle/>
          <a:p>
            <a:fld id="{E8B17B30-B073-4267-AF98-E10852E7EF5D}" type="datetime4">
              <a:rPr lang="en-AU" smtClean="0"/>
              <a:t>5 March 2024</a:t>
            </a:fld>
            <a:endParaRPr lang="en-AU" dirty="0"/>
          </a:p>
        </p:txBody>
      </p:sp>
      <p:sp>
        <p:nvSpPr>
          <p:cNvPr id="10" name="Footer Placeholder 9"/>
          <p:cNvSpPr>
            <a:spLocks noGrp="1"/>
          </p:cNvSpPr>
          <p:nvPr>
            <p:ph type="ftr" sz="quarter" idx="16"/>
          </p:nvPr>
        </p:nvSpPr>
        <p:spPr/>
        <p:txBody>
          <a:bodyPr/>
          <a:lstStyle/>
          <a:p>
            <a:r>
              <a:rPr lang="en-AU"/>
              <a:t>Presentation Title | Event, Location</a:t>
            </a:r>
            <a:endParaRPr lang="en-AU" dirty="0"/>
          </a:p>
        </p:txBody>
      </p:sp>
      <p:sp>
        <p:nvSpPr>
          <p:cNvPr id="11" name="Slide Number Placeholder 10"/>
          <p:cNvSpPr>
            <a:spLocks noGrp="1"/>
          </p:cNvSpPr>
          <p:nvPr>
            <p:ph type="sldNum" sz="quarter" idx="17"/>
          </p:nvPr>
        </p:nvSpPr>
        <p:spPr/>
        <p:txBody>
          <a:bodyPr/>
          <a:lstStyle/>
          <a:p>
            <a:fld id="{3034ED35-68C8-490F-8179-2536BE7EA83A}" type="slidenum">
              <a:rPr lang="en-AU" smtClean="0"/>
              <a:pPr/>
              <a:t>‹#›</a:t>
            </a:fld>
            <a:endParaRPr lang="en-AU" dirty="0"/>
          </a:p>
        </p:txBody>
      </p:sp>
      <p:sp>
        <p:nvSpPr>
          <p:cNvPr id="5" name="Title 4"/>
          <p:cNvSpPr>
            <a:spLocks noGrp="1"/>
          </p:cNvSpPr>
          <p:nvPr>
            <p:ph type="title" hasCustomPrompt="1"/>
          </p:nvPr>
        </p:nvSpPr>
        <p:spPr/>
        <p:txBody>
          <a:bodyPr/>
          <a:lstStyle>
            <a:lvl1pPr>
              <a:defRPr baseline="0"/>
            </a:lvl1pPr>
          </a:lstStyle>
          <a:p>
            <a:r>
              <a:rPr lang="en-US" dirty="0"/>
              <a:t>Insert title</a:t>
            </a:r>
            <a:endParaRPr lang="en-AU" dirty="0"/>
          </a:p>
        </p:txBody>
      </p:sp>
      <p:sp>
        <p:nvSpPr>
          <p:cNvPr id="12"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535350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Left and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119284" y="288001"/>
            <a:ext cx="5856816" cy="55160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1"/>
            <a:ext cx="5760000" cy="479556"/>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617" y="600000"/>
            <a:ext cx="5760000" cy="960000"/>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1887287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 Left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262600" y="1439332"/>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6271067" y="254401"/>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6262600" y="575965"/>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1915773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 Right Content Lef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192000" y="1440000"/>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0"/>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000" y="576001"/>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900236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Title 4"/>
          <p:cNvSpPr>
            <a:spLocks noGrp="1"/>
          </p:cNvSpPr>
          <p:nvPr>
            <p:ph type="title"/>
          </p:nvPr>
        </p:nvSpPr>
        <p:spPr/>
        <p:txBody>
          <a:bodyPr/>
          <a:lstStyle/>
          <a:p>
            <a:r>
              <a:rPr lang="en-US"/>
              <a:t>Click to edit Master title style</a:t>
            </a:r>
            <a:endParaRPr lang="en-AU"/>
          </a:p>
        </p:txBody>
      </p:sp>
      <p:sp>
        <p:nvSpPr>
          <p:cNvPr id="7" name="Content Placeholder 6"/>
          <p:cNvSpPr>
            <a:spLocks noGrp="1"/>
          </p:cNvSpPr>
          <p:nvPr>
            <p:ph sz="quarter" idx="18" hasCustomPrompt="1"/>
          </p:nvPr>
        </p:nvSpPr>
        <p:spPr>
          <a:xfrm>
            <a:off x="192000" y="1462911"/>
            <a:ext cx="5664000" cy="4220092"/>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Content Placeholder 15"/>
          <p:cNvSpPr>
            <a:spLocks noGrp="1"/>
          </p:cNvSpPr>
          <p:nvPr>
            <p:ph sz="quarter" idx="19" hasCustomPrompt="1"/>
          </p:nvPr>
        </p:nvSpPr>
        <p:spPr>
          <a:xfrm>
            <a:off x="6120000" y="1462618"/>
            <a:ext cx="5664000" cy="4220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90631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8047"/>
            <a:ext cx="5664000"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6120000" y="1458047"/>
            <a:ext cx="56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12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7"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6120000"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1077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8FF8-9514-45D5-94E1-0A9047037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DAB5252-336E-C64E-A540-1118C8A9E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910A6-7A0F-203D-4644-355BCA241CD4}"/>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23AA97F1-6A4D-CA28-7CD8-AD9DC7D8BA2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80845A-9573-E3B8-3125-76EB07AE1E39}"/>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18543879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5 March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9200"/>
            <a:ext cx="3865651"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8096251" y="1459200"/>
            <a:ext cx="38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6251" y="1896000"/>
            <a:ext cx="381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8096251" y="1968001"/>
            <a:ext cx="38640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0" name="Text Placeholder 13"/>
          <p:cNvSpPr>
            <a:spLocks noGrp="1"/>
          </p:cNvSpPr>
          <p:nvPr>
            <p:ph type="body" sz="quarter" idx="22"/>
          </p:nvPr>
        </p:nvSpPr>
        <p:spPr>
          <a:xfrm>
            <a:off x="4142100" y="1459200"/>
            <a:ext cx="3865651" cy="384000"/>
          </a:xfrm>
        </p:spPr>
        <p:txBody>
          <a:bodyPr/>
          <a:lstStyle>
            <a:lvl1pPr indent="0">
              <a:lnSpc>
                <a:spcPts val="2533"/>
              </a:lnSpc>
              <a:spcAft>
                <a:spcPts val="0"/>
              </a:spcAft>
              <a:defRPr/>
            </a:lvl1pPr>
          </a:lstStyle>
          <a:p>
            <a:pPr lvl="0"/>
            <a:r>
              <a:rPr lang="en-US"/>
              <a:t>Click to edit Master text styles</a:t>
            </a:r>
          </a:p>
        </p:txBody>
      </p:sp>
      <p:cxnSp>
        <p:nvCxnSpPr>
          <p:cNvPr id="21" name="Straight Connector 20"/>
          <p:cNvCxnSpPr/>
          <p:nvPr userDrawn="1"/>
        </p:nvCxnSpPr>
        <p:spPr>
          <a:xfrm>
            <a:off x="41901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4"/>
          <p:cNvSpPr>
            <a:spLocks noGrp="1"/>
          </p:cNvSpPr>
          <p:nvPr>
            <p:ph sz="quarter" idx="23" hasCustomPrompt="1"/>
          </p:nvPr>
        </p:nvSpPr>
        <p:spPr>
          <a:xfrm>
            <a:off x="41427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215031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
        <p:nvSpPr>
          <p:cNvPr id="3" name="Title 2"/>
          <p:cNvSpPr>
            <a:spLocks noGrp="1"/>
          </p:cNvSpPr>
          <p:nvPr>
            <p:ph type="title"/>
          </p:nvPr>
        </p:nvSpPr>
        <p:spPr/>
        <p:txBody>
          <a:bodyPr/>
          <a:lstStyle/>
          <a:p>
            <a:r>
              <a:rPr lang="en-US"/>
              <a:t>Click to edit Master title style</a:t>
            </a:r>
            <a:endParaRPr lang="en-AU"/>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25111911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Insert title</a:t>
            </a:r>
          </a:p>
        </p:txBody>
      </p:sp>
      <p:sp>
        <p:nvSpPr>
          <p:cNvPr id="7" name="Date Placeholder 6"/>
          <p:cNvSpPr>
            <a:spLocks noGrp="1"/>
          </p:cNvSpPr>
          <p:nvPr>
            <p:ph type="dt" sz="half" idx="15"/>
          </p:nvPr>
        </p:nvSpPr>
        <p:spPr/>
        <p:txBody>
          <a:bodyPr/>
          <a:lstStyle/>
          <a:p>
            <a:fld id="{E8B17B30-B073-4267-AF98-E10852E7EF5D}" type="datetime4">
              <a:rPr lang="en-AU" smtClean="0"/>
              <a:t>5 March 2024</a:t>
            </a:fld>
            <a:endParaRPr lang="en-AU" dirty="0"/>
          </a:p>
        </p:txBody>
      </p:sp>
      <p:sp>
        <p:nvSpPr>
          <p:cNvPr id="8" name="Footer Placeholder 7"/>
          <p:cNvSpPr>
            <a:spLocks noGrp="1"/>
          </p:cNvSpPr>
          <p:nvPr>
            <p:ph type="ftr" sz="quarter" idx="16"/>
          </p:nvPr>
        </p:nvSpPr>
        <p:spPr/>
        <p:txBody>
          <a:bodyPr/>
          <a:lstStyle/>
          <a:p>
            <a:r>
              <a:rPr lang="en-AU"/>
              <a:t>Presentation Title | Event, Location</a:t>
            </a:r>
            <a:endParaRPr lang="en-AU" dirty="0"/>
          </a:p>
        </p:txBody>
      </p:sp>
      <p:sp>
        <p:nvSpPr>
          <p:cNvPr id="9" name="Slide Number Placeholder 8"/>
          <p:cNvSpPr>
            <a:spLocks noGrp="1"/>
          </p:cNvSpPr>
          <p:nvPr>
            <p:ph type="sldNum" sz="quarter" idx="17"/>
          </p:nvPr>
        </p:nvSpPr>
        <p:spPr/>
        <p:txBody>
          <a:bodyPr/>
          <a:lstStyle/>
          <a:p>
            <a:fld id="{3034ED35-68C8-490F-8179-2536BE7EA83A}" type="slidenum">
              <a:rPr lang="en-AU" smtClean="0"/>
              <a:pPr/>
              <a:t>‹#›</a:t>
            </a:fld>
            <a:endParaRPr lang="en-AU" dirty="0"/>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p>
        </p:txBody>
      </p:sp>
    </p:spTree>
    <p:extLst>
      <p:ext uri="{BB962C8B-B14F-4D97-AF65-F5344CB8AC3E}">
        <p14:creationId xmlns:p14="http://schemas.microsoft.com/office/powerpoint/2010/main" val="1857092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8B17B30-B073-4267-AF98-E10852E7EF5D}" type="datetime4">
              <a:rPr lang="en-AU" smtClean="0"/>
              <a:t>5 March 2024</a:t>
            </a:fld>
            <a:endParaRPr lang="en-AU" dirty="0"/>
          </a:p>
        </p:txBody>
      </p:sp>
      <p:sp>
        <p:nvSpPr>
          <p:cNvPr id="6" name="Footer Placeholder 5"/>
          <p:cNvSpPr>
            <a:spLocks noGrp="1"/>
          </p:cNvSpPr>
          <p:nvPr>
            <p:ph type="ftr" sz="quarter" idx="11"/>
          </p:nvPr>
        </p:nvSpPr>
        <p:spPr/>
        <p:txBody>
          <a:bodyPr/>
          <a:lstStyle/>
          <a:p>
            <a:r>
              <a:rPr lang="en-AU"/>
              <a:t>Presentation Title | Event, Location</a:t>
            </a:r>
            <a:endParaRPr lang="en-AU" dirty="0"/>
          </a:p>
        </p:txBody>
      </p:sp>
      <p:sp>
        <p:nvSpPr>
          <p:cNvPr id="7" name="Slide Number Placeholder 6"/>
          <p:cNvSpPr>
            <a:spLocks noGrp="1"/>
          </p:cNvSpPr>
          <p:nvPr>
            <p:ph type="sldNum" sz="quarter" idx="12"/>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821986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4" name="Text Placeholder 3"/>
          <p:cNvSpPr>
            <a:spLocks noGrp="1"/>
          </p:cNvSpPr>
          <p:nvPr>
            <p:ph type="body" sz="quarter" idx="13" hasCustomPrompt="1"/>
          </p:nvPr>
        </p:nvSpPr>
        <p:spPr>
          <a:xfrm>
            <a:off x="2496000" y="1800000"/>
            <a:ext cx="7200000" cy="1918224"/>
          </a:xfrm>
        </p:spPr>
        <p:txBody>
          <a:bodyPr anchor="b" anchorCtr="1"/>
          <a:lstStyle>
            <a:lvl1pPr indent="0" algn="ctr">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617845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4" name="Text Placeholder 3"/>
          <p:cNvSpPr>
            <a:spLocks noGrp="1"/>
          </p:cNvSpPr>
          <p:nvPr>
            <p:ph type="body" sz="quarter" idx="10" hasCustomPrompt="1"/>
          </p:nvPr>
        </p:nvSpPr>
        <p:spPr>
          <a:xfrm>
            <a:off x="192001" y="287999"/>
            <a:ext cx="3402100" cy="3204500"/>
          </a:xfrm>
        </p:spPr>
        <p:txBody>
          <a:bodyPr anchor="t" anchorCtr="0"/>
          <a:lstStyle>
            <a:lvl1pPr indent="0">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3018620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lour">
    <p:spTree>
      <p:nvGrpSpPr>
        <p:cNvPr id="1" name=""/>
        <p:cNvGrpSpPr/>
        <p:nvPr/>
      </p:nvGrpSpPr>
      <p:grpSpPr>
        <a:xfrm>
          <a:off x="0" y="0"/>
          <a:ext cx="0" cy="0"/>
          <a:chOff x="0" y="0"/>
          <a:chExt cx="0" cy="0"/>
        </a:xfrm>
      </p:grpSpPr>
      <p:sp>
        <p:nvSpPr>
          <p:cNvPr id="7" name="Date Placeholder 6"/>
          <p:cNvSpPr>
            <a:spLocks noGrp="1"/>
          </p:cNvSpPr>
          <p:nvPr userDrawn="1">
            <p:ph type="dt" sz="half" idx="15"/>
          </p:nvPr>
        </p:nvSpPr>
        <p:spPr/>
        <p:txBody>
          <a:bodyPr/>
          <a:lstStyle/>
          <a:p>
            <a:fld id="{E8B17B30-B073-4267-AF98-E10852E7EF5D}" type="datetime4">
              <a:rPr lang="en-AU" smtClean="0"/>
              <a:t>5 March 2024</a:t>
            </a:fld>
            <a:endParaRPr lang="en-AU" dirty="0"/>
          </a:p>
        </p:txBody>
      </p:sp>
      <p:sp>
        <p:nvSpPr>
          <p:cNvPr id="8" name="Footer Placeholder 7"/>
          <p:cNvSpPr>
            <a:spLocks noGrp="1"/>
          </p:cNvSpPr>
          <p:nvPr userDrawn="1">
            <p:ph type="ftr" sz="quarter" idx="16"/>
          </p:nvPr>
        </p:nvSpPr>
        <p:spPr/>
        <p:txBody>
          <a:bodyPr/>
          <a:lstStyle/>
          <a:p>
            <a:r>
              <a:rPr lang="en-AU"/>
              <a:t>Presentation Title | Event, Location</a:t>
            </a:r>
            <a:endParaRPr lang="en-AU" dirty="0"/>
          </a:p>
        </p:txBody>
      </p:sp>
      <p:sp>
        <p:nvSpPr>
          <p:cNvPr id="9" name="Slide Number Placeholder 8"/>
          <p:cNvSpPr>
            <a:spLocks noGrp="1"/>
          </p:cNvSpPr>
          <p:nvPr userDrawn="1">
            <p:ph type="sldNum" sz="quarter" idx="17"/>
          </p:nvPr>
        </p:nvSpPr>
        <p:spPr/>
        <p:txBody>
          <a:bodyPr/>
          <a:lstStyle/>
          <a:p>
            <a:fld id="{3034ED35-68C8-490F-8179-2536BE7EA83A}" type="slidenum">
              <a:rPr lang="en-AU" smtClean="0"/>
              <a:pPr/>
              <a:t>‹#›</a:t>
            </a:fld>
            <a:endParaRPr lang="en-AU" dirty="0"/>
          </a:p>
        </p:txBody>
      </p:sp>
      <p:grpSp>
        <p:nvGrpSpPr>
          <p:cNvPr id="4" name="Group 3"/>
          <p:cNvGrpSpPr/>
          <p:nvPr userDrawn="1"/>
        </p:nvGrpSpPr>
        <p:grpSpPr>
          <a:xfrm>
            <a:off x="175065" y="1632000"/>
            <a:ext cx="11659912" cy="2750401"/>
            <a:chOff x="131299" y="1223999"/>
            <a:chExt cx="8744934" cy="2062801"/>
          </a:xfrm>
        </p:grpSpPr>
        <p:sp>
          <p:nvSpPr>
            <p:cNvPr id="14" name="Rectangle 13"/>
            <p:cNvSpPr/>
            <p:nvPr userDrawn="1"/>
          </p:nvSpPr>
          <p:spPr>
            <a:xfrm>
              <a:off x="1985300" y="1800000"/>
              <a:ext cx="828000" cy="846001"/>
            </a:xfrm>
            <a:prstGeom prst="rect">
              <a:avLst/>
            </a:prstGeom>
            <a:solidFill>
              <a:schemeClr val="bg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2"/>
                </a:solidFill>
              </a:endParaRPr>
            </a:p>
          </p:txBody>
        </p:sp>
        <p:sp>
          <p:nvSpPr>
            <p:cNvPr id="15" name="Rectangle 14"/>
            <p:cNvSpPr/>
            <p:nvPr userDrawn="1"/>
          </p:nvSpPr>
          <p:spPr>
            <a:xfrm>
              <a:off x="1076300" y="1800000"/>
              <a:ext cx="828000" cy="846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solidFill>
                  <a:schemeClr val="accent1"/>
                </a:solidFill>
              </a:endParaRPr>
            </a:p>
          </p:txBody>
        </p:sp>
        <p:sp>
          <p:nvSpPr>
            <p:cNvPr id="17" name="TextBox 16"/>
            <p:cNvSpPr txBox="1"/>
            <p:nvPr userDrawn="1"/>
          </p:nvSpPr>
          <p:spPr>
            <a:xfrm>
              <a:off x="1049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5</a:t>
              </a:r>
              <a:endParaRPr lang="en-AU" sz="1067" dirty="0">
                <a:latin typeface="+mj-lt"/>
              </a:endParaRPr>
            </a:p>
          </p:txBody>
        </p:sp>
        <p:sp>
          <p:nvSpPr>
            <p:cNvPr id="24" name="Rectangle 23"/>
            <p:cNvSpPr/>
            <p:nvPr userDrawn="1"/>
          </p:nvSpPr>
          <p:spPr>
            <a:xfrm>
              <a:off x="5447400" y="1800000"/>
              <a:ext cx="828000" cy="84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sp>
          <p:nvSpPr>
            <p:cNvPr id="25" name="Rectangle 24"/>
            <p:cNvSpPr/>
            <p:nvPr userDrawn="1"/>
          </p:nvSpPr>
          <p:spPr>
            <a:xfrm>
              <a:off x="4547400" y="1800000"/>
              <a:ext cx="828000" cy="84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6"/>
                </a:solidFill>
              </a:endParaRPr>
            </a:p>
          </p:txBody>
        </p:sp>
        <p:sp>
          <p:nvSpPr>
            <p:cNvPr id="31" name="Rectangle 30"/>
            <p:cNvSpPr/>
            <p:nvPr userDrawn="1"/>
          </p:nvSpPr>
          <p:spPr>
            <a:xfrm>
              <a:off x="3647400" y="1800000"/>
              <a:ext cx="828000" cy="84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5"/>
                </a:solidFill>
              </a:endParaRPr>
            </a:p>
          </p:txBody>
        </p:sp>
        <p:sp>
          <p:nvSpPr>
            <p:cNvPr id="21" name="Rectangle 20"/>
            <p:cNvSpPr/>
            <p:nvPr userDrawn="1"/>
          </p:nvSpPr>
          <p:spPr>
            <a:xfrm>
              <a:off x="167300" y="1800000"/>
              <a:ext cx="828000" cy="84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1"/>
                </a:solidFill>
              </a:endParaRPr>
            </a:p>
          </p:txBody>
        </p:sp>
        <p:sp>
          <p:nvSpPr>
            <p:cNvPr id="22" name="TextBox 21"/>
            <p:cNvSpPr txBox="1"/>
            <p:nvPr userDrawn="1"/>
          </p:nvSpPr>
          <p:spPr>
            <a:xfrm>
              <a:off x="131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0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67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70</a:t>
              </a:r>
              <a:endParaRPr lang="en-AU" sz="1067" dirty="0">
                <a:latin typeface="+mj-lt"/>
              </a:endParaRPr>
            </a:p>
          </p:txBody>
        </p:sp>
        <p:sp>
          <p:nvSpPr>
            <p:cNvPr id="23" name="TextBox 22"/>
            <p:cNvSpPr txBox="1"/>
            <p:nvPr userDrawn="1"/>
          </p:nvSpPr>
          <p:spPr>
            <a:xfrm>
              <a:off x="131299" y="1223999"/>
              <a:ext cx="2682001" cy="468000"/>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Primary Colour Palette</a:t>
              </a:r>
            </a:p>
          </p:txBody>
        </p:sp>
        <p:sp>
          <p:nvSpPr>
            <p:cNvPr id="13" name="TextBox 12"/>
            <p:cNvSpPr txBox="1"/>
            <p:nvPr userDrawn="1"/>
          </p:nvSpPr>
          <p:spPr>
            <a:xfrm>
              <a:off x="3564000" y="1224000"/>
              <a:ext cx="5312233" cy="369332"/>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Secondary Colour Palette</a:t>
              </a:r>
              <a:br>
                <a:rPr lang="en-AU" sz="1333" b="0" dirty="0">
                  <a:solidFill>
                    <a:schemeClr val="tx1"/>
                  </a:solidFill>
                  <a:latin typeface="+mn-lt"/>
                </a:rPr>
              </a:br>
              <a:r>
                <a:rPr lang="en-AU" sz="1333" b="0" dirty="0">
                  <a:solidFill>
                    <a:schemeClr val="tx1"/>
                  </a:solidFill>
                  <a:latin typeface="+mn-lt"/>
                </a:rPr>
                <a:t>(to</a:t>
              </a:r>
              <a:r>
                <a:rPr lang="en-AU" sz="1333" b="0" baseline="0" dirty="0">
                  <a:solidFill>
                    <a:schemeClr val="tx1"/>
                  </a:solidFill>
                  <a:latin typeface="+mn-lt"/>
                </a:rPr>
                <a:t> be used for tables, charts, graphs and highlights)</a:t>
              </a:r>
              <a:endParaRPr lang="en-AU" sz="1333" b="0" dirty="0">
                <a:solidFill>
                  <a:schemeClr val="accent1">
                    <a:lumMod val="75000"/>
                  </a:schemeClr>
                </a:solidFill>
                <a:latin typeface="+mn-lt"/>
              </a:endParaRPr>
            </a:p>
          </p:txBody>
        </p:sp>
        <p:sp>
          <p:nvSpPr>
            <p:cNvPr id="32" name="TextBox 31"/>
            <p:cNvSpPr txBox="1"/>
            <p:nvPr userDrawn="1"/>
          </p:nvSpPr>
          <p:spPr>
            <a:xfrm>
              <a:off x="19493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240</a:t>
              </a:r>
              <a:endParaRPr lang="en-AU" sz="1067" dirty="0">
                <a:latin typeface="+mj-lt"/>
              </a:endParaRPr>
            </a:p>
          </p:txBody>
        </p:sp>
        <p:sp>
          <p:nvSpPr>
            <p:cNvPr id="35" name="TextBox 34"/>
            <p:cNvSpPr txBox="1"/>
            <p:nvPr userDrawn="1"/>
          </p:nvSpPr>
          <p:spPr>
            <a:xfrm>
              <a:off x="36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243</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112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33</a:t>
              </a:r>
              <a:endParaRPr lang="en-AU" sz="1067" dirty="0">
                <a:latin typeface="+mj-lt"/>
              </a:endParaRPr>
            </a:p>
          </p:txBody>
        </p:sp>
        <p:sp>
          <p:nvSpPr>
            <p:cNvPr id="36" name="TextBox 35"/>
            <p:cNvSpPr txBox="1"/>
            <p:nvPr userDrawn="1"/>
          </p:nvSpPr>
          <p:spPr>
            <a:xfrm>
              <a:off x="45421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165</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63</a:t>
              </a:r>
              <a:endParaRPr lang="en-AU" sz="1067" dirty="0">
                <a:latin typeface="+mj-lt"/>
              </a:endParaRPr>
            </a:p>
          </p:txBody>
        </p:sp>
        <p:sp>
          <p:nvSpPr>
            <p:cNvPr id="37" name="TextBox 36"/>
            <p:cNvSpPr txBox="1"/>
            <p:nvPr userDrawn="1"/>
          </p:nvSpPr>
          <p:spPr>
            <a:xfrm>
              <a:off x="54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121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186</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184</a:t>
              </a:r>
              <a:endParaRPr lang="en-AU" sz="1067" dirty="0">
                <a:latin typeface="+mj-lt"/>
              </a:endParaRPr>
            </a:p>
          </p:txBody>
        </p:sp>
        <p:sp>
          <p:nvSpPr>
            <p:cNvPr id="38" name="TextBox 37"/>
            <p:cNvSpPr txBox="1"/>
            <p:nvPr userDrawn="1"/>
          </p:nvSpPr>
          <p:spPr>
            <a:xfrm>
              <a:off x="63431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162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178</a:t>
              </a:r>
              <a:endParaRPr lang="en-AU" sz="1067" dirty="0">
                <a:latin typeface="+mj-lt"/>
              </a:endParaRPr>
            </a:p>
          </p:txBody>
        </p:sp>
        <p:sp>
          <p:nvSpPr>
            <p:cNvPr id="39" name="Rectangle 38"/>
            <p:cNvSpPr/>
            <p:nvPr userDrawn="1"/>
          </p:nvSpPr>
          <p:spPr>
            <a:xfrm>
              <a:off x="6347400" y="1800000"/>
              <a:ext cx="828000" cy="84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grpSp>
      <p:sp>
        <p:nvSpPr>
          <p:cNvPr id="3" name="TextBox 2"/>
          <p:cNvSpPr txBox="1"/>
          <p:nvPr userDrawn="1"/>
        </p:nvSpPr>
        <p:spPr>
          <a:xfrm>
            <a:off x="115623" y="253097"/>
            <a:ext cx="1820333" cy="388248"/>
          </a:xfrm>
          <a:prstGeom prst="rect">
            <a:avLst/>
          </a:prstGeom>
          <a:noFill/>
        </p:spPr>
        <p:txBody>
          <a:bodyPr wrap="square" rtlCol="0">
            <a:spAutoFit/>
          </a:bodyPr>
          <a:lstStyle/>
          <a:p>
            <a:pPr>
              <a:lnSpc>
                <a:spcPct val="112000"/>
              </a:lnSpc>
            </a:pPr>
            <a:r>
              <a:rPr lang="en-AU" sz="1867" dirty="0"/>
              <a:t>Colour Palette</a:t>
            </a:r>
          </a:p>
        </p:txBody>
      </p:sp>
    </p:spTree>
    <p:extLst>
      <p:ext uri="{BB962C8B-B14F-4D97-AF65-F5344CB8AC3E}">
        <p14:creationId xmlns:p14="http://schemas.microsoft.com/office/powerpoint/2010/main" val="4082653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Tree>
    <p:extLst>
      <p:ext uri="{BB962C8B-B14F-4D97-AF65-F5344CB8AC3E}">
        <p14:creationId xmlns:p14="http://schemas.microsoft.com/office/powerpoint/2010/main" val="3805900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04D4E0-389E-484C-8A9A-BC4E16FEFA0F}" type="slidenum">
              <a:rPr lang="id-ID" smtClean="0"/>
              <a:t>‹#›</a:t>
            </a:fld>
            <a:endParaRPr lang="id-ID"/>
          </a:p>
        </p:txBody>
      </p:sp>
    </p:spTree>
    <p:extLst>
      <p:ext uri="{BB962C8B-B14F-4D97-AF65-F5344CB8AC3E}">
        <p14:creationId xmlns:p14="http://schemas.microsoft.com/office/powerpoint/2010/main" val="33271059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mparison 2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3"/>
          <p:cNvSpPr>
            <a:spLocks noGrp="1"/>
          </p:cNvSpPr>
          <p:nvPr>
            <p:ph type="pic" sz="quarter" idx="14"/>
          </p:nvPr>
        </p:nvSpPr>
        <p:spPr>
          <a:xfrm>
            <a:off x="7315649" y="1411660"/>
            <a:ext cx="2847452" cy="2177701"/>
          </a:xfrm>
        </p:spPr>
      </p:sp>
      <p:sp>
        <p:nvSpPr>
          <p:cNvPr id="7" name="Picture Placeholder 2"/>
          <p:cNvSpPr>
            <a:spLocks noGrp="1"/>
          </p:cNvSpPr>
          <p:nvPr>
            <p:ph type="pic" sz="quarter" idx="13"/>
          </p:nvPr>
        </p:nvSpPr>
        <p:spPr>
          <a:xfrm>
            <a:off x="1972450" y="1399536"/>
            <a:ext cx="2776972" cy="2177701"/>
          </a:xfrm>
        </p:spPr>
      </p:sp>
    </p:spTree>
    <p:extLst>
      <p:ext uri="{BB962C8B-B14F-4D97-AF65-F5344CB8AC3E}">
        <p14:creationId xmlns:p14="http://schemas.microsoft.com/office/powerpoint/2010/main" val="282428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7F2F-9293-BEA4-C983-2031BCBE8E6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6ED4444-B99A-6909-2209-51F133E0AD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B867156-1CDC-CB78-5CD8-9D49A9504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91345F-DE5A-EB00-7AAB-14F4D6D62FAE}"/>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6" name="Footer Placeholder 5">
            <a:extLst>
              <a:ext uri="{FF2B5EF4-FFF2-40B4-BE49-F238E27FC236}">
                <a16:creationId xmlns:a16="http://schemas.microsoft.com/office/drawing/2014/main" id="{789143DB-8EDD-F3D3-97B3-5CE4B88FCE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718088-13C1-9794-E9B0-348F3A29E0E2}"/>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954044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mparison 3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8"/>
          <p:cNvSpPr>
            <a:spLocks noGrp="1"/>
          </p:cNvSpPr>
          <p:nvPr>
            <p:ph type="pic" sz="quarter" idx="13"/>
          </p:nvPr>
        </p:nvSpPr>
        <p:spPr>
          <a:xfrm>
            <a:off x="1069526" y="2070102"/>
            <a:ext cx="2247900" cy="2247900"/>
          </a:xfrm>
          <a:prstGeom prst="ellipse">
            <a:avLst/>
          </a:prstGeom>
        </p:spPr>
        <p:txBody>
          <a:bodyPr/>
          <a:lstStyle/>
          <a:p>
            <a:r>
              <a:rPr lang="en-US"/>
              <a:t>Click icon to add picture</a:t>
            </a:r>
            <a:endParaRPr lang="id-ID" dirty="0"/>
          </a:p>
        </p:txBody>
      </p:sp>
      <p:sp>
        <p:nvSpPr>
          <p:cNvPr id="10" name="Picture Placeholder 8"/>
          <p:cNvSpPr>
            <a:spLocks noGrp="1"/>
          </p:cNvSpPr>
          <p:nvPr>
            <p:ph type="pic" sz="quarter" idx="14"/>
          </p:nvPr>
        </p:nvSpPr>
        <p:spPr>
          <a:xfrm>
            <a:off x="4972051" y="2070102"/>
            <a:ext cx="2247900" cy="2247900"/>
          </a:xfrm>
          <a:prstGeom prst="ellipse">
            <a:avLst/>
          </a:prstGeom>
        </p:spPr>
        <p:txBody>
          <a:bodyPr/>
          <a:lstStyle/>
          <a:p>
            <a:r>
              <a:rPr lang="en-US"/>
              <a:t>Click icon to add picture</a:t>
            </a:r>
            <a:endParaRPr lang="id-ID" dirty="0"/>
          </a:p>
        </p:txBody>
      </p:sp>
      <p:sp>
        <p:nvSpPr>
          <p:cNvPr id="11" name="Picture Placeholder 8"/>
          <p:cNvSpPr>
            <a:spLocks noGrp="1"/>
          </p:cNvSpPr>
          <p:nvPr>
            <p:ph type="pic" sz="quarter" idx="15"/>
          </p:nvPr>
        </p:nvSpPr>
        <p:spPr>
          <a:xfrm>
            <a:off x="8889093" y="2070102"/>
            <a:ext cx="2247900" cy="2247900"/>
          </a:xfrm>
          <a:prstGeom prst="ellipse">
            <a:avLst/>
          </a:prstGeom>
        </p:spPr>
        <p:txBody>
          <a:bodyPr/>
          <a:lstStyle/>
          <a:p>
            <a:r>
              <a:rPr lang="en-US"/>
              <a:t>Click icon to add picture</a:t>
            </a:r>
            <a:endParaRPr lang="id-ID" dirty="0"/>
          </a:p>
        </p:txBody>
      </p:sp>
    </p:spTree>
    <p:extLst>
      <p:ext uri="{BB962C8B-B14F-4D97-AF65-F5344CB8AC3E}">
        <p14:creationId xmlns:p14="http://schemas.microsoft.com/office/powerpoint/2010/main" val="36534676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6"/>
          <p:cNvSpPr>
            <a:spLocks noGrp="1"/>
          </p:cNvSpPr>
          <p:nvPr>
            <p:ph type="pic" sz="quarter" idx="13"/>
          </p:nvPr>
        </p:nvSpPr>
        <p:spPr>
          <a:xfrm>
            <a:off x="4695825" y="2143127"/>
            <a:ext cx="2743200" cy="360997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4050773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7679669" y="1933036"/>
            <a:ext cx="2621951" cy="2747752"/>
          </a:xfrm>
          <a:custGeom>
            <a:avLst/>
            <a:gdLst>
              <a:gd name="connsiteX0" fmla="*/ 0 w 1397000"/>
              <a:gd name="connsiteY0" fmla="*/ 0 h 2730500"/>
              <a:gd name="connsiteX1" fmla="*/ 1397000 w 1397000"/>
              <a:gd name="connsiteY1" fmla="*/ 0 h 2730500"/>
              <a:gd name="connsiteX2" fmla="*/ 1397000 w 1397000"/>
              <a:gd name="connsiteY2" fmla="*/ 2730500 h 2730500"/>
              <a:gd name="connsiteX3" fmla="*/ 0 w 1397000"/>
              <a:gd name="connsiteY3" fmla="*/ 2730500 h 2730500"/>
              <a:gd name="connsiteX4" fmla="*/ 0 w 1397000"/>
              <a:gd name="connsiteY4" fmla="*/ 0 h 2730500"/>
              <a:gd name="connsiteX0" fmla="*/ 0 w 2414917"/>
              <a:gd name="connsiteY0" fmla="*/ 0 h 2730500"/>
              <a:gd name="connsiteX1" fmla="*/ 1397000 w 2414917"/>
              <a:gd name="connsiteY1" fmla="*/ 0 h 2730500"/>
              <a:gd name="connsiteX2" fmla="*/ 2414917 w 2414917"/>
              <a:gd name="connsiteY2" fmla="*/ 2316432 h 2730500"/>
              <a:gd name="connsiteX3" fmla="*/ 0 w 2414917"/>
              <a:gd name="connsiteY3" fmla="*/ 2730500 h 2730500"/>
              <a:gd name="connsiteX4" fmla="*/ 0 w 2414917"/>
              <a:gd name="connsiteY4" fmla="*/ 0 h 2730500"/>
              <a:gd name="connsiteX0" fmla="*/ 0 w 2414917"/>
              <a:gd name="connsiteY0" fmla="*/ 86264 h 2816764"/>
              <a:gd name="connsiteX1" fmla="*/ 1095076 w 2414917"/>
              <a:gd name="connsiteY1" fmla="*/ 0 h 2816764"/>
              <a:gd name="connsiteX2" fmla="*/ 2414917 w 2414917"/>
              <a:gd name="connsiteY2" fmla="*/ 2402696 h 2816764"/>
              <a:gd name="connsiteX3" fmla="*/ 0 w 2414917"/>
              <a:gd name="connsiteY3" fmla="*/ 2816764 h 2816764"/>
              <a:gd name="connsiteX4" fmla="*/ 0 w 2414917"/>
              <a:gd name="connsiteY4" fmla="*/ 86264 h 2816764"/>
              <a:gd name="connsiteX0" fmla="*/ 0 w 2621951"/>
              <a:gd name="connsiteY0" fmla="*/ 258792 h 2816764"/>
              <a:gd name="connsiteX1" fmla="*/ 1302110 w 2621951"/>
              <a:gd name="connsiteY1" fmla="*/ 0 h 2816764"/>
              <a:gd name="connsiteX2" fmla="*/ 2621951 w 2621951"/>
              <a:gd name="connsiteY2" fmla="*/ 2402696 h 2816764"/>
              <a:gd name="connsiteX3" fmla="*/ 207034 w 2621951"/>
              <a:gd name="connsiteY3" fmla="*/ 2816764 h 2816764"/>
              <a:gd name="connsiteX4" fmla="*/ 0 w 2621951"/>
              <a:gd name="connsiteY4" fmla="*/ 258792 h 2816764"/>
              <a:gd name="connsiteX0" fmla="*/ 0 w 2621951"/>
              <a:gd name="connsiteY0" fmla="*/ 258792 h 2747752"/>
              <a:gd name="connsiteX1" fmla="*/ 1302110 w 2621951"/>
              <a:gd name="connsiteY1" fmla="*/ 0 h 2747752"/>
              <a:gd name="connsiteX2" fmla="*/ 2621951 w 2621951"/>
              <a:gd name="connsiteY2" fmla="*/ 2402696 h 2747752"/>
              <a:gd name="connsiteX3" fmla="*/ 1337094 w 2621951"/>
              <a:gd name="connsiteY3" fmla="*/ 2747752 h 2747752"/>
              <a:gd name="connsiteX4" fmla="*/ 0 w 2621951"/>
              <a:gd name="connsiteY4" fmla="*/ 258792 h 2747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951" h="2747752">
                <a:moveTo>
                  <a:pt x="0" y="258792"/>
                </a:moveTo>
                <a:lnTo>
                  <a:pt x="1302110" y="0"/>
                </a:lnTo>
                <a:lnTo>
                  <a:pt x="2621951" y="2402696"/>
                </a:lnTo>
                <a:lnTo>
                  <a:pt x="1337094" y="2747752"/>
                </a:lnTo>
                <a:lnTo>
                  <a:pt x="0" y="258792"/>
                </a:lnTo>
                <a:close/>
              </a:path>
            </a:pathLst>
          </a:custGeom>
        </p:spPr>
        <p:txBody>
          <a:bodyPr/>
          <a:lstStyle>
            <a:lvl1pPr>
              <a:defRPr sz="1351"/>
            </a:lvl1pPr>
          </a:lstStyle>
          <a:p>
            <a:r>
              <a:rPr lang="en-US"/>
              <a:t>Click icon to add picture</a:t>
            </a:r>
            <a:endParaRPr lang="id-ID" dirty="0"/>
          </a:p>
        </p:txBody>
      </p:sp>
    </p:spTree>
    <p:extLst>
      <p:ext uri="{BB962C8B-B14F-4D97-AF65-F5344CB8AC3E}">
        <p14:creationId xmlns:p14="http://schemas.microsoft.com/office/powerpoint/2010/main" val="3831668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6"/>
          <p:cNvSpPr>
            <a:spLocks noGrp="1"/>
          </p:cNvSpPr>
          <p:nvPr>
            <p:ph type="pic" sz="quarter" idx="13"/>
          </p:nvPr>
        </p:nvSpPr>
        <p:spPr>
          <a:xfrm>
            <a:off x="533401" y="1803405"/>
            <a:ext cx="1701801" cy="2522539"/>
          </a:xfrm>
          <a:prstGeom prst="rect">
            <a:avLst/>
          </a:prstGeom>
        </p:spPr>
        <p:txBody>
          <a:bodyPr/>
          <a:lstStyle/>
          <a:p>
            <a:r>
              <a:rPr lang="en-US"/>
              <a:t>Click icon to add picture</a:t>
            </a:r>
            <a:endParaRPr lang="id-ID"/>
          </a:p>
        </p:txBody>
      </p:sp>
      <p:sp>
        <p:nvSpPr>
          <p:cNvPr id="9" name="Picture Placeholder 6"/>
          <p:cNvSpPr>
            <a:spLocks noGrp="1"/>
          </p:cNvSpPr>
          <p:nvPr>
            <p:ph type="pic" sz="quarter" idx="14"/>
          </p:nvPr>
        </p:nvSpPr>
        <p:spPr>
          <a:xfrm>
            <a:off x="2201333" y="1930407"/>
            <a:ext cx="1659467" cy="298820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40675239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8"/>
          <p:cNvSpPr>
            <a:spLocks noGrp="1"/>
          </p:cNvSpPr>
          <p:nvPr>
            <p:ph type="pic" sz="quarter" idx="15"/>
          </p:nvPr>
        </p:nvSpPr>
        <p:spPr>
          <a:xfrm>
            <a:off x="7466205" y="3086521"/>
            <a:ext cx="4230497" cy="3211512"/>
          </a:xfrm>
        </p:spPr>
        <p:txBody>
          <a:bodyPr/>
          <a:lstStyle/>
          <a:p>
            <a:r>
              <a:rPr lang="en-US"/>
              <a:t>Click icon to add picture</a:t>
            </a:r>
            <a:endParaRPr lang="id-ID"/>
          </a:p>
        </p:txBody>
      </p:sp>
      <p:sp>
        <p:nvSpPr>
          <p:cNvPr id="11" name="Picture Placeholder 8"/>
          <p:cNvSpPr>
            <a:spLocks noGrp="1"/>
          </p:cNvSpPr>
          <p:nvPr>
            <p:ph type="pic" sz="quarter" idx="16"/>
          </p:nvPr>
        </p:nvSpPr>
        <p:spPr>
          <a:xfrm>
            <a:off x="5491847" y="1690688"/>
            <a:ext cx="4457700" cy="3363912"/>
          </a:xfrm>
        </p:spPr>
        <p:txBody>
          <a:bodyPr/>
          <a:lstStyle/>
          <a:p>
            <a:r>
              <a:rPr lang="en-US"/>
              <a:t>Click icon to add picture</a:t>
            </a:r>
            <a:endParaRPr lang="id-ID"/>
          </a:p>
        </p:txBody>
      </p:sp>
    </p:spTree>
    <p:extLst>
      <p:ext uri="{BB962C8B-B14F-4D97-AF65-F5344CB8AC3E}">
        <p14:creationId xmlns:p14="http://schemas.microsoft.com/office/powerpoint/2010/main" val="41261305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5"/>
          </p:nvPr>
        </p:nvSpPr>
        <p:spPr>
          <a:xfrm>
            <a:off x="7888755" y="1746122"/>
            <a:ext cx="1926196" cy="2873225"/>
          </a:xfrm>
        </p:spPr>
        <p:txBody>
          <a:bodyPr/>
          <a:lstStyle/>
          <a:p>
            <a:r>
              <a:rPr lang="en-US"/>
              <a:t>Click icon to add picture</a:t>
            </a:r>
            <a:endParaRPr lang="id-ID"/>
          </a:p>
        </p:txBody>
      </p:sp>
    </p:spTree>
    <p:extLst>
      <p:ext uri="{BB962C8B-B14F-4D97-AF65-F5344CB8AC3E}">
        <p14:creationId xmlns:p14="http://schemas.microsoft.com/office/powerpoint/2010/main" val="19812842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5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2"/>
          <p:cNvSpPr>
            <a:spLocks noGrp="1"/>
          </p:cNvSpPr>
          <p:nvPr>
            <p:ph type="pic" sz="quarter" idx="13"/>
          </p:nvPr>
        </p:nvSpPr>
        <p:spPr>
          <a:xfrm>
            <a:off x="1308103" y="1986810"/>
            <a:ext cx="2908300" cy="3927909"/>
          </a:xfrm>
        </p:spPr>
        <p:txBody>
          <a:bodyPr/>
          <a:lstStyle/>
          <a:p>
            <a:r>
              <a:rPr lang="en-US"/>
              <a:t>Click icon to add picture</a:t>
            </a:r>
            <a:endParaRPr lang="id-ID"/>
          </a:p>
        </p:txBody>
      </p:sp>
    </p:spTree>
    <p:extLst>
      <p:ext uri="{BB962C8B-B14F-4D97-AF65-F5344CB8AC3E}">
        <p14:creationId xmlns:p14="http://schemas.microsoft.com/office/powerpoint/2010/main" val="8841849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
          <p:cNvSpPr>
            <a:spLocks noGrp="1"/>
          </p:cNvSpPr>
          <p:nvPr>
            <p:ph type="pic" sz="quarter" idx="13"/>
          </p:nvPr>
        </p:nvSpPr>
        <p:spPr>
          <a:xfrm>
            <a:off x="1222377"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7" name="Picture Placeholder 2"/>
          <p:cNvSpPr>
            <a:spLocks noGrp="1"/>
          </p:cNvSpPr>
          <p:nvPr>
            <p:ph type="pic" sz="quarter" idx="14"/>
          </p:nvPr>
        </p:nvSpPr>
        <p:spPr>
          <a:xfrm>
            <a:off x="4533788"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8" name="Picture Placeholder 2"/>
          <p:cNvSpPr>
            <a:spLocks noGrp="1"/>
          </p:cNvSpPr>
          <p:nvPr>
            <p:ph type="pic" sz="quarter" idx="15"/>
          </p:nvPr>
        </p:nvSpPr>
        <p:spPr>
          <a:xfrm>
            <a:off x="7858049"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9" name="Picture Placeholder 2"/>
          <p:cNvSpPr>
            <a:spLocks noGrp="1"/>
          </p:cNvSpPr>
          <p:nvPr>
            <p:ph type="pic" sz="quarter" idx="16"/>
          </p:nvPr>
        </p:nvSpPr>
        <p:spPr>
          <a:xfrm>
            <a:off x="1222377"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0" name="Picture Placeholder 2"/>
          <p:cNvSpPr>
            <a:spLocks noGrp="1"/>
          </p:cNvSpPr>
          <p:nvPr>
            <p:ph type="pic" sz="quarter" idx="17"/>
          </p:nvPr>
        </p:nvSpPr>
        <p:spPr>
          <a:xfrm>
            <a:off x="4533788"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1" name="Picture Placeholder 2"/>
          <p:cNvSpPr>
            <a:spLocks noGrp="1"/>
          </p:cNvSpPr>
          <p:nvPr>
            <p:ph type="pic" sz="quarter" idx="18"/>
          </p:nvPr>
        </p:nvSpPr>
        <p:spPr>
          <a:xfrm>
            <a:off x="7858049"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Tree>
    <p:extLst>
      <p:ext uri="{BB962C8B-B14F-4D97-AF65-F5344CB8AC3E}">
        <p14:creationId xmlns:p14="http://schemas.microsoft.com/office/powerpoint/2010/main" val="24981913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2" name="Picture Placeholder 11"/>
          <p:cNvSpPr>
            <a:spLocks noGrp="1"/>
          </p:cNvSpPr>
          <p:nvPr>
            <p:ph type="pic" sz="quarter" idx="13"/>
          </p:nvPr>
        </p:nvSpPr>
        <p:spPr>
          <a:xfrm>
            <a:off x="916105" y="1657581"/>
            <a:ext cx="2232000" cy="3600000"/>
          </a:xfrm>
          <a:prstGeom prst="rect">
            <a:avLst/>
          </a:prstGeom>
        </p:spPr>
        <p:txBody>
          <a:bodyPr/>
          <a:lstStyle/>
          <a:p>
            <a:r>
              <a:rPr lang="en-US"/>
              <a:t>Click icon to add picture</a:t>
            </a:r>
            <a:endParaRPr lang="id-ID"/>
          </a:p>
        </p:txBody>
      </p:sp>
      <p:sp>
        <p:nvSpPr>
          <p:cNvPr id="13" name="Picture Placeholder 11"/>
          <p:cNvSpPr>
            <a:spLocks noGrp="1"/>
          </p:cNvSpPr>
          <p:nvPr>
            <p:ph type="pic" sz="quarter" idx="14"/>
          </p:nvPr>
        </p:nvSpPr>
        <p:spPr>
          <a:xfrm>
            <a:off x="3619863" y="1657581"/>
            <a:ext cx="2232000" cy="3600000"/>
          </a:xfrm>
          <a:prstGeom prst="rect">
            <a:avLst/>
          </a:prstGeom>
        </p:spPr>
        <p:txBody>
          <a:bodyPr/>
          <a:lstStyle/>
          <a:p>
            <a:r>
              <a:rPr lang="en-US"/>
              <a:t>Click icon to add picture</a:t>
            </a:r>
            <a:endParaRPr lang="id-ID"/>
          </a:p>
        </p:txBody>
      </p:sp>
      <p:sp>
        <p:nvSpPr>
          <p:cNvPr id="14" name="Picture Placeholder 11"/>
          <p:cNvSpPr>
            <a:spLocks noGrp="1"/>
          </p:cNvSpPr>
          <p:nvPr>
            <p:ph type="pic" sz="quarter" idx="15"/>
          </p:nvPr>
        </p:nvSpPr>
        <p:spPr>
          <a:xfrm>
            <a:off x="6313605" y="1657581"/>
            <a:ext cx="2232000" cy="3600000"/>
          </a:xfrm>
          <a:prstGeom prst="rect">
            <a:avLst/>
          </a:prstGeom>
        </p:spPr>
        <p:txBody>
          <a:bodyPr/>
          <a:lstStyle/>
          <a:p>
            <a:r>
              <a:rPr lang="en-US"/>
              <a:t>Click icon to add picture</a:t>
            </a:r>
            <a:endParaRPr lang="id-ID"/>
          </a:p>
        </p:txBody>
      </p:sp>
      <p:sp>
        <p:nvSpPr>
          <p:cNvPr id="15" name="Picture Placeholder 11"/>
          <p:cNvSpPr>
            <a:spLocks noGrp="1"/>
          </p:cNvSpPr>
          <p:nvPr>
            <p:ph type="pic" sz="quarter" idx="16"/>
          </p:nvPr>
        </p:nvSpPr>
        <p:spPr>
          <a:xfrm>
            <a:off x="9019228" y="1657581"/>
            <a:ext cx="2232000" cy="3600000"/>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30970613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6"/>
          <p:cNvSpPr>
            <a:spLocks noGrp="1"/>
          </p:cNvSpPr>
          <p:nvPr>
            <p:ph type="pic" sz="quarter" idx="13"/>
          </p:nvPr>
        </p:nvSpPr>
        <p:spPr>
          <a:xfrm>
            <a:off x="6305095" y="1834271"/>
            <a:ext cx="4932000" cy="3600000"/>
          </a:xfrm>
          <a:prstGeom prst="rect">
            <a:avLst/>
          </a:prstGeom>
        </p:spPr>
      </p:sp>
      <p:sp>
        <p:nvSpPr>
          <p:cNvPr id="11" name="Picture Placeholder 7"/>
          <p:cNvSpPr>
            <a:spLocks noGrp="1"/>
          </p:cNvSpPr>
          <p:nvPr>
            <p:ph type="pic" sz="quarter" idx="14"/>
          </p:nvPr>
        </p:nvSpPr>
        <p:spPr>
          <a:xfrm>
            <a:off x="901531" y="1834271"/>
            <a:ext cx="4932000" cy="3600000"/>
          </a:xfrm>
          <a:prstGeom prst="rect">
            <a:avLst/>
          </a:prstGeom>
        </p:spPr>
      </p:sp>
    </p:spTree>
    <p:extLst>
      <p:ext uri="{BB962C8B-B14F-4D97-AF65-F5344CB8AC3E}">
        <p14:creationId xmlns:p14="http://schemas.microsoft.com/office/powerpoint/2010/main" val="105858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3F50-30EF-2AC9-9636-5CDCFFB65F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8DE1E3-C2F1-A45A-AF5A-75936E2C0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4BC9D-4F44-88FE-F9B4-C5A59CDF7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0F6E7AE-94F1-CB83-462C-0FAB09E12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8094E-E534-96F5-2E32-0D9725821A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77CF99-7F1F-D3A2-F01F-F51161835235}"/>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8" name="Footer Placeholder 7">
            <a:extLst>
              <a:ext uri="{FF2B5EF4-FFF2-40B4-BE49-F238E27FC236}">
                <a16:creationId xmlns:a16="http://schemas.microsoft.com/office/drawing/2014/main" id="{F6372799-F228-951E-5D8C-FCE5EB81E42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4C253FD-A6D8-4BB3-DC23-CDCEAF83C05B}"/>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589340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Full Picture Placeholder">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 y="0"/>
            <a:ext cx="2034000" cy="2286000"/>
          </a:xfrm>
        </p:spPr>
        <p:txBody>
          <a:bodyPr>
            <a:normAutofit/>
          </a:bodyPr>
          <a:lstStyle>
            <a:lvl1pPr>
              <a:defRPr sz="900"/>
            </a:lvl1pPr>
          </a:lstStyle>
          <a:p>
            <a:r>
              <a:rPr lang="en-US"/>
              <a:t>Click icon to add picture</a:t>
            </a:r>
            <a:endParaRPr lang="id-ID"/>
          </a:p>
        </p:txBody>
      </p:sp>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8" name="Picture Placeholder 3"/>
          <p:cNvSpPr>
            <a:spLocks noGrp="1"/>
          </p:cNvSpPr>
          <p:nvPr>
            <p:ph type="pic" sz="quarter" idx="12"/>
          </p:nvPr>
        </p:nvSpPr>
        <p:spPr>
          <a:xfrm>
            <a:off x="1" y="4572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0" name="Picture Placeholder 3"/>
          <p:cNvSpPr>
            <a:spLocks noGrp="1"/>
          </p:cNvSpPr>
          <p:nvPr>
            <p:ph type="pic" sz="quarter" idx="14"/>
          </p:nvPr>
        </p:nvSpPr>
        <p:spPr>
          <a:xfrm>
            <a:off x="2037320" y="228600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2" name="Picture Placeholder 3"/>
          <p:cNvSpPr>
            <a:spLocks noGrp="1"/>
          </p:cNvSpPr>
          <p:nvPr>
            <p:ph type="pic" sz="quarter" idx="16"/>
          </p:nvPr>
        </p:nvSpPr>
        <p:spPr>
          <a:xfrm>
            <a:off x="4071320" y="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4" name="Picture Placeholder 3"/>
          <p:cNvSpPr>
            <a:spLocks noGrp="1"/>
          </p:cNvSpPr>
          <p:nvPr>
            <p:ph type="pic" sz="quarter" idx="18"/>
          </p:nvPr>
        </p:nvSpPr>
        <p:spPr>
          <a:xfrm>
            <a:off x="4071320" y="4572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6" name="Picture Placeholder 3"/>
          <p:cNvSpPr>
            <a:spLocks noGrp="1"/>
          </p:cNvSpPr>
          <p:nvPr>
            <p:ph type="pic" sz="quarter" idx="20"/>
          </p:nvPr>
        </p:nvSpPr>
        <p:spPr>
          <a:xfrm>
            <a:off x="6108639" y="228600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8" name="Picture Placeholder 3"/>
          <p:cNvSpPr>
            <a:spLocks noGrp="1"/>
          </p:cNvSpPr>
          <p:nvPr>
            <p:ph type="pic" sz="quarter" idx="22"/>
          </p:nvPr>
        </p:nvSpPr>
        <p:spPr>
          <a:xfrm>
            <a:off x="8139320" y="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0" name="Picture Placeholder 3"/>
          <p:cNvSpPr>
            <a:spLocks noGrp="1"/>
          </p:cNvSpPr>
          <p:nvPr>
            <p:ph type="pic" sz="quarter" idx="24"/>
          </p:nvPr>
        </p:nvSpPr>
        <p:spPr>
          <a:xfrm>
            <a:off x="8139320" y="4572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2" name="Picture Placeholder 3"/>
          <p:cNvSpPr>
            <a:spLocks noGrp="1"/>
          </p:cNvSpPr>
          <p:nvPr>
            <p:ph type="pic" sz="quarter" idx="26"/>
          </p:nvPr>
        </p:nvSpPr>
        <p:spPr>
          <a:xfrm>
            <a:off x="10176639" y="228600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820654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ortfolio">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9" name="Picture Placeholder 2"/>
          <p:cNvSpPr>
            <a:spLocks noGrp="1"/>
          </p:cNvSpPr>
          <p:nvPr>
            <p:ph type="pic" sz="quarter" idx="41"/>
          </p:nvPr>
        </p:nvSpPr>
        <p:spPr>
          <a:xfrm>
            <a:off x="731399" y="1612899"/>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1" name="Picture Placeholder 2"/>
          <p:cNvSpPr>
            <a:spLocks noGrp="1"/>
          </p:cNvSpPr>
          <p:nvPr>
            <p:ph type="pic" sz="quarter" idx="43"/>
          </p:nvPr>
        </p:nvSpPr>
        <p:spPr>
          <a:xfrm>
            <a:off x="299692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3" name="Picture Placeholder 2"/>
          <p:cNvSpPr>
            <a:spLocks noGrp="1"/>
          </p:cNvSpPr>
          <p:nvPr>
            <p:ph type="pic" sz="quarter" idx="45"/>
          </p:nvPr>
        </p:nvSpPr>
        <p:spPr>
          <a:xfrm>
            <a:off x="522818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5" name="Picture Placeholder 2"/>
          <p:cNvSpPr>
            <a:spLocks noGrp="1"/>
          </p:cNvSpPr>
          <p:nvPr>
            <p:ph type="pic" sz="quarter" idx="47"/>
          </p:nvPr>
        </p:nvSpPr>
        <p:spPr>
          <a:xfrm>
            <a:off x="7415824"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7" name="Picture Placeholder 2"/>
          <p:cNvSpPr>
            <a:spLocks noGrp="1"/>
          </p:cNvSpPr>
          <p:nvPr>
            <p:ph type="pic" sz="quarter" idx="49"/>
          </p:nvPr>
        </p:nvSpPr>
        <p:spPr>
          <a:xfrm>
            <a:off x="731399"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9" name="Picture Placeholder 2"/>
          <p:cNvSpPr>
            <a:spLocks noGrp="1"/>
          </p:cNvSpPr>
          <p:nvPr>
            <p:ph type="pic" sz="quarter" idx="51"/>
          </p:nvPr>
        </p:nvSpPr>
        <p:spPr>
          <a:xfrm>
            <a:off x="299692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1" name="Picture Placeholder 2"/>
          <p:cNvSpPr>
            <a:spLocks noGrp="1"/>
          </p:cNvSpPr>
          <p:nvPr>
            <p:ph type="pic" sz="quarter" idx="53"/>
          </p:nvPr>
        </p:nvSpPr>
        <p:spPr>
          <a:xfrm>
            <a:off x="522818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3" name="Picture Placeholder 2"/>
          <p:cNvSpPr>
            <a:spLocks noGrp="1"/>
          </p:cNvSpPr>
          <p:nvPr>
            <p:ph type="pic" sz="quarter" idx="55"/>
          </p:nvPr>
        </p:nvSpPr>
        <p:spPr>
          <a:xfrm>
            <a:off x="7415824"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5" name="Picture Placeholder 2"/>
          <p:cNvSpPr>
            <a:spLocks noGrp="1"/>
          </p:cNvSpPr>
          <p:nvPr>
            <p:ph type="pic" sz="quarter" idx="57"/>
          </p:nvPr>
        </p:nvSpPr>
        <p:spPr>
          <a:xfrm>
            <a:off x="9606656"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7" name="Picture Placeholder 2"/>
          <p:cNvSpPr>
            <a:spLocks noGrp="1"/>
          </p:cNvSpPr>
          <p:nvPr>
            <p:ph type="pic" sz="quarter" idx="59"/>
          </p:nvPr>
        </p:nvSpPr>
        <p:spPr>
          <a:xfrm>
            <a:off x="9606656"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Tree>
    <p:extLst>
      <p:ext uri="{BB962C8B-B14F-4D97-AF65-F5344CB8AC3E}">
        <p14:creationId xmlns:p14="http://schemas.microsoft.com/office/powerpoint/2010/main" val="207411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32705420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2"/>
          <p:cNvSpPr>
            <a:spLocks noGrp="1"/>
          </p:cNvSpPr>
          <p:nvPr>
            <p:ph type="pic" sz="quarter" idx="13"/>
          </p:nvPr>
        </p:nvSpPr>
        <p:spPr>
          <a:xfrm>
            <a:off x="1067422" y="1772755"/>
            <a:ext cx="6615775" cy="4260456"/>
          </a:xfrm>
        </p:spPr>
        <p:txBody>
          <a:bodyPr/>
          <a:lstStyle/>
          <a:p>
            <a:r>
              <a:rPr lang="en-US"/>
              <a:t>Click icon to add picture</a:t>
            </a:r>
            <a:endParaRPr lang="id-ID"/>
          </a:p>
        </p:txBody>
      </p:sp>
    </p:spTree>
    <p:extLst>
      <p:ext uri="{BB962C8B-B14F-4D97-AF65-F5344CB8AC3E}">
        <p14:creationId xmlns:p14="http://schemas.microsoft.com/office/powerpoint/2010/main" val="490763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6" name="Picture Placeholder 22"/>
          <p:cNvSpPr>
            <a:spLocks noGrp="1"/>
          </p:cNvSpPr>
          <p:nvPr>
            <p:ph type="pic" sz="quarter" idx="13"/>
          </p:nvPr>
        </p:nvSpPr>
        <p:spPr>
          <a:xfrm>
            <a:off x="889621" y="1633055"/>
            <a:ext cx="3600000" cy="2160000"/>
          </a:xfrm>
        </p:spPr>
        <p:txBody>
          <a:bodyPr/>
          <a:lstStyle/>
          <a:p>
            <a:r>
              <a:rPr lang="en-US"/>
              <a:t>Click icon to add picture</a:t>
            </a:r>
            <a:endParaRPr lang="id-ID"/>
          </a:p>
        </p:txBody>
      </p:sp>
      <p:sp>
        <p:nvSpPr>
          <p:cNvPr id="17" name="Picture Placeholder 22"/>
          <p:cNvSpPr>
            <a:spLocks noGrp="1"/>
          </p:cNvSpPr>
          <p:nvPr>
            <p:ph type="pic" sz="quarter" idx="14"/>
          </p:nvPr>
        </p:nvSpPr>
        <p:spPr>
          <a:xfrm>
            <a:off x="889621" y="3913511"/>
            <a:ext cx="1728000" cy="1980000"/>
          </a:xfrm>
        </p:spPr>
        <p:txBody>
          <a:bodyPr/>
          <a:lstStyle/>
          <a:p>
            <a:r>
              <a:rPr lang="en-US"/>
              <a:t>Click icon to add picture</a:t>
            </a:r>
            <a:endParaRPr lang="id-ID"/>
          </a:p>
        </p:txBody>
      </p:sp>
      <p:sp>
        <p:nvSpPr>
          <p:cNvPr id="18" name="Picture Placeholder 22"/>
          <p:cNvSpPr>
            <a:spLocks noGrp="1"/>
          </p:cNvSpPr>
          <p:nvPr>
            <p:ph type="pic" sz="quarter" idx="15"/>
          </p:nvPr>
        </p:nvSpPr>
        <p:spPr>
          <a:xfrm>
            <a:off x="2761643" y="3913511"/>
            <a:ext cx="1728000" cy="1980000"/>
          </a:xfrm>
        </p:spPr>
        <p:txBody>
          <a:bodyPr/>
          <a:lstStyle/>
          <a:p>
            <a:r>
              <a:rPr lang="en-US"/>
              <a:t>Click icon to add picture</a:t>
            </a:r>
            <a:endParaRPr lang="id-ID"/>
          </a:p>
        </p:txBody>
      </p:sp>
      <p:sp>
        <p:nvSpPr>
          <p:cNvPr id="20" name="Picture Placeholder 22"/>
          <p:cNvSpPr>
            <a:spLocks noGrp="1"/>
          </p:cNvSpPr>
          <p:nvPr>
            <p:ph type="pic" sz="quarter" idx="16"/>
          </p:nvPr>
        </p:nvSpPr>
        <p:spPr>
          <a:xfrm>
            <a:off x="4625396" y="1604482"/>
            <a:ext cx="2880000" cy="4291113"/>
          </a:xfrm>
        </p:spPr>
        <p:txBody>
          <a:bodyPr/>
          <a:lstStyle/>
          <a:p>
            <a:r>
              <a:rPr lang="en-US"/>
              <a:t>Click icon to add picture</a:t>
            </a:r>
            <a:endParaRPr lang="id-ID"/>
          </a:p>
        </p:txBody>
      </p:sp>
      <p:sp>
        <p:nvSpPr>
          <p:cNvPr id="24" name="Picture Placeholder 22"/>
          <p:cNvSpPr>
            <a:spLocks noGrp="1"/>
          </p:cNvSpPr>
          <p:nvPr>
            <p:ph type="pic" sz="quarter" idx="18"/>
          </p:nvPr>
        </p:nvSpPr>
        <p:spPr>
          <a:xfrm>
            <a:off x="7635852" y="1633055"/>
            <a:ext cx="1728000" cy="1980000"/>
          </a:xfrm>
        </p:spPr>
        <p:txBody>
          <a:bodyPr/>
          <a:lstStyle/>
          <a:p>
            <a:r>
              <a:rPr lang="en-US"/>
              <a:t>Click icon to add picture</a:t>
            </a:r>
            <a:endParaRPr lang="id-ID"/>
          </a:p>
        </p:txBody>
      </p:sp>
      <p:sp>
        <p:nvSpPr>
          <p:cNvPr id="26" name="Picture Placeholder 22"/>
          <p:cNvSpPr>
            <a:spLocks noGrp="1"/>
          </p:cNvSpPr>
          <p:nvPr>
            <p:ph type="pic" sz="quarter" idx="19"/>
          </p:nvPr>
        </p:nvSpPr>
        <p:spPr>
          <a:xfrm>
            <a:off x="9509767" y="1633055"/>
            <a:ext cx="1728000" cy="1980000"/>
          </a:xfrm>
        </p:spPr>
        <p:txBody>
          <a:bodyPr/>
          <a:lstStyle/>
          <a:p>
            <a:r>
              <a:rPr lang="en-US"/>
              <a:t>Click icon to add picture</a:t>
            </a:r>
            <a:endParaRPr lang="id-ID"/>
          </a:p>
        </p:txBody>
      </p:sp>
    </p:spTree>
    <p:extLst>
      <p:ext uri="{BB962C8B-B14F-4D97-AF65-F5344CB8AC3E}">
        <p14:creationId xmlns:p14="http://schemas.microsoft.com/office/powerpoint/2010/main" val="640090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ortfolio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4"/>
          <p:cNvSpPr>
            <a:spLocks noGrp="1"/>
          </p:cNvSpPr>
          <p:nvPr>
            <p:ph type="pic" sz="quarter" idx="13"/>
          </p:nvPr>
        </p:nvSpPr>
        <p:spPr>
          <a:xfrm>
            <a:off x="474601" y="1570817"/>
            <a:ext cx="3564000" cy="4320000"/>
          </a:xfrm>
        </p:spPr>
      </p:sp>
      <p:sp>
        <p:nvSpPr>
          <p:cNvPr id="8" name="Picture Placeholder 7"/>
          <p:cNvSpPr>
            <a:spLocks noGrp="1"/>
          </p:cNvSpPr>
          <p:nvPr>
            <p:ph type="pic" sz="quarter" idx="14"/>
          </p:nvPr>
        </p:nvSpPr>
        <p:spPr>
          <a:xfrm>
            <a:off x="4178300" y="1570039"/>
            <a:ext cx="2641600" cy="2088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4178300" y="3796905"/>
            <a:ext cx="2641600" cy="2088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7"/>
            <a:ext cx="4203700" cy="2087563"/>
          </a:xfrm>
        </p:spPr>
        <p:txBody>
          <a:bodyPr/>
          <a:lstStyle/>
          <a:p>
            <a:r>
              <a:rPr lang="en-US"/>
              <a:t>Click icon to add picture</a:t>
            </a:r>
            <a:endParaRPr lang="id-ID"/>
          </a:p>
        </p:txBody>
      </p:sp>
    </p:spTree>
    <p:extLst>
      <p:ext uri="{BB962C8B-B14F-4D97-AF65-F5344CB8AC3E}">
        <p14:creationId xmlns:p14="http://schemas.microsoft.com/office/powerpoint/2010/main" val="12595379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Portfolio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7"/>
          <p:cNvSpPr>
            <a:spLocks noGrp="1"/>
          </p:cNvSpPr>
          <p:nvPr>
            <p:ph type="pic" sz="quarter" idx="14"/>
          </p:nvPr>
        </p:nvSpPr>
        <p:spPr>
          <a:xfrm>
            <a:off x="4178300" y="1570039"/>
            <a:ext cx="2641600" cy="2124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8483600" y="3797124"/>
            <a:ext cx="2641600" cy="2124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9"/>
            <a:ext cx="4203700" cy="2124000"/>
          </a:xfrm>
        </p:spPr>
        <p:txBody>
          <a:bodyPr/>
          <a:lstStyle/>
          <a:p>
            <a:r>
              <a:rPr lang="en-US"/>
              <a:t>Click icon to add picture</a:t>
            </a:r>
            <a:endParaRPr lang="id-ID"/>
          </a:p>
        </p:txBody>
      </p:sp>
      <p:sp>
        <p:nvSpPr>
          <p:cNvPr id="12" name="Picture Placeholder 10"/>
          <p:cNvSpPr>
            <a:spLocks noGrp="1"/>
          </p:cNvSpPr>
          <p:nvPr>
            <p:ph type="pic" sz="quarter" idx="17"/>
          </p:nvPr>
        </p:nvSpPr>
        <p:spPr>
          <a:xfrm>
            <a:off x="4178302" y="3797124"/>
            <a:ext cx="4203700" cy="2124000"/>
          </a:xfrm>
        </p:spPr>
        <p:txBody>
          <a:bodyPr/>
          <a:lstStyle/>
          <a:p>
            <a:r>
              <a:rPr lang="en-US"/>
              <a:t>Click icon to add picture</a:t>
            </a:r>
            <a:endParaRPr lang="id-ID"/>
          </a:p>
        </p:txBody>
      </p:sp>
    </p:spTree>
    <p:extLst>
      <p:ext uri="{BB962C8B-B14F-4D97-AF65-F5344CB8AC3E}">
        <p14:creationId xmlns:p14="http://schemas.microsoft.com/office/powerpoint/2010/main" val="1177170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ortfolio Placeholder">
    <p:spTree>
      <p:nvGrpSpPr>
        <p:cNvPr id="1" name=""/>
        <p:cNvGrpSpPr/>
        <p:nvPr/>
      </p:nvGrpSpPr>
      <p:grpSpPr>
        <a:xfrm>
          <a:off x="0" y="0"/>
          <a:ext cx="0" cy="0"/>
          <a:chOff x="0" y="0"/>
          <a:chExt cx="0" cy="0"/>
        </a:xfrm>
      </p:grpSpPr>
      <p:sp>
        <p:nvSpPr>
          <p:cNvPr id="10" name="Picture Placeholder 46"/>
          <p:cNvSpPr>
            <a:spLocks noGrp="1"/>
          </p:cNvSpPr>
          <p:nvPr>
            <p:ph type="pic" sz="quarter" idx="10"/>
          </p:nvPr>
        </p:nvSpPr>
        <p:spPr>
          <a:xfrm>
            <a:off x="0" y="0"/>
            <a:ext cx="1526400" cy="1710000"/>
          </a:xfrm>
        </p:spPr>
        <p:txBody>
          <a:bodyPr>
            <a:normAutofit/>
          </a:bodyPr>
          <a:lstStyle>
            <a:lvl1pPr>
              <a:defRPr sz="675"/>
            </a:lvl1pPr>
          </a:lstStyle>
          <a:p>
            <a:r>
              <a:rPr lang="en-US"/>
              <a:t>Click icon to add picture</a:t>
            </a:r>
            <a:endParaRPr lang="id-ID"/>
          </a:p>
        </p:txBody>
      </p:sp>
      <p:sp>
        <p:nvSpPr>
          <p:cNvPr id="11" name="Picture Placeholder 46"/>
          <p:cNvSpPr>
            <a:spLocks noGrp="1"/>
          </p:cNvSpPr>
          <p:nvPr>
            <p:ph type="pic" sz="quarter" idx="11"/>
          </p:nvPr>
        </p:nvSpPr>
        <p:spPr>
          <a:xfrm>
            <a:off x="0" y="1714500"/>
            <a:ext cx="1526400" cy="1710000"/>
          </a:xfrm>
        </p:spPr>
        <p:txBody>
          <a:bodyPr>
            <a:normAutofit/>
          </a:bodyPr>
          <a:lstStyle>
            <a:lvl1pPr>
              <a:defRPr sz="675"/>
            </a:lvl1pPr>
          </a:lstStyle>
          <a:p>
            <a:r>
              <a:rPr lang="en-US"/>
              <a:t>Click icon to add picture</a:t>
            </a:r>
            <a:endParaRPr lang="id-ID"/>
          </a:p>
        </p:txBody>
      </p:sp>
      <p:sp>
        <p:nvSpPr>
          <p:cNvPr id="12" name="Picture Placeholder 46"/>
          <p:cNvSpPr>
            <a:spLocks noGrp="1"/>
          </p:cNvSpPr>
          <p:nvPr>
            <p:ph type="pic" sz="quarter" idx="12"/>
          </p:nvPr>
        </p:nvSpPr>
        <p:spPr>
          <a:xfrm>
            <a:off x="0" y="3433500"/>
            <a:ext cx="1526400" cy="1710000"/>
          </a:xfrm>
        </p:spPr>
        <p:txBody>
          <a:bodyPr>
            <a:normAutofit/>
          </a:bodyPr>
          <a:lstStyle>
            <a:lvl1pPr>
              <a:defRPr sz="675"/>
            </a:lvl1pPr>
          </a:lstStyle>
          <a:p>
            <a:r>
              <a:rPr lang="en-US"/>
              <a:t>Click icon to add picture</a:t>
            </a:r>
            <a:endParaRPr lang="id-ID"/>
          </a:p>
        </p:txBody>
      </p:sp>
      <p:sp>
        <p:nvSpPr>
          <p:cNvPr id="17" name="Picture Placeholder 46"/>
          <p:cNvSpPr>
            <a:spLocks noGrp="1"/>
          </p:cNvSpPr>
          <p:nvPr>
            <p:ph type="pic" sz="quarter" idx="13"/>
          </p:nvPr>
        </p:nvSpPr>
        <p:spPr>
          <a:xfrm>
            <a:off x="0" y="5148000"/>
            <a:ext cx="1526400" cy="1710000"/>
          </a:xfrm>
        </p:spPr>
        <p:txBody>
          <a:bodyPr>
            <a:normAutofit/>
          </a:bodyPr>
          <a:lstStyle>
            <a:lvl1pPr>
              <a:defRPr sz="675"/>
            </a:lvl1pPr>
          </a:lstStyle>
          <a:p>
            <a:r>
              <a:rPr lang="en-US"/>
              <a:t>Click icon to add picture</a:t>
            </a:r>
            <a:endParaRPr lang="id-ID"/>
          </a:p>
        </p:txBody>
      </p:sp>
      <p:sp>
        <p:nvSpPr>
          <p:cNvPr id="18" name="Picture Placeholder 46"/>
          <p:cNvSpPr>
            <a:spLocks noGrp="1"/>
          </p:cNvSpPr>
          <p:nvPr>
            <p:ph type="pic" sz="quarter" idx="14"/>
          </p:nvPr>
        </p:nvSpPr>
        <p:spPr>
          <a:xfrm>
            <a:off x="1524000" y="0"/>
            <a:ext cx="1526400" cy="1710000"/>
          </a:xfrm>
        </p:spPr>
        <p:txBody>
          <a:bodyPr>
            <a:normAutofit/>
          </a:bodyPr>
          <a:lstStyle>
            <a:lvl1pPr>
              <a:defRPr sz="675"/>
            </a:lvl1pPr>
          </a:lstStyle>
          <a:p>
            <a:r>
              <a:rPr lang="en-US"/>
              <a:t>Click icon to add picture</a:t>
            </a:r>
            <a:endParaRPr lang="id-ID"/>
          </a:p>
        </p:txBody>
      </p:sp>
      <p:sp>
        <p:nvSpPr>
          <p:cNvPr id="19" name="Picture Placeholder 46"/>
          <p:cNvSpPr>
            <a:spLocks noGrp="1"/>
          </p:cNvSpPr>
          <p:nvPr>
            <p:ph type="pic" sz="quarter" idx="15"/>
          </p:nvPr>
        </p:nvSpPr>
        <p:spPr>
          <a:xfrm>
            <a:off x="1524000" y="1714500"/>
            <a:ext cx="1526400" cy="1710000"/>
          </a:xfrm>
        </p:spPr>
        <p:txBody>
          <a:bodyPr>
            <a:normAutofit/>
          </a:bodyPr>
          <a:lstStyle>
            <a:lvl1pPr>
              <a:defRPr sz="675"/>
            </a:lvl1pPr>
          </a:lstStyle>
          <a:p>
            <a:r>
              <a:rPr lang="en-US"/>
              <a:t>Click icon to add picture</a:t>
            </a:r>
            <a:endParaRPr lang="id-ID"/>
          </a:p>
        </p:txBody>
      </p:sp>
      <p:sp>
        <p:nvSpPr>
          <p:cNvPr id="20" name="Picture Placeholder 46"/>
          <p:cNvSpPr>
            <a:spLocks noGrp="1"/>
          </p:cNvSpPr>
          <p:nvPr>
            <p:ph type="pic" sz="quarter" idx="16"/>
          </p:nvPr>
        </p:nvSpPr>
        <p:spPr>
          <a:xfrm>
            <a:off x="1524000" y="3433500"/>
            <a:ext cx="1526400" cy="1710000"/>
          </a:xfrm>
        </p:spPr>
        <p:txBody>
          <a:bodyPr>
            <a:normAutofit/>
          </a:bodyPr>
          <a:lstStyle>
            <a:lvl1pPr>
              <a:defRPr sz="675"/>
            </a:lvl1pPr>
          </a:lstStyle>
          <a:p>
            <a:r>
              <a:rPr lang="en-US"/>
              <a:t>Click icon to add picture</a:t>
            </a:r>
            <a:endParaRPr lang="id-ID"/>
          </a:p>
        </p:txBody>
      </p:sp>
      <p:sp>
        <p:nvSpPr>
          <p:cNvPr id="21" name="Picture Placeholder 46"/>
          <p:cNvSpPr>
            <a:spLocks noGrp="1"/>
          </p:cNvSpPr>
          <p:nvPr>
            <p:ph type="pic" sz="quarter" idx="17"/>
          </p:nvPr>
        </p:nvSpPr>
        <p:spPr>
          <a:xfrm>
            <a:off x="1524000" y="5148000"/>
            <a:ext cx="1526400" cy="1710000"/>
          </a:xfrm>
        </p:spPr>
        <p:txBody>
          <a:bodyPr>
            <a:normAutofit/>
          </a:bodyPr>
          <a:lstStyle>
            <a:lvl1pPr>
              <a:defRPr sz="675"/>
            </a:lvl1pPr>
          </a:lstStyle>
          <a:p>
            <a:r>
              <a:rPr lang="en-US"/>
              <a:t>Click icon to add picture</a:t>
            </a:r>
            <a:endParaRPr lang="id-ID"/>
          </a:p>
        </p:txBody>
      </p:sp>
      <p:sp>
        <p:nvSpPr>
          <p:cNvPr id="22" name="Picture Placeholder 46"/>
          <p:cNvSpPr>
            <a:spLocks noGrp="1"/>
          </p:cNvSpPr>
          <p:nvPr>
            <p:ph type="pic" sz="quarter" idx="18"/>
          </p:nvPr>
        </p:nvSpPr>
        <p:spPr>
          <a:xfrm>
            <a:off x="3048000" y="0"/>
            <a:ext cx="1526400" cy="1710000"/>
          </a:xfrm>
        </p:spPr>
        <p:txBody>
          <a:bodyPr>
            <a:normAutofit/>
          </a:bodyPr>
          <a:lstStyle>
            <a:lvl1pPr>
              <a:defRPr sz="675"/>
            </a:lvl1pPr>
          </a:lstStyle>
          <a:p>
            <a:r>
              <a:rPr lang="en-US"/>
              <a:t>Click icon to add picture</a:t>
            </a:r>
            <a:endParaRPr lang="id-ID"/>
          </a:p>
        </p:txBody>
      </p:sp>
      <p:sp>
        <p:nvSpPr>
          <p:cNvPr id="23" name="Picture Placeholder 46"/>
          <p:cNvSpPr>
            <a:spLocks noGrp="1"/>
          </p:cNvSpPr>
          <p:nvPr>
            <p:ph type="pic" sz="quarter" idx="19"/>
          </p:nvPr>
        </p:nvSpPr>
        <p:spPr>
          <a:xfrm>
            <a:off x="3048000" y="1714500"/>
            <a:ext cx="1526400" cy="1710000"/>
          </a:xfrm>
        </p:spPr>
        <p:txBody>
          <a:bodyPr>
            <a:normAutofit/>
          </a:bodyPr>
          <a:lstStyle>
            <a:lvl1pPr>
              <a:defRPr sz="675"/>
            </a:lvl1pPr>
          </a:lstStyle>
          <a:p>
            <a:r>
              <a:rPr lang="en-US"/>
              <a:t>Click icon to add picture</a:t>
            </a:r>
            <a:endParaRPr lang="id-ID"/>
          </a:p>
        </p:txBody>
      </p:sp>
      <p:sp>
        <p:nvSpPr>
          <p:cNvPr id="24" name="Picture Placeholder 46"/>
          <p:cNvSpPr>
            <a:spLocks noGrp="1"/>
          </p:cNvSpPr>
          <p:nvPr>
            <p:ph type="pic" sz="quarter" idx="20"/>
          </p:nvPr>
        </p:nvSpPr>
        <p:spPr>
          <a:xfrm>
            <a:off x="3048000" y="3433500"/>
            <a:ext cx="1526400" cy="1710000"/>
          </a:xfrm>
        </p:spPr>
        <p:txBody>
          <a:bodyPr>
            <a:normAutofit/>
          </a:bodyPr>
          <a:lstStyle>
            <a:lvl1pPr>
              <a:defRPr sz="675"/>
            </a:lvl1pPr>
          </a:lstStyle>
          <a:p>
            <a:r>
              <a:rPr lang="en-US"/>
              <a:t>Click icon to add picture</a:t>
            </a:r>
            <a:endParaRPr lang="id-ID"/>
          </a:p>
        </p:txBody>
      </p:sp>
      <p:sp>
        <p:nvSpPr>
          <p:cNvPr id="25" name="Picture Placeholder 46"/>
          <p:cNvSpPr>
            <a:spLocks noGrp="1"/>
          </p:cNvSpPr>
          <p:nvPr>
            <p:ph type="pic" sz="quarter" idx="21"/>
          </p:nvPr>
        </p:nvSpPr>
        <p:spPr>
          <a:xfrm>
            <a:off x="3048000" y="5148000"/>
            <a:ext cx="1526400" cy="1710000"/>
          </a:xfrm>
        </p:spPr>
        <p:txBody>
          <a:bodyPr>
            <a:normAutofit/>
          </a:bodyPr>
          <a:lstStyle>
            <a:lvl1pPr>
              <a:defRPr sz="675"/>
            </a:lvl1pPr>
          </a:lstStyle>
          <a:p>
            <a:r>
              <a:rPr lang="en-US"/>
              <a:t>Click icon to add picture</a:t>
            </a:r>
            <a:endParaRPr lang="id-ID"/>
          </a:p>
        </p:txBody>
      </p:sp>
      <p:sp>
        <p:nvSpPr>
          <p:cNvPr id="26" name="Picture Placeholder 46"/>
          <p:cNvSpPr>
            <a:spLocks noGrp="1"/>
          </p:cNvSpPr>
          <p:nvPr>
            <p:ph type="pic" sz="quarter" idx="22"/>
          </p:nvPr>
        </p:nvSpPr>
        <p:spPr>
          <a:xfrm>
            <a:off x="4572000" y="0"/>
            <a:ext cx="1526400" cy="1710000"/>
          </a:xfrm>
        </p:spPr>
        <p:txBody>
          <a:bodyPr>
            <a:normAutofit/>
          </a:bodyPr>
          <a:lstStyle>
            <a:lvl1pPr>
              <a:defRPr sz="675"/>
            </a:lvl1pPr>
          </a:lstStyle>
          <a:p>
            <a:r>
              <a:rPr lang="en-US"/>
              <a:t>Click icon to add picture</a:t>
            </a:r>
            <a:endParaRPr lang="id-ID"/>
          </a:p>
        </p:txBody>
      </p:sp>
      <p:sp>
        <p:nvSpPr>
          <p:cNvPr id="27" name="Picture Placeholder 46"/>
          <p:cNvSpPr>
            <a:spLocks noGrp="1"/>
          </p:cNvSpPr>
          <p:nvPr>
            <p:ph type="pic" sz="quarter" idx="23"/>
          </p:nvPr>
        </p:nvSpPr>
        <p:spPr>
          <a:xfrm>
            <a:off x="4572000" y="1714500"/>
            <a:ext cx="1526400" cy="1710000"/>
          </a:xfrm>
        </p:spPr>
        <p:txBody>
          <a:bodyPr>
            <a:normAutofit/>
          </a:bodyPr>
          <a:lstStyle>
            <a:lvl1pPr>
              <a:defRPr sz="675"/>
            </a:lvl1pPr>
          </a:lstStyle>
          <a:p>
            <a:r>
              <a:rPr lang="en-US"/>
              <a:t>Click icon to add picture</a:t>
            </a:r>
            <a:endParaRPr lang="id-ID"/>
          </a:p>
        </p:txBody>
      </p:sp>
      <p:sp>
        <p:nvSpPr>
          <p:cNvPr id="28" name="Picture Placeholder 46"/>
          <p:cNvSpPr>
            <a:spLocks noGrp="1"/>
          </p:cNvSpPr>
          <p:nvPr>
            <p:ph type="pic" sz="quarter" idx="24"/>
          </p:nvPr>
        </p:nvSpPr>
        <p:spPr>
          <a:xfrm>
            <a:off x="4572000" y="3433500"/>
            <a:ext cx="1526400" cy="1710000"/>
          </a:xfrm>
        </p:spPr>
        <p:txBody>
          <a:bodyPr>
            <a:normAutofit/>
          </a:bodyPr>
          <a:lstStyle>
            <a:lvl1pPr>
              <a:defRPr sz="675"/>
            </a:lvl1pPr>
          </a:lstStyle>
          <a:p>
            <a:r>
              <a:rPr lang="en-US"/>
              <a:t>Click icon to add picture</a:t>
            </a:r>
            <a:endParaRPr lang="id-ID"/>
          </a:p>
        </p:txBody>
      </p:sp>
      <p:sp>
        <p:nvSpPr>
          <p:cNvPr id="29" name="Picture Placeholder 46"/>
          <p:cNvSpPr>
            <a:spLocks noGrp="1"/>
          </p:cNvSpPr>
          <p:nvPr>
            <p:ph type="pic" sz="quarter" idx="25"/>
          </p:nvPr>
        </p:nvSpPr>
        <p:spPr>
          <a:xfrm>
            <a:off x="4572000" y="5148000"/>
            <a:ext cx="1526400" cy="1710000"/>
          </a:xfrm>
        </p:spPr>
        <p:txBody>
          <a:bodyPr>
            <a:normAutofit/>
          </a:bodyPr>
          <a:lstStyle>
            <a:lvl1pPr>
              <a:defRPr sz="675"/>
            </a:lvl1pPr>
          </a:lstStyle>
          <a:p>
            <a:r>
              <a:rPr lang="en-US"/>
              <a:t>Click icon to add picture</a:t>
            </a:r>
            <a:endParaRPr lang="id-ID"/>
          </a:p>
        </p:txBody>
      </p:sp>
      <p:sp>
        <p:nvSpPr>
          <p:cNvPr id="30" name="Picture Placeholder 46"/>
          <p:cNvSpPr>
            <a:spLocks noGrp="1"/>
          </p:cNvSpPr>
          <p:nvPr>
            <p:ph type="pic" sz="quarter" idx="26"/>
          </p:nvPr>
        </p:nvSpPr>
        <p:spPr>
          <a:xfrm>
            <a:off x="6105525" y="0"/>
            <a:ext cx="1526400" cy="1710000"/>
          </a:xfrm>
        </p:spPr>
        <p:txBody>
          <a:bodyPr>
            <a:normAutofit/>
          </a:bodyPr>
          <a:lstStyle>
            <a:lvl1pPr>
              <a:defRPr sz="675"/>
            </a:lvl1pPr>
          </a:lstStyle>
          <a:p>
            <a:r>
              <a:rPr lang="en-US"/>
              <a:t>Click icon to add picture</a:t>
            </a:r>
            <a:endParaRPr lang="id-ID"/>
          </a:p>
        </p:txBody>
      </p:sp>
      <p:sp>
        <p:nvSpPr>
          <p:cNvPr id="31" name="Picture Placeholder 46"/>
          <p:cNvSpPr>
            <a:spLocks noGrp="1"/>
          </p:cNvSpPr>
          <p:nvPr>
            <p:ph type="pic" sz="quarter" idx="27"/>
          </p:nvPr>
        </p:nvSpPr>
        <p:spPr>
          <a:xfrm>
            <a:off x="6105525" y="1714500"/>
            <a:ext cx="1526400" cy="1710000"/>
          </a:xfrm>
        </p:spPr>
        <p:txBody>
          <a:bodyPr>
            <a:normAutofit/>
          </a:bodyPr>
          <a:lstStyle>
            <a:lvl1pPr>
              <a:defRPr sz="675"/>
            </a:lvl1pPr>
          </a:lstStyle>
          <a:p>
            <a:r>
              <a:rPr lang="en-US"/>
              <a:t>Click icon to add picture</a:t>
            </a:r>
            <a:endParaRPr lang="id-ID"/>
          </a:p>
        </p:txBody>
      </p:sp>
      <p:sp>
        <p:nvSpPr>
          <p:cNvPr id="32" name="Picture Placeholder 46"/>
          <p:cNvSpPr>
            <a:spLocks noGrp="1"/>
          </p:cNvSpPr>
          <p:nvPr>
            <p:ph type="pic" sz="quarter" idx="28"/>
          </p:nvPr>
        </p:nvSpPr>
        <p:spPr>
          <a:xfrm>
            <a:off x="6105525" y="3433500"/>
            <a:ext cx="1526400" cy="1710000"/>
          </a:xfrm>
        </p:spPr>
        <p:txBody>
          <a:bodyPr>
            <a:normAutofit/>
          </a:bodyPr>
          <a:lstStyle>
            <a:lvl1pPr>
              <a:defRPr sz="675"/>
            </a:lvl1pPr>
          </a:lstStyle>
          <a:p>
            <a:r>
              <a:rPr lang="en-US"/>
              <a:t>Click icon to add picture</a:t>
            </a:r>
            <a:endParaRPr lang="id-ID"/>
          </a:p>
        </p:txBody>
      </p:sp>
      <p:sp>
        <p:nvSpPr>
          <p:cNvPr id="33" name="Picture Placeholder 46"/>
          <p:cNvSpPr>
            <a:spLocks noGrp="1"/>
          </p:cNvSpPr>
          <p:nvPr>
            <p:ph type="pic" sz="quarter" idx="29"/>
          </p:nvPr>
        </p:nvSpPr>
        <p:spPr>
          <a:xfrm>
            <a:off x="6105525" y="5148000"/>
            <a:ext cx="1526400" cy="1710000"/>
          </a:xfrm>
        </p:spPr>
        <p:txBody>
          <a:bodyPr>
            <a:normAutofit/>
          </a:bodyPr>
          <a:lstStyle>
            <a:lvl1pPr>
              <a:defRPr sz="675"/>
            </a:lvl1pPr>
          </a:lstStyle>
          <a:p>
            <a:r>
              <a:rPr lang="en-US"/>
              <a:t>Click icon to add picture</a:t>
            </a:r>
            <a:endParaRPr lang="id-ID"/>
          </a:p>
        </p:txBody>
      </p:sp>
      <p:sp>
        <p:nvSpPr>
          <p:cNvPr id="34" name="Picture Placeholder 46"/>
          <p:cNvSpPr>
            <a:spLocks noGrp="1"/>
          </p:cNvSpPr>
          <p:nvPr>
            <p:ph type="pic" sz="quarter" idx="30"/>
          </p:nvPr>
        </p:nvSpPr>
        <p:spPr>
          <a:xfrm>
            <a:off x="7629525" y="0"/>
            <a:ext cx="1526400" cy="1710000"/>
          </a:xfrm>
        </p:spPr>
        <p:txBody>
          <a:bodyPr>
            <a:normAutofit/>
          </a:bodyPr>
          <a:lstStyle>
            <a:lvl1pPr>
              <a:defRPr sz="675"/>
            </a:lvl1pPr>
          </a:lstStyle>
          <a:p>
            <a:r>
              <a:rPr lang="en-US"/>
              <a:t>Click icon to add picture</a:t>
            </a:r>
            <a:endParaRPr lang="id-ID"/>
          </a:p>
        </p:txBody>
      </p:sp>
      <p:sp>
        <p:nvSpPr>
          <p:cNvPr id="35" name="Picture Placeholder 46"/>
          <p:cNvSpPr>
            <a:spLocks noGrp="1"/>
          </p:cNvSpPr>
          <p:nvPr>
            <p:ph type="pic" sz="quarter" idx="31"/>
          </p:nvPr>
        </p:nvSpPr>
        <p:spPr>
          <a:xfrm>
            <a:off x="7629525" y="1714500"/>
            <a:ext cx="1526400" cy="1710000"/>
          </a:xfrm>
        </p:spPr>
        <p:txBody>
          <a:bodyPr>
            <a:normAutofit/>
          </a:bodyPr>
          <a:lstStyle>
            <a:lvl1pPr>
              <a:defRPr sz="675"/>
            </a:lvl1pPr>
          </a:lstStyle>
          <a:p>
            <a:r>
              <a:rPr lang="en-US"/>
              <a:t>Click icon to add picture</a:t>
            </a:r>
            <a:endParaRPr lang="id-ID"/>
          </a:p>
        </p:txBody>
      </p:sp>
      <p:sp>
        <p:nvSpPr>
          <p:cNvPr id="36" name="Picture Placeholder 46"/>
          <p:cNvSpPr>
            <a:spLocks noGrp="1"/>
          </p:cNvSpPr>
          <p:nvPr>
            <p:ph type="pic" sz="quarter" idx="32"/>
          </p:nvPr>
        </p:nvSpPr>
        <p:spPr>
          <a:xfrm>
            <a:off x="7629525" y="3433500"/>
            <a:ext cx="1526400" cy="1710000"/>
          </a:xfrm>
        </p:spPr>
        <p:txBody>
          <a:bodyPr>
            <a:normAutofit/>
          </a:bodyPr>
          <a:lstStyle>
            <a:lvl1pPr>
              <a:defRPr sz="675"/>
            </a:lvl1pPr>
          </a:lstStyle>
          <a:p>
            <a:r>
              <a:rPr lang="en-US"/>
              <a:t>Click icon to add picture</a:t>
            </a:r>
            <a:endParaRPr lang="id-ID"/>
          </a:p>
        </p:txBody>
      </p:sp>
      <p:sp>
        <p:nvSpPr>
          <p:cNvPr id="37" name="Picture Placeholder 46"/>
          <p:cNvSpPr>
            <a:spLocks noGrp="1"/>
          </p:cNvSpPr>
          <p:nvPr>
            <p:ph type="pic" sz="quarter" idx="33"/>
          </p:nvPr>
        </p:nvSpPr>
        <p:spPr>
          <a:xfrm>
            <a:off x="7629525" y="5148000"/>
            <a:ext cx="1526400" cy="1710000"/>
          </a:xfrm>
        </p:spPr>
        <p:txBody>
          <a:bodyPr>
            <a:normAutofit/>
          </a:bodyPr>
          <a:lstStyle>
            <a:lvl1pPr>
              <a:defRPr sz="675"/>
            </a:lvl1pPr>
          </a:lstStyle>
          <a:p>
            <a:r>
              <a:rPr lang="en-US"/>
              <a:t>Click icon to add picture</a:t>
            </a:r>
            <a:endParaRPr lang="id-ID"/>
          </a:p>
        </p:txBody>
      </p:sp>
      <p:sp>
        <p:nvSpPr>
          <p:cNvPr id="38" name="Picture Placeholder 46"/>
          <p:cNvSpPr>
            <a:spLocks noGrp="1"/>
          </p:cNvSpPr>
          <p:nvPr>
            <p:ph type="pic" sz="quarter" idx="34"/>
          </p:nvPr>
        </p:nvSpPr>
        <p:spPr>
          <a:xfrm>
            <a:off x="9153525" y="0"/>
            <a:ext cx="1526400" cy="1710000"/>
          </a:xfrm>
        </p:spPr>
        <p:txBody>
          <a:bodyPr>
            <a:normAutofit/>
          </a:bodyPr>
          <a:lstStyle>
            <a:lvl1pPr>
              <a:defRPr sz="675"/>
            </a:lvl1pPr>
          </a:lstStyle>
          <a:p>
            <a:r>
              <a:rPr lang="en-US"/>
              <a:t>Click icon to add picture</a:t>
            </a:r>
            <a:endParaRPr lang="id-ID"/>
          </a:p>
        </p:txBody>
      </p:sp>
      <p:sp>
        <p:nvSpPr>
          <p:cNvPr id="39" name="Picture Placeholder 46"/>
          <p:cNvSpPr>
            <a:spLocks noGrp="1"/>
          </p:cNvSpPr>
          <p:nvPr>
            <p:ph type="pic" sz="quarter" idx="35"/>
          </p:nvPr>
        </p:nvSpPr>
        <p:spPr>
          <a:xfrm>
            <a:off x="9153525" y="1714500"/>
            <a:ext cx="1526400" cy="1710000"/>
          </a:xfrm>
        </p:spPr>
        <p:txBody>
          <a:bodyPr>
            <a:normAutofit/>
          </a:bodyPr>
          <a:lstStyle>
            <a:lvl1pPr>
              <a:defRPr sz="675"/>
            </a:lvl1pPr>
          </a:lstStyle>
          <a:p>
            <a:r>
              <a:rPr lang="en-US"/>
              <a:t>Click icon to add picture</a:t>
            </a:r>
            <a:endParaRPr lang="id-ID"/>
          </a:p>
        </p:txBody>
      </p:sp>
      <p:sp>
        <p:nvSpPr>
          <p:cNvPr id="40" name="Picture Placeholder 46"/>
          <p:cNvSpPr>
            <a:spLocks noGrp="1"/>
          </p:cNvSpPr>
          <p:nvPr>
            <p:ph type="pic" sz="quarter" idx="36"/>
          </p:nvPr>
        </p:nvSpPr>
        <p:spPr>
          <a:xfrm>
            <a:off x="9153525" y="3433500"/>
            <a:ext cx="1526400" cy="1710000"/>
          </a:xfrm>
        </p:spPr>
        <p:txBody>
          <a:bodyPr>
            <a:normAutofit/>
          </a:bodyPr>
          <a:lstStyle>
            <a:lvl1pPr>
              <a:defRPr sz="675"/>
            </a:lvl1pPr>
          </a:lstStyle>
          <a:p>
            <a:r>
              <a:rPr lang="en-US"/>
              <a:t>Click icon to add picture</a:t>
            </a:r>
            <a:endParaRPr lang="id-ID"/>
          </a:p>
        </p:txBody>
      </p:sp>
      <p:sp>
        <p:nvSpPr>
          <p:cNvPr id="41" name="Picture Placeholder 46"/>
          <p:cNvSpPr>
            <a:spLocks noGrp="1"/>
          </p:cNvSpPr>
          <p:nvPr>
            <p:ph type="pic" sz="quarter" idx="37"/>
          </p:nvPr>
        </p:nvSpPr>
        <p:spPr>
          <a:xfrm>
            <a:off x="9153525" y="5148000"/>
            <a:ext cx="1526400" cy="1710000"/>
          </a:xfrm>
        </p:spPr>
        <p:txBody>
          <a:bodyPr>
            <a:normAutofit/>
          </a:bodyPr>
          <a:lstStyle>
            <a:lvl1pPr>
              <a:defRPr sz="675"/>
            </a:lvl1pPr>
          </a:lstStyle>
          <a:p>
            <a:r>
              <a:rPr lang="en-US"/>
              <a:t>Click icon to add picture</a:t>
            </a:r>
            <a:endParaRPr lang="id-ID"/>
          </a:p>
        </p:txBody>
      </p:sp>
      <p:sp>
        <p:nvSpPr>
          <p:cNvPr id="42" name="Picture Placeholder 46"/>
          <p:cNvSpPr>
            <a:spLocks noGrp="1"/>
          </p:cNvSpPr>
          <p:nvPr>
            <p:ph type="pic" sz="quarter" idx="38"/>
          </p:nvPr>
        </p:nvSpPr>
        <p:spPr>
          <a:xfrm>
            <a:off x="10677525" y="0"/>
            <a:ext cx="1526400" cy="1710000"/>
          </a:xfrm>
        </p:spPr>
        <p:txBody>
          <a:bodyPr>
            <a:normAutofit/>
          </a:bodyPr>
          <a:lstStyle>
            <a:lvl1pPr>
              <a:defRPr sz="675"/>
            </a:lvl1pPr>
          </a:lstStyle>
          <a:p>
            <a:r>
              <a:rPr lang="en-US"/>
              <a:t>Click icon to add picture</a:t>
            </a:r>
            <a:endParaRPr lang="id-ID"/>
          </a:p>
        </p:txBody>
      </p:sp>
      <p:sp>
        <p:nvSpPr>
          <p:cNvPr id="43" name="Picture Placeholder 46"/>
          <p:cNvSpPr>
            <a:spLocks noGrp="1"/>
          </p:cNvSpPr>
          <p:nvPr>
            <p:ph type="pic" sz="quarter" idx="39"/>
          </p:nvPr>
        </p:nvSpPr>
        <p:spPr>
          <a:xfrm>
            <a:off x="10677525" y="1714500"/>
            <a:ext cx="1526400" cy="1710000"/>
          </a:xfrm>
        </p:spPr>
        <p:txBody>
          <a:bodyPr>
            <a:normAutofit/>
          </a:bodyPr>
          <a:lstStyle>
            <a:lvl1pPr>
              <a:defRPr sz="675"/>
            </a:lvl1pPr>
          </a:lstStyle>
          <a:p>
            <a:r>
              <a:rPr lang="en-US"/>
              <a:t>Click icon to add picture</a:t>
            </a:r>
            <a:endParaRPr lang="id-ID"/>
          </a:p>
        </p:txBody>
      </p:sp>
      <p:sp>
        <p:nvSpPr>
          <p:cNvPr id="44" name="Picture Placeholder 46"/>
          <p:cNvSpPr>
            <a:spLocks noGrp="1"/>
          </p:cNvSpPr>
          <p:nvPr>
            <p:ph type="pic" sz="quarter" idx="40"/>
          </p:nvPr>
        </p:nvSpPr>
        <p:spPr>
          <a:xfrm>
            <a:off x="10677525" y="3433500"/>
            <a:ext cx="1526400" cy="1710000"/>
          </a:xfrm>
        </p:spPr>
        <p:txBody>
          <a:bodyPr>
            <a:normAutofit/>
          </a:bodyPr>
          <a:lstStyle>
            <a:lvl1pPr>
              <a:defRPr sz="675"/>
            </a:lvl1pPr>
          </a:lstStyle>
          <a:p>
            <a:r>
              <a:rPr lang="en-US"/>
              <a:t>Click icon to add picture</a:t>
            </a:r>
            <a:endParaRPr lang="id-ID"/>
          </a:p>
        </p:txBody>
      </p:sp>
      <p:sp>
        <p:nvSpPr>
          <p:cNvPr id="45" name="Picture Placeholder 46"/>
          <p:cNvSpPr>
            <a:spLocks noGrp="1"/>
          </p:cNvSpPr>
          <p:nvPr>
            <p:ph type="pic" sz="quarter" idx="41"/>
          </p:nvPr>
        </p:nvSpPr>
        <p:spPr>
          <a:xfrm>
            <a:off x="10677525" y="5148000"/>
            <a:ext cx="1526400" cy="1710000"/>
          </a:xfrm>
        </p:spPr>
        <p:txBody>
          <a:bodyPr>
            <a:normAutofit/>
          </a:bodyPr>
          <a:lstStyle>
            <a:lvl1pPr>
              <a:defRPr sz="675"/>
            </a:lvl1pPr>
          </a:lstStyle>
          <a:p>
            <a:r>
              <a:rPr lang="en-US"/>
              <a:t>Click icon to add picture</a:t>
            </a:r>
            <a:endParaRPr lang="id-ID"/>
          </a:p>
        </p:txBody>
      </p:sp>
    </p:spTree>
    <p:extLst>
      <p:ext uri="{BB962C8B-B14F-4D97-AF65-F5344CB8AC3E}">
        <p14:creationId xmlns:p14="http://schemas.microsoft.com/office/powerpoint/2010/main" val="12120097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11"/>
          <p:cNvSpPr>
            <a:spLocks noGrp="1"/>
          </p:cNvSpPr>
          <p:nvPr>
            <p:ph type="pic" sz="quarter" idx="13"/>
          </p:nvPr>
        </p:nvSpPr>
        <p:spPr>
          <a:xfrm>
            <a:off x="1058608" y="1953115"/>
            <a:ext cx="2880000" cy="2160000"/>
          </a:xfrm>
        </p:spPr>
        <p:txBody>
          <a:bodyPr/>
          <a:lstStyle/>
          <a:p>
            <a:r>
              <a:rPr lang="en-US"/>
              <a:t>Click icon to add picture</a:t>
            </a:r>
            <a:endParaRPr lang="id-ID"/>
          </a:p>
        </p:txBody>
      </p:sp>
      <p:sp>
        <p:nvSpPr>
          <p:cNvPr id="11" name="Picture Placeholder 11"/>
          <p:cNvSpPr>
            <a:spLocks noGrp="1"/>
          </p:cNvSpPr>
          <p:nvPr>
            <p:ph type="pic" sz="quarter" idx="14"/>
          </p:nvPr>
        </p:nvSpPr>
        <p:spPr>
          <a:xfrm>
            <a:off x="4652255" y="1976097"/>
            <a:ext cx="2880000" cy="2160000"/>
          </a:xfrm>
        </p:spPr>
        <p:txBody>
          <a:bodyPr/>
          <a:lstStyle/>
          <a:p>
            <a:r>
              <a:rPr lang="en-US"/>
              <a:t>Click icon to add picture</a:t>
            </a:r>
            <a:endParaRPr lang="id-ID"/>
          </a:p>
        </p:txBody>
      </p:sp>
      <p:sp>
        <p:nvSpPr>
          <p:cNvPr id="12" name="Picture Placeholder 11"/>
          <p:cNvSpPr>
            <a:spLocks noGrp="1"/>
          </p:cNvSpPr>
          <p:nvPr>
            <p:ph type="pic" sz="quarter" idx="15"/>
          </p:nvPr>
        </p:nvSpPr>
        <p:spPr>
          <a:xfrm>
            <a:off x="8283829" y="1976097"/>
            <a:ext cx="2880000" cy="2160000"/>
          </a:xfrm>
        </p:spPr>
        <p:txBody>
          <a:bodyPr/>
          <a:lstStyle/>
          <a:p>
            <a:r>
              <a:rPr lang="en-US"/>
              <a:t>Click icon to add picture</a:t>
            </a:r>
            <a:endParaRPr lang="id-ID"/>
          </a:p>
        </p:txBody>
      </p:sp>
    </p:spTree>
    <p:extLst>
      <p:ext uri="{BB962C8B-B14F-4D97-AF65-F5344CB8AC3E}">
        <p14:creationId xmlns:p14="http://schemas.microsoft.com/office/powerpoint/2010/main" val="25766155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Picture Circ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
          <p:cNvSpPr>
            <a:spLocks noGrp="1"/>
          </p:cNvSpPr>
          <p:nvPr>
            <p:ph type="pic" sz="quarter" idx="14"/>
          </p:nvPr>
        </p:nvSpPr>
        <p:spPr>
          <a:xfrm>
            <a:off x="1036137" y="3955659"/>
            <a:ext cx="1800000" cy="1800000"/>
          </a:xfrm>
          <a:prstGeom prst="ellipse">
            <a:avLst/>
          </a:prstGeom>
        </p:spPr>
        <p:txBody>
          <a:bodyPr>
            <a:normAutofit/>
          </a:bodyPr>
          <a:lstStyle>
            <a:lvl1pPr>
              <a:defRPr sz="1200"/>
            </a:lvl1pPr>
          </a:lstStyle>
          <a:p>
            <a:r>
              <a:rPr lang="en-US"/>
              <a:t>Click icon to add picture</a:t>
            </a:r>
            <a:endParaRPr lang="id-ID"/>
          </a:p>
        </p:txBody>
      </p:sp>
      <p:sp>
        <p:nvSpPr>
          <p:cNvPr id="14" name="Picture Placeholder 2"/>
          <p:cNvSpPr>
            <a:spLocks noGrp="1"/>
          </p:cNvSpPr>
          <p:nvPr>
            <p:ph type="pic" sz="quarter" idx="15"/>
          </p:nvPr>
        </p:nvSpPr>
        <p:spPr>
          <a:xfrm>
            <a:off x="6493605" y="1704828"/>
            <a:ext cx="1800000" cy="1800000"/>
          </a:xfrm>
          <a:prstGeom prst="ellipse">
            <a:avLst/>
          </a:prstGeom>
        </p:spPr>
        <p:txBody>
          <a:bodyPr>
            <a:normAutofit/>
          </a:bodyPr>
          <a:lstStyle>
            <a:lvl1pPr>
              <a:defRPr sz="1200"/>
            </a:lvl1pPr>
          </a:lstStyle>
          <a:p>
            <a:r>
              <a:rPr lang="en-US"/>
              <a:t>Click icon to add picture</a:t>
            </a:r>
            <a:endParaRPr lang="id-ID"/>
          </a:p>
        </p:txBody>
      </p:sp>
      <p:sp>
        <p:nvSpPr>
          <p:cNvPr id="15" name="Picture Placeholder 2"/>
          <p:cNvSpPr>
            <a:spLocks noGrp="1"/>
          </p:cNvSpPr>
          <p:nvPr>
            <p:ph type="pic" sz="quarter" idx="16"/>
          </p:nvPr>
        </p:nvSpPr>
        <p:spPr>
          <a:xfrm>
            <a:off x="6493605" y="4000499"/>
            <a:ext cx="1800000" cy="1800000"/>
          </a:xfrm>
          <a:prstGeom prst="ellipse">
            <a:avLst/>
          </a:prstGeom>
        </p:spPr>
        <p:txBody>
          <a:bodyPr>
            <a:normAutofit/>
          </a:bodyPr>
          <a:lstStyle>
            <a:lvl1pPr>
              <a:defRPr sz="1200"/>
            </a:lvl1pPr>
          </a:lstStyle>
          <a:p>
            <a:r>
              <a:rPr lang="en-US"/>
              <a:t>Click icon to add picture</a:t>
            </a:r>
            <a:endParaRPr lang="id-ID"/>
          </a:p>
        </p:txBody>
      </p:sp>
      <p:sp>
        <p:nvSpPr>
          <p:cNvPr id="16" name="Picture Placeholder 2"/>
          <p:cNvSpPr>
            <a:spLocks noGrp="1"/>
          </p:cNvSpPr>
          <p:nvPr>
            <p:ph type="pic" sz="quarter" idx="13"/>
          </p:nvPr>
        </p:nvSpPr>
        <p:spPr>
          <a:xfrm>
            <a:off x="1036137" y="1704828"/>
            <a:ext cx="1800000" cy="180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52794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8727-80A5-70F6-E539-52D5EC7078B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A48AF23-8B7F-3F3C-3D11-E0FB99667B9C}"/>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4" name="Footer Placeholder 3">
            <a:extLst>
              <a:ext uri="{FF2B5EF4-FFF2-40B4-BE49-F238E27FC236}">
                <a16:creationId xmlns:a16="http://schemas.microsoft.com/office/drawing/2014/main" id="{5F02C390-846F-845A-C5E7-570FA4C79E3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D8DE501-E355-6A42-9E7E-75B933572C12}"/>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30130365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4"/>
          </p:nvPr>
        </p:nvSpPr>
        <p:spPr>
          <a:xfrm>
            <a:off x="3911348"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1" name="Picture Placeholder 2"/>
          <p:cNvSpPr>
            <a:spLocks noGrp="1"/>
          </p:cNvSpPr>
          <p:nvPr>
            <p:ph type="pic" sz="quarter" idx="15"/>
          </p:nvPr>
        </p:nvSpPr>
        <p:spPr>
          <a:xfrm>
            <a:off x="6641029"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2" name="Picture Placeholder 2"/>
          <p:cNvSpPr>
            <a:spLocks noGrp="1"/>
          </p:cNvSpPr>
          <p:nvPr>
            <p:ph type="pic" sz="quarter" idx="16"/>
          </p:nvPr>
        </p:nvSpPr>
        <p:spPr>
          <a:xfrm>
            <a:off x="9349431"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7" name="Picture Placeholder 2"/>
          <p:cNvSpPr>
            <a:spLocks noGrp="1"/>
          </p:cNvSpPr>
          <p:nvPr>
            <p:ph type="pic" sz="quarter" idx="13"/>
          </p:nvPr>
        </p:nvSpPr>
        <p:spPr>
          <a:xfrm>
            <a:off x="1282176" y="1898647"/>
            <a:ext cx="1620000" cy="162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35344628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Profile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4"/>
          <p:cNvSpPr>
            <a:spLocks noGrp="1"/>
          </p:cNvSpPr>
          <p:nvPr>
            <p:ph type="pic" sz="quarter" idx="13"/>
          </p:nvPr>
        </p:nvSpPr>
        <p:spPr>
          <a:xfrm>
            <a:off x="6738940" y="1586968"/>
            <a:ext cx="1404000" cy="1404000"/>
          </a:xfrm>
          <a:prstGeom prst="rect">
            <a:avLst/>
          </a:prstGeom>
        </p:spPr>
        <p:txBody>
          <a:bodyPr/>
          <a:lstStyle>
            <a:lvl1pPr>
              <a:defRPr sz="1200"/>
            </a:lvl1pPr>
          </a:lstStyle>
          <a:p>
            <a:r>
              <a:rPr lang="en-US"/>
              <a:t>Click icon to add picture</a:t>
            </a:r>
            <a:endParaRPr lang="id-ID"/>
          </a:p>
        </p:txBody>
      </p:sp>
      <p:sp>
        <p:nvSpPr>
          <p:cNvPr id="14" name="Picture Placeholder 4"/>
          <p:cNvSpPr>
            <a:spLocks noGrp="1"/>
          </p:cNvSpPr>
          <p:nvPr>
            <p:ph type="pic" sz="quarter" idx="14"/>
          </p:nvPr>
        </p:nvSpPr>
        <p:spPr>
          <a:xfrm>
            <a:off x="8161339" y="1586968"/>
            <a:ext cx="1404000" cy="1404000"/>
          </a:xfrm>
          <a:prstGeom prst="rect">
            <a:avLst/>
          </a:prstGeom>
        </p:spPr>
        <p:txBody>
          <a:bodyPr/>
          <a:lstStyle>
            <a:lvl1pPr>
              <a:defRPr sz="1200"/>
            </a:lvl1pPr>
          </a:lstStyle>
          <a:p>
            <a:r>
              <a:rPr lang="en-US"/>
              <a:t>Click icon to add picture</a:t>
            </a:r>
            <a:endParaRPr lang="id-ID"/>
          </a:p>
        </p:txBody>
      </p:sp>
      <p:sp>
        <p:nvSpPr>
          <p:cNvPr id="15" name="Picture Placeholder 4"/>
          <p:cNvSpPr>
            <a:spLocks noGrp="1"/>
          </p:cNvSpPr>
          <p:nvPr>
            <p:ph type="pic" sz="quarter" idx="15"/>
          </p:nvPr>
        </p:nvSpPr>
        <p:spPr>
          <a:xfrm>
            <a:off x="9583735" y="1586968"/>
            <a:ext cx="1404000" cy="1404000"/>
          </a:xfrm>
          <a:prstGeom prst="rect">
            <a:avLst/>
          </a:prstGeom>
        </p:spPr>
        <p:txBody>
          <a:bodyPr/>
          <a:lstStyle>
            <a:lvl1pPr>
              <a:defRPr sz="1200"/>
            </a:lvl1pPr>
          </a:lstStyle>
          <a:p>
            <a:r>
              <a:rPr lang="en-US"/>
              <a:t>Click icon to add picture</a:t>
            </a:r>
            <a:endParaRPr lang="id-ID"/>
          </a:p>
        </p:txBody>
      </p:sp>
      <p:sp>
        <p:nvSpPr>
          <p:cNvPr id="16" name="Picture Placeholder 4"/>
          <p:cNvSpPr>
            <a:spLocks noGrp="1"/>
          </p:cNvSpPr>
          <p:nvPr>
            <p:ph type="pic" sz="quarter" idx="16"/>
          </p:nvPr>
        </p:nvSpPr>
        <p:spPr>
          <a:xfrm>
            <a:off x="6738940" y="3009367"/>
            <a:ext cx="1404000" cy="1404000"/>
          </a:xfrm>
          <a:prstGeom prst="rect">
            <a:avLst/>
          </a:prstGeom>
        </p:spPr>
        <p:txBody>
          <a:bodyPr/>
          <a:lstStyle>
            <a:lvl1pPr>
              <a:defRPr sz="1200"/>
            </a:lvl1pPr>
          </a:lstStyle>
          <a:p>
            <a:r>
              <a:rPr lang="en-US"/>
              <a:t>Click icon to add picture</a:t>
            </a:r>
            <a:endParaRPr lang="id-ID"/>
          </a:p>
        </p:txBody>
      </p:sp>
      <p:sp>
        <p:nvSpPr>
          <p:cNvPr id="17" name="Picture Placeholder 4"/>
          <p:cNvSpPr>
            <a:spLocks noGrp="1"/>
          </p:cNvSpPr>
          <p:nvPr>
            <p:ph type="pic" sz="quarter" idx="17"/>
          </p:nvPr>
        </p:nvSpPr>
        <p:spPr>
          <a:xfrm>
            <a:off x="8161339" y="3009367"/>
            <a:ext cx="1404000" cy="1404000"/>
          </a:xfrm>
          <a:prstGeom prst="rect">
            <a:avLst/>
          </a:prstGeom>
        </p:spPr>
        <p:txBody>
          <a:bodyPr/>
          <a:lstStyle>
            <a:lvl1pPr>
              <a:defRPr sz="1200"/>
            </a:lvl1pPr>
          </a:lstStyle>
          <a:p>
            <a:r>
              <a:rPr lang="en-US"/>
              <a:t>Click icon to add picture</a:t>
            </a:r>
            <a:endParaRPr lang="id-ID"/>
          </a:p>
        </p:txBody>
      </p:sp>
      <p:sp>
        <p:nvSpPr>
          <p:cNvPr id="18" name="Picture Placeholder 4"/>
          <p:cNvSpPr>
            <a:spLocks noGrp="1"/>
          </p:cNvSpPr>
          <p:nvPr>
            <p:ph type="pic" sz="quarter" idx="18"/>
          </p:nvPr>
        </p:nvSpPr>
        <p:spPr>
          <a:xfrm>
            <a:off x="9583737" y="3009367"/>
            <a:ext cx="1404000" cy="1404000"/>
          </a:xfrm>
          <a:prstGeom prst="rect">
            <a:avLst/>
          </a:prstGeom>
        </p:spPr>
        <p:txBody>
          <a:bodyPr/>
          <a:lstStyle>
            <a:lvl1pPr>
              <a:defRPr sz="1200"/>
            </a:lvl1pPr>
          </a:lstStyle>
          <a:p>
            <a:r>
              <a:rPr lang="en-US"/>
              <a:t>Click icon to add picture</a:t>
            </a:r>
            <a:endParaRPr lang="id-ID"/>
          </a:p>
        </p:txBody>
      </p:sp>
      <p:sp>
        <p:nvSpPr>
          <p:cNvPr id="19" name="Picture Placeholder 4"/>
          <p:cNvSpPr>
            <a:spLocks noGrp="1"/>
          </p:cNvSpPr>
          <p:nvPr>
            <p:ph type="pic" sz="quarter" idx="19"/>
          </p:nvPr>
        </p:nvSpPr>
        <p:spPr>
          <a:xfrm>
            <a:off x="6738940" y="4431765"/>
            <a:ext cx="1404000" cy="1404000"/>
          </a:xfrm>
          <a:prstGeom prst="rect">
            <a:avLst/>
          </a:prstGeom>
        </p:spPr>
        <p:txBody>
          <a:bodyPr/>
          <a:lstStyle>
            <a:lvl1pPr>
              <a:defRPr sz="1200"/>
            </a:lvl1pPr>
          </a:lstStyle>
          <a:p>
            <a:r>
              <a:rPr lang="en-US"/>
              <a:t>Click icon to add picture</a:t>
            </a:r>
            <a:endParaRPr lang="id-ID"/>
          </a:p>
        </p:txBody>
      </p:sp>
      <p:sp>
        <p:nvSpPr>
          <p:cNvPr id="20" name="Picture Placeholder 4"/>
          <p:cNvSpPr>
            <a:spLocks noGrp="1"/>
          </p:cNvSpPr>
          <p:nvPr>
            <p:ph type="pic" sz="quarter" idx="20"/>
          </p:nvPr>
        </p:nvSpPr>
        <p:spPr>
          <a:xfrm>
            <a:off x="8161339" y="4431765"/>
            <a:ext cx="1404000" cy="1404000"/>
          </a:xfrm>
          <a:prstGeom prst="rect">
            <a:avLst/>
          </a:prstGeom>
        </p:spPr>
        <p:txBody>
          <a:bodyPr/>
          <a:lstStyle>
            <a:lvl1pPr>
              <a:defRPr sz="1200"/>
            </a:lvl1pPr>
          </a:lstStyle>
          <a:p>
            <a:r>
              <a:rPr lang="en-US"/>
              <a:t>Click icon to add picture</a:t>
            </a:r>
            <a:endParaRPr lang="id-ID"/>
          </a:p>
        </p:txBody>
      </p:sp>
      <p:sp>
        <p:nvSpPr>
          <p:cNvPr id="21" name="Picture Placeholder 4"/>
          <p:cNvSpPr>
            <a:spLocks noGrp="1"/>
          </p:cNvSpPr>
          <p:nvPr>
            <p:ph type="pic" sz="quarter" idx="21"/>
          </p:nvPr>
        </p:nvSpPr>
        <p:spPr>
          <a:xfrm>
            <a:off x="9583737" y="4431765"/>
            <a:ext cx="1404000" cy="1404000"/>
          </a:xfrm>
          <a:prstGeom prst="rect">
            <a:avLst/>
          </a:prstGeom>
        </p:spPr>
        <p:txBody>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23381470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ortrait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3"/>
          <p:cNvSpPr>
            <a:spLocks noGrp="1"/>
          </p:cNvSpPr>
          <p:nvPr>
            <p:ph type="pic" sz="quarter" idx="18"/>
          </p:nvPr>
        </p:nvSpPr>
        <p:spPr>
          <a:xfrm>
            <a:off x="685802" y="1653347"/>
            <a:ext cx="2519737" cy="3638320"/>
          </a:xfrm>
          <a:prstGeom prst="rect">
            <a:avLst/>
          </a:prstGeom>
        </p:spPr>
        <p:txBody>
          <a:bodyPr>
            <a:normAutofit/>
          </a:bodyPr>
          <a:lstStyle>
            <a:lvl1pPr>
              <a:defRPr sz="1200">
                <a:solidFill>
                  <a:schemeClr val="tx2"/>
                </a:solidFill>
              </a:defRPr>
            </a:lvl1pPr>
          </a:lstStyle>
          <a:p>
            <a:r>
              <a:rPr lang="en-US"/>
              <a:t>Click icon to add picture</a:t>
            </a:r>
            <a:endParaRPr lang="id-ID" dirty="0"/>
          </a:p>
        </p:txBody>
      </p:sp>
    </p:spTree>
    <p:extLst>
      <p:ext uri="{BB962C8B-B14F-4D97-AF65-F5344CB8AC3E}">
        <p14:creationId xmlns:p14="http://schemas.microsoft.com/office/powerpoint/2010/main" val="3686912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Hiearchy / Structural">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4470401" y="1346202"/>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8" name="Picture Placeholder 6"/>
          <p:cNvSpPr>
            <a:spLocks noGrp="1"/>
          </p:cNvSpPr>
          <p:nvPr>
            <p:ph type="pic" sz="quarter" idx="14"/>
          </p:nvPr>
        </p:nvSpPr>
        <p:spPr>
          <a:xfrm>
            <a:off x="4470401" y="29160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9" name="Picture Placeholder 6"/>
          <p:cNvSpPr>
            <a:spLocks noGrp="1"/>
          </p:cNvSpPr>
          <p:nvPr>
            <p:ph type="pic" sz="quarter" idx="15"/>
          </p:nvPr>
        </p:nvSpPr>
        <p:spPr>
          <a:xfrm>
            <a:off x="8128001" y="2916014"/>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2" name="Picture Placeholder 6"/>
          <p:cNvSpPr>
            <a:spLocks noGrp="1"/>
          </p:cNvSpPr>
          <p:nvPr>
            <p:ph type="pic" sz="quarter" idx="16"/>
          </p:nvPr>
        </p:nvSpPr>
        <p:spPr>
          <a:xfrm>
            <a:off x="673101" y="2916014"/>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7"/>
          </p:nvPr>
        </p:nvSpPr>
        <p:spPr>
          <a:xfrm>
            <a:off x="4470401" y="44112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8"/>
          </p:nvPr>
        </p:nvSpPr>
        <p:spPr>
          <a:xfrm>
            <a:off x="8128001" y="4411216"/>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9"/>
          </p:nvPr>
        </p:nvSpPr>
        <p:spPr>
          <a:xfrm>
            <a:off x="673101" y="4411216"/>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3048643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Hiearchy / Structural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5557840" y="1637993"/>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5557840" y="3554941"/>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215440" y="3554941"/>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1760538" y="3554941"/>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7226975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Hiearchy / Structural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9907588" y="1536389"/>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8474075"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907588"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6"/>
          </p:nvPr>
        </p:nvSpPr>
        <p:spPr>
          <a:xfrm>
            <a:off x="8474075"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9907588"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8"/>
          </p:nvPr>
        </p:nvSpPr>
        <p:spPr>
          <a:xfrm>
            <a:off x="7035797"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40011666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Hiearchy / Structural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469900" y="3193740"/>
            <a:ext cx="900000" cy="900000"/>
          </a:xfrm>
          <a:prstGeom prst="roundRect">
            <a:avLst/>
          </a:prstGeom>
          <a:ln w="53975">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6284004" y="2388991"/>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6284004" y="4011225"/>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3376953" y="2388991"/>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3376953" y="4011225"/>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7" name="Picture Placeholder 6"/>
          <p:cNvSpPr>
            <a:spLocks noGrp="1"/>
          </p:cNvSpPr>
          <p:nvPr>
            <p:ph type="pic" sz="quarter" idx="18"/>
          </p:nvPr>
        </p:nvSpPr>
        <p:spPr>
          <a:xfrm>
            <a:off x="6284004" y="5082444"/>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19" name="Picture Placeholder 6"/>
          <p:cNvSpPr>
            <a:spLocks noGrp="1"/>
          </p:cNvSpPr>
          <p:nvPr>
            <p:ph type="pic" sz="quarter" idx="19"/>
          </p:nvPr>
        </p:nvSpPr>
        <p:spPr>
          <a:xfrm>
            <a:off x="6284004" y="1338233"/>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1" name="Picture Placeholder 6"/>
          <p:cNvSpPr>
            <a:spLocks noGrp="1"/>
          </p:cNvSpPr>
          <p:nvPr>
            <p:ph type="pic" sz="quarter" idx="20"/>
          </p:nvPr>
        </p:nvSpPr>
        <p:spPr>
          <a:xfrm>
            <a:off x="9017679" y="2388991"/>
            <a:ext cx="900000" cy="900000"/>
          </a:xfrm>
          <a:prstGeom prst="roundRect">
            <a:avLst/>
          </a:prstGeom>
          <a:ln w="53975">
            <a:solidFill>
              <a:schemeClr val="accent5"/>
            </a:solidFill>
          </a:ln>
        </p:spPr>
        <p:txBody>
          <a:bodyPr>
            <a:normAutofit/>
          </a:bodyPr>
          <a:lstStyle>
            <a:lvl1pPr>
              <a:defRPr sz="788"/>
            </a:lvl1pPr>
          </a:lstStyle>
          <a:p>
            <a:r>
              <a:rPr lang="en-US"/>
              <a:t>Click icon to add picture</a:t>
            </a:r>
            <a:endParaRPr lang="id-ID"/>
          </a:p>
        </p:txBody>
      </p:sp>
      <p:sp>
        <p:nvSpPr>
          <p:cNvPr id="23" name="Picture Placeholder 6"/>
          <p:cNvSpPr>
            <a:spLocks noGrp="1"/>
          </p:cNvSpPr>
          <p:nvPr>
            <p:ph type="pic" sz="quarter" idx="21"/>
          </p:nvPr>
        </p:nvSpPr>
        <p:spPr>
          <a:xfrm>
            <a:off x="9017679" y="4011225"/>
            <a:ext cx="900000" cy="900000"/>
          </a:xfrm>
          <a:prstGeom prst="roundRect">
            <a:avLst/>
          </a:prstGeom>
          <a:ln w="53975">
            <a:solidFill>
              <a:schemeClr val="accent6"/>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41082670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Hiearchy / Structural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9"/>
          <p:cNvSpPr>
            <a:spLocks noGrp="1"/>
          </p:cNvSpPr>
          <p:nvPr>
            <p:ph type="pic" sz="quarter" idx="13"/>
          </p:nvPr>
        </p:nvSpPr>
        <p:spPr>
          <a:xfrm>
            <a:off x="743456" y="2276476"/>
            <a:ext cx="923925" cy="923925"/>
          </a:xfrm>
          <a:prstGeom prst="roundRect">
            <a:avLst/>
          </a:prstGeom>
        </p:spPr>
        <p:txBody>
          <a:bodyPr>
            <a:normAutofit/>
          </a:bodyPr>
          <a:lstStyle>
            <a:lvl1pPr>
              <a:defRPr sz="900"/>
            </a:lvl1pPr>
          </a:lstStyle>
          <a:p>
            <a:r>
              <a:rPr lang="en-US"/>
              <a:t>Click icon to add picture</a:t>
            </a:r>
            <a:endParaRPr lang="id-ID"/>
          </a:p>
        </p:txBody>
      </p:sp>
      <p:sp>
        <p:nvSpPr>
          <p:cNvPr id="25" name="Picture Placeholder 9"/>
          <p:cNvSpPr>
            <a:spLocks noGrp="1"/>
          </p:cNvSpPr>
          <p:nvPr>
            <p:ph type="pic" sz="quarter" idx="14"/>
          </p:nvPr>
        </p:nvSpPr>
        <p:spPr>
          <a:xfrm>
            <a:off x="4778820" y="2266646"/>
            <a:ext cx="923925" cy="923925"/>
          </a:xfrm>
          <a:prstGeom prst="roundRect">
            <a:avLst/>
          </a:prstGeom>
        </p:spPr>
        <p:txBody>
          <a:bodyPr>
            <a:normAutofit/>
          </a:bodyPr>
          <a:lstStyle>
            <a:lvl1pPr>
              <a:defRPr sz="900"/>
            </a:lvl1pPr>
          </a:lstStyle>
          <a:p>
            <a:r>
              <a:rPr lang="en-US"/>
              <a:t>Click icon to add picture</a:t>
            </a:r>
            <a:endParaRPr lang="id-ID"/>
          </a:p>
        </p:txBody>
      </p:sp>
      <p:sp>
        <p:nvSpPr>
          <p:cNvPr id="26" name="Picture Placeholder 9"/>
          <p:cNvSpPr>
            <a:spLocks noGrp="1"/>
          </p:cNvSpPr>
          <p:nvPr>
            <p:ph type="pic" sz="quarter" idx="15"/>
          </p:nvPr>
        </p:nvSpPr>
        <p:spPr>
          <a:xfrm>
            <a:off x="8638375" y="2276475"/>
            <a:ext cx="923925" cy="923925"/>
          </a:xfrm>
          <a:prstGeom prst="roundRect">
            <a:avLst/>
          </a:prstGeom>
        </p:spPr>
        <p:txBody>
          <a:bodyPr>
            <a:normAutofit/>
          </a:bodyPr>
          <a:lstStyle>
            <a:lvl1pPr>
              <a:defRPr sz="900"/>
            </a:lvl1pPr>
          </a:lstStyle>
          <a:p>
            <a:r>
              <a:rPr lang="en-US"/>
              <a:t>Click icon to add picture</a:t>
            </a:r>
            <a:endParaRPr lang="id-ID"/>
          </a:p>
        </p:txBody>
      </p:sp>
      <p:sp>
        <p:nvSpPr>
          <p:cNvPr id="27" name="Picture Placeholder 9"/>
          <p:cNvSpPr>
            <a:spLocks noGrp="1"/>
          </p:cNvSpPr>
          <p:nvPr>
            <p:ph type="pic" sz="quarter" idx="16"/>
          </p:nvPr>
        </p:nvSpPr>
        <p:spPr>
          <a:xfrm>
            <a:off x="1295909"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28" name="Picture Placeholder 9"/>
          <p:cNvSpPr>
            <a:spLocks noGrp="1"/>
          </p:cNvSpPr>
          <p:nvPr>
            <p:ph type="pic" sz="quarter" idx="17"/>
          </p:nvPr>
        </p:nvSpPr>
        <p:spPr>
          <a:xfrm>
            <a:off x="5331273" y="3720711"/>
            <a:ext cx="866268" cy="866269"/>
          </a:xfrm>
          <a:prstGeom prst="roundRect">
            <a:avLst/>
          </a:prstGeom>
        </p:spPr>
        <p:txBody>
          <a:bodyPr>
            <a:normAutofit/>
          </a:bodyPr>
          <a:lstStyle>
            <a:lvl1pPr>
              <a:defRPr sz="900"/>
            </a:lvl1pPr>
          </a:lstStyle>
          <a:p>
            <a:r>
              <a:rPr lang="en-US"/>
              <a:t>Click icon to add picture</a:t>
            </a:r>
            <a:endParaRPr lang="id-ID"/>
          </a:p>
        </p:txBody>
      </p:sp>
      <p:sp>
        <p:nvSpPr>
          <p:cNvPr id="29" name="Picture Placeholder 9"/>
          <p:cNvSpPr>
            <a:spLocks noGrp="1"/>
          </p:cNvSpPr>
          <p:nvPr>
            <p:ph type="pic" sz="quarter" idx="18"/>
          </p:nvPr>
        </p:nvSpPr>
        <p:spPr>
          <a:xfrm>
            <a:off x="9190827"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30" name="Picture Placeholder 9"/>
          <p:cNvSpPr>
            <a:spLocks noGrp="1"/>
          </p:cNvSpPr>
          <p:nvPr>
            <p:ph type="pic" sz="quarter" idx="19"/>
          </p:nvPr>
        </p:nvSpPr>
        <p:spPr>
          <a:xfrm>
            <a:off x="1295909" y="5079964"/>
            <a:ext cx="866268" cy="866269"/>
          </a:xfrm>
          <a:prstGeom prst="roundRect">
            <a:avLst/>
          </a:prstGeom>
        </p:spPr>
        <p:txBody>
          <a:bodyPr>
            <a:normAutofit/>
          </a:bodyPr>
          <a:lstStyle>
            <a:lvl1pPr>
              <a:defRPr sz="900"/>
            </a:lvl1pPr>
          </a:lstStyle>
          <a:p>
            <a:r>
              <a:rPr lang="en-US"/>
              <a:t>Click icon to add picture</a:t>
            </a:r>
            <a:endParaRPr lang="id-ID"/>
          </a:p>
        </p:txBody>
      </p:sp>
      <p:sp>
        <p:nvSpPr>
          <p:cNvPr id="31" name="Picture Placeholder 9"/>
          <p:cNvSpPr>
            <a:spLocks noGrp="1"/>
          </p:cNvSpPr>
          <p:nvPr>
            <p:ph type="pic" sz="quarter" idx="20"/>
          </p:nvPr>
        </p:nvSpPr>
        <p:spPr>
          <a:xfrm>
            <a:off x="5331273" y="5070135"/>
            <a:ext cx="866268" cy="866269"/>
          </a:xfrm>
          <a:prstGeom prst="roundRect">
            <a:avLst/>
          </a:prstGeom>
        </p:spPr>
        <p:txBody>
          <a:bodyPr>
            <a:normAutofit/>
          </a:bodyPr>
          <a:lstStyle>
            <a:lvl1pPr>
              <a:defRPr sz="900"/>
            </a:lvl1pPr>
          </a:lstStyle>
          <a:p>
            <a:r>
              <a:rPr lang="en-US"/>
              <a:t>Click icon to add picture</a:t>
            </a:r>
            <a:endParaRPr lang="id-ID"/>
          </a:p>
        </p:txBody>
      </p:sp>
      <p:sp>
        <p:nvSpPr>
          <p:cNvPr id="32" name="Picture Placeholder 9"/>
          <p:cNvSpPr>
            <a:spLocks noGrp="1"/>
          </p:cNvSpPr>
          <p:nvPr>
            <p:ph type="pic" sz="quarter" idx="21"/>
          </p:nvPr>
        </p:nvSpPr>
        <p:spPr>
          <a:xfrm>
            <a:off x="9190827" y="5079964"/>
            <a:ext cx="866268" cy="866269"/>
          </a:xfrm>
          <a:prstGeom prst="roundRect">
            <a:avLst/>
          </a:prstGeo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13957812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lient's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1"/>
          <p:cNvSpPr>
            <a:spLocks noGrp="1"/>
          </p:cNvSpPr>
          <p:nvPr>
            <p:ph type="pic" sz="quarter" idx="13"/>
          </p:nvPr>
        </p:nvSpPr>
        <p:spPr>
          <a:xfrm>
            <a:off x="1" y="1216025"/>
            <a:ext cx="1220400" cy="1220400"/>
          </a:xfrm>
          <a:prstGeom prst="rect">
            <a:avLst/>
          </a:prstGeom>
        </p:spPr>
        <p:txBody>
          <a:bodyPr/>
          <a:lstStyle>
            <a:lvl1pPr>
              <a:defRPr sz="1051"/>
            </a:lvl1pPr>
          </a:lstStyle>
          <a:p>
            <a:r>
              <a:rPr lang="en-US"/>
              <a:t>Click icon to add picture</a:t>
            </a:r>
            <a:endParaRPr lang="id-ID"/>
          </a:p>
        </p:txBody>
      </p:sp>
      <p:sp>
        <p:nvSpPr>
          <p:cNvPr id="7" name="Picture Placeholder 21"/>
          <p:cNvSpPr>
            <a:spLocks noGrp="1"/>
          </p:cNvSpPr>
          <p:nvPr>
            <p:ph type="pic" sz="quarter" idx="14"/>
          </p:nvPr>
        </p:nvSpPr>
        <p:spPr>
          <a:xfrm>
            <a:off x="1216025" y="1216025"/>
            <a:ext cx="1220400" cy="1220400"/>
          </a:xfrm>
          <a:prstGeom prst="rect">
            <a:avLst/>
          </a:prstGeom>
        </p:spPr>
        <p:txBody>
          <a:bodyPr/>
          <a:lstStyle>
            <a:lvl1pPr>
              <a:defRPr sz="1051"/>
            </a:lvl1pPr>
          </a:lstStyle>
          <a:p>
            <a:r>
              <a:rPr lang="en-US"/>
              <a:t>Click icon to add picture</a:t>
            </a:r>
            <a:endParaRPr lang="id-ID"/>
          </a:p>
        </p:txBody>
      </p:sp>
      <p:sp>
        <p:nvSpPr>
          <p:cNvPr id="8" name="Picture Placeholder 21"/>
          <p:cNvSpPr>
            <a:spLocks noGrp="1"/>
          </p:cNvSpPr>
          <p:nvPr>
            <p:ph type="pic" sz="quarter" idx="15"/>
          </p:nvPr>
        </p:nvSpPr>
        <p:spPr>
          <a:xfrm>
            <a:off x="2439988" y="1216025"/>
            <a:ext cx="1220400" cy="1220400"/>
          </a:xfrm>
          <a:prstGeom prst="rect">
            <a:avLst/>
          </a:prstGeom>
        </p:spPr>
        <p:txBody>
          <a:bodyPr/>
          <a:lstStyle>
            <a:lvl1pPr>
              <a:defRPr sz="1051"/>
            </a:lvl1pPr>
          </a:lstStyle>
          <a:p>
            <a:r>
              <a:rPr lang="en-US"/>
              <a:t>Click icon to add picture</a:t>
            </a:r>
            <a:endParaRPr lang="id-ID"/>
          </a:p>
        </p:txBody>
      </p:sp>
      <p:sp>
        <p:nvSpPr>
          <p:cNvPr id="9" name="Picture Placeholder 21"/>
          <p:cNvSpPr>
            <a:spLocks noGrp="1"/>
          </p:cNvSpPr>
          <p:nvPr>
            <p:ph type="pic" sz="quarter" idx="16"/>
          </p:nvPr>
        </p:nvSpPr>
        <p:spPr>
          <a:xfrm>
            <a:off x="3654425" y="1216025"/>
            <a:ext cx="1220400" cy="1220400"/>
          </a:xfrm>
          <a:prstGeom prst="rect">
            <a:avLst/>
          </a:prstGeom>
        </p:spPr>
        <p:txBody>
          <a:bodyPr/>
          <a:lstStyle>
            <a:lvl1pPr>
              <a:defRPr sz="1051"/>
            </a:lvl1pPr>
          </a:lstStyle>
          <a:p>
            <a:r>
              <a:rPr lang="en-US"/>
              <a:t>Click icon to add picture</a:t>
            </a:r>
            <a:endParaRPr lang="id-ID"/>
          </a:p>
        </p:txBody>
      </p:sp>
      <p:sp>
        <p:nvSpPr>
          <p:cNvPr id="10" name="Picture Placeholder 21"/>
          <p:cNvSpPr>
            <a:spLocks noGrp="1"/>
          </p:cNvSpPr>
          <p:nvPr>
            <p:ph type="pic" sz="quarter" idx="17"/>
          </p:nvPr>
        </p:nvSpPr>
        <p:spPr>
          <a:xfrm>
            <a:off x="4879976" y="1216025"/>
            <a:ext cx="1220400" cy="1220400"/>
          </a:xfrm>
          <a:prstGeom prst="rect">
            <a:avLst/>
          </a:prstGeom>
        </p:spPr>
        <p:txBody>
          <a:bodyPr/>
          <a:lstStyle>
            <a:lvl1pPr>
              <a:defRPr sz="1051"/>
            </a:lvl1pPr>
          </a:lstStyle>
          <a:p>
            <a:r>
              <a:rPr lang="en-US"/>
              <a:t>Click icon to add picture</a:t>
            </a:r>
            <a:endParaRPr lang="id-ID"/>
          </a:p>
        </p:txBody>
      </p:sp>
      <p:sp>
        <p:nvSpPr>
          <p:cNvPr id="11" name="Picture Placeholder 21"/>
          <p:cNvSpPr>
            <a:spLocks noGrp="1"/>
          </p:cNvSpPr>
          <p:nvPr>
            <p:ph type="pic" sz="quarter" idx="18"/>
          </p:nvPr>
        </p:nvSpPr>
        <p:spPr>
          <a:xfrm>
            <a:off x="6094413" y="1216025"/>
            <a:ext cx="1220400" cy="1220400"/>
          </a:xfrm>
          <a:prstGeom prst="rect">
            <a:avLst/>
          </a:prstGeom>
        </p:spPr>
        <p:txBody>
          <a:bodyPr/>
          <a:lstStyle>
            <a:lvl1pPr>
              <a:defRPr sz="1051"/>
            </a:lvl1pPr>
          </a:lstStyle>
          <a:p>
            <a:r>
              <a:rPr lang="en-US"/>
              <a:t>Click icon to add picture</a:t>
            </a:r>
            <a:endParaRPr lang="id-ID"/>
          </a:p>
        </p:txBody>
      </p:sp>
      <p:sp>
        <p:nvSpPr>
          <p:cNvPr id="12" name="Picture Placeholder 21"/>
          <p:cNvSpPr>
            <a:spLocks noGrp="1"/>
          </p:cNvSpPr>
          <p:nvPr>
            <p:ph type="pic" sz="quarter" idx="19"/>
          </p:nvPr>
        </p:nvSpPr>
        <p:spPr>
          <a:xfrm>
            <a:off x="7318376" y="1216025"/>
            <a:ext cx="1220400" cy="1220400"/>
          </a:xfrm>
          <a:prstGeom prst="rect">
            <a:avLst/>
          </a:prstGeom>
        </p:spPr>
        <p:txBody>
          <a:bodyPr/>
          <a:lstStyle>
            <a:lvl1pPr>
              <a:defRPr sz="1051"/>
            </a:lvl1pPr>
          </a:lstStyle>
          <a:p>
            <a:r>
              <a:rPr lang="en-US"/>
              <a:t>Click icon to add picture</a:t>
            </a:r>
            <a:endParaRPr lang="id-ID"/>
          </a:p>
        </p:txBody>
      </p:sp>
      <p:sp>
        <p:nvSpPr>
          <p:cNvPr id="13" name="Picture Placeholder 21"/>
          <p:cNvSpPr>
            <a:spLocks noGrp="1"/>
          </p:cNvSpPr>
          <p:nvPr>
            <p:ph type="pic" sz="quarter" idx="20"/>
          </p:nvPr>
        </p:nvSpPr>
        <p:spPr>
          <a:xfrm>
            <a:off x="8532813" y="1216025"/>
            <a:ext cx="1220400" cy="1220400"/>
          </a:xfrm>
          <a:prstGeom prst="rect">
            <a:avLst/>
          </a:prstGeom>
        </p:spPr>
        <p:txBody>
          <a:bodyPr/>
          <a:lstStyle>
            <a:lvl1pPr>
              <a:defRPr sz="1051"/>
            </a:lvl1pPr>
          </a:lstStyle>
          <a:p>
            <a:r>
              <a:rPr lang="en-US"/>
              <a:t>Click icon to add picture</a:t>
            </a:r>
            <a:endParaRPr lang="id-ID"/>
          </a:p>
        </p:txBody>
      </p:sp>
      <p:sp>
        <p:nvSpPr>
          <p:cNvPr id="14" name="Picture Placeholder 21"/>
          <p:cNvSpPr>
            <a:spLocks noGrp="1"/>
          </p:cNvSpPr>
          <p:nvPr>
            <p:ph type="pic" sz="quarter" idx="21"/>
          </p:nvPr>
        </p:nvSpPr>
        <p:spPr>
          <a:xfrm>
            <a:off x="9756776" y="1216025"/>
            <a:ext cx="1220400" cy="1220400"/>
          </a:xfrm>
          <a:prstGeom prst="rect">
            <a:avLst/>
          </a:prstGeom>
        </p:spPr>
        <p:txBody>
          <a:bodyPr/>
          <a:lstStyle>
            <a:lvl1pPr>
              <a:defRPr sz="1051"/>
            </a:lvl1pPr>
          </a:lstStyle>
          <a:p>
            <a:r>
              <a:rPr lang="en-US"/>
              <a:t>Click icon to add picture</a:t>
            </a:r>
            <a:endParaRPr lang="id-ID"/>
          </a:p>
        </p:txBody>
      </p:sp>
      <p:sp>
        <p:nvSpPr>
          <p:cNvPr id="15" name="Picture Placeholder 21"/>
          <p:cNvSpPr>
            <a:spLocks noGrp="1"/>
          </p:cNvSpPr>
          <p:nvPr>
            <p:ph type="pic" sz="quarter" idx="22"/>
          </p:nvPr>
        </p:nvSpPr>
        <p:spPr>
          <a:xfrm>
            <a:off x="10971213" y="1216025"/>
            <a:ext cx="1220400" cy="1220400"/>
          </a:xfrm>
          <a:prstGeom prst="rect">
            <a:avLst/>
          </a:prstGeom>
        </p:spPr>
        <p:txBody>
          <a:bodyPr/>
          <a:lstStyle>
            <a:lvl1pPr>
              <a:defRPr sz="1051"/>
            </a:lvl1pPr>
          </a:lstStyle>
          <a:p>
            <a:r>
              <a:rPr lang="en-US"/>
              <a:t>Click icon to add picture</a:t>
            </a:r>
            <a:endParaRPr lang="id-ID"/>
          </a:p>
        </p:txBody>
      </p:sp>
      <p:sp>
        <p:nvSpPr>
          <p:cNvPr id="16" name="Picture Placeholder 21"/>
          <p:cNvSpPr>
            <a:spLocks noGrp="1"/>
          </p:cNvSpPr>
          <p:nvPr>
            <p:ph type="pic" sz="quarter" idx="23"/>
          </p:nvPr>
        </p:nvSpPr>
        <p:spPr>
          <a:xfrm>
            <a:off x="1" y="0"/>
            <a:ext cx="1220400" cy="1220400"/>
          </a:xfrm>
          <a:prstGeom prst="rect">
            <a:avLst/>
          </a:prstGeom>
        </p:spPr>
        <p:txBody>
          <a:bodyPr/>
          <a:lstStyle>
            <a:lvl1pPr>
              <a:defRPr sz="1051"/>
            </a:lvl1pPr>
          </a:lstStyle>
          <a:p>
            <a:r>
              <a:rPr lang="en-US"/>
              <a:t>Click icon to add picture</a:t>
            </a:r>
            <a:endParaRPr lang="id-ID"/>
          </a:p>
        </p:txBody>
      </p:sp>
      <p:sp>
        <p:nvSpPr>
          <p:cNvPr id="17" name="Picture Placeholder 21"/>
          <p:cNvSpPr>
            <a:spLocks noGrp="1"/>
          </p:cNvSpPr>
          <p:nvPr>
            <p:ph type="pic" sz="quarter" idx="24"/>
          </p:nvPr>
        </p:nvSpPr>
        <p:spPr>
          <a:xfrm>
            <a:off x="1216025" y="0"/>
            <a:ext cx="1220400" cy="1220400"/>
          </a:xfrm>
          <a:prstGeom prst="rect">
            <a:avLst/>
          </a:prstGeom>
        </p:spPr>
        <p:txBody>
          <a:bodyPr/>
          <a:lstStyle>
            <a:lvl1pPr>
              <a:defRPr sz="1051"/>
            </a:lvl1pPr>
          </a:lstStyle>
          <a:p>
            <a:r>
              <a:rPr lang="en-US"/>
              <a:t>Click icon to add picture</a:t>
            </a:r>
            <a:endParaRPr lang="id-ID"/>
          </a:p>
        </p:txBody>
      </p:sp>
      <p:sp>
        <p:nvSpPr>
          <p:cNvPr id="18" name="Picture Placeholder 21"/>
          <p:cNvSpPr>
            <a:spLocks noGrp="1"/>
          </p:cNvSpPr>
          <p:nvPr>
            <p:ph type="pic" sz="quarter" idx="25"/>
          </p:nvPr>
        </p:nvSpPr>
        <p:spPr>
          <a:xfrm>
            <a:off x="2439988" y="0"/>
            <a:ext cx="1220400" cy="1220400"/>
          </a:xfrm>
          <a:prstGeom prst="rect">
            <a:avLst/>
          </a:prstGeom>
        </p:spPr>
        <p:txBody>
          <a:bodyPr/>
          <a:lstStyle>
            <a:lvl1pPr>
              <a:defRPr sz="1051"/>
            </a:lvl1pPr>
          </a:lstStyle>
          <a:p>
            <a:r>
              <a:rPr lang="en-US"/>
              <a:t>Click icon to add picture</a:t>
            </a:r>
            <a:endParaRPr lang="id-ID"/>
          </a:p>
        </p:txBody>
      </p:sp>
      <p:sp>
        <p:nvSpPr>
          <p:cNvPr id="19" name="Picture Placeholder 21"/>
          <p:cNvSpPr>
            <a:spLocks noGrp="1"/>
          </p:cNvSpPr>
          <p:nvPr>
            <p:ph type="pic" sz="quarter" idx="26"/>
          </p:nvPr>
        </p:nvSpPr>
        <p:spPr>
          <a:xfrm>
            <a:off x="3654425" y="0"/>
            <a:ext cx="1220400" cy="1220400"/>
          </a:xfrm>
          <a:prstGeom prst="rect">
            <a:avLst/>
          </a:prstGeom>
        </p:spPr>
        <p:txBody>
          <a:bodyPr/>
          <a:lstStyle>
            <a:lvl1pPr>
              <a:defRPr sz="1051"/>
            </a:lvl1pPr>
          </a:lstStyle>
          <a:p>
            <a:r>
              <a:rPr lang="en-US"/>
              <a:t>Click icon to add picture</a:t>
            </a:r>
            <a:endParaRPr lang="id-ID"/>
          </a:p>
        </p:txBody>
      </p:sp>
      <p:sp>
        <p:nvSpPr>
          <p:cNvPr id="20" name="Picture Placeholder 21"/>
          <p:cNvSpPr>
            <a:spLocks noGrp="1"/>
          </p:cNvSpPr>
          <p:nvPr>
            <p:ph type="pic" sz="quarter" idx="27"/>
          </p:nvPr>
        </p:nvSpPr>
        <p:spPr>
          <a:xfrm>
            <a:off x="4879976" y="0"/>
            <a:ext cx="1220400" cy="1220400"/>
          </a:xfrm>
          <a:prstGeom prst="rect">
            <a:avLst/>
          </a:prstGeom>
        </p:spPr>
        <p:txBody>
          <a:bodyPr/>
          <a:lstStyle>
            <a:lvl1pPr>
              <a:defRPr sz="1051"/>
            </a:lvl1pPr>
          </a:lstStyle>
          <a:p>
            <a:r>
              <a:rPr lang="en-US"/>
              <a:t>Click icon to add picture</a:t>
            </a:r>
            <a:endParaRPr lang="id-ID"/>
          </a:p>
        </p:txBody>
      </p:sp>
      <p:sp>
        <p:nvSpPr>
          <p:cNvPr id="21" name="Picture Placeholder 21"/>
          <p:cNvSpPr>
            <a:spLocks noGrp="1"/>
          </p:cNvSpPr>
          <p:nvPr>
            <p:ph type="pic" sz="quarter" idx="28"/>
          </p:nvPr>
        </p:nvSpPr>
        <p:spPr>
          <a:xfrm>
            <a:off x="6094413" y="0"/>
            <a:ext cx="1220400" cy="1220400"/>
          </a:xfrm>
          <a:prstGeom prst="rect">
            <a:avLst/>
          </a:prstGeom>
        </p:spPr>
        <p:txBody>
          <a:bodyPr/>
          <a:lstStyle>
            <a:lvl1pPr>
              <a:defRPr sz="1051"/>
            </a:lvl1pPr>
          </a:lstStyle>
          <a:p>
            <a:r>
              <a:rPr lang="en-US"/>
              <a:t>Click icon to add picture</a:t>
            </a:r>
            <a:endParaRPr lang="id-ID"/>
          </a:p>
        </p:txBody>
      </p:sp>
      <p:sp>
        <p:nvSpPr>
          <p:cNvPr id="22" name="Picture Placeholder 21"/>
          <p:cNvSpPr>
            <a:spLocks noGrp="1"/>
          </p:cNvSpPr>
          <p:nvPr>
            <p:ph type="pic" sz="quarter" idx="29"/>
          </p:nvPr>
        </p:nvSpPr>
        <p:spPr>
          <a:xfrm>
            <a:off x="7318376" y="0"/>
            <a:ext cx="1220400" cy="1220400"/>
          </a:xfrm>
          <a:prstGeom prst="rect">
            <a:avLst/>
          </a:prstGeom>
        </p:spPr>
        <p:txBody>
          <a:bodyPr/>
          <a:lstStyle>
            <a:lvl1pPr>
              <a:defRPr sz="1051"/>
            </a:lvl1pPr>
          </a:lstStyle>
          <a:p>
            <a:r>
              <a:rPr lang="en-US"/>
              <a:t>Click icon to add picture</a:t>
            </a:r>
            <a:endParaRPr lang="id-ID"/>
          </a:p>
        </p:txBody>
      </p:sp>
      <p:sp>
        <p:nvSpPr>
          <p:cNvPr id="23" name="Picture Placeholder 21"/>
          <p:cNvSpPr>
            <a:spLocks noGrp="1"/>
          </p:cNvSpPr>
          <p:nvPr>
            <p:ph type="pic" sz="quarter" idx="30"/>
          </p:nvPr>
        </p:nvSpPr>
        <p:spPr>
          <a:xfrm>
            <a:off x="8532813" y="0"/>
            <a:ext cx="1220400" cy="1220400"/>
          </a:xfrm>
          <a:prstGeom prst="rect">
            <a:avLst/>
          </a:prstGeom>
        </p:spPr>
        <p:txBody>
          <a:bodyPr/>
          <a:lstStyle>
            <a:lvl1pPr>
              <a:defRPr sz="1051"/>
            </a:lvl1pPr>
          </a:lstStyle>
          <a:p>
            <a:r>
              <a:rPr lang="en-US"/>
              <a:t>Click icon to add picture</a:t>
            </a:r>
            <a:endParaRPr lang="id-ID"/>
          </a:p>
        </p:txBody>
      </p:sp>
      <p:sp>
        <p:nvSpPr>
          <p:cNvPr id="24" name="Picture Placeholder 21"/>
          <p:cNvSpPr>
            <a:spLocks noGrp="1"/>
          </p:cNvSpPr>
          <p:nvPr>
            <p:ph type="pic" sz="quarter" idx="31"/>
          </p:nvPr>
        </p:nvSpPr>
        <p:spPr>
          <a:xfrm>
            <a:off x="9756776" y="0"/>
            <a:ext cx="1220400" cy="1220400"/>
          </a:xfrm>
          <a:prstGeom prst="rect">
            <a:avLst/>
          </a:prstGeom>
        </p:spPr>
        <p:txBody>
          <a:bodyPr/>
          <a:lstStyle>
            <a:lvl1pPr>
              <a:defRPr sz="1051"/>
            </a:lvl1pPr>
          </a:lstStyle>
          <a:p>
            <a:r>
              <a:rPr lang="en-US"/>
              <a:t>Click icon to add picture</a:t>
            </a:r>
            <a:endParaRPr lang="id-ID"/>
          </a:p>
        </p:txBody>
      </p:sp>
      <p:sp>
        <p:nvSpPr>
          <p:cNvPr id="25" name="Picture Placeholder 21"/>
          <p:cNvSpPr>
            <a:spLocks noGrp="1"/>
          </p:cNvSpPr>
          <p:nvPr>
            <p:ph type="pic" sz="quarter" idx="32"/>
          </p:nvPr>
        </p:nvSpPr>
        <p:spPr>
          <a:xfrm>
            <a:off x="10971213" y="0"/>
            <a:ext cx="1220400" cy="1220400"/>
          </a:xfrm>
          <a:prstGeom prst="rect">
            <a:avLst/>
          </a:prstGeom>
        </p:spPr>
        <p:txBody>
          <a:bodyPr/>
          <a:lstStyle>
            <a:lvl1pPr>
              <a:defRPr sz="1051"/>
            </a:lvl1pPr>
          </a:lstStyle>
          <a:p>
            <a:r>
              <a:rPr lang="en-US"/>
              <a:t>Click icon to add picture</a:t>
            </a:r>
            <a:endParaRPr lang="id-ID"/>
          </a:p>
        </p:txBody>
      </p:sp>
      <p:sp>
        <p:nvSpPr>
          <p:cNvPr id="26" name="Picture Placeholder 21"/>
          <p:cNvSpPr>
            <a:spLocks noGrp="1"/>
          </p:cNvSpPr>
          <p:nvPr>
            <p:ph type="pic" sz="quarter" idx="33"/>
          </p:nvPr>
        </p:nvSpPr>
        <p:spPr>
          <a:xfrm>
            <a:off x="388" y="2438400"/>
            <a:ext cx="1220400" cy="1220400"/>
          </a:xfrm>
          <a:prstGeom prst="rect">
            <a:avLst/>
          </a:prstGeom>
        </p:spPr>
        <p:txBody>
          <a:bodyPr/>
          <a:lstStyle>
            <a:lvl1pPr>
              <a:defRPr sz="1051"/>
            </a:lvl1pPr>
          </a:lstStyle>
          <a:p>
            <a:r>
              <a:rPr lang="en-US"/>
              <a:t>Click icon to add picture</a:t>
            </a:r>
            <a:endParaRPr lang="id-ID"/>
          </a:p>
        </p:txBody>
      </p:sp>
      <p:sp>
        <p:nvSpPr>
          <p:cNvPr id="27" name="Picture Placeholder 21"/>
          <p:cNvSpPr>
            <a:spLocks noGrp="1"/>
          </p:cNvSpPr>
          <p:nvPr>
            <p:ph type="pic" sz="quarter" idx="34"/>
          </p:nvPr>
        </p:nvSpPr>
        <p:spPr>
          <a:xfrm>
            <a:off x="1216413" y="2438400"/>
            <a:ext cx="1220400" cy="1220400"/>
          </a:xfrm>
          <a:prstGeom prst="rect">
            <a:avLst/>
          </a:prstGeom>
        </p:spPr>
        <p:txBody>
          <a:bodyPr/>
          <a:lstStyle>
            <a:lvl1pPr>
              <a:defRPr sz="1051"/>
            </a:lvl1pPr>
          </a:lstStyle>
          <a:p>
            <a:r>
              <a:rPr lang="en-US"/>
              <a:t>Click icon to add picture</a:t>
            </a:r>
            <a:endParaRPr lang="id-ID"/>
          </a:p>
        </p:txBody>
      </p:sp>
      <p:sp>
        <p:nvSpPr>
          <p:cNvPr id="28" name="Picture Placeholder 21"/>
          <p:cNvSpPr>
            <a:spLocks noGrp="1"/>
          </p:cNvSpPr>
          <p:nvPr>
            <p:ph type="pic" sz="quarter" idx="35"/>
          </p:nvPr>
        </p:nvSpPr>
        <p:spPr>
          <a:xfrm>
            <a:off x="2440376" y="2438400"/>
            <a:ext cx="1220400" cy="1220400"/>
          </a:xfrm>
          <a:prstGeom prst="rect">
            <a:avLst/>
          </a:prstGeom>
        </p:spPr>
        <p:txBody>
          <a:bodyPr/>
          <a:lstStyle>
            <a:lvl1pPr>
              <a:defRPr sz="1051"/>
            </a:lvl1pPr>
          </a:lstStyle>
          <a:p>
            <a:r>
              <a:rPr lang="en-US"/>
              <a:t>Click icon to add picture</a:t>
            </a:r>
            <a:endParaRPr lang="id-ID"/>
          </a:p>
        </p:txBody>
      </p:sp>
      <p:sp>
        <p:nvSpPr>
          <p:cNvPr id="29" name="Picture Placeholder 21"/>
          <p:cNvSpPr>
            <a:spLocks noGrp="1"/>
          </p:cNvSpPr>
          <p:nvPr>
            <p:ph type="pic" sz="quarter" idx="36"/>
          </p:nvPr>
        </p:nvSpPr>
        <p:spPr>
          <a:xfrm>
            <a:off x="3654813" y="2438400"/>
            <a:ext cx="1220400" cy="1220400"/>
          </a:xfrm>
          <a:prstGeom prst="rect">
            <a:avLst/>
          </a:prstGeom>
        </p:spPr>
        <p:txBody>
          <a:bodyPr/>
          <a:lstStyle>
            <a:lvl1pPr>
              <a:defRPr sz="1051"/>
            </a:lvl1pPr>
          </a:lstStyle>
          <a:p>
            <a:r>
              <a:rPr lang="en-US"/>
              <a:t>Click icon to add picture</a:t>
            </a:r>
            <a:endParaRPr lang="id-ID"/>
          </a:p>
        </p:txBody>
      </p:sp>
      <p:sp>
        <p:nvSpPr>
          <p:cNvPr id="30" name="Picture Placeholder 21"/>
          <p:cNvSpPr>
            <a:spLocks noGrp="1"/>
          </p:cNvSpPr>
          <p:nvPr>
            <p:ph type="pic" sz="quarter" idx="37"/>
          </p:nvPr>
        </p:nvSpPr>
        <p:spPr>
          <a:xfrm>
            <a:off x="4880364" y="2438400"/>
            <a:ext cx="1220400" cy="1220400"/>
          </a:xfrm>
          <a:prstGeom prst="rect">
            <a:avLst/>
          </a:prstGeom>
        </p:spPr>
        <p:txBody>
          <a:bodyPr/>
          <a:lstStyle>
            <a:lvl1pPr>
              <a:defRPr sz="1051"/>
            </a:lvl1pPr>
          </a:lstStyle>
          <a:p>
            <a:r>
              <a:rPr lang="en-US"/>
              <a:t>Click icon to add picture</a:t>
            </a:r>
            <a:endParaRPr lang="id-ID"/>
          </a:p>
        </p:txBody>
      </p:sp>
      <p:sp>
        <p:nvSpPr>
          <p:cNvPr id="31" name="Picture Placeholder 21"/>
          <p:cNvSpPr>
            <a:spLocks noGrp="1"/>
          </p:cNvSpPr>
          <p:nvPr>
            <p:ph type="pic" sz="quarter" idx="38"/>
          </p:nvPr>
        </p:nvSpPr>
        <p:spPr>
          <a:xfrm>
            <a:off x="6094801" y="2438400"/>
            <a:ext cx="1220400" cy="1220400"/>
          </a:xfrm>
          <a:prstGeom prst="rect">
            <a:avLst/>
          </a:prstGeom>
        </p:spPr>
        <p:txBody>
          <a:bodyPr/>
          <a:lstStyle>
            <a:lvl1pPr>
              <a:defRPr sz="1051"/>
            </a:lvl1pPr>
          </a:lstStyle>
          <a:p>
            <a:r>
              <a:rPr lang="en-US"/>
              <a:t>Click icon to add picture</a:t>
            </a:r>
            <a:endParaRPr lang="id-ID"/>
          </a:p>
        </p:txBody>
      </p:sp>
      <p:sp>
        <p:nvSpPr>
          <p:cNvPr id="32" name="Picture Placeholder 21"/>
          <p:cNvSpPr>
            <a:spLocks noGrp="1"/>
          </p:cNvSpPr>
          <p:nvPr>
            <p:ph type="pic" sz="quarter" idx="39"/>
          </p:nvPr>
        </p:nvSpPr>
        <p:spPr>
          <a:xfrm>
            <a:off x="7318764" y="2438400"/>
            <a:ext cx="1220400" cy="1220400"/>
          </a:xfrm>
          <a:prstGeom prst="rect">
            <a:avLst/>
          </a:prstGeom>
        </p:spPr>
        <p:txBody>
          <a:bodyPr/>
          <a:lstStyle>
            <a:lvl1pPr>
              <a:defRPr sz="1051"/>
            </a:lvl1pPr>
          </a:lstStyle>
          <a:p>
            <a:r>
              <a:rPr lang="en-US"/>
              <a:t>Click icon to add picture</a:t>
            </a:r>
            <a:endParaRPr lang="id-ID"/>
          </a:p>
        </p:txBody>
      </p:sp>
      <p:sp>
        <p:nvSpPr>
          <p:cNvPr id="33" name="Picture Placeholder 21"/>
          <p:cNvSpPr>
            <a:spLocks noGrp="1"/>
          </p:cNvSpPr>
          <p:nvPr>
            <p:ph type="pic" sz="quarter" idx="40"/>
          </p:nvPr>
        </p:nvSpPr>
        <p:spPr>
          <a:xfrm>
            <a:off x="8533201" y="2438400"/>
            <a:ext cx="1220400" cy="1220400"/>
          </a:xfrm>
          <a:prstGeom prst="rect">
            <a:avLst/>
          </a:prstGeom>
        </p:spPr>
        <p:txBody>
          <a:bodyPr/>
          <a:lstStyle>
            <a:lvl1pPr>
              <a:defRPr sz="1051"/>
            </a:lvl1pPr>
          </a:lstStyle>
          <a:p>
            <a:r>
              <a:rPr lang="en-US"/>
              <a:t>Click icon to add picture</a:t>
            </a:r>
            <a:endParaRPr lang="id-ID"/>
          </a:p>
        </p:txBody>
      </p:sp>
      <p:sp>
        <p:nvSpPr>
          <p:cNvPr id="34" name="Picture Placeholder 21"/>
          <p:cNvSpPr>
            <a:spLocks noGrp="1"/>
          </p:cNvSpPr>
          <p:nvPr>
            <p:ph type="pic" sz="quarter" idx="41"/>
          </p:nvPr>
        </p:nvSpPr>
        <p:spPr>
          <a:xfrm>
            <a:off x="9757164" y="2438400"/>
            <a:ext cx="1220400" cy="1220400"/>
          </a:xfrm>
          <a:prstGeom prst="rect">
            <a:avLst/>
          </a:prstGeom>
        </p:spPr>
        <p:txBody>
          <a:bodyPr/>
          <a:lstStyle>
            <a:lvl1pPr>
              <a:defRPr sz="1051"/>
            </a:lvl1pPr>
          </a:lstStyle>
          <a:p>
            <a:r>
              <a:rPr lang="en-US"/>
              <a:t>Click icon to add picture</a:t>
            </a:r>
            <a:endParaRPr lang="id-ID"/>
          </a:p>
        </p:txBody>
      </p:sp>
      <p:sp>
        <p:nvSpPr>
          <p:cNvPr id="35" name="Picture Placeholder 21"/>
          <p:cNvSpPr>
            <a:spLocks noGrp="1"/>
          </p:cNvSpPr>
          <p:nvPr>
            <p:ph type="pic" sz="quarter" idx="42"/>
          </p:nvPr>
        </p:nvSpPr>
        <p:spPr>
          <a:xfrm>
            <a:off x="10971601" y="2438400"/>
            <a:ext cx="1220400" cy="1220400"/>
          </a:xfrm>
          <a:prstGeom prst="rect">
            <a:avLst/>
          </a:prstGeom>
        </p:spPr>
        <p:txBody>
          <a:bodyPr/>
          <a:lstStyle>
            <a:lvl1pPr>
              <a:defRPr sz="1051"/>
            </a:lvl1pPr>
          </a:lstStyle>
          <a:p>
            <a:r>
              <a:rPr lang="en-US"/>
              <a:t>Click icon to add picture</a:t>
            </a:r>
            <a:endParaRPr lang="id-ID"/>
          </a:p>
        </p:txBody>
      </p:sp>
    </p:spTree>
    <p:extLst>
      <p:ext uri="{BB962C8B-B14F-4D97-AF65-F5344CB8AC3E}">
        <p14:creationId xmlns:p14="http://schemas.microsoft.com/office/powerpoint/2010/main" val="13577260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stimonial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36" name="Picture Placeholder 6"/>
          <p:cNvSpPr>
            <a:spLocks noGrp="1"/>
          </p:cNvSpPr>
          <p:nvPr>
            <p:ph type="pic" sz="quarter" idx="13"/>
          </p:nvPr>
        </p:nvSpPr>
        <p:spPr>
          <a:xfrm>
            <a:off x="514348" y="1747836"/>
            <a:ext cx="900000" cy="900000"/>
          </a:xfrm>
          <a:prstGeom prst="roundRect">
            <a:avLst/>
          </a:prstGeom>
        </p:spPr>
        <p:txBody>
          <a:bodyPr/>
          <a:lstStyle>
            <a:lvl1pPr>
              <a:defRPr sz="900"/>
            </a:lvl1pPr>
          </a:lstStyle>
          <a:p>
            <a:r>
              <a:rPr lang="en-US"/>
              <a:t>Click icon to add picture</a:t>
            </a:r>
            <a:endParaRPr lang="id-ID"/>
          </a:p>
        </p:txBody>
      </p:sp>
      <p:sp>
        <p:nvSpPr>
          <p:cNvPr id="37" name="Picture Placeholder 6"/>
          <p:cNvSpPr>
            <a:spLocks noGrp="1"/>
          </p:cNvSpPr>
          <p:nvPr>
            <p:ph type="pic" sz="quarter" idx="14"/>
          </p:nvPr>
        </p:nvSpPr>
        <p:spPr>
          <a:xfrm>
            <a:off x="8534399" y="1747836"/>
            <a:ext cx="900000" cy="900000"/>
          </a:xfrm>
          <a:prstGeom prst="roundRect">
            <a:avLst/>
          </a:prstGeom>
        </p:spPr>
        <p:txBody>
          <a:bodyPr/>
          <a:lstStyle>
            <a:lvl1pPr>
              <a:defRPr sz="900"/>
            </a:lvl1pPr>
          </a:lstStyle>
          <a:p>
            <a:r>
              <a:rPr lang="en-US"/>
              <a:t>Click icon to add picture</a:t>
            </a:r>
            <a:endParaRPr lang="id-ID"/>
          </a:p>
        </p:txBody>
      </p:sp>
      <p:sp>
        <p:nvSpPr>
          <p:cNvPr id="38" name="Picture Placeholder 6"/>
          <p:cNvSpPr>
            <a:spLocks noGrp="1"/>
          </p:cNvSpPr>
          <p:nvPr>
            <p:ph type="pic" sz="quarter" idx="15"/>
          </p:nvPr>
        </p:nvSpPr>
        <p:spPr>
          <a:xfrm>
            <a:off x="4610100" y="1747836"/>
            <a:ext cx="900000" cy="900000"/>
          </a:xfrm>
          <a:prstGeom prst="roundRect">
            <a:avLst/>
          </a:prstGeom>
        </p:spPr>
        <p:txBody>
          <a:bodyPr/>
          <a:lstStyle>
            <a:lvl1pPr>
              <a:defRPr sz="900"/>
            </a:lvl1pPr>
          </a:lstStyle>
          <a:p>
            <a:r>
              <a:rPr lang="en-US"/>
              <a:t>Click icon to add picture</a:t>
            </a:r>
            <a:endParaRPr lang="id-ID"/>
          </a:p>
        </p:txBody>
      </p:sp>
      <p:sp>
        <p:nvSpPr>
          <p:cNvPr id="39"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Tree>
    <p:extLst>
      <p:ext uri="{BB962C8B-B14F-4D97-AF65-F5344CB8AC3E}">
        <p14:creationId xmlns:p14="http://schemas.microsoft.com/office/powerpoint/2010/main" val="360791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3114E-59BB-D7CC-A5E6-C5E3C0F38E73}"/>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3" name="Footer Placeholder 2">
            <a:extLst>
              <a:ext uri="{FF2B5EF4-FFF2-40B4-BE49-F238E27FC236}">
                <a16:creationId xmlns:a16="http://schemas.microsoft.com/office/drawing/2014/main" id="{A04D113A-2681-09BF-9276-AAA30E8076B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B621305-9AA8-30E0-D787-42DF452C1C56}"/>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1070014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estimonial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05/03/2024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13"/>
          <p:cNvSpPr>
            <a:spLocks noGrp="1"/>
          </p:cNvSpPr>
          <p:nvPr>
            <p:ph type="pic" sz="quarter" idx="13"/>
          </p:nvPr>
        </p:nvSpPr>
        <p:spPr>
          <a:xfrm>
            <a:off x="762001" y="4286251"/>
            <a:ext cx="1438276" cy="1438275"/>
          </a:xfrm>
          <a:prstGeom prst="roundRect">
            <a:avLst/>
          </a:prstGeom>
        </p:spPr>
      </p:sp>
      <p:sp>
        <p:nvSpPr>
          <p:cNvPr id="10" name="Picture Placeholder 14"/>
          <p:cNvSpPr>
            <a:spLocks noGrp="1"/>
          </p:cNvSpPr>
          <p:nvPr>
            <p:ph type="pic" sz="quarter" idx="14"/>
          </p:nvPr>
        </p:nvSpPr>
        <p:spPr>
          <a:xfrm>
            <a:off x="6486525" y="4267201"/>
            <a:ext cx="1438276" cy="1438275"/>
          </a:xfrm>
          <a:prstGeom prst="roundRect">
            <a:avLst/>
          </a:prstGeom>
        </p:spPr>
      </p:sp>
    </p:spTree>
    <p:extLst>
      <p:ext uri="{BB962C8B-B14F-4D97-AF65-F5344CB8AC3E}">
        <p14:creationId xmlns:p14="http://schemas.microsoft.com/office/powerpoint/2010/main" val="36104615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2508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Divider - text">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a:xfrm>
            <a:off x="11329255" y="6521044"/>
            <a:ext cx="622747" cy="190149"/>
          </a:xfrm>
        </p:spPr>
        <p:txBody>
          <a:bodyPr/>
          <a:lstStyle/>
          <a:p>
            <a:fld id="{09A126C5-B354-4997-8B3A-F5F718C059F2}" type="slidenum">
              <a:rPr lang="en-AU" smtClean="0"/>
              <a:pPr/>
              <a:t>‹#›</a:t>
            </a:fld>
            <a:endParaRPr lang="en-AU" dirty="0"/>
          </a:p>
        </p:txBody>
      </p:sp>
      <p:sp>
        <p:nvSpPr>
          <p:cNvPr id="13" name="Title 1"/>
          <p:cNvSpPr>
            <a:spLocks noGrp="1"/>
          </p:cNvSpPr>
          <p:nvPr>
            <p:ph type="title" hasCustomPrompt="1"/>
          </p:nvPr>
        </p:nvSpPr>
        <p:spPr>
          <a:xfrm>
            <a:off x="236276" y="1789652"/>
            <a:ext cx="10836432" cy="2985611"/>
          </a:xfrm>
        </p:spPr>
        <p:txBody>
          <a:bodyPr anchor="ctr">
            <a:noAutofit/>
          </a:bodyPr>
          <a:lstStyle>
            <a:lvl1pPr algn="l">
              <a:defRPr sz="4800" baseline="0">
                <a:solidFill>
                  <a:schemeClr val="accent1"/>
                </a:solidFill>
              </a:defRPr>
            </a:lvl1pPr>
          </a:lstStyle>
          <a:p>
            <a:r>
              <a:rPr lang="en-US" dirty="0"/>
              <a:t>This is a divider slide, </a:t>
            </a:r>
            <a:br>
              <a:rPr lang="en-US" dirty="0"/>
            </a:br>
            <a:r>
              <a:rPr lang="en-US" dirty="0"/>
              <a:t>using text only</a:t>
            </a:r>
            <a:endParaRPr lang="en-AU" dirty="0"/>
          </a:p>
        </p:txBody>
      </p:sp>
      <p:sp>
        <p:nvSpPr>
          <p:cNvPr id="14" name="Text Placeholder 2"/>
          <p:cNvSpPr>
            <a:spLocks noGrp="1"/>
          </p:cNvSpPr>
          <p:nvPr>
            <p:ph type="body" sz="quarter" idx="15" hasCustomPrompt="1"/>
          </p:nvPr>
        </p:nvSpPr>
        <p:spPr>
          <a:xfrm>
            <a:off x="236276" y="4772060"/>
            <a:ext cx="10836432" cy="573617"/>
          </a:xfrm>
        </p:spPr>
        <p:txBody>
          <a:bodyPr>
            <a:normAutofit/>
          </a:bodyPr>
          <a:lstStyle>
            <a:lvl1pPr marL="0" indent="0" algn="l">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sp>
        <p:nvSpPr>
          <p:cNvPr id="15"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Tree>
    <p:extLst>
      <p:ext uri="{BB962C8B-B14F-4D97-AF65-F5344CB8AC3E}">
        <p14:creationId xmlns:p14="http://schemas.microsoft.com/office/powerpoint/2010/main" val="38415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Divider with image 2">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flipH="1">
            <a:off x="-13263" y="1716791"/>
            <a:ext cx="12224000" cy="515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9946" y="60959"/>
            <a:ext cx="12201947" cy="2600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3" name="Rectangle 12"/>
          <p:cNvSpPr/>
          <p:nvPr userDrawn="1"/>
        </p:nvSpPr>
        <p:spPr>
          <a:xfrm>
            <a:off x="-9946" y="3"/>
            <a:ext cx="12201947" cy="609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5" name="Title 1"/>
          <p:cNvSpPr>
            <a:spLocks noGrp="1"/>
          </p:cNvSpPr>
          <p:nvPr>
            <p:ph type="title" hasCustomPrompt="1"/>
          </p:nvPr>
        </p:nvSpPr>
        <p:spPr>
          <a:xfrm>
            <a:off x="4368705" y="673003"/>
            <a:ext cx="6925681" cy="1233533"/>
          </a:xfrm>
        </p:spPr>
        <p:txBody>
          <a:bodyPr anchor="t" anchorCtr="0">
            <a:noAutofit/>
          </a:bodyPr>
          <a:lstStyle>
            <a:lvl1pPr algn="l">
              <a:defRPr sz="3733" baseline="0">
                <a:solidFill>
                  <a:schemeClr val="accent1"/>
                </a:solidFill>
              </a:defRPr>
            </a:lvl1pPr>
          </a:lstStyle>
          <a:p>
            <a:r>
              <a:rPr lang="en-US" dirty="0"/>
              <a:t>This is a divider slide, with an image</a:t>
            </a:r>
            <a:endParaRPr lang="en-AU" dirty="0"/>
          </a:p>
        </p:txBody>
      </p:sp>
      <p:sp>
        <p:nvSpPr>
          <p:cNvPr id="18" name="Text Placeholder 2"/>
          <p:cNvSpPr>
            <a:spLocks noGrp="1"/>
          </p:cNvSpPr>
          <p:nvPr>
            <p:ph type="body" sz="quarter" idx="10" hasCustomPrompt="1"/>
          </p:nvPr>
        </p:nvSpPr>
        <p:spPr>
          <a:xfrm>
            <a:off x="4368800" y="2011329"/>
            <a:ext cx="6926592" cy="573617"/>
          </a:xfrm>
        </p:spPr>
        <p:txBody>
          <a:bodyPr/>
          <a:lstStyle>
            <a:lvl1pPr marL="0" indent="0">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pic>
        <p:nvPicPr>
          <p:cNvPr id="19" name="Picture 18"/>
          <p:cNvPicPr/>
          <p:nvPr userDrawn="1"/>
        </p:nvPicPr>
        <p:blipFill>
          <a:blip r:embed="rId3" cstate="print">
            <a:extLst>
              <a:ext uri="{28A0092B-C50C-407E-A947-70E740481C1C}">
                <a14:useLocalDpi xmlns:a14="http://schemas.microsoft.com/office/drawing/2010/main" val="0"/>
              </a:ext>
            </a:extLst>
          </a:blip>
          <a:stretch>
            <a:fillRect/>
          </a:stretch>
        </p:blipFill>
        <p:spPr>
          <a:xfrm>
            <a:off x="1063030" y="1196791"/>
            <a:ext cx="2266665" cy="520000"/>
          </a:xfrm>
          <a:prstGeom prst="rect">
            <a:avLst/>
          </a:prstGeom>
        </p:spPr>
      </p:pic>
    </p:spTree>
    <p:extLst>
      <p:ext uri="{BB962C8B-B14F-4D97-AF65-F5344CB8AC3E}">
        <p14:creationId xmlns:p14="http://schemas.microsoft.com/office/powerpoint/2010/main" val="241096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92621" y="889000"/>
            <a:ext cx="11760201" cy="5280000"/>
          </a:xfrm>
        </p:spPr>
        <p:txBody>
          <a:bodyPr>
            <a:normAutofit/>
          </a:bodyPr>
          <a:lstStyle>
            <a:lvl1pPr>
              <a:defRPr sz="2667"/>
            </a:lvl1pPr>
            <a:lvl2pPr>
              <a:defRPr sz="2400"/>
            </a:lvl2pPr>
            <a:lvl3pPr>
              <a:defRPr sz="2133"/>
            </a:lvl3pPr>
            <a:lvl4pPr>
              <a:defRPr sz="1867"/>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a:xfrm>
            <a:off x="192000" y="192000"/>
            <a:ext cx="9858449" cy="528000"/>
          </a:xfrm>
          <a:prstGeom prst="rect">
            <a:avLst/>
          </a:prstGeom>
        </p:spPr>
        <p:txBody>
          <a:bodyPr vert="horz" lIns="54000" tIns="54000" rIns="91440" bIns="0" rtlCol="0" anchor="t" anchorCtr="0">
            <a:normAutofit/>
          </a:bodyPr>
          <a:lstStyle>
            <a:lvl1pPr>
              <a:defRPr sz="3200"/>
            </a:lvl1pPr>
          </a:lstStyle>
          <a:p>
            <a:r>
              <a:rPr lang="en-US"/>
              <a:t>Click to edit Master title style</a:t>
            </a:r>
            <a:endParaRPr lang="en-AU" dirty="0"/>
          </a:p>
        </p:txBody>
      </p:sp>
      <p:sp>
        <p:nvSpPr>
          <p:cNvPr id="7"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0"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21419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sp>
        <p:nvSpPr>
          <p:cNvPr id="10"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6" name="Text Placeholder 5"/>
          <p:cNvSpPr>
            <a:spLocks noGrp="1"/>
          </p:cNvSpPr>
          <p:nvPr>
            <p:ph type="body" sz="quarter" idx="16"/>
          </p:nvPr>
        </p:nvSpPr>
        <p:spPr>
          <a:xfrm>
            <a:off x="192000" y="1097204"/>
            <a:ext cx="11760000" cy="505630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8"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3"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4"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5378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192002" y="1099206"/>
            <a:ext cx="5910500" cy="5005143"/>
          </a:xfrm>
        </p:spPr>
        <p:txBody>
          <a:bodyPr/>
          <a:lstStyle>
            <a:lvl1pPr>
              <a:defRPr baseline="0"/>
            </a:lvl1pPr>
          </a:lstStyle>
          <a:p>
            <a:pPr lvl="0"/>
            <a:r>
              <a:rPr lang="en-US" dirty="0"/>
              <a:t>Column 1 text</a:t>
            </a:r>
          </a:p>
          <a:p>
            <a:pPr lvl="1"/>
            <a:r>
              <a:rPr lang="en-US" dirty="0"/>
              <a:t>Second level</a:t>
            </a:r>
          </a:p>
          <a:p>
            <a:pPr lvl="2"/>
            <a:r>
              <a:rPr lang="en-US" dirty="0"/>
              <a:t>Third level</a:t>
            </a:r>
          </a:p>
          <a:p>
            <a:pPr lvl="3"/>
            <a:r>
              <a:rPr lang="en-US" dirty="0"/>
              <a:t>Fourth level</a:t>
            </a:r>
          </a:p>
        </p:txBody>
      </p:sp>
      <p:sp>
        <p:nvSpPr>
          <p:cNvPr id="8" name="Text Placeholder 7"/>
          <p:cNvSpPr>
            <a:spLocks noGrp="1"/>
          </p:cNvSpPr>
          <p:nvPr>
            <p:ph type="body" sz="quarter" idx="15" hasCustomPrompt="1"/>
          </p:nvPr>
        </p:nvSpPr>
        <p:spPr>
          <a:xfrm>
            <a:off x="6139906" y="1099206"/>
            <a:ext cx="5835103" cy="5005143"/>
          </a:xfrm>
        </p:spPr>
        <p:txBody>
          <a:bodyPr/>
          <a:lstStyle>
            <a:lvl1pPr>
              <a:defRPr/>
            </a:lvl1pPr>
            <a:lvl5pPr marL="1828754" indent="0">
              <a:buNone/>
              <a:defRPr/>
            </a:lvl5pPr>
          </a:lstStyle>
          <a:p>
            <a:pPr lvl="0"/>
            <a:r>
              <a:rPr lang="en-US" dirty="0"/>
              <a:t>Column 2 text</a:t>
            </a:r>
          </a:p>
          <a:p>
            <a:pPr lvl="1"/>
            <a:r>
              <a:rPr lang="en-US" dirty="0"/>
              <a:t>Second level</a:t>
            </a:r>
          </a:p>
          <a:p>
            <a:pPr lvl="2"/>
            <a:r>
              <a:rPr lang="en-US" dirty="0"/>
              <a:t>Third level</a:t>
            </a:r>
          </a:p>
          <a:p>
            <a:pPr lvl="3"/>
            <a:r>
              <a:rPr lang="en-US" dirty="0"/>
              <a:t>Fourth level</a:t>
            </a:r>
          </a:p>
        </p:txBody>
      </p:sp>
      <p:sp>
        <p:nvSpPr>
          <p:cNvPr id="9"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1353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mparison - grey columns">
    <p:spTree>
      <p:nvGrpSpPr>
        <p:cNvPr id="1" name=""/>
        <p:cNvGrpSpPr/>
        <p:nvPr/>
      </p:nvGrpSpPr>
      <p:grpSpPr>
        <a:xfrm>
          <a:off x="0" y="0"/>
          <a:ext cx="0" cy="0"/>
          <a:chOff x="0" y="0"/>
          <a:chExt cx="0" cy="0"/>
        </a:xfrm>
      </p:grpSpPr>
      <p:sp>
        <p:nvSpPr>
          <p:cNvPr id="25" name="Text Placeholder 2"/>
          <p:cNvSpPr>
            <a:spLocks noGrp="1"/>
          </p:cNvSpPr>
          <p:nvPr>
            <p:ph type="body" idx="1"/>
          </p:nvPr>
        </p:nvSpPr>
        <p:spPr>
          <a:xfrm>
            <a:off x="192003"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 name="Text Placeholder 2"/>
          <p:cNvSpPr>
            <a:spLocks noGrp="1"/>
          </p:cNvSpPr>
          <p:nvPr>
            <p:ph type="body" sz="quarter" idx="16"/>
          </p:nvPr>
        </p:nvSpPr>
        <p:spPr>
          <a:xfrm>
            <a:off x="192003"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2"/>
          <p:cNvSpPr>
            <a:spLocks noGrp="1"/>
          </p:cNvSpPr>
          <p:nvPr>
            <p:ph type="body" idx="17"/>
          </p:nvPr>
        </p:nvSpPr>
        <p:spPr>
          <a:xfrm>
            <a:off x="6126786"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Text Placeholder 2"/>
          <p:cNvSpPr>
            <a:spLocks noGrp="1"/>
          </p:cNvSpPr>
          <p:nvPr>
            <p:ph type="body" sz="quarter" idx="18"/>
          </p:nvPr>
        </p:nvSpPr>
        <p:spPr>
          <a:xfrm>
            <a:off x="6127577"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3"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4"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6"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62488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 x Coloured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721"/>
            <a:ext cx="11760000" cy="543017"/>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738"/>
            <a:ext cx="11760000" cy="1890301"/>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30" name="Content Placeholder 5"/>
          <p:cNvSpPr>
            <a:spLocks noGrp="1"/>
          </p:cNvSpPr>
          <p:nvPr>
            <p:ph sz="quarter" idx="4"/>
          </p:nvPr>
        </p:nvSpPr>
        <p:spPr>
          <a:xfrm>
            <a:off x="6192000" y="1743528"/>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473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 x Coloured text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01" y="1171383"/>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01" y="1748937"/>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2000" y="1171377"/>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6" name="Content Placeholder 5"/>
          <p:cNvSpPr>
            <a:spLocks noGrp="1"/>
          </p:cNvSpPr>
          <p:nvPr>
            <p:ph sz="quarter" idx="4"/>
          </p:nvPr>
        </p:nvSpPr>
        <p:spPr>
          <a:xfrm>
            <a:off x="6192000" y="1732025"/>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2"/>
          <p:cNvSpPr>
            <a:spLocks noGrp="1"/>
          </p:cNvSpPr>
          <p:nvPr>
            <p:ph type="body" idx="14"/>
          </p:nvPr>
        </p:nvSpPr>
        <p:spPr>
          <a:xfrm>
            <a:off x="192000" y="3565588"/>
            <a:ext cx="5760000" cy="543560"/>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1" name="Content Placeholder 3"/>
          <p:cNvSpPr>
            <a:spLocks noGrp="1"/>
          </p:cNvSpPr>
          <p:nvPr>
            <p:ph sz="half" idx="15"/>
          </p:nvPr>
        </p:nvSpPr>
        <p:spPr>
          <a:xfrm>
            <a:off x="192001" y="4089135"/>
            <a:ext cx="5760000" cy="1680000"/>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
          <p:cNvSpPr>
            <a:spLocks noGrp="1"/>
          </p:cNvSpPr>
          <p:nvPr>
            <p:ph type="body" sz="quarter" idx="16"/>
          </p:nvPr>
        </p:nvSpPr>
        <p:spPr>
          <a:xfrm>
            <a:off x="6192000" y="3567279"/>
            <a:ext cx="5760000" cy="541868"/>
          </a:xfrm>
          <a:solidFill>
            <a:schemeClr val="accent5"/>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3" name="Content Placeholder 5"/>
          <p:cNvSpPr>
            <a:spLocks noGrp="1"/>
          </p:cNvSpPr>
          <p:nvPr>
            <p:ph sz="quarter" idx="17"/>
          </p:nvPr>
        </p:nvSpPr>
        <p:spPr>
          <a:xfrm>
            <a:off x="6192000" y="4109148"/>
            <a:ext cx="5760000" cy="1680000"/>
          </a:xfrm>
          <a:solidFill>
            <a:schemeClr val="accent5">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7"/>
          <p:cNvSpPr>
            <a:spLocks noGrp="1"/>
          </p:cNvSpPr>
          <p:nvPr>
            <p:ph type="body" sz="quarter" idx="18"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27"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5" name="Date Placeholder 3"/>
          <p:cNvSpPr>
            <a:spLocks noGrp="1"/>
          </p:cNvSpPr>
          <p:nvPr>
            <p:ph type="dt" sz="half" idx="19"/>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20"/>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21"/>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19745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86-3993-49DE-F6E3-EF1EFAD0F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946D15C-2A26-4855-56DC-BA0E79B3C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DB80EB2-B259-836E-91BA-13B873766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9E0C5-EF29-8BA5-CC27-A3420A13423B}"/>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6" name="Footer Placeholder 5">
            <a:extLst>
              <a:ext uri="{FF2B5EF4-FFF2-40B4-BE49-F238E27FC236}">
                <a16:creationId xmlns:a16="http://schemas.microsoft.com/office/drawing/2014/main" id="{B82E8D91-38E7-0DCD-77FA-C5B1FC5878C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DC4417-17B2-399C-6815-DBDEAE15E05A}"/>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11589902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 x Grey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534"/>
            <a:ext cx="11760000" cy="543017"/>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549"/>
            <a:ext cx="11760000" cy="1822063"/>
          </a:xfrm>
          <a:solidFill>
            <a:schemeClr val="accent2">
              <a:lumMod val="20000"/>
              <a:lumOff val="8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6" name="Content Placeholder 5"/>
          <p:cNvSpPr>
            <a:spLocks noGrp="1"/>
          </p:cNvSpPr>
          <p:nvPr>
            <p:ph sz="quarter" idx="4"/>
          </p:nvPr>
        </p:nvSpPr>
        <p:spPr>
          <a:xfrm>
            <a:off x="6192000" y="1743528"/>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rgbClr val="9D9489"/>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72446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ext box &amp; Chart Vertical">
    <p:spTree>
      <p:nvGrpSpPr>
        <p:cNvPr id="1" name=""/>
        <p:cNvGrpSpPr/>
        <p:nvPr/>
      </p:nvGrpSpPr>
      <p:grpSpPr>
        <a:xfrm>
          <a:off x="0" y="0"/>
          <a:ext cx="0" cy="0"/>
          <a:chOff x="0" y="0"/>
          <a:chExt cx="0" cy="0"/>
        </a:xfrm>
      </p:grpSpPr>
      <p:sp>
        <p:nvSpPr>
          <p:cNvPr id="15" name="Text Placeholder 2"/>
          <p:cNvSpPr>
            <a:spLocks noGrp="1"/>
          </p:cNvSpPr>
          <p:nvPr>
            <p:ph type="body" sz="quarter" idx="11"/>
          </p:nvPr>
        </p:nvSpPr>
        <p:spPr>
          <a:xfrm>
            <a:off x="192003" y="1184701"/>
            <a:ext cx="6073375" cy="4937159"/>
          </a:xfrm>
        </p:spPr>
        <p:txBody>
          <a:bodyPr>
            <a:normAutofit/>
          </a:bodyPr>
          <a:lstStyle>
            <a:lvl1pPr marL="176209" indent="-176209">
              <a:tabLst>
                <a:tab pos="176209" algn="l"/>
              </a:tabLst>
              <a:defRPr sz="1867"/>
            </a:lvl1pPr>
            <a:lvl2pPr marL="360354" indent="-184146">
              <a:buFont typeface="+mj-lt"/>
              <a:buAutoNum type="arabicPeriod"/>
              <a:defRPr sz="1867" b="0">
                <a:latin typeface="Arial" pitchFamily="34" charset="0"/>
                <a:cs typeface="Arial" pitchFamily="34" charset="0"/>
              </a:defRPr>
            </a:lvl2pPr>
            <a:lvl3pPr marL="360354" indent="-184146">
              <a:buFont typeface="+mj-lt"/>
              <a:buAutoNum type="arabicPeriod"/>
              <a:defRPr sz="1600" b="0">
                <a:latin typeface="Arial" pitchFamily="34" charset="0"/>
                <a:cs typeface="Arial" pitchFamily="34" charset="0"/>
              </a:defRPr>
            </a:lvl3pPr>
            <a:lvl4pPr marL="1073124" indent="-268281">
              <a:buFont typeface="Arial" pitchFamily="34" charset="0"/>
              <a:buChar char="•"/>
              <a:defRPr sz="1600" b="0">
                <a:latin typeface="Arial" pitchFamily="34" charset="0"/>
                <a:cs typeface="Arial" pitchFamily="34" charset="0"/>
              </a:defRPr>
            </a:lvl4pPr>
            <a:lvl5pPr marL="1342992" indent="-269868">
              <a:defRPr sz="1200" b="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2"/>
          </p:nvPr>
        </p:nvSpPr>
        <p:spPr>
          <a:xfrm>
            <a:off x="6364168" y="1184695"/>
            <a:ext cx="5587833" cy="4937160"/>
          </a:xfrm>
        </p:spPr>
        <p:txBody>
          <a:bodyPr/>
          <a:lstStyle/>
          <a:p>
            <a:r>
              <a:rPr lang="en-US"/>
              <a:t>Click icon to add chart</a:t>
            </a:r>
            <a:endParaRPr lang="en-AU" dirty="0"/>
          </a:p>
        </p:txBody>
      </p:sp>
      <p:sp>
        <p:nvSpPr>
          <p:cNvPr id="12"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6"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92751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Closing Slide1">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5369"/>
          <a:stretch/>
        </p:blipFill>
        <p:spPr bwMode="auto">
          <a:xfrm>
            <a:off x="-13263" y="1697026"/>
            <a:ext cx="12224000" cy="51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9946" y="4"/>
            <a:ext cx="12201947" cy="2329833"/>
            <a:chOff x="-7460" y="0"/>
            <a:chExt cx="9151460" cy="1747375"/>
          </a:xfrm>
        </p:grpSpPr>
        <p:sp>
          <p:nvSpPr>
            <p:cNvPr id="11" name="Rectangle 10"/>
            <p:cNvSpPr/>
            <p:nvPr userDrawn="1"/>
          </p:nvSpPr>
          <p:spPr>
            <a:xfrm>
              <a:off x="-7460" y="0"/>
              <a:ext cx="915146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2" name="Rectangle 11"/>
            <p:cNvSpPr/>
            <p:nvPr userDrawn="1"/>
          </p:nvSpPr>
          <p:spPr>
            <a:xfrm>
              <a:off x="-7460" y="45718"/>
              <a:ext cx="9151460" cy="1701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AU" sz="1800" dirty="0">
                <a:solidFill>
                  <a:schemeClr val="tx1"/>
                </a:solidFill>
                <a:latin typeface="Arial" pitchFamily="34" charset="0"/>
                <a:cs typeface="Arial" pitchFamily="34" charset="0"/>
              </a:endParaRPr>
            </a:p>
          </p:txBody>
        </p:sp>
      </p:grpSp>
      <p:pic>
        <p:nvPicPr>
          <p:cNvPr id="16" name="Picture 15"/>
          <p:cNvPicPr/>
          <p:nvPr userDrawn="1"/>
        </p:nvPicPr>
        <p:blipFill>
          <a:blip r:embed="rId3" cstate="print">
            <a:extLst>
              <a:ext uri="{28A0092B-C50C-407E-A947-70E740481C1C}">
                <a14:useLocalDpi xmlns:a14="http://schemas.microsoft.com/office/drawing/2010/main" val="0"/>
              </a:ext>
            </a:extLst>
          </a:blip>
          <a:stretch>
            <a:fillRect/>
          </a:stretch>
        </p:blipFill>
        <p:spPr>
          <a:xfrm>
            <a:off x="9470613" y="1319648"/>
            <a:ext cx="2266665" cy="520000"/>
          </a:xfrm>
          <a:prstGeom prst="rect">
            <a:avLst/>
          </a:prstGeom>
        </p:spPr>
      </p:pic>
      <p:sp>
        <p:nvSpPr>
          <p:cNvPr id="4" name="Title 3"/>
          <p:cNvSpPr>
            <a:spLocks noGrp="1"/>
          </p:cNvSpPr>
          <p:nvPr>
            <p:ph type="title"/>
          </p:nvPr>
        </p:nvSpPr>
        <p:spPr>
          <a:xfrm>
            <a:off x="1174461" y="741918"/>
            <a:ext cx="7165577" cy="1261812"/>
          </a:xfrm>
        </p:spPr>
        <p:txBody>
          <a:bodyPr>
            <a:noAutofit/>
          </a:bodyPr>
          <a:lstStyle>
            <a:lvl1pPr>
              <a:defRPr sz="4000"/>
            </a:lvl1pPr>
          </a:lstStyle>
          <a:p>
            <a:r>
              <a:rPr lang="en-US"/>
              <a:t>Click to edit Master title style</a:t>
            </a:r>
            <a:endParaRPr lang="en-AU" dirty="0"/>
          </a:p>
        </p:txBody>
      </p:sp>
    </p:spTree>
    <p:extLst>
      <p:ext uri="{BB962C8B-B14F-4D97-AF65-F5344CB8AC3E}">
        <p14:creationId xmlns:p14="http://schemas.microsoft.com/office/powerpoint/2010/main" val="28277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Colour">
    <p:spTree>
      <p:nvGrpSpPr>
        <p:cNvPr id="1" name=""/>
        <p:cNvGrpSpPr/>
        <p:nvPr/>
      </p:nvGrpSpPr>
      <p:grpSpPr>
        <a:xfrm>
          <a:off x="0" y="0"/>
          <a:ext cx="0" cy="0"/>
          <a:chOff x="0" y="0"/>
          <a:chExt cx="0" cy="0"/>
        </a:xfrm>
      </p:grpSpPr>
      <p:sp>
        <p:nvSpPr>
          <p:cNvPr id="29" name="Title 1"/>
          <p:cNvSpPr>
            <a:spLocks noGrp="1"/>
          </p:cNvSpPr>
          <p:nvPr userDrawn="1">
            <p:ph type="title" hasCustomPrompt="1"/>
          </p:nvPr>
        </p:nvSpPr>
        <p:spPr>
          <a:xfrm>
            <a:off x="192000" y="192000"/>
            <a:ext cx="9960000" cy="624000"/>
          </a:xfrm>
        </p:spPr>
        <p:txBody>
          <a:bodyPr/>
          <a:lstStyle>
            <a:lvl1pPr>
              <a:defRPr/>
            </a:lvl1pPr>
          </a:lstStyle>
          <a:p>
            <a:r>
              <a:rPr lang="en-US" dirty="0" err="1"/>
              <a:t>Colour</a:t>
            </a:r>
            <a:r>
              <a:rPr lang="en-US" dirty="0"/>
              <a:t> Palette</a:t>
            </a:r>
            <a:endParaRPr lang="en-AU" dirty="0"/>
          </a:p>
        </p:txBody>
      </p:sp>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03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Section Divid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788942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Section Divider Purp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0508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8F05-0B2A-C37B-8749-64687400C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D3C59FC-0205-DACF-1F7D-6FEBB069A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EA4AA5B-112B-7FD1-4761-063A48EF8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F8128-6DE7-58A3-0345-77B010291A5F}"/>
              </a:ext>
            </a:extLst>
          </p:cNvPr>
          <p:cNvSpPr>
            <a:spLocks noGrp="1"/>
          </p:cNvSpPr>
          <p:nvPr>
            <p:ph type="dt" sz="half" idx="10"/>
          </p:nvPr>
        </p:nvSpPr>
        <p:spPr/>
        <p:txBody>
          <a:bodyPr/>
          <a:lstStyle/>
          <a:p>
            <a:fld id="{35AFE06D-A7E4-4A60-87DD-DA96EB86B2E8}" type="datetimeFigureOut">
              <a:rPr lang="en-AU" smtClean="0"/>
              <a:t>5/03/2024</a:t>
            </a:fld>
            <a:endParaRPr lang="en-AU"/>
          </a:p>
        </p:txBody>
      </p:sp>
      <p:sp>
        <p:nvSpPr>
          <p:cNvPr id="6" name="Footer Placeholder 5">
            <a:extLst>
              <a:ext uri="{FF2B5EF4-FFF2-40B4-BE49-F238E27FC236}">
                <a16:creationId xmlns:a16="http://schemas.microsoft.com/office/drawing/2014/main" id="{7C5C7C20-89AD-E434-C12B-3BB0C03996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C920BD8-E406-6E44-7030-8D7B010E8B7B}"/>
              </a:ext>
            </a:extLst>
          </p:cNvPr>
          <p:cNvSpPr>
            <a:spLocks noGrp="1"/>
          </p:cNvSpPr>
          <p:nvPr>
            <p:ph type="sldNum" sz="quarter" idx="12"/>
          </p:nvPr>
        </p:nvSpPr>
        <p:spPr/>
        <p:txBody>
          <a:bodyPr/>
          <a:lstStyle/>
          <a:p>
            <a:fld id="{57BCFE60-F28A-4D5B-A944-5AD2AE6AF039}" type="slidenum">
              <a:rPr lang="en-AU" smtClean="0"/>
              <a:t>‹#›</a:t>
            </a:fld>
            <a:endParaRPr lang="en-AU"/>
          </a:p>
        </p:txBody>
      </p:sp>
    </p:spTree>
    <p:extLst>
      <p:ext uri="{BB962C8B-B14F-4D97-AF65-F5344CB8AC3E}">
        <p14:creationId xmlns:p14="http://schemas.microsoft.com/office/powerpoint/2010/main" val="98129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74" Type="http://schemas.openxmlformats.org/officeDocument/2006/relationships/slideLayout" Target="../slideLayouts/slideLayout85.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image" Target="../media/image1.png"/><Relationship Id="rId7" Type="http://schemas.openxmlformats.org/officeDocument/2006/relationships/slideLayout" Target="../slideLayouts/slideLayout18.xml"/><Relationship Id="rId71"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BEA03-84C6-997B-D32C-28ED158AC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A91EBC1-E5A6-2DD3-B5A6-810B50F26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AEA4A2-D2B7-E944-A1BC-5FC956535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FE06D-A7E4-4A60-87DD-DA96EB86B2E8}" type="datetimeFigureOut">
              <a:rPr lang="en-AU" smtClean="0"/>
              <a:t>5/03/2024</a:t>
            </a:fld>
            <a:endParaRPr lang="en-AU"/>
          </a:p>
        </p:txBody>
      </p:sp>
      <p:sp>
        <p:nvSpPr>
          <p:cNvPr id="5" name="Footer Placeholder 4">
            <a:extLst>
              <a:ext uri="{FF2B5EF4-FFF2-40B4-BE49-F238E27FC236}">
                <a16:creationId xmlns:a16="http://schemas.microsoft.com/office/drawing/2014/main" id="{A9A5D413-440B-1BF3-6CD5-12B60F39E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9829789-2173-412C-352B-B7854E6D7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FE60-F28A-4D5B-A944-5AD2AE6AF039}" type="slidenum">
              <a:rPr lang="en-AU" smtClean="0"/>
              <a:t>‹#›</a:t>
            </a:fld>
            <a:endParaRPr lang="en-AU"/>
          </a:p>
        </p:txBody>
      </p:sp>
    </p:spTree>
    <p:extLst>
      <p:ext uri="{BB962C8B-B14F-4D97-AF65-F5344CB8AC3E}">
        <p14:creationId xmlns:p14="http://schemas.microsoft.com/office/powerpoint/2010/main" val="1266080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00" y="255501"/>
            <a:ext cx="11664000" cy="479556"/>
          </a:xfrm>
          <a:prstGeom prst="rect">
            <a:avLst/>
          </a:prstGeom>
        </p:spPr>
        <p:txBody>
          <a:bodyPr vert="horz" lIns="36000" tIns="36000" rIns="36000" bIns="3600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92000" y="1424282"/>
            <a:ext cx="11664000" cy="4220092"/>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2"/>
          </p:nvPr>
        </p:nvSpPr>
        <p:spPr>
          <a:xfrm>
            <a:off x="6085212" y="6128725"/>
            <a:ext cx="1680000" cy="479556"/>
          </a:xfrm>
          <a:prstGeom prst="rect">
            <a:avLst/>
          </a:prstGeom>
        </p:spPr>
        <p:txBody>
          <a:bodyPr vert="horz" lIns="36000" tIns="36000" rIns="36000" bIns="36000" rtlCol="0" anchor="b" anchorCtr="0"/>
          <a:lstStyle>
            <a:lvl1pPr algn="l">
              <a:defRPr sz="1267">
                <a:solidFill>
                  <a:schemeClr val="tx1"/>
                </a:solidFill>
              </a:defRPr>
            </a:lvl1pPr>
          </a:lstStyle>
          <a:p>
            <a:fld id="{E8B17B30-B073-4267-AF98-E10852E7EF5D}" type="datetime4">
              <a:rPr lang="en-AU" smtClean="0"/>
              <a:pPr/>
              <a:t>5 March 2024</a:t>
            </a:fld>
            <a:endParaRPr lang="en-AU" dirty="0"/>
          </a:p>
        </p:txBody>
      </p:sp>
      <p:sp>
        <p:nvSpPr>
          <p:cNvPr id="13" name="Footer Placeholder 12"/>
          <p:cNvSpPr>
            <a:spLocks noGrp="1"/>
          </p:cNvSpPr>
          <p:nvPr>
            <p:ph type="ftr" sz="quarter" idx="3"/>
          </p:nvPr>
        </p:nvSpPr>
        <p:spPr>
          <a:xfrm>
            <a:off x="2162174" y="6128725"/>
            <a:ext cx="3762377" cy="479556"/>
          </a:xfrm>
          <a:prstGeom prst="rect">
            <a:avLst/>
          </a:prstGeom>
        </p:spPr>
        <p:txBody>
          <a:bodyPr vert="horz" lIns="36000" tIns="36000" rIns="36000" bIns="36000" rtlCol="0" anchor="b" anchorCtr="0"/>
          <a:lstStyle>
            <a:lvl1pPr algn="l">
              <a:defRPr sz="1267" spc="-13" baseline="0">
                <a:solidFill>
                  <a:schemeClr val="tx1"/>
                </a:solidFill>
              </a:defRPr>
            </a:lvl1pPr>
          </a:lstStyle>
          <a:p>
            <a:r>
              <a:rPr lang="en-AU"/>
              <a:t>Presentation Title | Event, Location</a:t>
            </a:r>
            <a:endParaRPr lang="en-AU" dirty="0"/>
          </a:p>
        </p:txBody>
      </p:sp>
      <p:sp>
        <p:nvSpPr>
          <p:cNvPr id="14" name="Slide Number Placeholder 13"/>
          <p:cNvSpPr>
            <a:spLocks noGrp="1"/>
          </p:cNvSpPr>
          <p:nvPr>
            <p:ph type="sldNum" sz="quarter" idx="4"/>
          </p:nvPr>
        </p:nvSpPr>
        <p:spPr>
          <a:xfrm>
            <a:off x="9639301" y="6128725"/>
            <a:ext cx="913972" cy="479556"/>
          </a:xfrm>
          <a:prstGeom prst="rect">
            <a:avLst/>
          </a:prstGeom>
        </p:spPr>
        <p:txBody>
          <a:bodyPr vert="horz" lIns="0" tIns="36000" rIns="36000" bIns="36000" rtlCol="0" anchor="b" anchorCtr="0"/>
          <a:lstStyle>
            <a:lvl1pPr algn="r">
              <a:defRPr sz="1267">
                <a:solidFill>
                  <a:schemeClr val="tx1"/>
                </a:solidFill>
              </a:defRPr>
            </a:lvl1pPr>
          </a:lstStyle>
          <a:p>
            <a:fld id="{3034ED35-68C8-490F-8179-2536BE7EA83A}" type="slidenum">
              <a:rPr lang="en-AU" smtClean="0"/>
              <a:pPr/>
              <a:t>‹#›</a:t>
            </a:fld>
            <a:endParaRPr lang="en-AU" dirty="0"/>
          </a:p>
        </p:txBody>
      </p:sp>
      <p:pic>
        <p:nvPicPr>
          <p:cNvPr id="5" name="Picture 4"/>
          <p:cNvPicPr>
            <a:picLocks noChangeAspect="1"/>
          </p:cNvPicPr>
          <p:nvPr userDrawn="1"/>
        </p:nvPicPr>
        <p:blipFill>
          <a:blip r:embed="rId76" cstate="print">
            <a:extLst>
              <a:ext uri="{28A0092B-C50C-407E-A947-70E740481C1C}">
                <a14:useLocalDpi xmlns:a14="http://schemas.microsoft.com/office/drawing/2010/main" val="0"/>
              </a:ext>
            </a:extLst>
          </a:blip>
          <a:stretch>
            <a:fillRect/>
          </a:stretch>
        </p:blipFill>
        <p:spPr>
          <a:xfrm>
            <a:off x="248697" y="6321827"/>
            <a:ext cx="1104000" cy="320160"/>
          </a:xfrm>
          <a:prstGeom prst="rect">
            <a:avLst/>
          </a:prstGeom>
        </p:spPr>
      </p:pic>
    </p:spTree>
    <p:extLst>
      <p:ext uri="{BB962C8B-B14F-4D97-AF65-F5344CB8AC3E}">
        <p14:creationId xmlns:p14="http://schemas.microsoft.com/office/powerpoint/2010/main" val="199636360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 id="2147483730" r:id="rId68"/>
    <p:sldLayoutId id="2147483731" r:id="rId69"/>
    <p:sldLayoutId id="2147483732" r:id="rId70"/>
    <p:sldLayoutId id="2147483733" r:id="rId71"/>
    <p:sldLayoutId id="2147483734" r:id="rId72"/>
    <p:sldLayoutId id="2147483735" r:id="rId73"/>
    <p:sldLayoutId id="2147483736" r:id="rId74"/>
  </p:sldLayoutIdLst>
  <p:hf hdr="0"/>
  <p:txStyles>
    <p:titleStyle>
      <a:lvl1pPr algn="l" defTabSz="914377" rtl="0" eaLnBrk="1" latinLnBrk="0" hangingPunct="1">
        <a:lnSpc>
          <a:spcPct val="112000"/>
        </a:lnSpc>
        <a:spcBef>
          <a:spcPct val="0"/>
        </a:spcBef>
        <a:buNone/>
        <a:defRPr sz="1867" kern="1200" spc="0" baseline="0">
          <a:solidFill>
            <a:schemeClr val="tx1"/>
          </a:solidFill>
          <a:latin typeface="+mj-lt"/>
          <a:ea typeface="+mj-ea"/>
          <a:cs typeface="+mj-cs"/>
        </a:defRPr>
      </a:lvl1pPr>
    </p:titleStyle>
    <p:bodyStyle>
      <a:lvl1pPr marL="0" indent="335992"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1pPr>
      <a:lvl2pPr marL="0" indent="0" algn="l" defTabSz="914377" rtl="0" eaLnBrk="1" latinLnBrk="0" hangingPunct="1">
        <a:lnSpc>
          <a:spcPct val="112000"/>
        </a:lnSpc>
        <a:spcBef>
          <a:spcPts val="0"/>
        </a:spcBef>
        <a:spcAft>
          <a:spcPts val="0"/>
        </a:spcAft>
        <a:buFontTx/>
        <a:buNone/>
        <a:defRPr sz="1867" i="1" kern="1200" spc="0" baseline="0">
          <a:solidFill>
            <a:schemeClr val="tx1"/>
          </a:solidFill>
          <a:latin typeface="+mn-lt"/>
          <a:ea typeface="+mn-ea"/>
          <a:cs typeface="+mn-cs"/>
        </a:defRPr>
      </a:lvl2pPr>
      <a:lvl3pPr marL="335992"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3pPr>
      <a:lvl4pPr marL="671983"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4pPr>
      <a:lvl5pPr marL="0" indent="0"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5EBF8CC2-CB91-84FF-C9B1-2C693FCCD09A}"/>
              </a:ext>
            </a:extLst>
          </p:cNvPr>
          <p:cNvGrpSpPr/>
          <p:nvPr/>
        </p:nvGrpSpPr>
        <p:grpSpPr>
          <a:xfrm>
            <a:off x="491471" y="1672021"/>
            <a:ext cx="2365839" cy="2874536"/>
            <a:chOff x="3395760" y="1733513"/>
            <a:chExt cx="2365839" cy="2874536"/>
          </a:xfrm>
        </p:grpSpPr>
        <p:sp>
          <p:nvSpPr>
            <p:cNvPr id="11" name="Freeform 88">
              <a:extLst>
                <a:ext uri="{FF2B5EF4-FFF2-40B4-BE49-F238E27FC236}">
                  <a16:creationId xmlns:a16="http://schemas.microsoft.com/office/drawing/2014/main" id="{1BAAEAED-F174-7645-3014-278E89EF88F8}"/>
                </a:ext>
              </a:extLst>
            </p:cNvPr>
            <p:cNvSpPr>
              <a:spLocks/>
            </p:cNvSpPr>
            <p:nvPr/>
          </p:nvSpPr>
          <p:spPr bwMode="auto">
            <a:xfrm>
              <a:off x="4508298" y="1733513"/>
              <a:ext cx="128145" cy="2874536"/>
            </a:xfrm>
            <a:custGeom>
              <a:avLst/>
              <a:gdLst>
                <a:gd name="T0" fmla="*/ 0 w 53"/>
                <a:gd name="T1" fmla="*/ 905 h 908"/>
                <a:gd name="T2" fmla="*/ 28 w 53"/>
                <a:gd name="T3" fmla="*/ 908 h 908"/>
                <a:gd name="T4" fmla="*/ 53 w 53"/>
                <a:gd name="T5" fmla="*/ 905 h 908"/>
                <a:gd name="T6" fmla="*/ 53 w 53"/>
                <a:gd name="T7" fmla="*/ 6 h 908"/>
                <a:gd name="T8" fmla="*/ 25 w 53"/>
                <a:gd name="T9" fmla="*/ 0 h 908"/>
                <a:gd name="T10" fmla="*/ 0 w 53"/>
                <a:gd name="T11" fmla="*/ 6 h 908"/>
                <a:gd name="T12" fmla="*/ 0 w 53"/>
                <a:gd name="T13" fmla="*/ 905 h 908"/>
              </a:gdLst>
              <a:ahLst/>
              <a:cxnLst>
                <a:cxn ang="0">
                  <a:pos x="T0" y="T1"/>
                </a:cxn>
                <a:cxn ang="0">
                  <a:pos x="T2" y="T3"/>
                </a:cxn>
                <a:cxn ang="0">
                  <a:pos x="T4" y="T5"/>
                </a:cxn>
                <a:cxn ang="0">
                  <a:pos x="T6" y="T7"/>
                </a:cxn>
                <a:cxn ang="0">
                  <a:pos x="T8" y="T9"/>
                </a:cxn>
                <a:cxn ang="0">
                  <a:pos x="T10" y="T11"/>
                </a:cxn>
                <a:cxn ang="0">
                  <a:pos x="T12" y="T13"/>
                </a:cxn>
              </a:cxnLst>
              <a:rect l="0" t="0" r="r" b="b"/>
              <a:pathLst>
                <a:path w="53" h="908">
                  <a:moveTo>
                    <a:pt x="0" y="905"/>
                  </a:moveTo>
                  <a:cubicBezTo>
                    <a:pt x="0" y="905"/>
                    <a:pt x="12" y="908"/>
                    <a:pt x="28" y="908"/>
                  </a:cubicBezTo>
                  <a:cubicBezTo>
                    <a:pt x="43" y="908"/>
                    <a:pt x="53" y="905"/>
                    <a:pt x="53" y="905"/>
                  </a:cubicBezTo>
                  <a:cubicBezTo>
                    <a:pt x="53" y="6"/>
                    <a:pt x="53" y="6"/>
                    <a:pt x="53" y="6"/>
                  </a:cubicBezTo>
                  <a:cubicBezTo>
                    <a:pt x="53" y="6"/>
                    <a:pt x="42" y="0"/>
                    <a:pt x="25" y="0"/>
                  </a:cubicBezTo>
                  <a:cubicBezTo>
                    <a:pt x="9" y="0"/>
                    <a:pt x="0" y="6"/>
                    <a:pt x="0" y="6"/>
                  </a:cubicBezTo>
                  <a:lnTo>
                    <a:pt x="0" y="905"/>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id-ID" sz="1013" dirty="0"/>
            </a:p>
          </p:txBody>
        </p:sp>
        <p:grpSp>
          <p:nvGrpSpPr>
            <p:cNvPr id="12" name="Group 11">
              <a:extLst>
                <a:ext uri="{FF2B5EF4-FFF2-40B4-BE49-F238E27FC236}">
                  <a16:creationId xmlns:a16="http://schemas.microsoft.com/office/drawing/2014/main" id="{0D7ACEBB-640C-90EE-7F36-759E24C4AF1F}"/>
                </a:ext>
              </a:extLst>
            </p:cNvPr>
            <p:cNvGrpSpPr/>
            <p:nvPr/>
          </p:nvGrpSpPr>
          <p:grpSpPr>
            <a:xfrm>
              <a:off x="4486939" y="1895636"/>
              <a:ext cx="1274660" cy="414532"/>
              <a:chOff x="5944780" y="2227020"/>
              <a:chExt cx="2266062" cy="736945"/>
            </a:xfrm>
          </p:grpSpPr>
          <p:sp>
            <p:nvSpPr>
              <p:cNvPr id="13" name="Freeform 89">
                <a:extLst>
                  <a:ext uri="{FF2B5EF4-FFF2-40B4-BE49-F238E27FC236}">
                    <a16:creationId xmlns:a16="http://schemas.microsoft.com/office/drawing/2014/main" id="{7CC9D389-A87C-FD38-84DD-D1896491B29A}"/>
                  </a:ext>
                </a:extLst>
              </p:cNvPr>
              <p:cNvSpPr>
                <a:spLocks/>
              </p:cNvSpPr>
              <p:nvPr/>
            </p:nvSpPr>
            <p:spPr bwMode="auto">
              <a:xfrm>
                <a:off x="5944780" y="2259812"/>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14" name="Freeform 92">
                <a:extLst>
                  <a:ext uri="{FF2B5EF4-FFF2-40B4-BE49-F238E27FC236}">
                    <a16:creationId xmlns:a16="http://schemas.microsoft.com/office/drawing/2014/main" id="{F9F58066-779F-01FD-18D2-F6D1EA57A74A}"/>
                  </a:ext>
                </a:extLst>
              </p:cNvPr>
              <p:cNvSpPr>
                <a:spLocks/>
              </p:cNvSpPr>
              <p:nvPr/>
            </p:nvSpPr>
            <p:spPr bwMode="auto">
              <a:xfrm>
                <a:off x="6210563" y="2259812"/>
                <a:ext cx="2000279" cy="704153"/>
              </a:xfrm>
              <a:custGeom>
                <a:avLst/>
                <a:gdLst>
                  <a:gd name="T0" fmla="*/ 913 w 1159"/>
                  <a:gd name="T1" fmla="*/ 0 h 408"/>
                  <a:gd name="T2" fmla="*/ 0 w 1159"/>
                  <a:gd name="T3" fmla="*/ 70 h 408"/>
                  <a:gd name="T4" fmla="*/ 0 w 1159"/>
                  <a:gd name="T5" fmla="*/ 324 h 408"/>
                  <a:gd name="T6" fmla="*/ 913 w 1159"/>
                  <a:gd name="T7" fmla="*/ 408 h 408"/>
                  <a:gd name="T8" fmla="*/ 1159 w 1159"/>
                  <a:gd name="T9" fmla="*/ 216 h 408"/>
                  <a:gd name="T10" fmla="*/ 1159 w 1159"/>
                  <a:gd name="T11" fmla="*/ 195 h 408"/>
                  <a:gd name="T12" fmla="*/ 913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913" y="0"/>
                    </a:moveTo>
                    <a:lnTo>
                      <a:pt x="0" y="70"/>
                    </a:lnTo>
                    <a:lnTo>
                      <a:pt x="0" y="324"/>
                    </a:lnTo>
                    <a:lnTo>
                      <a:pt x="913" y="408"/>
                    </a:lnTo>
                    <a:lnTo>
                      <a:pt x="1159" y="216"/>
                    </a:lnTo>
                    <a:lnTo>
                      <a:pt x="1159" y="195"/>
                    </a:lnTo>
                    <a:lnTo>
                      <a:pt x="913" y="0"/>
                    </a:lnTo>
                    <a:close/>
                  </a:path>
                </a:pathLst>
              </a:custGeom>
              <a:solidFill>
                <a:schemeClr val="accent1">
                  <a:lumMod val="75000"/>
                </a:schemeClr>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15" name="Freeform 93">
                <a:extLst>
                  <a:ext uri="{FF2B5EF4-FFF2-40B4-BE49-F238E27FC236}">
                    <a16:creationId xmlns:a16="http://schemas.microsoft.com/office/drawing/2014/main" id="{474BE9BA-EB21-A48F-3B5B-175CAAD52662}"/>
                  </a:ext>
                </a:extLst>
              </p:cNvPr>
              <p:cNvSpPr>
                <a:spLocks/>
              </p:cNvSpPr>
              <p:nvPr/>
            </p:nvSpPr>
            <p:spPr bwMode="auto">
              <a:xfrm>
                <a:off x="6210563" y="2227020"/>
                <a:ext cx="2000279" cy="704153"/>
              </a:xfrm>
              <a:custGeom>
                <a:avLst/>
                <a:gdLst>
                  <a:gd name="T0" fmla="*/ 905 w 1159"/>
                  <a:gd name="T1" fmla="*/ 0 h 408"/>
                  <a:gd name="T2" fmla="*/ 0 w 1159"/>
                  <a:gd name="T3" fmla="*/ 68 h 408"/>
                  <a:gd name="T4" fmla="*/ 0 w 1159"/>
                  <a:gd name="T5" fmla="*/ 324 h 408"/>
                  <a:gd name="T6" fmla="*/ 905 w 1159"/>
                  <a:gd name="T7" fmla="*/ 408 h 408"/>
                  <a:gd name="T8" fmla="*/ 1159 w 1159"/>
                  <a:gd name="T9" fmla="*/ 214 h 408"/>
                  <a:gd name="T10" fmla="*/ 905 w 1159"/>
                  <a:gd name="T11" fmla="*/ 0 h 408"/>
                </a:gdLst>
                <a:ahLst/>
                <a:cxnLst>
                  <a:cxn ang="0">
                    <a:pos x="T0" y="T1"/>
                  </a:cxn>
                  <a:cxn ang="0">
                    <a:pos x="T2" y="T3"/>
                  </a:cxn>
                  <a:cxn ang="0">
                    <a:pos x="T4" y="T5"/>
                  </a:cxn>
                  <a:cxn ang="0">
                    <a:pos x="T6" y="T7"/>
                  </a:cxn>
                  <a:cxn ang="0">
                    <a:pos x="T8" y="T9"/>
                  </a:cxn>
                  <a:cxn ang="0">
                    <a:pos x="T10" y="T11"/>
                  </a:cxn>
                </a:cxnLst>
                <a:rect l="0" t="0" r="r" b="b"/>
                <a:pathLst>
                  <a:path w="1159" h="408">
                    <a:moveTo>
                      <a:pt x="905" y="0"/>
                    </a:moveTo>
                    <a:lnTo>
                      <a:pt x="0" y="68"/>
                    </a:lnTo>
                    <a:lnTo>
                      <a:pt x="0" y="324"/>
                    </a:lnTo>
                    <a:lnTo>
                      <a:pt x="905" y="408"/>
                    </a:lnTo>
                    <a:lnTo>
                      <a:pt x="1159" y="214"/>
                    </a:lnTo>
                    <a:lnTo>
                      <a:pt x="905" y="0"/>
                    </a:lnTo>
                    <a:close/>
                  </a:path>
                </a:pathLst>
              </a:custGeom>
              <a:solidFill>
                <a:schemeClr val="accent1"/>
              </a:solidFill>
              <a:ln>
                <a:noFill/>
              </a:ln>
            </p:spPr>
            <p:txBody>
              <a:bodyPr vert="horz" wrap="square" lIns="51435" tIns="25718" rIns="51435" bIns="25718" numCol="1" anchor="t" anchorCtr="0" compatLnSpc="1">
                <a:prstTxWarp prst="textNoShape">
                  <a:avLst/>
                </a:prstTxWarp>
              </a:bodyPr>
              <a:lstStyle/>
              <a:p>
                <a:endParaRPr lang="id-ID" sz="1013"/>
              </a:p>
            </p:txBody>
          </p:sp>
          <p:grpSp>
            <p:nvGrpSpPr>
              <p:cNvPr id="17" name="Group 16">
                <a:extLst>
                  <a:ext uri="{FF2B5EF4-FFF2-40B4-BE49-F238E27FC236}">
                    <a16:creationId xmlns:a16="http://schemas.microsoft.com/office/drawing/2014/main" id="{F3485C26-89BE-2E0C-8DA5-C98148B746B1}"/>
                  </a:ext>
                </a:extLst>
              </p:cNvPr>
              <p:cNvGrpSpPr/>
              <p:nvPr/>
            </p:nvGrpSpPr>
            <p:grpSpPr>
              <a:xfrm>
                <a:off x="7571287" y="2406968"/>
                <a:ext cx="354017" cy="354017"/>
                <a:chOff x="6350" y="3175"/>
                <a:chExt cx="492125" cy="492125"/>
              </a:xfrm>
              <a:solidFill>
                <a:schemeClr val="bg1"/>
              </a:solidFill>
            </p:grpSpPr>
            <p:sp>
              <p:nvSpPr>
                <p:cNvPr id="18" name="Freeform 10">
                  <a:extLst>
                    <a:ext uri="{FF2B5EF4-FFF2-40B4-BE49-F238E27FC236}">
                      <a16:creationId xmlns:a16="http://schemas.microsoft.com/office/drawing/2014/main" id="{01ED3D4C-DD42-3D32-E93D-9E34EDCC78C1}"/>
                    </a:ext>
                  </a:extLst>
                </p:cNvPr>
                <p:cNvSpPr>
                  <a:spLocks noEditPoints="1"/>
                </p:cNvSpPr>
                <p:nvPr/>
              </p:nvSpPr>
              <p:spPr bwMode="auto">
                <a:xfrm>
                  <a:off x="6350" y="31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19" name="Freeform 11">
                  <a:extLst>
                    <a:ext uri="{FF2B5EF4-FFF2-40B4-BE49-F238E27FC236}">
                      <a16:creationId xmlns:a16="http://schemas.microsoft.com/office/drawing/2014/main" id="{9A67DB8C-24D8-4762-1EA8-7A8D3B920713}"/>
                    </a:ext>
                  </a:extLst>
                </p:cNvPr>
                <p:cNvSpPr>
                  <a:spLocks noEditPoints="1"/>
                </p:cNvSpPr>
                <p:nvPr/>
              </p:nvSpPr>
              <p:spPr bwMode="auto">
                <a:xfrm>
                  <a:off x="146050" y="1428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20" name="Freeform 12">
                  <a:extLst>
                    <a:ext uri="{FF2B5EF4-FFF2-40B4-BE49-F238E27FC236}">
                      <a16:creationId xmlns:a16="http://schemas.microsoft.com/office/drawing/2014/main" id="{D178D2EC-60E4-E633-342A-4CCBEA5E0B7B}"/>
                    </a:ext>
                  </a:extLst>
                </p:cNvPr>
                <p:cNvSpPr>
                  <a:spLocks noEditPoints="1"/>
                </p:cNvSpPr>
                <p:nvPr/>
              </p:nvSpPr>
              <p:spPr bwMode="auto">
                <a:xfrm>
                  <a:off x="192088" y="1889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grpSp>
        </p:grpSp>
        <p:grpSp>
          <p:nvGrpSpPr>
            <p:cNvPr id="21" name="Group 20">
              <a:extLst>
                <a:ext uri="{FF2B5EF4-FFF2-40B4-BE49-F238E27FC236}">
                  <a16:creationId xmlns:a16="http://schemas.microsoft.com/office/drawing/2014/main" id="{7A103689-9102-F92C-D916-9FF5DE4ADE4B}"/>
                </a:ext>
              </a:extLst>
            </p:cNvPr>
            <p:cNvGrpSpPr/>
            <p:nvPr/>
          </p:nvGrpSpPr>
          <p:grpSpPr>
            <a:xfrm>
              <a:off x="3395760" y="2317935"/>
              <a:ext cx="1269806" cy="414531"/>
              <a:chOff x="4004907" y="2977772"/>
              <a:chExt cx="2257432" cy="736944"/>
            </a:xfrm>
          </p:grpSpPr>
          <p:sp>
            <p:nvSpPr>
              <p:cNvPr id="22" name="Freeform 90">
                <a:extLst>
                  <a:ext uri="{FF2B5EF4-FFF2-40B4-BE49-F238E27FC236}">
                    <a16:creationId xmlns:a16="http://schemas.microsoft.com/office/drawing/2014/main" id="{E9934378-1A46-0B6E-6BA5-EDFF0E38F5D7}"/>
                  </a:ext>
                </a:extLst>
              </p:cNvPr>
              <p:cNvSpPr>
                <a:spLocks/>
              </p:cNvSpPr>
              <p:nvPr/>
            </p:nvSpPr>
            <p:spPr bwMode="auto">
              <a:xfrm>
                <a:off x="5944780" y="3029548"/>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23" name="Freeform 96">
                <a:extLst>
                  <a:ext uri="{FF2B5EF4-FFF2-40B4-BE49-F238E27FC236}">
                    <a16:creationId xmlns:a16="http://schemas.microsoft.com/office/drawing/2014/main" id="{9788B614-6210-1800-85BF-DCD74F8C8176}"/>
                  </a:ext>
                </a:extLst>
              </p:cNvPr>
              <p:cNvSpPr>
                <a:spLocks/>
              </p:cNvSpPr>
              <p:nvPr/>
            </p:nvSpPr>
            <p:spPr bwMode="auto">
              <a:xfrm>
                <a:off x="4004907" y="3010563"/>
                <a:ext cx="2000279" cy="704153"/>
              </a:xfrm>
              <a:custGeom>
                <a:avLst/>
                <a:gdLst>
                  <a:gd name="T0" fmla="*/ 246 w 1159"/>
                  <a:gd name="T1" fmla="*/ 0 h 408"/>
                  <a:gd name="T2" fmla="*/ 1159 w 1159"/>
                  <a:gd name="T3" fmla="*/ 70 h 408"/>
                  <a:gd name="T4" fmla="*/ 1159 w 1159"/>
                  <a:gd name="T5" fmla="*/ 324 h 408"/>
                  <a:gd name="T6" fmla="*/ 246 w 1159"/>
                  <a:gd name="T7" fmla="*/ 408 h 408"/>
                  <a:gd name="T8" fmla="*/ 0 w 1159"/>
                  <a:gd name="T9" fmla="*/ 216 h 408"/>
                  <a:gd name="T10" fmla="*/ 0 w 1159"/>
                  <a:gd name="T11" fmla="*/ 197 h 408"/>
                  <a:gd name="T12" fmla="*/ 246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246" y="0"/>
                    </a:moveTo>
                    <a:lnTo>
                      <a:pt x="1159" y="70"/>
                    </a:lnTo>
                    <a:lnTo>
                      <a:pt x="1159" y="324"/>
                    </a:lnTo>
                    <a:lnTo>
                      <a:pt x="246" y="408"/>
                    </a:lnTo>
                    <a:lnTo>
                      <a:pt x="0" y="216"/>
                    </a:lnTo>
                    <a:lnTo>
                      <a:pt x="0" y="197"/>
                    </a:lnTo>
                    <a:lnTo>
                      <a:pt x="246" y="0"/>
                    </a:lnTo>
                    <a:close/>
                  </a:path>
                </a:pathLst>
              </a:custGeom>
              <a:solidFill>
                <a:schemeClr val="accent3">
                  <a:lumMod val="75000"/>
                </a:schemeClr>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24" name="Freeform 97">
                <a:extLst>
                  <a:ext uri="{FF2B5EF4-FFF2-40B4-BE49-F238E27FC236}">
                    <a16:creationId xmlns:a16="http://schemas.microsoft.com/office/drawing/2014/main" id="{0CE072C1-A9E3-29D4-3753-0E03AD7036AB}"/>
                  </a:ext>
                </a:extLst>
              </p:cNvPr>
              <p:cNvSpPr>
                <a:spLocks/>
              </p:cNvSpPr>
              <p:nvPr/>
            </p:nvSpPr>
            <p:spPr bwMode="auto">
              <a:xfrm>
                <a:off x="4004907" y="2977772"/>
                <a:ext cx="2000279" cy="704153"/>
              </a:xfrm>
              <a:custGeom>
                <a:avLst/>
                <a:gdLst>
                  <a:gd name="T0" fmla="*/ 251 w 1159"/>
                  <a:gd name="T1" fmla="*/ 0 h 408"/>
                  <a:gd name="T2" fmla="*/ 1159 w 1159"/>
                  <a:gd name="T3" fmla="*/ 70 h 408"/>
                  <a:gd name="T4" fmla="*/ 1159 w 1159"/>
                  <a:gd name="T5" fmla="*/ 324 h 408"/>
                  <a:gd name="T6" fmla="*/ 251 w 1159"/>
                  <a:gd name="T7" fmla="*/ 408 h 408"/>
                  <a:gd name="T8" fmla="*/ 0 w 1159"/>
                  <a:gd name="T9" fmla="*/ 216 h 408"/>
                  <a:gd name="T10" fmla="*/ 251 w 1159"/>
                  <a:gd name="T11" fmla="*/ 0 h 408"/>
                </a:gdLst>
                <a:ahLst/>
                <a:cxnLst>
                  <a:cxn ang="0">
                    <a:pos x="T0" y="T1"/>
                  </a:cxn>
                  <a:cxn ang="0">
                    <a:pos x="T2" y="T3"/>
                  </a:cxn>
                  <a:cxn ang="0">
                    <a:pos x="T4" y="T5"/>
                  </a:cxn>
                  <a:cxn ang="0">
                    <a:pos x="T6" y="T7"/>
                  </a:cxn>
                  <a:cxn ang="0">
                    <a:pos x="T8" y="T9"/>
                  </a:cxn>
                  <a:cxn ang="0">
                    <a:pos x="T10" y="T11"/>
                  </a:cxn>
                </a:cxnLst>
                <a:rect l="0" t="0" r="r" b="b"/>
                <a:pathLst>
                  <a:path w="1159" h="408">
                    <a:moveTo>
                      <a:pt x="251" y="0"/>
                    </a:moveTo>
                    <a:lnTo>
                      <a:pt x="1159" y="70"/>
                    </a:lnTo>
                    <a:lnTo>
                      <a:pt x="1159" y="324"/>
                    </a:lnTo>
                    <a:lnTo>
                      <a:pt x="251" y="408"/>
                    </a:lnTo>
                    <a:lnTo>
                      <a:pt x="0" y="216"/>
                    </a:lnTo>
                    <a:lnTo>
                      <a:pt x="251" y="0"/>
                    </a:lnTo>
                    <a:close/>
                  </a:path>
                </a:pathLst>
              </a:custGeom>
              <a:solidFill>
                <a:schemeClr val="accent3"/>
              </a:solidFill>
              <a:ln>
                <a:noFill/>
              </a:ln>
            </p:spPr>
            <p:txBody>
              <a:bodyPr vert="horz" wrap="square" lIns="51435" tIns="25718" rIns="51435" bIns="25718" numCol="1" anchor="t" anchorCtr="0" compatLnSpc="1">
                <a:prstTxWarp prst="textNoShape">
                  <a:avLst/>
                </a:prstTxWarp>
              </a:bodyPr>
              <a:lstStyle/>
              <a:p>
                <a:endParaRPr lang="id-ID" sz="1013"/>
              </a:p>
            </p:txBody>
          </p:sp>
          <p:grpSp>
            <p:nvGrpSpPr>
              <p:cNvPr id="26" name="Group 25">
                <a:extLst>
                  <a:ext uri="{FF2B5EF4-FFF2-40B4-BE49-F238E27FC236}">
                    <a16:creationId xmlns:a16="http://schemas.microsoft.com/office/drawing/2014/main" id="{AC401E61-1FAE-22C6-6414-8F87F23D1B24}"/>
                  </a:ext>
                </a:extLst>
              </p:cNvPr>
              <p:cNvGrpSpPr/>
              <p:nvPr/>
            </p:nvGrpSpPr>
            <p:grpSpPr>
              <a:xfrm>
                <a:off x="4251179" y="3165871"/>
                <a:ext cx="348281" cy="348282"/>
                <a:chOff x="5653088" y="-98425"/>
                <a:chExt cx="630237" cy="630238"/>
              </a:xfrm>
              <a:solidFill>
                <a:schemeClr val="bg1"/>
              </a:solidFill>
            </p:grpSpPr>
            <p:sp>
              <p:nvSpPr>
                <p:cNvPr id="27" name="Freeform 5">
                  <a:extLst>
                    <a:ext uri="{FF2B5EF4-FFF2-40B4-BE49-F238E27FC236}">
                      <a16:creationId xmlns:a16="http://schemas.microsoft.com/office/drawing/2014/main" id="{9CCD0008-42F3-3F3E-3DF4-DED4D33486BA}"/>
                    </a:ext>
                  </a:extLst>
                </p:cNvPr>
                <p:cNvSpPr>
                  <a:spLocks/>
                </p:cNvSpPr>
                <p:nvPr/>
              </p:nvSpPr>
              <p:spPr bwMode="auto">
                <a:xfrm>
                  <a:off x="5751513" y="-28575"/>
                  <a:ext cx="69850" cy="68263"/>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28" name="Freeform 6">
                  <a:extLst>
                    <a:ext uri="{FF2B5EF4-FFF2-40B4-BE49-F238E27FC236}">
                      <a16:creationId xmlns:a16="http://schemas.microsoft.com/office/drawing/2014/main" id="{782FCBA9-F5C6-6601-A419-EA8E83116D24}"/>
                    </a:ext>
                  </a:extLst>
                </p:cNvPr>
                <p:cNvSpPr>
                  <a:spLocks/>
                </p:cNvSpPr>
                <p:nvPr/>
              </p:nvSpPr>
              <p:spPr bwMode="auto">
                <a:xfrm>
                  <a:off x="5653088" y="177800"/>
                  <a:ext cx="79375" cy="39688"/>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29" name="Freeform 7">
                  <a:extLst>
                    <a:ext uri="{FF2B5EF4-FFF2-40B4-BE49-F238E27FC236}">
                      <a16:creationId xmlns:a16="http://schemas.microsoft.com/office/drawing/2014/main" id="{D9F950B0-9233-19CE-A54F-BD618632B592}"/>
                    </a:ext>
                  </a:extLst>
                </p:cNvPr>
                <p:cNvSpPr>
                  <a:spLocks/>
                </p:cNvSpPr>
                <p:nvPr/>
              </p:nvSpPr>
              <p:spPr bwMode="auto">
                <a:xfrm>
                  <a:off x="6205538" y="217488"/>
                  <a:ext cx="77787" cy="38100"/>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30" name="Freeform 8">
                  <a:extLst>
                    <a:ext uri="{FF2B5EF4-FFF2-40B4-BE49-F238E27FC236}">
                      <a16:creationId xmlns:a16="http://schemas.microsoft.com/office/drawing/2014/main" id="{E223922B-7023-F61E-AD3D-097BD2F7B6D7}"/>
                    </a:ext>
                  </a:extLst>
                </p:cNvPr>
                <p:cNvSpPr>
                  <a:spLocks/>
                </p:cNvSpPr>
                <p:nvPr/>
              </p:nvSpPr>
              <p:spPr bwMode="auto">
                <a:xfrm>
                  <a:off x="6145213" y="0"/>
                  <a:ext cx="69850" cy="69850"/>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31" name="Freeform 9">
                  <a:extLst>
                    <a:ext uri="{FF2B5EF4-FFF2-40B4-BE49-F238E27FC236}">
                      <a16:creationId xmlns:a16="http://schemas.microsoft.com/office/drawing/2014/main" id="{A38D32C2-00E7-3779-532B-3F39FD8D2612}"/>
                    </a:ext>
                  </a:extLst>
                </p:cNvPr>
                <p:cNvSpPr>
                  <a:spLocks/>
                </p:cNvSpPr>
                <p:nvPr/>
              </p:nvSpPr>
              <p:spPr bwMode="auto">
                <a:xfrm>
                  <a:off x="5969000" y="-98425"/>
                  <a:ext cx="38100" cy="79375"/>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32" name="Freeform 10">
                  <a:extLst>
                    <a:ext uri="{FF2B5EF4-FFF2-40B4-BE49-F238E27FC236}">
                      <a16:creationId xmlns:a16="http://schemas.microsoft.com/office/drawing/2014/main" id="{10AFB7C6-EA39-A806-1C64-6F52FE912F0F}"/>
                    </a:ext>
                  </a:extLst>
                </p:cNvPr>
                <p:cNvSpPr>
                  <a:spLocks noEditPoints="1"/>
                </p:cNvSpPr>
                <p:nvPr/>
              </p:nvSpPr>
              <p:spPr bwMode="auto">
                <a:xfrm>
                  <a:off x="5810250" y="58738"/>
                  <a:ext cx="315912" cy="354013"/>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33" name="Freeform 11">
                  <a:extLst>
                    <a:ext uri="{FF2B5EF4-FFF2-40B4-BE49-F238E27FC236}">
                      <a16:creationId xmlns:a16="http://schemas.microsoft.com/office/drawing/2014/main" id="{89C2AD50-35B5-1157-EA47-AA37FC5AB7AF}"/>
                    </a:ext>
                  </a:extLst>
                </p:cNvPr>
                <p:cNvSpPr>
                  <a:spLocks/>
                </p:cNvSpPr>
                <p:nvPr/>
              </p:nvSpPr>
              <p:spPr bwMode="auto">
                <a:xfrm>
                  <a:off x="5889625" y="452438"/>
                  <a:ext cx="157162" cy="79375"/>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grpSp>
        </p:grpSp>
        <p:grpSp>
          <p:nvGrpSpPr>
            <p:cNvPr id="34" name="Group 33">
              <a:extLst>
                <a:ext uri="{FF2B5EF4-FFF2-40B4-BE49-F238E27FC236}">
                  <a16:creationId xmlns:a16="http://schemas.microsoft.com/office/drawing/2014/main" id="{732A9C67-9417-9825-B625-C07F8BDBBB02}"/>
                </a:ext>
              </a:extLst>
            </p:cNvPr>
            <p:cNvGrpSpPr/>
            <p:nvPr/>
          </p:nvGrpSpPr>
          <p:grpSpPr>
            <a:xfrm>
              <a:off x="4486939" y="2777123"/>
              <a:ext cx="1274660" cy="413561"/>
              <a:chOff x="5944780" y="3794106"/>
              <a:chExt cx="2266062" cy="735220"/>
            </a:xfrm>
          </p:grpSpPr>
          <p:sp>
            <p:nvSpPr>
              <p:cNvPr id="35" name="Freeform 91">
                <a:extLst>
                  <a:ext uri="{FF2B5EF4-FFF2-40B4-BE49-F238E27FC236}">
                    <a16:creationId xmlns:a16="http://schemas.microsoft.com/office/drawing/2014/main" id="{39C4D0B2-9F3E-B306-3300-BA3DA6DE4CCA}"/>
                  </a:ext>
                </a:extLst>
              </p:cNvPr>
              <p:cNvSpPr>
                <a:spLocks/>
              </p:cNvSpPr>
              <p:nvPr/>
            </p:nvSpPr>
            <p:spPr bwMode="auto">
              <a:xfrm>
                <a:off x="5944780" y="3807913"/>
                <a:ext cx="317559" cy="605779"/>
              </a:xfrm>
              <a:custGeom>
                <a:avLst/>
                <a:gdLst>
                  <a:gd name="T0" fmla="*/ 0 w 68"/>
                  <a:gd name="T1" fmla="*/ 128 h 130"/>
                  <a:gd name="T2" fmla="*/ 36 w 68"/>
                  <a:gd name="T3" fmla="*/ 130 h 130"/>
                  <a:gd name="T4" fmla="*/ 68 w 68"/>
                  <a:gd name="T5" fmla="*/ 128 h 130"/>
                  <a:gd name="T6" fmla="*/ 68 w 68"/>
                  <a:gd name="T7" fmla="*/ 4 h 130"/>
                  <a:gd name="T8" fmla="*/ 33 w 68"/>
                  <a:gd name="T9" fmla="*/ 0 h 130"/>
                  <a:gd name="T10" fmla="*/ 0 w 68"/>
                  <a:gd name="T11" fmla="*/ 4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4"/>
                      <a:pt x="68" y="4"/>
                      <a:pt x="68" y="4"/>
                    </a:cubicBezTo>
                    <a:cubicBezTo>
                      <a:pt x="68" y="4"/>
                      <a:pt x="54" y="0"/>
                      <a:pt x="33" y="0"/>
                    </a:cubicBezTo>
                    <a:cubicBezTo>
                      <a:pt x="12" y="0"/>
                      <a:pt x="0" y="4"/>
                      <a:pt x="0" y="4"/>
                    </a:cubicBezTo>
                    <a:lnTo>
                      <a:pt x="0" y="128"/>
                    </a:lnTo>
                    <a:close/>
                  </a:path>
                </a:pathLst>
              </a:custGeom>
              <a:solidFill>
                <a:schemeClr val="tx2"/>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36" name="Freeform 94">
                <a:extLst>
                  <a:ext uri="{FF2B5EF4-FFF2-40B4-BE49-F238E27FC236}">
                    <a16:creationId xmlns:a16="http://schemas.microsoft.com/office/drawing/2014/main" id="{0B7B528A-EA8C-EFA4-AD4C-055E77623742}"/>
                  </a:ext>
                </a:extLst>
              </p:cNvPr>
              <p:cNvSpPr>
                <a:spLocks/>
              </p:cNvSpPr>
              <p:nvPr/>
            </p:nvSpPr>
            <p:spPr bwMode="auto">
              <a:xfrm>
                <a:off x="6210563" y="3826898"/>
                <a:ext cx="2000279" cy="702428"/>
              </a:xfrm>
              <a:custGeom>
                <a:avLst/>
                <a:gdLst>
                  <a:gd name="T0" fmla="*/ 913 w 1159"/>
                  <a:gd name="T1" fmla="*/ 0 h 407"/>
                  <a:gd name="T2" fmla="*/ 0 w 1159"/>
                  <a:gd name="T3" fmla="*/ 70 h 407"/>
                  <a:gd name="T4" fmla="*/ 0 w 1159"/>
                  <a:gd name="T5" fmla="*/ 324 h 407"/>
                  <a:gd name="T6" fmla="*/ 913 w 1159"/>
                  <a:gd name="T7" fmla="*/ 407 h 407"/>
                  <a:gd name="T8" fmla="*/ 1159 w 1159"/>
                  <a:gd name="T9" fmla="*/ 216 h 407"/>
                  <a:gd name="T10" fmla="*/ 1159 w 1159"/>
                  <a:gd name="T11" fmla="*/ 194 h 407"/>
                  <a:gd name="T12" fmla="*/ 913 w 1159"/>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1159" h="407">
                    <a:moveTo>
                      <a:pt x="913" y="0"/>
                    </a:moveTo>
                    <a:lnTo>
                      <a:pt x="0" y="70"/>
                    </a:lnTo>
                    <a:lnTo>
                      <a:pt x="0" y="324"/>
                    </a:lnTo>
                    <a:lnTo>
                      <a:pt x="913" y="407"/>
                    </a:lnTo>
                    <a:lnTo>
                      <a:pt x="1159" y="216"/>
                    </a:lnTo>
                    <a:lnTo>
                      <a:pt x="1159" y="194"/>
                    </a:lnTo>
                    <a:lnTo>
                      <a:pt x="913" y="0"/>
                    </a:lnTo>
                    <a:close/>
                  </a:path>
                </a:pathLst>
              </a:custGeom>
              <a:solidFill>
                <a:schemeClr val="accent2">
                  <a:lumMod val="75000"/>
                </a:schemeClr>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37" name="Freeform 95">
                <a:extLst>
                  <a:ext uri="{FF2B5EF4-FFF2-40B4-BE49-F238E27FC236}">
                    <a16:creationId xmlns:a16="http://schemas.microsoft.com/office/drawing/2014/main" id="{5821F1CC-DD1D-BCC4-FB00-BF95C0FB3568}"/>
                  </a:ext>
                </a:extLst>
              </p:cNvPr>
              <p:cNvSpPr>
                <a:spLocks/>
              </p:cNvSpPr>
              <p:nvPr/>
            </p:nvSpPr>
            <p:spPr bwMode="auto">
              <a:xfrm>
                <a:off x="6210563" y="3794106"/>
                <a:ext cx="2000279" cy="702428"/>
              </a:xfrm>
              <a:custGeom>
                <a:avLst/>
                <a:gdLst>
                  <a:gd name="T0" fmla="*/ 905 w 1159"/>
                  <a:gd name="T1" fmla="*/ 0 h 407"/>
                  <a:gd name="T2" fmla="*/ 0 w 1159"/>
                  <a:gd name="T3" fmla="*/ 67 h 407"/>
                  <a:gd name="T4" fmla="*/ 0 w 1159"/>
                  <a:gd name="T5" fmla="*/ 324 h 407"/>
                  <a:gd name="T6" fmla="*/ 905 w 1159"/>
                  <a:gd name="T7" fmla="*/ 407 h 407"/>
                  <a:gd name="T8" fmla="*/ 1159 w 1159"/>
                  <a:gd name="T9" fmla="*/ 213 h 407"/>
                  <a:gd name="T10" fmla="*/ 905 w 1159"/>
                  <a:gd name="T11" fmla="*/ 0 h 407"/>
                </a:gdLst>
                <a:ahLst/>
                <a:cxnLst>
                  <a:cxn ang="0">
                    <a:pos x="T0" y="T1"/>
                  </a:cxn>
                  <a:cxn ang="0">
                    <a:pos x="T2" y="T3"/>
                  </a:cxn>
                  <a:cxn ang="0">
                    <a:pos x="T4" y="T5"/>
                  </a:cxn>
                  <a:cxn ang="0">
                    <a:pos x="T6" y="T7"/>
                  </a:cxn>
                  <a:cxn ang="0">
                    <a:pos x="T8" y="T9"/>
                  </a:cxn>
                  <a:cxn ang="0">
                    <a:pos x="T10" y="T11"/>
                  </a:cxn>
                </a:cxnLst>
                <a:rect l="0" t="0" r="r" b="b"/>
                <a:pathLst>
                  <a:path w="1159" h="407">
                    <a:moveTo>
                      <a:pt x="905" y="0"/>
                    </a:moveTo>
                    <a:lnTo>
                      <a:pt x="0" y="67"/>
                    </a:lnTo>
                    <a:lnTo>
                      <a:pt x="0" y="324"/>
                    </a:lnTo>
                    <a:lnTo>
                      <a:pt x="905" y="407"/>
                    </a:lnTo>
                    <a:lnTo>
                      <a:pt x="1159" y="213"/>
                    </a:lnTo>
                    <a:lnTo>
                      <a:pt x="905" y="0"/>
                    </a:ln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id-ID" sz="1013"/>
              </a:p>
            </p:txBody>
          </p:sp>
          <p:grpSp>
            <p:nvGrpSpPr>
              <p:cNvPr id="39" name="Group 38">
                <a:extLst>
                  <a:ext uri="{FF2B5EF4-FFF2-40B4-BE49-F238E27FC236}">
                    <a16:creationId xmlns:a16="http://schemas.microsoft.com/office/drawing/2014/main" id="{6B1D7134-4DB9-9826-5AE4-0D3AB8E0E1C9}"/>
                  </a:ext>
                </a:extLst>
              </p:cNvPr>
              <p:cNvGrpSpPr/>
              <p:nvPr/>
            </p:nvGrpSpPr>
            <p:grpSpPr>
              <a:xfrm>
                <a:off x="7638710" y="3970629"/>
                <a:ext cx="243454" cy="282548"/>
                <a:chOff x="6940550" y="4567238"/>
                <a:chExt cx="217488" cy="252413"/>
              </a:xfrm>
              <a:solidFill>
                <a:schemeClr val="bg1"/>
              </a:solidFill>
            </p:grpSpPr>
            <p:sp>
              <p:nvSpPr>
                <p:cNvPr id="40" name="Freeform 20">
                  <a:extLst>
                    <a:ext uri="{FF2B5EF4-FFF2-40B4-BE49-F238E27FC236}">
                      <a16:creationId xmlns:a16="http://schemas.microsoft.com/office/drawing/2014/main" id="{7C6DC166-38C1-67C9-1B50-D4A9E0159D92}"/>
                    </a:ext>
                  </a:extLst>
                </p:cNvPr>
                <p:cNvSpPr>
                  <a:spLocks/>
                </p:cNvSpPr>
                <p:nvPr/>
              </p:nvSpPr>
              <p:spPr bwMode="auto">
                <a:xfrm>
                  <a:off x="6948488" y="4567238"/>
                  <a:ext cx="209550" cy="196850"/>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41" name="Freeform 21">
                  <a:extLst>
                    <a:ext uri="{FF2B5EF4-FFF2-40B4-BE49-F238E27FC236}">
                      <a16:creationId xmlns:a16="http://schemas.microsoft.com/office/drawing/2014/main" id="{E854F8B6-E41B-55C0-F2D3-0F3F461E8F72}"/>
                    </a:ext>
                  </a:extLst>
                </p:cNvPr>
                <p:cNvSpPr>
                  <a:spLocks/>
                </p:cNvSpPr>
                <p:nvPr/>
              </p:nvSpPr>
              <p:spPr bwMode="auto">
                <a:xfrm>
                  <a:off x="6940550" y="4729163"/>
                  <a:ext cx="103188" cy="90488"/>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grpSp>
        </p:grpSp>
        <p:grpSp>
          <p:nvGrpSpPr>
            <p:cNvPr id="42" name="Group 41">
              <a:extLst>
                <a:ext uri="{FF2B5EF4-FFF2-40B4-BE49-F238E27FC236}">
                  <a16:creationId xmlns:a16="http://schemas.microsoft.com/office/drawing/2014/main" id="{5F7F71E8-AFED-1509-BC45-5DE487CCE044}"/>
                </a:ext>
              </a:extLst>
            </p:cNvPr>
            <p:cNvGrpSpPr/>
            <p:nvPr/>
          </p:nvGrpSpPr>
          <p:grpSpPr>
            <a:xfrm>
              <a:off x="3395760" y="3209129"/>
              <a:ext cx="1269806" cy="414530"/>
              <a:chOff x="4004907" y="4562117"/>
              <a:chExt cx="2257432" cy="736943"/>
            </a:xfrm>
          </p:grpSpPr>
          <p:sp>
            <p:nvSpPr>
              <p:cNvPr id="43" name="Freeform 98">
                <a:extLst>
                  <a:ext uri="{FF2B5EF4-FFF2-40B4-BE49-F238E27FC236}">
                    <a16:creationId xmlns:a16="http://schemas.microsoft.com/office/drawing/2014/main" id="{AAB1163C-1D79-C22B-ED3F-9E6042864983}"/>
                  </a:ext>
                </a:extLst>
              </p:cNvPr>
              <p:cNvSpPr>
                <a:spLocks/>
              </p:cNvSpPr>
              <p:nvPr/>
            </p:nvSpPr>
            <p:spPr bwMode="auto">
              <a:xfrm>
                <a:off x="5944780" y="4613893"/>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44" name="Freeform 99">
                <a:extLst>
                  <a:ext uri="{FF2B5EF4-FFF2-40B4-BE49-F238E27FC236}">
                    <a16:creationId xmlns:a16="http://schemas.microsoft.com/office/drawing/2014/main" id="{D592014B-BAC9-530E-5715-C7E451DD92C8}"/>
                  </a:ext>
                </a:extLst>
              </p:cNvPr>
              <p:cNvSpPr>
                <a:spLocks/>
              </p:cNvSpPr>
              <p:nvPr/>
            </p:nvSpPr>
            <p:spPr bwMode="auto">
              <a:xfrm>
                <a:off x="4004907" y="4594907"/>
                <a:ext cx="2000279" cy="704153"/>
              </a:xfrm>
              <a:custGeom>
                <a:avLst/>
                <a:gdLst>
                  <a:gd name="T0" fmla="*/ 246 w 1159"/>
                  <a:gd name="T1" fmla="*/ 0 h 408"/>
                  <a:gd name="T2" fmla="*/ 1159 w 1159"/>
                  <a:gd name="T3" fmla="*/ 70 h 408"/>
                  <a:gd name="T4" fmla="*/ 1159 w 1159"/>
                  <a:gd name="T5" fmla="*/ 324 h 408"/>
                  <a:gd name="T6" fmla="*/ 246 w 1159"/>
                  <a:gd name="T7" fmla="*/ 408 h 408"/>
                  <a:gd name="T8" fmla="*/ 0 w 1159"/>
                  <a:gd name="T9" fmla="*/ 216 h 408"/>
                  <a:gd name="T10" fmla="*/ 0 w 1159"/>
                  <a:gd name="T11" fmla="*/ 197 h 408"/>
                  <a:gd name="T12" fmla="*/ 246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246" y="0"/>
                    </a:moveTo>
                    <a:lnTo>
                      <a:pt x="1159" y="70"/>
                    </a:lnTo>
                    <a:lnTo>
                      <a:pt x="1159" y="324"/>
                    </a:lnTo>
                    <a:lnTo>
                      <a:pt x="246" y="408"/>
                    </a:lnTo>
                    <a:lnTo>
                      <a:pt x="0" y="216"/>
                    </a:lnTo>
                    <a:lnTo>
                      <a:pt x="0" y="197"/>
                    </a:lnTo>
                    <a:lnTo>
                      <a:pt x="246" y="0"/>
                    </a:lnTo>
                    <a:close/>
                  </a:path>
                </a:pathLst>
              </a:custGeom>
              <a:solidFill>
                <a:schemeClr val="accent4">
                  <a:lumMod val="75000"/>
                </a:schemeClr>
              </a:solidFill>
              <a:ln>
                <a:noFill/>
              </a:ln>
            </p:spPr>
            <p:txBody>
              <a:bodyPr vert="horz" wrap="square" lIns="51435" tIns="25718" rIns="51435" bIns="25718" numCol="1" anchor="t" anchorCtr="0" compatLnSpc="1">
                <a:prstTxWarp prst="textNoShape">
                  <a:avLst/>
                </a:prstTxWarp>
              </a:bodyPr>
              <a:lstStyle/>
              <a:p>
                <a:endParaRPr lang="id-ID" sz="1013"/>
              </a:p>
            </p:txBody>
          </p:sp>
          <p:sp>
            <p:nvSpPr>
              <p:cNvPr id="45" name="Freeform 100">
                <a:extLst>
                  <a:ext uri="{FF2B5EF4-FFF2-40B4-BE49-F238E27FC236}">
                    <a16:creationId xmlns:a16="http://schemas.microsoft.com/office/drawing/2014/main" id="{9D94EA22-658C-679C-796C-C82DD24E3DB4}"/>
                  </a:ext>
                </a:extLst>
              </p:cNvPr>
              <p:cNvSpPr>
                <a:spLocks/>
              </p:cNvSpPr>
              <p:nvPr/>
            </p:nvSpPr>
            <p:spPr bwMode="auto">
              <a:xfrm>
                <a:off x="4004907" y="4562117"/>
                <a:ext cx="2000279" cy="704153"/>
              </a:xfrm>
              <a:custGeom>
                <a:avLst/>
                <a:gdLst>
                  <a:gd name="T0" fmla="*/ 251 w 1159"/>
                  <a:gd name="T1" fmla="*/ 0 h 408"/>
                  <a:gd name="T2" fmla="*/ 1159 w 1159"/>
                  <a:gd name="T3" fmla="*/ 70 h 408"/>
                  <a:gd name="T4" fmla="*/ 1159 w 1159"/>
                  <a:gd name="T5" fmla="*/ 324 h 408"/>
                  <a:gd name="T6" fmla="*/ 251 w 1159"/>
                  <a:gd name="T7" fmla="*/ 408 h 408"/>
                  <a:gd name="T8" fmla="*/ 0 w 1159"/>
                  <a:gd name="T9" fmla="*/ 216 h 408"/>
                  <a:gd name="T10" fmla="*/ 251 w 1159"/>
                  <a:gd name="T11" fmla="*/ 0 h 408"/>
                </a:gdLst>
                <a:ahLst/>
                <a:cxnLst>
                  <a:cxn ang="0">
                    <a:pos x="T0" y="T1"/>
                  </a:cxn>
                  <a:cxn ang="0">
                    <a:pos x="T2" y="T3"/>
                  </a:cxn>
                  <a:cxn ang="0">
                    <a:pos x="T4" y="T5"/>
                  </a:cxn>
                  <a:cxn ang="0">
                    <a:pos x="T6" y="T7"/>
                  </a:cxn>
                  <a:cxn ang="0">
                    <a:pos x="T8" y="T9"/>
                  </a:cxn>
                  <a:cxn ang="0">
                    <a:pos x="T10" y="T11"/>
                  </a:cxn>
                </a:cxnLst>
                <a:rect l="0" t="0" r="r" b="b"/>
                <a:pathLst>
                  <a:path w="1159" h="408">
                    <a:moveTo>
                      <a:pt x="251" y="0"/>
                    </a:moveTo>
                    <a:lnTo>
                      <a:pt x="1159" y="70"/>
                    </a:lnTo>
                    <a:lnTo>
                      <a:pt x="1159" y="324"/>
                    </a:lnTo>
                    <a:lnTo>
                      <a:pt x="251" y="408"/>
                    </a:lnTo>
                    <a:lnTo>
                      <a:pt x="0" y="216"/>
                    </a:lnTo>
                    <a:lnTo>
                      <a:pt x="251" y="0"/>
                    </a:lnTo>
                    <a:close/>
                  </a:path>
                </a:pathLst>
              </a:custGeom>
              <a:solidFill>
                <a:schemeClr val="accent4"/>
              </a:solidFill>
              <a:ln>
                <a:noFill/>
              </a:ln>
            </p:spPr>
            <p:txBody>
              <a:bodyPr vert="horz" wrap="square" lIns="51435" tIns="25718" rIns="51435" bIns="25718" numCol="1" anchor="t" anchorCtr="0" compatLnSpc="1">
                <a:prstTxWarp prst="textNoShape">
                  <a:avLst/>
                </a:prstTxWarp>
              </a:bodyPr>
              <a:lstStyle/>
              <a:p>
                <a:endParaRPr lang="id-ID" sz="1013" dirty="0"/>
              </a:p>
            </p:txBody>
          </p:sp>
          <p:grpSp>
            <p:nvGrpSpPr>
              <p:cNvPr id="47" name="Group 46">
                <a:extLst>
                  <a:ext uri="{FF2B5EF4-FFF2-40B4-BE49-F238E27FC236}">
                    <a16:creationId xmlns:a16="http://schemas.microsoft.com/office/drawing/2014/main" id="{858481A1-CC44-A694-986E-2FCD33DE6EF9}"/>
                  </a:ext>
                </a:extLst>
              </p:cNvPr>
              <p:cNvGrpSpPr/>
              <p:nvPr/>
            </p:nvGrpSpPr>
            <p:grpSpPr>
              <a:xfrm>
                <a:off x="4289279" y="4759618"/>
                <a:ext cx="311644" cy="323528"/>
                <a:chOff x="5719763" y="3041650"/>
                <a:chExt cx="749300" cy="777875"/>
              </a:xfrm>
              <a:solidFill>
                <a:schemeClr val="bg1"/>
              </a:solidFill>
            </p:grpSpPr>
            <p:sp>
              <p:nvSpPr>
                <p:cNvPr id="48" name="Oval 5">
                  <a:extLst>
                    <a:ext uri="{FF2B5EF4-FFF2-40B4-BE49-F238E27FC236}">
                      <a16:creationId xmlns:a16="http://schemas.microsoft.com/office/drawing/2014/main" id="{60A8D076-D78A-54E9-8866-5B74F6BB180D}"/>
                    </a:ext>
                  </a:extLst>
                </p:cNvPr>
                <p:cNvSpPr>
                  <a:spLocks noChangeArrowheads="1"/>
                </p:cNvSpPr>
                <p:nvPr/>
              </p:nvSpPr>
              <p:spPr bwMode="auto">
                <a:xfrm>
                  <a:off x="6035675" y="3368675"/>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49" name="Oval 6">
                  <a:extLst>
                    <a:ext uri="{FF2B5EF4-FFF2-40B4-BE49-F238E27FC236}">
                      <a16:creationId xmlns:a16="http://schemas.microsoft.com/office/drawing/2014/main" id="{90D1B439-C5CB-4167-FA51-7B6B46D856BD}"/>
                    </a:ext>
                  </a:extLst>
                </p:cNvPr>
                <p:cNvSpPr>
                  <a:spLocks noChangeArrowheads="1"/>
                </p:cNvSpPr>
                <p:nvPr/>
              </p:nvSpPr>
              <p:spPr bwMode="auto">
                <a:xfrm>
                  <a:off x="6281738" y="3186113"/>
                  <a:ext cx="84138" cy="84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50" name="Oval 7">
                  <a:extLst>
                    <a:ext uri="{FF2B5EF4-FFF2-40B4-BE49-F238E27FC236}">
                      <a16:creationId xmlns:a16="http://schemas.microsoft.com/office/drawing/2014/main" id="{0C33B4C0-98DF-089B-DEDA-2B353F5B0669}"/>
                    </a:ext>
                  </a:extLst>
                </p:cNvPr>
                <p:cNvSpPr>
                  <a:spLocks noChangeArrowheads="1"/>
                </p:cNvSpPr>
                <p:nvPr/>
              </p:nvSpPr>
              <p:spPr bwMode="auto">
                <a:xfrm>
                  <a:off x="5730875" y="3319463"/>
                  <a:ext cx="84138"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51" name="Freeform 8">
                  <a:extLst>
                    <a:ext uri="{FF2B5EF4-FFF2-40B4-BE49-F238E27FC236}">
                      <a16:creationId xmlns:a16="http://schemas.microsoft.com/office/drawing/2014/main" id="{C45B1A97-05F8-8C39-1171-079FC6B96229}"/>
                    </a:ext>
                  </a:extLst>
                </p:cNvPr>
                <p:cNvSpPr>
                  <a:spLocks noEditPoints="1"/>
                </p:cNvSpPr>
                <p:nvPr/>
              </p:nvSpPr>
              <p:spPr bwMode="auto">
                <a:xfrm>
                  <a:off x="5719763" y="3041650"/>
                  <a:ext cx="749300" cy="777875"/>
                </a:xfrm>
                <a:custGeom>
                  <a:avLst/>
                  <a:gdLst>
                    <a:gd name="T0" fmla="*/ 176 w 197"/>
                    <a:gd name="T1" fmla="*/ 101 h 205"/>
                    <a:gd name="T2" fmla="*/ 174 w 197"/>
                    <a:gd name="T3" fmla="*/ 46 h 205"/>
                    <a:gd name="T4" fmla="*/ 172 w 197"/>
                    <a:gd name="T5" fmla="*/ 56 h 205"/>
                    <a:gd name="T6" fmla="*/ 169 w 197"/>
                    <a:gd name="T7" fmla="*/ 94 h 205"/>
                    <a:gd name="T8" fmla="*/ 140 w 197"/>
                    <a:gd name="T9" fmla="*/ 76 h 205"/>
                    <a:gd name="T10" fmla="*/ 146 w 197"/>
                    <a:gd name="T11" fmla="*/ 54 h 205"/>
                    <a:gd name="T12" fmla="*/ 145 w 197"/>
                    <a:gd name="T13" fmla="*/ 44 h 205"/>
                    <a:gd name="T14" fmla="*/ 130 w 197"/>
                    <a:gd name="T15" fmla="*/ 31 h 205"/>
                    <a:gd name="T16" fmla="*/ 67 w 197"/>
                    <a:gd name="T17" fmla="*/ 31 h 205"/>
                    <a:gd name="T18" fmla="*/ 41 w 197"/>
                    <a:gd name="T19" fmla="*/ 44 h 205"/>
                    <a:gd name="T20" fmla="*/ 4 w 197"/>
                    <a:gd name="T21" fmla="*/ 73 h 205"/>
                    <a:gd name="T22" fmla="*/ 15 w 197"/>
                    <a:gd name="T23" fmla="*/ 63 h 205"/>
                    <a:gd name="T24" fmla="*/ 61 w 197"/>
                    <a:gd name="T25" fmla="*/ 56 h 205"/>
                    <a:gd name="T26" fmla="*/ 30 w 197"/>
                    <a:gd name="T27" fmla="*/ 95 h 205"/>
                    <a:gd name="T28" fmla="*/ 27 w 197"/>
                    <a:gd name="T29" fmla="*/ 92 h 205"/>
                    <a:gd name="T30" fmla="*/ 21 w 197"/>
                    <a:gd name="T31" fmla="*/ 101 h 205"/>
                    <a:gd name="T32" fmla="*/ 21 w 197"/>
                    <a:gd name="T33" fmla="*/ 104 h 205"/>
                    <a:gd name="T34" fmla="*/ 41 w 197"/>
                    <a:gd name="T35" fmla="*/ 161 h 205"/>
                    <a:gd name="T36" fmla="*/ 67 w 197"/>
                    <a:gd name="T37" fmla="*/ 173 h 205"/>
                    <a:gd name="T38" fmla="*/ 118 w 197"/>
                    <a:gd name="T39" fmla="*/ 194 h 205"/>
                    <a:gd name="T40" fmla="*/ 99 w 197"/>
                    <a:gd name="T41" fmla="*/ 195 h 205"/>
                    <a:gd name="T42" fmla="*/ 99 w 197"/>
                    <a:gd name="T43" fmla="*/ 148 h 205"/>
                    <a:gd name="T44" fmla="*/ 122 w 197"/>
                    <a:gd name="T45" fmla="*/ 165 h 205"/>
                    <a:gd name="T46" fmla="*/ 135 w 197"/>
                    <a:gd name="T47" fmla="*/ 158 h 205"/>
                    <a:gd name="T48" fmla="*/ 157 w 197"/>
                    <a:gd name="T49" fmla="*/ 161 h 205"/>
                    <a:gd name="T50" fmla="*/ 176 w 197"/>
                    <a:gd name="T51" fmla="*/ 104 h 205"/>
                    <a:gd name="T52" fmla="*/ 56 w 197"/>
                    <a:gd name="T53" fmla="*/ 88 h 205"/>
                    <a:gd name="T54" fmla="*/ 56 w 197"/>
                    <a:gd name="T55" fmla="*/ 116 h 205"/>
                    <a:gd name="T56" fmla="*/ 56 w 197"/>
                    <a:gd name="T57" fmla="*/ 88 h 205"/>
                    <a:gd name="T58" fmla="*/ 15 w 197"/>
                    <a:gd name="T59" fmla="*/ 141 h 205"/>
                    <a:gd name="T60" fmla="*/ 57 w 197"/>
                    <a:gd name="T61" fmla="*/ 129 h 205"/>
                    <a:gd name="T62" fmla="*/ 41 w 197"/>
                    <a:gd name="T63" fmla="*/ 151 h 205"/>
                    <a:gd name="T64" fmla="*/ 117 w 197"/>
                    <a:gd name="T65" fmla="*/ 63 h 205"/>
                    <a:gd name="T66" fmla="*/ 127 w 197"/>
                    <a:gd name="T67" fmla="*/ 58 h 205"/>
                    <a:gd name="T68" fmla="*/ 99 w 197"/>
                    <a:gd name="T69" fmla="*/ 10 h 205"/>
                    <a:gd name="T70" fmla="*/ 99 w 197"/>
                    <a:gd name="T71" fmla="*/ 56 h 205"/>
                    <a:gd name="T72" fmla="*/ 99 w 197"/>
                    <a:gd name="T73" fmla="*/ 10 h 205"/>
                    <a:gd name="T74" fmla="*/ 85 w 197"/>
                    <a:gd name="T75" fmla="*/ 62 h 205"/>
                    <a:gd name="T76" fmla="*/ 68 w 197"/>
                    <a:gd name="T77" fmla="*/ 70 h 205"/>
                    <a:gd name="T78" fmla="*/ 70 w 197"/>
                    <a:gd name="T79" fmla="*/ 147 h 205"/>
                    <a:gd name="T80" fmla="*/ 81 w 197"/>
                    <a:gd name="T81" fmla="*/ 141 h 205"/>
                    <a:gd name="T82" fmla="*/ 70 w 197"/>
                    <a:gd name="T83" fmla="*/ 147 h 205"/>
                    <a:gd name="T84" fmla="*/ 113 w 197"/>
                    <a:gd name="T85" fmla="*/ 143 h 205"/>
                    <a:gd name="T86" fmla="*/ 129 w 197"/>
                    <a:gd name="T87" fmla="*/ 135 h 205"/>
                    <a:gd name="T88" fmla="*/ 131 w 197"/>
                    <a:gd name="T89" fmla="*/ 123 h 205"/>
                    <a:gd name="T90" fmla="*/ 99 w 197"/>
                    <a:gd name="T91" fmla="*/ 138 h 205"/>
                    <a:gd name="T92" fmla="*/ 67 w 197"/>
                    <a:gd name="T93" fmla="*/ 123 h 205"/>
                    <a:gd name="T94" fmla="*/ 67 w 197"/>
                    <a:gd name="T95" fmla="*/ 82 h 205"/>
                    <a:gd name="T96" fmla="*/ 99 w 197"/>
                    <a:gd name="T97" fmla="*/ 67 h 205"/>
                    <a:gd name="T98" fmla="*/ 131 w 197"/>
                    <a:gd name="T99" fmla="*/ 82 h 205"/>
                    <a:gd name="T100" fmla="*/ 131 w 197"/>
                    <a:gd name="T101" fmla="*/ 123 h 205"/>
                    <a:gd name="T102" fmla="*/ 160 w 197"/>
                    <a:gd name="T103" fmla="*/ 102 h 205"/>
                    <a:gd name="T104" fmla="*/ 141 w 197"/>
                    <a:gd name="T105" fmla="*/ 102 h 205"/>
                    <a:gd name="T106" fmla="*/ 183 w 197"/>
                    <a:gd name="T107" fmla="*/ 141 h 205"/>
                    <a:gd name="T108" fmla="*/ 157 w 197"/>
                    <a:gd name="T109" fmla="*/ 151 h 205"/>
                    <a:gd name="T110" fmla="*/ 140 w 197"/>
                    <a:gd name="T111" fmla="*/ 129 h 205"/>
                    <a:gd name="T112" fmla="*/ 183 w 197"/>
                    <a:gd name="T113" fmla="*/ 14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205">
                      <a:moveTo>
                        <a:pt x="175" y="102"/>
                      </a:moveTo>
                      <a:cubicBezTo>
                        <a:pt x="175" y="102"/>
                        <a:pt x="176" y="101"/>
                        <a:pt x="176" y="101"/>
                      </a:cubicBezTo>
                      <a:cubicBezTo>
                        <a:pt x="192" y="85"/>
                        <a:pt x="197" y="70"/>
                        <a:pt x="192" y="59"/>
                      </a:cubicBezTo>
                      <a:cubicBezTo>
                        <a:pt x="190" y="54"/>
                        <a:pt x="185" y="49"/>
                        <a:pt x="174" y="46"/>
                      </a:cubicBezTo>
                      <a:cubicBezTo>
                        <a:pt x="174" y="47"/>
                        <a:pt x="174" y="48"/>
                        <a:pt x="174" y="49"/>
                      </a:cubicBezTo>
                      <a:cubicBezTo>
                        <a:pt x="174" y="51"/>
                        <a:pt x="173" y="54"/>
                        <a:pt x="172" y="56"/>
                      </a:cubicBezTo>
                      <a:cubicBezTo>
                        <a:pt x="178" y="57"/>
                        <a:pt x="181" y="60"/>
                        <a:pt x="183" y="63"/>
                      </a:cubicBezTo>
                      <a:cubicBezTo>
                        <a:pt x="186" y="70"/>
                        <a:pt x="181" y="82"/>
                        <a:pt x="169" y="94"/>
                      </a:cubicBezTo>
                      <a:cubicBezTo>
                        <a:pt x="169" y="94"/>
                        <a:pt x="168" y="95"/>
                        <a:pt x="168" y="95"/>
                      </a:cubicBezTo>
                      <a:cubicBezTo>
                        <a:pt x="160" y="89"/>
                        <a:pt x="150" y="82"/>
                        <a:pt x="140" y="76"/>
                      </a:cubicBezTo>
                      <a:cubicBezTo>
                        <a:pt x="139" y="69"/>
                        <a:pt x="138" y="62"/>
                        <a:pt x="137" y="56"/>
                      </a:cubicBezTo>
                      <a:cubicBezTo>
                        <a:pt x="140" y="55"/>
                        <a:pt x="143" y="55"/>
                        <a:pt x="146" y="54"/>
                      </a:cubicBezTo>
                      <a:cubicBezTo>
                        <a:pt x="145" y="53"/>
                        <a:pt x="145" y="51"/>
                        <a:pt x="145" y="49"/>
                      </a:cubicBezTo>
                      <a:cubicBezTo>
                        <a:pt x="145" y="47"/>
                        <a:pt x="145" y="46"/>
                        <a:pt x="145" y="44"/>
                      </a:cubicBezTo>
                      <a:cubicBezTo>
                        <a:pt x="142" y="45"/>
                        <a:pt x="138" y="45"/>
                        <a:pt x="135" y="46"/>
                      </a:cubicBezTo>
                      <a:cubicBezTo>
                        <a:pt x="133" y="41"/>
                        <a:pt x="132" y="36"/>
                        <a:pt x="130" y="31"/>
                      </a:cubicBezTo>
                      <a:cubicBezTo>
                        <a:pt x="122" y="11"/>
                        <a:pt x="111" y="0"/>
                        <a:pt x="99" y="0"/>
                      </a:cubicBezTo>
                      <a:cubicBezTo>
                        <a:pt x="86" y="0"/>
                        <a:pt x="75" y="11"/>
                        <a:pt x="67" y="31"/>
                      </a:cubicBezTo>
                      <a:cubicBezTo>
                        <a:pt x="66" y="36"/>
                        <a:pt x="64" y="41"/>
                        <a:pt x="63" y="46"/>
                      </a:cubicBezTo>
                      <a:cubicBezTo>
                        <a:pt x="55" y="45"/>
                        <a:pt x="48" y="44"/>
                        <a:pt x="41" y="44"/>
                      </a:cubicBezTo>
                      <a:cubicBezTo>
                        <a:pt x="18" y="44"/>
                        <a:pt x="9" y="52"/>
                        <a:pt x="6" y="59"/>
                      </a:cubicBezTo>
                      <a:cubicBezTo>
                        <a:pt x="4" y="63"/>
                        <a:pt x="3" y="68"/>
                        <a:pt x="4" y="73"/>
                      </a:cubicBezTo>
                      <a:cubicBezTo>
                        <a:pt x="7" y="71"/>
                        <a:pt x="10" y="69"/>
                        <a:pt x="14" y="69"/>
                      </a:cubicBezTo>
                      <a:cubicBezTo>
                        <a:pt x="14" y="67"/>
                        <a:pt x="14" y="65"/>
                        <a:pt x="15" y="63"/>
                      </a:cubicBezTo>
                      <a:cubicBezTo>
                        <a:pt x="17" y="57"/>
                        <a:pt x="27" y="54"/>
                        <a:pt x="41" y="54"/>
                      </a:cubicBezTo>
                      <a:cubicBezTo>
                        <a:pt x="47" y="54"/>
                        <a:pt x="53" y="54"/>
                        <a:pt x="61" y="56"/>
                      </a:cubicBezTo>
                      <a:cubicBezTo>
                        <a:pt x="59" y="62"/>
                        <a:pt x="58" y="69"/>
                        <a:pt x="57" y="76"/>
                      </a:cubicBezTo>
                      <a:cubicBezTo>
                        <a:pt x="47" y="82"/>
                        <a:pt x="38" y="89"/>
                        <a:pt x="30" y="95"/>
                      </a:cubicBezTo>
                      <a:cubicBezTo>
                        <a:pt x="29" y="95"/>
                        <a:pt x="29" y="94"/>
                        <a:pt x="29" y="94"/>
                      </a:cubicBezTo>
                      <a:cubicBezTo>
                        <a:pt x="28" y="93"/>
                        <a:pt x="27" y="93"/>
                        <a:pt x="27" y="92"/>
                      </a:cubicBezTo>
                      <a:cubicBezTo>
                        <a:pt x="25" y="95"/>
                        <a:pt x="22" y="97"/>
                        <a:pt x="19" y="98"/>
                      </a:cubicBezTo>
                      <a:cubicBezTo>
                        <a:pt x="19" y="99"/>
                        <a:pt x="20" y="100"/>
                        <a:pt x="21" y="101"/>
                      </a:cubicBezTo>
                      <a:cubicBezTo>
                        <a:pt x="22" y="101"/>
                        <a:pt x="22" y="102"/>
                        <a:pt x="23" y="102"/>
                      </a:cubicBezTo>
                      <a:cubicBezTo>
                        <a:pt x="22" y="103"/>
                        <a:pt x="22" y="103"/>
                        <a:pt x="21" y="104"/>
                      </a:cubicBezTo>
                      <a:cubicBezTo>
                        <a:pt x="6" y="119"/>
                        <a:pt x="0" y="134"/>
                        <a:pt x="6" y="145"/>
                      </a:cubicBezTo>
                      <a:cubicBezTo>
                        <a:pt x="9" y="152"/>
                        <a:pt x="18" y="161"/>
                        <a:pt x="41" y="161"/>
                      </a:cubicBezTo>
                      <a:cubicBezTo>
                        <a:pt x="48" y="161"/>
                        <a:pt x="55" y="160"/>
                        <a:pt x="63" y="158"/>
                      </a:cubicBezTo>
                      <a:cubicBezTo>
                        <a:pt x="64" y="164"/>
                        <a:pt x="66" y="169"/>
                        <a:pt x="67" y="173"/>
                      </a:cubicBezTo>
                      <a:cubicBezTo>
                        <a:pt x="75" y="194"/>
                        <a:pt x="86" y="205"/>
                        <a:pt x="99" y="205"/>
                      </a:cubicBezTo>
                      <a:cubicBezTo>
                        <a:pt x="106" y="205"/>
                        <a:pt x="112" y="201"/>
                        <a:pt x="118" y="194"/>
                      </a:cubicBezTo>
                      <a:cubicBezTo>
                        <a:pt x="115" y="193"/>
                        <a:pt x="112" y="191"/>
                        <a:pt x="110" y="188"/>
                      </a:cubicBezTo>
                      <a:cubicBezTo>
                        <a:pt x="106" y="193"/>
                        <a:pt x="103" y="195"/>
                        <a:pt x="99" y="195"/>
                      </a:cubicBezTo>
                      <a:cubicBezTo>
                        <a:pt x="89" y="195"/>
                        <a:pt x="79" y="180"/>
                        <a:pt x="73" y="156"/>
                      </a:cubicBezTo>
                      <a:cubicBezTo>
                        <a:pt x="81" y="154"/>
                        <a:pt x="90" y="152"/>
                        <a:pt x="99" y="148"/>
                      </a:cubicBezTo>
                      <a:cubicBezTo>
                        <a:pt x="108" y="152"/>
                        <a:pt x="116" y="154"/>
                        <a:pt x="125" y="156"/>
                      </a:cubicBezTo>
                      <a:cubicBezTo>
                        <a:pt x="124" y="160"/>
                        <a:pt x="123" y="162"/>
                        <a:pt x="122" y="165"/>
                      </a:cubicBezTo>
                      <a:cubicBezTo>
                        <a:pt x="126" y="165"/>
                        <a:pt x="129" y="167"/>
                        <a:pt x="132" y="169"/>
                      </a:cubicBezTo>
                      <a:cubicBezTo>
                        <a:pt x="133" y="165"/>
                        <a:pt x="134" y="162"/>
                        <a:pt x="135" y="158"/>
                      </a:cubicBezTo>
                      <a:cubicBezTo>
                        <a:pt x="143" y="160"/>
                        <a:pt x="150" y="161"/>
                        <a:pt x="157" y="161"/>
                      </a:cubicBezTo>
                      <a:cubicBezTo>
                        <a:pt x="157" y="161"/>
                        <a:pt x="157" y="161"/>
                        <a:pt x="157" y="161"/>
                      </a:cubicBezTo>
                      <a:cubicBezTo>
                        <a:pt x="180" y="161"/>
                        <a:pt x="189" y="152"/>
                        <a:pt x="192" y="145"/>
                      </a:cubicBezTo>
                      <a:cubicBezTo>
                        <a:pt x="197" y="134"/>
                        <a:pt x="192" y="119"/>
                        <a:pt x="176" y="104"/>
                      </a:cubicBezTo>
                      <a:cubicBezTo>
                        <a:pt x="176" y="103"/>
                        <a:pt x="175" y="103"/>
                        <a:pt x="175" y="102"/>
                      </a:cubicBezTo>
                      <a:close/>
                      <a:moveTo>
                        <a:pt x="56" y="88"/>
                      </a:moveTo>
                      <a:cubicBezTo>
                        <a:pt x="56" y="93"/>
                        <a:pt x="56" y="97"/>
                        <a:pt x="56" y="102"/>
                      </a:cubicBezTo>
                      <a:cubicBezTo>
                        <a:pt x="56" y="107"/>
                        <a:pt x="56" y="112"/>
                        <a:pt x="56" y="116"/>
                      </a:cubicBezTo>
                      <a:cubicBezTo>
                        <a:pt x="49" y="112"/>
                        <a:pt x="43" y="107"/>
                        <a:pt x="37" y="102"/>
                      </a:cubicBezTo>
                      <a:cubicBezTo>
                        <a:pt x="43" y="98"/>
                        <a:pt x="49" y="93"/>
                        <a:pt x="56" y="88"/>
                      </a:cubicBezTo>
                      <a:close/>
                      <a:moveTo>
                        <a:pt x="41" y="151"/>
                      </a:moveTo>
                      <a:cubicBezTo>
                        <a:pt x="27" y="151"/>
                        <a:pt x="17" y="147"/>
                        <a:pt x="15" y="141"/>
                      </a:cubicBezTo>
                      <a:cubicBezTo>
                        <a:pt x="11" y="134"/>
                        <a:pt x="17" y="122"/>
                        <a:pt x="30" y="109"/>
                      </a:cubicBezTo>
                      <a:cubicBezTo>
                        <a:pt x="38" y="116"/>
                        <a:pt x="47" y="122"/>
                        <a:pt x="57" y="129"/>
                      </a:cubicBezTo>
                      <a:cubicBezTo>
                        <a:pt x="58" y="136"/>
                        <a:pt x="59" y="142"/>
                        <a:pt x="61" y="149"/>
                      </a:cubicBezTo>
                      <a:cubicBezTo>
                        <a:pt x="53" y="150"/>
                        <a:pt x="47" y="151"/>
                        <a:pt x="41" y="151"/>
                      </a:cubicBezTo>
                      <a:close/>
                      <a:moveTo>
                        <a:pt x="129" y="70"/>
                      </a:moveTo>
                      <a:cubicBezTo>
                        <a:pt x="125" y="68"/>
                        <a:pt x="121" y="65"/>
                        <a:pt x="117" y="63"/>
                      </a:cubicBezTo>
                      <a:cubicBezTo>
                        <a:pt x="115" y="63"/>
                        <a:pt x="114" y="62"/>
                        <a:pt x="113" y="62"/>
                      </a:cubicBezTo>
                      <a:cubicBezTo>
                        <a:pt x="118" y="60"/>
                        <a:pt x="123" y="59"/>
                        <a:pt x="127" y="58"/>
                      </a:cubicBezTo>
                      <a:cubicBezTo>
                        <a:pt x="128" y="62"/>
                        <a:pt x="129" y="66"/>
                        <a:pt x="129" y="70"/>
                      </a:cubicBezTo>
                      <a:close/>
                      <a:moveTo>
                        <a:pt x="99" y="10"/>
                      </a:moveTo>
                      <a:cubicBezTo>
                        <a:pt x="108" y="10"/>
                        <a:pt x="119" y="24"/>
                        <a:pt x="125" y="48"/>
                      </a:cubicBezTo>
                      <a:cubicBezTo>
                        <a:pt x="116" y="50"/>
                        <a:pt x="108" y="53"/>
                        <a:pt x="99" y="56"/>
                      </a:cubicBezTo>
                      <a:cubicBezTo>
                        <a:pt x="90" y="53"/>
                        <a:pt x="81" y="50"/>
                        <a:pt x="73" y="48"/>
                      </a:cubicBezTo>
                      <a:cubicBezTo>
                        <a:pt x="79" y="24"/>
                        <a:pt x="89" y="10"/>
                        <a:pt x="99" y="10"/>
                      </a:cubicBezTo>
                      <a:close/>
                      <a:moveTo>
                        <a:pt x="70" y="58"/>
                      </a:moveTo>
                      <a:cubicBezTo>
                        <a:pt x="75" y="59"/>
                        <a:pt x="80" y="60"/>
                        <a:pt x="85" y="62"/>
                      </a:cubicBezTo>
                      <a:cubicBezTo>
                        <a:pt x="83" y="62"/>
                        <a:pt x="82" y="63"/>
                        <a:pt x="81" y="63"/>
                      </a:cubicBezTo>
                      <a:cubicBezTo>
                        <a:pt x="77" y="65"/>
                        <a:pt x="72" y="68"/>
                        <a:pt x="68" y="70"/>
                      </a:cubicBezTo>
                      <a:cubicBezTo>
                        <a:pt x="69" y="66"/>
                        <a:pt x="70" y="62"/>
                        <a:pt x="70" y="58"/>
                      </a:cubicBezTo>
                      <a:close/>
                      <a:moveTo>
                        <a:pt x="70" y="147"/>
                      </a:moveTo>
                      <a:cubicBezTo>
                        <a:pt x="70" y="143"/>
                        <a:pt x="69" y="139"/>
                        <a:pt x="68" y="135"/>
                      </a:cubicBezTo>
                      <a:cubicBezTo>
                        <a:pt x="72" y="137"/>
                        <a:pt x="77" y="139"/>
                        <a:pt x="81" y="141"/>
                      </a:cubicBezTo>
                      <a:cubicBezTo>
                        <a:pt x="82" y="142"/>
                        <a:pt x="83" y="142"/>
                        <a:pt x="85" y="143"/>
                      </a:cubicBezTo>
                      <a:cubicBezTo>
                        <a:pt x="80" y="144"/>
                        <a:pt x="75" y="146"/>
                        <a:pt x="70" y="147"/>
                      </a:cubicBezTo>
                      <a:close/>
                      <a:moveTo>
                        <a:pt x="127" y="147"/>
                      </a:moveTo>
                      <a:cubicBezTo>
                        <a:pt x="123" y="146"/>
                        <a:pt x="118" y="144"/>
                        <a:pt x="113" y="143"/>
                      </a:cubicBezTo>
                      <a:cubicBezTo>
                        <a:pt x="114" y="142"/>
                        <a:pt x="115" y="142"/>
                        <a:pt x="117" y="141"/>
                      </a:cubicBezTo>
                      <a:cubicBezTo>
                        <a:pt x="121" y="139"/>
                        <a:pt x="125" y="137"/>
                        <a:pt x="129" y="135"/>
                      </a:cubicBezTo>
                      <a:cubicBezTo>
                        <a:pt x="129" y="139"/>
                        <a:pt x="128" y="143"/>
                        <a:pt x="127" y="147"/>
                      </a:cubicBezTo>
                      <a:close/>
                      <a:moveTo>
                        <a:pt x="131" y="123"/>
                      </a:moveTo>
                      <a:cubicBezTo>
                        <a:pt x="125" y="126"/>
                        <a:pt x="119" y="129"/>
                        <a:pt x="113" y="132"/>
                      </a:cubicBezTo>
                      <a:cubicBezTo>
                        <a:pt x="108" y="134"/>
                        <a:pt x="103" y="136"/>
                        <a:pt x="99" y="138"/>
                      </a:cubicBezTo>
                      <a:cubicBezTo>
                        <a:pt x="94" y="136"/>
                        <a:pt x="90" y="134"/>
                        <a:pt x="85" y="132"/>
                      </a:cubicBezTo>
                      <a:cubicBezTo>
                        <a:pt x="79" y="129"/>
                        <a:pt x="73" y="126"/>
                        <a:pt x="67" y="123"/>
                      </a:cubicBezTo>
                      <a:cubicBezTo>
                        <a:pt x="66" y="116"/>
                        <a:pt x="66" y="109"/>
                        <a:pt x="66" y="102"/>
                      </a:cubicBezTo>
                      <a:cubicBezTo>
                        <a:pt x="66" y="95"/>
                        <a:pt x="66" y="88"/>
                        <a:pt x="67" y="82"/>
                      </a:cubicBezTo>
                      <a:cubicBezTo>
                        <a:pt x="73" y="79"/>
                        <a:pt x="79" y="76"/>
                        <a:pt x="85" y="73"/>
                      </a:cubicBezTo>
                      <a:cubicBezTo>
                        <a:pt x="90" y="70"/>
                        <a:pt x="94" y="68"/>
                        <a:pt x="99" y="67"/>
                      </a:cubicBezTo>
                      <a:cubicBezTo>
                        <a:pt x="103" y="68"/>
                        <a:pt x="108" y="70"/>
                        <a:pt x="113" y="73"/>
                      </a:cubicBezTo>
                      <a:cubicBezTo>
                        <a:pt x="119" y="76"/>
                        <a:pt x="125" y="79"/>
                        <a:pt x="131" y="82"/>
                      </a:cubicBezTo>
                      <a:cubicBezTo>
                        <a:pt x="131" y="88"/>
                        <a:pt x="131" y="95"/>
                        <a:pt x="131" y="102"/>
                      </a:cubicBezTo>
                      <a:cubicBezTo>
                        <a:pt x="131" y="109"/>
                        <a:pt x="131" y="116"/>
                        <a:pt x="131" y="123"/>
                      </a:cubicBezTo>
                      <a:close/>
                      <a:moveTo>
                        <a:pt x="141" y="88"/>
                      </a:moveTo>
                      <a:cubicBezTo>
                        <a:pt x="148" y="93"/>
                        <a:pt x="155" y="98"/>
                        <a:pt x="160" y="102"/>
                      </a:cubicBezTo>
                      <a:cubicBezTo>
                        <a:pt x="154" y="107"/>
                        <a:pt x="148" y="112"/>
                        <a:pt x="141" y="116"/>
                      </a:cubicBezTo>
                      <a:cubicBezTo>
                        <a:pt x="141" y="112"/>
                        <a:pt x="141" y="107"/>
                        <a:pt x="141" y="102"/>
                      </a:cubicBezTo>
                      <a:cubicBezTo>
                        <a:pt x="141" y="97"/>
                        <a:pt x="141" y="93"/>
                        <a:pt x="141" y="88"/>
                      </a:cubicBezTo>
                      <a:close/>
                      <a:moveTo>
                        <a:pt x="183" y="141"/>
                      </a:moveTo>
                      <a:cubicBezTo>
                        <a:pt x="180" y="147"/>
                        <a:pt x="171" y="151"/>
                        <a:pt x="157" y="151"/>
                      </a:cubicBezTo>
                      <a:cubicBezTo>
                        <a:pt x="157" y="151"/>
                        <a:pt x="157" y="151"/>
                        <a:pt x="157" y="151"/>
                      </a:cubicBezTo>
                      <a:cubicBezTo>
                        <a:pt x="151" y="151"/>
                        <a:pt x="144" y="150"/>
                        <a:pt x="137" y="149"/>
                      </a:cubicBezTo>
                      <a:cubicBezTo>
                        <a:pt x="138" y="142"/>
                        <a:pt x="139" y="136"/>
                        <a:pt x="140" y="129"/>
                      </a:cubicBezTo>
                      <a:cubicBezTo>
                        <a:pt x="150" y="122"/>
                        <a:pt x="160" y="116"/>
                        <a:pt x="168" y="109"/>
                      </a:cubicBezTo>
                      <a:cubicBezTo>
                        <a:pt x="181" y="122"/>
                        <a:pt x="186" y="134"/>
                        <a:pt x="183"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sp>
              <p:nvSpPr>
                <p:cNvPr id="52" name="Oval 9">
                  <a:extLst>
                    <a:ext uri="{FF2B5EF4-FFF2-40B4-BE49-F238E27FC236}">
                      <a16:creationId xmlns:a16="http://schemas.microsoft.com/office/drawing/2014/main" id="{CC53B96A-8031-24CF-5BA2-361DC0D62420}"/>
                    </a:ext>
                  </a:extLst>
                </p:cNvPr>
                <p:cNvSpPr>
                  <a:spLocks noChangeArrowheads="1"/>
                </p:cNvSpPr>
                <p:nvPr/>
              </p:nvSpPr>
              <p:spPr bwMode="auto">
                <a:xfrm>
                  <a:off x="6142038" y="3683000"/>
                  <a:ext cx="84138" cy="84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id-ID" sz="1013"/>
                </a:p>
              </p:txBody>
            </p:sp>
          </p:grpSp>
        </p:grpSp>
      </p:grpSp>
      <p:sp>
        <p:nvSpPr>
          <p:cNvPr id="56" name="TextBox 55">
            <a:extLst>
              <a:ext uri="{FF2B5EF4-FFF2-40B4-BE49-F238E27FC236}">
                <a16:creationId xmlns:a16="http://schemas.microsoft.com/office/drawing/2014/main" id="{B53EF7FC-165D-652C-DB83-6E9BEB5F2DA1}"/>
              </a:ext>
            </a:extLst>
          </p:cNvPr>
          <p:cNvSpPr txBox="1"/>
          <p:nvPr/>
        </p:nvSpPr>
        <p:spPr>
          <a:xfrm>
            <a:off x="10577690" y="6391101"/>
            <a:ext cx="1185332" cy="266676"/>
          </a:xfrm>
          <a:prstGeom prst="rect">
            <a:avLst/>
          </a:prstGeom>
          <a:noFill/>
        </p:spPr>
        <p:txBody>
          <a:bodyPr wrap="square" rtlCol="0">
            <a:spAutoFit/>
          </a:bodyPr>
          <a:lstStyle/>
          <a:p>
            <a:pPr>
              <a:lnSpc>
                <a:spcPct val="112000"/>
              </a:lnSpc>
            </a:pPr>
            <a:r>
              <a:rPr lang="en-AU" sz="1100" dirty="0"/>
              <a:t>Mech Simmer</a:t>
            </a:r>
          </a:p>
        </p:txBody>
      </p:sp>
      <p:sp>
        <p:nvSpPr>
          <p:cNvPr id="57" name="Rectangle 56">
            <a:extLst>
              <a:ext uri="{FF2B5EF4-FFF2-40B4-BE49-F238E27FC236}">
                <a16:creationId xmlns:a16="http://schemas.microsoft.com/office/drawing/2014/main" id="{57A543B6-D0AE-69BE-B7EF-D949083EB2C6}"/>
              </a:ext>
            </a:extLst>
          </p:cNvPr>
          <p:cNvSpPr/>
          <p:nvPr/>
        </p:nvSpPr>
        <p:spPr>
          <a:xfrm>
            <a:off x="3285067" y="2008927"/>
            <a:ext cx="8906934" cy="1553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a:p>
        </p:txBody>
      </p:sp>
      <p:sp>
        <p:nvSpPr>
          <p:cNvPr id="58" name="TextBox 57">
            <a:extLst>
              <a:ext uri="{FF2B5EF4-FFF2-40B4-BE49-F238E27FC236}">
                <a16:creationId xmlns:a16="http://schemas.microsoft.com/office/drawing/2014/main" id="{B8F47AA2-F6C1-F2B4-3585-C3A9FFFF5C86}"/>
              </a:ext>
            </a:extLst>
          </p:cNvPr>
          <p:cNvSpPr txBox="1"/>
          <p:nvPr/>
        </p:nvSpPr>
        <p:spPr>
          <a:xfrm>
            <a:off x="3580913" y="2248063"/>
            <a:ext cx="7684284" cy="1279325"/>
          </a:xfrm>
          <a:prstGeom prst="rect">
            <a:avLst/>
          </a:prstGeom>
          <a:noFill/>
        </p:spPr>
        <p:txBody>
          <a:bodyPr wrap="square" rtlCol="0">
            <a:spAutoFit/>
          </a:bodyPr>
          <a:lstStyle/>
          <a:p>
            <a:pPr>
              <a:lnSpc>
                <a:spcPct val="112000"/>
              </a:lnSpc>
            </a:pPr>
            <a:r>
              <a:rPr lang="en-AU" sz="2800" dirty="0">
                <a:solidFill>
                  <a:schemeClr val="bg1"/>
                </a:solidFill>
              </a:rPr>
              <a:t>Prestige Insurance Renewal Insights:</a:t>
            </a:r>
          </a:p>
          <a:p>
            <a:pPr>
              <a:lnSpc>
                <a:spcPct val="112000"/>
              </a:lnSpc>
            </a:pPr>
            <a:r>
              <a:rPr lang="en-AU" sz="2800" dirty="0">
                <a:solidFill>
                  <a:schemeClr val="bg1"/>
                </a:solidFill>
              </a:rPr>
              <a:t>Where to from here?</a:t>
            </a:r>
          </a:p>
          <a:p>
            <a:pPr>
              <a:lnSpc>
                <a:spcPct val="112000"/>
              </a:lnSpc>
            </a:pPr>
            <a:endParaRPr lang="en-AU" sz="1400" dirty="0">
              <a:solidFill>
                <a:schemeClr val="bg1"/>
              </a:solidFill>
            </a:endParaRPr>
          </a:p>
        </p:txBody>
      </p:sp>
      <p:sp>
        <p:nvSpPr>
          <p:cNvPr id="3" name="Rectangle 2">
            <a:extLst>
              <a:ext uri="{FF2B5EF4-FFF2-40B4-BE49-F238E27FC236}">
                <a16:creationId xmlns:a16="http://schemas.microsoft.com/office/drawing/2014/main" id="{095999C4-64F3-33E9-0C7A-16A5ABA56F66}"/>
              </a:ext>
            </a:extLst>
          </p:cNvPr>
          <p:cNvSpPr/>
          <p:nvPr/>
        </p:nvSpPr>
        <p:spPr>
          <a:xfrm>
            <a:off x="153749" y="6263235"/>
            <a:ext cx="1185332" cy="331774"/>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400" dirty="0"/>
          </a:p>
        </p:txBody>
      </p:sp>
    </p:spTree>
    <p:extLst>
      <p:ext uri="{BB962C8B-B14F-4D97-AF65-F5344CB8AC3E}">
        <p14:creationId xmlns:p14="http://schemas.microsoft.com/office/powerpoint/2010/main" val="381459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23B649C0-AD5C-A6AE-C4BD-27642F18A00A}"/>
              </a:ext>
            </a:extLst>
          </p:cNvPr>
          <p:cNvSpPr/>
          <p:nvPr/>
        </p:nvSpPr>
        <p:spPr>
          <a:xfrm>
            <a:off x="6575936" y="1655937"/>
            <a:ext cx="2866973" cy="2875133"/>
          </a:xfrm>
          <a:prstGeom prst="ellipse">
            <a:avLst/>
          </a:prstGeom>
          <a:solidFill>
            <a:srgbClr val="004346"/>
          </a:solidFill>
          <a:ln w="12700" cap="flat" cmpd="sng" algn="ctr">
            <a:noFill/>
            <a:prstDash val="solid"/>
            <a:miter lim="800000"/>
          </a:ln>
          <a:effectLst/>
        </p:spPr>
        <p:txBody>
          <a:bodyPr rtlCol="0" anchor="ctr"/>
          <a:lstStyle/>
          <a:p>
            <a:pPr lvl="0" algn="ctr" defTabSz="685274"/>
            <a:endParaRPr kumimoji="0" lang="id-ID" sz="10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grpSp>
        <p:nvGrpSpPr>
          <p:cNvPr id="20" name="Group 19">
            <a:extLst>
              <a:ext uri="{FF2B5EF4-FFF2-40B4-BE49-F238E27FC236}">
                <a16:creationId xmlns:a16="http://schemas.microsoft.com/office/drawing/2014/main" id="{790BA7D1-E4B3-C561-F921-75ED4E4983AE}"/>
              </a:ext>
            </a:extLst>
          </p:cNvPr>
          <p:cNvGrpSpPr/>
          <p:nvPr/>
        </p:nvGrpSpPr>
        <p:grpSpPr>
          <a:xfrm>
            <a:off x="2524293" y="1655938"/>
            <a:ext cx="2866973" cy="2875133"/>
            <a:chOff x="2581327" y="1041400"/>
            <a:chExt cx="2340240" cy="2387600"/>
          </a:xfrm>
        </p:grpSpPr>
        <p:sp>
          <p:nvSpPr>
            <p:cNvPr id="9" name="Oval 8">
              <a:extLst>
                <a:ext uri="{FF2B5EF4-FFF2-40B4-BE49-F238E27FC236}">
                  <a16:creationId xmlns:a16="http://schemas.microsoft.com/office/drawing/2014/main" id="{A0B3B389-9F6C-9F7E-C90D-FE4430425C4D}"/>
                </a:ext>
              </a:extLst>
            </p:cNvPr>
            <p:cNvSpPr/>
            <p:nvPr/>
          </p:nvSpPr>
          <p:spPr>
            <a:xfrm>
              <a:off x="2581327" y="1041400"/>
              <a:ext cx="2340240" cy="2387600"/>
            </a:xfrm>
            <a:prstGeom prst="ellipse">
              <a:avLst/>
            </a:prstGeom>
            <a:solidFill>
              <a:srgbClr val="FFCD05"/>
            </a:solidFill>
            <a:ln w="12700" cap="flat" cmpd="sng" algn="ctr">
              <a:noFill/>
              <a:prstDash val="solid"/>
              <a:miter lim="800000"/>
            </a:ln>
            <a:effectLst/>
          </p:spPr>
          <p:txBody>
            <a:bodyPr rtlCol="0" anchor="ctr"/>
            <a:lstStyle/>
            <a:p>
              <a:pPr lvl="0" algn="ctr" defTabSz="685274"/>
              <a:endParaRPr kumimoji="0" lang="id-ID" sz="10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2E61CD25-5884-0680-D55F-88A8256B9226}"/>
                </a:ext>
              </a:extLst>
            </p:cNvPr>
            <p:cNvSpPr txBox="1"/>
            <p:nvPr/>
          </p:nvSpPr>
          <p:spPr>
            <a:xfrm>
              <a:off x="2920867" y="2471736"/>
              <a:ext cx="1661160" cy="646331"/>
            </a:xfrm>
            <a:prstGeom prst="rect">
              <a:avLst/>
            </a:prstGeom>
            <a:noFill/>
          </p:spPr>
          <p:txBody>
            <a:bodyPr wrap="square" rtlCol="0">
              <a:spAutoFit/>
            </a:bodyPr>
            <a:lstStyle/>
            <a:p>
              <a:pPr algn="ctr"/>
              <a:r>
                <a:rPr lang="en-AU" dirty="0"/>
                <a:t>To outperform competitors</a:t>
              </a:r>
            </a:p>
          </p:txBody>
        </p:sp>
        <p:sp>
          <p:nvSpPr>
            <p:cNvPr id="18" name="TextBox 17">
              <a:extLst>
                <a:ext uri="{FF2B5EF4-FFF2-40B4-BE49-F238E27FC236}">
                  <a16:creationId xmlns:a16="http://schemas.microsoft.com/office/drawing/2014/main" id="{A94084BF-58DB-D843-6CEF-37769DCFE15F}"/>
                </a:ext>
              </a:extLst>
            </p:cNvPr>
            <p:cNvSpPr txBox="1"/>
            <p:nvPr/>
          </p:nvSpPr>
          <p:spPr>
            <a:xfrm>
              <a:off x="3061837" y="1511300"/>
              <a:ext cx="1379220" cy="1015663"/>
            </a:xfrm>
            <a:prstGeom prst="rect">
              <a:avLst/>
            </a:prstGeom>
            <a:noFill/>
          </p:spPr>
          <p:txBody>
            <a:bodyPr wrap="square" rtlCol="0">
              <a:spAutoFit/>
            </a:bodyPr>
            <a:lstStyle/>
            <a:p>
              <a:pPr algn="ctr"/>
              <a:r>
                <a:rPr lang="en-AU" sz="6000" dirty="0"/>
                <a:t>23X</a:t>
              </a:r>
            </a:p>
          </p:txBody>
        </p:sp>
      </p:grpSp>
      <p:grpSp>
        <p:nvGrpSpPr>
          <p:cNvPr id="21" name="Group 20">
            <a:extLst>
              <a:ext uri="{FF2B5EF4-FFF2-40B4-BE49-F238E27FC236}">
                <a16:creationId xmlns:a16="http://schemas.microsoft.com/office/drawing/2014/main" id="{42748512-4F49-968E-133D-FEB0B28C343E}"/>
              </a:ext>
            </a:extLst>
          </p:cNvPr>
          <p:cNvGrpSpPr/>
          <p:nvPr/>
        </p:nvGrpSpPr>
        <p:grpSpPr>
          <a:xfrm>
            <a:off x="7140742" y="2341747"/>
            <a:ext cx="1737360" cy="1503512"/>
            <a:chOff x="6370320" y="1559876"/>
            <a:chExt cx="1737360" cy="1503512"/>
          </a:xfrm>
        </p:grpSpPr>
        <p:sp>
          <p:nvSpPr>
            <p:cNvPr id="17" name="TextBox 16">
              <a:extLst>
                <a:ext uri="{FF2B5EF4-FFF2-40B4-BE49-F238E27FC236}">
                  <a16:creationId xmlns:a16="http://schemas.microsoft.com/office/drawing/2014/main" id="{26E9A467-CF77-DB02-1393-0C94572AB720}"/>
                </a:ext>
              </a:extLst>
            </p:cNvPr>
            <p:cNvSpPr txBox="1"/>
            <p:nvPr/>
          </p:nvSpPr>
          <p:spPr>
            <a:xfrm>
              <a:off x="6370320" y="2694056"/>
              <a:ext cx="1737360" cy="369332"/>
            </a:xfrm>
            <a:prstGeom prst="rect">
              <a:avLst/>
            </a:prstGeom>
            <a:noFill/>
          </p:spPr>
          <p:txBody>
            <a:bodyPr wrap="square" rtlCol="0">
              <a:spAutoFit/>
            </a:bodyPr>
            <a:lstStyle/>
            <a:p>
              <a:r>
                <a:rPr lang="en-AU" dirty="0">
                  <a:solidFill>
                    <a:schemeClr val="bg1"/>
                  </a:solidFill>
                </a:rPr>
                <a:t>To be profitable</a:t>
              </a:r>
            </a:p>
          </p:txBody>
        </p:sp>
        <p:sp>
          <p:nvSpPr>
            <p:cNvPr id="19" name="TextBox 18">
              <a:extLst>
                <a:ext uri="{FF2B5EF4-FFF2-40B4-BE49-F238E27FC236}">
                  <a16:creationId xmlns:a16="http://schemas.microsoft.com/office/drawing/2014/main" id="{8203A29E-2E31-3668-DC04-E89E19819BBC}"/>
                </a:ext>
              </a:extLst>
            </p:cNvPr>
            <p:cNvSpPr txBox="1"/>
            <p:nvPr/>
          </p:nvSpPr>
          <p:spPr>
            <a:xfrm>
              <a:off x="6470785" y="1559876"/>
              <a:ext cx="1379220" cy="1015663"/>
            </a:xfrm>
            <a:prstGeom prst="rect">
              <a:avLst/>
            </a:prstGeom>
            <a:noFill/>
          </p:spPr>
          <p:txBody>
            <a:bodyPr wrap="square" rtlCol="0">
              <a:spAutoFit/>
            </a:bodyPr>
            <a:lstStyle/>
            <a:p>
              <a:pPr algn="ctr"/>
              <a:r>
                <a:rPr lang="en-AU" sz="6000" dirty="0">
                  <a:solidFill>
                    <a:schemeClr val="bg1"/>
                  </a:solidFill>
                </a:rPr>
                <a:t>19X</a:t>
              </a:r>
            </a:p>
          </p:txBody>
        </p:sp>
      </p:grpSp>
    </p:spTree>
    <p:custDataLst>
      <p:tags r:id="rId1"/>
    </p:custDataLst>
    <p:extLst>
      <p:ext uri="{BB962C8B-B14F-4D97-AF65-F5344CB8AC3E}">
        <p14:creationId xmlns:p14="http://schemas.microsoft.com/office/powerpoint/2010/main" val="6896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775829D-750B-2254-A8B2-34CB059DB9C2}"/>
              </a:ext>
            </a:extLst>
          </p:cNvPr>
          <p:cNvGraphicFramePr/>
          <p:nvPr>
            <p:extLst>
              <p:ext uri="{D42A27DB-BD31-4B8C-83A1-F6EECF244321}">
                <p14:modId xmlns:p14="http://schemas.microsoft.com/office/powerpoint/2010/main" val="2162687105"/>
              </p:ext>
            </p:extLst>
          </p:nvPr>
        </p:nvGraphicFramePr>
        <p:xfrm>
          <a:off x="2150852" y="547139"/>
          <a:ext cx="8465389" cy="5560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87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41DE-5BC5-01D2-B7B8-248CCEFDE4E5}"/>
              </a:ext>
            </a:extLst>
          </p:cNvPr>
          <p:cNvSpPr>
            <a:spLocks noGrp="1"/>
          </p:cNvSpPr>
          <p:nvPr>
            <p:ph type="title"/>
          </p:nvPr>
        </p:nvSpPr>
        <p:spPr>
          <a:xfrm>
            <a:off x="838200" y="365125"/>
            <a:ext cx="10515600" cy="812511"/>
          </a:xfrm>
        </p:spPr>
        <p:txBody>
          <a:bodyPr>
            <a:normAutofit/>
          </a:bodyPr>
          <a:lstStyle/>
          <a:p>
            <a:r>
              <a:rPr lang="en-AU" sz="3600" dirty="0"/>
              <a:t>Renewal Channel Analysis</a:t>
            </a:r>
          </a:p>
        </p:txBody>
      </p:sp>
      <p:sp>
        <p:nvSpPr>
          <p:cNvPr id="52" name="Rectangle 51">
            <a:extLst>
              <a:ext uri="{FF2B5EF4-FFF2-40B4-BE49-F238E27FC236}">
                <a16:creationId xmlns:a16="http://schemas.microsoft.com/office/drawing/2014/main" id="{42A74E91-2178-4AD0-A3D3-867D6ED9174D}"/>
              </a:ext>
            </a:extLst>
          </p:cNvPr>
          <p:cNvSpPr/>
          <p:nvPr/>
        </p:nvSpPr>
        <p:spPr>
          <a:xfrm>
            <a:off x="5475044" y="1964085"/>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3" name="Rectangle 52">
            <a:extLst>
              <a:ext uri="{FF2B5EF4-FFF2-40B4-BE49-F238E27FC236}">
                <a16:creationId xmlns:a16="http://schemas.microsoft.com/office/drawing/2014/main" id="{0DFC104E-9562-A86D-02BB-8146FB86719A}"/>
              </a:ext>
            </a:extLst>
          </p:cNvPr>
          <p:cNvSpPr/>
          <p:nvPr/>
        </p:nvSpPr>
        <p:spPr>
          <a:xfrm>
            <a:off x="5475044" y="2234527"/>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4" name="Rectangle 53">
            <a:extLst>
              <a:ext uri="{FF2B5EF4-FFF2-40B4-BE49-F238E27FC236}">
                <a16:creationId xmlns:a16="http://schemas.microsoft.com/office/drawing/2014/main" id="{8FC68BD1-05B7-2623-3F22-B4D6A1F20CCA}"/>
              </a:ext>
            </a:extLst>
          </p:cNvPr>
          <p:cNvSpPr/>
          <p:nvPr/>
        </p:nvSpPr>
        <p:spPr>
          <a:xfrm>
            <a:off x="5475044" y="2504968"/>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4698B1D8-C11C-81CD-A234-4C564922CD2F}"/>
              </a:ext>
            </a:extLst>
          </p:cNvPr>
          <p:cNvSpPr/>
          <p:nvPr/>
        </p:nvSpPr>
        <p:spPr>
          <a:xfrm>
            <a:off x="5475044" y="2775410"/>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6" name="Rectangle 55">
            <a:extLst>
              <a:ext uri="{FF2B5EF4-FFF2-40B4-BE49-F238E27FC236}">
                <a16:creationId xmlns:a16="http://schemas.microsoft.com/office/drawing/2014/main" id="{F9E60D37-555F-713A-63FE-36F09B178F70}"/>
              </a:ext>
            </a:extLst>
          </p:cNvPr>
          <p:cNvSpPr/>
          <p:nvPr/>
        </p:nvSpPr>
        <p:spPr>
          <a:xfrm>
            <a:off x="5475044" y="3045852"/>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7" name="Rectangle 56">
            <a:extLst>
              <a:ext uri="{FF2B5EF4-FFF2-40B4-BE49-F238E27FC236}">
                <a16:creationId xmlns:a16="http://schemas.microsoft.com/office/drawing/2014/main" id="{19863D79-383E-E1B7-DA2F-B97181986471}"/>
              </a:ext>
            </a:extLst>
          </p:cNvPr>
          <p:cNvSpPr/>
          <p:nvPr/>
        </p:nvSpPr>
        <p:spPr>
          <a:xfrm>
            <a:off x="5475044" y="3316294"/>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8" name="Rectangle 57">
            <a:extLst>
              <a:ext uri="{FF2B5EF4-FFF2-40B4-BE49-F238E27FC236}">
                <a16:creationId xmlns:a16="http://schemas.microsoft.com/office/drawing/2014/main" id="{276D095A-B1E5-979F-F6B7-E48D438A18FE}"/>
              </a:ext>
            </a:extLst>
          </p:cNvPr>
          <p:cNvSpPr/>
          <p:nvPr/>
        </p:nvSpPr>
        <p:spPr>
          <a:xfrm>
            <a:off x="5475044" y="3586734"/>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59" name="Rectangle 58">
            <a:extLst>
              <a:ext uri="{FF2B5EF4-FFF2-40B4-BE49-F238E27FC236}">
                <a16:creationId xmlns:a16="http://schemas.microsoft.com/office/drawing/2014/main" id="{E24EE524-F517-1349-5822-18CAC5662D26}"/>
              </a:ext>
            </a:extLst>
          </p:cNvPr>
          <p:cNvSpPr/>
          <p:nvPr/>
        </p:nvSpPr>
        <p:spPr>
          <a:xfrm>
            <a:off x="5475044" y="3857177"/>
            <a:ext cx="822199" cy="177651"/>
          </a:xfrm>
          <a:prstGeom prst="rect">
            <a:avLst/>
          </a:prstGeom>
          <a:solidFill>
            <a:srgbClr val="004346"/>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0" name="Rectangle 59">
            <a:extLst>
              <a:ext uri="{FF2B5EF4-FFF2-40B4-BE49-F238E27FC236}">
                <a16:creationId xmlns:a16="http://schemas.microsoft.com/office/drawing/2014/main" id="{8298979B-AECD-3FC1-6C9F-B2A5BF56DC1A}"/>
              </a:ext>
            </a:extLst>
          </p:cNvPr>
          <p:cNvSpPr/>
          <p:nvPr/>
        </p:nvSpPr>
        <p:spPr>
          <a:xfrm>
            <a:off x="5475044" y="4127619"/>
            <a:ext cx="822199" cy="177651"/>
          </a:xfrm>
          <a:prstGeom prst="rect">
            <a:avLst/>
          </a:prstGeom>
          <a:solidFill>
            <a:srgbClr val="004346"/>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1" name="Rectangle 60">
            <a:extLst>
              <a:ext uri="{FF2B5EF4-FFF2-40B4-BE49-F238E27FC236}">
                <a16:creationId xmlns:a16="http://schemas.microsoft.com/office/drawing/2014/main" id="{7A6B7BCF-2485-7369-C025-9C0CCC164704}"/>
              </a:ext>
            </a:extLst>
          </p:cNvPr>
          <p:cNvSpPr/>
          <p:nvPr/>
        </p:nvSpPr>
        <p:spPr>
          <a:xfrm>
            <a:off x="5475044" y="4398058"/>
            <a:ext cx="822199" cy="177651"/>
          </a:xfrm>
          <a:prstGeom prst="rect">
            <a:avLst/>
          </a:prstGeom>
          <a:solidFill>
            <a:srgbClr val="004346"/>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3" name="Rectangle 62">
            <a:extLst>
              <a:ext uri="{FF2B5EF4-FFF2-40B4-BE49-F238E27FC236}">
                <a16:creationId xmlns:a16="http://schemas.microsoft.com/office/drawing/2014/main" id="{C153B603-8257-0E43-142D-C116402ED7A8}"/>
              </a:ext>
            </a:extLst>
          </p:cNvPr>
          <p:cNvSpPr/>
          <p:nvPr/>
        </p:nvSpPr>
        <p:spPr>
          <a:xfrm>
            <a:off x="3866844" y="1964085"/>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4" name="Rectangle 63">
            <a:extLst>
              <a:ext uri="{FF2B5EF4-FFF2-40B4-BE49-F238E27FC236}">
                <a16:creationId xmlns:a16="http://schemas.microsoft.com/office/drawing/2014/main" id="{85AA3206-9A41-9795-7B43-6B985EAA4B34}"/>
              </a:ext>
            </a:extLst>
          </p:cNvPr>
          <p:cNvSpPr/>
          <p:nvPr/>
        </p:nvSpPr>
        <p:spPr>
          <a:xfrm>
            <a:off x="3866844" y="2234527"/>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5" name="Rectangle 64">
            <a:extLst>
              <a:ext uri="{FF2B5EF4-FFF2-40B4-BE49-F238E27FC236}">
                <a16:creationId xmlns:a16="http://schemas.microsoft.com/office/drawing/2014/main" id="{88707C1F-CF5C-84CA-2A96-BFE4E0C24B48}"/>
              </a:ext>
            </a:extLst>
          </p:cNvPr>
          <p:cNvSpPr/>
          <p:nvPr/>
        </p:nvSpPr>
        <p:spPr>
          <a:xfrm>
            <a:off x="3866844" y="2504968"/>
            <a:ext cx="822199" cy="17765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6" name="Rectangle 65">
            <a:extLst>
              <a:ext uri="{FF2B5EF4-FFF2-40B4-BE49-F238E27FC236}">
                <a16:creationId xmlns:a16="http://schemas.microsoft.com/office/drawing/2014/main" id="{47489CE0-24B6-DB14-C549-A29EC5E00DEC}"/>
              </a:ext>
            </a:extLst>
          </p:cNvPr>
          <p:cNvSpPr/>
          <p:nvPr/>
        </p:nvSpPr>
        <p:spPr>
          <a:xfrm>
            <a:off x="3866844" y="2775410"/>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7" name="Rectangle 66">
            <a:extLst>
              <a:ext uri="{FF2B5EF4-FFF2-40B4-BE49-F238E27FC236}">
                <a16:creationId xmlns:a16="http://schemas.microsoft.com/office/drawing/2014/main" id="{F63C1D9D-E552-7639-C4D8-56D2C85C03B7}"/>
              </a:ext>
            </a:extLst>
          </p:cNvPr>
          <p:cNvSpPr/>
          <p:nvPr/>
        </p:nvSpPr>
        <p:spPr>
          <a:xfrm>
            <a:off x="3866844" y="3045852"/>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8" name="Rectangle 67">
            <a:extLst>
              <a:ext uri="{FF2B5EF4-FFF2-40B4-BE49-F238E27FC236}">
                <a16:creationId xmlns:a16="http://schemas.microsoft.com/office/drawing/2014/main" id="{3FEB0CED-B452-04FF-7516-5E7D129B675D}"/>
              </a:ext>
            </a:extLst>
          </p:cNvPr>
          <p:cNvSpPr/>
          <p:nvPr/>
        </p:nvSpPr>
        <p:spPr>
          <a:xfrm>
            <a:off x="3866844" y="3316294"/>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9" name="Rectangle 68">
            <a:extLst>
              <a:ext uri="{FF2B5EF4-FFF2-40B4-BE49-F238E27FC236}">
                <a16:creationId xmlns:a16="http://schemas.microsoft.com/office/drawing/2014/main" id="{E514BB0F-5893-1C1A-EA62-05D3FCDE1106}"/>
              </a:ext>
            </a:extLst>
          </p:cNvPr>
          <p:cNvSpPr/>
          <p:nvPr/>
        </p:nvSpPr>
        <p:spPr>
          <a:xfrm>
            <a:off x="3866844" y="3586734"/>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0" name="Rectangle 69">
            <a:extLst>
              <a:ext uri="{FF2B5EF4-FFF2-40B4-BE49-F238E27FC236}">
                <a16:creationId xmlns:a16="http://schemas.microsoft.com/office/drawing/2014/main" id="{10A6FA46-8A23-AD15-A95A-7FBB423409BB}"/>
              </a:ext>
            </a:extLst>
          </p:cNvPr>
          <p:cNvSpPr/>
          <p:nvPr/>
        </p:nvSpPr>
        <p:spPr>
          <a:xfrm>
            <a:off x="3866844" y="3857177"/>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1" name="Rectangle 70">
            <a:extLst>
              <a:ext uri="{FF2B5EF4-FFF2-40B4-BE49-F238E27FC236}">
                <a16:creationId xmlns:a16="http://schemas.microsoft.com/office/drawing/2014/main" id="{FF8F65B2-6D2C-16F2-F949-26CFCBFF6ACD}"/>
              </a:ext>
            </a:extLst>
          </p:cNvPr>
          <p:cNvSpPr/>
          <p:nvPr/>
        </p:nvSpPr>
        <p:spPr>
          <a:xfrm>
            <a:off x="3866844" y="4127619"/>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C9A33E7C-48A9-84BC-1148-C4697C66C08F}"/>
              </a:ext>
            </a:extLst>
          </p:cNvPr>
          <p:cNvSpPr/>
          <p:nvPr/>
        </p:nvSpPr>
        <p:spPr>
          <a:xfrm>
            <a:off x="3866844" y="4398058"/>
            <a:ext cx="822199" cy="177651"/>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0549DE7A-541E-8883-0F46-058802B69045}"/>
              </a:ext>
            </a:extLst>
          </p:cNvPr>
          <p:cNvSpPr/>
          <p:nvPr/>
        </p:nvSpPr>
        <p:spPr>
          <a:xfrm>
            <a:off x="7083244" y="1964085"/>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4DD277F8-C644-FD5C-603F-F9F5211F4052}"/>
              </a:ext>
            </a:extLst>
          </p:cNvPr>
          <p:cNvSpPr/>
          <p:nvPr/>
        </p:nvSpPr>
        <p:spPr>
          <a:xfrm>
            <a:off x="7083244" y="2234527"/>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FC684DE8-D154-00E7-1668-B27C2669890D}"/>
              </a:ext>
            </a:extLst>
          </p:cNvPr>
          <p:cNvSpPr/>
          <p:nvPr/>
        </p:nvSpPr>
        <p:spPr>
          <a:xfrm>
            <a:off x="7083244" y="2504968"/>
            <a:ext cx="822199" cy="177651"/>
          </a:xfrm>
          <a:prstGeom prst="rect">
            <a:avLst/>
          </a:prstGeom>
          <a:solidFill>
            <a:srgbClr val="F0F0F0"/>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A636404C-CD5E-79D1-E601-22CAFCB1A9D7}"/>
              </a:ext>
            </a:extLst>
          </p:cNvPr>
          <p:cNvSpPr/>
          <p:nvPr/>
        </p:nvSpPr>
        <p:spPr>
          <a:xfrm>
            <a:off x="7083244" y="2775410"/>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C320690F-19B0-0313-B72F-F4EC29455F53}"/>
              </a:ext>
            </a:extLst>
          </p:cNvPr>
          <p:cNvSpPr/>
          <p:nvPr/>
        </p:nvSpPr>
        <p:spPr>
          <a:xfrm>
            <a:off x="7083244" y="3045852"/>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DBD83595-1294-D15C-ABC8-DE42EA82D7B7}"/>
              </a:ext>
            </a:extLst>
          </p:cNvPr>
          <p:cNvSpPr/>
          <p:nvPr/>
        </p:nvSpPr>
        <p:spPr>
          <a:xfrm>
            <a:off x="7083244" y="3316294"/>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E643964B-1F9D-42E7-2D78-D0C88DBFAF26}"/>
              </a:ext>
            </a:extLst>
          </p:cNvPr>
          <p:cNvSpPr/>
          <p:nvPr/>
        </p:nvSpPr>
        <p:spPr>
          <a:xfrm>
            <a:off x="7083244" y="3586734"/>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81" name="Rectangle 80">
            <a:extLst>
              <a:ext uri="{FF2B5EF4-FFF2-40B4-BE49-F238E27FC236}">
                <a16:creationId xmlns:a16="http://schemas.microsoft.com/office/drawing/2014/main" id="{5601AF8A-E161-97F8-26F7-F28121D18387}"/>
              </a:ext>
            </a:extLst>
          </p:cNvPr>
          <p:cNvSpPr/>
          <p:nvPr/>
        </p:nvSpPr>
        <p:spPr>
          <a:xfrm>
            <a:off x="7083244" y="3857177"/>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82" name="Rectangle 81">
            <a:extLst>
              <a:ext uri="{FF2B5EF4-FFF2-40B4-BE49-F238E27FC236}">
                <a16:creationId xmlns:a16="http://schemas.microsoft.com/office/drawing/2014/main" id="{2F1E658F-EAC5-C495-BF27-9CC88BEE42FA}"/>
              </a:ext>
            </a:extLst>
          </p:cNvPr>
          <p:cNvSpPr/>
          <p:nvPr/>
        </p:nvSpPr>
        <p:spPr>
          <a:xfrm>
            <a:off x="7083244" y="4127619"/>
            <a:ext cx="822199" cy="177651"/>
          </a:xfrm>
          <a:prstGeom prst="rect">
            <a:avLst/>
          </a:prstGeom>
          <a:solidFill>
            <a:schemeClr val="bg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83" name="Rectangle 82">
            <a:extLst>
              <a:ext uri="{FF2B5EF4-FFF2-40B4-BE49-F238E27FC236}">
                <a16:creationId xmlns:a16="http://schemas.microsoft.com/office/drawing/2014/main" id="{E94E531F-C3D2-A608-BCE0-1BAE48F22338}"/>
              </a:ext>
            </a:extLst>
          </p:cNvPr>
          <p:cNvSpPr/>
          <p:nvPr/>
        </p:nvSpPr>
        <p:spPr>
          <a:xfrm>
            <a:off x="7083244" y="4398058"/>
            <a:ext cx="822199" cy="177651"/>
          </a:xfrm>
          <a:prstGeom prst="rect">
            <a:avLst/>
          </a:prstGeom>
          <a:solidFill>
            <a:srgbClr val="F37021"/>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grpSp>
        <p:nvGrpSpPr>
          <p:cNvPr id="195" name="Group 194">
            <a:extLst>
              <a:ext uri="{FF2B5EF4-FFF2-40B4-BE49-F238E27FC236}">
                <a16:creationId xmlns:a16="http://schemas.microsoft.com/office/drawing/2014/main" id="{E39D2027-72B3-AEEE-088C-411F77E9F1DD}"/>
              </a:ext>
            </a:extLst>
          </p:cNvPr>
          <p:cNvGrpSpPr/>
          <p:nvPr/>
        </p:nvGrpSpPr>
        <p:grpSpPr>
          <a:xfrm>
            <a:off x="3618607" y="5013075"/>
            <a:ext cx="4286836" cy="273771"/>
            <a:chOff x="3937089" y="3983053"/>
            <a:chExt cx="1559391" cy="113970"/>
          </a:xfrm>
        </p:grpSpPr>
        <p:sp>
          <p:nvSpPr>
            <p:cNvPr id="189" name="Rectangle 188">
              <a:extLst>
                <a:ext uri="{FF2B5EF4-FFF2-40B4-BE49-F238E27FC236}">
                  <a16:creationId xmlns:a16="http://schemas.microsoft.com/office/drawing/2014/main" id="{1362D8B2-ADD7-70CF-EB61-F5EBE5A66340}"/>
                </a:ext>
              </a:extLst>
            </p:cNvPr>
            <p:cNvSpPr/>
            <p:nvPr/>
          </p:nvSpPr>
          <p:spPr>
            <a:xfrm>
              <a:off x="3937089" y="3988779"/>
              <a:ext cx="90299" cy="90299"/>
            </a:xfrm>
            <a:prstGeom prst="rect">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90" name="TextBox 189">
              <a:extLst>
                <a:ext uri="{FF2B5EF4-FFF2-40B4-BE49-F238E27FC236}">
                  <a16:creationId xmlns:a16="http://schemas.microsoft.com/office/drawing/2014/main" id="{019EB6DB-06B8-F145-93F9-9E9BDB3DB8BB}"/>
                </a:ext>
              </a:extLst>
            </p:cNvPr>
            <p:cNvSpPr txBox="1"/>
            <p:nvPr/>
          </p:nvSpPr>
          <p:spPr>
            <a:xfrm>
              <a:off x="4044072" y="3983310"/>
              <a:ext cx="355964" cy="108907"/>
            </a:xfrm>
            <a:prstGeom prst="rect">
              <a:avLst/>
            </a:prstGeom>
            <a:noFill/>
          </p:spPr>
          <p:txBody>
            <a:bodyPr wrap="square" rtlCol="0">
              <a:spAutoFit/>
            </a:bodyPr>
            <a:lstStyle/>
            <a:p>
              <a:pPr defTabSz="685274"/>
              <a:r>
                <a:rPr lang="en-AU" sz="1100" dirty="0">
                  <a:solidFill>
                    <a:srgbClr val="000000"/>
                  </a:solidFill>
                  <a:latin typeface="Arial" panose="020B0604020202020204"/>
                </a:rPr>
                <a:t>Not Online</a:t>
              </a:r>
              <a:endParaRPr lang="id-ID" sz="1100" dirty="0">
                <a:solidFill>
                  <a:srgbClr val="000000"/>
                </a:solidFill>
                <a:latin typeface="Arial" panose="020B0604020202020204"/>
              </a:endParaRPr>
            </a:p>
          </p:txBody>
        </p:sp>
        <p:sp>
          <p:nvSpPr>
            <p:cNvPr id="191" name="Rectangle 190">
              <a:extLst>
                <a:ext uri="{FF2B5EF4-FFF2-40B4-BE49-F238E27FC236}">
                  <a16:creationId xmlns:a16="http://schemas.microsoft.com/office/drawing/2014/main" id="{59247377-0A9F-A934-10EF-31463C002BC8}"/>
                </a:ext>
              </a:extLst>
            </p:cNvPr>
            <p:cNvSpPr/>
            <p:nvPr/>
          </p:nvSpPr>
          <p:spPr>
            <a:xfrm>
              <a:off x="4567242" y="3988116"/>
              <a:ext cx="90299" cy="90299"/>
            </a:xfrm>
            <a:prstGeom prst="rect">
              <a:avLst/>
            </a:prstGeom>
            <a:solidFill>
              <a:srgbClr val="004346"/>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192" name="TextBox 191">
              <a:extLst>
                <a:ext uri="{FF2B5EF4-FFF2-40B4-BE49-F238E27FC236}">
                  <a16:creationId xmlns:a16="http://schemas.microsoft.com/office/drawing/2014/main" id="{35C7FE42-0288-841F-8801-22CA220F7833}"/>
                </a:ext>
              </a:extLst>
            </p:cNvPr>
            <p:cNvSpPr txBox="1"/>
            <p:nvPr/>
          </p:nvSpPr>
          <p:spPr>
            <a:xfrm>
              <a:off x="4657541" y="3983053"/>
              <a:ext cx="232854" cy="108907"/>
            </a:xfrm>
            <a:prstGeom prst="rect">
              <a:avLst/>
            </a:prstGeom>
            <a:noFill/>
          </p:spPr>
          <p:txBody>
            <a:bodyPr wrap="square" rtlCol="0">
              <a:spAutoFit/>
            </a:bodyPr>
            <a:lstStyle/>
            <a:p>
              <a:pPr defTabSz="685274"/>
              <a:r>
                <a:rPr lang="en-AU" sz="1100" dirty="0">
                  <a:solidFill>
                    <a:srgbClr val="000000"/>
                  </a:solidFill>
                  <a:latin typeface="Arial" panose="020B0604020202020204"/>
                </a:rPr>
                <a:t>Online</a:t>
              </a:r>
              <a:endParaRPr lang="id-ID" sz="675" dirty="0">
                <a:solidFill>
                  <a:srgbClr val="000000"/>
                </a:solidFill>
                <a:latin typeface="Arial" panose="020B0604020202020204"/>
              </a:endParaRPr>
            </a:p>
          </p:txBody>
        </p:sp>
        <p:sp>
          <p:nvSpPr>
            <p:cNvPr id="193" name="Rectangle 192">
              <a:extLst>
                <a:ext uri="{FF2B5EF4-FFF2-40B4-BE49-F238E27FC236}">
                  <a16:creationId xmlns:a16="http://schemas.microsoft.com/office/drawing/2014/main" id="{6BF95A64-E87E-19A4-B888-518AB2D13BFF}"/>
                </a:ext>
              </a:extLst>
            </p:cNvPr>
            <p:cNvSpPr/>
            <p:nvPr/>
          </p:nvSpPr>
          <p:spPr>
            <a:xfrm>
              <a:off x="5107095" y="3988116"/>
              <a:ext cx="90299" cy="90299"/>
            </a:xfrm>
            <a:prstGeom prst="rect">
              <a:avLst/>
            </a:prstGeom>
            <a:solidFill>
              <a:srgbClr val="F37021"/>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194" name="TextBox 193">
              <a:extLst>
                <a:ext uri="{FF2B5EF4-FFF2-40B4-BE49-F238E27FC236}">
                  <a16:creationId xmlns:a16="http://schemas.microsoft.com/office/drawing/2014/main" id="{F3B977B3-71B6-EC83-6A7F-585427D1F666}"/>
                </a:ext>
              </a:extLst>
            </p:cNvPr>
            <p:cNvSpPr txBox="1"/>
            <p:nvPr/>
          </p:nvSpPr>
          <p:spPr>
            <a:xfrm>
              <a:off x="5197394" y="3988116"/>
              <a:ext cx="299086" cy="108907"/>
            </a:xfrm>
            <a:prstGeom prst="rect">
              <a:avLst/>
            </a:prstGeom>
            <a:noFill/>
          </p:spPr>
          <p:txBody>
            <a:bodyPr wrap="square" rtlCol="0">
              <a:spAutoFit/>
            </a:bodyPr>
            <a:lstStyle/>
            <a:p>
              <a:pPr defTabSz="685274"/>
              <a:r>
                <a:rPr lang="en-AU" sz="1100" dirty="0">
                  <a:solidFill>
                    <a:srgbClr val="000000"/>
                  </a:solidFill>
                  <a:latin typeface="Arial" panose="020B0604020202020204"/>
                </a:rPr>
                <a:t>Unknown</a:t>
              </a:r>
              <a:endParaRPr lang="id-ID" sz="1050" dirty="0">
                <a:solidFill>
                  <a:srgbClr val="000000"/>
                </a:solidFill>
                <a:latin typeface="Arial" panose="020B0604020202020204"/>
              </a:endParaRPr>
            </a:p>
          </p:txBody>
        </p:sp>
      </p:grpSp>
    </p:spTree>
    <p:custDataLst>
      <p:tags r:id="rId1"/>
    </p:custDataLst>
    <p:extLst>
      <p:ext uri="{BB962C8B-B14F-4D97-AF65-F5344CB8AC3E}">
        <p14:creationId xmlns:p14="http://schemas.microsoft.com/office/powerpoint/2010/main" val="397155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500"/>
                                        <p:tgtEl>
                                          <p:spTgt spid="7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down)">
                                      <p:cBhvr>
                                        <p:cTn id="13" dur="500"/>
                                        <p:tgtEl>
                                          <p:spTgt spid="7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down)">
                                      <p:cBhvr>
                                        <p:cTn id="26" dur="500"/>
                                        <p:tgtEl>
                                          <p:spTgt spid="66"/>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down)">
                                      <p:cBhvr>
                                        <p:cTn id="30" dur="500"/>
                                        <p:tgtEl>
                                          <p:spTgt spid="65"/>
                                        </p:tgtEl>
                                      </p:cBhvr>
                                    </p:animEffect>
                                  </p:childTnLst>
                                </p:cTn>
                              </p:par>
                            </p:childTnLst>
                          </p:cTn>
                        </p:par>
                        <p:par>
                          <p:cTn id="31" fill="hold">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childTnLst>
                          </p:cTn>
                        </p:par>
                        <p:par>
                          <p:cTn id="35" fill="hold">
                            <p:stCondLst>
                              <p:cond delay="2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down)">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500"/>
                                        <p:tgtEl>
                                          <p:spTgt spid="5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wipe(down)">
                                      <p:cBhvr>
                                        <p:cTn id="46" dur="500"/>
                                        <p:tgtEl>
                                          <p:spTgt spid="6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down)">
                                      <p:cBhvr>
                                        <p:cTn id="49" dur="500"/>
                                        <p:tgtEl>
                                          <p:spTgt spid="61"/>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down)">
                                      <p:cBhvr>
                                        <p:cTn id="53" dur="500"/>
                                        <p:tgtEl>
                                          <p:spTgt spid="58"/>
                                        </p:tgtEl>
                                      </p:cBhvr>
                                    </p:animEffec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down)">
                                      <p:cBhvr>
                                        <p:cTn id="57" dur="500"/>
                                        <p:tgtEl>
                                          <p:spTgt spid="57"/>
                                        </p:tgtEl>
                                      </p:cBhvr>
                                    </p:animEffect>
                                  </p:childTnLst>
                                </p:cTn>
                              </p:par>
                            </p:childTnLst>
                          </p:cTn>
                        </p:par>
                        <p:par>
                          <p:cTn id="58" fill="hold">
                            <p:stCondLst>
                              <p:cond delay="1500"/>
                            </p:stCondLst>
                            <p:childTnLst>
                              <p:par>
                                <p:cTn id="59" presetID="22" presetClass="entr" presetSubtype="4"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500"/>
                                        <p:tgtEl>
                                          <p:spTgt spid="56"/>
                                        </p:tgtEl>
                                      </p:cBhvr>
                                    </p:animEffect>
                                  </p:childTnLst>
                                </p:cTn>
                              </p:par>
                            </p:childTnLst>
                          </p:cTn>
                        </p:par>
                        <p:par>
                          <p:cTn id="62" fill="hold">
                            <p:stCondLst>
                              <p:cond delay="2000"/>
                            </p:stCondLst>
                            <p:childTnLst>
                              <p:par>
                                <p:cTn id="63" presetID="22" presetClass="entr" presetSubtype="4"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down)">
                                      <p:cBhvr>
                                        <p:cTn id="65" dur="500"/>
                                        <p:tgtEl>
                                          <p:spTgt spid="55"/>
                                        </p:tgtEl>
                                      </p:cBhvr>
                                    </p:animEffect>
                                  </p:childTnLst>
                                </p:cTn>
                              </p:par>
                            </p:childTnLst>
                          </p:cTn>
                        </p:par>
                        <p:par>
                          <p:cTn id="66" fill="hold">
                            <p:stCondLst>
                              <p:cond delay="2500"/>
                            </p:stCondLst>
                            <p:childTnLst>
                              <p:par>
                                <p:cTn id="67" presetID="22" presetClass="entr" presetSubtype="4"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down)">
                                      <p:cBhvr>
                                        <p:cTn id="69" dur="500"/>
                                        <p:tgtEl>
                                          <p:spTgt spid="54"/>
                                        </p:tgtEl>
                                      </p:cBhvr>
                                    </p:animEffect>
                                  </p:childTnLst>
                                </p:cTn>
                              </p:par>
                            </p:childTnLst>
                          </p:cTn>
                        </p:par>
                        <p:par>
                          <p:cTn id="70" fill="hold">
                            <p:stCondLst>
                              <p:cond delay="3000"/>
                            </p:stCondLst>
                            <p:childTnLst>
                              <p:par>
                                <p:cTn id="71" presetID="22" presetClass="entr" presetSubtype="4"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down)">
                                      <p:cBhvr>
                                        <p:cTn id="73" dur="500"/>
                                        <p:tgtEl>
                                          <p:spTgt spid="53"/>
                                        </p:tgtEl>
                                      </p:cBhvr>
                                    </p:animEffect>
                                  </p:childTnLst>
                                </p:cTn>
                              </p:par>
                            </p:childTnLst>
                          </p:cTn>
                        </p:par>
                        <p:par>
                          <p:cTn id="74" fill="hold">
                            <p:stCondLst>
                              <p:cond delay="3500"/>
                            </p:stCondLst>
                            <p:childTnLst>
                              <p:par>
                                <p:cTn id="75" presetID="22" presetClass="entr" presetSubtype="4"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down)">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childTnLst>
                          </p:cTn>
                        </p:par>
                        <p:par>
                          <p:cTn id="83" fill="hold">
                            <p:stCondLst>
                              <p:cond delay="500"/>
                            </p:stCondLst>
                            <p:childTnLst>
                              <p:par>
                                <p:cTn id="84" presetID="22" presetClass="entr" presetSubtype="4"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down)">
                                      <p:cBhvr>
                                        <p:cTn id="86" dur="500"/>
                                        <p:tgtEl>
                                          <p:spTgt spid="82"/>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down)">
                                      <p:cBhvr>
                                        <p:cTn id="90" dur="500"/>
                                        <p:tgtEl>
                                          <p:spTgt spid="81"/>
                                        </p:tgtEl>
                                      </p:cBhvr>
                                    </p:animEffect>
                                  </p:childTnLst>
                                </p:cTn>
                              </p:par>
                            </p:childTnLst>
                          </p:cTn>
                        </p:par>
                        <p:par>
                          <p:cTn id="91" fill="hold">
                            <p:stCondLst>
                              <p:cond delay="1500"/>
                            </p:stCondLst>
                            <p:childTnLst>
                              <p:par>
                                <p:cTn id="92" presetID="22" presetClass="entr" presetSubtype="4" fill="hold" grpId="0" nodeType="afterEffect">
                                  <p:stCondLst>
                                    <p:cond delay="0"/>
                                  </p:stCondLst>
                                  <p:childTnLst>
                                    <p:set>
                                      <p:cBhvr>
                                        <p:cTn id="93" dur="1" fill="hold">
                                          <p:stCondLst>
                                            <p:cond delay="0"/>
                                          </p:stCondLst>
                                        </p:cTn>
                                        <p:tgtEl>
                                          <p:spTgt spid="80"/>
                                        </p:tgtEl>
                                        <p:attrNameLst>
                                          <p:attrName>style.visibility</p:attrName>
                                        </p:attrNameLst>
                                      </p:cBhvr>
                                      <p:to>
                                        <p:strVal val="visible"/>
                                      </p:to>
                                    </p:set>
                                    <p:animEffect transition="in" filter="wipe(down)">
                                      <p:cBhvr>
                                        <p:cTn id="94" dur="500"/>
                                        <p:tgtEl>
                                          <p:spTgt spid="80"/>
                                        </p:tgtEl>
                                      </p:cBhvr>
                                    </p:animEffect>
                                  </p:childTnLst>
                                </p:cTn>
                              </p:par>
                            </p:childTnLst>
                          </p:cTn>
                        </p:par>
                        <p:par>
                          <p:cTn id="95" fill="hold">
                            <p:stCondLst>
                              <p:cond delay="2000"/>
                            </p:stCondLst>
                            <p:childTnLst>
                              <p:par>
                                <p:cTn id="96" presetID="22" presetClass="entr" presetSubtype="4" fill="hold" grpId="0" nodeType="after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wipe(down)">
                                      <p:cBhvr>
                                        <p:cTn id="98" dur="500"/>
                                        <p:tgtEl>
                                          <p:spTgt spid="79"/>
                                        </p:tgtEl>
                                      </p:cBhvr>
                                    </p:animEffect>
                                  </p:childTnLst>
                                </p:cTn>
                              </p:par>
                            </p:childTnLst>
                          </p:cTn>
                        </p:par>
                        <p:par>
                          <p:cTn id="99" fill="hold">
                            <p:stCondLst>
                              <p:cond delay="2500"/>
                            </p:stCondLst>
                            <p:childTnLst>
                              <p:par>
                                <p:cTn id="100" presetID="22" presetClass="entr" presetSubtype="4" fill="hold" grpId="0" nodeType="after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down)">
                                      <p:cBhvr>
                                        <p:cTn id="102" dur="500"/>
                                        <p:tgtEl>
                                          <p:spTgt spid="78"/>
                                        </p:tgtEl>
                                      </p:cBhvr>
                                    </p:animEffect>
                                  </p:childTnLst>
                                </p:cTn>
                              </p:par>
                            </p:childTnLst>
                          </p:cTn>
                        </p:par>
                        <p:par>
                          <p:cTn id="103" fill="hold">
                            <p:stCondLst>
                              <p:cond delay="3000"/>
                            </p:stCondLst>
                            <p:childTnLst>
                              <p:par>
                                <p:cTn id="104" presetID="22" presetClass="entr" presetSubtype="4" fill="hold" grpId="0" nodeType="after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wipe(down)">
                                      <p:cBhvr>
                                        <p:cTn id="106" dur="500"/>
                                        <p:tgtEl>
                                          <p:spTgt spid="77"/>
                                        </p:tgtEl>
                                      </p:cBhvr>
                                    </p:animEffect>
                                  </p:childTnLst>
                                </p:cTn>
                              </p:par>
                            </p:childTnLst>
                          </p:cTn>
                        </p:par>
                        <p:par>
                          <p:cTn id="107" fill="hold">
                            <p:stCondLst>
                              <p:cond delay="3500"/>
                            </p:stCondLst>
                            <p:childTnLst>
                              <p:par>
                                <p:cTn id="108" presetID="22" presetClass="entr" presetSubtype="4" fill="hold" grpId="0" nodeType="after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down)">
                                      <p:cBhvr>
                                        <p:cTn id="110" dur="500"/>
                                        <p:tgtEl>
                                          <p:spTgt spid="76"/>
                                        </p:tgtEl>
                                      </p:cBhvr>
                                    </p:animEffect>
                                  </p:childTnLst>
                                </p:cTn>
                              </p:par>
                            </p:childTnLst>
                          </p:cTn>
                        </p:par>
                        <p:par>
                          <p:cTn id="111" fill="hold">
                            <p:stCondLst>
                              <p:cond delay="4000"/>
                            </p:stCondLst>
                            <p:childTnLst>
                              <p:par>
                                <p:cTn id="112" presetID="22" presetClass="entr" presetSubtype="4" fill="hold" grpId="0" nodeType="afterEffect">
                                  <p:stCondLst>
                                    <p:cond delay="0"/>
                                  </p:stCondLst>
                                  <p:childTnLst>
                                    <p:set>
                                      <p:cBhvr>
                                        <p:cTn id="113" dur="1" fill="hold">
                                          <p:stCondLst>
                                            <p:cond delay="0"/>
                                          </p:stCondLst>
                                        </p:cTn>
                                        <p:tgtEl>
                                          <p:spTgt spid="75"/>
                                        </p:tgtEl>
                                        <p:attrNameLst>
                                          <p:attrName>style.visibility</p:attrName>
                                        </p:attrNameLst>
                                      </p:cBhvr>
                                      <p:to>
                                        <p:strVal val="visible"/>
                                      </p:to>
                                    </p:set>
                                    <p:animEffect transition="in" filter="wipe(down)">
                                      <p:cBhvr>
                                        <p:cTn id="114" dur="500"/>
                                        <p:tgtEl>
                                          <p:spTgt spid="75"/>
                                        </p:tgtEl>
                                      </p:cBhvr>
                                    </p:animEffect>
                                  </p:childTnLst>
                                </p:cTn>
                              </p:par>
                            </p:childTnLst>
                          </p:cTn>
                        </p:par>
                        <p:par>
                          <p:cTn id="115" fill="hold">
                            <p:stCondLst>
                              <p:cond delay="4500"/>
                            </p:stCondLst>
                            <p:childTnLst>
                              <p:par>
                                <p:cTn id="116" presetID="22" presetClass="entr" presetSubtype="4" fill="hold" grpId="0" nodeType="after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down)">
                                      <p:cBhvr>
                                        <p:cTn id="11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41DE-5BC5-01D2-B7B8-248CCEFDE4E5}"/>
              </a:ext>
            </a:extLst>
          </p:cNvPr>
          <p:cNvSpPr>
            <a:spLocks noGrp="1"/>
          </p:cNvSpPr>
          <p:nvPr>
            <p:ph type="title"/>
          </p:nvPr>
        </p:nvSpPr>
        <p:spPr>
          <a:xfrm>
            <a:off x="838200" y="365125"/>
            <a:ext cx="10515600" cy="812511"/>
          </a:xfrm>
        </p:spPr>
        <p:txBody>
          <a:bodyPr>
            <a:normAutofit/>
          </a:bodyPr>
          <a:lstStyle/>
          <a:p>
            <a:r>
              <a:rPr lang="en-AU" sz="3600" dirty="0"/>
              <a:t>Renewal Channel Analysis</a:t>
            </a:r>
          </a:p>
        </p:txBody>
      </p:sp>
      <p:pic>
        <p:nvPicPr>
          <p:cNvPr id="6" name="slide3" descr="Renewed Units by Origin Channel &amp;amp; Product">
            <a:extLst>
              <a:ext uri="{FF2B5EF4-FFF2-40B4-BE49-F238E27FC236}">
                <a16:creationId xmlns:a16="http://schemas.microsoft.com/office/drawing/2014/main" id="{1FEF2618-3722-5186-CD1F-C00911068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35" y="1859922"/>
            <a:ext cx="8274787" cy="2579946"/>
          </a:xfrm>
          <a:prstGeom prst="rect">
            <a:avLst/>
          </a:prstGeom>
        </p:spPr>
      </p:pic>
    </p:spTree>
    <p:extLst>
      <p:ext uri="{BB962C8B-B14F-4D97-AF65-F5344CB8AC3E}">
        <p14:creationId xmlns:p14="http://schemas.microsoft.com/office/powerpoint/2010/main" val="109336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FBF3A030-1B35-425C-FE09-4961E8AE3174}"/>
              </a:ext>
            </a:extLst>
          </p:cNvPr>
          <p:cNvSpPr txBox="1"/>
          <p:nvPr/>
        </p:nvSpPr>
        <p:spPr>
          <a:xfrm>
            <a:off x="2459816" y="1952109"/>
            <a:ext cx="1855223" cy="369332"/>
          </a:xfrm>
          <a:prstGeom prst="rect">
            <a:avLst/>
          </a:prstGeom>
          <a:noFill/>
        </p:spPr>
        <p:txBody>
          <a:bodyPr wrap="square" rtlCol="0">
            <a:spAutoFit/>
          </a:bodyPr>
          <a:lstStyle/>
          <a:p>
            <a:r>
              <a:rPr lang="en-AU" dirty="0"/>
              <a:t>Top Performers</a:t>
            </a:r>
          </a:p>
        </p:txBody>
      </p:sp>
      <p:sp>
        <p:nvSpPr>
          <p:cNvPr id="117" name="TextBox 116">
            <a:extLst>
              <a:ext uri="{FF2B5EF4-FFF2-40B4-BE49-F238E27FC236}">
                <a16:creationId xmlns:a16="http://schemas.microsoft.com/office/drawing/2014/main" id="{E4C1AC7F-AC83-0EB3-C54A-337387522AB1}"/>
              </a:ext>
            </a:extLst>
          </p:cNvPr>
          <p:cNvSpPr txBox="1"/>
          <p:nvPr/>
        </p:nvSpPr>
        <p:spPr>
          <a:xfrm>
            <a:off x="7494548" y="2023242"/>
            <a:ext cx="2013517" cy="369332"/>
          </a:xfrm>
          <a:prstGeom prst="rect">
            <a:avLst/>
          </a:prstGeom>
          <a:noFill/>
        </p:spPr>
        <p:txBody>
          <a:bodyPr wrap="square" rtlCol="0">
            <a:spAutoFit/>
          </a:bodyPr>
          <a:lstStyle/>
          <a:p>
            <a:r>
              <a:rPr lang="en-AU" dirty="0"/>
              <a:t>Bottom Performers</a:t>
            </a:r>
          </a:p>
        </p:txBody>
      </p:sp>
      <p:sp>
        <p:nvSpPr>
          <p:cNvPr id="132" name="Arrow: Up 131">
            <a:extLst>
              <a:ext uri="{FF2B5EF4-FFF2-40B4-BE49-F238E27FC236}">
                <a16:creationId xmlns:a16="http://schemas.microsoft.com/office/drawing/2014/main" id="{44CCC766-717A-DB75-35D4-DEA2089831CA}"/>
              </a:ext>
            </a:extLst>
          </p:cNvPr>
          <p:cNvSpPr/>
          <p:nvPr/>
        </p:nvSpPr>
        <p:spPr>
          <a:xfrm>
            <a:off x="1676308" y="1576735"/>
            <a:ext cx="655237" cy="893013"/>
          </a:xfrm>
          <a:prstGeom prst="upArrow">
            <a:avLst/>
          </a:prstGeom>
          <a:solidFill>
            <a:srgbClr val="004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4346"/>
              </a:solidFill>
              <a:highlight>
                <a:srgbClr val="004346"/>
              </a:highlight>
            </a:endParaRPr>
          </a:p>
        </p:txBody>
      </p:sp>
      <p:sp>
        <p:nvSpPr>
          <p:cNvPr id="136" name="Arrow: Up 135">
            <a:extLst>
              <a:ext uri="{FF2B5EF4-FFF2-40B4-BE49-F238E27FC236}">
                <a16:creationId xmlns:a16="http://schemas.microsoft.com/office/drawing/2014/main" id="{042E6142-F585-6041-E7BC-87531DC28AEE}"/>
              </a:ext>
            </a:extLst>
          </p:cNvPr>
          <p:cNvSpPr/>
          <p:nvPr/>
        </p:nvSpPr>
        <p:spPr>
          <a:xfrm rot="10800000">
            <a:off x="6760662" y="1686798"/>
            <a:ext cx="655237" cy="893013"/>
          </a:xfrm>
          <a:prstGeom prst="upArrow">
            <a:avLst/>
          </a:prstGeom>
          <a:solidFill>
            <a:srgbClr val="004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4346"/>
              </a:solidFill>
              <a:highlight>
                <a:srgbClr val="004346"/>
              </a:highlight>
            </a:endParaRPr>
          </a:p>
        </p:txBody>
      </p:sp>
      <p:sp>
        <p:nvSpPr>
          <p:cNvPr id="144" name="Title 1">
            <a:extLst>
              <a:ext uri="{FF2B5EF4-FFF2-40B4-BE49-F238E27FC236}">
                <a16:creationId xmlns:a16="http://schemas.microsoft.com/office/drawing/2014/main" id="{5D13F83D-B470-BEF3-344D-DE969474DCEC}"/>
              </a:ext>
            </a:extLst>
          </p:cNvPr>
          <p:cNvSpPr>
            <a:spLocks noGrp="1"/>
          </p:cNvSpPr>
          <p:nvPr>
            <p:ph type="title"/>
          </p:nvPr>
        </p:nvSpPr>
        <p:spPr>
          <a:xfrm>
            <a:off x="838200" y="365126"/>
            <a:ext cx="10515600" cy="715530"/>
          </a:xfrm>
        </p:spPr>
        <p:txBody>
          <a:bodyPr>
            <a:normAutofit/>
          </a:bodyPr>
          <a:lstStyle/>
          <a:p>
            <a:r>
              <a:rPr lang="en-AU" sz="3600" dirty="0"/>
              <a:t>Brand Performance</a:t>
            </a:r>
          </a:p>
        </p:txBody>
      </p:sp>
      <p:grpSp>
        <p:nvGrpSpPr>
          <p:cNvPr id="192" name="Group 191">
            <a:extLst>
              <a:ext uri="{FF2B5EF4-FFF2-40B4-BE49-F238E27FC236}">
                <a16:creationId xmlns:a16="http://schemas.microsoft.com/office/drawing/2014/main" id="{B2AB71FB-9740-4F92-BA0E-71C0CBDBE9EB}"/>
              </a:ext>
            </a:extLst>
          </p:cNvPr>
          <p:cNvGrpSpPr/>
          <p:nvPr/>
        </p:nvGrpSpPr>
        <p:grpSpPr>
          <a:xfrm>
            <a:off x="1560067" y="3341201"/>
            <a:ext cx="3101778" cy="1944438"/>
            <a:chOff x="1255733" y="3581473"/>
            <a:chExt cx="2114829" cy="1240798"/>
          </a:xfrm>
        </p:grpSpPr>
        <p:grpSp>
          <p:nvGrpSpPr>
            <p:cNvPr id="107" name="Group 106">
              <a:extLst>
                <a:ext uri="{FF2B5EF4-FFF2-40B4-BE49-F238E27FC236}">
                  <a16:creationId xmlns:a16="http://schemas.microsoft.com/office/drawing/2014/main" id="{77663739-AF01-C655-048F-AD1046FCC898}"/>
                </a:ext>
              </a:extLst>
            </p:cNvPr>
            <p:cNvGrpSpPr/>
            <p:nvPr/>
          </p:nvGrpSpPr>
          <p:grpSpPr>
            <a:xfrm>
              <a:off x="1255733" y="4248923"/>
              <a:ext cx="576219" cy="571886"/>
              <a:chOff x="7089615" y="2918609"/>
              <a:chExt cx="1024389" cy="1016687"/>
            </a:xfrm>
            <a:solidFill>
              <a:srgbClr val="79BAB8"/>
            </a:solidFill>
          </p:grpSpPr>
          <p:sp>
            <p:nvSpPr>
              <p:cNvPr id="108" name="Freeform 5">
                <a:extLst>
                  <a:ext uri="{FF2B5EF4-FFF2-40B4-BE49-F238E27FC236}">
                    <a16:creationId xmlns:a16="http://schemas.microsoft.com/office/drawing/2014/main" id="{72396BEB-786C-0172-13C7-B5AA439BB340}"/>
                  </a:ext>
                </a:extLst>
              </p:cNvPr>
              <p:cNvSpPr>
                <a:spLocks/>
              </p:cNvSpPr>
              <p:nvPr/>
            </p:nvSpPr>
            <p:spPr bwMode="auto">
              <a:xfrm>
                <a:off x="7089615" y="2974505"/>
                <a:ext cx="1024388"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09" name="Freeform 6">
                <a:extLst>
                  <a:ext uri="{FF2B5EF4-FFF2-40B4-BE49-F238E27FC236}">
                    <a16:creationId xmlns:a16="http://schemas.microsoft.com/office/drawing/2014/main" id="{3ABC2873-C7BF-1B96-53DE-894815F3867B}"/>
                  </a:ext>
                </a:extLst>
              </p:cNvPr>
              <p:cNvSpPr>
                <a:spLocks/>
              </p:cNvSpPr>
              <p:nvPr/>
            </p:nvSpPr>
            <p:spPr bwMode="auto">
              <a:xfrm>
                <a:off x="7089615" y="3200702"/>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0" name="Freeform 7">
                <a:extLst>
                  <a:ext uri="{FF2B5EF4-FFF2-40B4-BE49-F238E27FC236}">
                    <a16:creationId xmlns:a16="http://schemas.microsoft.com/office/drawing/2014/main" id="{B259FAB7-DD78-856C-B16A-04D8E14DFD1F}"/>
                  </a:ext>
                </a:extLst>
              </p:cNvPr>
              <p:cNvSpPr>
                <a:spLocks/>
              </p:cNvSpPr>
              <p:nvPr/>
            </p:nvSpPr>
            <p:spPr bwMode="auto">
              <a:xfrm>
                <a:off x="7089615" y="3122703"/>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6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1" name="Freeform 8">
                <a:extLst>
                  <a:ext uri="{FF2B5EF4-FFF2-40B4-BE49-F238E27FC236}">
                    <a16:creationId xmlns:a16="http://schemas.microsoft.com/office/drawing/2014/main" id="{C826682C-E850-1CDE-2CA1-757F8FD94791}"/>
                  </a:ext>
                </a:extLst>
              </p:cNvPr>
              <p:cNvSpPr>
                <a:spLocks/>
              </p:cNvSpPr>
              <p:nvPr/>
            </p:nvSpPr>
            <p:spPr bwMode="auto">
              <a:xfrm>
                <a:off x="7089615" y="3048604"/>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5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2" name="Freeform 9">
                <a:extLst>
                  <a:ext uri="{FF2B5EF4-FFF2-40B4-BE49-F238E27FC236}">
                    <a16:creationId xmlns:a16="http://schemas.microsoft.com/office/drawing/2014/main" id="{9A914C08-093F-CC7B-E9A0-9CA9E13E688F}"/>
                  </a:ext>
                </a:extLst>
              </p:cNvPr>
              <p:cNvSpPr>
                <a:spLocks/>
              </p:cNvSpPr>
              <p:nvPr/>
            </p:nvSpPr>
            <p:spPr bwMode="auto">
              <a:xfrm>
                <a:off x="7089615" y="3272202"/>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3" name="Freeform 10">
                <a:extLst>
                  <a:ext uri="{FF2B5EF4-FFF2-40B4-BE49-F238E27FC236}">
                    <a16:creationId xmlns:a16="http://schemas.microsoft.com/office/drawing/2014/main" id="{65F06DFE-2B8C-8BD9-4453-4041196D9D6A}"/>
                  </a:ext>
                </a:extLst>
              </p:cNvPr>
              <p:cNvSpPr>
                <a:spLocks/>
              </p:cNvSpPr>
              <p:nvPr/>
            </p:nvSpPr>
            <p:spPr bwMode="auto">
              <a:xfrm>
                <a:off x="7089615" y="349970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4" name="Freeform 11">
                <a:extLst>
                  <a:ext uri="{FF2B5EF4-FFF2-40B4-BE49-F238E27FC236}">
                    <a16:creationId xmlns:a16="http://schemas.microsoft.com/office/drawing/2014/main" id="{F69C94D2-3D7E-8E30-A85F-99442C705E3F}"/>
                  </a:ext>
                </a:extLst>
              </p:cNvPr>
              <p:cNvSpPr>
                <a:spLocks/>
              </p:cNvSpPr>
              <p:nvPr/>
            </p:nvSpPr>
            <p:spPr bwMode="auto">
              <a:xfrm>
                <a:off x="7089615" y="3421700"/>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15" name="Freeform 12">
                <a:extLst>
                  <a:ext uri="{FF2B5EF4-FFF2-40B4-BE49-F238E27FC236}">
                    <a16:creationId xmlns:a16="http://schemas.microsoft.com/office/drawing/2014/main" id="{CEC71D3A-D0FC-7015-BD0D-042E11E75FED}"/>
                  </a:ext>
                </a:extLst>
              </p:cNvPr>
              <p:cNvSpPr>
                <a:spLocks/>
              </p:cNvSpPr>
              <p:nvPr/>
            </p:nvSpPr>
            <p:spPr bwMode="auto">
              <a:xfrm>
                <a:off x="7089615" y="334760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nvGrpSpPr>
              <p:cNvPr id="123" name="Group 122">
                <a:extLst>
                  <a:ext uri="{FF2B5EF4-FFF2-40B4-BE49-F238E27FC236}">
                    <a16:creationId xmlns:a16="http://schemas.microsoft.com/office/drawing/2014/main" id="{BFDD932B-99CB-AB34-359B-73E15DA26D5C}"/>
                  </a:ext>
                </a:extLst>
              </p:cNvPr>
              <p:cNvGrpSpPr/>
              <p:nvPr/>
            </p:nvGrpSpPr>
            <p:grpSpPr>
              <a:xfrm>
                <a:off x="7089615" y="2918609"/>
                <a:ext cx="1024389" cy="198898"/>
                <a:chOff x="2783455" y="2748474"/>
                <a:chExt cx="1024389" cy="198898"/>
              </a:xfrm>
              <a:grpFill/>
            </p:grpSpPr>
            <p:sp>
              <p:nvSpPr>
                <p:cNvPr id="127" name="Freeform 13">
                  <a:extLst>
                    <a:ext uri="{FF2B5EF4-FFF2-40B4-BE49-F238E27FC236}">
                      <a16:creationId xmlns:a16="http://schemas.microsoft.com/office/drawing/2014/main" id="{D44E1D56-20DD-B2BC-409A-28DF03BC6E48}"/>
                    </a:ext>
                  </a:extLst>
                </p:cNvPr>
                <p:cNvSpPr>
                  <a:spLocks noEditPoints="1"/>
                </p:cNvSpPr>
                <p:nvPr/>
              </p:nvSpPr>
              <p:spPr bwMode="auto">
                <a:xfrm>
                  <a:off x="2783455" y="2748474"/>
                  <a:ext cx="1024389" cy="198898"/>
                </a:xfrm>
                <a:custGeom>
                  <a:avLst/>
                  <a:gdLst>
                    <a:gd name="T0" fmla="*/ 295 w 331"/>
                    <a:gd name="T1" fmla="*/ 32 h 64"/>
                    <a:gd name="T2" fmla="*/ 261 w 331"/>
                    <a:gd name="T3" fmla="*/ 1 h 64"/>
                    <a:gd name="T4" fmla="*/ 130 w 331"/>
                    <a:gd name="T5" fmla="*/ 1 h 64"/>
                    <a:gd name="T6" fmla="*/ 0 w 331"/>
                    <a:gd name="T7" fmla="*/ 0 h 64"/>
                    <a:gd name="T8" fmla="*/ 0 w 331"/>
                    <a:gd name="T9" fmla="*/ 4 h 64"/>
                    <a:gd name="T10" fmla="*/ 25 w 331"/>
                    <a:gd name="T11" fmla="*/ 32 h 64"/>
                    <a:gd name="T12" fmla="*/ 54 w 331"/>
                    <a:gd name="T13" fmla="*/ 64 h 64"/>
                    <a:gd name="T14" fmla="*/ 193 w 331"/>
                    <a:gd name="T15" fmla="*/ 64 h 64"/>
                    <a:gd name="T16" fmla="*/ 331 w 331"/>
                    <a:gd name="T17" fmla="*/ 64 h 64"/>
                    <a:gd name="T18" fmla="*/ 295 w 331"/>
                    <a:gd name="T19" fmla="*/ 32 h 64"/>
                    <a:gd name="T20" fmla="*/ 187 w 331"/>
                    <a:gd name="T21" fmla="*/ 58 h 64"/>
                    <a:gd name="T22" fmla="*/ 63 w 331"/>
                    <a:gd name="T23" fmla="*/ 58 h 64"/>
                    <a:gd name="T24" fmla="*/ 40 w 331"/>
                    <a:gd name="T25" fmla="*/ 32 h 64"/>
                    <a:gd name="T26" fmla="*/ 17 w 331"/>
                    <a:gd name="T27" fmla="*/ 6 h 64"/>
                    <a:gd name="T28" fmla="*/ 136 w 331"/>
                    <a:gd name="T29" fmla="*/ 7 h 64"/>
                    <a:gd name="T30" fmla="*/ 254 w 331"/>
                    <a:gd name="T31" fmla="*/ 7 h 64"/>
                    <a:gd name="T32" fmla="*/ 281 w 331"/>
                    <a:gd name="T33" fmla="*/ 32 h 64"/>
                    <a:gd name="T34" fmla="*/ 309 w 331"/>
                    <a:gd name="T35" fmla="*/ 58 h 64"/>
                    <a:gd name="T36" fmla="*/ 187 w 331"/>
                    <a:gd name="T3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64">
                      <a:moveTo>
                        <a:pt x="295" y="32"/>
                      </a:moveTo>
                      <a:cubicBezTo>
                        <a:pt x="284" y="22"/>
                        <a:pt x="272" y="11"/>
                        <a:pt x="261" y="1"/>
                      </a:cubicBezTo>
                      <a:cubicBezTo>
                        <a:pt x="218" y="1"/>
                        <a:pt x="174" y="1"/>
                        <a:pt x="130" y="1"/>
                      </a:cubicBezTo>
                      <a:cubicBezTo>
                        <a:pt x="0" y="0"/>
                        <a:pt x="0" y="0"/>
                        <a:pt x="0" y="0"/>
                      </a:cubicBezTo>
                      <a:cubicBezTo>
                        <a:pt x="0" y="4"/>
                        <a:pt x="0" y="4"/>
                        <a:pt x="0" y="4"/>
                      </a:cubicBezTo>
                      <a:cubicBezTo>
                        <a:pt x="8" y="13"/>
                        <a:pt x="16" y="22"/>
                        <a:pt x="25" y="32"/>
                      </a:cubicBezTo>
                      <a:cubicBezTo>
                        <a:pt x="34" y="42"/>
                        <a:pt x="44" y="53"/>
                        <a:pt x="54" y="64"/>
                      </a:cubicBezTo>
                      <a:cubicBezTo>
                        <a:pt x="101" y="64"/>
                        <a:pt x="147" y="64"/>
                        <a:pt x="193" y="64"/>
                      </a:cubicBezTo>
                      <a:cubicBezTo>
                        <a:pt x="240" y="64"/>
                        <a:pt x="286" y="64"/>
                        <a:pt x="331" y="64"/>
                      </a:cubicBezTo>
                      <a:cubicBezTo>
                        <a:pt x="319" y="53"/>
                        <a:pt x="307" y="43"/>
                        <a:pt x="295" y="32"/>
                      </a:cubicBezTo>
                      <a:close/>
                      <a:moveTo>
                        <a:pt x="187" y="58"/>
                      </a:moveTo>
                      <a:cubicBezTo>
                        <a:pt x="146" y="58"/>
                        <a:pt x="105" y="58"/>
                        <a:pt x="63" y="58"/>
                      </a:cubicBezTo>
                      <a:cubicBezTo>
                        <a:pt x="55" y="49"/>
                        <a:pt x="47" y="40"/>
                        <a:pt x="40" y="32"/>
                      </a:cubicBezTo>
                      <a:cubicBezTo>
                        <a:pt x="32" y="23"/>
                        <a:pt x="24" y="15"/>
                        <a:pt x="17" y="6"/>
                      </a:cubicBezTo>
                      <a:cubicBezTo>
                        <a:pt x="57" y="6"/>
                        <a:pt x="96" y="7"/>
                        <a:pt x="136" y="7"/>
                      </a:cubicBezTo>
                      <a:cubicBezTo>
                        <a:pt x="175" y="7"/>
                        <a:pt x="214" y="7"/>
                        <a:pt x="254" y="7"/>
                      </a:cubicBezTo>
                      <a:cubicBezTo>
                        <a:pt x="263" y="15"/>
                        <a:pt x="272" y="24"/>
                        <a:pt x="281" y="32"/>
                      </a:cubicBezTo>
                      <a:cubicBezTo>
                        <a:pt x="290" y="40"/>
                        <a:pt x="300" y="49"/>
                        <a:pt x="309" y="58"/>
                      </a:cubicBezTo>
                      <a:cubicBezTo>
                        <a:pt x="269" y="58"/>
                        <a:pt x="228" y="58"/>
                        <a:pt x="18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28" name="Freeform 14">
                  <a:extLst>
                    <a:ext uri="{FF2B5EF4-FFF2-40B4-BE49-F238E27FC236}">
                      <a16:creationId xmlns:a16="http://schemas.microsoft.com/office/drawing/2014/main" id="{385C26D0-0E0C-3725-CD7F-52E1F76CEF56}"/>
                    </a:ext>
                  </a:extLst>
                </p:cNvPr>
                <p:cNvSpPr>
                  <a:spLocks/>
                </p:cNvSpPr>
                <p:nvPr/>
              </p:nvSpPr>
              <p:spPr bwMode="auto">
                <a:xfrm>
                  <a:off x="2891355" y="2784880"/>
                  <a:ext cx="405595" cy="124798"/>
                </a:xfrm>
                <a:custGeom>
                  <a:avLst/>
                  <a:gdLst>
                    <a:gd name="T0" fmla="*/ 108 w 131"/>
                    <a:gd name="T1" fmla="*/ 35 h 40"/>
                    <a:gd name="T2" fmla="*/ 79 w 131"/>
                    <a:gd name="T3" fmla="*/ 20 h 40"/>
                    <a:gd name="T4" fmla="*/ 79 w 131"/>
                    <a:gd name="T5" fmla="*/ 5 h 40"/>
                    <a:gd name="T6" fmla="*/ 89 w 131"/>
                    <a:gd name="T7" fmla="*/ 1 h 40"/>
                    <a:gd name="T8" fmla="*/ 13 w 131"/>
                    <a:gd name="T9" fmla="*/ 0 h 40"/>
                    <a:gd name="T10" fmla="*/ 0 w 131"/>
                    <a:gd name="T11" fmla="*/ 6 h 40"/>
                    <a:gd name="T12" fmla="*/ 25 w 131"/>
                    <a:gd name="T13" fmla="*/ 33 h 40"/>
                    <a:gd name="T14" fmla="*/ 49 w 131"/>
                    <a:gd name="T15" fmla="*/ 40 h 40"/>
                    <a:gd name="T16" fmla="*/ 131 w 131"/>
                    <a:gd name="T17" fmla="*/ 40 h 40"/>
                    <a:gd name="T18" fmla="*/ 108 w 131"/>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0">
                      <a:moveTo>
                        <a:pt x="108" y="35"/>
                      </a:moveTo>
                      <a:cubicBezTo>
                        <a:pt x="95" y="31"/>
                        <a:pt x="85" y="25"/>
                        <a:pt x="79" y="20"/>
                      </a:cubicBezTo>
                      <a:cubicBezTo>
                        <a:pt x="74" y="14"/>
                        <a:pt x="74" y="9"/>
                        <a:pt x="79" y="5"/>
                      </a:cubicBezTo>
                      <a:cubicBezTo>
                        <a:pt x="81" y="3"/>
                        <a:pt x="85" y="2"/>
                        <a:pt x="89" y="1"/>
                      </a:cubicBezTo>
                      <a:cubicBezTo>
                        <a:pt x="13" y="0"/>
                        <a:pt x="13" y="0"/>
                        <a:pt x="13" y="0"/>
                      </a:cubicBezTo>
                      <a:cubicBezTo>
                        <a:pt x="14" y="3"/>
                        <a:pt x="9" y="6"/>
                        <a:pt x="0" y="6"/>
                      </a:cubicBezTo>
                      <a:cubicBezTo>
                        <a:pt x="7" y="13"/>
                        <a:pt x="18" y="25"/>
                        <a:pt x="25" y="33"/>
                      </a:cubicBezTo>
                      <a:cubicBezTo>
                        <a:pt x="35" y="34"/>
                        <a:pt x="45" y="36"/>
                        <a:pt x="49" y="40"/>
                      </a:cubicBezTo>
                      <a:cubicBezTo>
                        <a:pt x="131" y="40"/>
                        <a:pt x="131" y="40"/>
                        <a:pt x="131" y="40"/>
                      </a:cubicBezTo>
                      <a:cubicBezTo>
                        <a:pt x="123" y="39"/>
                        <a:pt x="115" y="3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29" name="Freeform 15">
                  <a:extLst>
                    <a:ext uri="{FF2B5EF4-FFF2-40B4-BE49-F238E27FC236}">
                      <a16:creationId xmlns:a16="http://schemas.microsoft.com/office/drawing/2014/main" id="{29AC5DE2-F660-F8AA-E2DF-A913DBF2E0F7}"/>
                    </a:ext>
                  </a:extLst>
                </p:cNvPr>
                <p:cNvSpPr>
                  <a:spLocks/>
                </p:cNvSpPr>
                <p:nvPr/>
              </p:nvSpPr>
              <p:spPr bwMode="auto">
                <a:xfrm>
                  <a:off x="3672648" y="2887578"/>
                  <a:ext cx="0" cy="390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30" name="Freeform 16">
                  <a:extLst>
                    <a:ext uri="{FF2B5EF4-FFF2-40B4-BE49-F238E27FC236}">
                      <a16:creationId xmlns:a16="http://schemas.microsoft.com/office/drawing/2014/main" id="{B1171C21-F919-1258-5552-D61F1B3CE99A}"/>
                    </a:ext>
                  </a:extLst>
                </p:cNvPr>
                <p:cNvSpPr>
                  <a:spLocks/>
                </p:cNvSpPr>
                <p:nvPr/>
              </p:nvSpPr>
              <p:spPr bwMode="auto">
                <a:xfrm>
                  <a:off x="3276153" y="2788775"/>
                  <a:ext cx="396497" cy="120899"/>
                </a:xfrm>
                <a:custGeom>
                  <a:avLst/>
                  <a:gdLst>
                    <a:gd name="T0" fmla="*/ 72 w 128"/>
                    <a:gd name="T1" fmla="*/ 0 h 39"/>
                    <a:gd name="T2" fmla="*/ 0 w 128"/>
                    <a:gd name="T3" fmla="*/ 0 h 39"/>
                    <a:gd name="T4" fmla="*/ 20 w 128"/>
                    <a:gd name="T5" fmla="*/ 4 h 39"/>
                    <a:gd name="T6" fmla="*/ 48 w 128"/>
                    <a:gd name="T7" fmla="*/ 19 h 39"/>
                    <a:gd name="T8" fmla="*/ 50 w 128"/>
                    <a:gd name="T9" fmla="*/ 34 h 39"/>
                    <a:gd name="T10" fmla="*/ 37 w 128"/>
                    <a:gd name="T11" fmla="*/ 39 h 39"/>
                    <a:gd name="T12" fmla="*/ 114 w 128"/>
                    <a:gd name="T13" fmla="*/ 39 h 39"/>
                    <a:gd name="T14" fmla="*/ 128 w 128"/>
                    <a:gd name="T15" fmla="*/ 32 h 39"/>
                    <a:gd name="T16" fmla="*/ 98 w 128"/>
                    <a:gd name="T17" fmla="*/ 6 h 39"/>
                    <a:gd name="T18" fmla="*/ 72 w 12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9">
                      <a:moveTo>
                        <a:pt x="72" y="0"/>
                      </a:moveTo>
                      <a:cubicBezTo>
                        <a:pt x="0" y="0"/>
                        <a:pt x="0" y="0"/>
                        <a:pt x="0" y="0"/>
                      </a:cubicBezTo>
                      <a:cubicBezTo>
                        <a:pt x="7" y="1"/>
                        <a:pt x="13" y="2"/>
                        <a:pt x="20" y="4"/>
                      </a:cubicBezTo>
                      <a:cubicBezTo>
                        <a:pt x="32" y="8"/>
                        <a:pt x="42" y="13"/>
                        <a:pt x="48" y="19"/>
                      </a:cubicBezTo>
                      <a:cubicBezTo>
                        <a:pt x="54" y="25"/>
                        <a:pt x="54" y="30"/>
                        <a:pt x="50" y="34"/>
                      </a:cubicBezTo>
                      <a:cubicBezTo>
                        <a:pt x="47" y="36"/>
                        <a:pt x="43" y="38"/>
                        <a:pt x="37" y="39"/>
                      </a:cubicBezTo>
                      <a:cubicBezTo>
                        <a:pt x="114" y="39"/>
                        <a:pt x="114" y="39"/>
                        <a:pt x="114" y="39"/>
                      </a:cubicBezTo>
                      <a:cubicBezTo>
                        <a:pt x="112" y="35"/>
                        <a:pt x="117" y="32"/>
                        <a:pt x="128" y="32"/>
                      </a:cubicBezTo>
                      <a:cubicBezTo>
                        <a:pt x="126" y="31"/>
                        <a:pt x="108" y="15"/>
                        <a:pt x="98" y="6"/>
                      </a:cubicBezTo>
                      <a:cubicBezTo>
                        <a:pt x="89" y="6"/>
                        <a:pt x="78" y="3"/>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31" name="Freeform 17">
                  <a:extLst>
                    <a:ext uri="{FF2B5EF4-FFF2-40B4-BE49-F238E27FC236}">
                      <a16:creationId xmlns:a16="http://schemas.microsoft.com/office/drawing/2014/main" id="{1078761D-2402-9AF8-4EC6-41732EB31D54}"/>
                    </a:ext>
                  </a:extLst>
                </p:cNvPr>
                <p:cNvSpPr>
                  <a:spLocks noEditPoints="1"/>
                </p:cNvSpPr>
                <p:nvPr/>
              </p:nvSpPr>
              <p:spPr bwMode="auto">
                <a:xfrm>
                  <a:off x="3179946" y="2797880"/>
                  <a:ext cx="213198" cy="98799"/>
                </a:xfrm>
                <a:custGeom>
                  <a:avLst/>
                  <a:gdLst>
                    <a:gd name="T0" fmla="*/ 46 w 69"/>
                    <a:gd name="T1" fmla="*/ 13 h 32"/>
                    <a:gd name="T2" fmla="*/ 32 w 69"/>
                    <a:gd name="T3" fmla="*/ 11 h 32"/>
                    <a:gd name="T4" fmla="*/ 26 w 69"/>
                    <a:gd name="T5" fmla="*/ 6 h 32"/>
                    <a:gd name="T6" fmla="*/ 34 w 69"/>
                    <a:gd name="T7" fmla="*/ 9 h 32"/>
                    <a:gd name="T8" fmla="*/ 48 w 69"/>
                    <a:gd name="T9" fmla="*/ 8 h 32"/>
                    <a:gd name="T10" fmla="*/ 22 w 69"/>
                    <a:gd name="T11" fmla="*/ 2 h 32"/>
                    <a:gd name="T12" fmla="*/ 20 w 69"/>
                    <a:gd name="T13" fmla="*/ 0 h 32"/>
                    <a:gd name="T14" fmla="*/ 14 w 69"/>
                    <a:gd name="T15" fmla="*/ 0 h 32"/>
                    <a:gd name="T16" fmla="*/ 16 w 69"/>
                    <a:gd name="T17" fmla="*/ 2 h 32"/>
                    <a:gd name="T18" fmla="*/ 4 w 69"/>
                    <a:gd name="T19" fmla="*/ 4 h 32"/>
                    <a:gd name="T20" fmla="*/ 19 w 69"/>
                    <a:gd name="T21" fmla="*/ 15 h 32"/>
                    <a:gd name="T22" fmla="*/ 32 w 69"/>
                    <a:gd name="T23" fmla="*/ 17 h 32"/>
                    <a:gd name="T24" fmla="*/ 38 w 69"/>
                    <a:gd name="T25" fmla="*/ 24 h 32"/>
                    <a:gd name="T26" fmla="*/ 28 w 69"/>
                    <a:gd name="T27" fmla="*/ 20 h 32"/>
                    <a:gd name="T28" fmla="*/ 13 w 69"/>
                    <a:gd name="T29" fmla="*/ 20 h 32"/>
                    <a:gd name="T30" fmla="*/ 43 w 69"/>
                    <a:gd name="T31" fmla="*/ 28 h 32"/>
                    <a:gd name="T32" fmla="*/ 46 w 69"/>
                    <a:gd name="T33" fmla="*/ 32 h 32"/>
                    <a:gd name="T34" fmla="*/ 52 w 69"/>
                    <a:gd name="T35" fmla="*/ 32 h 32"/>
                    <a:gd name="T36" fmla="*/ 49 w 69"/>
                    <a:gd name="T37" fmla="*/ 28 h 32"/>
                    <a:gd name="T38" fmla="*/ 56 w 69"/>
                    <a:gd name="T39" fmla="*/ 28 h 32"/>
                    <a:gd name="T40" fmla="*/ 46 w 69"/>
                    <a:gd name="T41" fmla="*/ 13 h 32"/>
                    <a:gd name="T42" fmla="*/ 21 w 69"/>
                    <a:gd name="T43" fmla="*/ 6 h 32"/>
                    <a:gd name="T44" fmla="*/ 25 w 69"/>
                    <a:gd name="T45" fmla="*/ 11 h 32"/>
                    <a:gd name="T46" fmla="*/ 21 w 69"/>
                    <a:gd name="T47" fmla="*/ 6 h 32"/>
                    <a:gd name="T48" fmla="*/ 44 w 69"/>
                    <a:gd name="T49" fmla="*/ 24 h 32"/>
                    <a:gd name="T50" fmla="*/ 38 w 69"/>
                    <a:gd name="T51" fmla="*/ 18 h 32"/>
                    <a:gd name="T52" fmla="*/ 44 w 69"/>
                    <a:gd name="T5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32">
                      <a:moveTo>
                        <a:pt x="46" y="13"/>
                      </a:moveTo>
                      <a:cubicBezTo>
                        <a:pt x="42" y="13"/>
                        <a:pt x="38" y="12"/>
                        <a:pt x="32" y="11"/>
                      </a:cubicBezTo>
                      <a:cubicBezTo>
                        <a:pt x="30" y="10"/>
                        <a:pt x="28" y="8"/>
                        <a:pt x="26" y="6"/>
                      </a:cubicBezTo>
                      <a:cubicBezTo>
                        <a:pt x="30" y="7"/>
                        <a:pt x="31" y="8"/>
                        <a:pt x="34" y="9"/>
                      </a:cubicBezTo>
                      <a:cubicBezTo>
                        <a:pt x="39" y="9"/>
                        <a:pt x="43" y="8"/>
                        <a:pt x="48" y="8"/>
                      </a:cubicBezTo>
                      <a:cubicBezTo>
                        <a:pt x="41" y="4"/>
                        <a:pt x="32" y="2"/>
                        <a:pt x="22" y="2"/>
                      </a:cubicBezTo>
                      <a:cubicBezTo>
                        <a:pt x="21" y="1"/>
                        <a:pt x="21" y="1"/>
                        <a:pt x="20" y="0"/>
                      </a:cubicBezTo>
                      <a:cubicBezTo>
                        <a:pt x="18" y="0"/>
                        <a:pt x="16" y="0"/>
                        <a:pt x="14" y="0"/>
                      </a:cubicBezTo>
                      <a:cubicBezTo>
                        <a:pt x="15" y="1"/>
                        <a:pt x="16" y="1"/>
                        <a:pt x="16" y="2"/>
                      </a:cubicBezTo>
                      <a:cubicBezTo>
                        <a:pt x="10" y="2"/>
                        <a:pt x="6" y="3"/>
                        <a:pt x="4" y="4"/>
                      </a:cubicBezTo>
                      <a:cubicBezTo>
                        <a:pt x="0" y="7"/>
                        <a:pt x="7" y="13"/>
                        <a:pt x="19" y="15"/>
                      </a:cubicBezTo>
                      <a:cubicBezTo>
                        <a:pt x="21" y="16"/>
                        <a:pt x="26" y="17"/>
                        <a:pt x="32" y="17"/>
                      </a:cubicBezTo>
                      <a:cubicBezTo>
                        <a:pt x="34" y="19"/>
                        <a:pt x="36" y="21"/>
                        <a:pt x="38" y="24"/>
                      </a:cubicBezTo>
                      <a:cubicBezTo>
                        <a:pt x="33" y="23"/>
                        <a:pt x="31" y="22"/>
                        <a:pt x="28" y="20"/>
                      </a:cubicBezTo>
                      <a:cubicBezTo>
                        <a:pt x="23" y="20"/>
                        <a:pt x="18" y="20"/>
                        <a:pt x="13" y="20"/>
                      </a:cubicBezTo>
                      <a:cubicBezTo>
                        <a:pt x="21" y="26"/>
                        <a:pt x="31" y="28"/>
                        <a:pt x="43" y="28"/>
                      </a:cubicBezTo>
                      <a:cubicBezTo>
                        <a:pt x="44" y="30"/>
                        <a:pt x="45" y="31"/>
                        <a:pt x="46" y="32"/>
                      </a:cubicBezTo>
                      <a:cubicBezTo>
                        <a:pt x="48" y="32"/>
                        <a:pt x="50" y="32"/>
                        <a:pt x="52" y="32"/>
                      </a:cubicBezTo>
                      <a:cubicBezTo>
                        <a:pt x="51" y="31"/>
                        <a:pt x="50" y="30"/>
                        <a:pt x="49" y="28"/>
                      </a:cubicBezTo>
                      <a:cubicBezTo>
                        <a:pt x="52" y="28"/>
                        <a:pt x="54" y="28"/>
                        <a:pt x="56" y="28"/>
                      </a:cubicBezTo>
                      <a:cubicBezTo>
                        <a:pt x="69" y="26"/>
                        <a:pt x="64" y="17"/>
                        <a:pt x="46" y="13"/>
                      </a:cubicBezTo>
                      <a:close/>
                      <a:moveTo>
                        <a:pt x="21" y="6"/>
                      </a:moveTo>
                      <a:cubicBezTo>
                        <a:pt x="22" y="8"/>
                        <a:pt x="24" y="9"/>
                        <a:pt x="25" y="11"/>
                      </a:cubicBezTo>
                      <a:cubicBezTo>
                        <a:pt x="18" y="10"/>
                        <a:pt x="15" y="7"/>
                        <a:pt x="21" y="6"/>
                      </a:cubicBezTo>
                      <a:close/>
                      <a:moveTo>
                        <a:pt x="44" y="24"/>
                      </a:moveTo>
                      <a:cubicBezTo>
                        <a:pt x="42" y="22"/>
                        <a:pt x="40" y="20"/>
                        <a:pt x="38" y="18"/>
                      </a:cubicBezTo>
                      <a:cubicBezTo>
                        <a:pt x="49" y="19"/>
                        <a:pt x="52" y="23"/>
                        <a:pt x="4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sp>
            <p:nvSpPr>
              <p:cNvPr id="124" name="Freeform 10">
                <a:extLst>
                  <a:ext uri="{FF2B5EF4-FFF2-40B4-BE49-F238E27FC236}">
                    <a16:creationId xmlns:a16="http://schemas.microsoft.com/office/drawing/2014/main" id="{8102D5B1-1A4A-D0CC-FB50-F096EEABDCB6}"/>
                  </a:ext>
                </a:extLst>
              </p:cNvPr>
              <p:cNvSpPr>
                <a:spLocks/>
              </p:cNvSpPr>
              <p:nvPr/>
            </p:nvSpPr>
            <p:spPr bwMode="auto">
              <a:xfrm>
                <a:off x="7089615" y="372469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25" name="Freeform 11">
                <a:extLst>
                  <a:ext uri="{FF2B5EF4-FFF2-40B4-BE49-F238E27FC236}">
                    <a16:creationId xmlns:a16="http://schemas.microsoft.com/office/drawing/2014/main" id="{CBBFCFAE-C014-CEB9-9E63-19308A7EC57E}"/>
                  </a:ext>
                </a:extLst>
              </p:cNvPr>
              <p:cNvSpPr>
                <a:spLocks/>
              </p:cNvSpPr>
              <p:nvPr/>
            </p:nvSpPr>
            <p:spPr bwMode="auto">
              <a:xfrm>
                <a:off x="7089615" y="3646698"/>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26" name="Freeform 12">
                <a:extLst>
                  <a:ext uri="{FF2B5EF4-FFF2-40B4-BE49-F238E27FC236}">
                    <a16:creationId xmlns:a16="http://schemas.microsoft.com/office/drawing/2014/main" id="{A35D7C55-D9AF-2AB6-919B-51295AE01DA8}"/>
                  </a:ext>
                </a:extLst>
              </p:cNvPr>
              <p:cNvSpPr>
                <a:spLocks/>
              </p:cNvSpPr>
              <p:nvPr/>
            </p:nvSpPr>
            <p:spPr bwMode="auto">
              <a:xfrm>
                <a:off x="7089615" y="357259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grpSp>
          <p:nvGrpSpPr>
            <p:cNvPr id="133" name="Group 132">
              <a:extLst>
                <a:ext uri="{FF2B5EF4-FFF2-40B4-BE49-F238E27FC236}">
                  <a16:creationId xmlns:a16="http://schemas.microsoft.com/office/drawing/2014/main" id="{A21AAD83-08A4-B942-768B-4D14B73D4484}"/>
                </a:ext>
              </a:extLst>
            </p:cNvPr>
            <p:cNvGrpSpPr/>
            <p:nvPr/>
          </p:nvGrpSpPr>
          <p:grpSpPr>
            <a:xfrm>
              <a:off x="2794343" y="4077563"/>
              <a:ext cx="576219" cy="743380"/>
              <a:chOff x="5486672" y="2438699"/>
              <a:chExt cx="1024389" cy="1321564"/>
            </a:xfrm>
            <a:solidFill>
              <a:srgbClr val="004346"/>
            </a:solidFill>
          </p:grpSpPr>
          <p:sp>
            <p:nvSpPr>
              <p:cNvPr id="134" name="Freeform 5">
                <a:extLst>
                  <a:ext uri="{FF2B5EF4-FFF2-40B4-BE49-F238E27FC236}">
                    <a16:creationId xmlns:a16="http://schemas.microsoft.com/office/drawing/2014/main" id="{2708BAB9-4D40-75AF-EC63-D87C8AEBE0FB}"/>
                  </a:ext>
                </a:extLst>
              </p:cNvPr>
              <p:cNvSpPr>
                <a:spLocks/>
              </p:cNvSpPr>
              <p:nvPr/>
            </p:nvSpPr>
            <p:spPr bwMode="auto">
              <a:xfrm>
                <a:off x="5486672" y="2494595"/>
                <a:ext cx="1024388"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37" name="Freeform 6">
                <a:extLst>
                  <a:ext uri="{FF2B5EF4-FFF2-40B4-BE49-F238E27FC236}">
                    <a16:creationId xmlns:a16="http://schemas.microsoft.com/office/drawing/2014/main" id="{45558B68-5D0C-B5DB-5327-C2C32F733F93}"/>
                  </a:ext>
                </a:extLst>
              </p:cNvPr>
              <p:cNvSpPr>
                <a:spLocks/>
              </p:cNvSpPr>
              <p:nvPr/>
            </p:nvSpPr>
            <p:spPr bwMode="auto">
              <a:xfrm>
                <a:off x="5486672" y="2720792"/>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38" name="Freeform 7">
                <a:extLst>
                  <a:ext uri="{FF2B5EF4-FFF2-40B4-BE49-F238E27FC236}">
                    <a16:creationId xmlns:a16="http://schemas.microsoft.com/office/drawing/2014/main" id="{E51E9C2A-9423-C2C4-740B-0A8A7224911B}"/>
                  </a:ext>
                </a:extLst>
              </p:cNvPr>
              <p:cNvSpPr>
                <a:spLocks/>
              </p:cNvSpPr>
              <p:nvPr/>
            </p:nvSpPr>
            <p:spPr bwMode="auto">
              <a:xfrm>
                <a:off x="5486672" y="2642793"/>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6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39" name="Freeform 8">
                <a:extLst>
                  <a:ext uri="{FF2B5EF4-FFF2-40B4-BE49-F238E27FC236}">
                    <a16:creationId xmlns:a16="http://schemas.microsoft.com/office/drawing/2014/main" id="{002D2BF2-C3A0-3B9F-F6E1-FB213D1D8AC7}"/>
                  </a:ext>
                </a:extLst>
              </p:cNvPr>
              <p:cNvSpPr>
                <a:spLocks/>
              </p:cNvSpPr>
              <p:nvPr/>
            </p:nvSpPr>
            <p:spPr bwMode="auto">
              <a:xfrm>
                <a:off x="5486672" y="2568694"/>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5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40" name="Freeform 9">
                <a:extLst>
                  <a:ext uri="{FF2B5EF4-FFF2-40B4-BE49-F238E27FC236}">
                    <a16:creationId xmlns:a16="http://schemas.microsoft.com/office/drawing/2014/main" id="{9C1257F7-04A4-6D8E-F71E-748D0EAC61C1}"/>
                  </a:ext>
                </a:extLst>
              </p:cNvPr>
              <p:cNvSpPr>
                <a:spLocks/>
              </p:cNvSpPr>
              <p:nvPr/>
            </p:nvSpPr>
            <p:spPr bwMode="auto">
              <a:xfrm>
                <a:off x="5486672" y="2792292"/>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41" name="Freeform 10">
                <a:extLst>
                  <a:ext uri="{FF2B5EF4-FFF2-40B4-BE49-F238E27FC236}">
                    <a16:creationId xmlns:a16="http://schemas.microsoft.com/office/drawing/2014/main" id="{AE879A60-C8CA-9DEC-15EC-354D5FB22AB6}"/>
                  </a:ext>
                </a:extLst>
              </p:cNvPr>
              <p:cNvSpPr>
                <a:spLocks/>
              </p:cNvSpPr>
              <p:nvPr/>
            </p:nvSpPr>
            <p:spPr bwMode="auto">
              <a:xfrm>
                <a:off x="5486672" y="301979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42" name="Freeform 11">
                <a:extLst>
                  <a:ext uri="{FF2B5EF4-FFF2-40B4-BE49-F238E27FC236}">
                    <a16:creationId xmlns:a16="http://schemas.microsoft.com/office/drawing/2014/main" id="{8114BF20-171D-75F8-1B46-C9A7CFAFAE09}"/>
                  </a:ext>
                </a:extLst>
              </p:cNvPr>
              <p:cNvSpPr>
                <a:spLocks/>
              </p:cNvSpPr>
              <p:nvPr/>
            </p:nvSpPr>
            <p:spPr bwMode="auto">
              <a:xfrm>
                <a:off x="5486672" y="2941790"/>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43" name="Freeform 12">
                <a:extLst>
                  <a:ext uri="{FF2B5EF4-FFF2-40B4-BE49-F238E27FC236}">
                    <a16:creationId xmlns:a16="http://schemas.microsoft.com/office/drawing/2014/main" id="{4E704575-5FF2-456D-8371-05D37CB576A4}"/>
                  </a:ext>
                </a:extLst>
              </p:cNvPr>
              <p:cNvSpPr>
                <a:spLocks/>
              </p:cNvSpPr>
              <p:nvPr/>
            </p:nvSpPr>
            <p:spPr bwMode="auto">
              <a:xfrm>
                <a:off x="5486672" y="286769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nvGrpSpPr>
              <p:cNvPr id="146" name="Group 145">
                <a:extLst>
                  <a:ext uri="{FF2B5EF4-FFF2-40B4-BE49-F238E27FC236}">
                    <a16:creationId xmlns:a16="http://schemas.microsoft.com/office/drawing/2014/main" id="{35D86B22-38EC-3DFB-671C-AB4CC7B21D83}"/>
                  </a:ext>
                </a:extLst>
              </p:cNvPr>
              <p:cNvGrpSpPr/>
              <p:nvPr/>
            </p:nvGrpSpPr>
            <p:grpSpPr>
              <a:xfrm>
                <a:off x="5486672" y="2438699"/>
                <a:ext cx="1024389" cy="198898"/>
                <a:chOff x="2783455" y="2748474"/>
                <a:chExt cx="1024389" cy="198898"/>
              </a:xfrm>
              <a:grpFill/>
            </p:grpSpPr>
            <p:sp>
              <p:nvSpPr>
                <p:cNvPr id="155" name="Freeform 13">
                  <a:extLst>
                    <a:ext uri="{FF2B5EF4-FFF2-40B4-BE49-F238E27FC236}">
                      <a16:creationId xmlns:a16="http://schemas.microsoft.com/office/drawing/2014/main" id="{099BBA08-0A5F-C937-5A7A-3E3A410F2179}"/>
                    </a:ext>
                  </a:extLst>
                </p:cNvPr>
                <p:cNvSpPr>
                  <a:spLocks noEditPoints="1"/>
                </p:cNvSpPr>
                <p:nvPr/>
              </p:nvSpPr>
              <p:spPr bwMode="auto">
                <a:xfrm>
                  <a:off x="2783455" y="2748474"/>
                  <a:ext cx="1024389" cy="198898"/>
                </a:xfrm>
                <a:custGeom>
                  <a:avLst/>
                  <a:gdLst>
                    <a:gd name="T0" fmla="*/ 295 w 331"/>
                    <a:gd name="T1" fmla="*/ 32 h 64"/>
                    <a:gd name="T2" fmla="*/ 261 w 331"/>
                    <a:gd name="T3" fmla="*/ 1 h 64"/>
                    <a:gd name="T4" fmla="*/ 130 w 331"/>
                    <a:gd name="T5" fmla="*/ 1 h 64"/>
                    <a:gd name="T6" fmla="*/ 0 w 331"/>
                    <a:gd name="T7" fmla="*/ 0 h 64"/>
                    <a:gd name="T8" fmla="*/ 0 w 331"/>
                    <a:gd name="T9" fmla="*/ 4 h 64"/>
                    <a:gd name="T10" fmla="*/ 25 w 331"/>
                    <a:gd name="T11" fmla="*/ 32 h 64"/>
                    <a:gd name="T12" fmla="*/ 54 w 331"/>
                    <a:gd name="T13" fmla="*/ 64 h 64"/>
                    <a:gd name="T14" fmla="*/ 193 w 331"/>
                    <a:gd name="T15" fmla="*/ 64 h 64"/>
                    <a:gd name="T16" fmla="*/ 331 w 331"/>
                    <a:gd name="T17" fmla="*/ 64 h 64"/>
                    <a:gd name="T18" fmla="*/ 295 w 331"/>
                    <a:gd name="T19" fmla="*/ 32 h 64"/>
                    <a:gd name="T20" fmla="*/ 187 w 331"/>
                    <a:gd name="T21" fmla="*/ 58 h 64"/>
                    <a:gd name="T22" fmla="*/ 63 w 331"/>
                    <a:gd name="T23" fmla="*/ 58 h 64"/>
                    <a:gd name="T24" fmla="*/ 40 w 331"/>
                    <a:gd name="T25" fmla="*/ 32 h 64"/>
                    <a:gd name="T26" fmla="*/ 17 w 331"/>
                    <a:gd name="T27" fmla="*/ 6 h 64"/>
                    <a:gd name="T28" fmla="*/ 136 w 331"/>
                    <a:gd name="T29" fmla="*/ 7 h 64"/>
                    <a:gd name="T30" fmla="*/ 254 w 331"/>
                    <a:gd name="T31" fmla="*/ 7 h 64"/>
                    <a:gd name="T32" fmla="*/ 281 w 331"/>
                    <a:gd name="T33" fmla="*/ 32 h 64"/>
                    <a:gd name="T34" fmla="*/ 309 w 331"/>
                    <a:gd name="T35" fmla="*/ 58 h 64"/>
                    <a:gd name="T36" fmla="*/ 187 w 331"/>
                    <a:gd name="T3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64">
                      <a:moveTo>
                        <a:pt x="295" y="32"/>
                      </a:moveTo>
                      <a:cubicBezTo>
                        <a:pt x="284" y="22"/>
                        <a:pt x="272" y="11"/>
                        <a:pt x="261" y="1"/>
                      </a:cubicBezTo>
                      <a:cubicBezTo>
                        <a:pt x="218" y="1"/>
                        <a:pt x="174" y="1"/>
                        <a:pt x="130" y="1"/>
                      </a:cubicBezTo>
                      <a:cubicBezTo>
                        <a:pt x="0" y="0"/>
                        <a:pt x="0" y="0"/>
                        <a:pt x="0" y="0"/>
                      </a:cubicBezTo>
                      <a:cubicBezTo>
                        <a:pt x="0" y="4"/>
                        <a:pt x="0" y="4"/>
                        <a:pt x="0" y="4"/>
                      </a:cubicBezTo>
                      <a:cubicBezTo>
                        <a:pt x="8" y="13"/>
                        <a:pt x="16" y="22"/>
                        <a:pt x="25" y="32"/>
                      </a:cubicBezTo>
                      <a:cubicBezTo>
                        <a:pt x="34" y="42"/>
                        <a:pt x="44" y="53"/>
                        <a:pt x="54" y="64"/>
                      </a:cubicBezTo>
                      <a:cubicBezTo>
                        <a:pt x="101" y="64"/>
                        <a:pt x="147" y="64"/>
                        <a:pt x="193" y="64"/>
                      </a:cubicBezTo>
                      <a:cubicBezTo>
                        <a:pt x="240" y="64"/>
                        <a:pt x="286" y="64"/>
                        <a:pt x="331" y="64"/>
                      </a:cubicBezTo>
                      <a:cubicBezTo>
                        <a:pt x="319" y="53"/>
                        <a:pt x="307" y="43"/>
                        <a:pt x="295" y="32"/>
                      </a:cubicBezTo>
                      <a:close/>
                      <a:moveTo>
                        <a:pt x="187" y="58"/>
                      </a:moveTo>
                      <a:cubicBezTo>
                        <a:pt x="146" y="58"/>
                        <a:pt x="105" y="58"/>
                        <a:pt x="63" y="58"/>
                      </a:cubicBezTo>
                      <a:cubicBezTo>
                        <a:pt x="55" y="49"/>
                        <a:pt x="47" y="40"/>
                        <a:pt x="40" y="32"/>
                      </a:cubicBezTo>
                      <a:cubicBezTo>
                        <a:pt x="32" y="23"/>
                        <a:pt x="24" y="15"/>
                        <a:pt x="17" y="6"/>
                      </a:cubicBezTo>
                      <a:cubicBezTo>
                        <a:pt x="57" y="6"/>
                        <a:pt x="96" y="7"/>
                        <a:pt x="136" y="7"/>
                      </a:cubicBezTo>
                      <a:cubicBezTo>
                        <a:pt x="175" y="7"/>
                        <a:pt x="214" y="7"/>
                        <a:pt x="254" y="7"/>
                      </a:cubicBezTo>
                      <a:cubicBezTo>
                        <a:pt x="263" y="15"/>
                        <a:pt x="272" y="24"/>
                        <a:pt x="281" y="32"/>
                      </a:cubicBezTo>
                      <a:cubicBezTo>
                        <a:pt x="290" y="40"/>
                        <a:pt x="300" y="49"/>
                        <a:pt x="309" y="58"/>
                      </a:cubicBezTo>
                      <a:cubicBezTo>
                        <a:pt x="269" y="58"/>
                        <a:pt x="228" y="58"/>
                        <a:pt x="18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6" name="Freeform 14">
                  <a:extLst>
                    <a:ext uri="{FF2B5EF4-FFF2-40B4-BE49-F238E27FC236}">
                      <a16:creationId xmlns:a16="http://schemas.microsoft.com/office/drawing/2014/main" id="{A95BD04E-903F-0084-1A00-390098420110}"/>
                    </a:ext>
                  </a:extLst>
                </p:cNvPr>
                <p:cNvSpPr>
                  <a:spLocks/>
                </p:cNvSpPr>
                <p:nvPr/>
              </p:nvSpPr>
              <p:spPr bwMode="auto">
                <a:xfrm>
                  <a:off x="2891355" y="2784880"/>
                  <a:ext cx="405595" cy="124798"/>
                </a:xfrm>
                <a:custGeom>
                  <a:avLst/>
                  <a:gdLst>
                    <a:gd name="T0" fmla="*/ 108 w 131"/>
                    <a:gd name="T1" fmla="*/ 35 h 40"/>
                    <a:gd name="T2" fmla="*/ 79 w 131"/>
                    <a:gd name="T3" fmla="*/ 20 h 40"/>
                    <a:gd name="T4" fmla="*/ 79 w 131"/>
                    <a:gd name="T5" fmla="*/ 5 h 40"/>
                    <a:gd name="T6" fmla="*/ 89 w 131"/>
                    <a:gd name="T7" fmla="*/ 1 h 40"/>
                    <a:gd name="T8" fmla="*/ 13 w 131"/>
                    <a:gd name="T9" fmla="*/ 0 h 40"/>
                    <a:gd name="T10" fmla="*/ 0 w 131"/>
                    <a:gd name="T11" fmla="*/ 6 h 40"/>
                    <a:gd name="T12" fmla="*/ 25 w 131"/>
                    <a:gd name="T13" fmla="*/ 33 h 40"/>
                    <a:gd name="T14" fmla="*/ 49 w 131"/>
                    <a:gd name="T15" fmla="*/ 40 h 40"/>
                    <a:gd name="T16" fmla="*/ 131 w 131"/>
                    <a:gd name="T17" fmla="*/ 40 h 40"/>
                    <a:gd name="T18" fmla="*/ 108 w 131"/>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0">
                      <a:moveTo>
                        <a:pt x="108" y="35"/>
                      </a:moveTo>
                      <a:cubicBezTo>
                        <a:pt x="95" y="31"/>
                        <a:pt x="85" y="25"/>
                        <a:pt x="79" y="20"/>
                      </a:cubicBezTo>
                      <a:cubicBezTo>
                        <a:pt x="74" y="14"/>
                        <a:pt x="74" y="9"/>
                        <a:pt x="79" y="5"/>
                      </a:cubicBezTo>
                      <a:cubicBezTo>
                        <a:pt x="81" y="3"/>
                        <a:pt x="85" y="2"/>
                        <a:pt x="89" y="1"/>
                      </a:cubicBezTo>
                      <a:cubicBezTo>
                        <a:pt x="13" y="0"/>
                        <a:pt x="13" y="0"/>
                        <a:pt x="13" y="0"/>
                      </a:cubicBezTo>
                      <a:cubicBezTo>
                        <a:pt x="14" y="3"/>
                        <a:pt x="9" y="6"/>
                        <a:pt x="0" y="6"/>
                      </a:cubicBezTo>
                      <a:cubicBezTo>
                        <a:pt x="7" y="13"/>
                        <a:pt x="18" y="25"/>
                        <a:pt x="25" y="33"/>
                      </a:cubicBezTo>
                      <a:cubicBezTo>
                        <a:pt x="35" y="34"/>
                        <a:pt x="45" y="36"/>
                        <a:pt x="49" y="40"/>
                      </a:cubicBezTo>
                      <a:cubicBezTo>
                        <a:pt x="131" y="40"/>
                        <a:pt x="131" y="40"/>
                        <a:pt x="131" y="40"/>
                      </a:cubicBezTo>
                      <a:cubicBezTo>
                        <a:pt x="123" y="39"/>
                        <a:pt x="115" y="3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7" name="Freeform 15">
                  <a:extLst>
                    <a:ext uri="{FF2B5EF4-FFF2-40B4-BE49-F238E27FC236}">
                      <a16:creationId xmlns:a16="http://schemas.microsoft.com/office/drawing/2014/main" id="{854F5F47-6432-A018-5FAC-CB464C36C47E}"/>
                    </a:ext>
                  </a:extLst>
                </p:cNvPr>
                <p:cNvSpPr>
                  <a:spLocks/>
                </p:cNvSpPr>
                <p:nvPr/>
              </p:nvSpPr>
              <p:spPr bwMode="auto">
                <a:xfrm>
                  <a:off x="3672648" y="2887578"/>
                  <a:ext cx="0" cy="390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8" name="Freeform 16">
                  <a:extLst>
                    <a:ext uri="{FF2B5EF4-FFF2-40B4-BE49-F238E27FC236}">
                      <a16:creationId xmlns:a16="http://schemas.microsoft.com/office/drawing/2014/main" id="{62A9A3C4-F995-F719-22B7-76D6C8607B11}"/>
                    </a:ext>
                  </a:extLst>
                </p:cNvPr>
                <p:cNvSpPr>
                  <a:spLocks/>
                </p:cNvSpPr>
                <p:nvPr/>
              </p:nvSpPr>
              <p:spPr bwMode="auto">
                <a:xfrm>
                  <a:off x="3276153" y="2788775"/>
                  <a:ext cx="396497" cy="120899"/>
                </a:xfrm>
                <a:custGeom>
                  <a:avLst/>
                  <a:gdLst>
                    <a:gd name="T0" fmla="*/ 72 w 128"/>
                    <a:gd name="T1" fmla="*/ 0 h 39"/>
                    <a:gd name="T2" fmla="*/ 0 w 128"/>
                    <a:gd name="T3" fmla="*/ 0 h 39"/>
                    <a:gd name="T4" fmla="*/ 20 w 128"/>
                    <a:gd name="T5" fmla="*/ 4 h 39"/>
                    <a:gd name="T6" fmla="*/ 48 w 128"/>
                    <a:gd name="T7" fmla="*/ 19 h 39"/>
                    <a:gd name="T8" fmla="*/ 50 w 128"/>
                    <a:gd name="T9" fmla="*/ 34 h 39"/>
                    <a:gd name="T10" fmla="*/ 37 w 128"/>
                    <a:gd name="T11" fmla="*/ 39 h 39"/>
                    <a:gd name="T12" fmla="*/ 114 w 128"/>
                    <a:gd name="T13" fmla="*/ 39 h 39"/>
                    <a:gd name="T14" fmla="*/ 128 w 128"/>
                    <a:gd name="T15" fmla="*/ 32 h 39"/>
                    <a:gd name="T16" fmla="*/ 98 w 128"/>
                    <a:gd name="T17" fmla="*/ 6 h 39"/>
                    <a:gd name="T18" fmla="*/ 72 w 12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9">
                      <a:moveTo>
                        <a:pt x="72" y="0"/>
                      </a:moveTo>
                      <a:cubicBezTo>
                        <a:pt x="0" y="0"/>
                        <a:pt x="0" y="0"/>
                        <a:pt x="0" y="0"/>
                      </a:cubicBezTo>
                      <a:cubicBezTo>
                        <a:pt x="7" y="1"/>
                        <a:pt x="13" y="2"/>
                        <a:pt x="20" y="4"/>
                      </a:cubicBezTo>
                      <a:cubicBezTo>
                        <a:pt x="32" y="8"/>
                        <a:pt x="42" y="13"/>
                        <a:pt x="48" y="19"/>
                      </a:cubicBezTo>
                      <a:cubicBezTo>
                        <a:pt x="54" y="25"/>
                        <a:pt x="54" y="30"/>
                        <a:pt x="50" y="34"/>
                      </a:cubicBezTo>
                      <a:cubicBezTo>
                        <a:pt x="47" y="36"/>
                        <a:pt x="43" y="38"/>
                        <a:pt x="37" y="39"/>
                      </a:cubicBezTo>
                      <a:cubicBezTo>
                        <a:pt x="114" y="39"/>
                        <a:pt x="114" y="39"/>
                        <a:pt x="114" y="39"/>
                      </a:cubicBezTo>
                      <a:cubicBezTo>
                        <a:pt x="112" y="35"/>
                        <a:pt x="117" y="32"/>
                        <a:pt x="128" y="32"/>
                      </a:cubicBezTo>
                      <a:cubicBezTo>
                        <a:pt x="126" y="31"/>
                        <a:pt x="108" y="15"/>
                        <a:pt x="98" y="6"/>
                      </a:cubicBezTo>
                      <a:cubicBezTo>
                        <a:pt x="89" y="6"/>
                        <a:pt x="78" y="3"/>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9" name="Freeform 17">
                  <a:extLst>
                    <a:ext uri="{FF2B5EF4-FFF2-40B4-BE49-F238E27FC236}">
                      <a16:creationId xmlns:a16="http://schemas.microsoft.com/office/drawing/2014/main" id="{51EDA179-D106-0154-D114-EB128B15E846}"/>
                    </a:ext>
                  </a:extLst>
                </p:cNvPr>
                <p:cNvSpPr>
                  <a:spLocks noEditPoints="1"/>
                </p:cNvSpPr>
                <p:nvPr/>
              </p:nvSpPr>
              <p:spPr bwMode="auto">
                <a:xfrm>
                  <a:off x="3179946" y="2797880"/>
                  <a:ext cx="213198" cy="98799"/>
                </a:xfrm>
                <a:custGeom>
                  <a:avLst/>
                  <a:gdLst>
                    <a:gd name="T0" fmla="*/ 46 w 69"/>
                    <a:gd name="T1" fmla="*/ 13 h 32"/>
                    <a:gd name="T2" fmla="*/ 32 w 69"/>
                    <a:gd name="T3" fmla="*/ 11 h 32"/>
                    <a:gd name="T4" fmla="*/ 26 w 69"/>
                    <a:gd name="T5" fmla="*/ 6 h 32"/>
                    <a:gd name="T6" fmla="*/ 34 w 69"/>
                    <a:gd name="T7" fmla="*/ 9 h 32"/>
                    <a:gd name="T8" fmla="*/ 48 w 69"/>
                    <a:gd name="T9" fmla="*/ 8 h 32"/>
                    <a:gd name="T10" fmla="*/ 22 w 69"/>
                    <a:gd name="T11" fmla="*/ 2 h 32"/>
                    <a:gd name="T12" fmla="*/ 20 w 69"/>
                    <a:gd name="T13" fmla="*/ 0 h 32"/>
                    <a:gd name="T14" fmla="*/ 14 w 69"/>
                    <a:gd name="T15" fmla="*/ 0 h 32"/>
                    <a:gd name="T16" fmla="*/ 16 w 69"/>
                    <a:gd name="T17" fmla="*/ 2 h 32"/>
                    <a:gd name="T18" fmla="*/ 4 w 69"/>
                    <a:gd name="T19" fmla="*/ 4 h 32"/>
                    <a:gd name="T20" fmla="*/ 19 w 69"/>
                    <a:gd name="T21" fmla="*/ 15 h 32"/>
                    <a:gd name="T22" fmla="*/ 32 w 69"/>
                    <a:gd name="T23" fmla="*/ 17 h 32"/>
                    <a:gd name="T24" fmla="*/ 38 w 69"/>
                    <a:gd name="T25" fmla="*/ 24 h 32"/>
                    <a:gd name="T26" fmla="*/ 28 w 69"/>
                    <a:gd name="T27" fmla="*/ 20 h 32"/>
                    <a:gd name="T28" fmla="*/ 13 w 69"/>
                    <a:gd name="T29" fmla="*/ 20 h 32"/>
                    <a:gd name="T30" fmla="*/ 43 w 69"/>
                    <a:gd name="T31" fmla="*/ 28 h 32"/>
                    <a:gd name="T32" fmla="*/ 46 w 69"/>
                    <a:gd name="T33" fmla="*/ 32 h 32"/>
                    <a:gd name="T34" fmla="*/ 52 w 69"/>
                    <a:gd name="T35" fmla="*/ 32 h 32"/>
                    <a:gd name="T36" fmla="*/ 49 w 69"/>
                    <a:gd name="T37" fmla="*/ 28 h 32"/>
                    <a:gd name="T38" fmla="*/ 56 w 69"/>
                    <a:gd name="T39" fmla="*/ 28 h 32"/>
                    <a:gd name="T40" fmla="*/ 46 w 69"/>
                    <a:gd name="T41" fmla="*/ 13 h 32"/>
                    <a:gd name="T42" fmla="*/ 21 w 69"/>
                    <a:gd name="T43" fmla="*/ 6 h 32"/>
                    <a:gd name="T44" fmla="*/ 25 w 69"/>
                    <a:gd name="T45" fmla="*/ 11 h 32"/>
                    <a:gd name="T46" fmla="*/ 21 w 69"/>
                    <a:gd name="T47" fmla="*/ 6 h 32"/>
                    <a:gd name="T48" fmla="*/ 44 w 69"/>
                    <a:gd name="T49" fmla="*/ 24 h 32"/>
                    <a:gd name="T50" fmla="*/ 38 w 69"/>
                    <a:gd name="T51" fmla="*/ 18 h 32"/>
                    <a:gd name="T52" fmla="*/ 44 w 69"/>
                    <a:gd name="T5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32">
                      <a:moveTo>
                        <a:pt x="46" y="13"/>
                      </a:moveTo>
                      <a:cubicBezTo>
                        <a:pt x="42" y="13"/>
                        <a:pt x="38" y="12"/>
                        <a:pt x="32" y="11"/>
                      </a:cubicBezTo>
                      <a:cubicBezTo>
                        <a:pt x="30" y="10"/>
                        <a:pt x="28" y="8"/>
                        <a:pt x="26" y="6"/>
                      </a:cubicBezTo>
                      <a:cubicBezTo>
                        <a:pt x="30" y="7"/>
                        <a:pt x="31" y="8"/>
                        <a:pt x="34" y="9"/>
                      </a:cubicBezTo>
                      <a:cubicBezTo>
                        <a:pt x="39" y="9"/>
                        <a:pt x="43" y="8"/>
                        <a:pt x="48" y="8"/>
                      </a:cubicBezTo>
                      <a:cubicBezTo>
                        <a:pt x="41" y="4"/>
                        <a:pt x="32" y="2"/>
                        <a:pt x="22" y="2"/>
                      </a:cubicBezTo>
                      <a:cubicBezTo>
                        <a:pt x="21" y="1"/>
                        <a:pt x="21" y="1"/>
                        <a:pt x="20" y="0"/>
                      </a:cubicBezTo>
                      <a:cubicBezTo>
                        <a:pt x="18" y="0"/>
                        <a:pt x="16" y="0"/>
                        <a:pt x="14" y="0"/>
                      </a:cubicBezTo>
                      <a:cubicBezTo>
                        <a:pt x="15" y="1"/>
                        <a:pt x="16" y="1"/>
                        <a:pt x="16" y="2"/>
                      </a:cubicBezTo>
                      <a:cubicBezTo>
                        <a:pt x="10" y="2"/>
                        <a:pt x="6" y="3"/>
                        <a:pt x="4" y="4"/>
                      </a:cubicBezTo>
                      <a:cubicBezTo>
                        <a:pt x="0" y="7"/>
                        <a:pt x="7" y="13"/>
                        <a:pt x="19" y="15"/>
                      </a:cubicBezTo>
                      <a:cubicBezTo>
                        <a:pt x="21" y="16"/>
                        <a:pt x="26" y="17"/>
                        <a:pt x="32" y="17"/>
                      </a:cubicBezTo>
                      <a:cubicBezTo>
                        <a:pt x="34" y="19"/>
                        <a:pt x="36" y="21"/>
                        <a:pt x="38" y="24"/>
                      </a:cubicBezTo>
                      <a:cubicBezTo>
                        <a:pt x="33" y="23"/>
                        <a:pt x="31" y="22"/>
                        <a:pt x="28" y="20"/>
                      </a:cubicBezTo>
                      <a:cubicBezTo>
                        <a:pt x="23" y="20"/>
                        <a:pt x="18" y="20"/>
                        <a:pt x="13" y="20"/>
                      </a:cubicBezTo>
                      <a:cubicBezTo>
                        <a:pt x="21" y="26"/>
                        <a:pt x="31" y="28"/>
                        <a:pt x="43" y="28"/>
                      </a:cubicBezTo>
                      <a:cubicBezTo>
                        <a:pt x="44" y="30"/>
                        <a:pt x="45" y="31"/>
                        <a:pt x="46" y="32"/>
                      </a:cubicBezTo>
                      <a:cubicBezTo>
                        <a:pt x="48" y="32"/>
                        <a:pt x="50" y="32"/>
                        <a:pt x="52" y="32"/>
                      </a:cubicBezTo>
                      <a:cubicBezTo>
                        <a:pt x="51" y="31"/>
                        <a:pt x="50" y="30"/>
                        <a:pt x="49" y="28"/>
                      </a:cubicBezTo>
                      <a:cubicBezTo>
                        <a:pt x="52" y="28"/>
                        <a:pt x="54" y="28"/>
                        <a:pt x="56" y="28"/>
                      </a:cubicBezTo>
                      <a:cubicBezTo>
                        <a:pt x="69" y="26"/>
                        <a:pt x="64" y="17"/>
                        <a:pt x="46" y="13"/>
                      </a:cubicBezTo>
                      <a:close/>
                      <a:moveTo>
                        <a:pt x="21" y="6"/>
                      </a:moveTo>
                      <a:cubicBezTo>
                        <a:pt x="22" y="8"/>
                        <a:pt x="24" y="9"/>
                        <a:pt x="25" y="11"/>
                      </a:cubicBezTo>
                      <a:cubicBezTo>
                        <a:pt x="18" y="10"/>
                        <a:pt x="15" y="7"/>
                        <a:pt x="21" y="6"/>
                      </a:cubicBezTo>
                      <a:close/>
                      <a:moveTo>
                        <a:pt x="44" y="24"/>
                      </a:moveTo>
                      <a:cubicBezTo>
                        <a:pt x="42" y="22"/>
                        <a:pt x="40" y="20"/>
                        <a:pt x="38" y="18"/>
                      </a:cubicBezTo>
                      <a:cubicBezTo>
                        <a:pt x="49" y="19"/>
                        <a:pt x="52" y="23"/>
                        <a:pt x="4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sp>
            <p:nvSpPr>
              <p:cNvPr id="148" name="Freeform 10">
                <a:extLst>
                  <a:ext uri="{FF2B5EF4-FFF2-40B4-BE49-F238E27FC236}">
                    <a16:creationId xmlns:a16="http://schemas.microsoft.com/office/drawing/2014/main" id="{A203752C-3081-A135-9CD5-D9777978E434}"/>
                  </a:ext>
                </a:extLst>
              </p:cNvPr>
              <p:cNvSpPr>
                <a:spLocks/>
              </p:cNvSpPr>
              <p:nvPr/>
            </p:nvSpPr>
            <p:spPr bwMode="auto">
              <a:xfrm>
                <a:off x="5486672" y="324478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49" name="Freeform 11">
                <a:extLst>
                  <a:ext uri="{FF2B5EF4-FFF2-40B4-BE49-F238E27FC236}">
                    <a16:creationId xmlns:a16="http://schemas.microsoft.com/office/drawing/2014/main" id="{2A5C70A5-B745-A9D1-6F5E-A1832284A433}"/>
                  </a:ext>
                </a:extLst>
              </p:cNvPr>
              <p:cNvSpPr>
                <a:spLocks/>
              </p:cNvSpPr>
              <p:nvPr/>
            </p:nvSpPr>
            <p:spPr bwMode="auto">
              <a:xfrm>
                <a:off x="5486672" y="3166788"/>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0" name="Freeform 12">
                <a:extLst>
                  <a:ext uri="{FF2B5EF4-FFF2-40B4-BE49-F238E27FC236}">
                    <a16:creationId xmlns:a16="http://schemas.microsoft.com/office/drawing/2014/main" id="{38A892F8-DB5B-A182-CCAD-E21D4C47E803}"/>
                  </a:ext>
                </a:extLst>
              </p:cNvPr>
              <p:cNvSpPr>
                <a:spLocks/>
              </p:cNvSpPr>
              <p:nvPr/>
            </p:nvSpPr>
            <p:spPr bwMode="auto">
              <a:xfrm>
                <a:off x="5486672" y="309268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1" name="Freeform 10">
                <a:extLst>
                  <a:ext uri="{FF2B5EF4-FFF2-40B4-BE49-F238E27FC236}">
                    <a16:creationId xmlns:a16="http://schemas.microsoft.com/office/drawing/2014/main" id="{36CB3BD4-F11A-9CBC-8592-E2F0590BD803}"/>
                  </a:ext>
                </a:extLst>
              </p:cNvPr>
              <p:cNvSpPr>
                <a:spLocks/>
              </p:cNvSpPr>
              <p:nvPr/>
            </p:nvSpPr>
            <p:spPr bwMode="auto">
              <a:xfrm>
                <a:off x="5486672" y="3476768"/>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2" name="Freeform 11">
                <a:extLst>
                  <a:ext uri="{FF2B5EF4-FFF2-40B4-BE49-F238E27FC236}">
                    <a16:creationId xmlns:a16="http://schemas.microsoft.com/office/drawing/2014/main" id="{9468458D-CAE9-7702-1287-63A6BE04F91A}"/>
                  </a:ext>
                </a:extLst>
              </p:cNvPr>
              <p:cNvSpPr>
                <a:spLocks/>
              </p:cNvSpPr>
              <p:nvPr/>
            </p:nvSpPr>
            <p:spPr bwMode="auto">
              <a:xfrm>
                <a:off x="5486672" y="3398767"/>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3" name="Freeform 12">
                <a:extLst>
                  <a:ext uri="{FF2B5EF4-FFF2-40B4-BE49-F238E27FC236}">
                    <a16:creationId xmlns:a16="http://schemas.microsoft.com/office/drawing/2014/main" id="{792751BA-D1A7-4AE0-FC75-2F25ED4B50BE}"/>
                  </a:ext>
                </a:extLst>
              </p:cNvPr>
              <p:cNvSpPr>
                <a:spLocks/>
              </p:cNvSpPr>
              <p:nvPr/>
            </p:nvSpPr>
            <p:spPr bwMode="auto">
              <a:xfrm>
                <a:off x="5486672" y="3324668"/>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54" name="Freeform 12">
                <a:extLst>
                  <a:ext uri="{FF2B5EF4-FFF2-40B4-BE49-F238E27FC236}">
                    <a16:creationId xmlns:a16="http://schemas.microsoft.com/office/drawing/2014/main" id="{C83E9D28-24B9-169A-4D37-0CE2B57960AB}"/>
                  </a:ext>
                </a:extLst>
              </p:cNvPr>
              <p:cNvSpPr>
                <a:spLocks/>
              </p:cNvSpPr>
              <p:nvPr/>
            </p:nvSpPr>
            <p:spPr bwMode="auto">
              <a:xfrm>
                <a:off x="5486672" y="3549666"/>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grpSp>
          <p:nvGrpSpPr>
            <p:cNvPr id="160" name="Group 159">
              <a:extLst>
                <a:ext uri="{FF2B5EF4-FFF2-40B4-BE49-F238E27FC236}">
                  <a16:creationId xmlns:a16="http://schemas.microsoft.com/office/drawing/2014/main" id="{1E6A970A-2078-B4F4-4AD1-36259D5C24E7}"/>
                </a:ext>
              </a:extLst>
            </p:cNvPr>
            <p:cNvGrpSpPr/>
            <p:nvPr/>
          </p:nvGrpSpPr>
          <p:grpSpPr>
            <a:xfrm>
              <a:off x="2043435" y="3782140"/>
              <a:ext cx="576219" cy="1040131"/>
              <a:chOff x="8489975" y="2088772"/>
              <a:chExt cx="1024389" cy="1849122"/>
            </a:xfrm>
            <a:solidFill>
              <a:srgbClr val="A2C9B2"/>
            </a:solidFill>
          </p:grpSpPr>
          <p:sp>
            <p:nvSpPr>
              <p:cNvPr id="161" name="Freeform 5">
                <a:extLst>
                  <a:ext uri="{FF2B5EF4-FFF2-40B4-BE49-F238E27FC236}">
                    <a16:creationId xmlns:a16="http://schemas.microsoft.com/office/drawing/2014/main" id="{FEA329E4-2731-9C76-602E-5ECA1281CCB0}"/>
                  </a:ext>
                </a:extLst>
              </p:cNvPr>
              <p:cNvSpPr>
                <a:spLocks/>
              </p:cNvSpPr>
              <p:nvPr/>
            </p:nvSpPr>
            <p:spPr bwMode="auto">
              <a:xfrm>
                <a:off x="8489975" y="2144668"/>
                <a:ext cx="1024388"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2" name="Freeform 6">
                <a:extLst>
                  <a:ext uri="{FF2B5EF4-FFF2-40B4-BE49-F238E27FC236}">
                    <a16:creationId xmlns:a16="http://schemas.microsoft.com/office/drawing/2014/main" id="{A641F35E-16F1-CEF7-7468-0A376D69F8C2}"/>
                  </a:ext>
                </a:extLst>
              </p:cNvPr>
              <p:cNvSpPr>
                <a:spLocks/>
              </p:cNvSpPr>
              <p:nvPr/>
            </p:nvSpPr>
            <p:spPr bwMode="auto">
              <a:xfrm>
                <a:off x="8489975" y="2370865"/>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3" name="Freeform 7">
                <a:extLst>
                  <a:ext uri="{FF2B5EF4-FFF2-40B4-BE49-F238E27FC236}">
                    <a16:creationId xmlns:a16="http://schemas.microsoft.com/office/drawing/2014/main" id="{87EB5E8B-4719-90FD-8F4C-0EAFC3DC7DBE}"/>
                  </a:ext>
                </a:extLst>
              </p:cNvPr>
              <p:cNvSpPr>
                <a:spLocks/>
              </p:cNvSpPr>
              <p:nvPr/>
            </p:nvSpPr>
            <p:spPr bwMode="auto">
              <a:xfrm>
                <a:off x="8489975" y="2292866"/>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6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6"/>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4" name="Freeform 8">
                <a:extLst>
                  <a:ext uri="{FF2B5EF4-FFF2-40B4-BE49-F238E27FC236}">
                    <a16:creationId xmlns:a16="http://schemas.microsoft.com/office/drawing/2014/main" id="{323EEAFF-15DA-5C16-9F47-DA0132426D1D}"/>
                  </a:ext>
                </a:extLst>
              </p:cNvPr>
              <p:cNvSpPr>
                <a:spLocks/>
              </p:cNvSpPr>
              <p:nvPr/>
            </p:nvSpPr>
            <p:spPr bwMode="auto">
              <a:xfrm>
                <a:off x="8489975" y="2218767"/>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5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5" name="Freeform 9">
                <a:extLst>
                  <a:ext uri="{FF2B5EF4-FFF2-40B4-BE49-F238E27FC236}">
                    <a16:creationId xmlns:a16="http://schemas.microsoft.com/office/drawing/2014/main" id="{3E7D5107-03D6-C336-9A6E-8D013B7008D3}"/>
                  </a:ext>
                </a:extLst>
              </p:cNvPr>
              <p:cNvSpPr>
                <a:spLocks/>
              </p:cNvSpPr>
              <p:nvPr/>
            </p:nvSpPr>
            <p:spPr bwMode="auto">
              <a:xfrm>
                <a:off x="8489975" y="2442365"/>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6" name="Freeform 10">
                <a:extLst>
                  <a:ext uri="{FF2B5EF4-FFF2-40B4-BE49-F238E27FC236}">
                    <a16:creationId xmlns:a16="http://schemas.microsoft.com/office/drawing/2014/main" id="{F621A8B4-55D2-BB90-98FE-1EF6FB37C2C1}"/>
                  </a:ext>
                </a:extLst>
              </p:cNvPr>
              <p:cNvSpPr>
                <a:spLocks/>
              </p:cNvSpPr>
              <p:nvPr/>
            </p:nvSpPr>
            <p:spPr bwMode="auto">
              <a:xfrm>
                <a:off x="8489975" y="2669864"/>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7" name="Freeform 11">
                <a:extLst>
                  <a:ext uri="{FF2B5EF4-FFF2-40B4-BE49-F238E27FC236}">
                    <a16:creationId xmlns:a16="http://schemas.microsoft.com/office/drawing/2014/main" id="{D602CFF9-E01B-129E-BFE4-D8FA5ECEBCE4}"/>
                  </a:ext>
                </a:extLst>
              </p:cNvPr>
              <p:cNvSpPr>
                <a:spLocks/>
              </p:cNvSpPr>
              <p:nvPr/>
            </p:nvSpPr>
            <p:spPr bwMode="auto">
              <a:xfrm>
                <a:off x="8489975" y="2591863"/>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68" name="Freeform 12">
                <a:extLst>
                  <a:ext uri="{FF2B5EF4-FFF2-40B4-BE49-F238E27FC236}">
                    <a16:creationId xmlns:a16="http://schemas.microsoft.com/office/drawing/2014/main" id="{E2F9ACEE-932F-4C29-0A4D-9EAC86614B01}"/>
                  </a:ext>
                </a:extLst>
              </p:cNvPr>
              <p:cNvSpPr>
                <a:spLocks/>
              </p:cNvSpPr>
              <p:nvPr/>
            </p:nvSpPr>
            <p:spPr bwMode="auto">
              <a:xfrm>
                <a:off x="8489975" y="2517764"/>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nvGrpSpPr>
              <p:cNvPr id="169" name="Group 168">
                <a:extLst>
                  <a:ext uri="{FF2B5EF4-FFF2-40B4-BE49-F238E27FC236}">
                    <a16:creationId xmlns:a16="http://schemas.microsoft.com/office/drawing/2014/main" id="{46651A29-671F-2C6C-9A09-89CA3F687D78}"/>
                  </a:ext>
                </a:extLst>
              </p:cNvPr>
              <p:cNvGrpSpPr/>
              <p:nvPr/>
            </p:nvGrpSpPr>
            <p:grpSpPr>
              <a:xfrm>
                <a:off x="8489975" y="2088772"/>
                <a:ext cx="1024389" cy="198898"/>
                <a:chOff x="2783455" y="2748474"/>
                <a:chExt cx="1024389" cy="198898"/>
              </a:xfrm>
              <a:grpFill/>
            </p:grpSpPr>
            <p:sp>
              <p:nvSpPr>
                <p:cNvPr id="184" name="Freeform 13">
                  <a:extLst>
                    <a:ext uri="{FF2B5EF4-FFF2-40B4-BE49-F238E27FC236}">
                      <a16:creationId xmlns:a16="http://schemas.microsoft.com/office/drawing/2014/main" id="{4B18D21A-453D-5F9C-31A0-31A2CBC9D2F5}"/>
                    </a:ext>
                  </a:extLst>
                </p:cNvPr>
                <p:cNvSpPr>
                  <a:spLocks noEditPoints="1"/>
                </p:cNvSpPr>
                <p:nvPr/>
              </p:nvSpPr>
              <p:spPr bwMode="auto">
                <a:xfrm>
                  <a:off x="2783455" y="2748474"/>
                  <a:ext cx="1024389" cy="198898"/>
                </a:xfrm>
                <a:custGeom>
                  <a:avLst/>
                  <a:gdLst>
                    <a:gd name="T0" fmla="*/ 295 w 331"/>
                    <a:gd name="T1" fmla="*/ 32 h 64"/>
                    <a:gd name="T2" fmla="*/ 261 w 331"/>
                    <a:gd name="T3" fmla="*/ 1 h 64"/>
                    <a:gd name="T4" fmla="*/ 130 w 331"/>
                    <a:gd name="T5" fmla="*/ 1 h 64"/>
                    <a:gd name="T6" fmla="*/ 0 w 331"/>
                    <a:gd name="T7" fmla="*/ 0 h 64"/>
                    <a:gd name="T8" fmla="*/ 0 w 331"/>
                    <a:gd name="T9" fmla="*/ 4 h 64"/>
                    <a:gd name="T10" fmla="*/ 25 w 331"/>
                    <a:gd name="T11" fmla="*/ 32 h 64"/>
                    <a:gd name="T12" fmla="*/ 54 w 331"/>
                    <a:gd name="T13" fmla="*/ 64 h 64"/>
                    <a:gd name="T14" fmla="*/ 193 w 331"/>
                    <a:gd name="T15" fmla="*/ 64 h 64"/>
                    <a:gd name="T16" fmla="*/ 331 w 331"/>
                    <a:gd name="T17" fmla="*/ 64 h 64"/>
                    <a:gd name="T18" fmla="*/ 295 w 331"/>
                    <a:gd name="T19" fmla="*/ 32 h 64"/>
                    <a:gd name="T20" fmla="*/ 187 w 331"/>
                    <a:gd name="T21" fmla="*/ 58 h 64"/>
                    <a:gd name="T22" fmla="*/ 63 w 331"/>
                    <a:gd name="T23" fmla="*/ 58 h 64"/>
                    <a:gd name="T24" fmla="*/ 40 w 331"/>
                    <a:gd name="T25" fmla="*/ 32 h 64"/>
                    <a:gd name="T26" fmla="*/ 17 w 331"/>
                    <a:gd name="T27" fmla="*/ 6 h 64"/>
                    <a:gd name="T28" fmla="*/ 136 w 331"/>
                    <a:gd name="T29" fmla="*/ 7 h 64"/>
                    <a:gd name="T30" fmla="*/ 254 w 331"/>
                    <a:gd name="T31" fmla="*/ 7 h 64"/>
                    <a:gd name="T32" fmla="*/ 281 w 331"/>
                    <a:gd name="T33" fmla="*/ 32 h 64"/>
                    <a:gd name="T34" fmla="*/ 309 w 331"/>
                    <a:gd name="T35" fmla="*/ 58 h 64"/>
                    <a:gd name="T36" fmla="*/ 187 w 331"/>
                    <a:gd name="T3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64">
                      <a:moveTo>
                        <a:pt x="295" y="32"/>
                      </a:moveTo>
                      <a:cubicBezTo>
                        <a:pt x="284" y="22"/>
                        <a:pt x="272" y="11"/>
                        <a:pt x="261" y="1"/>
                      </a:cubicBezTo>
                      <a:cubicBezTo>
                        <a:pt x="218" y="1"/>
                        <a:pt x="174" y="1"/>
                        <a:pt x="130" y="1"/>
                      </a:cubicBezTo>
                      <a:cubicBezTo>
                        <a:pt x="0" y="0"/>
                        <a:pt x="0" y="0"/>
                        <a:pt x="0" y="0"/>
                      </a:cubicBezTo>
                      <a:cubicBezTo>
                        <a:pt x="0" y="4"/>
                        <a:pt x="0" y="4"/>
                        <a:pt x="0" y="4"/>
                      </a:cubicBezTo>
                      <a:cubicBezTo>
                        <a:pt x="8" y="13"/>
                        <a:pt x="16" y="22"/>
                        <a:pt x="25" y="32"/>
                      </a:cubicBezTo>
                      <a:cubicBezTo>
                        <a:pt x="34" y="42"/>
                        <a:pt x="44" y="53"/>
                        <a:pt x="54" y="64"/>
                      </a:cubicBezTo>
                      <a:cubicBezTo>
                        <a:pt x="101" y="64"/>
                        <a:pt x="147" y="64"/>
                        <a:pt x="193" y="64"/>
                      </a:cubicBezTo>
                      <a:cubicBezTo>
                        <a:pt x="240" y="64"/>
                        <a:pt x="286" y="64"/>
                        <a:pt x="331" y="64"/>
                      </a:cubicBezTo>
                      <a:cubicBezTo>
                        <a:pt x="319" y="53"/>
                        <a:pt x="307" y="43"/>
                        <a:pt x="295" y="32"/>
                      </a:cubicBezTo>
                      <a:close/>
                      <a:moveTo>
                        <a:pt x="187" y="58"/>
                      </a:moveTo>
                      <a:cubicBezTo>
                        <a:pt x="146" y="58"/>
                        <a:pt x="105" y="58"/>
                        <a:pt x="63" y="58"/>
                      </a:cubicBezTo>
                      <a:cubicBezTo>
                        <a:pt x="55" y="49"/>
                        <a:pt x="47" y="40"/>
                        <a:pt x="40" y="32"/>
                      </a:cubicBezTo>
                      <a:cubicBezTo>
                        <a:pt x="32" y="23"/>
                        <a:pt x="24" y="15"/>
                        <a:pt x="17" y="6"/>
                      </a:cubicBezTo>
                      <a:cubicBezTo>
                        <a:pt x="57" y="6"/>
                        <a:pt x="96" y="7"/>
                        <a:pt x="136" y="7"/>
                      </a:cubicBezTo>
                      <a:cubicBezTo>
                        <a:pt x="175" y="7"/>
                        <a:pt x="214" y="7"/>
                        <a:pt x="254" y="7"/>
                      </a:cubicBezTo>
                      <a:cubicBezTo>
                        <a:pt x="263" y="15"/>
                        <a:pt x="272" y="24"/>
                        <a:pt x="281" y="32"/>
                      </a:cubicBezTo>
                      <a:cubicBezTo>
                        <a:pt x="290" y="40"/>
                        <a:pt x="300" y="49"/>
                        <a:pt x="309" y="58"/>
                      </a:cubicBezTo>
                      <a:cubicBezTo>
                        <a:pt x="269" y="58"/>
                        <a:pt x="228" y="58"/>
                        <a:pt x="18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5" name="Freeform 14">
                  <a:extLst>
                    <a:ext uri="{FF2B5EF4-FFF2-40B4-BE49-F238E27FC236}">
                      <a16:creationId xmlns:a16="http://schemas.microsoft.com/office/drawing/2014/main" id="{05ED5740-CA48-4232-43B8-2E4041D2DEA5}"/>
                    </a:ext>
                  </a:extLst>
                </p:cNvPr>
                <p:cNvSpPr>
                  <a:spLocks/>
                </p:cNvSpPr>
                <p:nvPr/>
              </p:nvSpPr>
              <p:spPr bwMode="auto">
                <a:xfrm>
                  <a:off x="2891355" y="2784880"/>
                  <a:ext cx="405595" cy="124798"/>
                </a:xfrm>
                <a:custGeom>
                  <a:avLst/>
                  <a:gdLst>
                    <a:gd name="T0" fmla="*/ 108 w 131"/>
                    <a:gd name="T1" fmla="*/ 35 h 40"/>
                    <a:gd name="T2" fmla="*/ 79 w 131"/>
                    <a:gd name="T3" fmla="*/ 20 h 40"/>
                    <a:gd name="T4" fmla="*/ 79 w 131"/>
                    <a:gd name="T5" fmla="*/ 5 h 40"/>
                    <a:gd name="T6" fmla="*/ 89 w 131"/>
                    <a:gd name="T7" fmla="*/ 1 h 40"/>
                    <a:gd name="T8" fmla="*/ 13 w 131"/>
                    <a:gd name="T9" fmla="*/ 0 h 40"/>
                    <a:gd name="T10" fmla="*/ 0 w 131"/>
                    <a:gd name="T11" fmla="*/ 6 h 40"/>
                    <a:gd name="T12" fmla="*/ 25 w 131"/>
                    <a:gd name="T13" fmla="*/ 33 h 40"/>
                    <a:gd name="T14" fmla="*/ 49 w 131"/>
                    <a:gd name="T15" fmla="*/ 40 h 40"/>
                    <a:gd name="T16" fmla="*/ 131 w 131"/>
                    <a:gd name="T17" fmla="*/ 40 h 40"/>
                    <a:gd name="T18" fmla="*/ 108 w 131"/>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0">
                      <a:moveTo>
                        <a:pt x="108" y="35"/>
                      </a:moveTo>
                      <a:cubicBezTo>
                        <a:pt x="95" y="31"/>
                        <a:pt x="85" y="25"/>
                        <a:pt x="79" y="20"/>
                      </a:cubicBezTo>
                      <a:cubicBezTo>
                        <a:pt x="74" y="14"/>
                        <a:pt x="74" y="9"/>
                        <a:pt x="79" y="5"/>
                      </a:cubicBezTo>
                      <a:cubicBezTo>
                        <a:pt x="81" y="3"/>
                        <a:pt x="85" y="2"/>
                        <a:pt x="89" y="1"/>
                      </a:cubicBezTo>
                      <a:cubicBezTo>
                        <a:pt x="13" y="0"/>
                        <a:pt x="13" y="0"/>
                        <a:pt x="13" y="0"/>
                      </a:cubicBezTo>
                      <a:cubicBezTo>
                        <a:pt x="14" y="3"/>
                        <a:pt x="9" y="6"/>
                        <a:pt x="0" y="6"/>
                      </a:cubicBezTo>
                      <a:cubicBezTo>
                        <a:pt x="7" y="13"/>
                        <a:pt x="18" y="25"/>
                        <a:pt x="25" y="33"/>
                      </a:cubicBezTo>
                      <a:cubicBezTo>
                        <a:pt x="35" y="34"/>
                        <a:pt x="45" y="36"/>
                        <a:pt x="49" y="40"/>
                      </a:cubicBezTo>
                      <a:cubicBezTo>
                        <a:pt x="131" y="40"/>
                        <a:pt x="131" y="40"/>
                        <a:pt x="131" y="40"/>
                      </a:cubicBezTo>
                      <a:cubicBezTo>
                        <a:pt x="123" y="39"/>
                        <a:pt x="115" y="3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6" name="Freeform 15">
                  <a:extLst>
                    <a:ext uri="{FF2B5EF4-FFF2-40B4-BE49-F238E27FC236}">
                      <a16:creationId xmlns:a16="http://schemas.microsoft.com/office/drawing/2014/main" id="{E2A679F6-1540-946E-4BFE-E8E9636A739D}"/>
                    </a:ext>
                  </a:extLst>
                </p:cNvPr>
                <p:cNvSpPr>
                  <a:spLocks/>
                </p:cNvSpPr>
                <p:nvPr/>
              </p:nvSpPr>
              <p:spPr bwMode="auto">
                <a:xfrm>
                  <a:off x="3672648" y="2887578"/>
                  <a:ext cx="0" cy="390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7" name="Freeform 16">
                  <a:extLst>
                    <a:ext uri="{FF2B5EF4-FFF2-40B4-BE49-F238E27FC236}">
                      <a16:creationId xmlns:a16="http://schemas.microsoft.com/office/drawing/2014/main" id="{F1AE1BFC-C36F-4BD1-AC50-DA533006B6D2}"/>
                    </a:ext>
                  </a:extLst>
                </p:cNvPr>
                <p:cNvSpPr>
                  <a:spLocks/>
                </p:cNvSpPr>
                <p:nvPr/>
              </p:nvSpPr>
              <p:spPr bwMode="auto">
                <a:xfrm>
                  <a:off x="3276153" y="2788775"/>
                  <a:ext cx="396497" cy="120899"/>
                </a:xfrm>
                <a:custGeom>
                  <a:avLst/>
                  <a:gdLst>
                    <a:gd name="T0" fmla="*/ 72 w 128"/>
                    <a:gd name="T1" fmla="*/ 0 h 39"/>
                    <a:gd name="T2" fmla="*/ 0 w 128"/>
                    <a:gd name="T3" fmla="*/ 0 h 39"/>
                    <a:gd name="T4" fmla="*/ 20 w 128"/>
                    <a:gd name="T5" fmla="*/ 4 h 39"/>
                    <a:gd name="T6" fmla="*/ 48 w 128"/>
                    <a:gd name="T7" fmla="*/ 19 h 39"/>
                    <a:gd name="T8" fmla="*/ 50 w 128"/>
                    <a:gd name="T9" fmla="*/ 34 h 39"/>
                    <a:gd name="T10" fmla="*/ 37 w 128"/>
                    <a:gd name="T11" fmla="*/ 39 h 39"/>
                    <a:gd name="T12" fmla="*/ 114 w 128"/>
                    <a:gd name="T13" fmla="*/ 39 h 39"/>
                    <a:gd name="T14" fmla="*/ 128 w 128"/>
                    <a:gd name="T15" fmla="*/ 32 h 39"/>
                    <a:gd name="T16" fmla="*/ 98 w 128"/>
                    <a:gd name="T17" fmla="*/ 6 h 39"/>
                    <a:gd name="T18" fmla="*/ 72 w 12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9">
                      <a:moveTo>
                        <a:pt x="72" y="0"/>
                      </a:moveTo>
                      <a:cubicBezTo>
                        <a:pt x="0" y="0"/>
                        <a:pt x="0" y="0"/>
                        <a:pt x="0" y="0"/>
                      </a:cubicBezTo>
                      <a:cubicBezTo>
                        <a:pt x="7" y="1"/>
                        <a:pt x="13" y="2"/>
                        <a:pt x="20" y="4"/>
                      </a:cubicBezTo>
                      <a:cubicBezTo>
                        <a:pt x="32" y="8"/>
                        <a:pt x="42" y="13"/>
                        <a:pt x="48" y="19"/>
                      </a:cubicBezTo>
                      <a:cubicBezTo>
                        <a:pt x="54" y="25"/>
                        <a:pt x="54" y="30"/>
                        <a:pt x="50" y="34"/>
                      </a:cubicBezTo>
                      <a:cubicBezTo>
                        <a:pt x="47" y="36"/>
                        <a:pt x="43" y="38"/>
                        <a:pt x="37" y="39"/>
                      </a:cubicBezTo>
                      <a:cubicBezTo>
                        <a:pt x="114" y="39"/>
                        <a:pt x="114" y="39"/>
                        <a:pt x="114" y="39"/>
                      </a:cubicBezTo>
                      <a:cubicBezTo>
                        <a:pt x="112" y="35"/>
                        <a:pt x="117" y="32"/>
                        <a:pt x="128" y="32"/>
                      </a:cubicBezTo>
                      <a:cubicBezTo>
                        <a:pt x="126" y="31"/>
                        <a:pt x="108" y="15"/>
                        <a:pt x="98" y="6"/>
                      </a:cubicBezTo>
                      <a:cubicBezTo>
                        <a:pt x="89" y="6"/>
                        <a:pt x="78" y="3"/>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8" name="Freeform 17">
                  <a:extLst>
                    <a:ext uri="{FF2B5EF4-FFF2-40B4-BE49-F238E27FC236}">
                      <a16:creationId xmlns:a16="http://schemas.microsoft.com/office/drawing/2014/main" id="{4A7F43B2-6062-8968-3A14-2303F9D048DF}"/>
                    </a:ext>
                  </a:extLst>
                </p:cNvPr>
                <p:cNvSpPr>
                  <a:spLocks noEditPoints="1"/>
                </p:cNvSpPr>
                <p:nvPr/>
              </p:nvSpPr>
              <p:spPr bwMode="auto">
                <a:xfrm>
                  <a:off x="3179946" y="2797880"/>
                  <a:ext cx="213198" cy="98799"/>
                </a:xfrm>
                <a:custGeom>
                  <a:avLst/>
                  <a:gdLst>
                    <a:gd name="T0" fmla="*/ 46 w 69"/>
                    <a:gd name="T1" fmla="*/ 13 h 32"/>
                    <a:gd name="T2" fmla="*/ 32 w 69"/>
                    <a:gd name="T3" fmla="*/ 11 h 32"/>
                    <a:gd name="T4" fmla="*/ 26 w 69"/>
                    <a:gd name="T5" fmla="*/ 6 h 32"/>
                    <a:gd name="T6" fmla="*/ 34 w 69"/>
                    <a:gd name="T7" fmla="*/ 9 h 32"/>
                    <a:gd name="T8" fmla="*/ 48 w 69"/>
                    <a:gd name="T9" fmla="*/ 8 h 32"/>
                    <a:gd name="T10" fmla="*/ 22 w 69"/>
                    <a:gd name="T11" fmla="*/ 2 h 32"/>
                    <a:gd name="T12" fmla="*/ 20 w 69"/>
                    <a:gd name="T13" fmla="*/ 0 h 32"/>
                    <a:gd name="T14" fmla="*/ 14 w 69"/>
                    <a:gd name="T15" fmla="*/ 0 h 32"/>
                    <a:gd name="T16" fmla="*/ 16 w 69"/>
                    <a:gd name="T17" fmla="*/ 2 h 32"/>
                    <a:gd name="T18" fmla="*/ 4 w 69"/>
                    <a:gd name="T19" fmla="*/ 4 h 32"/>
                    <a:gd name="T20" fmla="*/ 19 w 69"/>
                    <a:gd name="T21" fmla="*/ 15 h 32"/>
                    <a:gd name="T22" fmla="*/ 32 w 69"/>
                    <a:gd name="T23" fmla="*/ 17 h 32"/>
                    <a:gd name="T24" fmla="*/ 38 w 69"/>
                    <a:gd name="T25" fmla="*/ 24 h 32"/>
                    <a:gd name="T26" fmla="*/ 28 w 69"/>
                    <a:gd name="T27" fmla="*/ 20 h 32"/>
                    <a:gd name="T28" fmla="*/ 13 w 69"/>
                    <a:gd name="T29" fmla="*/ 20 h 32"/>
                    <a:gd name="T30" fmla="*/ 43 w 69"/>
                    <a:gd name="T31" fmla="*/ 28 h 32"/>
                    <a:gd name="T32" fmla="*/ 46 w 69"/>
                    <a:gd name="T33" fmla="*/ 32 h 32"/>
                    <a:gd name="T34" fmla="*/ 52 w 69"/>
                    <a:gd name="T35" fmla="*/ 32 h 32"/>
                    <a:gd name="T36" fmla="*/ 49 w 69"/>
                    <a:gd name="T37" fmla="*/ 28 h 32"/>
                    <a:gd name="T38" fmla="*/ 56 w 69"/>
                    <a:gd name="T39" fmla="*/ 28 h 32"/>
                    <a:gd name="T40" fmla="*/ 46 w 69"/>
                    <a:gd name="T41" fmla="*/ 13 h 32"/>
                    <a:gd name="T42" fmla="*/ 21 w 69"/>
                    <a:gd name="T43" fmla="*/ 6 h 32"/>
                    <a:gd name="T44" fmla="*/ 25 w 69"/>
                    <a:gd name="T45" fmla="*/ 11 h 32"/>
                    <a:gd name="T46" fmla="*/ 21 w 69"/>
                    <a:gd name="T47" fmla="*/ 6 h 32"/>
                    <a:gd name="T48" fmla="*/ 44 w 69"/>
                    <a:gd name="T49" fmla="*/ 24 h 32"/>
                    <a:gd name="T50" fmla="*/ 38 w 69"/>
                    <a:gd name="T51" fmla="*/ 18 h 32"/>
                    <a:gd name="T52" fmla="*/ 44 w 69"/>
                    <a:gd name="T5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32">
                      <a:moveTo>
                        <a:pt x="46" y="13"/>
                      </a:moveTo>
                      <a:cubicBezTo>
                        <a:pt x="42" y="13"/>
                        <a:pt x="38" y="12"/>
                        <a:pt x="32" y="11"/>
                      </a:cubicBezTo>
                      <a:cubicBezTo>
                        <a:pt x="30" y="10"/>
                        <a:pt x="28" y="8"/>
                        <a:pt x="26" y="6"/>
                      </a:cubicBezTo>
                      <a:cubicBezTo>
                        <a:pt x="30" y="7"/>
                        <a:pt x="31" y="8"/>
                        <a:pt x="34" y="9"/>
                      </a:cubicBezTo>
                      <a:cubicBezTo>
                        <a:pt x="39" y="9"/>
                        <a:pt x="43" y="8"/>
                        <a:pt x="48" y="8"/>
                      </a:cubicBezTo>
                      <a:cubicBezTo>
                        <a:pt x="41" y="4"/>
                        <a:pt x="32" y="2"/>
                        <a:pt x="22" y="2"/>
                      </a:cubicBezTo>
                      <a:cubicBezTo>
                        <a:pt x="21" y="1"/>
                        <a:pt x="21" y="1"/>
                        <a:pt x="20" y="0"/>
                      </a:cubicBezTo>
                      <a:cubicBezTo>
                        <a:pt x="18" y="0"/>
                        <a:pt x="16" y="0"/>
                        <a:pt x="14" y="0"/>
                      </a:cubicBezTo>
                      <a:cubicBezTo>
                        <a:pt x="15" y="1"/>
                        <a:pt x="16" y="1"/>
                        <a:pt x="16" y="2"/>
                      </a:cubicBezTo>
                      <a:cubicBezTo>
                        <a:pt x="10" y="2"/>
                        <a:pt x="6" y="3"/>
                        <a:pt x="4" y="4"/>
                      </a:cubicBezTo>
                      <a:cubicBezTo>
                        <a:pt x="0" y="7"/>
                        <a:pt x="7" y="13"/>
                        <a:pt x="19" y="15"/>
                      </a:cubicBezTo>
                      <a:cubicBezTo>
                        <a:pt x="21" y="16"/>
                        <a:pt x="26" y="17"/>
                        <a:pt x="32" y="17"/>
                      </a:cubicBezTo>
                      <a:cubicBezTo>
                        <a:pt x="34" y="19"/>
                        <a:pt x="36" y="21"/>
                        <a:pt x="38" y="24"/>
                      </a:cubicBezTo>
                      <a:cubicBezTo>
                        <a:pt x="33" y="23"/>
                        <a:pt x="31" y="22"/>
                        <a:pt x="28" y="20"/>
                      </a:cubicBezTo>
                      <a:cubicBezTo>
                        <a:pt x="23" y="20"/>
                        <a:pt x="18" y="20"/>
                        <a:pt x="13" y="20"/>
                      </a:cubicBezTo>
                      <a:cubicBezTo>
                        <a:pt x="21" y="26"/>
                        <a:pt x="31" y="28"/>
                        <a:pt x="43" y="28"/>
                      </a:cubicBezTo>
                      <a:cubicBezTo>
                        <a:pt x="44" y="30"/>
                        <a:pt x="45" y="31"/>
                        <a:pt x="46" y="32"/>
                      </a:cubicBezTo>
                      <a:cubicBezTo>
                        <a:pt x="48" y="32"/>
                        <a:pt x="50" y="32"/>
                        <a:pt x="52" y="32"/>
                      </a:cubicBezTo>
                      <a:cubicBezTo>
                        <a:pt x="51" y="31"/>
                        <a:pt x="50" y="30"/>
                        <a:pt x="49" y="28"/>
                      </a:cubicBezTo>
                      <a:cubicBezTo>
                        <a:pt x="52" y="28"/>
                        <a:pt x="54" y="28"/>
                        <a:pt x="56" y="28"/>
                      </a:cubicBezTo>
                      <a:cubicBezTo>
                        <a:pt x="69" y="26"/>
                        <a:pt x="64" y="17"/>
                        <a:pt x="46" y="13"/>
                      </a:cubicBezTo>
                      <a:close/>
                      <a:moveTo>
                        <a:pt x="21" y="6"/>
                      </a:moveTo>
                      <a:cubicBezTo>
                        <a:pt x="22" y="8"/>
                        <a:pt x="24" y="9"/>
                        <a:pt x="25" y="11"/>
                      </a:cubicBezTo>
                      <a:cubicBezTo>
                        <a:pt x="18" y="10"/>
                        <a:pt x="15" y="7"/>
                        <a:pt x="21" y="6"/>
                      </a:cubicBezTo>
                      <a:close/>
                      <a:moveTo>
                        <a:pt x="44" y="24"/>
                      </a:moveTo>
                      <a:cubicBezTo>
                        <a:pt x="42" y="22"/>
                        <a:pt x="40" y="20"/>
                        <a:pt x="38" y="18"/>
                      </a:cubicBezTo>
                      <a:cubicBezTo>
                        <a:pt x="49" y="19"/>
                        <a:pt x="52" y="23"/>
                        <a:pt x="4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sp>
            <p:nvSpPr>
              <p:cNvPr id="170" name="Freeform 10">
                <a:extLst>
                  <a:ext uri="{FF2B5EF4-FFF2-40B4-BE49-F238E27FC236}">
                    <a16:creationId xmlns:a16="http://schemas.microsoft.com/office/drawing/2014/main" id="{054CECF5-4CEF-E8D9-A546-4798761A2B2B}"/>
                  </a:ext>
                </a:extLst>
              </p:cNvPr>
              <p:cNvSpPr>
                <a:spLocks/>
              </p:cNvSpPr>
              <p:nvPr/>
            </p:nvSpPr>
            <p:spPr bwMode="auto">
              <a:xfrm>
                <a:off x="8489975" y="2894862"/>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1" name="Freeform 11">
                <a:extLst>
                  <a:ext uri="{FF2B5EF4-FFF2-40B4-BE49-F238E27FC236}">
                    <a16:creationId xmlns:a16="http://schemas.microsoft.com/office/drawing/2014/main" id="{37D97C1A-6B84-0E1F-48E8-6BCB13037913}"/>
                  </a:ext>
                </a:extLst>
              </p:cNvPr>
              <p:cNvSpPr>
                <a:spLocks/>
              </p:cNvSpPr>
              <p:nvPr/>
            </p:nvSpPr>
            <p:spPr bwMode="auto">
              <a:xfrm>
                <a:off x="8489975" y="2816861"/>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2" name="Freeform 12">
                <a:extLst>
                  <a:ext uri="{FF2B5EF4-FFF2-40B4-BE49-F238E27FC236}">
                    <a16:creationId xmlns:a16="http://schemas.microsoft.com/office/drawing/2014/main" id="{3919B3C4-D805-BC2E-16C2-FC10D8C5610E}"/>
                  </a:ext>
                </a:extLst>
              </p:cNvPr>
              <p:cNvSpPr>
                <a:spLocks/>
              </p:cNvSpPr>
              <p:nvPr/>
            </p:nvSpPr>
            <p:spPr bwMode="auto">
              <a:xfrm>
                <a:off x="8489975" y="2742762"/>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3" name="Freeform 10">
                <a:extLst>
                  <a:ext uri="{FF2B5EF4-FFF2-40B4-BE49-F238E27FC236}">
                    <a16:creationId xmlns:a16="http://schemas.microsoft.com/office/drawing/2014/main" id="{271549B5-7B6D-97E6-0B30-27D993AAFE83}"/>
                  </a:ext>
                </a:extLst>
              </p:cNvPr>
              <p:cNvSpPr>
                <a:spLocks/>
              </p:cNvSpPr>
              <p:nvPr/>
            </p:nvSpPr>
            <p:spPr bwMode="auto">
              <a:xfrm>
                <a:off x="8489975" y="312684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4" name="Freeform 11">
                <a:extLst>
                  <a:ext uri="{FF2B5EF4-FFF2-40B4-BE49-F238E27FC236}">
                    <a16:creationId xmlns:a16="http://schemas.microsoft.com/office/drawing/2014/main" id="{929ECD99-835F-9D9F-13ED-3D4306F1E4E7}"/>
                  </a:ext>
                </a:extLst>
              </p:cNvPr>
              <p:cNvSpPr>
                <a:spLocks/>
              </p:cNvSpPr>
              <p:nvPr/>
            </p:nvSpPr>
            <p:spPr bwMode="auto">
              <a:xfrm>
                <a:off x="8489975" y="3048840"/>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5" name="Freeform 12">
                <a:extLst>
                  <a:ext uri="{FF2B5EF4-FFF2-40B4-BE49-F238E27FC236}">
                    <a16:creationId xmlns:a16="http://schemas.microsoft.com/office/drawing/2014/main" id="{564B8427-157D-4B44-6E99-9AA4EBA1E1BA}"/>
                  </a:ext>
                </a:extLst>
              </p:cNvPr>
              <p:cNvSpPr>
                <a:spLocks/>
              </p:cNvSpPr>
              <p:nvPr/>
            </p:nvSpPr>
            <p:spPr bwMode="auto">
              <a:xfrm>
                <a:off x="8489975" y="2974741"/>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6" name="Freeform 10">
                <a:extLst>
                  <a:ext uri="{FF2B5EF4-FFF2-40B4-BE49-F238E27FC236}">
                    <a16:creationId xmlns:a16="http://schemas.microsoft.com/office/drawing/2014/main" id="{02353DAD-0AE4-E081-7DB4-334EFF058D7E}"/>
                  </a:ext>
                </a:extLst>
              </p:cNvPr>
              <p:cNvSpPr>
                <a:spLocks/>
              </p:cNvSpPr>
              <p:nvPr/>
            </p:nvSpPr>
            <p:spPr bwMode="auto">
              <a:xfrm>
                <a:off x="8489975" y="335183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7" name="Freeform 11">
                <a:extLst>
                  <a:ext uri="{FF2B5EF4-FFF2-40B4-BE49-F238E27FC236}">
                    <a16:creationId xmlns:a16="http://schemas.microsoft.com/office/drawing/2014/main" id="{57C3B317-BEEE-AF3A-1A9F-56AE8D9E533F}"/>
                  </a:ext>
                </a:extLst>
              </p:cNvPr>
              <p:cNvSpPr>
                <a:spLocks/>
              </p:cNvSpPr>
              <p:nvPr/>
            </p:nvSpPr>
            <p:spPr bwMode="auto">
              <a:xfrm>
                <a:off x="8489975" y="3273838"/>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8" name="Freeform 12">
                <a:extLst>
                  <a:ext uri="{FF2B5EF4-FFF2-40B4-BE49-F238E27FC236}">
                    <a16:creationId xmlns:a16="http://schemas.microsoft.com/office/drawing/2014/main" id="{0F0C0803-9AC8-2934-B384-742296F80E97}"/>
                  </a:ext>
                </a:extLst>
              </p:cNvPr>
              <p:cNvSpPr>
                <a:spLocks/>
              </p:cNvSpPr>
              <p:nvPr/>
            </p:nvSpPr>
            <p:spPr bwMode="auto">
              <a:xfrm>
                <a:off x="8489975" y="319973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79" name="Freeform 10">
                <a:extLst>
                  <a:ext uri="{FF2B5EF4-FFF2-40B4-BE49-F238E27FC236}">
                    <a16:creationId xmlns:a16="http://schemas.microsoft.com/office/drawing/2014/main" id="{7790700F-D35A-2E8B-0E15-0C31B4A3EB11}"/>
                  </a:ext>
                </a:extLst>
              </p:cNvPr>
              <p:cNvSpPr>
                <a:spLocks/>
              </p:cNvSpPr>
              <p:nvPr/>
            </p:nvSpPr>
            <p:spPr bwMode="auto">
              <a:xfrm>
                <a:off x="8489975" y="3502299"/>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0" name="Freeform 11">
                <a:extLst>
                  <a:ext uri="{FF2B5EF4-FFF2-40B4-BE49-F238E27FC236}">
                    <a16:creationId xmlns:a16="http://schemas.microsoft.com/office/drawing/2014/main" id="{7EA9E1C8-1E35-82CD-07F4-0DACA3A295A7}"/>
                  </a:ext>
                </a:extLst>
              </p:cNvPr>
              <p:cNvSpPr>
                <a:spLocks/>
              </p:cNvSpPr>
              <p:nvPr/>
            </p:nvSpPr>
            <p:spPr bwMode="auto">
              <a:xfrm>
                <a:off x="8489975" y="3424298"/>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1" name="Freeform 10">
                <a:extLst>
                  <a:ext uri="{FF2B5EF4-FFF2-40B4-BE49-F238E27FC236}">
                    <a16:creationId xmlns:a16="http://schemas.microsoft.com/office/drawing/2014/main" id="{E76743DE-29D2-3370-75C9-52CF928F57B3}"/>
                  </a:ext>
                </a:extLst>
              </p:cNvPr>
              <p:cNvSpPr>
                <a:spLocks/>
              </p:cNvSpPr>
              <p:nvPr/>
            </p:nvSpPr>
            <p:spPr bwMode="auto">
              <a:xfrm>
                <a:off x="8489975" y="3727297"/>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2" name="Freeform 11">
                <a:extLst>
                  <a:ext uri="{FF2B5EF4-FFF2-40B4-BE49-F238E27FC236}">
                    <a16:creationId xmlns:a16="http://schemas.microsoft.com/office/drawing/2014/main" id="{1CAA8BFF-97C8-407A-AA01-DEF23B465AAB}"/>
                  </a:ext>
                </a:extLst>
              </p:cNvPr>
              <p:cNvSpPr>
                <a:spLocks/>
              </p:cNvSpPr>
              <p:nvPr/>
            </p:nvSpPr>
            <p:spPr bwMode="auto">
              <a:xfrm>
                <a:off x="8489975" y="3649296"/>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5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183" name="Freeform 12">
                <a:extLst>
                  <a:ext uri="{FF2B5EF4-FFF2-40B4-BE49-F238E27FC236}">
                    <a16:creationId xmlns:a16="http://schemas.microsoft.com/office/drawing/2014/main" id="{B2D41E02-99CA-B677-42AD-234B4D67C2F8}"/>
                  </a:ext>
                </a:extLst>
              </p:cNvPr>
              <p:cNvSpPr>
                <a:spLocks/>
              </p:cNvSpPr>
              <p:nvPr/>
            </p:nvSpPr>
            <p:spPr bwMode="auto">
              <a:xfrm>
                <a:off x="8489975" y="3575197"/>
                <a:ext cx="1024389"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sp>
          <p:nvSpPr>
            <p:cNvPr id="189" name="TextBox 188">
              <a:extLst>
                <a:ext uri="{FF2B5EF4-FFF2-40B4-BE49-F238E27FC236}">
                  <a16:creationId xmlns:a16="http://schemas.microsoft.com/office/drawing/2014/main" id="{7262821B-2238-0AB4-3D45-AE6314CD5E04}"/>
                </a:ext>
              </a:extLst>
            </p:cNvPr>
            <p:cNvSpPr txBox="1"/>
            <p:nvPr/>
          </p:nvSpPr>
          <p:spPr>
            <a:xfrm>
              <a:off x="1336575" y="4071626"/>
              <a:ext cx="356519" cy="136294"/>
            </a:xfrm>
            <a:prstGeom prst="rect">
              <a:avLst/>
            </a:prstGeom>
            <a:noFill/>
          </p:spPr>
          <p:txBody>
            <a:bodyPr wrap="none" rtlCol="0">
              <a:spAutoFit/>
            </a:bodyPr>
            <a:lstStyle/>
            <a:p>
              <a:pPr algn="ctr" defTabSz="685274"/>
              <a:r>
                <a:rPr lang="id-ID" sz="788" b="1" dirty="0">
                  <a:solidFill>
                    <a:prstClr val="black"/>
                  </a:solidFill>
                  <a:latin typeface="Arial" panose="020B0604020202020204"/>
                </a:rPr>
                <a:t>$</a:t>
              </a:r>
              <a:r>
                <a:rPr lang="en-AU" sz="788" b="1" dirty="0">
                  <a:solidFill>
                    <a:prstClr val="black"/>
                  </a:solidFill>
                  <a:latin typeface="Arial" panose="020B0604020202020204"/>
                </a:rPr>
                <a:t>13.2M</a:t>
              </a:r>
              <a:endParaRPr lang="id-ID" sz="788" b="1" dirty="0">
                <a:solidFill>
                  <a:prstClr val="black"/>
                </a:solidFill>
                <a:latin typeface="Arial" panose="020B0604020202020204"/>
              </a:endParaRPr>
            </a:p>
          </p:txBody>
        </p:sp>
        <p:sp>
          <p:nvSpPr>
            <p:cNvPr id="190" name="TextBox 189">
              <a:extLst>
                <a:ext uri="{FF2B5EF4-FFF2-40B4-BE49-F238E27FC236}">
                  <a16:creationId xmlns:a16="http://schemas.microsoft.com/office/drawing/2014/main" id="{7A0E77B8-7A2A-5288-42BF-826F48BA78E1}"/>
                </a:ext>
              </a:extLst>
            </p:cNvPr>
            <p:cNvSpPr txBox="1"/>
            <p:nvPr/>
          </p:nvSpPr>
          <p:spPr>
            <a:xfrm>
              <a:off x="2126227" y="3581473"/>
              <a:ext cx="356519" cy="136294"/>
            </a:xfrm>
            <a:prstGeom prst="rect">
              <a:avLst/>
            </a:prstGeom>
            <a:noFill/>
          </p:spPr>
          <p:txBody>
            <a:bodyPr wrap="none" rtlCol="0">
              <a:spAutoFit/>
            </a:bodyPr>
            <a:lstStyle/>
            <a:p>
              <a:pPr algn="ctr" defTabSz="685274"/>
              <a:r>
                <a:rPr lang="id-ID" sz="788" b="1" dirty="0">
                  <a:solidFill>
                    <a:prstClr val="black"/>
                  </a:solidFill>
                  <a:latin typeface="Arial" panose="020B0604020202020204"/>
                </a:rPr>
                <a:t>$</a:t>
              </a:r>
              <a:r>
                <a:rPr lang="en-AU" sz="788" b="1" dirty="0">
                  <a:solidFill>
                    <a:prstClr val="black"/>
                  </a:solidFill>
                  <a:latin typeface="Arial" panose="020B0604020202020204"/>
                </a:rPr>
                <a:t>18.1M</a:t>
              </a:r>
              <a:endParaRPr lang="id-ID" sz="788" b="1" dirty="0">
                <a:solidFill>
                  <a:prstClr val="black"/>
                </a:solidFill>
                <a:latin typeface="Arial" panose="020B0604020202020204"/>
              </a:endParaRPr>
            </a:p>
          </p:txBody>
        </p:sp>
        <p:sp>
          <p:nvSpPr>
            <p:cNvPr id="191" name="TextBox 190">
              <a:extLst>
                <a:ext uri="{FF2B5EF4-FFF2-40B4-BE49-F238E27FC236}">
                  <a16:creationId xmlns:a16="http://schemas.microsoft.com/office/drawing/2014/main" id="{6ABA7D20-5FEE-E473-B425-A0E5008B5713}"/>
                </a:ext>
              </a:extLst>
            </p:cNvPr>
            <p:cNvSpPr txBox="1"/>
            <p:nvPr/>
          </p:nvSpPr>
          <p:spPr>
            <a:xfrm>
              <a:off x="2860158" y="3896137"/>
              <a:ext cx="356519" cy="136294"/>
            </a:xfrm>
            <a:prstGeom prst="rect">
              <a:avLst/>
            </a:prstGeom>
            <a:noFill/>
          </p:spPr>
          <p:txBody>
            <a:bodyPr wrap="none" rtlCol="0">
              <a:spAutoFit/>
            </a:bodyPr>
            <a:lstStyle/>
            <a:p>
              <a:pPr algn="ctr" defTabSz="685274"/>
              <a:r>
                <a:rPr lang="id-ID" sz="788" b="1" dirty="0">
                  <a:solidFill>
                    <a:prstClr val="black"/>
                  </a:solidFill>
                  <a:latin typeface="Arial" panose="020B0604020202020204"/>
                </a:rPr>
                <a:t>$</a:t>
              </a:r>
              <a:r>
                <a:rPr lang="en-AU" sz="788" b="1" dirty="0">
                  <a:solidFill>
                    <a:prstClr val="black"/>
                  </a:solidFill>
                  <a:latin typeface="Arial" panose="020B0604020202020204"/>
                </a:rPr>
                <a:t>15.4M</a:t>
              </a:r>
              <a:endParaRPr lang="id-ID" sz="788" b="1" dirty="0">
                <a:solidFill>
                  <a:prstClr val="black"/>
                </a:solidFill>
                <a:latin typeface="Arial" panose="020B0604020202020204"/>
              </a:endParaRPr>
            </a:p>
          </p:txBody>
        </p:sp>
      </p:grpSp>
      <p:cxnSp>
        <p:nvCxnSpPr>
          <p:cNvPr id="193" name="Straight Connector 192">
            <a:extLst>
              <a:ext uri="{FF2B5EF4-FFF2-40B4-BE49-F238E27FC236}">
                <a16:creationId xmlns:a16="http://schemas.microsoft.com/office/drawing/2014/main" id="{F78032F6-A8E7-5F5A-BD84-081E8AE07691}"/>
              </a:ext>
            </a:extLst>
          </p:cNvPr>
          <p:cNvCxnSpPr>
            <a:cxnSpLocks/>
          </p:cNvCxnSpPr>
          <p:nvPr/>
        </p:nvCxnSpPr>
        <p:spPr>
          <a:xfrm>
            <a:off x="1315156" y="5797653"/>
            <a:ext cx="38946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BFD80BBA-69E2-B171-BA80-1B763CEAA8F6}"/>
              </a:ext>
            </a:extLst>
          </p:cNvPr>
          <p:cNvSpPr/>
          <p:nvPr/>
        </p:nvSpPr>
        <p:spPr>
          <a:xfrm>
            <a:off x="4315039" y="5765447"/>
            <a:ext cx="81000" cy="81000"/>
          </a:xfrm>
          <a:prstGeom prst="ellipse">
            <a:avLst/>
          </a:prstGeom>
          <a:solidFill>
            <a:srgbClr val="004346"/>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99" name="Oval 198">
            <a:extLst>
              <a:ext uri="{FF2B5EF4-FFF2-40B4-BE49-F238E27FC236}">
                <a16:creationId xmlns:a16="http://schemas.microsoft.com/office/drawing/2014/main" id="{15B613CE-9F1C-5C6C-8C82-126FA69DD8C5}"/>
              </a:ext>
            </a:extLst>
          </p:cNvPr>
          <p:cNvSpPr/>
          <p:nvPr/>
        </p:nvSpPr>
        <p:spPr>
          <a:xfrm>
            <a:off x="1960837" y="5765447"/>
            <a:ext cx="81000" cy="81000"/>
          </a:xfrm>
          <a:prstGeom prst="ellipse">
            <a:avLst/>
          </a:prstGeom>
          <a:solidFill>
            <a:srgbClr val="79BAB8"/>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201" name="Oval 200">
            <a:extLst>
              <a:ext uri="{FF2B5EF4-FFF2-40B4-BE49-F238E27FC236}">
                <a16:creationId xmlns:a16="http://schemas.microsoft.com/office/drawing/2014/main" id="{BAF99F0A-E6CC-FD2E-1B9B-4A24DA2DFA16}"/>
              </a:ext>
            </a:extLst>
          </p:cNvPr>
          <p:cNvSpPr/>
          <p:nvPr/>
        </p:nvSpPr>
        <p:spPr>
          <a:xfrm>
            <a:off x="3140485" y="5757153"/>
            <a:ext cx="81000" cy="81000"/>
          </a:xfrm>
          <a:prstGeom prst="ellipse">
            <a:avLst/>
          </a:prstGeom>
          <a:solidFill>
            <a:srgbClr val="A2C9B2"/>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grpSp>
        <p:nvGrpSpPr>
          <p:cNvPr id="335" name="Group 334">
            <a:extLst>
              <a:ext uri="{FF2B5EF4-FFF2-40B4-BE49-F238E27FC236}">
                <a16:creationId xmlns:a16="http://schemas.microsoft.com/office/drawing/2014/main" id="{E6E15399-31F4-D206-571E-9DDBEBE9B43F}"/>
              </a:ext>
            </a:extLst>
          </p:cNvPr>
          <p:cNvGrpSpPr/>
          <p:nvPr/>
        </p:nvGrpSpPr>
        <p:grpSpPr>
          <a:xfrm>
            <a:off x="8769122" y="4591827"/>
            <a:ext cx="886177" cy="691521"/>
            <a:chOff x="8731955" y="4472780"/>
            <a:chExt cx="886177" cy="691521"/>
          </a:xfrm>
        </p:grpSpPr>
        <p:grpSp>
          <p:nvGrpSpPr>
            <p:cNvPr id="251" name="Group 250">
              <a:extLst>
                <a:ext uri="{FF2B5EF4-FFF2-40B4-BE49-F238E27FC236}">
                  <a16:creationId xmlns:a16="http://schemas.microsoft.com/office/drawing/2014/main" id="{A2A752DD-6094-FFBF-A27C-AF3083104207}"/>
                </a:ext>
              </a:extLst>
            </p:cNvPr>
            <p:cNvGrpSpPr/>
            <p:nvPr/>
          </p:nvGrpSpPr>
          <p:grpSpPr>
            <a:xfrm>
              <a:off x="8776316" y="4745527"/>
              <a:ext cx="841816" cy="418774"/>
              <a:chOff x="2783448" y="2925144"/>
              <a:chExt cx="1024389" cy="493991"/>
            </a:xfrm>
            <a:solidFill>
              <a:srgbClr val="FFCD05"/>
            </a:solidFill>
          </p:grpSpPr>
          <p:sp>
            <p:nvSpPr>
              <p:cNvPr id="252" name="Freeform 5">
                <a:extLst>
                  <a:ext uri="{FF2B5EF4-FFF2-40B4-BE49-F238E27FC236}">
                    <a16:creationId xmlns:a16="http://schemas.microsoft.com/office/drawing/2014/main" id="{88B50A3E-9FF7-1D7C-CC5F-1BD044153436}"/>
                  </a:ext>
                </a:extLst>
              </p:cNvPr>
              <p:cNvSpPr>
                <a:spLocks/>
              </p:cNvSpPr>
              <p:nvPr/>
            </p:nvSpPr>
            <p:spPr bwMode="auto">
              <a:xfrm>
                <a:off x="2783448" y="2981040"/>
                <a:ext cx="1024388"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53" name="Freeform 6">
                <a:extLst>
                  <a:ext uri="{FF2B5EF4-FFF2-40B4-BE49-F238E27FC236}">
                    <a16:creationId xmlns:a16="http://schemas.microsoft.com/office/drawing/2014/main" id="{04CC144B-5E2C-528A-8492-EC90FBBC7BE6}"/>
                  </a:ext>
                </a:extLst>
              </p:cNvPr>
              <p:cNvSpPr>
                <a:spLocks/>
              </p:cNvSpPr>
              <p:nvPr/>
            </p:nvSpPr>
            <p:spPr bwMode="auto">
              <a:xfrm>
                <a:off x="2783448" y="3207237"/>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6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54" name="Freeform 7">
                <a:extLst>
                  <a:ext uri="{FF2B5EF4-FFF2-40B4-BE49-F238E27FC236}">
                    <a16:creationId xmlns:a16="http://schemas.microsoft.com/office/drawing/2014/main" id="{2F706485-6DB8-90EB-945B-15E66DC58E1E}"/>
                  </a:ext>
                </a:extLst>
              </p:cNvPr>
              <p:cNvSpPr>
                <a:spLocks/>
              </p:cNvSpPr>
              <p:nvPr/>
            </p:nvSpPr>
            <p:spPr bwMode="auto">
              <a:xfrm>
                <a:off x="2783448" y="3129238"/>
                <a:ext cx="1024389" cy="214498"/>
              </a:xfrm>
              <a:custGeom>
                <a:avLst/>
                <a:gdLst>
                  <a:gd name="T0" fmla="*/ 0 w 788"/>
                  <a:gd name="T1" fmla="*/ 0 h 165"/>
                  <a:gd name="T2" fmla="*/ 114 w 788"/>
                  <a:gd name="T3" fmla="*/ 134 h 165"/>
                  <a:gd name="T4" fmla="*/ 788 w 788"/>
                  <a:gd name="T5" fmla="*/ 134 h 165"/>
                  <a:gd name="T6" fmla="*/ 788 w 788"/>
                  <a:gd name="T7" fmla="*/ 165 h 165"/>
                  <a:gd name="T8" fmla="*/ 100 w 788"/>
                  <a:gd name="T9" fmla="*/ 165 h 165"/>
                  <a:gd name="T10" fmla="*/ 0 w 788"/>
                  <a:gd name="T11" fmla="*/ 46 h 165"/>
                  <a:gd name="T12" fmla="*/ 0 w 788"/>
                  <a:gd name="T13" fmla="*/ 0 h 165"/>
                  <a:gd name="T14" fmla="*/ 0 w 788"/>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5">
                    <a:moveTo>
                      <a:pt x="0" y="0"/>
                    </a:moveTo>
                    <a:lnTo>
                      <a:pt x="114" y="134"/>
                    </a:lnTo>
                    <a:lnTo>
                      <a:pt x="788" y="134"/>
                    </a:lnTo>
                    <a:lnTo>
                      <a:pt x="788" y="165"/>
                    </a:lnTo>
                    <a:lnTo>
                      <a:pt x="100" y="165"/>
                    </a:lnTo>
                    <a:lnTo>
                      <a:pt x="0"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55" name="Freeform 8">
                <a:extLst>
                  <a:ext uri="{FF2B5EF4-FFF2-40B4-BE49-F238E27FC236}">
                    <a16:creationId xmlns:a16="http://schemas.microsoft.com/office/drawing/2014/main" id="{907DE1B5-8571-8DC9-BB35-823F5AA6082A}"/>
                  </a:ext>
                </a:extLst>
              </p:cNvPr>
              <p:cNvSpPr>
                <a:spLocks/>
              </p:cNvSpPr>
              <p:nvPr/>
            </p:nvSpPr>
            <p:spPr bwMode="auto">
              <a:xfrm>
                <a:off x="2783448" y="3055139"/>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5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nvGrpSpPr>
              <p:cNvPr id="260" name="Group 259">
                <a:extLst>
                  <a:ext uri="{FF2B5EF4-FFF2-40B4-BE49-F238E27FC236}">
                    <a16:creationId xmlns:a16="http://schemas.microsoft.com/office/drawing/2014/main" id="{C813DF3D-581C-C7AF-77AB-FE9FEAD3BDBE}"/>
                  </a:ext>
                </a:extLst>
              </p:cNvPr>
              <p:cNvGrpSpPr/>
              <p:nvPr/>
            </p:nvGrpSpPr>
            <p:grpSpPr>
              <a:xfrm>
                <a:off x="2783448" y="2925144"/>
                <a:ext cx="1024389" cy="198898"/>
                <a:chOff x="2783455" y="2748474"/>
                <a:chExt cx="1024389" cy="198898"/>
              </a:xfrm>
              <a:grpFill/>
            </p:grpSpPr>
            <p:sp>
              <p:nvSpPr>
                <p:cNvPr id="264" name="Freeform 13">
                  <a:extLst>
                    <a:ext uri="{FF2B5EF4-FFF2-40B4-BE49-F238E27FC236}">
                      <a16:creationId xmlns:a16="http://schemas.microsoft.com/office/drawing/2014/main" id="{077D817B-74BE-707F-CC2F-1155CA0D8874}"/>
                    </a:ext>
                  </a:extLst>
                </p:cNvPr>
                <p:cNvSpPr>
                  <a:spLocks noEditPoints="1"/>
                </p:cNvSpPr>
                <p:nvPr/>
              </p:nvSpPr>
              <p:spPr bwMode="auto">
                <a:xfrm>
                  <a:off x="2783455" y="2748474"/>
                  <a:ext cx="1024389" cy="198898"/>
                </a:xfrm>
                <a:custGeom>
                  <a:avLst/>
                  <a:gdLst>
                    <a:gd name="T0" fmla="*/ 295 w 331"/>
                    <a:gd name="T1" fmla="*/ 32 h 64"/>
                    <a:gd name="T2" fmla="*/ 261 w 331"/>
                    <a:gd name="T3" fmla="*/ 1 h 64"/>
                    <a:gd name="T4" fmla="*/ 130 w 331"/>
                    <a:gd name="T5" fmla="*/ 1 h 64"/>
                    <a:gd name="T6" fmla="*/ 0 w 331"/>
                    <a:gd name="T7" fmla="*/ 0 h 64"/>
                    <a:gd name="T8" fmla="*/ 0 w 331"/>
                    <a:gd name="T9" fmla="*/ 4 h 64"/>
                    <a:gd name="T10" fmla="*/ 25 w 331"/>
                    <a:gd name="T11" fmla="*/ 32 h 64"/>
                    <a:gd name="T12" fmla="*/ 54 w 331"/>
                    <a:gd name="T13" fmla="*/ 64 h 64"/>
                    <a:gd name="T14" fmla="*/ 193 w 331"/>
                    <a:gd name="T15" fmla="*/ 64 h 64"/>
                    <a:gd name="T16" fmla="*/ 331 w 331"/>
                    <a:gd name="T17" fmla="*/ 64 h 64"/>
                    <a:gd name="T18" fmla="*/ 295 w 331"/>
                    <a:gd name="T19" fmla="*/ 32 h 64"/>
                    <a:gd name="T20" fmla="*/ 187 w 331"/>
                    <a:gd name="T21" fmla="*/ 58 h 64"/>
                    <a:gd name="T22" fmla="*/ 63 w 331"/>
                    <a:gd name="T23" fmla="*/ 58 h 64"/>
                    <a:gd name="T24" fmla="*/ 40 w 331"/>
                    <a:gd name="T25" fmla="*/ 32 h 64"/>
                    <a:gd name="T26" fmla="*/ 17 w 331"/>
                    <a:gd name="T27" fmla="*/ 6 h 64"/>
                    <a:gd name="T28" fmla="*/ 136 w 331"/>
                    <a:gd name="T29" fmla="*/ 7 h 64"/>
                    <a:gd name="T30" fmla="*/ 254 w 331"/>
                    <a:gd name="T31" fmla="*/ 7 h 64"/>
                    <a:gd name="T32" fmla="*/ 281 w 331"/>
                    <a:gd name="T33" fmla="*/ 32 h 64"/>
                    <a:gd name="T34" fmla="*/ 309 w 331"/>
                    <a:gd name="T35" fmla="*/ 58 h 64"/>
                    <a:gd name="T36" fmla="*/ 187 w 331"/>
                    <a:gd name="T3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64">
                      <a:moveTo>
                        <a:pt x="295" y="32"/>
                      </a:moveTo>
                      <a:cubicBezTo>
                        <a:pt x="284" y="22"/>
                        <a:pt x="272" y="11"/>
                        <a:pt x="261" y="1"/>
                      </a:cubicBezTo>
                      <a:cubicBezTo>
                        <a:pt x="218" y="1"/>
                        <a:pt x="174" y="1"/>
                        <a:pt x="130" y="1"/>
                      </a:cubicBezTo>
                      <a:cubicBezTo>
                        <a:pt x="0" y="0"/>
                        <a:pt x="0" y="0"/>
                        <a:pt x="0" y="0"/>
                      </a:cubicBezTo>
                      <a:cubicBezTo>
                        <a:pt x="0" y="4"/>
                        <a:pt x="0" y="4"/>
                        <a:pt x="0" y="4"/>
                      </a:cubicBezTo>
                      <a:cubicBezTo>
                        <a:pt x="8" y="13"/>
                        <a:pt x="16" y="22"/>
                        <a:pt x="25" y="32"/>
                      </a:cubicBezTo>
                      <a:cubicBezTo>
                        <a:pt x="34" y="42"/>
                        <a:pt x="44" y="53"/>
                        <a:pt x="54" y="64"/>
                      </a:cubicBezTo>
                      <a:cubicBezTo>
                        <a:pt x="101" y="64"/>
                        <a:pt x="147" y="64"/>
                        <a:pt x="193" y="64"/>
                      </a:cubicBezTo>
                      <a:cubicBezTo>
                        <a:pt x="240" y="64"/>
                        <a:pt x="286" y="64"/>
                        <a:pt x="331" y="64"/>
                      </a:cubicBezTo>
                      <a:cubicBezTo>
                        <a:pt x="319" y="53"/>
                        <a:pt x="307" y="43"/>
                        <a:pt x="295" y="32"/>
                      </a:cubicBezTo>
                      <a:close/>
                      <a:moveTo>
                        <a:pt x="187" y="58"/>
                      </a:moveTo>
                      <a:cubicBezTo>
                        <a:pt x="146" y="58"/>
                        <a:pt x="105" y="58"/>
                        <a:pt x="63" y="58"/>
                      </a:cubicBezTo>
                      <a:cubicBezTo>
                        <a:pt x="55" y="49"/>
                        <a:pt x="47" y="40"/>
                        <a:pt x="40" y="32"/>
                      </a:cubicBezTo>
                      <a:cubicBezTo>
                        <a:pt x="32" y="23"/>
                        <a:pt x="24" y="15"/>
                        <a:pt x="17" y="6"/>
                      </a:cubicBezTo>
                      <a:cubicBezTo>
                        <a:pt x="57" y="6"/>
                        <a:pt x="96" y="7"/>
                        <a:pt x="136" y="7"/>
                      </a:cubicBezTo>
                      <a:cubicBezTo>
                        <a:pt x="175" y="7"/>
                        <a:pt x="214" y="7"/>
                        <a:pt x="254" y="7"/>
                      </a:cubicBezTo>
                      <a:cubicBezTo>
                        <a:pt x="263" y="15"/>
                        <a:pt x="272" y="24"/>
                        <a:pt x="281" y="32"/>
                      </a:cubicBezTo>
                      <a:cubicBezTo>
                        <a:pt x="290" y="40"/>
                        <a:pt x="300" y="49"/>
                        <a:pt x="309" y="58"/>
                      </a:cubicBezTo>
                      <a:cubicBezTo>
                        <a:pt x="269" y="58"/>
                        <a:pt x="228" y="58"/>
                        <a:pt x="18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65" name="Freeform 14">
                  <a:extLst>
                    <a:ext uri="{FF2B5EF4-FFF2-40B4-BE49-F238E27FC236}">
                      <a16:creationId xmlns:a16="http://schemas.microsoft.com/office/drawing/2014/main" id="{8E3AD840-2109-8468-59C6-2F01A80E5DE9}"/>
                    </a:ext>
                  </a:extLst>
                </p:cNvPr>
                <p:cNvSpPr>
                  <a:spLocks/>
                </p:cNvSpPr>
                <p:nvPr/>
              </p:nvSpPr>
              <p:spPr bwMode="auto">
                <a:xfrm>
                  <a:off x="2891355" y="2784880"/>
                  <a:ext cx="405595" cy="124798"/>
                </a:xfrm>
                <a:custGeom>
                  <a:avLst/>
                  <a:gdLst>
                    <a:gd name="T0" fmla="*/ 108 w 131"/>
                    <a:gd name="T1" fmla="*/ 35 h 40"/>
                    <a:gd name="T2" fmla="*/ 79 w 131"/>
                    <a:gd name="T3" fmla="*/ 20 h 40"/>
                    <a:gd name="T4" fmla="*/ 79 w 131"/>
                    <a:gd name="T5" fmla="*/ 5 h 40"/>
                    <a:gd name="T6" fmla="*/ 89 w 131"/>
                    <a:gd name="T7" fmla="*/ 1 h 40"/>
                    <a:gd name="T8" fmla="*/ 13 w 131"/>
                    <a:gd name="T9" fmla="*/ 0 h 40"/>
                    <a:gd name="T10" fmla="*/ 0 w 131"/>
                    <a:gd name="T11" fmla="*/ 6 h 40"/>
                    <a:gd name="T12" fmla="*/ 25 w 131"/>
                    <a:gd name="T13" fmla="*/ 33 h 40"/>
                    <a:gd name="T14" fmla="*/ 49 w 131"/>
                    <a:gd name="T15" fmla="*/ 40 h 40"/>
                    <a:gd name="T16" fmla="*/ 131 w 131"/>
                    <a:gd name="T17" fmla="*/ 40 h 40"/>
                    <a:gd name="T18" fmla="*/ 108 w 131"/>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0">
                      <a:moveTo>
                        <a:pt x="108" y="35"/>
                      </a:moveTo>
                      <a:cubicBezTo>
                        <a:pt x="95" y="31"/>
                        <a:pt x="85" y="25"/>
                        <a:pt x="79" y="20"/>
                      </a:cubicBezTo>
                      <a:cubicBezTo>
                        <a:pt x="74" y="14"/>
                        <a:pt x="74" y="9"/>
                        <a:pt x="79" y="5"/>
                      </a:cubicBezTo>
                      <a:cubicBezTo>
                        <a:pt x="81" y="3"/>
                        <a:pt x="85" y="2"/>
                        <a:pt x="89" y="1"/>
                      </a:cubicBezTo>
                      <a:cubicBezTo>
                        <a:pt x="13" y="0"/>
                        <a:pt x="13" y="0"/>
                        <a:pt x="13" y="0"/>
                      </a:cubicBezTo>
                      <a:cubicBezTo>
                        <a:pt x="14" y="3"/>
                        <a:pt x="9" y="6"/>
                        <a:pt x="0" y="6"/>
                      </a:cubicBezTo>
                      <a:cubicBezTo>
                        <a:pt x="7" y="13"/>
                        <a:pt x="18" y="25"/>
                        <a:pt x="25" y="33"/>
                      </a:cubicBezTo>
                      <a:cubicBezTo>
                        <a:pt x="35" y="34"/>
                        <a:pt x="45" y="36"/>
                        <a:pt x="49" y="40"/>
                      </a:cubicBezTo>
                      <a:cubicBezTo>
                        <a:pt x="131" y="40"/>
                        <a:pt x="131" y="40"/>
                        <a:pt x="131" y="40"/>
                      </a:cubicBezTo>
                      <a:cubicBezTo>
                        <a:pt x="123" y="39"/>
                        <a:pt x="115" y="3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66" name="Freeform 15">
                  <a:extLst>
                    <a:ext uri="{FF2B5EF4-FFF2-40B4-BE49-F238E27FC236}">
                      <a16:creationId xmlns:a16="http://schemas.microsoft.com/office/drawing/2014/main" id="{EE6D0D9A-D6B1-A45D-97B7-806B5BAD1CD1}"/>
                    </a:ext>
                  </a:extLst>
                </p:cNvPr>
                <p:cNvSpPr>
                  <a:spLocks/>
                </p:cNvSpPr>
                <p:nvPr/>
              </p:nvSpPr>
              <p:spPr bwMode="auto">
                <a:xfrm>
                  <a:off x="3672648" y="2887578"/>
                  <a:ext cx="0" cy="390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67" name="Freeform 16">
                  <a:extLst>
                    <a:ext uri="{FF2B5EF4-FFF2-40B4-BE49-F238E27FC236}">
                      <a16:creationId xmlns:a16="http://schemas.microsoft.com/office/drawing/2014/main" id="{99F2CA3D-EB46-8812-1A33-5800AFDE0BD2}"/>
                    </a:ext>
                  </a:extLst>
                </p:cNvPr>
                <p:cNvSpPr>
                  <a:spLocks/>
                </p:cNvSpPr>
                <p:nvPr/>
              </p:nvSpPr>
              <p:spPr bwMode="auto">
                <a:xfrm>
                  <a:off x="3276153" y="2788775"/>
                  <a:ext cx="396497" cy="120899"/>
                </a:xfrm>
                <a:custGeom>
                  <a:avLst/>
                  <a:gdLst>
                    <a:gd name="T0" fmla="*/ 72 w 128"/>
                    <a:gd name="T1" fmla="*/ 0 h 39"/>
                    <a:gd name="T2" fmla="*/ 0 w 128"/>
                    <a:gd name="T3" fmla="*/ 0 h 39"/>
                    <a:gd name="T4" fmla="*/ 20 w 128"/>
                    <a:gd name="T5" fmla="*/ 4 h 39"/>
                    <a:gd name="T6" fmla="*/ 48 w 128"/>
                    <a:gd name="T7" fmla="*/ 19 h 39"/>
                    <a:gd name="T8" fmla="*/ 50 w 128"/>
                    <a:gd name="T9" fmla="*/ 34 h 39"/>
                    <a:gd name="T10" fmla="*/ 37 w 128"/>
                    <a:gd name="T11" fmla="*/ 39 h 39"/>
                    <a:gd name="T12" fmla="*/ 114 w 128"/>
                    <a:gd name="T13" fmla="*/ 39 h 39"/>
                    <a:gd name="T14" fmla="*/ 128 w 128"/>
                    <a:gd name="T15" fmla="*/ 32 h 39"/>
                    <a:gd name="T16" fmla="*/ 98 w 128"/>
                    <a:gd name="T17" fmla="*/ 6 h 39"/>
                    <a:gd name="T18" fmla="*/ 72 w 12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9">
                      <a:moveTo>
                        <a:pt x="72" y="0"/>
                      </a:moveTo>
                      <a:cubicBezTo>
                        <a:pt x="0" y="0"/>
                        <a:pt x="0" y="0"/>
                        <a:pt x="0" y="0"/>
                      </a:cubicBezTo>
                      <a:cubicBezTo>
                        <a:pt x="7" y="1"/>
                        <a:pt x="13" y="2"/>
                        <a:pt x="20" y="4"/>
                      </a:cubicBezTo>
                      <a:cubicBezTo>
                        <a:pt x="32" y="8"/>
                        <a:pt x="42" y="13"/>
                        <a:pt x="48" y="19"/>
                      </a:cubicBezTo>
                      <a:cubicBezTo>
                        <a:pt x="54" y="25"/>
                        <a:pt x="54" y="30"/>
                        <a:pt x="50" y="34"/>
                      </a:cubicBezTo>
                      <a:cubicBezTo>
                        <a:pt x="47" y="36"/>
                        <a:pt x="43" y="38"/>
                        <a:pt x="37" y="39"/>
                      </a:cubicBezTo>
                      <a:cubicBezTo>
                        <a:pt x="114" y="39"/>
                        <a:pt x="114" y="39"/>
                        <a:pt x="114" y="39"/>
                      </a:cubicBezTo>
                      <a:cubicBezTo>
                        <a:pt x="112" y="35"/>
                        <a:pt x="117" y="32"/>
                        <a:pt x="128" y="32"/>
                      </a:cubicBezTo>
                      <a:cubicBezTo>
                        <a:pt x="126" y="31"/>
                        <a:pt x="108" y="15"/>
                        <a:pt x="98" y="6"/>
                      </a:cubicBezTo>
                      <a:cubicBezTo>
                        <a:pt x="89" y="6"/>
                        <a:pt x="78" y="3"/>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68" name="Freeform 17">
                  <a:extLst>
                    <a:ext uri="{FF2B5EF4-FFF2-40B4-BE49-F238E27FC236}">
                      <a16:creationId xmlns:a16="http://schemas.microsoft.com/office/drawing/2014/main" id="{A09DB736-DD0F-A152-2E86-F53BEA1BF109}"/>
                    </a:ext>
                  </a:extLst>
                </p:cNvPr>
                <p:cNvSpPr>
                  <a:spLocks noEditPoints="1"/>
                </p:cNvSpPr>
                <p:nvPr/>
              </p:nvSpPr>
              <p:spPr bwMode="auto">
                <a:xfrm>
                  <a:off x="3179946" y="2797880"/>
                  <a:ext cx="213198" cy="98799"/>
                </a:xfrm>
                <a:custGeom>
                  <a:avLst/>
                  <a:gdLst>
                    <a:gd name="T0" fmla="*/ 46 w 69"/>
                    <a:gd name="T1" fmla="*/ 13 h 32"/>
                    <a:gd name="T2" fmla="*/ 32 w 69"/>
                    <a:gd name="T3" fmla="*/ 11 h 32"/>
                    <a:gd name="T4" fmla="*/ 26 w 69"/>
                    <a:gd name="T5" fmla="*/ 6 h 32"/>
                    <a:gd name="T6" fmla="*/ 34 w 69"/>
                    <a:gd name="T7" fmla="*/ 9 h 32"/>
                    <a:gd name="T8" fmla="*/ 48 w 69"/>
                    <a:gd name="T9" fmla="*/ 8 h 32"/>
                    <a:gd name="T10" fmla="*/ 22 w 69"/>
                    <a:gd name="T11" fmla="*/ 2 h 32"/>
                    <a:gd name="T12" fmla="*/ 20 w 69"/>
                    <a:gd name="T13" fmla="*/ 0 h 32"/>
                    <a:gd name="T14" fmla="*/ 14 w 69"/>
                    <a:gd name="T15" fmla="*/ 0 h 32"/>
                    <a:gd name="T16" fmla="*/ 16 w 69"/>
                    <a:gd name="T17" fmla="*/ 2 h 32"/>
                    <a:gd name="T18" fmla="*/ 4 w 69"/>
                    <a:gd name="T19" fmla="*/ 4 h 32"/>
                    <a:gd name="T20" fmla="*/ 19 w 69"/>
                    <a:gd name="T21" fmla="*/ 15 h 32"/>
                    <a:gd name="T22" fmla="*/ 32 w 69"/>
                    <a:gd name="T23" fmla="*/ 17 h 32"/>
                    <a:gd name="T24" fmla="*/ 38 w 69"/>
                    <a:gd name="T25" fmla="*/ 24 h 32"/>
                    <a:gd name="T26" fmla="*/ 28 w 69"/>
                    <a:gd name="T27" fmla="*/ 20 h 32"/>
                    <a:gd name="T28" fmla="*/ 13 w 69"/>
                    <a:gd name="T29" fmla="*/ 20 h 32"/>
                    <a:gd name="T30" fmla="*/ 43 w 69"/>
                    <a:gd name="T31" fmla="*/ 28 h 32"/>
                    <a:gd name="T32" fmla="*/ 46 w 69"/>
                    <a:gd name="T33" fmla="*/ 32 h 32"/>
                    <a:gd name="T34" fmla="*/ 52 w 69"/>
                    <a:gd name="T35" fmla="*/ 32 h 32"/>
                    <a:gd name="T36" fmla="*/ 49 w 69"/>
                    <a:gd name="T37" fmla="*/ 28 h 32"/>
                    <a:gd name="T38" fmla="*/ 56 w 69"/>
                    <a:gd name="T39" fmla="*/ 28 h 32"/>
                    <a:gd name="T40" fmla="*/ 46 w 69"/>
                    <a:gd name="T41" fmla="*/ 13 h 32"/>
                    <a:gd name="T42" fmla="*/ 21 w 69"/>
                    <a:gd name="T43" fmla="*/ 6 h 32"/>
                    <a:gd name="T44" fmla="*/ 25 w 69"/>
                    <a:gd name="T45" fmla="*/ 11 h 32"/>
                    <a:gd name="T46" fmla="*/ 21 w 69"/>
                    <a:gd name="T47" fmla="*/ 6 h 32"/>
                    <a:gd name="T48" fmla="*/ 44 w 69"/>
                    <a:gd name="T49" fmla="*/ 24 h 32"/>
                    <a:gd name="T50" fmla="*/ 38 w 69"/>
                    <a:gd name="T51" fmla="*/ 18 h 32"/>
                    <a:gd name="T52" fmla="*/ 44 w 69"/>
                    <a:gd name="T5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32">
                      <a:moveTo>
                        <a:pt x="46" y="13"/>
                      </a:moveTo>
                      <a:cubicBezTo>
                        <a:pt x="42" y="13"/>
                        <a:pt x="38" y="12"/>
                        <a:pt x="32" y="11"/>
                      </a:cubicBezTo>
                      <a:cubicBezTo>
                        <a:pt x="30" y="10"/>
                        <a:pt x="28" y="8"/>
                        <a:pt x="26" y="6"/>
                      </a:cubicBezTo>
                      <a:cubicBezTo>
                        <a:pt x="30" y="7"/>
                        <a:pt x="31" y="8"/>
                        <a:pt x="34" y="9"/>
                      </a:cubicBezTo>
                      <a:cubicBezTo>
                        <a:pt x="39" y="9"/>
                        <a:pt x="43" y="8"/>
                        <a:pt x="48" y="8"/>
                      </a:cubicBezTo>
                      <a:cubicBezTo>
                        <a:pt x="41" y="4"/>
                        <a:pt x="32" y="2"/>
                        <a:pt x="22" y="2"/>
                      </a:cubicBezTo>
                      <a:cubicBezTo>
                        <a:pt x="21" y="1"/>
                        <a:pt x="21" y="1"/>
                        <a:pt x="20" y="0"/>
                      </a:cubicBezTo>
                      <a:cubicBezTo>
                        <a:pt x="18" y="0"/>
                        <a:pt x="16" y="0"/>
                        <a:pt x="14" y="0"/>
                      </a:cubicBezTo>
                      <a:cubicBezTo>
                        <a:pt x="15" y="1"/>
                        <a:pt x="16" y="1"/>
                        <a:pt x="16" y="2"/>
                      </a:cubicBezTo>
                      <a:cubicBezTo>
                        <a:pt x="10" y="2"/>
                        <a:pt x="6" y="3"/>
                        <a:pt x="4" y="4"/>
                      </a:cubicBezTo>
                      <a:cubicBezTo>
                        <a:pt x="0" y="7"/>
                        <a:pt x="7" y="13"/>
                        <a:pt x="19" y="15"/>
                      </a:cubicBezTo>
                      <a:cubicBezTo>
                        <a:pt x="21" y="16"/>
                        <a:pt x="26" y="17"/>
                        <a:pt x="32" y="17"/>
                      </a:cubicBezTo>
                      <a:cubicBezTo>
                        <a:pt x="34" y="19"/>
                        <a:pt x="36" y="21"/>
                        <a:pt x="38" y="24"/>
                      </a:cubicBezTo>
                      <a:cubicBezTo>
                        <a:pt x="33" y="23"/>
                        <a:pt x="31" y="22"/>
                        <a:pt x="28" y="20"/>
                      </a:cubicBezTo>
                      <a:cubicBezTo>
                        <a:pt x="23" y="20"/>
                        <a:pt x="18" y="20"/>
                        <a:pt x="13" y="20"/>
                      </a:cubicBezTo>
                      <a:cubicBezTo>
                        <a:pt x="21" y="26"/>
                        <a:pt x="31" y="28"/>
                        <a:pt x="43" y="28"/>
                      </a:cubicBezTo>
                      <a:cubicBezTo>
                        <a:pt x="44" y="30"/>
                        <a:pt x="45" y="31"/>
                        <a:pt x="46" y="32"/>
                      </a:cubicBezTo>
                      <a:cubicBezTo>
                        <a:pt x="48" y="32"/>
                        <a:pt x="50" y="32"/>
                        <a:pt x="52" y="32"/>
                      </a:cubicBezTo>
                      <a:cubicBezTo>
                        <a:pt x="51" y="31"/>
                        <a:pt x="50" y="30"/>
                        <a:pt x="49" y="28"/>
                      </a:cubicBezTo>
                      <a:cubicBezTo>
                        <a:pt x="52" y="28"/>
                        <a:pt x="54" y="28"/>
                        <a:pt x="56" y="28"/>
                      </a:cubicBezTo>
                      <a:cubicBezTo>
                        <a:pt x="69" y="26"/>
                        <a:pt x="64" y="17"/>
                        <a:pt x="46" y="13"/>
                      </a:cubicBezTo>
                      <a:close/>
                      <a:moveTo>
                        <a:pt x="21" y="6"/>
                      </a:moveTo>
                      <a:cubicBezTo>
                        <a:pt x="22" y="8"/>
                        <a:pt x="24" y="9"/>
                        <a:pt x="25" y="11"/>
                      </a:cubicBezTo>
                      <a:cubicBezTo>
                        <a:pt x="18" y="10"/>
                        <a:pt x="15" y="7"/>
                        <a:pt x="21" y="6"/>
                      </a:cubicBezTo>
                      <a:close/>
                      <a:moveTo>
                        <a:pt x="44" y="24"/>
                      </a:moveTo>
                      <a:cubicBezTo>
                        <a:pt x="42" y="22"/>
                        <a:pt x="40" y="20"/>
                        <a:pt x="38" y="18"/>
                      </a:cubicBezTo>
                      <a:cubicBezTo>
                        <a:pt x="49" y="19"/>
                        <a:pt x="52" y="23"/>
                        <a:pt x="4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grpSp>
        <p:sp>
          <p:nvSpPr>
            <p:cNvPr id="269" name="TextBox 268">
              <a:extLst>
                <a:ext uri="{FF2B5EF4-FFF2-40B4-BE49-F238E27FC236}">
                  <a16:creationId xmlns:a16="http://schemas.microsoft.com/office/drawing/2014/main" id="{36683380-7787-EE2E-4FA3-E509BB2DA617}"/>
                </a:ext>
              </a:extLst>
            </p:cNvPr>
            <p:cNvSpPr txBox="1"/>
            <p:nvPr/>
          </p:nvSpPr>
          <p:spPr>
            <a:xfrm>
              <a:off x="8731955" y="4472780"/>
              <a:ext cx="747527" cy="321890"/>
            </a:xfrm>
            <a:prstGeom prst="rect">
              <a:avLst/>
            </a:prstGeom>
            <a:noFill/>
          </p:spPr>
          <p:txBody>
            <a:bodyPr wrap="none" rtlCol="0">
              <a:spAutoFit/>
            </a:bodyPr>
            <a:lstStyle/>
            <a:p>
              <a:pPr algn="ctr" defTabSz="685274"/>
              <a:r>
                <a:rPr lang="id-ID" sz="788" b="1" dirty="0">
                  <a:solidFill>
                    <a:prstClr val="black"/>
                  </a:solidFill>
                  <a:latin typeface="Arial" panose="020B0604020202020204"/>
                </a:rPr>
                <a:t>$</a:t>
              </a:r>
              <a:r>
                <a:rPr lang="en-AU" sz="788" b="1" dirty="0">
                  <a:solidFill>
                    <a:prstClr val="black"/>
                  </a:solidFill>
                  <a:latin typeface="Arial" panose="020B0604020202020204"/>
                </a:rPr>
                <a:t>44.8K</a:t>
              </a:r>
              <a:endParaRPr lang="id-ID" sz="788" b="1" dirty="0">
                <a:solidFill>
                  <a:prstClr val="black"/>
                </a:solidFill>
                <a:latin typeface="Arial" panose="020B0604020202020204"/>
              </a:endParaRPr>
            </a:p>
          </p:txBody>
        </p:sp>
      </p:grpSp>
      <p:grpSp>
        <p:nvGrpSpPr>
          <p:cNvPr id="316" name="Group 315">
            <a:extLst>
              <a:ext uri="{FF2B5EF4-FFF2-40B4-BE49-F238E27FC236}">
                <a16:creationId xmlns:a16="http://schemas.microsoft.com/office/drawing/2014/main" id="{E291BEB3-085C-9358-4D98-3DEC98C99A8F}"/>
              </a:ext>
            </a:extLst>
          </p:cNvPr>
          <p:cNvGrpSpPr/>
          <p:nvPr/>
        </p:nvGrpSpPr>
        <p:grpSpPr>
          <a:xfrm>
            <a:off x="7894721" y="4774370"/>
            <a:ext cx="500248" cy="508978"/>
            <a:chOff x="7127786" y="4080000"/>
            <a:chExt cx="576221" cy="299385"/>
          </a:xfrm>
        </p:grpSpPr>
        <p:grpSp>
          <p:nvGrpSpPr>
            <p:cNvPr id="293" name="Group 292">
              <a:extLst>
                <a:ext uri="{FF2B5EF4-FFF2-40B4-BE49-F238E27FC236}">
                  <a16:creationId xmlns:a16="http://schemas.microsoft.com/office/drawing/2014/main" id="{52D7B63D-9705-EE4D-56C9-ACB64D998154}"/>
                </a:ext>
              </a:extLst>
            </p:cNvPr>
            <p:cNvGrpSpPr/>
            <p:nvPr/>
          </p:nvGrpSpPr>
          <p:grpSpPr>
            <a:xfrm>
              <a:off x="7127786" y="4187078"/>
              <a:ext cx="576221" cy="192307"/>
              <a:chOff x="5486668" y="2438714"/>
              <a:chExt cx="1024393" cy="341878"/>
            </a:xfrm>
            <a:solidFill>
              <a:srgbClr val="FAA53F"/>
            </a:solidFill>
          </p:grpSpPr>
          <p:sp>
            <p:nvSpPr>
              <p:cNvPr id="294" name="Freeform 5">
                <a:extLst>
                  <a:ext uri="{FF2B5EF4-FFF2-40B4-BE49-F238E27FC236}">
                    <a16:creationId xmlns:a16="http://schemas.microsoft.com/office/drawing/2014/main" id="{B73E12C9-8472-69C0-5D64-FA07ADDADC25}"/>
                  </a:ext>
                </a:extLst>
              </p:cNvPr>
              <p:cNvSpPr>
                <a:spLocks/>
              </p:cNvSpPr>
              <p:nvPr/>
            </p:nvSpPr>
            <p:spPr bwMode="auto">
              <a:xfrm>
                <a:off x="5486672" y="2494595"/>
                <a:ext cx="1024388" cy="210597"/>
              </a:xfrm>
              <a:custGeom>
                <a:avLst/>
                <a:gdLst>
                  <a:gd name="T0" fmla="*/ 0 w 788"/>
                  <a:gd name="T1" fmla="*/ 0 h 162"/>
                  <a:gd name="T2" fmla="*/ 114 w 788"/>
                  <a:gd name="T3" fmla="*/ 131 h 162"/>
                  <a:gd name="T4" fmla="*/ 788 w 788"/>
                  <a:gd name="T5" fmla="*/ 131 h 162"/>
                  <a:gd name="T6" fmla="*/ 788 w 788"/>
                  <a:gd name="T7" fmla="*/ 162 h 162"/>
                  <a:gd name="T8" fmla="*/ 100 w 788"/>
                  <a:gd name="T9" fmla="*/ 162 h 162"/>
                  <a:gd name="T10" fmla="*/ 0 w 788"/>
                  <a:gd name="T11" fmla="*/ 45 h 162"/>
                  <a:gd name="T12" fmla="*/ 0 w 788"/>
                  <a:gd name="T13" fmla="*/ 0 h 162"/>
                  <a:gd name="T14" fmla="*/ 0 w 78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2">
                    <a:moveTo>
                      <a:pt x="0" y="0"/>
                    </a:moveTo>
                    <a:lnTo>
                      <a:pt x="114" y="131"/>
                    </a:lnTo>
                    <a:lnTo>
                      <a:pt x="788" y="131"/>
                    </a:lnTo>
                    <a:lnTo>
                      <a:pt x="788" y="162"/>
                    </a:lnTo>
                    <a:lnTo>
                      <a:pt x="100" y="162"/>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297" name="Freeform 8">
                <a:extLst>
                  <a:ext uri="{FF2B5EF4-FFF2-40B4-BE49-F238E27FC236}">
                    <a16:creationId xmlns:a16="http://schemas.microsoft.com/office/drawing/2014/main" id="{BE83E101-3DCA-68BF-B53E-FFB913A70F84}"/>
                  </a:ext>
                </a:extLst>
              </p:cNvPr>
              <p:cNvSpPr>
                <a:spLocks/>
              </p:cNvSpPr>
              <p:nvPr/>
            </p:nvSpPr>
            <p:spPr bwMode="auto">
              <a:xfrm>
                <a:off x="5486672" y="2568694"/>
                <a:ext cx="1024389" cy="211898"/>
              </a:xfrm>
              <a:custGeom>
                <a:avLst/>
                <a:gdLst>
                  <a:gd name="T0" fmla="*/ 0 w 788"/>
                  <a:gd name="T1" fmla="*/ 0 h 163"/>
                  <a:gd name="T2" fmla="*/ 114 w 788"/>
                  <a:gd name="T3" fmla="*/ 132 h 163"/>
                  <a:gd name="T4" fmla="*/ 788 w 788"/>
                  <a:gd name="T5" fmla="*/ 132 h 163"/>
                  <a:gd name="T6" fmla="*/ 788 w 788"/>
                  <a:gd name="T7" fmla="*/ 163 h 163"/>
                  <a:gd name="T8" fmla="*/ 100 w 788"/>
                  <a:gd name="T9" fmla="*/ 163 h 163"/>
                  <a:gd name="T10" fmla="*/ 0 w 788"/>
                  <a:gd name="T11" fmla="*/ 45 h 163"/>
                  <a:gd name="T12" fmla="*/ 0 w 788"/>
                  <a:gd name="T13" fmla="*/ 0 h 163"/>
                  <a:gd name="T14" fmla="*/ 0 w 788"/>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63">
                    <a:moveTo>
                      <a:pt x="0" y="0"/>
                    </a:moveTo>
                    <a:lnTo>
                      <a:pt x="114" y="132"/>
                    </a:lnTo>
                    <a:lnTo>
                      <a:pt x="788" y="132"/>
                    </a:lnTo>
                    <a:lnTo>
                      <a:pt x="788" y="163"/>
                    </a:lnTo>
                    <a:lnTo>
                      <a:pt x="100" y="163"/>
                    </a:lnTo>
                    <a:lnTo>
                      <a:pt x="0" y="4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nvGrpSpPr>
              <p:cNvPr id="302" name="Group 301">
                <a:extLst>
                  <a:ext uri="{FF2B5EF4-FFF2-40B4-BE49-F238E27FC236}">
                    <a16:creationId xmlns:a16="http://schemas.microsoft.com/office/drawing/2014/main" id="{DA48BFE2-4FC1-96F1-5863-2D04AF80DE7B}"/>
                  </a:ext>
                </a:extLst>
              </p:cNvPr>
              <p:cNvGrpSpPr/>
              <p:nvPr/>
            </p:nvGrpSpPr>
            <p:grpSpPr>
              <a:xfrm>
                <a:off x="5486668" y="2438714"/>
                <a:ext cx="1024389" cy="198900"/>
                <a:chOff x="2783451" y="2748489"/>
                <a:chExt cx="1024389" cy="198900"/>
              </a:xfrm>
              <a:grpFill/>
            </p:grpSpPr>
            <p:sp>
              <p:nvSpPr>
                <p:cNvPr id="310" name="Freeform 13">
                  <a:extLst>
                    <a:ext uri="{FF2B5EF4-FFF2-40B4-BE49-F238E27FC236}">
                      <a16:creationId xmlns:a16="http://schemas.microsoft.com/office/drawing/2014/main" id="{C71329EF-6053-AF8D-3073-6B115810BBE1}"/>
                    </a:ext>
                  </a:extLst>
                </p:cNvPr>
                <p:cNvSpPr>
                  <a:spLocks noEditPoints="1"/>
                </p:cNvSpPr>
                <p:nvPr/>
              </p:nvSpPr>
              <p:spPr bwMode="auto">
                <a:xfrm>
                  <a:off x="2783451" y="2748489"/>
                  <a:ext cx="1024389" cy="198900"/>
                </a:xfrm>
                <a:custGeom>
                  <a:avLst/>
                  <a:gdLst>
                    <a:gd name="T0" fmla="*/ 295 w 331"/>
                    <a:gd name="T1" fmla="*/ 32 h 64"/>
                    <a:gd name="T2" fmla="*/ 261 w 331"/>
                    <a:gd name="T3" fmla="*/ 1 h 64"/>
                    <a:gd name="T4" fmla="*/ 130 w 331"/>
                    <a:gd name="T5" fmla="*/ 1 h 64"/>
                    <a:gd name="T6" fmla="*/ 0 w 331"/>
                    <a:gd name="T7" fmla="*/ 0 h 64"/>
                    <a:gd name="T8" fmla="*/ 0 w 331"/>
                    <a:gd name="T9" fmla="*/ 4 h 64"/>
                    <a:gd name="T10" fmla="*/ 25 w 331"/>
                    <a:gd name="T11" fmla="*/ 32 h 64"/>
                    <a:gd name="T12" fmla="*/ 54 w 331"/>
                    <a:gd name="T13" fmla="*/ 64 h 64"/>
                    <a:gd name="T14" fmla="*/ 193 w 331"/>
                    <a:gd name="T15" fmla="*/ 64 h 64"/>
                    <a:gd name="T16" fmla="*/ 331 w 331"/>
                    <a:gd name="T17" fmla="*/ 64 h 64"/>
                    <a:gd name="T18" fmla="*/ 295 w 331"/>
                    <a:gd name="T19" fmla="*/ 32 h 64"/>
                    <a:gd name="T20" fmla="*/ 187 w 331"/>
                    <a:gd name="T21" fmla="*/ 58 h 64"/>
                    <a:gd name="T22" fmla="*/ 63 w 331"/>
                    <a:gd name="T23" fmla="*/ 58 h 64"/>
                    <a:gd name="T24" fmla="*/ 40 w 331"/>
                    <a:gd name="T25" fmla="*/ 32 h 64"/>
                    <a:gd name="T26" fmla="*/ 17 w 331"/>
                    <a:gd name="T27" fmla="*/ 6 h 64"/>
                    <a:gd name="T28" fmla="*/ 136 w 331"/>
                    <a:gd name="T29" fmla="*/ 7 h 64"/>
                    <a:gd name="T30" fmla="*/ 254 w 331"/>
                    <a:gd name="T31" fmla="*/ 7 h 64"/>
                    <a:gd name="T32" fmla="*/ 281 w 331"/>
                    <a:gd name="T33" fmla="*/ 32 h 64"/>
                    <a:gd name="T34" fmla="*/ 309 w 331"/>
                    <a:gd name="T35" fmla="*/ 58 h 64"/>
                    <a:gd name="T36" fmla="*/ 187 w 331"/>
                    <a:gd name="T3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64">
                      <a:moveTo>
                        <a:pt x="295" y="32"/>
                      </a:moveTo>
                      <a:cubicBezTo>
                        <a:pt x="284" y="22"/>
                        <a:pt x="272" y="11"/>
                        <a:pt x="261" y="1"/>
                      </a:cubicBezTo>
                      <a:cubicBezTo>
                        <a:pt x="218" y="1"/>
                        <a:pt x="174" y="1"/>
                        <a:pt x="130" y="1"/>
                      </a:cubicBezTo>
                      <a:cubicBezTo>
                        <a:pt x="0" y="0"/>
                        <a:pt x="0" y="0"/>
                        <a:pt x="0" y="0"/>
                      </a:cubicBezTo>
                      <a:cubicBezTo>
                        <a:pt x="0" y="4"/>
                        <a:pt x="0" y="4"/>
                        <a:pt x="0" y="4"/>
                      </a:cubicBezTo>
                      <a:cubicBezTo>
                        <a:pt x="8" y="13"/>
                        <a:pt x="16" y="22"/>
                        <a:pt x="25" y="32"/>
                      </a:cubicBezTo>
                      <a:cubicBezTo>
                        <a:pt x="34" y="42"/>
                        <a:pt x="44" y="53"/>
                        <a:pt x="54" y="64"/>
                      </a:cubicBezTo>
                      <a:cubicBezTo>
                        <a:pt x="101" y="64"/>
                        <a:pt x="147" y="64"/>
                        <a:pt x="193" y="64"/>
                      </a:cubicBezTo>
                      <a:cubicBezTo>
                        <a:pt x="240" y="64"/>
                        <a:pt x="286" y="64"/>
                        <a:pt x="331" y="64"/>
                      </a:cubicBezTo>
                      <a:cubicBezTo>
                        <a:pt x="319" y="53"/>
                        <a:pt x="307" y="43"/>
                        <a:pt x="295" y="32"/>
                      </a:cubicBezTo>
                      <a:close/>
                      <a:moveTo>
                        <a:pt x="187" y="58"/>
                      </a:moveTo>
                      <a:cubicBezTo>
                        <a:pt x="146" y="58"/>
                        <a:pt x="105" y="58"/>
                        <a:pt x="63" y="58"/>
                      </a:cubicBezTo>
                      <a:cubicBezTo>
                        <a:pt x="55" y="49"/>
                        <a:pt x="47" y="40"/>
                        <a:pt x="40" y="32"/>
                      </a:cubicBezTo>
                      <a:cubicBezTo>
                        <a:pt x="32" y="23"/>
                        <a:pt x="24" y="15"/>
                        <a:pt x="17" y="6"/>
                      </a:cubicBezTo>
                      <a:cubicBezTo>
                        <a:pt x="57" y="6"/>
                        <a:pt x="96" y="7"/>
                        <a:pt x="136" y="7"/>
                      </a:cubicBezTo>
                      <a:cubicBezTo>
                        <a:pt x="175" y="7"/>
                        <a:pt x="214" y="7"/>
                        <a:pt x="254" y="7"/>
                      </a:cubicBezTo>
                      <a:cubicBezTo>
                        <a:pt x="263" y="15"/>
                        <a:pt x="272" y="24"/>
                        <a:pt x="281" y="32"/>
                      </a:cubicBezTo>
                      <a:cubicBezTo>
                        <a:pt x="290" y="40"/>
                        <a:pt x="300" y="49"/>
                        <a:pt x="309" y="58"/>
                      </a:cubicBezTo>
                      <a:cubicBezTo>
                        <a:pt x="269" y="58"/>
                        <a:pt x="228" y="58"/>
                        <a:pt x="18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dirty="0">
                    <a:ln>
                      <a:noFill/>
                    </a:ln>
                    <a:solidFill>
                      <a:prstClr val="black"/>
                    </a:solidFill>
                    <a:effectLst/>
                    <a:uLnTx/>
                    <a:uFillTx/>
                    <a:latin typeface="Arial" panose="020B0604020202020204"/>
                  </a:endParaRPr>
                </a:p>
              </p:txBody>
            </p:sp>
            <p:sp>
              <p:nvSpPr>
                <p:cNvPr id="311" name="Freeform 14">
                  <a:extLst>
                    <a:ext uri="{FF2B5EF4-FFF2-40B4-BE49-F238E27FC236}">
                      <a16:creationId xmlns:a16="http://schemas.microsoft.com/office/drawing/2014/main" id="{2CC9BA76-F901-C6CA-0BD3-07A7A7D9EFB9}"/>
                    </a:ext>
                  </a:extLst>
                </p:cNvPr>
                <p:cNvSpPr>
                  <a:spLocks/>
                </p:cNvSpPr>
                <p:nvPr/>
              </p:nvSpPr>
              <p:spPr bwMode="auto">
                <a:xfrm>
                  <a:off x="2891355" y="2784880"/>
                  <a:ext cx="405595" cy="124798"/>
                </a:xfrm>
                <a:custGeom>
                  <a:avLst/>
                  <a:gdLst>
                    <a:gd name="T0" fmla="*/ 108 w 131"/>
                    <a:gd name="T1" fmla="*/ 35 h 40"/>
                    <a:gd name="T2" fmla="*/ 79 w 131"/>
                    <a:gd name="T3" fmla="*/ 20 h 40"/>
                    <a:gd name="T4" fmla="*/ 79 w 131"/>
                    <a:gd name="T5" fmla="*/ 5 h 40"/>
                    <a:gd name="T6" fmla="*/ 89 w 131"/>
                    <a:gd name="T7" fmla="*/ 1 h 40"/>
                    <a:gd name="T8" fmla="*/ 13 w 131"/>
                    <a:gd name="T9" fmla="*/ 0 h 40"/>
                    <a:gd name="T10" fmla="*/ 0 w 131"/>
                    <a:gd name="T11" fmla="*/ 6 h 40"/>
                    <a:gd name="T12" fmla="*/ 25 w 131"/>
                    <a:gd name="T13" fmla="*/ 33 h 40"/>
                    <a:gd name="T14" fmla="*/ 49 w 131"/>
                    <a:gd name="T15" fmla="*/ 40 h 40"/>
                    <a:gd name="T16" fmla="*/ 131 w 131"/>
                    <a:gd name="T17" fmla="*/ 40 h 40"/>
                    <a:gd name="T18" fmla="*/ 108 w 131"/>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0">
                      <a:moveTo>
                        <a:pt x="108" y="35"/>
                      </a:moveTo>
                      <a:cubicBezTo>
                        <a:pt x="95" y="31"/>
                        <a:pt x="85" y="25"/>
                        <a:pt x="79" y="20"/>
                      </a:cubicBezTo>
                      <a:cubicBezTo>
                        <a:pt x="74" y="14"/>
                        <a:pt x="74" y="9"/>
                        <a:pt x="79" y="5"/>
                      </a:cubicBezTo>
                      <a:cubicBezTo>
                        <a:pt x="81" y="3"/>
                        <a:pt x="85" y="2"/>
                        <a:pt x="89" y="1"/>
                      </a:cubicBezTo>
                      <a:cubicBezTo>
                        <a:pt x="13" y="0"/>
                        <a:pt x="13" y="0"/>
                        <a:pt x="13" y="0"/>
                      </a:cubicBezTo>
                      <a:cubicBezTo>
                        <a:pt x="14" y="3"/>
                        <a:pt x="9" y="6"/>
                        <a:pt x="0" y="6"/>
                      </a:cubicBezTo>
                      <a:cubicBezTo>
                        <a:pt x="7" y="13"/>
                        <a:pt x="18" y="25"/>
                        <a:pt x="25" y="33"/>
                      </a:cubicBezTo>
                      <a:cubicBezTo>
                        <a:pt x="35" y="34"/>
                        <a:pt x="45" y="36"/>
                        <a:pt x="49" y="40"/>
                      </a:cubicBezTo>
                      <a:cubicBezTo>
                        <a:pt x="131" y="40"/>
                        <a:pt x="131" y="40"/>
                        <a:pt x="131" y="40"/>
                      </a:cubicBezTo>
                      <a:cubicBezTo>
                        <a:pt x="123" y="39"/>
                        <a:pt x="115" y="3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312" name="Freeform 15">
                  <a:extLst>
                    <a:ext uri="{FF2B5EF4-FFF2-40B4-BE49-F238E27FC236}">
                      <a16:creationId xmlns:a16="http://schemas.microsoft.com/office/drawing/2014/main" id="{F3055678-C815-BC79-F77D-284C41B7E929}"/>
                    </a:ext>
                  </a:extLst>
                </p:cNvPr>
                <p:cNvSpPr>
                  <a:spLocks/>
                </p:cNvSpPr>
                <p:nvPr/>
              </p:nvSpPr>
              <p:spPr bwMode="auto">
                <a:xfrm>
                  <a:off x="3672648" y="2887578"/>
                  <a:ext cx="0" cy="390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313" name="Freeform 16">
                  <a:extLst>
                    <a:ext uri="{FF2B5EF4-FFF2-40B4-BE49-F238E27FC236}">
                      <a16:creationId xmlns:a16="http://schemas.microsoft.com/office/drawing/2014/main" id="{E0AA6891-AED2-072D-8C15-9DAF796C46A4}"/>
                    </a:ext>
                  </a:extLst>
                </p:cNvPr>
                <p:cNvSpPr>
                  <a:spLocks/>
                </p:cNvSpPr>
                <p:nvPr/>
              </p:nvSpPr>
              <p:spPr bwMode="auto">
                <a:xfrm>
                  <a:off x="3276153" y="2788775"/>
                  <a:ext cx="396497" cy="120899"/>
                </a:xfrm>
                <a:custGeom>
                  <a:avLst/>
                  <a:gdLst>
                    <a:gd name="T0" fmla="*/ 72 w 128"/>
                    <a:gd name="T1" fmla="*/ 0 h 39"/>
                    <a:gd name="T2" fmla="*/ 0 w 128"/>
                    <a:gd name="T3" fmla="*/ 0 h 39"/>
                    <a:gd name="T4" fmla="*/ 20 w 128"/>
                    <a:gd name="T5" fmla="*/ 4 h 39"/>
                    <a:gd name="T6" fmla="*/ 48 w 128"/>
                    <a:gd name="T7" fmla="*/ 19 h 39"/>
                    <a:gd name="T8" fmla="*/ 50 w 128"/>
                    <a:gd name="T9" fmla="*/ 34 h 39"/>
                    <a:gd name="T10" fmla="*/ 37 w 128"/>
                    <a:gd name="T11" fmla="*/ 39 h 39"/>
                    <a:gd name="T12" fmla="*/ 114 w 128"/>
                    <a:gd name="T13" fmla="*/ 39 h 39"/>
                    <a:gd name="T14" fmla="*/ 128 w 128"/>
                    <a:gd name="T15" fmla="*/ 32 h 39"/>
                    <a:gd name="T16" fmla="*/ 98 w 128"/>
                    <a:gd name="T17" fmla="*/ 6 h 39"/>
                    <a:gd name="T18" fmla="*/ 72 w 12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9">
                      <a:moveTo>
                        <a:pt x="72" y="0"/>
                      </a:moveTo>
                      <a:cubicBezTo>
                        <a:pt x="0" y="0"/>
                        <a:pt x="0" y="0"/>
                        <a:pt x="0" y="0"/>
                      </a:cubicBezTo>
                      <a:cubicBezTo>
                        <a:pt x="7" y="1"/>
                        <a:pt x="13" y="2"/>
                        <a:pt x="20" y="4"/>
                      </a:cubicBezTo>
                      <a:cubicBezTo>
                        <a:pt x="32" y="8"/>
                        <a:pt x="42" y="13"/>
                        <a:pt x="48" y="19"/>
                      </a:cubicBezTo>
                      <a:cubicBezTo>
                        <a:pt x="54" y="25"/>
                        <a:pt x="54" y="30"/>
                        <a:pt x="50" y="34"/>
                      </a:cubicBezTo>
                      <a:cubicBezTo>
                        <a:pt x="47" y="36"/>
                        <a:pt x="43" y="38"/>
                        <a:pt x="37" y="39"/>
                      </a:cubicBezTo>
                      <a:cubicBezTo>
                        <a:pt x="114" y="39"/>
                        <a:pt x="114" y="39"/>
                        <a:pt x="114" y="39"/>
                      </a:cubicBezTo>
                      <a:cubicBezTo>
                        <a:pt x="112" y="35"/>
                        <a:pt x="117" y="32"/>
                        <a:pt x="128" y="32"/>
                      </a:cubicBezTo>
                      <a:cubicBezTo>
                        <a:pt x="126" y="31"/>
                        <a:pt x="108" y="15"/>
                        <a:pt x="98" y="6"/>
                      </a:cubicBezTo>
                      <a:cubicBezTo>
                        <a:pt x="89" y="6"/>
                        <a:pt x="78" y="3"/>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sp>
              <p:nvSpPr>
                <p:cNvPr id="314" name="Freeform 17">
                  <a:extLst>
                    <a:ext uri="{FF2B5EF4-FFF2-40B4-BE49-F238E27FC236}">
                      <a16:creationId xmlns:a16="http://schemas.microsoft.com/office/drawing/2014/main" id="{E443801A-8930-08F4-9417-527DECBAF015}"/>
                    </a:ext>
                  </a:extLst>
                </p:cNvPr>
                <p:cNvSpPr>
                  <a:spLocks noEditPoints="1"/>
                </p:cNvSpPr>
                <p:nvPr/>
              </p:nvSpPr>
              <p:spPr bwMode="auto">
                <a:xfrm>
                  <a:off x="3179946" y="2797880"/>
                  <a:ext cx="213198" cy="98799"/>
                </a:xfrm>
                <a:custGeom>
                  <a:avLst/>
                  <a:gdLst>
                    <a:gd name="T0" fmla="*/ 46 w 69"/>
                    <a:gd name="T1" fmla="*/ 13 h 32"/>
                    <a:gd name="T2" fmla="*/ 32 w 69"/>
                    <a:gd name="T3" fmla="*/ 11 h 32"/>
                    <a:gd name="T4" fmla="*/ 26 w 69"/>
                    <a:gd name="T5" fmla="*/ 6 h 32"/>
                    <a:gd name="T6" fmla="*/ 34 w 69"/>
                    <a:gd name="T7" fmla="*/ 9 h 32"/>
                    <a:gd name="T8" fmla="*/ 48 w 69"/>
                    <a:gd name="T9" fmla="*/ 8 h 32"/>
                    <a:gd name="T10" fmla="*/ 22 w 69"/>
                    <a:gd name="T11" fmla="*/ 2 h 32"/>
                    <a:gd name="T12" fmla="*/ 20 w 69"/>
                    <a:gd name="T13" fmla="*/ 0 h 32"/>
                    <a:gd name="T14" fmla="*/ 14 w 69"/>
                    <a:gd name="T15" fmla="*/ 0 h 32"/>
                    <a:gd name="T16" fmla="*/ 16 w 69"/>
                    <a:gd name="T17" fmla="*/ 2 h 32"/>
                    <a:gd name="T18" fmla="*/ 4 w 69"/>
                    <a:gd name="T19" fmla="*/ 4 h 32"/>
                    <a:gd name="T20" fmla="*/ 19 w 69"/>
                    <a:gd name="T21" fmla="*/ 15 h 32"/>
                    <a:gd name="T22" fmla="*/ 32 w 69"/>
                    <a:gd name="T23" fmla="*/ 17 h 32"/>
                    <a:gd name="T24" fmla="*/ 38 w 69"/>
                    <a:gd name="T25" fmla="*/ 24 h 32"/>
                    <a:gd name="T26" fmla="*/ 28 w 69"/>
                    <a:gd name="T27" fmla="*/ 20 h 32"/>
                    <a:gd name="T28" fmla="*/ 13 w 69"/>
                    <a:gd name="T29" fmla="*/ 20 h 32"/>
                    <a:gd name="T30" fmla="*/ 43 w 69"/>
                    <a:gd name="T31" fmla="*/ 28 h 32"/>
                    <a:gd name="T32" fmla="*/ 46 w 69"/>
                    <a:gd name="T33" fmla="*/ 32 h 32"/>
                    <a:gd name="T34" fmla="*/ 52 w 69"/>
                    <a:gd name="T35" fmla="*/ 32 h 32"/>
                    <a:gd name="T36" fmla="*/ 49 w 69"/>
                    <a:gd name="T37" fmla="*/ 28 h 32"/>
                    <a:gd name="T38" fmla="*/ 56 w 69"/>
                    <a:gd name="T39" fmla="*/ 28 h 32"/>
                    <a:gd name="T40" fmla="*/ 46 w 69"/>
                    <a:gd name="T41" fmla="*/ 13 h 32"/>
                    <a:gd name="T42" fmla="*/ 21 w 69"/>
                    <a:gd name="T43" fmla="*/ 6 h 32"/>
                    <a:gd name="T44" fmla="*/ 25 w 69"/>
                    <a:gd name="T45" fmla="*/ 11 h 32"/>
                    <a:gd name="T46" fmla="*/ 21 w 69"/>
                    <a:gd name="T47" fmla="*/ 6 h 32"/>
                    <a:gd name="T48" fmla="*/ 44 w 69"/>
                    <a:gd name="T49" fmla="*/ 24 h 32"/>
                    <a:gd name="T50" fmla="*/ 38 w 69"/>
                    <a:gd name="T51" fmla="*/ 18 h 32"/>
                    <a:gd name="T52" fmla="*/ 44 w 69"/>
                    <a:gd name="T5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32">
                      <a:moveTo>
                        <a:pt x="46" y="13"/>
                      </a:moveTo>
                      <a:cubicBezTo>
                        <a:pt x="42" y="13"/>
                        <a:pt x="38" y="12"/>
                        <a:pt x="32" y="11"/>
                      </a:cubicBezTo>
                      <a:cubicBezTo>
                        <a:pt x="30" y="10"/>
                        <a:pt x="28" y="8"/>
                        <a:pt x="26" y="6"/>
                      </a:cubicBezTo>
                      <a:cubicBezTo>
                        <a:pt x="30" y="7"/>
                        <a:pt x="31" y="8"/>
                        <a:pt x="34" y="9"/>
                      </a:cubicBezTo>
                      <a:cubicBezTo>
                        <a:pt x="39" y="9"/>
                        <a:pt x="43" y="8"/>
                        <a:pt x="48" y="8"/>
                      </a:cubicBezTo>
                      <a:cubicBezTo>
                        <a:pt x="41" y="4"/>
                        <a:pt x="32" y="2"/>
                        <a:pt x="22" y="2"/>
                      </a:cubicBezTo>
                      <a:cubicBezTo>
                        <a:pt x="21" y="1"/>
                        <a:pt x="21" y="1"/>
                        <a:pt x="20" y="0"/>
                      </a:cubicBezTo>
                      <a:cubicBezTo>
                        <a:pt x="18" y="0"/>
                        <a:pt x="16" y="0"/>
                        <a:pt x="14" y="0"/>
                      </a:cubicBezTo>
                      <a:cubicBezTo>
                        <a:pt x="15" y="1"/>
                        <a:pt x="16" y="1"/>
                        <a:pt x="16" y="2"/>
                      </a:cubicBezTo>
                      <a:cubicBezTo>
                        <a:pt x="10" y="2"/>
                        <a:pt x="6" y="3"/>
                        <a:pt x="4" y="4"/>
                      </a:cubicBezTo>
                      <a:cubicBezTo>
                        <a:pt x="0" y="7"/>
                        <a:pt x="7" y="13"/>
                        <a:pt x="19" y="15"/>
                      </a:cubicBezTo>
                      <a:cubicBezTo>
                        <a:pt x="21" y="16"/>
                        <a:pt x="26" y="17"/>
                        <a:pt x="32" y="17"/>
                      </a:cubicBezTo>
                      <a:cubicBezTo>
                        <a:pt x="34" y="19"/>
                        <a:pt x="36" y="21"/>
                        <a:pt x="38" y="24"/>
                      </a:cubicBezTo>
                      <a:cubicBezTo>
                        <a:pt x="33" y="23"/>
                        <a:pt x="31" y="22"/>
                        <a:pt x="28" y="20"/>
                      </a:cubicBezTo>
                      <a:cubicBezTo>
                        <a:pt x="23" y="20"/>
                        <a:pt x="18" y="20"/>
                        <a:pt x="13" y="20"/>
                      </a:cubicBezTo>
                      <a:cubicBezTo>
                        <a:pt x="21" y="26"/>
                        <a:pt x="31" y="28"/>
                        <a:pt x="43" y="28"/>
                      </a:cubicBezTo>
                      <a:cubicBezTo>
                        <a:pt x="44" y="30"/>
                        <a:pt x="45" y="31"/>
                        <a:pt x="46" y="32"/>
                      </a:cubicBezTo>
                      <a:cubicBezTo>
                        <a:pt x="48" y="32"/>
                        <a:pt x="50" y="32"/>
                        <a:pt x="52" y="32"/>
                      </a:cubicBezTo>
                      <a:cubicBezTo>
                        <a:pt x="51" y="31"/>
                        <a:pt x="50" y="30"/>
                        <a:pt x="49" y="28"/>
                      </a:cubicBezTo>
                      <a:cubicBezTo>
                        <a:pt x="52" y="28"/>
                        <a:pt x="54" y="28"/>
                        <a:pt x="56" y="28"/>
                      </a:cubicBezTo>
                      <a:cubicBezTo>
                        <a:pt x="69" y="26"/>
                        <a:pt x="64" y="17"/>
                        <a:pt x="46" y="13"/>
                      </a:cubicBezTo>
                      <a:close/>
                      <a:moveTo>
                        <a:pt x="21" y="6"/>
                      </a:moveTo>
                      <a:cubicBezTo>
                        <a:pt x="22" y="8"/>
                        <a:pt x="24" y="9"/>
                        <a:pt x="25" y="11"/>
                      </a:cubicBezTo>
                      <a:cubicBezTo>
                        <a:pt x="18" y="10"/>
                        <a:pt x="15" y="7"/>
                        <a:pt x="21" y="6"/>
                      </a:cubicBezTo>
                      <a:close/>
                      <a:moveTo>
                        <a:pt x="44" y="24"/>
                      </a:moveTo>
                      <a:cubicBezTo>
                        <a:pt x="42" y="22"/>
                        <a:pt x="40" y="20"/>
                        <a:pt x="38" y="18"/>
                      </a:cubicBezTo>
                      <a:cubicBezTo>
                        <a:pt x="49" y="19"/>
                        <a:pt x="52" y="23"/>
                        <a:pt x="4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pPr marL="0" marR="0" lvl="0" indent="0"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black"/>
                    </a:solidFill>
                    <a:effectLst/>
                    <a:uLnTx/>
                    <a:uFillTx/>
                    <a:latin typeface="Arial" panose="020B0604020202020204"/>
                  </a:endParaRPr>
                </a:p>
              </p:txBody>
            </p:sp>
          </p:grpSp>
        </p:grpSp>
        <p:sp>
          <p:nvSpPr>
            <p:cNvPr id="315" name="TextBox 314">
              <a:extLst>
                <a:ext uri="{FF2B5EF4-FFF2-40B4-BE49-F238E27FC236}">
                  <a16:creationId xmlns:a16="http://schemas.microsoft.com/office/drawing/2014/main" id="{4A20AE5E-282C-C055-61BC-57B1B2678B84}"/>
                </a:ext>
              </a:extLst>
            </p:cNvPr>
            <p:cNvSpPr txBox="1"/>
            <p:nvPr/>
          </p:nvSpPr>
          <p:spPr>
            <a:xfrm>
              <a:off x="7143014" y="4080000"/>
              <a:ext cx="514519" cy="125632"/>
            </a:xfrm>
            <a:prstGeom prst="rect">
              <a:avLst/>
            </a:prstGeom>
            <a:noFill/>
          </p:spPr>
          <p:txBody>
            <a:bodyPr wrap="square" rtlCol="0">
              <a:spAutoFit/>
            </a:bodyPr>
            <a:lstStyle/>
            <a:p>
              <a:pPr algn="ctr" defTabSz="685274"/>
              <a:r>
                <a:rPr lang="id-ID" sz="788" b="1" dirty="0">
                  <a:solidFill>
                    <a:prstClr val="black"/>
                  </a:solidFill>
                  <a:latin typeface="Arial" panose="020B0604020202020204"/>
                </a:rPr>
                <a:t>$</a:t>
              </a:r>
              <a:r>
                <a:rPr lang="en-AU" sz="788" b="1" dirty="0">
                  <a:solidFill>
                    <a:prstClr val="black"/>
                  </a:solidFill>
                  <a:latin typeface="Arial" panose="020B0604020202020204"/>
                </a:rPr>
                <a:t>246</a:t>
              </a:r>
              <a:endParaRPr lang="id-ID" sz="788" b="1" dirty="0">
                <a:solidFill>
                  <a:prstClr val="black"/>
                </a:solidFill>
                <a:latin typeface="Arial" panose="020B0604020202020204"/>
              </a:endParaRPr>
            </a:p>
          </p:txBody>
        </p:sp>
      </p:grpSp>
      <p:cxnSp>
        <p:nvCxnSpPr>
          <p:cNvPr id="318" name="Straight Connector 317">
            <a:extLst>
              <a:ext uri="{FF2B5EF4-FFF2-40B4-BE49-F238E27FC236}">
                <a16:creationId xmlns:a16="http://schemas.microsoft.com/office/drawing/2014/main" id="{3D132971-BDAD-59DA-B234-0A6A69F93BE3}"/>
              </a:ext>
            </a:extLst>
          </p:cNvPr>
          <p:cNvCxnSpPr>
            <a:cxnSpLocks/>
          </p:cNvCxnSpPr>
          <p:nvPr/>
        </p:nvCxnSpPr>
        <p:spPr>
          <a:xfrm>
            <a:off x="7287092" y="5805947"/>
            <a:ext cx="3106541"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4" name="Oval 323">
            <a:extLst>
              <a:ext uri="{FF2B5EF4-FFF2-40B4-BE49-F238E27FC236}">
                <a16:creationId xmlns:a16="http://schemas.microsoft.com/office/drawing/2014/main" id="{E27E8491-79EB-BD4C-99B6-8099D06EA082}"/>
              </a:ext>
            </a:extLst>
          </p:cNvPr>
          <p:cNvSpPr/>
          <p:nvPr/>
        </p:nvSpPr>
        <p:spPr>
          <a:xfrm>
            <a:off x="9277343" y="5769157"/>
            <a:ext cx="81000" cy="81000"/>
          </a:xfrm>
          <a:prstGeom prst="ellipse">
            <a:avLst/>
          </a:prstGeom>
          <a:solidFill>
            <a:srgbClr val="FFCD05"/>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26" name="Oval 325">
            <a:extLst>
              <a:ext uri="{FF2B5EF4-FFF2-40B4-BE49-F238E27FC236}">
                <a16:creationId xmlns:a16="http://schemas.microsoft.com/office/drawing/2014/main" id="{BD7A7A26-24C1-B588-CA09-79838E7AFA6E}"/>
              </a:ext>
            </a:extLst>
          </p:cNvPr>
          <p:cNvSpPr/>
          <p:nvPr/>
        </p:nvSpPr>
        <p:spPr>
          <a:xfrm>
            <a:off x="8109588" y="5757153"/>
            <a:ext cx="81000" cy="81000"/>
          </a:xfrm>
          <a:prstGeom prst="ellipse">
            <a:avLst/>
          </a:prstGeom>
          <a:solidFill>
            <a:srgbClr val="FAA53F"/>
          </a:solidFill>
          <a:ln w="12700" cap="flat" cmpd="sng" algn="ctr">
            <a:noFill/>
            <a:prstDash val="solid"/>
            <a:miter lim="800000"/>
          </a:ln>
          <a:effectLst/>
        </p:spPr>
        <p:txBody>
          <a:bodyPr rtlCol="0" anchor="ctr"/>
          <a:lstStyle/>
          <a:p>
            <a:pPr marL="0" marR="0" lvl="0" indent="0" algn="ctr" defTabSz="685274" eaLnBrk="1" fontAlgn="auto" latinLnBrk="0" hangingPunct="1">
              <a:lnSpc>
                <a:spcPct val="100000"/>
              </a:lnSpc>
              <a:spcBef>
                <a:spcPts val="0"/>
              </a:spcBef>
              <a:spcAft>
                <a:spcPts val="0"/>
              </a:spcAft>
              <a:buClrTx/>
              <a:buSzTx/>
              <a:buFontTx/>
              <a:buNone/>
              <a:tabLst/>
              <a:defRPr/>
            </a:pPr>
            <a:endParaRPr kumimoji="0" lang="id-ID" sz="1013"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29" name="TextBox 328">
            <a:extLst>
              <a:ext uri="{FF2B5EF4-FFF2-40B4-BE49-F238E27FC236}">
                <a16:creationId xmlns:a16="http://schemas.microsoft.com/office/drawing/2014/main" id="{7C2FA0AA-0137-17CA-4D12-C88313725F1F}"/>
              </a:ext>
            </a:extLst>
          </p:cNvPr>
          <p:cNvSpPr txBox="1"/>
          <p:nvPr/>
        </p:nvSpPr>
        <p:spPr>
          <a:xfrm>
            <a:off x="2932879" y="6004221"/>
            <a:ext cx="570990" cy="213585"/>
          </a:xfrm>
          <a:prstGeom prst="rect">
            <a:avLst/>
          </a:prstGeom>
          <a:noFill/>
        </p:spPr>
        <p:txBody>
          <a:bodyPr wrap="none" rtlCol="0">
            <a:spAutoFit/>
          </a:bodyPr>
          <a:lstStyle/>
          <a:p>
            <a:pPr algn="ctr" defTabSz="685274"/>
            <a:r>
              <a:rPr lang="en-AU" sz="788" b="1" dirty="0">
                <a:solidFill>
                  <a:prstClr val="black"/>
                </a:solidFill>
                <a:latin typeface="Arial" panose="020B0604020202020204"/>
              </a:rPr>
              <a:t>Brand F</a:t>
            </a:r>
            <a:endParaRPr lang="id-ID" sz="788" b="1" dirty="0">
              <a:solidFill>
                <a:prstClr val="black"/>
              </a:solidFill>
              <a:latin typeface="Arial" panose="020B0604020202020204"/>
            </a:endParaRPr>
          </a:p>
        </p:txBody>
      </p:sp>
      <p:sp>
        <p:nvSpPr>
          <p:cNvPr id="331" name="TextBox 330">
            <a:extLst>
              <a:ext uri="{FF2B5EF4-FFF2-40B4-BE49-F238E27FC236}">
                <a16:creationId xmlns:a16="http://schemas.microsoft.com/office/drawing/2014/main" id="{70DF9B1D-64C3-5D03-FE01-2FD901A8D047}"/>
              </a:ext>
            </a:extLst>
          </p:cNvPr>
          <p:cNvSpPr txBox="1"/>
          <p:nvPr/>
        </p:nvSpPr>
        <p:spPr>
          <a:xfrm>
            <a:off x="4064433" y="5986887"/>
            <a:ext cx="582212" cy="213585"/>
          </a:xfrm>
          <a:prstGeom prst="rect">
            <a:avLst/>
          </a:prstGeom>
          <a:noFill/>
        </p:spPr>
        <p:txBody>
          <a:bodyPr wrap="none" rtlCol="0">
            <a:spAutoFit/>
          </a:bodyPr>
          <a:lstStyle/>
          <a:p>
            <a:pPr algn="ctr" defTabSz="685274"/>
            <a:r>
              <a:rPr lang="en-AU" sz="788" b="1" dirty="0">
                <a:solidFill>
                  <a:prstClr val="black"/>
                </a:solidFill>
                <a:latin typeface="Arial" panose="020B0604020202020204"/>
              </a:rPr>
              <a:t>Brand C</a:t>
            </a:r>
            <a:endParaRPr lang="id-ID" sz="788" b="1" dirty="0">
              <a:solidFill>
                <a:prstClr val="black"/>
              </a:solidFill>
              <a:latin typeface="Arial" panose="020B0604020202020204"/>
            </a:endParaRPr>
          </a:p>
        </p:txBody>
      </p:sp>
      <p:sp>
        <p:nvSpPr>
          <p:cNvPr id="332" name="TextBox 331">
            <a:extLst>
              <a:ext uri="{FF2B5EF4-FFF2-40B4-BE49-F238E27FC236}">
                <a16:creationId xmlns:a16="http://schemas.microsoft.com/office/drawing/2014/main" id="{2E58A7E7-88F9-981A-4A9A-18B43F95F72C}"/>
              </a:ext>
            </a:extLst>
          </p:cNvPr>
          <p:cNvSpPr txBox="1"/>
          <p:nvPr/>
        </p:nvSpPr>
        <p:spPr>
          <a:xfrm>
            <a:off x="1753937" y="5986887"/>
            <a:ext cx="575800" cy="213585"/>
          </a:xfrm>
          <a:prstGeom prst="rect">
            <a:avLst/>
          </a:prstGeom>
          <a:noFill/>
        </p:spPr>
        <p:txBody>
          <a:bodyPr wrap="none" rtlCol="0">
            <a:spAutoFit/>
          </a:bodyPr>
          <a:lstStyle/>
          <a:p>
            <a:pPr algn="ctr" defTabSz="685274"/>
            <a:r>
              <a:rPr lang="en-AU" sz="788" b="1" dirty="0">
                <a:solidFill>
                  <a:prstClr val="black"/>
                </a:solidFill>
                <a:latin typeface="Arial" panose="020B0604020202020204"/>
              </a:rPr>
              <a:t>Brand E</a:t>
            </a:r>
            <a:endParaRPr lang="id-ID" sz="788" b="1" dirty="0">
              <a:solidFill>
                <a:prstClr val="black"/>
              </a:solidFill>
              <a:latin typeface="Arial" panose="020B0604020202020204"/>
            </a:endParaRPr>
          </a:p>
        </p:txBody>
      </p:sp>
      <p:sp>
        <p:nvSpPr>
          <p:cNvPr id="333" name="TextBox 332">
            <a:extLst>
              <a:ext uri="{FF2B5EF4-FFF2-40B4-BE49-F238E27FC236}">
                <a16:creationId xmlns:a16="http://schemas.microsoft.com/office/drawing/2014/main" id="{6AB9059E-983B-3B5C-28D5-0B4BAD8146E7}"/>
              </a:ext>
            </a:extLst>
          </p:cNvPr>
          <p:cNvSpPr txBox="1"/>
          <p:nvPr/>
        </p:nvSpPr>
        <p:spPr>
          <a:xfrm>
            <a:off x="9084309" y="6025356"/>
            <a:ext cx="570990" cy="213585"/>
          </a:xfrm>
          <a:prstGeom prst="rect">
            <a:avLst/>
          </a:prstGeom>
          <a:noFill/>
        </p:spPr>
        <p:txBody>
          <a:bodyPr wrap="none" rtlCol="0">
            <a:spAutoFit/>
          </a:bodyPr>
          <a:lstStyle/>
          <a:p>
            <a:pPr algn="ctr" defTabSz="685274"/>
            <a:r>
              <a:rPr lang="en-AU" sz="788" b="1" dirty="0">
                <a:solidFill>
                  <a:prstClr val="black"/>
                </a:solidFill>
                <a:latin typeface="Arial" panose="020B0604020202020204"/>
              </a:rPr>
              <a:t>Brand J</a:t>
            </a:r>
            <a:endParaRPr lang="id-ID" sz="788" b="1" dirty="0">
              <a:solidFill>
                <a:prstClr val="black"/>
              </a:solidFill>
              <a:latin typeface="Arial" panose="020B0604020202020204"/>
            </a:endParaRPr>
          </a:p>
        </p:txBody>
      </p:sp>
      <p:sp>
        <p:nvSpPr>
          <p:cNvPr id="334" name="TextBox 333">
            <a:extLst>
              <a:ext uri="{FF2B5EF4-FFF2-40B4-BE49-F238E27FC236}">
                <a16:creationId xmlns:a16="http://schemas.microsoft.com/office/drawing/2014/main" id="{95DC830B-3835-D368-4F30-9F3A73C9C9C4}"/>
              </a:ext>
            </a:extLst>
          </p:cNvPr>
          <p:cNvSpPr txBox="1"/>
          <p:nvPr/>
        </p:nvSpPr>
        <p:spPr>
          <a:xfrm>
            <a:off x="7889111" y="6004221"/>
            <a:ext cx="582211" cy="213585"/>
          </a:xfrm>
          <a:prstGeom prst="rect">
            <a:avLst/>
          </a:prstGeom>
          <a:noFill/>
        </p:spPr>
        <p:txBody>
          <a:bodyPr wrap="none" rtlCol="0">
            <a:spAutoFit/>
          </a:bodyPr>
          <a:lstStyle/>
          <a:p>
            <a:pPr algn="ctr" defTabSz="685274"/>
            <a:r>
              <a:rPr lang="en-AU" sz="788" b="1" dirty="0">
                <a:solidFill>
                  <a:prstClr val="black"/>
                </a:solidFill>
                <a:latin typeface="Arial" panose="020B0604020202020204"/>
              </a:rPr>
              <a:t>Brand H</a:t>
            </a:r>
            <a:endParaRPr lang="id-ID" sz="788" b="1" dirty="0">
              <a:solidFill>
                <a:prstClr val="black"/>
              </a:solidFill>
              <a:latin typeface="Arial" panose="020B0604020202020204"/>
            </a:endParaRPr>
          </a:p>
        </p:txBody>
      </p:sp>
    </p:spTree>
    <p:extLst>
      <p:ext uri="{BB962C8B-B14F-4D97-AF65-F5344CB8AC3E}">
        <p14:creationId xmlns:p14="http://schemas.microsoft.com/office/powerpoint/2010/main" val="36268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2"/>
                                        </p:tgtEl>
                                        <p:attrNameLst>
                                          <p:attrName>style.visibility</p:attrName>
                                        </p:attrNameLst>
                                      </p:cBhvr>
                                      <p:to>
                                        <p:strVal val="visible"/>
                                      </p:to>
                                    </p:set>
                                    <p:anim calcmode="lin" valueType="num">
                                      <p:cBhvr>
                                        <p:cTn id="13" dur="500" fill="hold"/>
                                        <p:tgtEl>
                                          <p:spTgt spid="132"/>
                                        </p:tgtEl>
                                        <p:attrNameLst>
                                          <p:attrName>ppt_w</p:attrName>
                                        </p:attrNameLst>
                                      </p:cBhvr>
                                      <p:tavLst>
                                        <p:tav tm="0">
                                          <p:val>
                                            <p:fltVal val="0"/>
                                          </p:val>
                                        </p:tav>
                                        <p:tav tm="100000">
                                          <p:val>
                                            <p:strVal val="#ppt_w"/>
                                          </p:val>
                                        </p:tav>
                                      </p:tavLst>
                                    </p:anim>
                                    <p:anim calcmode="lin" valueType="num">
                                      <p:cBhvr>
                                        <p:cTn id="14" dur="500" fill="hold"/>
                                        <p:tgtEl>
                                          <p:spTgt spid="132"/>
                                        </p:tgtEl>
                                        <p:attrNameLst>
                                          <p:attrName>ppt_h</p:attrName>
                                        </p:attrNameLst>
                                      </p:cBhvr>
                                      <p:tavLst>
                                        <p:tav tm="0">
                                          <p:val>
                                            <p:fltVal val="0"/>
                                          </p:val>
                                        </p:tav>
                                        <p:tav tm="100000">
                                          <p:val>
                                            <p:strVal val="#ppt_h"/>
                                          </p:val>
                                        </p:tav>
                                      </p:tavLst>
                                    </p:anim>
                                    <p:animEffect transition="in" filter="fade">
                                      <p:cBhvr>
                                        <p:cTn id="15" dur="500"/>
                                        <p:tgtEl>
                                          <p:spTgt spid="13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7"/>
                                        </p:tgtEl>
                                        <p:attrNameLst>
                                          <p:attrName>style.visibility</p:attrName>
                                        </p:attrNameLst>
                                      </p:cBhvr>
                                      <p:to>
                                        <p:strVal val="visible"/>
                                      </p:to>
                                    </p:set>
                                    <p:anim calcmode="lin" valueType="num">
                                      <p:cBhvr>
                                        <p:cTn id="20" dur="500" fill="hold"/>
                                        <p:tgtEl>
                                          <p:spTgt spid="117"/>
                                        </p:tgtEl>
                                        <p:attrNameLst>
                                          <p:attrName>ppt_w</p:attrName>
                                        </p:attrNameLst>
                                      </p:cBhvr>
                                      <p:tavLst>
                                        <p:tav tm="0">
                                          <p:val>
                                            <p:fltVal val="0"/>
                                          </p:val>
                                        </p:tav>
                                        <p:tav tm="100000">
                                          <p:val>
                                            <p:strVal val="#ppt_w"/>
                                          </p:val>
                                        </p:tav>
                                      </p:tavLst>
                                    </p:anim>
                                    <p:anim calcmode="lin" valueType="num">
                                      <p:cBhvr>
                                        <p:cTn id="21" dur="500" fill="hold"/>
                                        <p:tgtEl>
                                          <p:spTgt spid="117"/>
                                        </p:tgtEl>
                                        <p:attrNameLst>
                                          <p:attrName>ppt_h</p:attrName>
                                        </p:attrNameLst>
                                      </p:cBhvr>
                                      <p:tavLst>
                                        <p:tav tm="0">
                                          <p:val>
                                            <p:fltVal val="0"/>
                                          </p:val>
                                        </p:tav>
                                        <p:tav tm="100000">
                                          <p:val>
                                            <p:strVal val="#ppt_h"/>
                                          </p:val>
                                        </p:tav>
                                      </p:tavLst>
                                    </p:anim>
                                    <p:animEffect transition="in" filter="fade">
                                      <p:cBhvr>
                                        <p:cTn id="22" dur="500"/>
                                        <p:tgtEl>
                                          <p:spTgt spid="11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anim calcmode="lin" valueType="num">
                                      <p:cBhvr>
                                        <p:cTn id="25" dur="500" fill="hold"/>
                                        <p:tgtEl>
                                          <p:spTgt spid="136"/>
                                        </p:tgtEl>
                                        <p:attrNameLst>
                                          <p:attrName>ppt_w</p:attrName>
                                        </p:attrNameLst>
                                      </p:cBhvr>
                                      <p:tavLst>
                                        <p:tav tm="0">
                                          <p:val>
                                            <p:fltVal val="0"/>
                                          </p:val>
                                        </p:tav>
                                        <p:tav tm="100000">
                                          <p:val>
                                            <p:strVal val="#ppt_w"/>
                                          </p:val>
                                        </p:tav>
                                      </p:tavLst>
                                    </p:anim>
                                    <p:anim calcmode="lin" valueType="num">
                                      <p:cBhvr>
                                        <p:cTn id="26" dur="500" fill="hold"/>
                                        <p:tgtEl>
                                          <p:spTgt spid="136"/>
                                        </p:tgtEl>
                                        <p:attrNameLst>
                                          <p:attrName>ppt_h</p:attrName>
                                        </p:attrNameLst>
                                      </p:cBhvr>
                                      <p:tavLst>
                                        <p:tav tm="0">
                                          <p:val>
                                            <p:fltVal val="0"/>
                                          </p:val>
                                        </p:tav>
                                        <p:tav tm="100000">
                                          <p:val>
                                            <p:strVal val="#ppt_h"/>
                                          </p:val>
                                        </p:tav>
                                      </p:tavLst>
                                    </p:anim>
                                    <p:animEffect transition="in" filter="fade">
                                      <p:cBhvr>
                                        <p:cTn id="2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32" grpId="0" animBg="1"/>
      <p:bldP spid="1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4885-ADF9-FC1D-3DE7-70C50BB22349}"/>
              </a:ext>
            </a:extLst>
          </p:cNvPr>
          <p:cNvSpPr>
            <a:spLocks noGrp="1"/>
          </p:cNvSpPr>
          <p:nvPr>
            <p:ph type="title"/>
          </p:nvPr>
        </p:nvSpPr>
        <p:spPr>
          <a:xfrm>
            <a:off x="838200" y="365126"/>
            <a:ext cx="10515600" cy="715530"/>
          </a:xfrm>
        </p:spPr>
        <p:txBody>
          <a:bodyPr>
            <a:normAutofit/>
          </a:bodyPr>
          <a:lstStyle/>
          <a:p>
            <a:r>
              <a:rPr lang="en-AU" sz="3600" dirty="0"/>
              <a:t>Brand Performance</a:t>
            </a:r>
          </a:p>
        </p:txBody>
      </p:sp>
      <p:pic>
        <p:nvPicPr>
          <p:cNvPr id="4" name="slide4" descr="GWP Contributions by Brand &amp;amp; Product">
            <a:extLst>
              <a:ext uri="{FF2B5EF4-FFF2-40B4-BE49-F238E27FC236}">
                <a16:creationId xmlns:a16="http://schemas.microsoft.com/office/drawing/2014/main" id="{352C4B61-789E-11C2-FC11-2C3E09A199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139" y="2078062"/>
            <a:ext cx="9287722" cy="2175282"/>
          </a:xfrm>
          <a:prstGeom prst="rect">
            <a:avLst/>
          </a:prstGeom>
        </p:spPr>
      </p:pic>
    </p:spTree>
    <p:extLst>
      <p:ext uri="{BB962C8B-B14F-4D97-AF65-F5344CB8AC3E}">
        <p14:creationId xmlns:p14="http://schemas.microsoft.com/office/powerpoint/2010/main" val="41499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369D-6EA6-2B2F-CDCA-D9A3EEDEC237}"/>
              </a:ext>
            </a:extLst>
          </p:cNvPr>
          <p:cNvSpPr>
            <a:spLocks noGrp="1"/>
          </p:cNvSpPr>
          <p:nvPr>
            <p:ph type="title"/>
          </p:nvPr>
        </p:nvSpPr>
        <p:spPr>
          <a:xfrm>
            <a:off x="838200" y="365125"/>
            <a:ext cx="10515600" cy="874857"/>
          </a:xfrm>
        </p:spPr>
        <p:txBody>
          <a:bodyPr>
            <a:normAutofit/>
          </a:bodyPr>
          <a:lstStyle/>
          <a:p>
            <a:r>
              <a:rPr lang="en-AU" sz="3600" dirty="0"/>
              <a:t>Transactions &amp; Renewed Units</a:t>
            </a:r>
          </a:p>
        </p:txBody>
      </p:sp>
      <p:pic>
        <p:nvPicPr>
          <p:cNvPr id="4" name="slide2" descr="UNITS X TRANSACTIONS">
            <a:extLst>
              <a:ext uri="{FF2B5EF4-FFF2-40B4-BE49-F238E27FC236}">
                <a16:creationId xmlns:a16="http://schemas.microsoft.com/office/drawing/2014/main" id="{7A68F50D-933D-95C4-87EF-139EBCD313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719" y="1384224"/>
            <a:ext cx="6277874" cy="4463839"/>
          </a:xfrm>
          <a:prstGeom prst="rect">
            <a:avLst/>
          </a:prstGeom>
        </p:spPr>
      </p:pic>
    </p:spTree>
    <p:extLst>
      <p:ext uri="{BB962C8B-B14F-4D97-AF65-F5344CB8AC3E}">
        <p14:creationId xmlns:p14="http://schemas.microsoft.com/office/powerpoint/2010/main" val="88178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476CEB1-BA8A-7A2F-8D3B-16BE338F1AA5}"/>
              </a:ext>
            </a:extLst>
          </p:cNvPr>
          <p:cNvGraphicFramePr/>
          <p:nvPr>
            <p:extLst>
              <p:ext uri="{D42A27DB-BD31-4B8C-83A1-F6EECF244321}">
                <p14:modId xmlns:p14="http://schemas.microsoft.com/office/powerpoint/2010/main" val="3366192638"/>
              </p:ext>
            </p:extLst>
          </p:nvPr>
        </p:nvGraphicFramePr>
        <p:xfrm>
          <a:off x="1092200" y="1016000"/>
          <a:ext cx="10261600" cy="4959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4339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2"/>
</p:tagLst>
</file>

<file path=ppt/tags/tag2.xml><?xml version="1.0" encoding="utf-8"?>
<p:tagLst xmlns:a="http://schemas.openxmlformats.org/drawingml/2006/main" xmlns:r="http://schemas.openxmlformats.org/officeDocument/2006/relationships" xmlns:p="http://schemas.openxmlformats.org/presentationml/2006/main">
  <p:tag name="TIMING" val="|2.6|24.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uncorp PPT 3">
      <a:dk1>
        <a:sysClr val="windowText" lastClr="000000"/>
      </a:dk1>
      <a:lt1>
        <a:sysClr val="window" lastClr="FFFFFF"/>
      </a:lt1>
      <a:dk2>
        <a:srgbClr val="000000"/>
      </a:dk2>
      <a:lt2>
        <a:srgbClr val="F0F0F0"/>
      </a:lt2>
      <a:accent1>
        <a:srgbClr val="004346"/>
      </a:accent1>
      <a:accent2>
        <a:srgbClr val="FFCD05"/>
      </a:accent2>
      <a:accent3>
        <a:srgbClr val="F37021"/>
      </a:accent3>
      <a:accent4>
        <a:srgbClr val="FAA53F"/>
      </a:accent4>
      <a:accent5>
        <a:srgbClr val="79BAB8"/>
      </a:accent5>
      <a:accent6>
        <a:srgbClr val="A2C9B2"/>
      </a:accent6>
      <a:hlink>
        <a:srgbClr val="000096"/>
      </a:hlink>
      <a:folHlink>
        <a:srgbClr val="9664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t" anchorCtr="0"/>
      <a:lstStyle>
        <a:defPPr>
          <a:lnSpc>
            <a:spcPct val="112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12000"/>
          </a:lnSpc>
          <a:defRPr sz="1400" dirty="0"/>
        </a:defPPr>
      </a:lstStyle>
    </a:txDef>
  </a:objectDefaults>
  <a:extraClrSchemeLst/>
  <a:extLst>
    <a:ext uri="{05A4C25C-085E-4340-85A3-A5531E510DB2}">
      <thm15:themeFamily xmlns:thm15="http://schemas.microsoft.com/office/thememl/2012/main" name="PPT Graphics template updated colours widescreen" id="{A608B889-ECED-4B3F-B80F-852B5A709ACC}" vid="{47C34EBA-FEEE-414C-A82C-9A77BEC527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9346</TotalTime>
  <Words>1173</Words>
  <Application>Microsoft Office PowerPoint</Application>
  <PresentationFormat>Widescreen</PresentationFormat>
  <Paragraphs>85</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vt:lpstr>
      <vt:lpstr>Arial</vt:lpstr>
      <vt:lpstr>Calibri</vt:lpstr>
      <vt:lpstr>Calibri Light</vt:lpstr>
      <vt:lpstr>Georgia</vt:lpstr>
      <vt:lpstr>Helvetica Neue</vt:lpstr>
      <vt:lpstr>Office Theme</vt:lpstr>
      <vt:lpstr>1_Office Theme</vt:lpstr>
      <vt:lpstr>PowerPoint Presentation</vt:lpstr>
      <vt:lpstr>PowerPoint Presentation</vt:lpstr>
      <vt:lpstr>PowerPoint Presentation</vt:lpstr>
      <vt:lpstr>Renewal Channel Analysis</vt:lpstr>
      <vt:lpstr>Renewal Channel Analysis</vt:lpstr>
      <vt:lpstr>Brand Performance</vt:lpstr>
      <vt:lpstr>Brand Performance</vt:lpstr>
      <vt:lpstr>Transactions &amp; Renewed Units</vt:lpstr>
      <vt:lpstr>PowerPoint Presentation</vt:lpstr>
    </vt:vector>
  </TitlesOfParts>
  <Company>Suncorp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SIMMER, Mech</dc:creator>
  <cp:lastModifiedBy>SIMMER, Mech</cp:lastModifiedBy>
  <cp:revision>172</cp:revision>
  <dcterms:created xsi:type="dcterms:W3CDTF">2023-11-01T23:42:03Z</dcterms:created>
  <dcterms:modified xsi:type="dcterms:W3CDTF">2024-03-05T05:54:21Z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ad8c97-d57d-4f8f-ae51-0d0789bbaa5c_Enabled">
    <vt:lpwstr>true</vt:lpwstr>
  </property>
  <property fmtid="{D5CDD505-2E9C-101B-9397-08002B2CF9AE}" pid="3" name="MSIP_Label_21ad8c97-d57d-4f8f-ae51-0d0789bbaa5c_SetDate">
    <vt:lpwstr>2024-03-05T05:54:16Z</vt:lpwstr>
  </property>
  <property fmtid="{D5CDD505-2E9C-101B-9397-08002B2CF9AE}" pid="4" name="MSIP_Label_21ad8c97-d57d-4f8f-ae51-0d0789bbaa5c_Method">
    <vt:lpwstr>Privileged</vt:lpwstr>
  </property>
  <property fmtid="{D5CDD505-2E9C-101B-9397-08002B2CF9AE}" pid="5" name="MSIP_Label_21ad8c97-d57d-4f8f-ae51-0d0789bbaa5c_Name">
    <vt:lpwstr>Public</vt:lpwstr>
  </property>
  <property fmtid="{D5CDD505-2E9C-101B-9397-08002B2CF9AE}" pid="6" name="MSIP_Label_21ad8c97-d57d-4f8f-ae51-0d0789bbaa5c_SiteId">
    <vt:lpwstr>43f93f8a-55a8-4263-bd84-e03688a2ab2d</vt:lpwstr>
  </property>
  <property fmtid="{D5CDD505-2E9C-101B-9397-08002B2CF9AE}" pid="7" name="MSIP_Label_21ad8c97-d57d-4f8f-ae51-0d0789bbaa5c_ActionId">
    <vt:lpwstr>a81b40fc-cc0e-4f13-912a-4e2814127b50</vt:lpwstr>
  </property>
  <property fmtid="{D5CDD505-2E9C-101B-9397-08002B2CF9AE}" pid="8" name="MSIP_Label_21ad8c97-d57d-4f8f-ae51-0d0789bbaa5c_ContentBits">
    <vt:lpwstr>0</vt:lpwstr>
  </property>
</Properties>
</file>