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38a60b28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38a60b2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38a60b2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38a60b2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38a60b28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38a60b28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38a60b28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38a60b28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38a60b28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38a60b28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38a60b28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38a60b28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38a60b28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38a60b28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932600" y="1465564"/>
            <a:ext cx="71367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웹툰앱 </a:t>
            </a:r>
            <a:r>
              <a:rPr lang="ko" sz="5000"/>
              <a:t>만들기</a:t>
            </a:r>
            <a:r>
              <a:rPr lang="ko" sz="5000"/>
              <a:t> 클론 코딩 프로젝트</a:t>
            </a:r>
            <a:endParaRPr sz="5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2-A반 20200673 심민규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이유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Flutter 개발 능력 향상 시키기 위함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dart 언어 하나도 몰라서 편하게 만들려고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다음 프로젝트는 스스로 개발하기 위한 목적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앱을 만들어 봄으로써 개발에 재미와 뿌듯함을 느끼려고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525" y="2907825"/>
            <a:ext cx="3528851" cy="19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화면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30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네이버 웹툰 데이터를 당일 웹툰 데이터만 불러와서 보여줌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마우스로  웹툰 이미지를 좌우로 스크롤하면 다음 웹툰으로 넘어감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16177" l="25026" r="65176" t="10882"/>
          <a:stretch/>
        </p:blipFill>
        <p:spPr>
          <a:xfrm>
            <a:off x="1361525" y="2117900"/>
            <a:ext cx="1679201" cy="29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17693" l="24972" r="65268" t="11131"/>
          <a:stretch/>
        </p:blipFill>
        <p:spPr>
          <a:xfrm>
            <a:off x="5107350" y="2031912"/>
            <a:ext cx="1772426" cy="29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3571775" y="3235550"/>
            <a:ext cx="1045800" cy="26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방식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보고 싶은 웹툰을 마우스로 클릭하면 웹툰 정보를 보여주고, 찜하기 기능(하트)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17524" l="24840" r="65150" t="11467"/>
          <a:stretch/>
        </p:blipFill>
        <p:spPr>
          <a:xfrm>
            <a:off x="1399325" y="1739675"/>
            <a:ext cx="2117924" cy="31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15971" l="25063" r="64950" t="10429"/>
          <a:stretch/>
        </p:blipFill>
        <p:spPr>
          <a:xfrm>
            <a:off x="5317500" y="1713200"/>
            <a:ext cx="2155725" cy="32071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3834125" y="3185525"/>
            <a:ext cx="1045800" cy="26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방식 2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266325"/>
            <a:ext cx="8520600" cy="3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노마드 코더가 제공한 API 서비스를 이용하여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당일 네이버 웹툰 데이터를 불러와서 오늘의 웹툰을 볼 수 있음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API 서비스(</a:t>
            </a:r>
            <a:r>
              <a:rPr lang="ko" sz="1400">
                <a:solidFill>
                  <a:srgbClr val="0C263F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Application Programming Interface)</a:t>
            </a:r>
            <a:endParaRPr sz="1400">
              <a:solidFill>
                <a:srgbClr val="0C263F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C263F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데이터베이스가 아니지만, 액세스 권한이 있는 앱의 권한 규정과 “서비스 요청”에 따라 데이터나 서비스 기능을 제공하는 메신저 역할을 하는 것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15883" l="24921" r="64843" t="9998"/>
          <a:stretch/>
        </p:blipFill>
        <p:spPr>
          <a:xfrm>
            <a:off x="6128525" y="2937425"/>
            <a:ext cx="1954125" cy="20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b="13867" l="10409" r="54351" t="0"/>
          <a:stretch/>
        </p:blipFill>
        <p:spPr>
          <a:xfrm>
            <a:off x="1915400" y="3108825"/>
            <a:ext cx="3475773" cy="1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 기술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Flutter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Firebase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Android Studio로 개발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Github에 소스 관리 및 공유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노마드 코더 강의 참조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050" y="1120625"/>
            <a:ext cx="70740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825" y="1748950"/>
            <a:ext cx="450700" cy="4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092825" y="2133500"/>
            <a:ext cx="74381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8550" y="2419825"/>
            <a:ext cx="91425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29275" y="3061975"/>
            <a:ext cx="843776" cy="51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58550" y="3488575"/>
            <a:ext cx="1354800" cy="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개선할점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검색,웹툰 뷰어 기능 추가 예정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웹툰 별점 평가 기능 추가 예정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앱 기능들을 스스로 분석해보기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2-A_20200673_심민규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