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Override PartName="/ppt/diagrams/layout2.xml" ContentType="application/vnd.openxmlformats-officedocument.drawingml.diagramLayout+xml"/>
  <Override PartName="/docProps/core.xml" ContentType="application/vnd.openxmlformats-package.core-properties+xml"/>
  <Default Extension="rels" ContentType="application/vnd.openxmlformats-package.relationships+xml"/>
  <Override PartName="/ppt/diagrams/colors2.xml" ContentType="application/vnd.openxmlformats-officedocument.drawingml.diagramColors+xml"/>
  <Override PartName="/ppt/slideLayouts/slideLayout12.xml" ContentType="application/vnd.openxmlformats-officedocument.presentationml.slideLayout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64EF0-B42F-3749-A2C0-D4685E57BD20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15E304-F10E-954E-8193-D135C8130BBD}">
      <dgm:prSet phldrT="[Text]"/>
      <dgm:spPr/>
      <dgm:t>
        <a:bodyPr/>
        <a:lstStyle/>
        <a:p>
          <a:r>
            <a:rPr lang="en-US" smtClean="0"/>
            <a:t>Sensor(</a:t>
          </a:r>
          <a:r>
            <a:rPr lang="en-US" dirty="0" err="1" smtClean="0"/>
            <a:t>Classe</a:t>
          </a:r>
          <a:r>
            <a:rPr lang="en-US" dirty="0" smtClean="0"/>
            <a:t> </a:t>
          </a:r>
          <a:r>
            <a:rPr lang="en-US" dirty="0" err="1" smtClean="0"/>
            <a:t>m</a:t>
          </a:r>
          <a:r>
            <a:rPr lang="en-US" dirty="0" err="1" smtClean="0"/>
            <a:t>ãe</a:t>
          </a:r>
          <a:r>
            <a:rPr lang="en-US" dirty="0" smtClean="0"/>
            <a:t>)</a:t>
          </a:r>
          <a:endParaRPr lang="en-US" dirty="0"/>
        </a:p>
      </dgm:t>
    </dgm:pt>
    <dgm:pt modelId="{883D02F5-5DE4-DD45-A5C7-D9BE9DCE6E2E}" type="parTrans" cxnId="{F3176E51-A4A4-E247-A9A6-DB91BD6A972E}">
      <dgm:prSet/>
      <dgm:spPr/>
      <dgm:t>
        <a:bodyPr/>
        <a:lstStyle/>
        <a:p>
          <a:endParaRPr lang="en-US"/>
        </a:p>
      </dgm:t>
    </dgm:pt>
    <dgm:pt modelId="{2B890FFC-A669-5740-A159-78C3F7A61526}" type="sibTrans" cxnId="{F3176E51-A4A4-E247-A9A6-DB91BD6A972E}">
      <dgm:prSet/>
      <dgm:spPr/>
      <dgm:t>
        <a:bodyPr/>
        <a:lstStyle/>
        <a:p>
          <a:endParaRPr lang="en-US"/>
        </a:p>
      </dgm:t>
    </dgm:pt>
    <dgm:pt modelId="{50F9C3E6-16F0-6649-B35F-2C6083877AE5}">
      <dgm:prSet phldrT="[Text]"/>
      <dgm:spPr/>
      <dgm:t>
        <a:bodyPr/>
        <a:lstStyle/>
        <a:p>
          <a:r>
            <a:rPr lang="en-US" dirty="0" err="1" smtClean="0"/>
            <a:t>Identificaç</a:t>
          </a:r>
          <a:r>
            <a:rPr lang="en-US" dirty="0" err="1" smtClean="0"/>
            <a:t>ão</a:t>
          </a:r>
          <a:endParaRPr lang="en-US" dirty="0"/>
        </a:p>
      </dgm:t>
    </dgm:pt>
    <dgm:pt modelId="{BDB1D627-3FE5-F94F-AB44-1B8DC96C73BA}" type="parTrans" cxnId="{159F4C35-8B97-B848-9EAC-5CEB2A8EE676}">
      <dgm:prSet/>
      <dgm:spPr/>
      <dgm:t>
        <a:bodyPr/>
        <a:lstStyle/>
        <a:p>
          <a:endParaRPr lang="en-US"/>
        </a:p>
      </dgm:t>
    </dgm:pt>
    <dgm:pt modelId="{79B872AC-EE46-7845-ADAA-6C2EBFED20F4}" type="sibTrans" cxnId="{159F4C35-8B97-B848-9EAC-5CEB2A8EE676}">
      <dgm:prSet/>
      <dgm:spPr/>
      <dgm:t>
        <a:bodyPr/>
        <a:lstStyle/>
        <a:p>
          <a:endParaRPr lang="en-US"/>
        </a:p>
      </dgm:t>
    </dgm:pt>
    <dgm:pt modelId="{8E953635-C49D-5E45-8B9A-4C34E7372BC2}">
      <dgm:prSet phldrT="[Text]"/>
      <dgm:spPr/>
      <dgm:t>
        <a:bodyPr/>
        <a:lstStyle/>
        <a:p>
          <a:r>
            <a:rPr lang="en-US" dirty="0" smtClean="0"/>
            <a:t>Nome</a:t>
          </a:r>
          <a:endParaRPr lang="en-US" dirty="0"/>
        </a:p>
      </dgm:t>
    </dgm:pt>
    <dgm:pt modelId="{51424731-74C8-4247-9433-88BDE23E69EB}" type="parTrans" cxnId="{8823FFB9-C5AB-1E43-8B24-2D802E0F4B2B}">
      <dgm:prSet/>
      <dgm:spPr/>
      <dgm:t>
        <a:bodyPr/>
        <a:lstStyle/>
        <a:p>
          <a:endParaRPr lang="en-US"/>
        </a:p>
      </dgm:t>
    </dgm:pt>
    <dgm:pt modelId="{C819A4FF-66D7-3448-B83B-F2BD94E2100C}" type="sibTrans" cxnId="{8823FFB9-C5AB-1E43-8B24-2D802E0F4B2B}">
      <dgm:prSet/>
      <dgm:spPr/>
      <dgm:t>
        <a:bodyPr/>
        <a:lstStyle/>
        <a:p>
          <a:endParaRPr lang="en-US"/>
        </a:p>
      </dgm:t>
    </dgm:pt>
    <dgm:pt modelId="{4C9E2B1F-CE9C-2C43-AF22-3886C7E6C5C7}">
      <dgm:prSet phldrT="[Text]"/>
      <dgm:spPr/>
      <dgm:t>
        <a:bodyPr/>
        <a:lstStyle/>
        <a:p>
          <a:r>
            <a:rPr lang="en-US" dirty="0" smtClean="0"/>
            <a:t>Ultra-</a:t>
          </a:r>
          <a:r>
            <a:rPr lang="en-US" dirty="0" err="1" smtClean="0"/>
            <a:t>som</a:t>
          </a:r>
          <a:endParaRPr lang="en-US" dirty="0"/>
        </a:p>
      </dgm:t>
    </dgm:pt>
    <dgm:pt modelId="{6187AA96-0E19-DF45-A6CB-0C2D3E472E93}" type="parTrans" cxnId="{C7B59249-F957-FA47-9A37-0A8708A35E5C}">
      <dgm:prSet/>
      <dgm:spPr/>
      <dgm:t>
        <a:bodyPr/>
        <a:lstStyle/>
        <a:p>
          <a:endParaRPr lang="en-US"/>
        </a:p>
      </dgm:t>
    </dgm:pt>
    <dgm:pt modelId="{B5B0848F-5575-384C-B575-1B07D24FBB93}" type="sibTrans" cxnId="{C7B59249-F957-FA47-9A37-0A8708A35E5C}">
      <dgm:prSet/>
      <dgm:spPr/>
      <dgm:t>
        <a:bodyPr/>
        <a:lstStyle/>
        <a:p>
          <a:endParaRPr lang="en-US"/>
        </a:p>
      </dgm:t>
    </dgm:pt>
    <dgm:pt modelId="{59C4895A-F8B7-B644-B62E-F2DDD1A1FB55}">
      <dgm:prSet phldrT="[Text]"/>
      <dgm:spPr/>
      <dgm:t>
        <a:bodyPr/>
        <a:lstStyle/>
        <a:p>
          <a:r>
            <a:rPr lang="en-US" dirty="0" err="1" smtClean="0"/>
            <a:t>Frequ</a:t>
          </a:r>
          <a:r>
            <a:rPr lang="en-US" dirty="0" err="1" smtClean="0"/>
            <a:t>ê</a:t>
          </a:r>
          <a:r>
            <a:rPr lang="en-US" dirty="0" err="1" smtClean="0"/>
            <a:t>ncia</a:t>
          </a:r>
          <a:endParaRPr lang="en-US" dirty="0"/>
        </a:p>
      </dgm:t>
    </dgm:pt>
    <dgm:pt modelId="{62350164-ED85-7A46-89A1-269683637681}" type="parTrans" cxnId="{1DBC512A-0F7F-8D46-A84B-DF6C6C0B71A9}">
      <dgm:prSet/>
      <dgm:spPr/>
      <dgm:t>
        <a:bodyPr/>
        <a:lstStyle/>
        <a:p>
          <a:endParaRPr lang="en-US"/>
        </a:p>
      </dgm:t>
    </dgm:pt>
    <dgm:pt modelId="{A4881A90-83D1-A74D-A3F3-7050AB14DB1B}" type="sibTrans" cxnId="{1DBC512A-0F7F-8D46-A84B-DF6C6C0B71A9}">
      <dgm:prSet/>
      <dgm:spPr/>
      <dgm:t>
        <a:bodyPr/>
        <a:lstStyle/>
        <a:p>
          <a:endParaRPr lang="en-US"/>
        </a:p>
      </dgm:t>
    </dgm:pt>
    <dgm:pt modelId="{8BBF7F66-E490-D54E-A7E2-E4F7CF7E9915}">
      <dgm:prSet phldrT="[Text]"/>
      <dgm:spPr/>
      <dgm:t>
        <a:bodyPr/>
        <a:lstStyle/>
        <a:p>
          <a:r>
            <a:rPr lang="en-US" dirty="0" err="1" smtClean="0"/>
            <a:t>Alcance</a:t>
          </a:r>
          <a:endParaRPr lang="en-US" dirty="0"/>
        </a:p>
      </dgm:t>
    </dgm:pt>
    <dgm:pt modelId="{2A5D6ADE-2180-F546-A5DD-050DBE0355FD}" type="parTrans" cxnId="{5309CDA8-187D-4149-9E8C-A17CE955DBD6}">
      <dgm:prSet/>
      <dgm:spPr/>
      <dgm:t>
        <a:bodyPr/>
        <a:lstStyle/>
        <a:p>
          <a:endParaRPr lang="en-US"/>
        </a:p>
      </dgm:t>
    </dgm:pt>
    <dgm:pt modelId="{87D8183C-36BF-1B4A-BA0C-8C44ADFDC491}" type="sibTrans" cxnId="{5309CDA8-187D-4149-9E8C-A17CE955DBD6}">
      <dgm:prSet/>
      <dgm:spPr/>
      <dgm:t>
        <a:bodyPr/>
        <a:lstStyle/>
        <a:p>
          <a:endParaRPr lang="en-US"/>
        </a:p>
      </dgm:t>
    </dgm:pt>
    <dgm:pt modelId="{4C88F38D-5CDB-AF43-AB59-9071CC851825}">
      <dgm:prSet phldrT="[Text]"/>
      <dgm:spPr/>
      <dgm:t>
        <a:bodyPr/>
        <a:lstStyle/>
        <a:p>
          <a:r>
            <a:rPr lang="en-US" dirty="0" smtClean="0"/>
            <a:t>Local de </a:t>
          </a:r>
          <a:r>
            <a:rPr lang="en-US" dirty="0" err="1" smtClean="0"/>
            <a:t>aplicaç</a:t>
          </a:r>
          <a:r>
            <a:rPr lang="en-US" dirty="0" err="1" smtClean="0"/>
            <a:t>ão</a:t>
          </a:r>
          <a:r>
            <a:rPr lang="en-US" dirty="0" smtClean="0"/>
            <a:t> no</a:t>
          </a:r>
          <a:r>
            <a:rPr lang="en-US" dirty="0" smtClean="0"/>
            <a:t> </a:t>
          </a:r>
          <a:r>
            <a:rPr lang="en-US" dirty="0" err="1" smtClean="0"/>
            <a:t>rob</a:t>
          </a:r>
          <a:r>
            <a:rPr lang="en-US" dirty="0" err="1" smtClean="0"/>
            <a:t>ô</a:t>
          </a:r>
          <a:endParaRPr lang="en-US" dirty="0"/>
        </a:p>
      </dgm:t>
    </dgm:pt>
    <dgm:pt modelId="{E6BF169E-C5EE-4B45-A10A-284974F24AC6}" type="parTrans" cxnId="{53C04932-47FD-9B42-8522-533609035C40}">
      <dgm:prSet/>
      <dgm:spPr/>
      <dgm:t>
        <a:bodyPr/>
        <a:lstStyle/>
        <a:p>
          <a:endParaRPr lang="en-US"/>
        </a:p>
      </dgm:t>
    </dgm:pt>
    <dgm:pt modelId="{41CF0D47-6A44-6148-AA7F-694A547F4DF2}" type="sibTrans" cxnId="{53C04932-47FD-9B42-8522-533609035C40}">
      <dgm:prSet/>
      <dgm:spPr/>
      <dgm:t>
        <a:bodyPr/>
        <a:lstStyle/>
        <a:p>
          <a:endParaRPr lang="en-US"/>
        </a:p>
      </dgm:t>
    </dgm:pt>
    <dgm:pt modelId="{58E15660-257C-6E4D-860A-FCCB069D2B88}" type="pres">
      <dgm:prSet presAssocID="{3B764EF0-B42F-3749-A2C0-D4685E57BD20}" presName="Name0" presStyleCnt="0">
        <dgm:presLayoutVars>
          <dgm:dir/>
          <dgm:animLvl val="lvl"/>
          <dgm:resizeHandles val="exact"/>
        </dgm:presLayoutVars>
      </dgm:prSet>
      <dgm:spPr/>
    </dgm:pt>
    <dgm:pt modelId="{AE0CCF7A-6A6A-9847-9CC1-B116DE80FCFE}" type="pres">
      <dgm:prSet presAssocID="{4C9E2B1F-CE9C-2C43-AF22-3886C7E6C5C7}" presName="boxAndChildren" presStyleCnt="0"/>
      <dgm:spPr/>
    </dgm:pt>
    <dgm:pt modelId="{59364FE5-198E-764C-96C8-50B728B4AB21}" type="pres">
      <dgm:prSet presAssocID="{4C9E2B1F-CE9C-2C43-AF22-3886C7E6C5C7}" presName="parentTextBox" presStyleLbl="node1" presStyleIdx="0" presStyleCnt="2"/>
      <dgm:spPr/>
      <dgm:t>
        <a:bodyPr/>
        <a:lstStyle/>
        <a:p>
          <a:endParaRPr lang="en-US"/>
        </a:p>
      </dgm:t>
    </dgm:pt>
    <dgm:pt modelId="{24B31FDE-3364-8144-B406-1B39506CDDBE}" type="pres">
      <dgm:prSet presAssocID="{4C9E2B1F-CE9C-2C43-AF22-3886C7E6C5C7}" presName="entireBox" presStyleLbl="node1" presStyleIdx="0" presStyleCnt="2" custLinFactNeighborX="-18317" custLinFactNeighborY="114"/>
      <dgm:spPr/>
      <dgm:t>
        <a:bodyPr/>
        <a:lstStyle/>
        <a:p>
          <a:endParaRPr lang="en-US"/>
        </a:p>
      </dgm:t>
    </dgm:pt>
    <dgm:pt modelId="{FA6A51C3-B806-7B4A-8F1F-09174D100A79}" type="pres">
      <dgm:prSet presAssocID="{4C9E2B1F-CE9C-2C43-AF22-3886C7E6C5C7}" presName="descendantBox" presStyleCnt="0"/>
      <dgm:spPr/>
    </dgm:pt>
    <dgm:pt modelId="{90F3956E-E711-AB49-8554-552D26EB035C}" type="pres">
      <dgm:prSet presAssocID="{59C4895A-F8B7-B644-B62E-F2DDD1A1FB55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5B902-8FB8-7D49-B513-5631BE729C45}" type="pres">
      <dgm:prSet presAssocID="{8BBF7F66-E490-D54E-A7E2-E4F7CF7E9915}" presName="childTextBo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1DA28-1159-3C41-80FC-33D93906202E}" type="pres">
      <dgm:prSet presAssocID="{2B890FFC-A669-5740-A159-78C3F7A61526}" presName="sp" presStyleCnt="0"/>
      <dgm:spPr/>
    </dgm:pt>
    <dgm:pt modelId="{46AC8F49-D3F9-7D4D-B878-6D25769B0B05}" type="pres">
      <dgm:prSet presAssocID="{E715E304-F10E-954E-8193-D135C8130BBD}" presName="arrowAndChildren" presStyleCnt="0"/>
      <dgm:spPr/>
    </dgm:pt>
    <dgm:pt modelId="{94A2A1A4-D819-A344-B68E-8708CEBB6103}" type="pres">
      <dgm:prSet presAssocID="{E715E304-F10E-954E-8193-D135C8130BBD}" presName="parentTextArrow" presStyleLbl="node1" presStyleIdx="0" presStyleCnt="2"/>
      <dgm:spPr/>
      <dgm:t>
        <a:bodyPr/>
        <a:lstStyle/>
        <a:p>
          <a:endParaRPr lang="en-US"/>
        </a:p>
      </dgm:t>
    </dgm:pt>
    <dgm:pt modelId="{CC106CAC-F597-6642-BD87-172BE85D1C20}" type="pres">
      <dgm:prSet presAssocID="{E715E304-F10E-954E-8193-D135C8130BBD}" presName="arrow" presStyleLbl="node1" presStyleIdx="1" presStyleCnt="2"/>
      <dgm:spPr/>
      <dgm:t>
        <a:bodyPr/>
        <a:lstStyle/>
        <a:p>
          <a:endParaRPr lang="en-US"/>
        </a:p>
      </dgm:t>
    </dgm:pt>
    <dgm:pt modelId="{2A69E07D-3FAF-DA49-A5D3-996A439F5D46}" type="pres">
      <dgm:prSet presAssocID="{E715E304-F10E-954E-8193-D135C8130BBD}" presName="descendantArrow" presStyleCnt="0"/>
      <dgm:spPr/>
    </dgm:pt>
    <dgm:pt modelId="{F31F70FB-F337-C747-BD10-405F18C055B6}" type="pres">
      <dgm:prSet presAssocID="{50F9C3E6-16F0-6649-B35F-2C6083877AE5}" presName="childTextArrow" presStyleLbl="fgAccFollowNode1" presStyleIdx="2" presStyleCnt="5">
        <dgm:presLayoutVars>
          <dgm:bulletEnabled val="1"/>
        </dgm:presLayoutVars>
      </dgm:prSet>
      <dgm:spPr/>
    </dgm:pt>
    <dgm:pt modelId="{7A967A63-DD95-A143-95E9-98AE91050E95}" type="pres">
      <dgm:prSet presAssocID="{8E953635-C49D-5E45-8B9A-4C34E7372BC2}" presName="childTextArrow" presStyleLbl="fgAccFollowNode1" presStyleIdx="3" presStyleCnt="5">
        <dgm:presLayoutVars>
          <dgm:bulletEnabled val="1"/>
        </dgm:presLayoutVars>
      </dgm:prSet>
      <dgm:spPr/>
    </dgm:pt>
    <dgm:pt modelId="{4F37D282-8753-4045-BEBC-B396936F7170}" type="pres">
      <dgm:prSet presAssocID="{4C88F38D-5CDB-AF43-AB59-9071CC851825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23FFB9-C5AB-1E43-8B24-2D802E0F4B2B}" srcId="{E715E304-F10E-954E-8193-D135C8130BBD}" destId="{8E953635-C49D-5E45-8B9A-4C34E7372BC2}" srcOrd="1" destOrd="0" parTransId="{51424731-74C8-4247-9433-88BDE23E69EB}" sibTransId="{C819A4FF-66D7-3448-B83B-F2BD94E2100C}"/>
    <dgm:cxn modelId="{043D0780-83E7-C14C-AC98-27E7D5288148}" type="presOf" srcId="{3B764EF0-B42F-3749-A2C0-D4685E57BD20}" destId="{58E15660-257C-6E4D-860A-FCCB069D2B88}" srcOrd="0" destOrd="0" presId="urn:microsoft.com/office/officeart/2005/8/layout/process4"/>
    <dgm:cxn modelId="{08473D02-EECC-5F4A-949C-0B6E9532B87F}" type="presOf" srcId="{59C4895A-F8B7-B644-B62E-F2DDD1A1FB55}" destId="{90F3956E-E711-AB49-8554-552D26EB035C}" srcOrd="0" destOrd="0" presId="urn:microsoft.com/office/officeart/2005/8/layout/process4"/>
    <dgm:cxn modelId="{81B1BA74-42CC-494A-965A-EC0A608BFAC9}" type="presOf" srcId="{E715E304-F10E-954E-8193-D135C8130BBD}" destId="{94A2A1A4-D819-A344-B68E-8708CEBB6103}" srcOrd="0" destOrd="0" presId="urn:microsoft.com/office/officeart/2005/8/layout/process4"/>
    <dgm:cxn modelId="{E6035379-0B16-8449-B0BD-881DC405F67D}" type="presOf" srcId="{50F9C3E6-16F0-6649-B35F-2C6083877AE5}" destId="{F31F70FB-F337-C747-BD10-405F18C055B6}" srcOrd="0" destOrd="0" presId="urn:microsoft.com/office/officeart/2005/8/layout/process4"/>
    <dgm:cxn modelId="{95A13475-48BF-CC46-AFA0-75CECE6CFDA5}" type="presOf" srcId="{4C9E2B1F-CE9C-2C43-AF22-3886C7E6C5C7}" destId="{24B31FDE-3364-8144-B406-1B39506CDDBE}" srcOrd="1" destOrd="0" presId="urn:microsoft.com/office/officeart/2005/8/layout/process4"/>
    <dgm:cxn modelId="{5309CDA8-187D-4149-9E8C-A17CE955DBD6}" srcId="{4C9E2B1F-CE9C-2C43-AF22-3886C7E6C5C7}" destId="{8BBF7F66-E490-D54E-A7E2-E4F7CF7E9915}" srcOrd="1" destOrd="0" parTransId="{2A5D6ADE-2180-F546-A5DD-050DBE0355FD}" sibTransId="{87D8183C-36BF-1B4A-BA0C-8C44ADFDC491}"/>
    <dgm:cxn modelId="{A6BF9B29-674A-EB42-A070-27FEA19229DD}" type="presOf" srcId="{4C9E2B1F-CE9C-2C43-AF22-3886C7E6C5C7}" destId="{59364FE5-198E-764C-96C8-50B728B4AB21}" srcOrd="0" destOrd="0" presId="urn:microsoft.com/office/officeart/2005/8/layout/process4"/>
    <dgm:cxn modelId="{C7B59249-F957-FA47-9A37-0A8708A35E5C}" srcId="{3B764EF0-B42F-3749-A2C0-D4685E57BD20}" destId="{4C9E2B1F-CE9C-2C43-AF22-3886C7E6C5C7}" srcOrd="1" destOrd="0" parTransId="{6187AA96-0E19-DF45-A6CB-0C2D3E472E93}" sibTransId="{B5B0848F-5575-384C-B575-1B07D24FBB93}"/>
    <dgm:cxn modelId="{735F9D6D-BF84-114F-94E9-9C9430318EFA}" type="presOf" srcId="{E715E304-F10E-954E-8193-D135C8130BBD}" destId="{CC106CAC-F597-6642-BD87-172BE85D1C20}" srcOrd="1" destOrd="0" presId="urn:microsoft.com/office/officeart/2005/8/layout/process4"/>
    <dgm:cxn modelId="{1DBC512A-0F7F-8D46-A84B-DF6C6C0B71A9}" srcId="{4C9E2B1F-CE9C-2C43-AF22-3886C7E6C5C7}" destId="{59C4895A-F8B7-B644-B62E-F2DDD1A1FB55}" srcOrd="0" destOrd="0" parTransId="{62350164-ED85-7A46-89A1-269683637681}" sibTransId="{A4881A90-83D1-A74D-A3F3-7050AB14DB1B}"/>
    <dgm:cxn modelId="{391D4B62-76D6-504C-9CFD-477F15B9C663}" type="presOf" srcId="{4C88F38D-5CDB-AF43-AB59-9071CC851825}" destId="{4F37D282-8753-4045-BEBC-B396936F7170}" srcOrd="0" destOrd="0" presId="urn:microsoft.com/office/officeart/2005/8/layout/process4"/>
    <dgm:cxn modelId="{53C04932-47FD-9B42-8522-533609035C40}" srcId="{E715E304-F10E-954E-8193-D135C8130BBD}" destId="{4C88F38D-5CDB-AF43-AB59-9071CC851825}" srcOrd="2" destOrd="0" parTransId="{E6BF169E-C5EE-4B45-A10A-284974F24AC6}" sibTransId="{41CF0D47-6A44-6148-AA7F-694A547F4DF2}"/>
    <dgm:cxn modelId="{F3176E51-A4A4-E247-A9A6-DB91BD6A972E}" srcId="{3B764EF0-B42F-3749-A2C0-D4685E57BD20}" destId="{E715E304-F10E-954E-8193-D135C8130BBD}" srcOrd="0" destOrd="0" parTransId="{883D02F5-5DE4-DD45-A5C7-D9BE9DCE6E2E}" sibTransId="{2B890FFC-A669-5740-A159-78C3F7A61526}"/>
    <dgm:cxn modelId="{80F2428F-1A69-4E42-8BC2-DA2BF3832151}" type="presOf" srcId="{8E953635-C49D-5E45-8B9A-4C34E7372BC2}" destId="{7A967A63-DD95-A143-95E9-98AE91050E95}" srcOrd="0" destOrd="0" presId="urn:microsoft.com/office/officeart/2005/8/layout/process4"/>
    <dgm:cxn modelId="{159F4C35-8B97-B848-9EAC-5CEB2A8EE676}" srcId="{E715E304-F10E-954E-8193-D135C8130BBD}" destId="{50F9C3E6-16F0-6649-B35F-2C6083877AE5}" srcOrd="0" destOrd="0" parTransId="{BDB1D627-3FE5-F94F-AB44-1B8DC96C73BA}" sibTransId="{79B872AC-EE46-7845-ADAA-6C2EBFED20F4}"/>
    <dgm:cxn modelId="{DDCCE9AF-0E92-074A-BF5B-9698560D4E7F}" type="presOf" srcId="{8BBF7F66-E490-D54E-A7E2-E4F7CF7E9915}" destId="{08A5B902-8FB8-7D49-B513-5631BE729C45}" srcOrd="0" destOrd="0" presId="urn:microsoft.com/office/officeart/2005/8/layout/process4"/>
    <dgm:cxn modelId="{F15FD66C-8F59-AE40-A7DA-CA828FEC87B3}" type="presParOf" srcId="{58E15660-257C-6E4D-860A-FCCB069D2B88}" destId="{AE0CCF7A-6A6A-9847-9CC1-B116DE80FCFE}" srcOrd="0" destOrd="0" presId="urn:microsoft.com/office/officeart/2005/8/layout/process4"/>
    <dgm:cxn modelId="{ADA8FFB4-8531-794E-99B9-D53849DD97BE}" type="presParOf" srcId="{AE0CCF7A-6A6A-9847-9CC1-B116DE80FCFE}" destId="{59364FE5-198E-764C-96C8-50B728B4AB21}" srcOrd="0" destOrd="0" presId="urn:microsoft.com/office/officeart/2005/8/layout/process4"/>
    <dgm:cxn modelId="{AB31B28C-FCEC-8043-ADA5-E940013A3969}" type="presParOf" srcId="{AE0CCF7A-6A6A-9847-9CC1-B116DE80FCFE}" destId="{24B31FDE-3364-8144-B406-1B39506CDDBE}" srcOrd="1" destOrd="0" presId="urn:microsoft.com/office/officeart/2005/8/layout/process4"/>
    <dgm:cxn modelId="{EEEDB2E5-83A4-0E4C-A974-248DB3310BAB}" type="presParOf" srcId="{AE0CCF7A-6A6A-9847-9CC1-B116DE80FCFE}" destId="{FA6A51C3-B806-7B4A-8F1F-09174D100A79}" srcOrd="2" destOrd="0" presId="urn:microsoft.com/office/officeart/2005/8/layout/process4"/>
    <dgm:cxn modelId="{12BBC05D-6169-2D4B-9856-75C5E3338F25}" type="presParOf" srcId="{FA6A51C3-B806-7B4A-8F1F-09174D100A79}" destId="{90F3956E-E711-AB49-8554-552D26EB035C}" srcOrd="0" destOrd="0" presId="urn:microsoft.com/office/officeart/2005/8/layout/process4"/>
    <dgm:cxn modelId="{E6C6DD7F-1A28-3F47-9953-028AF8E770B9}" type="presParOf" srcId="{FA6A51C3-B806-7B4A-8F1F-09174D100A79}" destId="{08A5B902-8FB8-7D49-B513-5631BE729C45}" srcOrd="1" destOrd="0" presId="urn:microsoft.com/office/officeart/2005/8/layout/process4"/>
    <dgm:cxn modelId="{77B57804-F4BA-0347-99A7-DD2712585C4A}" type="presParOf" srcId="{58E15660-257C-6E4D-860A-FCCB069D2B88}" destId="{C611DA28-1159-3C41-80FC-33D93906202E}" srcOrd="1" destOrd="0" presId="urn:microsoft.com/office/officeart/2005/8/layout/process4"/>
    <dgm:cxn modelId="{75326B9B-75CE-604C-B29E-08A7C1C6F642}" type="presParOf" srcId="{58E15660-257C-6E4D-860A-FCCB069D2B88}" destId="{46AC8F49-D3F9-7D4D-B878-6D25769B0B05}" srcOrd="2" destOrd="0" presId="urn:microsoft.com/office/officeart/2005/8/layout/process4"/>
    <dgm:cxn modelId="{013248DF-439D-794A-BB41-C561D50E0A10}" type="presParOf" srcId="{46AC8F49-D3F9-7D4D-B878-6D25769B0B05}" destId="{94A2A1A4-D819-A344-B68E-8708CEBB6103}" srcOrd="0" destOrd="0" presId="urn:microsoft.com/office/officeart/2005/8/layout/process4"/>
    <dgm:cxn modelId="{DCB92E44-5BF6-5E4F-AB6A-BA3320A54F08}" type="presParOf" srcId="{46AC8F49-D3F9-7D4D-B878-6D25769B0B05}" destId="{CC106CAC-F597-6642-BD87-172BE85D1C20}" srcOrd="1" destOrd="0" presId="urn:microsoft.com/office/officeart/2005/8/layout/process4"/>
    <dgm:cxn modelId="{980745AE-0428-6B40-BDA2-28D82FA40A24}" type="presParOf" srcId="{46AC8F49-D3F9-7D4D-B878-6D25769B0B05}" destId="{2A69E07D-3FAF-DA49-A5D3-996A439F5D46}" srcOrd="2" destOrd="0" presId="urn:microsoft.com/office/officeart/2005/8/layout/process4"/>
    <dgm:cxn modelId="{CA7D9F18-D5E3-DF44-A6AF-C8006405A681}" type="presParOf" srcId="{2A69E07D-3FAF-DA49-A5D3-996A439F5D46}" destId="{F31F70FB-F337-C747-BD10-405F18C055B6}" srcOrd="0" destOrd="0" presId="urn:microsoft.com/office/officeart/2005/8/layout/process4"/>
    <dgm:cxn modelId="{D65039A4-6EF7-0A4B-9F40-3FBEFE82DE5E}" type="presParOf" srcId="{2A69E07D-3FAF-DA49-A5D3-996A439F5D46}" destId="{7A967A63-DD95-A143-95E9-98AE91050E95}" srcOrd="1" destOrd="0" presId="urn:microsoft.com/office/officeart/2005/8/layout/process4"/>
    <dgm:cxn modelId="{52BB212B-8A94-4E44-8C79-7F5355BA1FB7}" type="presParOf" srcId="{2A69E07D-3FAF-DA49-A5D3-996A439F5D46}" destId="{4F37D282-8753-4045-BEBC-B396936F7170}" srcOrd="2" destOrd="0" presId="urn:microsoft.com/office/officeart/2005/8/layout/process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764EF0-B42F-3749-A2C0-D4685E57BD20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15E304-F10E-954E-8193-D135C8130BBD}">
      <dgm:prSet phldrT="[Text]"/>
      <dgm:spPr/>
      <dgm:t>
        <a:bodyPr/>
        <a:lstStyle/>
        <a:p>
          <a:r>
            <a:rPr lang="en-US" dirty="0" err="1" smtClean="0"/>
            <a:t>Motor(Classe</a:t>
          </a:r>
          <a:r>
            <a:rPr lang="en-US" dirty="0" smtClean="0"/>
            <a:t> </a:t>
          </a:r>
          <a:r>
            <a:rPr lang="en-US" dirty="0" err="1" smtClean="0"/>
            <a:t>m</a:t>
          </a:r>
          <a:r>
            <a:rPr lang="en-US" dirty="0" err="1" smtClean="0"/>
            <a:t>ãe</a:t>
          </a:r>
          <a:r>
            <a:rPr lang="en-US" dirty="0" smtClean="0"/>
            <a:t>)</a:t>
          </a:r>
          <a:endParaRPr lang="en-US" dirty="0"/>
        </a:p>
      </dgm:t>
    </dgm:pt>
    <dgm:pt modelId="{883D02F5-5DE4-DD45-A5C7-D9BE9DCE6E2E}" type="parTrans" cxnId="{F3176E51-A4A4-E247-A9A6-DB91BD6A972E}">
      <dgm:prSet/>
      <dgm:spPr/>
      <dgm:t>
        <a:bodyPr/>
        <a:lstStyle/>
        <a:p>
          <a:endParaRPr lang="en-US"/>
        </a:p>
      </dgm:t>
    </dgm:pt>
    <dgm:pt modelId="{2B890FFC-A669-5740-A159-78C3F7A61526}" type="sibTrans" cxnId="{F3176E51-A4A4-E247-A9A6-DB91BD6A972E}">
      <dgm:prSet/>
      <dgm:spPr/>
      <dgm:t>
        <a:bodyPr/>
        <a:lstStyle/>
        <a:p>
          <a:endParaRPr lang="en-US"/>
        </a:p>
      </dgm:t>
    </dgm:pt>
    <dgm:pt modelId="{50F9C3E6-16F0-6649-B35F-2C6083877AE5}">
      <dgm:prSet phldrT="[Text]"/>
      <dgm:spPr/>
      <dgm:t>
        <a:bodyPr/>
        <a:lstStyle/>
        <a:p>
          <a:r>
            <a:rPr lang="en-US" dirty="0" err="1" smtClean="0"/>
            <a:t>Identificaç</a:t>
          </a:r>
          <a:r>
            <a:rPr lang="en-US" dirty="0" err="1" smtClean="0"/>
            <a:t>ão</a:t>
          </a:r>
          <a:endParaRPr lang="en-US" dirty="0"/>
        </a:p>
      </dgm:t>
    </dgm:pt>
    <dgm:pt modelId="{BDB1D627-3FE5-F94F-AB44-1B8DC96C73BA}" type="parTrans" cxnId="{159F4C35-8B97-B848-9EAC-5CEB2A8EE676}">
      <dgm:prSet/>
      <dgm:spPr/>
      <dgm:t>
        <a:bodyPr/>
        <a:lstStyle/>
        <a:p>
          <a:endParaRPr lang="en-US"/>
        </a:p>
      </dgm:t>
    </dgm:pt>
    <dgm:pt modelId="{79B872AC-EE46-7845-ADAA-6C2EBFED20F4}" type="sibTrans" cxnId="{159F4C35-8B97-B848-9EAC-5CEB2A8EE676}">
      <dgm:prSet/>
      <dgm:spPr/>
      <dgm:t>
        <a:bodyPr/>
        <a:lstStyle/>
        <a:p>
          <a:endParaRPr lang="en-US"/>
        </a:p>
      </dgm:t>
    </dgm:pt>
    <dgm:pt modelId="{8E953635-C49D-5E45-8B9A-4C34E7372BC2}">
      <dgm:prSet phldrT="[Text]"/>
      <dgm:spPr/>
      <dgm:t>
        <a:bodyPr/>
        <a:lstStyle/>
        <a:p>
          <a:r>
            <a:rPr lang="en-US" dirty="0" smtClean="0"/>
            <a:t>Nome</a:t>
          </a:r>
          <a:endParaRPr lang="en-US" dirty="0"/>
        </a:p>
      </dgm:t>
    </dgm:pt>
    <dgm:pt modelId="{51424731-74C8-4247-9433-88BDE23E69EB}" type="parTrans" cxnId="{8823FFB9-C5AB-1E43-8B24-2D802E0F4B2B}">
      <dgm:prSet/>
      <dgm:spPr/>
      <dgm:t>
        <a:bodyPr/>
        <a:lstStyle/>
        <a:p>
          <a:endParaRPr lang="en-US"/>
        </a:p>
      </dgm:t>
    </dgm:pt>
    <dgm:pt modelId="{C819A4FF-66D7-3448-B83B-F2BD94E2100C}" type="sibTrans" cxnId="{8823FFB9-C5AB-1E43-8B24-2D802E0F4B2B}">
      <dgm:prSet/>
      <dgm:spPr/>
      <dgm:t>
        <a:bodyPr/>
        <a:lstStyle/>
        <a:p>
          <a:endParaRPr lang="en-US"/>
        </a:p>
      </dgm:t>
    </dgm:pt>
    <dgm:pt modelId="{4C9E2B1F-CE9C-2C43-AF22-3886C7E6C5C7}">
      <dgm:prSet phldrT="[Text]"/>
      <dgm:spPr/>
      <dgm:t>
        <a:bodyPr/>
        <a:lstStyle/>
        <a:p>
          <a:r>
            <a:rPr lang="en-US" dirty="0" smtClean="0"/>
            <a:t>Motor de </a:t>
          </a:r>
          <a:r>
            <a:rPr lang="en-US" dirty="0" err="1" smtClean="0"/>
            <a:t>passo</a:t>
          </a:r>
          <a:endParaRPr lang="en-US" dirty="0"/>
        </a:p>
      </dgm:t>
    </dgm:pt>
    <dgm:pt modelId="{6187AA96-0E19-DF45-A6CB-0C2D3E472E93}" type="parTrans" cxnId="{C7B59249-F957-FA47-9A37-0A8708A35E5C}">
      <dgm:prSet/>
      <dgm:spPr/>
      <dgm:t>
        <a:bodyPr/>
        <a:lstStyle/>
        <a:p>
          <a:endParaRPr lang="en-US"/>
        </a:p>
      </dgm:t>
    </dgm:pt>
    <dgm:pt modelId="{B5B0848F-5575-384C-B575-1B07D24FBB93}" type="sibTrans" cxnId="{C7B59249-F957-FA47-9A37-0A8708A35E5C}">
      <dgm:prSet/>
      <dgm:spPr/>
      <dgm:t>
        <a:bodyPr/>
        <a:lstStyle/>
        <a:p>
          <a:endParaRPr lang="en-US"/>
        </a:p>
      </dgm:t>
    </dgm:pt>
    <dgm:pt modelId="{59C4895A-F8B7-B644-B62E-F2DDD1A1FB55}">
      <dgm:prSet phldrT="[Text]"/>
      <dgm:spPr/>
      <dgm:t>
        <a:bodyPr/>
        <a:lstStyle/>
        <a:p>
          <a:r>
            <a:rPr lang="en-US" dirty="0" err="1" smtClean="0"/>
            <a:t>Grau</a:t>
          </a:r>
          <a:r>
            <a:rPr lang="en-US" dirty="0" smtClean="0"/>
            <a:t> de </a:t>
          </a:r>
          <a:r>
            <a:rPr lang="en-US" dirty="0" err="1" smtClean="0"/>
            <a:t>giro</a:t>
          </a:r>
          <a:endParaRPr lang="en-US" dirty="0"/>
        </a:p>
      </dgm:t>
    </dgm:pt>
    <dgm:pt modelId="{62350164-ED85-7A46-89A1-269683637681}" type="parTrans" cxnId="{1DBC512A-0F7F-8D46-A84B-DF6C6C0B71A9}">
      <dgm:prSet/>
      <dgm:spPr/>
      <dgm:t>
        <a:bodyPr/>
        <a:lstStyle/>
        <a:p>
          <a:endParaRPr lang="en-US"/>
        </a:p>
      </dgm:t>
    </dgm:pt>
    <dgm:pt modelId="{A4881A90-83D1-A74D-A3F3-7050AB14DB1B}" type="sibTrans" cxnId="{1DBC512A-0F7F-8D46-A84B-DF6C6C0B71A9}">
      <dgm:prSet/>
      <dgm:spPr/>
      <dgm:t>
        <a:bodyPr/>
        <a:lstStyle/>
        <a:p>
          <a:endParaRPr lang="en-US"/>
        </a:p>
      </dgm:t>
    </dgm:pt>
    <dgm:pt modelId="{8BBF7F66-E490-D54E-A7E2-E4F7CF7E9915}">
      <dgm:prSet phldrT="[Text]"/>
      <dgm:spPr/>
      <dgm:t>
        <a:bodyPr/>
        <a:lstStyle/>
        <a:p>
          <a:r>
            <a:rPr lang="en-US" dirty="0" err="1" smtClean="0"/>
            <a:t>Velocidade</a:t>
          </a:r>
          <a:endParaRPr lang="en-US" dirty="0"/>
        </a:p>
      </dgm:t>
    </dgm:pt>
    <dgm:pt modelId="{2A5D6ADE-2180-F546-A5DD-050DBE0355FD}" type="parTrans" cxnId="{5309CDA8-187D-4149-9E8C-A17CE955DBD6}">
      <dgm:prSet/>
      <dgm:spPr/>
      <dgm:t>
        <a:bodyPr/>
        <a:lstStyle/>
        <a:p>
          <a:endParaRPr lang="en-US"/>
        </a:p>
      </dgm:t>
    </dgm:pt>
    <dgm:pt modelId="{87D8183C-36BF-1B4A-BA0C-8C44ADFDC491}" type="sibTrans" cxnId="{5309CDA8-187D-4149-9E8C-A17CE955DBD6}">
      <dgm:prSet/>
      <dgm:spPr/>
      <dgm:t>
        <a:bodyPr/>
        <a:lstStyle/>
        <a:p>
          <a:endParaRPr lang="en-US"/>
        </a:p>
      </dgm:t>
    </dgm:pt>
    <dgm:pt modelId="{4C88F38D-5CDB-AF43-AB59-9071CC851825}">
      <dgm:prSet phldrT="[Text]"/>
      <dgm:spPr/>
      <dgm:t>
        <a:bodyPr/>
        <a:lstStyle/>
        <a:p>
          <a:r>
            <a:rPr lang="en-US" dirty="0" smtClean="0"/>
            <a:t>Local de </a:t>
          </a:r>
          <a:r>
            <a:rPr lang="en-US" dirty="0" err="1" smtClean="0"/>
            <a:t>aplicaç</a:t>
          </a:r>
          <a:r>
            <a:rPr lang="en-US" dirty="0" err="1" smtClean="0"/>
            <a:t>ão</a:t>
          </a:r>
          <a:r>
            <a:rPr lang="en-US" dirty="0" smtClean="0"/>
            <a:t> no</a:t>
          </a:r>
          <a:r>
            <a:rPr lang="en-US" dirty="0" smtClean="0"/>
            <a:t> </a:t>
          </a:r>
          <a:r>
            <a:rPr lang="en-US" dirty="0" err="1" smtClean="0"/>
            <a:t>rob</a:t>
          </a:r>
          <a:r>
            <a:rPr lang="en-US" dirty="0" err="1" smtClean="0"/>
            <a:t>ô</a:t>
          </a:r>
          <a:endParaRPr lang="en-US" dirty="0"/>
        </a:p>
      </dgm:t>
    </dgm:pt>
    <dgm:pt modelId="{E6BF169E-C5EE-4B45-A10A-284974F24AC6}" type="parTrans" cxnId="{53C04932-47FD-9B42-8522-533609035C40}">
      <dgm:prSet/>
      <dgm:spPr/>
      <dgm:t>
        <a:bodyPr/>
        <a:lstStyle/>
        <a:p>
          <a:endParaRPr lang="en-US"/>
        </a:p>
      </dgm:t>
    </dgm:pt>
    <dgm:pt modelId="{41CF0D47-6A44-6148-AA7F-694A547F4DF2}" type="sibTrans" cxnId="{53C04932-47FD-9B42-8522-533609035C40}">
      <dgm:prSet/>
      <dgm:spPr/>
      <dgm:t>
        <a:bodyPr/>
        <a:lstStyle/>
        <a:p>
          <a:endParaRPr lang="en-US"/>
        </a:p>
      </dgm:t>
    </dgm:pt>
    <dgm:pt modelId="{4DCE0AD4-845A-9349-B9A5-7B0EAC82C60B}">
      <dgm:prSet phldrT="[Text]"/>
      <dgm:spPr/>
      <dgm:t>
        <a:bodyPr/>
        <a:lstStyle/>
        <a:p>
          <a:r>
            <a:rPr lang="en-US" dirty="0" err="1" smtClean="0"/>
            <a:t>Modo</a:t>
          </a:r>
          <a:r>
            <a:rPr lang="en-US" dirty="0" smtClean="0"/>
            <a:t> de </a:t>
          </a:r>
          <a:r>
            <a:rPr lang="en-US" dirty="0" err="1" smtClean="0"/>
            <a:t>operaç</a:t>
          </a:r>
          <a:r>
            <a:rPr lang="en-US" dirty="0" err="1" smtClean="0"/>
            <a:t>ão</a:t>
          </a:r>
          <a:endParaRPr lang="en-US" dirty="0"/>
        </a:p>
      </dgm:t>
    </dgm:pt>
    <dgm:pt modelId="{9A7487C1-41A5-7845-B401-C370501303C4}" type="parTrans" cxnId="{AD400210-37A2-8443-9BA1-27EE994F22F3}">
      <dgm:prSet/>
      <dgm:spPr/>
      <dgm:t>
        <a:bodyPr/>
        <a:lstStyle/>
        <a:p>
          <a:endParaRPr lang="en-US"/>
        </a:p>
      </dgm:t>
    </dgm:pt>
    <dgm:pt modelId="{EFB071B5-1283-8A40-8127-C47261958EDF}" type="sibTrans" cxnId="{AD400210-37A2-8443-9BA1-27EE994F22F3}">
      <dgm:prSet/>
      <dgm:spPr/>
      <dgm:t>
        <a:bodyPr/>
        <a:lstStyle/>
        <a:p>
          <a:endParaRPr lang="en-US"/>
        </a:p>
      </dgm:t>
    </dgm:pt>
    <dgm:pt modelId="{58E15660-257C-6E4D-860A-FCCB069D2B88}" type="pres">
      <dgm:prSet presAssocID="{3B764EF0-B42F-3749-A2C0-D4685E57BD20}" presName="Name0" presStyleCnt="0">
        <dgm:presLayoutVars>
          <dgm:dir/>
          <dgm:animLvl val="lvl"/>
          <dgm:resizeHandles val="exact"/>
        </dgm:presLayoutVars>
      </dgm:prSet>
      <dgm:spPr/>
    </dgm:pt>
    <dgm:pt modelId="{AE0CCF7A-6A6A-9847-9CC1-B116DE80FCFE}" type="pres">
      <dgm:prSet presAssocID="{4C9E2B1F-CE9C-2C43-AF22-3886C7E6C5C7}" presName="boxAndChildren" presStyleCnt="0"/>
      <dgm:spPr/>
    </dgm:pt>
    <dgm:pt modelId="{59364FE5-198E-764C-96C8-50B728B4AB21}" type="pres">
      <dgm:prSet presAssocID="{4C9E2B1F-CE9C-2C43-AF22-3886C7E6C5C7}" presName="parentTextBox" presStyleLbl="node1" presStyleIdx="0" presStyleCnt="2"/>
      <dgm:spPr/>
      <dgm:t>
        <a:bodyPr/>
        <a:lstStyle/>
        <a:p>
          <a:endParaRPr lang="en-US"/>
        </a:p>
      </dgm:t>
    </dgm:pt>
    <dgm:pt modelId="{24B31FDE-3364-8144-B406-1B39506CDDBE}" type="pres">
      <dgm:prSet presAssocID="{4C9E2B1F-CE9C-2C43-AF22-3886C7E6C5C7}" presName="entireBox" presStyleLbl="node1" presStyleIdx="0" presStyleCnt="2" custLinFactNeighborX="-18317" custLinFactNeighborY="114"/>
      <dgm:spPr/>
      <dgm:t>
        <a:bodyPr/>
        <a:lstStyle/>
        <a:p>
          <a:endParaRPr lang="en-US"/>
        </a:p>
      </dgm:t>
    </dgm:pt>
    <dgm:pt modelId="{FA6A51C3-B806-7B4A-8F1F-09174D100A79}" type="pres">
      <dgm:prSet presAssocID="{4C9E2B1F-CE9C-2C43-AF22-3886C7E6C5C7}" presName="descendantBox" presStyleCnt="0"/>
      <dgm:spPr/>
    </dgm:pt>
    <dgm:pt modelId="{90F3956E-E711-AB49-8554-552D26EB035C}" type="pres">
      <dgm:prSet presAssocID="{59C4895A-F8B7-B644-B62E-F2DDD1A1FB55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5B902-8FB8-7D49-B513-5631BE729C45}" type="pres">
      <dgm:prSet presAssocID="{8BBF7F66-E490-D54E-A7E2-E4F7CF7E9915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B73F26-B8F6-CB41-B672-2C265BD2B753}" type="pres">
      <dgm:prSet presAssocID="{4DCE0AD4-845A-9349-B9A5-7B0EAC82C60B}" presName="childTextBo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1DA28-1159-3C41-80FC-33D93906202E}" type="pres">
      <dgm:prSet presAssocID="{2B890FFC-A669-5740-A159-78C3F7A61526}" presName="sp" presStyleCnt="0"/>
      <dgm:spPr/>
    </dgm:pt>
    <dgm:pt modelId="{46AC8F49-D3F9-7D4D-B878-6D25769B0B05}" type="pres">
      <dgm:prSet presAssocID="{E715E304-F10E-954E-8193-D135C8130BBD}" presName="arrowAndChildren" presStyleCnt="0"/>
      <dgm:spPr/>
    </dgm:pt>
    <dgm:pt modelId="{94A2A1A4-D819-A344-B68E-8708CEBB6103}" type="pres">
      <dgm:prSet presAssocID="{E715E304-F10E-954E-8193-D135C8130BBD}" presName="parentTextArrow" presStyleLbl="node1" presStyleIdx="0" presStyleCnt="2"/>
      <dgm:spPr/>
      <dgm:t>
        <a:bodyPr/>
        <a:lstStyle/>
        <a:p>
          <a:endParaRPr lang="en-US"/>
        </a:p>
      </dgm:t>
    </dgm:pt>
    <dgm:pt modelId="{CC106CAC-F597-6642-BD87-172BE85D1C20}" type="pres">
      <dgm:prSet presAssocID="{E715E304-F10E-954E-8193-D135C8130BBD}" presName="arrow" presStyleLbl="node1" presStyleIdx="1" presStyleCnt="2"/>
      <dgm:spPr/>
      <dgm:t>
        <a:bodyPr/>
        <a:lstStyle/>
        <a:p>
          <a:endParaRPr lang="en-US"/>
        </a:p>
      </dgm:t>
    </dgm:pt>
    <dgm:pt modelId="{2A69E07D-3FAF-DA49-A5D3-996A439F5D46}" type="pres">
      <dgm:prSet presAssocID="{E715E304-F10E-954E-8193-D135C8130BBD}" presName="descendantArrow" presStyleCnt="0"/>
      <dgm:spPr/>
    </dgm:pt>
    <dgm:pt modelId="{F31F70FB-F337-C747-BD10-405F18C055B6}" type="pres">
      <dgm:prSet presAssocID="{50F9C3E6-16F0-6649-B35F-2C6083877AE5}" presName="childTextArrow" presStyleLbl="fgAccFollowNode1" presStyleIdx="3" presStyleCnt="6">
        <dgm:presLayoutVars>
          <dgm:bulletEnabled val="1"/>
        </dgm:presLayoutVars>
      </dgm:prSet>
      <dgm:spPr/>
    </dgm:pt>
    <dgm:pt modelId="{7A967A63-DD95-A143-95E9-98AE91050E95}" type="pres">
      <dgm:prSet presAssocID="{8E953635-C49D-5E45-8B9A-4C34E7372BC2}" presName="childTextArrow" presStyleLbl="fgAccFollowNode1" presStyleIdx="4" presStyleCnt="6">
        <dgm:presLayoutVars>
          <dgm:bulletEnabled val="1"/>
        </dgm:presLayoutVars>
      </dgm:prSet>
      <dgm:spPr/>
    </dgm:pt>
    <dgm:pt modelId="{4F37D282-8753-4045-BEBC-B396936F7170}" type="pres">
      <dgm:prSet presAssocID="{4C88F38D-5CDB-AF43-AB59-9071CC851825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23FFB9-C5AB-1E43-8B24-2D802E0F4B2B}" srcId="{E715E304-F10E-954E-8193-D135C8130BBD}" destId="{8E953635-C49D-5E45-8B9A-4C34E7372BC2}" srcOrd="1" destOrd="0" parTransId="{51424731-74C8-4247-9433-88BDE23E69EB}" sibTransId="{C819A4FF-66D7-3448-B83B-F2BD94E2100C}"/>
    <dgm:cxn modelId="{E27C4C00-8892-2A4A-ADE4-06196C4E9764}" type="presOf" srcId="{E715E304-F10E-954E-8193-D135C8130BBD}" destId="{CC106CAC-F597-6642-BD87-172BE85D1C20}" srcOrd="1" destOrd="0" presId="urn:microsoft.com/office/officeart/2005/8/layout/process4"/>
    <dgm:cxn modelId="{568B1968-8883-FF46-9CE3-F02E3D2D45E3}" type="presOf" srcId="{8E953635-C49D-5E45-8B9A-4C34E7372BC2}" destId="{7A967A63-DD95-A143-95E9-98AE91050E95}" srcOrd="0" destOrd="0" presId="urn:microsoft.com/office/officeart/2005/8/layout/process4"/>
    <dgm:cxn modelId="{CFFFDF5C-5408-AB48-B5B3-88CD53ABE216}" type="presOf" srcId="{59C4895A-F8B7-B644-B62E-F2DDD1A1FB55}" destId="{90F3956E-E711-AB49-8554-552D26EB035C}" srcOrd="0" destOrd="0" presId="urn:microsoft.com/office/officeart/2005/8/layout/process4"/>
    <dgm:cxn modelId="{4E204B95-D3FD-BD4C-8902-C542926217EF}" type="presOf" srcId="{3B764EF0-B42F-3749-A2C0-D4685E57BD20}" destId="{58E15660-257C-6E4D-860A-FCCB069D2B88}" srcOrd="0" destOrd="0" presId="urn:microsoft.com/office/officeart/2005/8/layout/process4"/>
    <dgm:cxn modelId="{5309CDA8-187D-4149-9E8C-A17CE955DBD6}" srcId="{4C9E2B1F-CE9C-2C43-AF22-3886C7E6C5C7}" destId="{8BBF7F66-E490-D54E-A7E2-E4F7CF7E9915}" srcOrd="1" destOrd="0" parTransId="{2A5D6ADE-2180-F546-A5DD-050DBE0355FD}" sibTransId="{87D8183C-36BF-1B4A-BA0C-8C44ADFDC491}"/>
    <dgm:cxn modelId="{9A983598-E2E9-3547-B78A-EF5FFD80E456}" type="presOf" srcId="{50F9C3E6-16F0-6649-B35F-2C6083877AE5}" destId="{F31F70FB-F337-C747-BD10-405F18C055B6}" srcOrd="0" destOrd="0" presId="urn:microsoft.com/office/officeart/2005/8/layout/process4"/>
    <dgm:cxn modelId="{AD400210-37A2-8443-9BA1-27EE994F22F3}" srcId="{4C9E2B1F-CE9C-2C43-AF22-3886C7E6C5C7}" destId="{4DCE0AD4-845A-9349-B9A5-7B0EAC82C60B}" srcOrd="2" destOrd="0" parTransId="{9A7487C1-41A5-7845-B401-C370501303C4}" sibTransId="{EFB071B5-1283-8A40-8127-C47261958EDF}"/>
    <dgm:cxn modelId="{C7B59249-F957-FA47-9A37-0A8708A35E5C}" srcId="{3B764EF0-B42F-3749-A2C0-D4685E57BD20}" destId="{4C9E2B1F-CE9C-2C43-AF22-3886C7E6C5C7}" srcOrd="1" destOrd="0" parTransId="{6187AA96-0E19-DF45-A6CB-0C2D3E472E93}" sibTransId="{B5B0848F-5575-384C-B575-1B07D24FBB93}"/>
    <dgm:cxn modelId="{1B884FF8-2E47-2746-B1BD-E8DAEEBB6BF0}" type="presOf" srcId="{4C88F38D-5CDB-AF43-AB59-9071CC851825}" destId="{4F37D282-8753-4045-BEBC-B396936F7170}" srcOrd="0" destOrd="0" presId="urn:microsoft.com/office/officeart/2005/8/layout/process4"/>
    <dgm:cxn modelId="{1DBC512A-0F7F-8D46-A84B-DF6C6C0B71A9}" srcId="{4C9E2B1F-CE9C-2C43-AF22-3886C7E6C5C7}" destId="{59C4895A-F8B7-B644-B62E-F2DDD1A1FB55}" srcOrd="0" destOrd="0" parTransId="{62350164-ED85-7A46-89A1-269683637681}" sibTransId="{A4881A90-83D1-A74D-A3F3-7050AB14DB1B}"/>
    <dgm:cxn modelId="{22631A94-4D05-CB48-8230-4704FF327131}" type="presOf" srcId="{8BBF7F66-E490-D54E-A7E2-E4F7CF7E9915}" destId="{08A5B902-8FB8-7D49-B513-5631BE729C45}" srcOrd="0" destOrd="0" presId="urn:microsoft.com/office/officeart/2005/8/layout/process4"/>
    <dgm:cxn modelId="{53C04932-47FD-9B42-8522-533609035C40}" srcId="{E715E304-F10E-954E-8193-D135C8130BBD}" destId="{4C88F38D-5CDB-AF43-AB59-9071CC851825}" srcOrd="2" destOrd="0" parTransId="{E6BF169E-C5EE-4B45-A10A-284974F24AC6}" sibTransId="{41CF0D47-6A44-6148-AA7F-694A547F4DF2}"/>
    <dgm:cxn modelId="{F3176E51-A4A4-E247-A9A6-DB91BD6A972E}" srcId="{3B764EF0-B42F-3749-A2C0-D4685E57BD20}" destId="{E715E304-F10E-954E-8193-D135C8130BBD}" srcOrd="0" destOrd="0" parTransId="{883D02F5-5DE4-DD45-A5C7-D9BE9DCE6E2E}" sibTransId="{2B890FFC-A669-5740-A159-78C3F7A61526}"/>
    <dgm:cxn modelId="{6E80A4E8-0A16-EC4E-86DD-068007C761DD}" type="presOf" srcId="{4DCE0AD4-845A-9349-B9A5-7B0EAC82C60B}" destId="{55B73F26-B8F6-CB41-B672-2C265BD2B753}" srcOrd="0" destOrd="0" presId="urn:microsoft.com/office/officeart/2005/8/layout/process4"/>
    <dgm:cxn modelId="{94722B90-89F0-2F4E-8173-C2D5F11B6EAE}" type="presOf" srcId="{E715E304-F10E-954E-8193-D135C8130BBD}" destId="{94A2A1A4-D819-A344-B68E-8708CEBB6103}" srcOrd="0" destOrd="0" presId="urn:microsoft.com/office/officeart/2005/8/layout/process4"/>
    <dgm:cxn modelId="{159F4C35-8B97-B848-9EAC-5CEB2A8EE676}" srcId="{E715E304-F10E-954E-8193-D135C8130BBD}" destId="{50F9C3E6-16F0-6649-B35F-2C6083877AE5}" srcOrd="0" destOrd="0" parTransId="{BDB1D627-3FE5-F94F-AB44-1B8DC96C73BA}" sibTransId="{79B872AC-EE46-7845-ADAA-6C2EBFED20F4}"/>
    <dgm:cxn modelId="{24D45E22-4C83-F443-A632-A98799BD115F}" type="presOf" srcId="{4C9E2B1F-CE9C-2C43-AF22-3886C7E6C5C7}" destId="{24B31FDE-3364-8144-B406-1B39506CDDBE}" srcOrd="1" destOrd="0" presId="urn:microsoft.com/office/officeart/2005/8/layout/process4"/>
    <dgm:cxn modelId="{0A375C3B-F43C-8D4E-B6E1-49978663A971}" type="presOf" srcId="{4C9E2B1F-CE9C-2C43-AF22-3886C7E6C5C7}" destId="{59364FE5-198E-764C-96C8-50B728B4AB21}" srcOrd="0" destOrd="0" presId="urn:microsoft.com/office/officeart/2005/8/layout/process4"/>
    <dgm:cxn modelId="{8E7EE133-6572-AD4A-8E7A-5CD5BF6A5E5E}" type="presParOf" srcId="{58E15660-257C-6E4D-860A-FCCB069D2B88}" destId="{AE0CCF7A-6A6A-9847-9CC1-B116DE80FCFE}" srcOrd="0" destOrd="0" presId="urn:microsoft.com/office/officeart/2005/8/layout/process4"/>
    <dgm:cxn modelId="{B3316513-3252-E847-907B-665A5611A946}" type="presParOf" srcId="{AE0CCF7A-6A6A-9847-9CC1-B116DE80FCFE}" destId="{59364FE5-198E-764C-96C8-50B728B4AB21}" srcOrd="0" destOrd="0" presId="urn:microsoft.com/office/officeart/2005/8/layout/process4"/>
    <dgm:cxn modelId="{0C3402C1-4D30-E649-B1C6-3E9691CC91EA}" type="presParOf" srcId="{AE0CCF7A-6A6A-9847-9CC1-B116DE80FCFE}" destId="{24B31FDE-3364-8144-B406-1B39506CDDBE}" srcOrd="1" destOrd="0" presId="urn:microsoft.com/office/officeart/2005/8/layout/process4"/>
    <dgm:cxn modelId="{CEC60425-2D29-BE41-B4DD-70AEAC98CCE3}" type="presParOf" srcId="{AE0CCF7A-6A6A-9847-9CC1-B116DE80FCFE}" destId="{FA6A51C3-B806-7B4A-8F1F-09174D100A79}" srcOrd="2" destOrd="0" presId="urn:microsoft.com/office/officeart/2005/8/layout/process4"/>
    <dgm:cxn modelId="{AF7B481E-1529-3F46-BD63-4F18E999142D}" type="presParOf" srcId="{FA6A51C3-B806-7B4A-8F1F-09174D100A79}" destId="{90F3956E-E711-AB49-8554-552D26EB035C}" srcOrd="0" destOrd="0" presId="urn:microsoft.com/office/officeart/2005/8/layout/process4"/>
    <dgm:cxn modelId="{6417582B-5E0D-3548-82DD-9ABCEAF3C5A2}" type="presParOf" srcId="{FA6A51C3-B806-7B4A-8F1F-09174D100A79}" destId="{08A5B902-8FB8-7D49-B513-5631BE729C45}" srcOrd="1" destOrd="0" presId="urn:microsoft.com/office/officeart/2005/8/layout/process4"/>
    <dgm:cxn modelId="{A6FD93B0-AA85-A249-A1C1-31A0804F1621}" type="presParOf" srcId="{FA6A51C3-B806-7B4A-8F1F-09174D100A79}" destId="{55B73F26-B8F6-CB41-B672-2C265BD2B753}" srcOrd="2" destOrd="0" presId="urn:microsoft.com/office/officeart/2005/8/layout/process4"/>
    <dgm:cxn modelId="{E5E2310F-056D-EF46-8CB5-DDB0DF71ADD5}" type="presParOf" srcId="{58E15660-257C-6E4D-860A-FCCB069D2B88}" destId="{C611DA28-1159-3C41-80FC-33D93906202E}" srcOrd="1" destOrd="0" presId="urn:microsoft.com/office/officeart/2005/8/layout/process4"/>
    <dgm:cxn modelId="{9D1F1ACC-BEAE-C542-A3A6-A72BBD164F10}" type="presParOf" srcId="{58E15660-257C-6E4D-860A-FCCB069D2B88}" destId="{46AC8F49-D3F9-7D4D-B878-6D25769B0B05}" srcOrd="2" destOrd="0" presId="urn:microsoft.com/office/officeart/2005/8/layout/process4"/>
    <dgm:cxn modelId="{A96279D0-D200-ED44-81AF-1F820FA358E8}" type="presParOf" srcId="{46AC8F49-D3F9-7D4D-B878-6D25769B0B05}" destId="{94A2A1A4-D819-A344-B68E-8708CEBB6103}" srcOrd="0" destOrd="0" presId="urn:microsoft.com/office/officeart/2005/8/layout/process4"/>
    <dgm:cxn modelId="{6EC159FC-89FB-EF42-A94C-7CA449D0258F}" type="presParOf" srcId="{46AC8F49-D3F9-7D4D-B878-6D25769B0B05}" destId="{CC106CAC-F597-6642-BD87-172BE85D1C20}" srcOrd="1" destOrd="0" presId="urn:microsoft.com/office/officeart/2005/8/layout/process4"/>
    <dgm:cxn modelId="{57E7C350-3800-7343-8127-FF2F273AE5E9}" type="presParOf" srcId="{46AC8F49-D3F9-7D4D-B878-6D25769B0B05}" destId="{2A69E07D-3FAF-DA49-A5D3-996A439F5D46}" srcOrd="2" destOrd="0" presId="urn:microsoft.com/office/officeart/2005/8/layout/process4"/>
    <dgm:cxn modelId="{B5859E7B-8664-7C41-9717-1A561CE3C850}" type="presParOf" srcId="{2A69E07D-3FAF-DA49-A5D3-996A439F5D46}" destId="{F31F70FB-F337-C747-BD10-405F18C055B6}" srcOrd="0" destOrd="0" presId="urn:microsoft.com/office/officeart/2005/8/layout/process4"/>
    <dgm:cxn modelId="{EDA9AE6F-43A9-774C-A683-A4402C9D685B}" type="presParOf" srcId="{2A69E07D-3FAF-DA49-A5D3-996A439F5D46}" destId="{7A967A63-DD95-A143-95E9-98AE91050E95}" srcOrd="1" destOrd="0" presId="urn:microsoft.com/office/officeart/2005/8/layout/process4"/>
    <dgm:cxn modelId="{3105E0F6-C697-674D-AE32-CF05EB4FE45F}" type="presParOf" srcId="{2A69E07D-3FAF-DA49-A5D3-996A439F5D46}" destId="{4F37D282-8753-4045-BEBC-B396936F7170}" srcOrd="2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326EB-353E-994F-BE80-3225536CA7EC}" type="datetimeFigureOut">
              <a:rPr lang="en-US" smtClean="0"/>
              <a:t>4/15/08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02115-30C0-4746-867B-2BA72D43E6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02115-30C0-4746-867B-2BA72D43E62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9E59-D2A0-C345-87E1-8366AE71690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0BC-23A3-3D4B-89AD-DDA502E4B653}" type="datetimeFigureOut">
              <a:rPr lang="en-US" smtClean="0"/>
              <a:t>4/15/08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0BC-23A3-3D4B-89AD-DDA502E4B653}" type="datetimeFigureOut">
              <a:rPr lang="en-US" smtClean="0"/>
              <a:t>4/15/08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9E59-D2A0-C345-87E1-8366AE716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0BC-23A3-3D4B-89AD-DDA502E4B653}" type="datetimeFigureOut">
              <a:rPr lang="en-US" smtClean="0"/>
              <a:t>4/15/08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9E59-D2A0-C345-87E1-8366AE716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612B80BC-23A3-3D4B-89AD-DDA502E4B653}" type="datetimeFigureOut">
              <a:rPr lang="en-US" smtClean="0"/>
              <a:t>4/15/08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9E59-D2A0-C345-87E1-8366AE71690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612B80BC-23A3-3D4B-89AD-DDA502E4B653}" type="datetimeFigureOut">
              <a:rPr lang="en-US" smtClean="0"/>
              <a:t>4/15/08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9E59-D2A0-C345-87E1-8366AE716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612B80BC-23A3-3D4B-89AD-DDA502E4B653}" type="datetimeFigureOut">
              <a:rPr lang="en-US" smtClean="0"/>
              <a:t>4/15/08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9E59-D2A0-C345-87E1-8366AE716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0BC-23A3-3D4B-89AD-DDA502E4B653}" type="datetimeFigureOut">
              <a:rPr lang="en-US" smtClean="0"/>
              <a:t>4/15/08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9E59-D2A0-C345-87E1-8366AE716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0BC-23A3-3D4B-89AD-DDA502E4B653}" type="datetimeFigureOut">
              <a:rPr lang="en-US" smtClean="0"/>
              <a:t>4/15/08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9E59-D2A0-C345-87E1-8366AE716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0BC-23A3-3D4B-89AD-DDA502E4B653}" type="datetimeFigureOut">
              <a:rPr lang="en-US" smtClean="0"/>
              <a:t>4/15/08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9E59-D2A0-C345-87E1-8366AE716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0BC-23A3-3D4B-89AD-DDA502E4B653}" type="datetimeFigureOut">
              <a:rPr lang="en-US" smtClean="0"/>
              <a:t>4/15/08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9E59-D2A0-C345-87E1-8366AE716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0BC-23A3-3D4B-89AD-DDA502E4B653}" type="datetimeFigureOut">
              <a:rPr lang="en-US" smtClean="0"/>
              <a:t>4/15/08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9E59-D2A0-C345-87E1-8366AE716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0BC-23A3-3D4B-89AD-DDA502E4B653}" type="datetimeFigureOut">
              <a:rPr lang="en-US" smtClean="0"/>
              <a:t>4/15/08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9E59-D2A0-C345-87E1-8366AE716900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0BC-23A3-3D4B-89AD-DDA502E4B653}" type="datetimeFigureOut">
              <a:rPr lang="en-US" smtClean="0"/>
              <a:t>4/15/08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9E59-D2A0-C345-87E1-8366AE7169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0BC-23A3-3D4B-89AD-DDA502E4B653}" type="datetimeFigureOut">
              <a:rPr lang="en-US" smtClean="0"/>
              <a:t>4/15/08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9E59-D2A0-C345-87E1-8366AE7169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0BC-23A3-3D4B-89AD-DDA502E4B653}" type="datetimeFigureOut">
              <a:rPr lang="en-US" smtClean="0"/>
              <a:t>4/15/08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9E59-D2A0-C345-87E1-8366AE71690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0BC-23A3-3D4B-89AD-DDA502E4B653}" type="datetimeFigureOut">
              <a:rPr lang="en-US" smtClean="0"/>
              <a:t>4/15/08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9E59-D2A0-C345-87E1-8366AE716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12B80BC-23A3-3D4B-89AD-DDA502E4B653}" type="datetimeFigureOut">
              <a:rPr lang="en-US" smtClean="0"/>
              <a:t>4/15/08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F019E59-D2A0-C345-87E1-8366AE7169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  <p:sldLayoutId r:id="rId13"/>
    <p:sldLayoutId r:id="rId14"/>
    <p:sldLayoutId r:id="rId15"/>
    <p:sldLayoutId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diagramQuickStyle" Target="../diagrams/quickStyle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5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diagramQuickStyle" Target="../diagrams/quickStyl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5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RobotQt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Primeiras</a:t>
            </a:r>
            <a:r>
              <a:rPr lang="en-US" dirty="0" smtClean="0"/>
              <a:t> </a:t>
            </a:r>
            <a:r>
              <a:rPr lang="en-US" dirty="0" err="1" smtClean="0"/>
              <a:t>id</a:t>
            </a:r>
            <a:r>
              <a:rPr lang="en-US" dirty="0" err="1" smtClean="0"/>
              <a:t>é</a:t>
            </a:r>
            <a:r>
              <a:rPr lang="en-US" dirty="0" err="1" smtClean="0"/>
              <a:t>ias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Tela</a:t>
            </a:r>
            <a:r>
              <a:rPr lang="en-US" dirty="0" smtClean="0"/>
              <a:t> principal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600200"/>
            <a:ext cx="6324600" cy="48768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Cen</a:t>
            </a:r>
            <a:r>
              <a:rPr lang="en-US" dirty="0" err="1" smtClean="0"/>
              <a:t>ário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61950" y="1600200"/>
            <a:ext cx="1924050" cy="381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Informaç</a:t>
            </a:r>
            <a:r>
              <a:rPr lang="en-US" dirty="0" err="1" smtClean="0"/>
              <a:t>ões</a:t>
            </a:r>
            <a:r>
              <a:rPr lang="en-US" dirty="0" smtClean="0"/>
              <a:t> do </a:t>
            </a:r>
            <a:r>
              <a:rPr lang="en-US" dirty="0" err="1" smtClean="0"/>
              <a:t>robô(double</a:t>
            </a:r>
            <a:r>
              <a:rPr lang="en-US" dirty="0" smtClean="0"/>
              <a:t> click </a:t>
            </a:r>
            <a:r>
              <a:rPr lang="en-US" dirty="0" err="1" smtClean="0"/>
              <a:t>abre</a:t>
            </a:r>
            <a:r>
              <a:rPr lang="en-US" dirty="0" smtClean="0"/>
              <a:t> </a:t>
            </a:r>
            <a:r>
              <a:rPr lang="en-US" dirty="0" err="1" smtClean="0"/>
              <a:t>janela</a:t>
            </a:r>
            <a:r>
              <a:rPr lang="en-US" dirty="0" smtClean="0"/>
              <a:t> de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controles</a:t>
            </a:r>
            <a:r>
              <a:rPr lang="en-US" dirty="0" smtClean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61950" y="5410200"/>
            <a:ext cx="192405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9" name="Cube 8"/>
          <p:cNvSpPr/>
          <p:nvPr/>
        </p:nvSpPr>
        <p:spPr>
          <a:xfrm>
            <a:off x="2895600" y="4724400"/>
            <a:ext cx="533400" cy="5334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3429000" y="4724400"/>
            <a:ext cx="533400" cy="5334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3962400" y="4724400"/>
            <a:ext cx="533400" cy="5334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2" name="Picture 11" descr="LS0183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690792" y="5772910"/>
            <a:ext cx="409616" cy="341379"/>
          </a:xfrm>
          <a:prstGeom prst="rect">
            <a:avLst/>
          </a:prstGeom>
        </p:spPr>
      </p:pic>
      <p:sp>
        <p:nvSpPr>
          <p:cNvPr id="16" name="Cube 15"/>
          <p:cNvSpPr/>
          <p:nvPr/>
        </p:nvSpPr>
        <p:spPr>
          <a:xfrm>
            <a:off x="2895600" y="3276600"/>
            <a:ext cx="533400" cy="5334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3429000" y="3276600"/>
            <a:ext cx="533400" cy="5334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Cube 17"/>
          <p:cNvSpPr/>
          <p:nvPr/>
        </p:nvSpPr>
        <p:spPr>
          <a:xfrm>
            <a:off x="3962400" y="3276600"/>
            <a:ext cx="533400" cy="5334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5943600" y="3276600"/>
            <a:ext cx="533400" cy="5334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0" name="Cube 19"/>
          <p:cNvSpPr/>
          <p:nvPr/>
        </p:nvSpPr>
        <p:spPr>
          <a:xfrm>
            <a:off x="6477000" y="3276600"/>
            <a:ext cx="533400" cy="5334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Cube 20"/>
          <p:cNvSpPr/>
          <p:nvPr/>
        </p:nvSpPr>
        <p:spPr>
          <a:xfrm>
            <a:off x="7010400" y="3276600"/>
            <a:ext cx="533400" cy="5334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5943600" y="4724400"/>
            <a:ext cx="533400" cy="5334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3" name="Cube 22"/>
          <p:cNvSpPr/>
          <p:nvPr/>
        </p:nvSpPr>
        <p:spPr>
          <a:xfrm>
            <a:off x="6477000" y="4724400"/>
            <a:ext cx="533400" cy="5334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4" name="Cube 23"/>
          <p:cNvSpPr/>
          <p:nvPr/>
        </p:nvSpPr>
        <p:spPr>
          <a:xfrm>
            <a:off x="7010400" y="4724400"/>
            <a:ext cx="533400" cy="5334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5" name="Cube 24"/>
          <p:cNvSpPr/>
          <p:nvPr/>
        </p:nvSpPr>
        <p:spPr>
          <a:xfrm>
            <a:off x="4495800" y="1905000"/>
            <a:ext cx="533400" cy="5334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5029200" y="1905000"/>
            <a:ext cx="533400" cy="5334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5562600" y="1905000"/>
            <a:ext cx="533400" cy="5334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29" name="Elbow Connector 28"/>
          <p:cNvCxnSpPr/>
          <p:nvPr/>
        </p:nvCxnSpPr>
        <p:spPr>
          <a:xfrm>
            <a:off x="3095584" y="5943600"/>
            <a:ext cx="193361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 flipH="1" flipV="1">
            <a:off x="4343400" y="5257800"/>
            <a:ext cx="1371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5029994" y="4572794"/>
            <a:ext cx="289480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5400000" flipH="1" flipV="1">
            <a:off x="6857603" y="3505597"/>
            <a:ext cx="21343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1950" y="1524000"/>
            <a:ext cx="1628715" cy="2462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+ sensors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-+ ultra sound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--- front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--- range 15m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--- frequency 50kz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-+ infra red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--- front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--- range 1 meter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+ motors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-+ servo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--- hand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-+ step 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--- 30 degrees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--- 7 times per second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286000" y="1600200"/>
            <a:ext cx="609600" cy="152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C</a:t>
            </a:r>
            <a:r>
              <a:rPr lang="en-US" sz="800" dirty="0" err="1" smtClean="0"/>
              <a:t>enario</a:t>
            </a:r>
            <a:endParaRPr lang="en-US" sz="800" dirty="0"/>
          </a:p>
        </p:txBody>
      </p:sp>
      <p:sp>
        <p:nvSpPr>
          <p:cNvPr id="44" name="Rounded Rectangle 43"/>
          <p:cNvSpPr/>
          <p:nvPr/>
        </p:nvSpPr>
        <p:spPr>
          <a:xfrm>
            <a:off x="2895600" y="1600200"/>
            <a:ext cx="914400" cy="152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Source code</a:t>
            </a:r>
            <a:endParaRPr lang="en-US" sz="800" dirty="0"/>
          </a:p>
        </p:txBody>
      </p:sp>
      <p:cxnSp>
        <p:nvCxnSpPr>
          <p:cNvPr id="46" name="Straight Arrow Connector 45"/>
          <p:cNvCxnSpPr>
            <a:endCxn id="47" idx="1"/>
          </p:cNvCxnSpPr>
          <p:nvPr/>
        </p:nvCxnSpPr>
        <p:spPr>
          <a:xfrm flipV="1">
            <a:off x="3657600" y="1175266"/>
            <a:ext cx="762000" cy="424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19600" y="990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Abre</a:t>
            </a:r>
            <a:r>
              <a:rPr lang="en-US" dirty="0" smtClean="0"/>
              <a:t> a </a:t>
            </a:r>
            <a:r>
              <a:rPr lang="en-US" dirty="0" err="1" smtClean="0"/>
              <a:t>aba</a:t>
            </a:r>
            <a:r>
              <a:rPr lang="en-US" dirty="0" smtClean="0"/>
              <a:t> do editor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1950" y="5562600"/>
            <a:ext cx="1771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800" dirty="0" smtClean="0"/>
              <a:t>Added servo motor</a:t>
            </a:r>
          </a:p>
          <a:p>
            <a:pPr>
              <a:buFontTx/>
              <a:buChar char="-"/>
            </a:pPr>
            <a:r>
              <a:rPr lang="en-US" sz="800" dirty="0" smtClean="0"/>
              <a:t>Added infra red</a:t>
            </a:r>
          </a:p>
          <a:p>
            <a:pPr>
              <a:buFontTx/>
              <a:buChar char="-"/>
            </a:pPr>
            <a:r>
              <a:rPr lang="en-US" sz="800" dirty="0" smtClean="0"/>
              <a:t>Changed infrared sensor for 1m long</a:t>
            </a:r>
          </a:p>
          <a:p>
            <a:pPr>
              <a:buFontTx/>
              <a:buChar char="-"/>
            </a:pPr>
            <a:r>
              <a:rPr lang="en-US" sz="800" dirty="0" smtClean="0"/>
              <a:t>Etc etc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</a:t>
            </a:r>
            <a:r>
              <a:rPr lang="en-US" dirty="0" err="1" smtClean="0"/>
              <a:t>ógica</a:t>
            </a:r>
            <a:r>
              <a:rPr lang="en-US" dirty="0" smtClean="0"/>
              <a:t> dos </a:t>
            </a:r>
            <a:r>
              <a:rPr lang="en-US" dirty="0" err="1" smtClean="0"/>
              <a:t>sensores</a:t>
            </a:r>
            <a:r>
              <a:rPr lang="en-US" dirty="0" smtClean="0"/>
              <a:t> (</a:t>
            </a:r>
            <a:r>
              <a:rPr lang="en-US" dirty="0" err="1" smtClean="0"/>
              <a:t>exemplo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79463" y="1828800"/>
          <a:ext cx="7583487" cy="42084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</a:t>
            </a:r>
            <a:r>
              <a:rPr lang="en-US" dirty="0" err="1" smtClean="0"/>
              <a:t>ógica</a:t>
            </a:r>
            <a:r>
              <a:rPr lang="en-US" dirty="0" smtClean="0"/>
              <a:t> dos </a:t>
            </a:r>
            <a:r>
              <a:rPr lang="en-US" dirty="0" err="1" smtClean="0"/>
              <a:t>motores</a:t>
            </a:r>
            <a:r>
              <a:rPr lang="en-US" dirty="0" smtClean="0"/>
              <a:t> (</a:t>
            </a:r>
            <a:r>
              <a:rPr lang="en-US" dirty="0" err="1" smtClean="0"/>
              <a:t>exemplo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79463" y="1828800"/>
          <a:ext cx="7583487" cy="42084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</a:t>
            </a:r>
            <a:r>
              <a:rPr lang="en-US" dirty="0" err="1" smtClean="0"/>
              <a:t>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Mesmo</a:t>
            </a:r>
            <a:r>
              <a:rPr lang="en-US" dirty="0" smtClean="0"/>
              <a:t> 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motores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err="1" smtClean="0"/>
              <a:t>tiverem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err="1" smtClean="0"/>
              <a:t>ãe</a:t>
            </a:r>
            <a:r>
              <a:rPr lang="en-US" dirty="0" smtClean="0"/>
              <a:t>,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acho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separa</a:t>
            </a:r>
            <a:r>
              <a:rPr lang="en-US" dirty="0" smtClean="0"/>
              <a:t>-los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questão</a:t>
            </a:r>
            <a:r>
              <a:rPr lang="en-US" dirty="0" smtClean="0"/>
              <a:t> de </a:t>
            </a:r>
            <a:r>
              <a:rPr lang="en-US" dirty="0" err="1" smtClean="0"/>
              <a:t>organização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Palpitem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principal.. </a:t>
            </a:r>
            <a:r>
              <a:rPr lang="en-US" dirty="0" err="1" smtClean="0"/>
              <a:t>Precisamos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focada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usabilidade</a:t>
            </a:r>
            <a:r>
              <a:rPr lang="en-US" dirty="0" smtClean="0"/>
              <a:t>!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pega</a:t>
            </a:r>
            <a:r>
              <a:rPr lang="en-US" dirty="0" smtClean="0"/>
              <a:t> </a:t>
            </a:r>
            <a:r>
              <a:rPr lang="en-US" dirty="0" err="1" smtClean="0"/>
              <a:t>hoje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dia.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Lembrando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simples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agora. E </a:t>
            </a:r>
            <a:r>
              <a:rPr lang="en-US" dirty="0" err="1" smtClean="0"/>
              <a:t>funcional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máximo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versão</a:t>
            </a:r>
            <a:r>
              <a:rPr lang="en-US" dirty="0" smtClean="0"/>
              <a:t> 1.0(como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enviado</a:t>
            </a:r>
            <a:r>
              <a:rPr lang="en-US" dirty="0" smtClean="0"/>
              <a:t> um e-mail </a:t>
            </a:r>
            <a:r>
              <a:rPr lang="en-US" dirty="0" err="1" smtClean="0"/>
              <a:t>explicando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Lembrando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codificar</a:t>
            </a:r>
            <a:r>
              <a:rPr lang="en-US" dirty="0" smtClean="0"/>
              <a:t> </a:t>
            </a:r>
            <a:r>
              <a:rPr lang="en-US" dirty="0" err="1" smtClean="0"/>
              <a:t>pensando</a:t>
            </a:r>
            <a:r>
              <a:rPr lang="en-US" dirty="0" smtClean="0"/>
              <a:t> no </a:t>
            </a:r>
            <a:r>
              <a:rPr lang="en-US" dirty="0" err="1" smtClean="0"/>
              <a:t>futuro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vocês</a:t>
            </a:r>
            <a:r>
              <a:rPr lang="en-US" dirty="0" smtClean="0"/>
              <a:t> </a:t>
            </a:r>
            <a:r>
              <a:rPr lang="en-US" dirty="0" err="1" smtClean="0"/>
              <a:t>acham</a:t>
            </a:r>
            <a:r>
              <a:rPr lang="en-US" dirty="0" smtClean="0"/>
              <a:t> de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suporte</a:t>
            </a:r>
            <a:r>
              <a:rPr lang="en-US" dirty="0" smtClean="0"/>
              <a:t> multi-lingua </a:t>
            </a:r>
            <a:r>
              <a:rPr lang="en-US" dirty="0" err="1" smtClean="0"/>
              <a:t>para</a:t>
            </a:r>
            <a:r>
              <a:rPr lang="en-US" dirty="0" smtClean="0"/>
              <a:t> agora? É </a:t>
            </a:r>
            <a:r>
              <a:rPr lang="en-US" dirty="0" err="1" smtClean="0"/>
              <a:t>possiel</a:t>
            </a:r>
            <a:r>
              <a:rPr lang="en-US" dirty="0" smtClean="0"/>
              <a:t> com </a:t>
            </a:r>
            <a:r>
              <a:rPr lang="en-US" dirty="0" err="1" smtClean="0"/>
              <a:t>o</a:t>
            </a:r>
            <a:r>
              <a:rPr lang="en-US" dirty="0" smtClean="0"/>
              <a:t> qt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58</TotalTime>
  <Words>261</Words>
  <Application>Microsoft Macintosh PowerPoint</Application>
  <PresentationFormat>On-screen Show (4:3)</PresentationFormat>
  <Paragraphs>58</Paragraphs>
  <Slides>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Revolution</vt:lpstr>
      <vt:lpstr>RobotQt</vt:lpstr>
      <vt:lpstr>Tela principal</vt:lpstr>
      <vt:lpstr>Lógica dos sensores (exemplo)</vt:lpstr>
      <vt:lpstr>Lógica dos motores (exemplo)</vt:lpstr>
      <vt:lpstr>Observações</vt:lpstr>
    </vt:vector>
  </TitlesOfParts>
  <Company>CMTek</Company>
  <LinksUpToDate>false</LinksUpToDate>
  <SharedDoc>false</SharedDoc>
  <HyperlinksChanged>false</HyperlinksChanged>
  <AppVersion>12.0001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RobotQt</dc:title>
  <dc:creator>Felipe Tonello</dc:creator>
  <cp:lastModifiedBy>Felipe Tonello</cp:lastModifiedBy>
  <cp:revision>10</cp:revision>
  <dcterms:created xsi:type="dcterms:W3CDTF">2008-04-16T01:51:48Z</dcterms:created>
  <dcterms:modified xsi:type="dcterms:W3CDTF">2008-04-16T02:50:20Z</dcterms:modified>
</cp:coreProperties>
</file>