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A9AE"/>
    <a:srgbClr val="F0C6C9"/>
    <a:srgbClr val="D14D56"/>
    <a:srgbClr val="FFD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9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19.png"/><Relationship Id="rId26" Type="http://schemas.openxmlformats.org/officeDocument/2006/relationships/image" Target="../media/image126.png"/><Relationship Id="rId3" Type="http://schemas.openxmlformats.org/officeDocument/2006/relationships/image" Target="../media/image21.png"/><Relationship Id="rId21" Type="http://schemas.openxmlformats.org/officeDocument/2006/relationships/image" Target="../media/image121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8.png"/><Relationship Id="rId25" Type="http://schemas.openxmlformats.org/officeDocument/2006/relationships/image" Target="../media/image125.png"/><Relationship Id="rId2" Type="http://schemas.openxmlformats.org/officeDocument/2006/relationships/image" Target="../media/image105.png"/><Relationship Id="rId16" Type="http://schemas.openxmlformats.org/officeDocument/2006/relationships/image" Target="../media/image117.png"/><Relationship Id="rId20" Type="http://schemas.openxmlformats.org/officeDocument/2006/relationships/image" Target="../media/image120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24" Type="http://schemas.openxmlformats.org/officeDocument/2006/relationships/image" Target="../media/image124.png"/><Relationship Id="rId5" Type="http://schemas.openxmlformats.org/officeDocument/2006/relationships/image" Target="../media/image107.png"/><Relationship Id="rId15" Type="http://schemas.openxmlformats.org/officeDocument/2006/relationships/image" Target="../media/image116.png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image" Target="../media/image112.png"/><Relationship Id="rId19" Type="http://schemas.microsoft.com/office/2007/relationships/hdphoto" Target="../media/hdphoto1.wdp"/><Relationship Id="rId31" Type="http://schemas.microsoft.com/office/2007/relationships/hdphoto" Target="../media/hdphoto2.wdp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7.png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7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7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12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09" y="5720623"/>
            <a:ext cx="5356533" cy="19052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6278" y="7176376"/>
            <a:ext cx="4876088" cy="6773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4752" y="5789533"/>
            <a:ext cx="878283" cy="110872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5771" y="8567587"/>
            <a:ext cx="3833308" cy="5693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28572" y="8204496"/>
            <a:ext cx="4333330" cy="7978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00000" y="7859205"/>
            <a:ext cx="447619" cy="89238"/>
            <a:chOff x="17400000" y="7859205"/>
            <a:chExt cx="447619" cy="8923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00000" y="7859205"/>
              <a:ext cx="447619" cy="89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" y="9419048"/>
            <a:ext cx="18288001" cy="867952"/>
            <a:chOff x="-1" y="9419048"/>
            <a:chExt cx="18288001" cy="86795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8" cstate="print"/>
            <a:srcRect l="6852" r="4247" b="41327"/>
            <a:stretch/>
          </p:blipFill>
          <p:spPr>
            <a:xfrm>
              <a:off x="-1" y="9419048"/>
              <a:ext cx="18288001" cy="867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" y="0"/>
            <a:ext cx="18288000" cy="5622687"/>
            <a:chOff x="1" y="0"/>
            <a:chExt cx="18288000" cy="56226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9" cstate="print"/>
            <a:srcRect l="6852" t="3767" r="4249"/>
            <a:stretch/>
          </p:blipFill>
          <p:spPr>
            <a:xfrm>
              <a:off x="1" y="0"/>
              <a:ext cx="18288000" cy="56226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D01414-BCFF-4D0E-9917-DF85E73CE210}"/>
              </a:ext>
            </a:extLst>
          </p:cNvPr>
          <p:cNvGrpSpPr/>
          <p:nvPr/>
        </p:nvGrpSpPr>
        <p:grpSpPr>
          <a:xfrm>
            <a:off x="2889426" y="2457786"/>
            <a:ext cx="12509149" cy="5371429"/>
            <a:chOff x="2888283" y="2103226"/>
            <a:chExt cx="12509149" cy="5371429"/>
          </a:xfrm>
        </p:grpSpPr>
        <p:grpSp>
          <p:nvGrpSpPr>
            <p:cNvPr id="16" name="그룹 1002">
              <a:extLst>
                <a:ext uri="{FF2B5EF4-FFF2-40B4-BE49-F238E27FC236}">
                  <a16:creationId xmlns:a16="http://schemas.microsoft.com/office/drawing/2014/main" id="{3BE15BE5-81DF-4FB2-9552-EA1A5A55CBE1}"/>
                </a:ext>
              </a:extLst>
            </p:cNvPr>
            <p:cNvGrpSpPr/>
            <p:nvPr/>
          </p:nvGrpSpPr>
          <p:grpSpPr>
            <a:xfrm>
              <a:off x="2888283" y="2103226"/>
              <a:ext cx="12509149" cy="5371429"/>
              <a:chOff x="2888283" y="2103226"/>
              <a:chExt cx="12509149" cy="5371429"/>
            </a:xfrm>
          </p:grpSpPr>
          <p:pic>
            <p:nvPicPr>
              <p:cNvPr id="17" name="Object 5">
                <a:extLst>
                  <a:ext uri="{FF2B5EF4-FFF2-40B4-BE49-F238E27FC236}">
                    <a16:creationId xmlns:a16="http://schemas.microsoft.com/office/drawing/2014/main" id="{B3E1F9B5-8A47-426B-8484-B9A36F711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88283" y="2103226"/>
                <a:ext cx="12509149" cy="5371429"/>
              </a:xfrm>
              <a:prstGeom prst="rect">
                <a:avLst/>
              </a:prstGeom>
            </p:spPr>
          </p:pic>
        </p:grpSp>
        <p:pic>
          <p:nvPicPr>
            <p:cNvPr id="18" name="Object 7">
              <a:extLst>
                <a:ext uri="{FF2B5EF4-FFF2-40B4-BE49-F238E27FC236}">
                  <a16:creationId xmlns:a16="http://schemas.microsoft.com/office/drawing/2014/main" id="{95CB93E2-2A22-44CB-855C-5F1C072FD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8770" y="4195950"/>
              <a:ext cx="837594" cy="606207"/>
            </a:xfrm>
            <a:prstGeom prst="rect">
              <a:avLst/>
            </a:prstGeom>
          </p:spPr>
        </p:pic>
        <p:pic>
          <p:nvPicPr>
            <p:cNvPr id="19" name="Object 8">
              <a:extLst>
                <a:ext uri="{FF2B5EF4-FFF2-40B4-BE49-F238E27FC236}">
                  <a16:creationId xmlns:a16="http://schemas.microsoft.com/office/drawing/2014/main" id="{64BDE5D8-2A56-4539-B735-073DD1EF3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9354" y="4195950"/>
              <a:ext cx="837594" cy="606207"/>
            </a:xfrm>
            <a:prstGeom prst="rect">
              <a:avLst/>
            </a:prstGeom>
          </p:spPr>
        </p:pic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1D5655BD-7BD6-4106-A968-2DFB10985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69938" y="4195950"/>
              <a:ext cx="837594" cy="606207"/>
            </a:xfrm>
            <a:prstGeom prst="rect">
              <a:avLst/>
            </a:prstGeom>
          </p:spPr>
        </p:pic>
        <p:pic>
          <p:nvPicPr>
            <p:cNvPr id="21" name="Object 10">
              <a:extLst>
                <a:ext uri="{FF2B5EF4-FFF2-40B4-BE49-F238E27FC236}">
                  <a16:creationId xmlns:a16="http://schemas.microsoft.com/office/drawing/2014/main" id="{5C5ED31D-7F06-40D7-A806-78EB0CF38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44062" y="4938807"/>
              <a:ext cx="837594" cy="606207"/>
            </a:xfrm>
            <a:prstGeom prst="rect">
              <a:avLst/>
            </a:prstGeom>
          </p:spPr>
        </p:pic>
        <p:pic>
          <p:nvPicPr>
            <p:cNvPr id="22" name="Object 11">
              <a:extLst>
                <a:ext uri="{FF2B5EF4-FFF2-40B4-BE49-F238E27FC236}">
                  <a16:creationId xmlns:a16="http://schemas.microsoft.com/office/drawing/2014/main" id="{AE69C62A-4478-4EEF-88E0-14DDB0310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4646" y="4938807"/>
              <a:ext cx="837594" cy="606207"/>
            </a:xfrm>
            <a:prstGeom prst="rect">
              <a:avLst/>
            </a:prstGeom>
          </p:spPr>
        </p:pic>
        <p:grpSp>
          <p:nvGrpSpPr>
            <p:cNvPr id="23" name="그룹 1003">
              <a:extLst>
                <a:ext uri="{FF2B5EF4-FFF2-40B4-BE49-F238E27FC236}">
                  <a16:creationId xmlns:a16="http://schemas.microsoft.com/office/drawing/2014/main" id="{02EA6567-F2A8-4E8E-8AC8-9DE70BC882F8}"/>
                </a:ext>
              </a:extLst>
            </p:cNvPr>
            <p:cNvGrpSpPr/>
            <p:nvPr/>
          </p:nvGrpSpPr>
          <p:grpSpPr>
            <a:xfrm>
              <a:off x="3708579" y="3551905"/>
              <a:ext cx="690943" cy="697378"/>
              <a:chOff x="3708579" y="3551905"/>
              <a:chExt cx="690943" cy="697378"/>
            </a:xfrm>
          </p:grpSpPr>
          <p:pic>
            <p:nvPicPr>
              <p:cNvPr id="24" name="Object 13">
                <a:extLst>
                  <a:ext uri="{FF2B5EF4-FFF2-40B4-BE49-F238E27FC236}">
                    <a16:creationId xmlns:a16="http://schemas.microsoft.com/office/drawing/2014/main" id="{DE3E8C94-D8A0-4B5C-8B84-D9609BD0F6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708579" y="3551905"/>
                <a:ext cx="690943" cy="69737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D14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53065" y="1026933"/>
            <a:ext cx="12634936" cy="9260067"/>
            <a:chOff x="5653065" y="1026933"/>
            <a:chExt cx="12634936" cy="92600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 cstate="print"/>
            <a:srcRect r="14085" b="2835"/>
            <a:stretch/>
          </p:blipFill>
          <p:spPr>
            <a:xfrm>
              <a:off x="5653065" y="1026933"/>
              <a:ext cx="12634936" cy="92600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4092" y="868014"/>
            <a:ext cx="4110412" cy="28098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2993" y="1955887"/>
            <a:ext cx="843357" cy="106463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314286" y="1681145"/>
            <a:ext cx="2660829" cy="1570288"/>
            <a:chOff x="6314286" y="1681145"/>
            <a:chExt cx="2660829" cy="157028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4286" y="1681145"/>
              <a:ext cx="2660829" cy="157028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8475" y="2323971"/>
            <a:ext cx="2493940" cy="71990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13129" y="1726115"/>
            <a:ext cx="1296999" cy="50662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568369" y="2903226"/>
            <a:ext cx="2199490" cy="161664"/>
            <a:chOff x="6568369" y="2903226"/>
            <a:chExt cx="2199490" cy="16166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8369" y="2903226"/>
              <a:ext cx="2199490" cy="16166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3710" y="2153086"/>
            <a:ext cx="2560478" cy="74317"/>
            <a:chOff x="6363710" y="2153086"/>
            <a:chExt cx="2560478" cy="7431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6363710" y="2153086"/>
              <a:ext cx="2560478" cy="743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284410" y="1698418"/>
            <a:ext cx="2660829" cy="1570288"/>
            <a:chOff x="9284410" y="1698418"/>
            <a:chExt cx="2660829" cy="157028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4410" y="1698418"/>
              <a:ext cx="2660829" cy="157028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94299" y="2353011"/>
            <a:ext cx="1725399" cy="71990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538494" y="2920499"/>
            <a:ext cx="2199490" cy="161664"/>
            <a:chOff x="9538494" y="2920499"/>
            <a:chExt cx="2199490" cy="16166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38494" y="2920499"/>
              <a:ext cx="2199490" cy="16166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333835" y="2170359"/>
            <a:ext cx="2560478" cy="74317"/>
            <a:chOff x="9333835" y="2170359"/>
            <a:chExt cx="2560478" cy="7431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9333835" y="2170359"/>
              <a:ext cx="2560478" cy="7431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284410" y="3817853"/>
            <a:ext cx="2660829" cy="1570288"/>
            <a:chOff x="9284410" y="3817853"/>
            <a:chExt cx="2660829" cy="157028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4410" y="3817853"/>
              <a:ext cx="2660829" cy="1570288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94299" y="4472446"/>
            <a:ext cx="2109669" cy="71990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98000" y="3862532"/>
            <a:ext cx="1154085" cy="50662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538494" y="5039934"/>
            <a:ext cx="2199490" cy="161664"/>
            <a:chOff x="9538494" y="5039934"/>
            <a:chExt cx="2199490" cy="16166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38494" y="5039934"/>
              <a:ext cx="2199490" cy="16166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333835" y="4289794"/>
            <a:ext cx="2560478" cy="74317"/>
            <a:chOff x="9333835" y="4289794"/>
            <a:chExt cx="2560478" cy="7431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9333835" y="4289794"/>
              <a:ext cx="2560478" cy="7431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230558" y="1681145"/>
            <a:ext cx="2660829" cy="1570288"/>
            <a:chOff x="12230558" y="1681145"/>
            <a:chExt cx="2660829" cy="157028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30558" y="1681145"/>
              <a:ext cx="2660829" cy="157028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40446" y="2335738"/>
            <a:ext cx="2230196" cy="71990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844147" y="1697252"/>
            <a:ext cx="1513297" cy="50662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2484642" y="2903226"/>
            <a:ext cx="2199490" cy="161664"/>
            <a:chOff x="12484642" y="2903226"/>
            <a:chExt cx="2199490" cy="16166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84642" y="2903226"/>
              <a:ext cx="2199490" cy="16166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279982" y="2153086"/>
            <a:ext cx="2560478" cy="74317"/>
            <a:chOff x="12279982" y="2153086"/>
            <a:chExt cx="2560478" cy="74317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12279982" y="2153086"/>
              <a:ext cx="2560478" cy="7431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230558" y="3800580"/>
            <a:ext cx="2660829" cy="1570288"/>
            <a:chOff x="12230558" y="3800580"/>
            <a:chExt cx="2660829" cy="157028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30558" y="3800580"/>
              <a:ext cx="2660829" cy="1570288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340446" y="4455173"/>
            <a:ext cx="2039053" cy="719904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2484642" y="5022661"/>
            <a:ext cx="2199490" cy="161664"/>
            <a:chOff x="12484642" y="5022661"/>
            <a:chExt cx="2199490" cy="161664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84642" y="5022661"/>
              <a:ext cx="2199490" cy="16166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279982" y="4272521"/>
            <a:ext cx="2560478" cy="74317"/>
            <a:chOff x="12279982" y="4272521"/>
            <a:chExt cx="2560478" cy="74317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12279982" y="4272521"/>
              <a:ext cx="2560478" cy="7431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5176959" y="1681145"/>
            <a:ext cx="2660829" cy="1570288"/>
            <a:chOff x="15176959" y="1681145"/>
            <a:chExt cx="2660829" cy="1570288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6959" y="1681145"/>
              <a:ext cx="2660829" cy="1570288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286847" y="2335738"/>
            <a:ext cx="2230196" cy="719904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712576" y="1713136"/>
            <a:ext cx="1693429" cy="506621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5431042" y="2903226"/>
            <a:ext cx="2199490" cy="161664"/>
            <a:chOff x="15431042" y="2903226"/>
            <a:chExt cx="2199490" cy="161664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31042" y="2903226"/>
              <a:ext cx="2199490" cy="16166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5226383" y="2153086"/>
            <a:ext cx="2560478" cy="74317"/>
            <a:chOff x="15226383" y="2153086"/>
            <a:chExt cx="2560478" cy="74317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15226383" y="2153086"/>
              <a:ext cx="2560478" cy="74317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6959" y="3800580"/>
            <a:ext cx="2660829" cy="1570288"/>
            <a:chOff x="15176959" y="3800580"/>
            <a:chExt cx="2660829" cy="1570288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6959" y="3800580"/>
              <a:ext cx="2660829" cy="1570288"/>
            </a:xfrm>
            <a:prstGeom prst="rect">
              <a:avLst/>
            </a:prstGeom>
          </p:spPr>
        </p:pic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286847" y="4455173"/>
            <a:ext cx="1725399" cy="719904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5431042" y="5022661"/>
            <a:ext cx="2199490" cy="161664"/>
            <a:chOff x="15431042" y="5022661"/>
            <a:chExt cx="2199490" cy="161664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31042" y="5022661"/>
              <a:ext cx="2199490" cy="16166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5226383" y="4272521"/>
            <a:ext cx="2560478" cy="74317"/>
            <a:chOff x="15226383" y="4272521"/>
            <a:chExt cx="2560478" cy="74317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15226383" y="4272521"/>
              <a:ext cx="2560478" cy="74317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6314286" y="3800580"/>
            <a:ext cx="2660829" cy="1570288"/>
            <a:chOff x="6314286" y="3800580"/>
            <a:chExt cx="2660829" cy="1570288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4286" y="3800580"/>
              <a:ext cx="2660829" cy="1570288"/>
            </a:xfrm>
            <a:prstGeom prst="rect">
              <a:avLst/>
            </a:prstGeom>
          </p:spPr>
        </p:pic>
      </p:grpSp>
      <p:pic>
        <p:nvPicPr>
          <p:cNvPr id="98" name="Object 9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424174" y="4455173"/>
            <a:ext cx="2230196" cy="719904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6568369" y="5022661"/>
            <a:ext cx="2199490" cy="161664"/>
            <a:chOff x="6568369" y="5022661"/>
            <a:chExt cx="2199490" cy="161664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8369" y="5022661"/>
              <a:ext cx="2199490" cy="161664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6363710" y="4272521"/>
            <a:ext cx="2560478" cy="74317"/>
            <a:chOff x="6363710" y="4272521"/>
            <a:chExt cx="2560478" cy="74317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6363710" y="4272521"/>
              <a:ext cx="2560478" cy="74317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6314286" y="5920015"/>
            <a:ext cx="2660829" cy="1570288"/>
            <a:chOff x="6314286" y="5920015"/>
            <a:chExt cx="2660829" cy="1570288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4286" y="5920015"/>
              <a:ext cx="2660829" cy="1570288"/>
            </a:xfrm>
            <a:prstGeom prst="rect">
              <a:avLst/>
            </a:prstGeom>
          </p:spPr>
        </p:pic>
      </p:grpSp>
      <p:pic>
        <p:nvPicPr>
          <p:cNvPr id="108" name="Object 10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424174" y="6574608"/>
            <a:ext cx="2277935" cy="719904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6568369" y="7142096"/>
            <a:ext cx="2199490" cy="161664"/>
            <a:chOff x="6568369" y="7142096"/>
            <a:chExt cx="2199490" cy="161664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8369" y="7142096"/>
              <a:ext cx="2199490" cy="161664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6363710" y="6391956"/>
            <a:ext cx="2560478" cy="74317"/>
            <a:chOff x="6363710" y="6391956"/>
            <a:chExt cx="2560478" cy="74317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6363710" y="6391956"/>
              <a:ext cx="2560478" cy="74317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9307824" y="5920015"/>
            <a:ext cx="2660829" cy="1570288"/>
            <a:chOff x="9307824" y="5920015"/>
            <a:chExt cx="2660829" cy="1570288"/>
          </a:xfrm>
        </p:grpSpPr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7824" y="5920015"/>
              <a:ext cx="2660829" cy="1570288"/>
            </a:xfrm>
            <a:prstGeom prst="rect">
              <a:avLst/>
            </a:prstGeom>
          </p:spPr>
        </p:pic>
      </p:grpSp>
      <p:pic>
        <p:nvPicPr>
          <p:cNvPr id="118" name="Object 11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417712" y="6574608"/>
            <a:ext cx="1725399" cy="719904"/>
          </a:xfrm>
          <a:prstGeom prst="rect">
            <a:avLst/>
          </a:prstGeom>
        </p:spPr>
      </p:pic>
      <p:grpSp>
        <p:nvGrpSpPr>
          <p:cNvPr id="1035" name="그룹 1035"/>
          <p:cNvGrpSpPr/>
          <p:nvPr/>
        </p:nvGrpSpPr>
        <p:grpSpPr>
          <a:xfrm>
            <a:off x="9561908" y="7142096"/>
            <a:ext cx="2199490" cy="161664"/>
            <a:chOff x="9561908" y="7142096"/>
            <a:chExt cx="2199490" cy="161664"/>
          </a:xfrm>
        </p:grpSpPr>
        <p:pic>
          <p:nvPicPr>
            <p:cNvPr id="120" name="Object 1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61908" y="7142096"/>
              <a:ext cx="2199490" cy="161664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357249" y="6391956"/>
            <a:ext cx="2560478" cy="74317"/>
            <a:chOff x="9357249" y="6391956"/>
            <a:chExt cx="2560478" cy="74317"/>
          </a:xfrm>
        </p:grpSpPr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9357249" y="6391956"/>
              <a:ext cx="2560478" cy="74317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9307824" y="8039450"/>
            <a:ext cx="2660829" cy="1570288"/>
            <a:chOff x="9307824" y="8039450"/>
            <a:chExt cx="2660829" cy="1570288"/>
          </a:xfrm>
        </p:grpSpPr>
        <p:pic>
          <p:nvPicPr>
            <p:cNvPr id="126" name="Object 1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7824" y="8039450"/>
              <a:ext cx="2660829" cy="1570288"/>
            </a:xfrm>
            <a:prstGeom prst="rect">
              <a:avLst/>
            </a:prstGeom>
          </p:spPr>
        </p:pic>
      </p:grpSp>
      <p:pic>
        <p:nvPicPr>
          <p:cNvPr id="128" name="Object 12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417712" y="8694043"/>
            <a:ext cx="1725399" cy="719904"/>
          </a:xfrm>
          <a:prstGeom prst="rect">
            <a:avLst/>
          </a:prstGeom>
        </p:spPr>
      </p:pic>
      <p:grpSp>
        <p:nvGrpSpPr>
          <p:cNvPr id="1038" name="그룹 1038"/>
          <p:cNvGrpSpPr/>
          <p:nvPr/>
        </p:nvGrpSpPr>
        <p:grpSpPr>
          <a:xfrm>
            <a:off x="9561908" y="9261531"/>
            <a:ext cx="2199490" cy="161664"/>
            <a:chOff x="9561908" y="9261531"/>
            <a:chExt cx="2199490" cy="161664"/>
          </a:xfrm>
        </p:grpSpPr>
        <p:pic>
          <p:nvPicPr>
            <p:cNvPr id="130" name="Object 1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61908" y="9261531"/>
              <a:ext cx="2199490" cy="161664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9357249" y="8511392"/>
            <a:ext cx="2560478" cy="74317"/>
            <a:chOff x="9357249" y="8511392"/>
            <a:chExt cx="2560478" cy="74317"/>
          </a:xfrm>
        </p:grpSpPr>
        <p:pic>
          <p:nvPicPr>
            <p:cNvPr id="133" name="Object 1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9357249" y="8511392"/>
              <a:ext cx="2560478" cy="74317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12230558" y="5920015"/>
            <a:ext cx="2660829" cy="1570288"/>
            <a:chOff x="12230558" y="5920015"/>
            <a:chExt cx="2660829" cy="1570288"/>
          </a:xfrm>
        </p:grpSpPr>
        <p:pic>
          <p:nvPicPr>
            <p:cNvPr id="136" name="Object 1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30558" y="5920015"/>
              <a:ext cx="2660829" cy="1570288"/>
            </a:xfrm>
            <a:prstGeom prst="rect">
              <a:avLst/>
            </a:prstGeom>
          </p:spPr>
        </p:pic>
      </p:grpSp>
      <p:pic>
        <p:nvPicPr>
          <p:cNvPr id="138" name="Object 1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340446" y="6574608"/>
            <a:ext cx="1893665" cy="719904"/>
          </a:xfrm>
          <a:prstGeom prst="rect">
            <a:avLst/>
          </a:prstGeom>
        </p:spPr>
      </p:pic>
      <p:grpSp>
        <p:nvGrpSpPr>
          <p:cNvPr id="1041" name="그룹 1041"/>
          <p:cNvGrpSpPr/>
          <p:nvPr/>
        </p:nvGrpSpPr>
        <p:grpSpPr>
          <a:xfrm>
            <a:off x="12484642" y="7142096"/>
            <a:ext cx="2199490" cy="161664"/>
            <a:chOff x="12484642" y="7142096"/>
            <a:chExt cx="2199490" cy="161664"/>
          </a:xfrm>
        </p:grpSpPr>
        <p:pic>
          <p:nvPicPr>
            <p:cNvPr id="140" name="Object 13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84642" y="7142096"/>
              <a:ext cx="2199490" cy="161664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2279982" y="6391956"/>
            <a:ext cx="2560478" cy="74317"/>
            <a:chOff x="12279982" y="6391956"/>
            <a:chExt cx="2560478" cy="74317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12279982" y="6391956"/>
              <a:ext cx="2560478" cy="74317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12230558" y="8039450"/>
            <a:ext cx="2660829" cy="1570288"/>
            <a:chOff x="12230558" y="8039450"/>
            <a:chExt cx="2660829" cy="1570288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30558" y="8039450"/>
              <a:ext cx="2660829" cy="1570288"/>
            </a:xfrm>
            <a:prstGeom prst="rect">
              <a:avLst/>
            </a:prstGeom>
          </p:spPr>
        </p:pic>
      </p:grpSp>
      <p:pic>
        <p:nvPicPr>
          <p:cNvPr id="148" name="Object 14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340446" y="8694043"/>
            <a:ext cx="1725399" cy="719904"/>
          </a:xfrm>
          <a:prstGeom prst="rect">
            <a:avLst/>
          </a:prstGeom>
        </p:spPr>
      </p:pic>
      <p:pic>
        <p:nvPicPr>
          <p:cNvPr id="149" name="Object 14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664404" y="8074605"/>
            <a:ext cx="1762551" cy="506621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12484642" y="9261531"/>
            <a:ext cx="2199490" cy="161664"/>
            <a:chOff x="12484642" y="9261531"/>
            <a:chExt cx="2199490" cy="161664"/>
          </a:xfrm>
        </p:grpSpPr>
        <p:pic>
          <p:nvPicPr>
            <p:cNvPr id="151" name="Object 1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84642" y="9261531"/>
              <a:ext cx="2199490" cy="161664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12279982" y="8511392"/>
            <a:ext cx="2560478" cy="74317"/>
            <a:chOff x="12279982" y="8511392"/>
            <a:chExt cx="2560478" cy="74317"/>
          </a:xfrm>
        </p:grpSpPr>
        <p:pic>
          <p:nvPicPr>
            <p:cNvPr id="154" name="Object 1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12279982" y="8511392"/>
              <a:ext cx="2560478" cy="74317"/>
            </a:xfrm>
            <a:prstGeom prst="rect">
              <a:avLst/>
            </a:prstGeom>
          </p:spPr>
        </p:pic>
      </p:grpSp>
      <p:grpSp>
        <p:nvGrpSpPr>
          <p:cNvPr id="1046" name="그룹 1046"/>
          <p:cNvGrpSpPr/>
          <p:nvPr/>
        </p:nvGrpSpPr>
        <p:grpSpPr>
          <a:xfrm>
            <a:off x="15162212" y="5920015"/>
            <a:ext cx="2660829" cy="1570288"/>
            <a:chOff x="15162212" y="5920015"/>
            <a:chExt cx="2660829" cy="1570288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62212" y="5920015"/>
              <a:ext cx="2660829" cy="1570288"/>
            </a:xfrm>
            <a:prstGeom prst="rect">
              <a:avLst/>
            </a:prstGeom>
          </p:spPr>
        </p:pic>
      </p:grpSp>
      <p:pic>
        <p:nvPicPr>
          <p:cNvPr id="159" name="Object 1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272100" y="6574608"/>
            <a:ext cx="2446201" cy="719904"/>
          </a:xfrm>
          <a:prstGeom prst="rect">
            <a:avLst/>
          </a:prstGeom>
        </p:spPr>
      </p:pic>
      <p:pic>
        <p:nvPicPr>
          <p:cNvPr id="160" name="Object 15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5775801" y="5936122"/>
            <a:ext cx="1281489" cy="506621"/>
          </a:xfrm>
          <a:prstGeom prst="rect">
            <a:avLst/>
          </a:prstGeom>
        </p:spPr>
      </p:pic>
      <p:grpSp>
        <p:nvGrpSpPr>
          <p:cNvPr id="1047" name="그룹 1047"/>
          <p:cNvGrpSpPr/>
          <p:nvPr/>
        </p:nvGrpSpPr>
        <p:grpSpPr>
          <a:xfrm>
            <a:off x="15416296" y="7142096"/>
            <a:ext cx="2199490" cy="161664"/>
            <a:chOff x="15416296" y="7142096"/>
            <a:chExt cx="2199490" cy="161664"/>
          </a:xfrm>
        </p:grpSpPr>
        <p:pic>
          <p:nvPicPr>
            <p:cNvPr id="162" name="Object 16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16296" y="7142096"/>
              <a:ext cx="2199490" cy="161664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15211637" y="6391956"/>
            <a:ext cx="2560478" cy="74317"/>
            <a:chOff x="15211637" y="6391956"/>
            <a:chExt cx="2560478" cy="74317"/>
          </a:xfrm>
        </p:grpSpPr>
        <p:pic>
          <p:nvPicPr>
            <p:cNvPr id="165" name="Object 16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15211637" y="6391956"/>
              <a:ext cx="2560478" cy="74317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15162212" y="8039450"/>
            <a:ext cx="2660829" cy="1570288"/>
            <a:chOff x="15162212" y="8039450"/>
            <a:chExt cx="2660829" cy="1570288"/>
          </a:xfrm>
        </p:grpSpPr>
        <p:pic>
          <p:nvPicPr>
            <p:cNvPr id="168" name="Object 16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62212" y="8039450"/>
              <a:ext cx="2660829" cy="1570288"/>
            </a:xfrm>
            <a:prstGeom prst="rect">
              <a:avLst/>
            </a:prstGeom>
          </p:spPr>
        </p:pic>
      </p:grpSp>
      <p:pic>
        <p:nvPicPr>
          <p:cNvPr id="170" name="Object 16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5272100" y="8694043"/>
            <a:ext cx="1725399" cy="719904"/>
          </a:xfrm>
          <a:prstGeom prst="rect">
            <a:avLst/>
          </a:prstGeom>
        </p:spPr>
      </p:pic>
      <p:grpSp>
        <p:nvGrpSpPr>
          <p:cNvPr id="1050" name="그룹 1050"/>
          <p:cNvGrpSpPr/>
          <p:nvPr/>
        </p:nvGrpSpPr>
        <p:grpSpPr>
          <a:xfrm>
            <a:off x="15416296" y="9261531"/>
            <a:ext cx="2199490" cy="161664"/>
            <a:chOff x="15416296" y="9261531"/>
            <a:chExt cx="2199490" cy="161664"/>
          </a:xfrm>
        </p:grpSpPr>
        <p:pic>
          <p:nvPicPr>
            <p:cNvPr id="172" name="Object 17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16296" y="9261531"/>
              <a:ext cx="2199490" cy="161664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15211637" y="8511392"/>
            <a:ext cx="2560478" cy="74317"/>
            <a:chOff x="15211637" y="8511392"/>
            <a:chExt cx="2560478" cy="74317"/>
          </a:xfrm>
        </p:grpSpPr>
        <p:pic>
          <p:nvPicPr>
            <p:cNvPr id="175" name="Object 17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15211637" y="8511392"/>
              <a:ext cx="2560478" cy="7431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342922" y="8058498"/>
            <a:ext cx="2660829" cy="1570288"/>
            <a:chOff x="6342922" y="8058498"/>
            <a:chExt cx="2660829" cy="1570288"/>
          </a:xfrm>
        </p:grpSpPr>
        <p:pic>
          <p:nvPicPr>
            <p:cNvPr id="178" name="Object 17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2922" y="8058498"/>
              <a:ext cx="2660829" cy="1570288"/>
            </a:xfrm>
            <a:prstGeom prst="rect">
              <a:avLst/>
            </a:prstGeom>
          </p:spPr>
        </p:pic>
      </p:grpSp>
      <p:pic>
        <p:nvPicPr>
          <p:cNvPr id="180" name="Object 17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452810" y="8713091"/>
            <a:ext cx="1941403" cy="719904"/>
          </a:xfrm>
          <a:prstGeom prst="rect">
            <a:avLst/>
          </a:prstGeom>
        </p:spPr>
      </p:pic>
      <p:grpSp>
        <p:nvGrpSpPr>
          <p:cNvPr id="1053" name="그룹 1053"/>
          <p:cNvGrpSpPr/>
          <p:nvPr/>
        </p:nvGrpSpPr>
        <p:grpSpPr>
          <a:xfrm>
            <a:off x="6597006" y="9280579"/>
            <a:ext cx="2199490" cy="161664"/>
            <a:chOff x="6597006" y="9280579"/>
            <a:chExt cx="2199490" cy="161664"/>
          </a:xfrm>
        </p:grpSpPr>
        <p:pic>
          <p:nvPicPr>
            <p:cNvPr id="182" name="Object 18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7006" y="9280579"/>
              <a:ext cx="2199490" cy="161664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6392347" y="8530439"/>
            <a:ext cx="2560478" cy="74317"/>
            <a:chOff x="6392347" y="8530439"/>
            <a:chExt cx="2560478" cy="74317"/>
          </a:xfrm>
        </p:grpSpPr>
        <p:pic>
          <p:nvPicPr>
            <p:cNvPr id="185" name="Object 18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6392347" y="8530439"/>
              <a:ext cx="2560478" cy="74317"/>
            </a:xfrm>
            <a:prstGeom prst="rect">
              <a:avLst/>
            </a:prstGeom>
          </p:spPr>
        </p:pic>
      </p:grpSp>
      <p:pic>
        <p:nvPicPr>
          <p:cNvPr id="187" name="Object 18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687691" y="5977618"/>
            <a:ext cx="1993186" cy="506621"/>
          </a:xfrm>
          <a:prstGeom prst="rect">
            <a:avLst/>
          </a:prstGeom>
        </p:spPr>
      </p:pic>
      <p:pic>
        <p:nvPicPr>
          <p:cNvPr id="188" name="Object 18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21414" y="8073874"/>
            <a:ext cx="1154085" cy="5066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5355" y="3576912"/>
            <a:ext cx="7946772" cy="2428479"/>
            <a:chOff x="1085355" y="3576912"/>
            <a:chExt cx="7946772" cy="24284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355" y="3576912"/>
              <a:ext cx="7946772" cy="24284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81799" y="3576912"/>
            <a:ext cx="7946772" cy="2428479"/>
            <a:chOff x="9281799" y="3576912"/>
            <a:chExt cx="7946772" cy="24284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799" y="3576912"/>
              <a:ext cx="7946772" cy="24284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5355" y="6192273"/>
            <a:ext cx="7946772" cy="2428479"/>
            <a:chOff x="1085355" y="6192273"/>
            <a:chExt cx="7946772" cy="24284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355" y="6192273"/>
              <a:ext cx="7946772" cy="24284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81799" y="6192273"/>
            <a:ext cx="7946772" cy="2428479"/>
            <a:chOff x="9281799" y="6192273"/>
            <a:chExt cx="7946772" cy="24284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799" y="6192273"/>
              <a:ext cx="7946772" cy="24284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27000" y="1103688"/>
            <a:ext cx="772820" cy="742292"/>
            <a:chOff x="16427000" y="1103688"/>
            <a:chExt cx="772820" cy="7422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27000" y="1103688"/>
              <a:ext cx="772820" cy="74229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3537" y="1541973"/>
            <a:ext cx="4200880" cy="181846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5441" y="895205"/>
            <a:ext cx="3254329" cy="110079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3535" y="4385415"/>
            <a:ext cx="1605275" cy="85787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24658" y="4385415"/>
            <a:ext cx="1512986" cy="85787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3535" y="6976729"/>
            <a:ext cx="1289624" cy="85787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24658" y="6976729"/>
            <a:ext cx="1351409" cy="85787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924690" y="7171421"/>
            <a:ext cx="511069" cy="470183"/>
            <a:chOff x="2924690" y="7171421"/>
            <a:chExt cx="511069" cy="4701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24690" y="7171421"/>
              <a:ext cx="511069" cy="4701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15166" y="4542761"/>
            <a:ext cx="511069" cy="515828"/>
            <a:chOff x="2915166" y="4542761"/>
            <a:chExt cx="511069" cy="51582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15166" y="4542761"/>
              <a:ext cx="511069" cy="5158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107478" y="7126951"/>
            <a:ext cx="514076" cy="568826"/>
            <a:chOff x="11107478" y="7126951"/>
            <a:chExt cx="514076" cy="56882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07478" y="7126951"/>
              <a:ext cx="514076" cy="56882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072817" y="4571238"/>
            <a:ext cx="604811" cy="470926"/>
            <a:chOff x="11072817" y="4571238"/>
            <a:chExt cx="604811" cy="47092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72817" y="4571238"/>
              <a:ext cx="604811" cy="470926"/>
            </a:xfrm>
            <a:prstGeom prst="rect">
              <a:avLst/>
            </a:prstGeom>
          </p:spPr>
        </p:pic>
      </p:grpSp>
      <p:grpSp>
        <p:nvGrpSpPr>
          <p:cNvPr id="28" name="그룹 1002">
            <a:extLst>
              <a:ext uri="{FF2B5EF4-FFF2-40B4-BE49-F238E27FC236}">
                <a16:creationId xmlns:a16="http://schemas.microsoft.com/office/drawing/2014/main" id="{43E2C4F3-6FD9-409E-8EE7-4D46BCD78DB8}"/>
              </a:ext>
            </a:extLst>
          </p:cNvPr>
          <p:cNvGrpSpPr/>
          <p:nvPr/>
        </p:nvGrpSpPr>
        <p:grpSpPr>
          <a:xfrm>
            <a:off x="-1" y="9419048"/>
            <a:ext cx="18288001" cy="867952"/>
            <a:chOff x="-1" y="9419048"/>
            <a:chExt cx="18288001" cy="867952"/>
          </a:xfrm>
        </p:grpSpPr>
        <p:pic>
          <p:nvPicPr>
            <p:cNvPr id="29" name="Object 10">
              <a:extLst>
                <a:ext uri="{FF2B5EF4-FFF2-40B4-BE49-F238E27FC236}">
                  <a16:creationId xmlns:a16="http://schemas.microsoft.com/office/drawing/2014/main" id="{DCF04893-41F5-47CD-A841-05D46E8EF9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/>
            <a:srcRect l="6852" r="4247" b="41327"/>
            <a:stretch/>
          </p:blipFill>
          <p:spPr>
            <a:xfrm>
              <a:off x="-1" y="9419048"/>
              <a:ext cx="18288001" cy="867952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737C0A7-F810-4E01-A4DF-AC42FBA9898A}"/>
              </a:ext>
            </a:extLst>
          </p:cNvPr>
          <p:cNvGrpSpPr/>
          <p:nvPr/>
        </p:nvGrpSpPr>
        <p:grpSpPr>
          <a:xfrm>
            <a:off x="16583879" y="1232338"/>
            <a:ext cx="459061" cy="513394"/>
            <a:chOff x="4141117" y="3542312"/>
            <a:chExt cx="3783682" cy="4231504"/>
          </a:xfrm>
        </p:grpSpPr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B658649E-342B-49CB-AD33-6DAB3505A36E}"/>
                </a:ext>
              </a:extLst>
            </p:cNvPr>
            <p:cNvSpPr/>
            <p:nvPr/>
          </p:nvSpPr>
          <p:spPr>
            <a:xfrm>
              <a:off x="4141117" y="3543139"/>
              <a:ext cx="2369235" cy="4230677"/>
            </a:xfrm>
            <a:prstGeom prst="parallelogram">
              <a:avLst>
                <a:gd name="adj" fmla="val 397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27ABC30-3E56-4020-B2F9-12764A96FE73}"/>
                </a:ext>
              </a:extLst>
            </p:cNvPr>
            <p:cNvSpPr/>
            <p:nvPr/>
          </p:nvSpPr>
          <p:spPr>
            <a:xfrm>
              <a:off x="5004832" y="3542312"/>
              <a:ext cx="2919967" cy="537818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7AA16567-E522-41E9-9AB7-E692839CF930}"/>
                </a:ext>
              </a:extLst>
            </p:cNvPr>
            <p:cNvSpPr/>
            <p:nvPr/>
          </p:nvSpPr>
          <p:spPr>
            <a:xfrm>
              <a:off x="4648200" y="5226624"/>
              <a:ext cx="2701153" cy="537818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Picture 2" descr="리액트 (자바스크립트 라이브러리) - 위키백과, 우리 모두의 백과사전">
            <a:extLst>
              <a:ext uri="{FF2B5EF4-FFF2-40B4-BE49-F238E27FC236}">
                <a16:creationId xmlns:a16="http://schemas.microsoft.com/office/drawing/2014/main" id="{C6D4A315-7D91-401E-A4A4-11F2F9B2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856" y="3781772"/>
            <a:ext cx="1810301" cy="127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Mobx 처음 시작해보기(1) - Jo Seung Hyun - Medium">
            <a:extLst>
              <a:ext uri="{FF2B5EF4-FFF2-40B4-BE49-F238E27FC236}">
                <a16:creationId xmlns:a16="http://schemas.microsoft.com/office/drawing/2014/main" id="{5B9081FE-BE69-47A9-A2DA-95A40E441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86" y="4038533"/>
            <a:ext cx="752618" cy="75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부트스트랩 Bootstrap 4 Grid 반응형 사이트 개념">
            <a:extLst>
              <a:ext uri="{FF2B5EF4-FFF2-40B4-BE49-F238E27FC236}">
                <a16:creationId xmlns:a16="http://schemas.microsoft.com/office/drawing/2014/main" id="{C2566601-2B97-4A6F-8446-22F2D3521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945" y="4814354"/>
            <a:ext cx="1109391" cy="9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c사 인턴 항해일지 - Material-UI Theme">
            <a:extLst>
              <a:ext uri="{FF2B5EF4-FFF2-40B4-BE49-F238E27FC236}">
                <a16:creationId xmlns:a16="http://schemas.microsoft.com/office/drawing/2014/main" id="{5B29766C-2649-442A-A769-7735A642E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6500" b="92000" l="397" r="96429">
                        <a14:foregroundMark x1="7143" y1="17000" x2="4365" y2="51000"/>
                        <a14:foregroundMark x1="69444" y1="13500" x2="70635" y2="8500"/>
                        <a14:foregroundMark x1="397" y1="15000" x2="397" y2="6500"/>
                        <a14:foregroundMark x1="58333" y1="88500" x2="63889" y2="92000"/>
                        <a14:foregroundMark x1="94841" y1="73000" x2="93651" y2="47500"/>
                        <a14:foregroundMark x1="93651" y1="13500" x2="96429" y2="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283" y="4081069"/>
            <a:ext cx="966262" cy="7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인프런 - Do it! Node.js 프로그래밍(개정판)">
            <a:extLst>
              <a:ext uri="{FF2B5EF4-FFF2-40B4-BE49-F238E27FC236}">
                <a16:creationId xmlns:a16="http://schemas.microsoft.com/office/drawing/2014/main" id="{E0CE12D5-09D3-4980-8D30-A1FEE8C46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442" y="3627401"/>
            <a:ext cx="1512986" cy="151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Sequelize.js 다루기 | DailyEngineering">
            <a:extLst>
              <a:ext uri="{FF2B5EF4-FFF2-40B4-BE49-F238E27FC236}">
                <a16:creationId xmlns:a16="http://schemas.microsoft.com/office/drawing/2014/main" id="{17E4E193-A693-4FD8-AA3B-9C1488946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046" y="3862177"/>
            <a:ext cx="1043434" cy="104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Introduction to Cloud Security with AWS - Data Driven Investor ...">
            <a:extLst>
              <a:ext uri="{FF2B5EF4-FFF2-40B4-BE49-F238E27FC236}">
                <a16:creationId xmlns:a16="http://schemas.microsoft.com/office/drawing/2014/main" id="{C218989E-07D6-406A-A30F-CD37D7336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516" y="4586186"/>
            <a:ext cx="1652582" cy="12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rebase">
            <a:extLst>
              <a:ext uri="{FF2B5EF4-FFF2-40B4-BE49-F238E27FC236}">
                <a16:creationId xmlns:a16="http://schemas.microsoft.com/office/drawing/2014/main" id="{7F23600F-1FE3-418A-85F1-D62F96CFA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566" y="4666800"/>
            <a:ext cx="1078210" cy="107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ress - Node.js web application framework">
            <a:extLst>
              <a:ext uri="{FF2B5EF4-FFF2-40B4-BE49-F238E27FC236}">
                <a16:creationId xmlns:a16="http://schemas.microsoft.com/office/drawing/2014/main" id="{F6D740BE-31C2-4AC2-A2FA-315B4A2DC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4560" y="4217777"/>
            <a:ext cx="1043434" cy="37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엔진엑스 - 해시넷">
            <a:extLst>
              <a:ext uri="{FF2B5EF4-FFF2-40B4-BE49-F238E27FC236}">
                <a16:creationId xmlns:a16="http://schemas.microsoft.com/office/drawing/2014/main" id="{7B2E401B-D36B-4780-BA3F-ABD59ACFD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3428" y="4476022"/>
            <a:ext cx="1649512" cy="164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t Design - The world's second most popular React UI framework">
            <a:extLst>
              <a:ext uri="{FF2B5EF4-FFF2-40B4-BE49-F238E27FC236}">
                <a16:creationId xmlns:a16="http://schemas.microsoft.com/office/drawing/2014/main" id="{1D78E1C7-DD13-441F-B3D3-F86ED8A15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110" y="4877937"/>
            <a:ext cx="845682" cy="84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MySQL] Information_schema">
            <a:extLst>
              <a:ext uri="{FF2B5EF4-FFF2-40B4-BE49-F238E27FC236}">
                <a16:creationId xmlns:a16="http://schemas.microsoft.com/office/drawing/2014/main" id="{149480FE-558D-4E54-8964-4B20AA17A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841" y="6976729"/>
            <a:ext cx="1619097" cy="83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 descr="What's wrong with JIRA?">
            <a:extLst>
              <a:ext uri="{FF2B5EF4-FFF2-40B4-BE49-F238E27FC236}">
                <a16:creationId xmlns:a16="http://schemas.microsoft.com/office/drawing/2014/main" id="{359014EB-BD75-4201-8998-050E91FB0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396" y="6545329"/>
            <a:ext cx="1876989" cy="93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0" descr="Git Logo transparent PNG - StickPNG">
            <a:extLst>
              <a:ext uri="{FF2B5EF4-FFF2-40B4-BE49-F238E27FC236}">
                <a16:creationId xmlns:a16="http://schemas.microsoft.com/office/drawing/2014/main" id="{60F96600-DBDA-4B68-8F5E-11EE097EC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7945" y="7225090"/>
            <a:ext cx="1000049" cy="100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Jenkins로 시작하는 CI/CD (Continuous Integration &amp; Delivery)">
            <a:extLst>
              <a:ext uri="{FF2B5EF4-FFF2-40B4-BE49-F238E27FC236}">
                <a16:creationId xmlns:a16="http://schemas.microsoft.com/office/drawing/2014/main" id="{71327437-5704-4A55-BB92-A06CDEFD5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2920" b="96107" l="10000" r="90000">
                        <a14:foregroundMark x1="34500" y1="9976" x2="58000" y2="8759"/>
                        <a14:foregroundMark x1="57250" y1="6813" x2="38250" y2="5839"/>
                        <a14:foregroundMark x1="46750" y1="3163" x2="53000" y2="2920"/>
                        <a14:foregroundMark x1="31500" y1="18005" x2="33750" y2="16302"/>
                        <a14:foregroundMark x1="35750" y1="9732" x2="32500" y2="10462"/>
                        <a14:foregroundMark x1="30250" y1="16545" x2="27000" y2="18491"/>
                        <a14:foregroundMark x1="39750" y1="71046" x2="52250" y2="81995"/>
                        <a14:foregroundMark x1="58500" y1="82482" x2="54750" y2="73236"/>
                        <a14:foregroundMark x1="47250" y1="90511" x2="43000" y2="90998"/>
                        <a14:foregroundMark x1="43500" y1="96107" x2="57750" y2="89294"/>
                        <a14:foregroundMark x1="60750" y1="90268" x2="61000" y2="82968"/>
                        <a14:foregroundMark x1="65750" y1="74453" x2="75000" y2="78832"/>
                        <a14:foregroundMark x1="73250" y1="75426" x2="75500" y2="71046"/>
                        <a14:foregroundMark x1="57750" y1="66180" x2="57250" y2="569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8350" y="6545417"/>
            <a:ext cx="1097964" cy="11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4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ject 4">
            <a:extLst>
              <a:ext uri="{FF2B5EF4-FFF2-40B4-BE49-F238E27FC236}">
                <a16:creationId xmlns:a16="http://schemas.microsoft.com/office/drawing/2014/main" id="{C84898A9-1BC8-4140-98D2-F540036AF3F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722" y="632675"/>
            <a:ext cx="4193002" cy="11007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9505DE-5AE1-4AE7-A6C3-AA2E7754D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45" y="1860156"/>
            <a:ext cx="15960711" cy="74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2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D14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09413" y="1516622"/>
            <a:ext cx="5266888" cy="7252471"/>
            <a:chOff x="6509413" y="1516622"/>
            <a:chExt cx="5266888" cy="725247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509413" y="1516622"/>
              <a:ext cx="5266888" cy="7252471"/>
              <a:chOff x="6509413" y="1516622"/>
              <a:chExt cx="5266888" cy="725247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09413" y="1516622"/>
                <a:ext cx="5266888" cy="725247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627805" y="1615843"/>
              <a:ext cx="5030105" cy="4931957"/>
              <a:chOff x="6627805" y="1615843"/>
              <a:chExt cx="5030105" cy="493195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627805" y="1615843"/>
                <a:ext cx="5030105" cy="4931957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6433" y="6655125"/>
            <a:ext cx="3563372" cy="10962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1635" y="6758057"/>
            <a:ext cx="505346" cy="6379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87463" y="8129852"/>
            <a:ext cx="3833308" cy="56939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267A83B-C0C9-464E-9C7A-080156C82E7C}"/>
              </a:ext>
            </a:extLst>
          </p:cNvPr>
          <p:cNvGrpSpPr/>
          <p:nvPr/>
        </p:nvGrpSpPr>
        <p:grpSpPr>
          <a:xfrm>
            <a:off x="7772400" y="2248512"/>
            <a:ext cx="3106102" cy="3787010"/>
            <a:chOff x="4141117" y="3542312"/>
            <a:chExt cx="3783682" cy="4231504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D88FC4C0-4A73-4806-B24D-789DBB862647}"/>
                </a:ext>
              </a:extLst>
            </p:cNvPr>
            <p:cNvSpPr/>
            <p:nvPr/>
          </p:nvSpPr>
          <p:spPr>
            <a:xfrm>
              <a:off x="4141117" y="3543139"/>
              <a:ext cx="2369235" cy="4230677"/>
            </a:xfrm>
            <a:prstGeom prst="parallelogram">
              <a:avLst>
                <a:gd name="adj" fmla="val 397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F9DC79-7738-4C77-956E-6AF5811A2C22}"/>
                </a:ext>
              </a:extLst>
            </p:cNvPr>
            <p:cNvSpPr/>
            <p:nvPr/>
          </p:nvSpPr>
          <p:spPr>
            <a:xfrm>
              <a:off x="5004832" y="3542312"/>
              <a:ext cx="2919967" cy="537818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EF07F0DE-8FC1-4212-9A4F-08778201A738}"/>
                </a:ext>
              </a:extLst>
            </p:cNvPr>
            <p:cNvSpPr/>
            <p:nvPr/>
          </p:nvSpPr>
          <p:spPr>
            <a:xfrm>
              <a:off x="4648200" y="5226624"/>
              <a:ext cx="2701153" cy="537818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14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4706199" cy="9530258"/>
            <a:chOff x="0" y="0"/>
            <a:chExt cx="14706199" cy="95302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4706199" cy="95302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3370" y="5047620"/>
            <a:ext cx="1829859" cy="6495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97907" y="5377067"/>
            <a:ext cx="644212" cy="44509"/>
            <a:chOff x="2497907" y="5377067"/>
            <a:chExt cx="644212" cy="445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500000">
              <a:off x="2497907" y="5377067"/>
              <a:ext cx="644212" cy="445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56906" y="5085716"/>
            <a:ext cx="2116137" cy="6495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03905" y="5415162"/>
            <a:ext cx="644212" cy="44509"/>
            <a:chOff x="8303905" y="5415162"/>
            <a:chExt cx="644212" cy="445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500000">
              <a:off x="8303905" y="5415162"/>
              <a:ext cx="644212" cy="445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83698" y="1315548"/>
            <a:ext cx="1523810" cy="1463617"/>
            <a:chOff x="6383698" y="1315548"/>
            <a:chExt cx="1523810" cy="146361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3698" y="1315548"/>
              <a:ext cx="1523810" cy="146361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50807" y="3029537"/>
            <a:ext cx="4891833" cy="105413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95137" y="2917777"/>
            <a:ext cx="619861" cy="7824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5400000">
            <a:off x="14921820" y="2045444"/>
            <a:ext cx="3177861" cy="66272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79866" y="5582847"/>
            <a:ext cx="2260410" cy="2260410"/>
            <a:chOff x="10379866" y="5582847"/>
            <a:chExt cx="2260410" cy="22604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79866" y="5582847"/>
              <a:ext cx="2260410" cy="22604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91063" y="6034404"/>
            <a:ext cx="1751710" cy="1751710"/>
            <a:chOff x="3391063" y="6034404"/>
            <a:chExt cx="1751710" cy="17517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91063" y="6034404"/>
              <a:ext cx="1751710" cy="175171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2500207-FBE0-4549-A8BA-4D737D6AFB7F}"/>
              </a:ext>
            </a:extLst>
          </p:cNvPr>
          <p:cNvGrpSpPr/>
          <p:nvPr/>
        </p:nvGrpSpPr>
        <p:grpSpPr>
          <a:xfrm>
            <a:off x="6708094" y="1576295"/>
            <a:ext cx="875017" cy="978581"/>
            <a:chOff x="4141117" y="3542312"/>
            <a:chExt cx="3783682" cy="4231504"/>
          </a:xfrm>
        </p:grpSpPr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9A43A227-86FD-4724-A527-080421FF55FE}"/>
                </a:ext>
              </a:extLst>
            </p:cNvPr>
            <p:cNvSpPr/>
            <p:nvPr/>
          </p:nvSpPr>
          <p:spPr>
            <a:xfrm>
              <a:off x="4141117" y="3543139"/>
              <a:ext cx="2369235" cy="4230677"/>
            </a:xfrm>
            <a:prstGeom prst="parallelogram">
              <a:avLst>
                <a:gd name="adj" fmla="val 397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2A3E2F83-4DA8-466F-BE1B-07543C6C7E93}"/>
                </a:ext>
              </a:extLst>
            </p:cNvPr>
            <p:cNvSpPr/>
            <p:nvPr/>
          </p:nvSpPr>
          <p:spPr>
            <a:xfrm>
              <a:off x="5004832" y="3542312"/>
              <a:ext cx="2919967" cy="537818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D0370628-30F0-480B-B35A-ECE515BBD25E}"/>
                </a:ext>
              </a:extLst>
            </p:cNvPr>
            <p:cNvSpPr/>
            <p:nvPr/>
          </p:nvSpPr>
          <p:spPr>
            <a:xfrm>
              <a:off x="4648200" y="5226624"/>
              <a:ext cx="2701153" cy="537818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5455526" cy="10285714"/>
            <a:chOff x="0" y="0"/>
            <a:chExt cx="54555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555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1509" y="-1287"/>
            <a:ext cx="4043127" cy="9325095"/>
            <a:chOff x="641509" y="-1287"/>
            <a:chExt cx="4043127" cy="9325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 cstate="print"/>
            <a:srcRect t="31096"/>
            <a:stretch/>
          </p:blipFill>
          <p:spPr>
            <a:xfrm>
              <a:off x="641509" y="-1287"/>
              <a:ext cx="4043127" cy="9325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27000" y="1103688"/>
            <a:ext cx="772820" cy="742292"/>
            <a:chOff x="16427000" y="1103688"/>
            <a:chExt cx="772820" cy="7422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27000" y="1103688"/>
              <a:ext cx="772820" cy="74229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5996774" y="2623481"/>
            <a:ext cx="1021172" cy="34190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30883" y="1510776"/>
            <a:ext cx="5734388" cy="30527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45489" y="4869595"/>
            <a:ext cx="9140481" cy="316191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25392" y="1251745"/>
            <a:ext cx="2899222" cy="5196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529399" y="1218130"/>
            <a:ext cx="568023" cy="551660"/>
            <a:chOff x="16529399" y="1218130"/>
            <a:chExt cx="568023" cy="55166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29399" y="1218130"/>
              <a:ext cx="568023" cy="5516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534270" y="1195694"/>
            <a:ext cx="558280" cy="558280"/>
            <a:chOff x="16534270" y="1195694"/>
            <a:chExt cx="558280" cy="55828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534270" y="1195694"/>
              <a:ext cx="558280" cy="558280"/>
            </a:xfrm>
            <a:prstGeom prst="rect">
              <a:avLst/>
            </a:prstGeom>
          </p:spPr>
        </p:pic>
      </p:grpSp>
      <p:grpSp>
        <p:nvGrpSpPr>
          <p:cNvPr id="18" name="그룹 1002">
            <a:extLst>
              <a:ext uri="{FF2B5EF4-FFF2-40B4-BE49-F238E27FC236}">
                <a16:creationId xmlns:a16="http://schemas.microsoft.com/office/drawing/2014/main" id="{565C23E2-7699-4F64-B558-7F0F29293591}"/>
              </a:ext>
            </a:extLst>
          </p:cNvPr>
          <p:cNvGrpSpPr/>
          <p:nvPr/>
        </p:nvGrpSpPr>
        <p:grpSpPr>
          <a:xfrm>
            <a:off x="-1" y="9419048"/>
            <a:ext cx="18288001" cy="867952"/>
            <a:chOff x="-1" y="9419048"/>
            <a:chExt cx="18288001" cy="867952"/>
          </a:xfrm>
        </p:grpSpPr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11FFD100-0D78-452B-8B30-D8A868590F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/>
            <a:srcRect l="6852" r="4247" b="41327"/>
            <a:stretch/>
          </p:blipFill>
          <p:spPr>
            <a:xfrm>
              <a:off x="-1" y="9419048"/>
              <a:ext cx="18288001" cy="867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9497" y="6126274"/>
            <a:ext cx="3285822" cy="64950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9497" y="7048191"/>
            <a:ext cx="2200135" cy="6495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8302" y="1640978"/>
            <a:ext cx="4485845" cy="305272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0926" y="1366615"/>
            <a:ext cx="2571006" cy="5196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65835" y="1515554"/>
            <a:ext cx="9465041" cy="6649191"/>
            <a:chOff x="7065835" y="1515554"/>
            <a:chExt cx="9465041" cy="66491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5835" y="1515554"/>
              <a:ext cx="9465041" cy="66491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58739" y="4009644"/>
            <a:ext cx="1311307" cy="1311307"/>
            <a:chOff x="12358739" y="4009644"/>
            <a:chExt cx="1311307" cy="13113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58739" y="4009644"/>
              <a:ext cx="1311307" cy="13113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18474" y="4142760"/>
            <a:ext cx="868926" cy="868926"/>
            <a:chOff x="12579930" y="4142760"/>
            <a:chExt cx="868926" cy="86892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79930" y="4142760"/>
              <a:ext cx="868926" cy="868926"/>
            </a:xfrm>
            <a:prstGeom prst="rect">
              <a:avLst/>
            </a:prstGeom>
          </p:spPr>
        </p:pic>
      </p:grpSp>
      <p:grpSp>
        <p:nvGrpSpPr>
          <p:cNvPr id="14" name="그룹 1002">
            <a:extLst>
              <a:ext uri="{FF2B5EF4-FFF2-40B4-BE49-F238E27FC236}">
                <a16:creationId xmlns:a16="http://schemas.microsoft.com/office/drawing/2014/main" id="{34079495-2628-4AE1-8072-3B52C86377D2}"/>
              </a:ext>
            </a:extLst>
          </p:cNvPr>
          <p:cNvGrpSpPr/>
          <p:nvPr/>
        </p:nvGrpSpPr>
        <p:grpSpPr>
          <a:xfrm>
            <a:off x="-1" y="9419048"/>
            <a:ext cx="18288001" cy="867952"/>
            <a:chOff x="-1" y="9419048"/>
            <a:chExt cx="18288001" cy="867952"/>
          </a:xfrm>
        </p:grpSpPr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1FFCE4E5-7270-4654-8CC0-8241F4619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l="6852" r="4247" b="41327"/>
            <a:stretch/>
          </p:blipFill>
          <p:spPr>
            <a:xfrm>
              <a:off x="-1" y="9419048"/>
              <a:ext cx="18288001" cy="867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5441" y="1008452"/>
            <a:ext cx="3148678" cy="10825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50816" y="2575439"/>
            <a:ext cx="2681704" cy="2681704"/>
            <a:chOff x="2650816" y="2575439"/>
            <a:chExt cx="2681704" cy="26817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0816" y="2575439"/>
              <a:ext cx="2681704" cy="26817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5600" y="5877320"/>
            <a:ext cx="3571428" cy="904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3353" y="7444370"/>
            <a:ext cx="4535358" cy="5196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53194" y="2575439"/>
            <a:ext cx="2681704" cy="2681704"/>
            <a:chOff x="12953194" y="2575439"/>
            <a:chExt cx="2681704" cy="26817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53194" y="2575439"/>
              <a:ext cx="2681704" cy="268170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16788" y="5877320"/>
            <a:ext cx="3365877" cy="9042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02005" y="2575439"/>
            <a:ext cx="2681704" cy="2681704"/>
            <a:chOff x="7802005" y="2575439"/>
            <a:chExt cx="2681704" cy="268170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02005" y="2575439"/>
              <a:ext cx="2681704" cy="268170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67977" y="5877320"/>
            <a:ext cx="3571428" cy="90420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17666" y="7058827"/>
            <a:ext cx="3859491" cy="1357553"/>
          </a:xfrm>
          <a:prstGeom prst="rect">
            <a:avLst/>
          </a:prstGeom>
        </p:spPr>
      </p:pic>
      <p:grpSp>
        <p:nvGrpSpPr>
          <p:cNvPr id="17" name="그룹 1002">
            <a:extLst>
              <a:ext uri="{FF2B5EF4-FFF2-40B4-BE49-F238E27FC236}">
                <a16:creationId xmlns:a16="http://schemas.microsoft.com/office/drawing/2014/main" id="{9C77CE33-9BFC-4F0B-BE6E-E17094DB6A94}"/>
              </a:ext>
            </a:extLst>
          </p:cNvPr>
          <p:cNvGrpSpPr/>
          <p:nvPr/>
        </p:nvGrpSpPr>
        <p:grpSpPr>
          <a:xfrm>
            <a:off x="-1" y="9419048"/>
            <a:ext cx="18288001" cy="867952"/>
            <a:chOff x="-1" y="9419048"/>
            <a:chExt cx="18288001" cy="867952"/>
          </a:xfrm>
        </p:grpSpPr>
        <p:pic>
          <p:nvPicPr>
            <p:cNvPr id="21" name="Object 10">
              <a:extLst>
                <a:ext uri="{FF2B5EF4-FFF2-40B4-BE49-F238E27FC236}">
                  <a16:creationId xmlns:a16="http://schemas.microsoft.com/office/drawing/2014/main" id="{B071FA04-0CA4-4F22-9272-35CFEAAEFB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/>
            <a:srcRect l="6852" r="4247" b="41327"/>
            <a:stretch/>
          </p:blipFill>
          <p:spPr>
            <a:xfrm>
              <a:off x="-1" y="9419048"/>
              <a:ext cx="18288001" cy="867952"/>
            </a:xfrm>
            <a:prstGeom prst="rect">
              <a:avLst/>
            </a:prstGeom>
          </p:spPr>
        </p:pic>
      </p:grpSp>
      <p:pic>
        <p:nvPicPr>
          <p:cNvPr id="22" name="Object 19">
            <a:extLst>
              <a:ext uri="{FF2B5EF4-FFF2-40B4-BE49-F238E27FC236}">
                <a16:creationId xmlns:a16="http://schemas.microsoft.com/office/drawing/2014/main" id="{68C190B6-99CF-44B3-AB73-A0A023A438A3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94542" y="7058827"/>
            <a:ext cx="3957850" cy="13575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770" y="6988117"/>
            <a:ext cx="3455352" cy="12685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0627" y="6993048"/>
            <a:ext cx="3343542" cy="85077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723" y="6061966"/>
            <a:ext cx="3924854" cy="6495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21912" y="6340352"/>
            <a:ext cx="644212" cy="44509"/>
            <a:chOff x="1321912" y="6340352"/>
            <a:chExt cx="644212" cy="445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3500000">
              <a:off x="1321912" y="6340352"/>
              <a:ext cx="644212" cy="4450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31580" y="6061966"/>
            <a:ext cx="3673432" cy="6495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45246" y="6340352"/>
            <a:ext cx="644212" cy="44509"/>
            <a:chOff x="7745246" y="6340352"/>
            <a:chExt cx="644212" cy="445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3500000">
              <a:off x="7745246" y="6340352"/>
              <a:ext cx="644212" cy="4450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12147" y="6081013"/>
            <a:ext cx="3453628" cy="64950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528582" y="6340352"/>
            <a:ext cx="644212" cy="44509"/>
            <a:chOff x="13528582" y="6340352"/>
            <a:chExt cx="644212" cy="445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3500000">
              <a:off x="13528582" y="6340352"/>
              <a:ext cx="644212" cy="445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" y="0"/>
            <a:ext cx="18288002" cy="1403112"/>
            <a:chOff x="-1" y="0"/>
            <a:chExt cx="18288002" cy="140311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8" cstate="print"/>
            <a:srcRect l="6852" t="5150" r="4247"/>
            <a:stretch/>
          </p:blipFill>
          <p:spPr>
            <a:xfrm>
              <a:off x="-1" y="0"/>
              <a:ext cx="18288002" cy="14031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22260" y="2366140"/>
            <a:ext cx="1523810" cy="1463617"/>
            <a:chOff x="8422260" y="2366140"/>
            <a:chExt cx="1523810" cy="146361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22260" y="2366140"/>
              <a:ext cx="1523810" cy="1463617"/>
            </a:xfrm>
            <a:prstGeom prst="roundRect">
              <a:avLst>
                <a:gd name="adj" fmla="val 8634"/>
              </a:avLst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89370" y="4080130"/>
            <a:ext cx="4891833" cy="105413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33700" y="3968370"/>
            <a:ext cx="619861" cy="782495"/>
          </a:xfrm>
          <a:prstGeom prst="rect">
            <a:avLst/>
          </a:prstGeom>
        </p:spPr>
      </p:pic>
      <p:grpSp>
        <p:nvGrpSpPr>
          <p:cNvPr id="25" name="그룹 1002">
            <a:extLst>
              <a:ext uri="{FF2B5EF4-FFF2-40B4-BE49-F238E27FC236}">
                <a16:creationId xmlns:a16="http://schemas.microsoft.com/office/drawing/2014/main" id="{83653313-2893-4CC6-B66D-FF3D0D47F0E8}"/>
              </a:ext>
            </a:extLst>
          </p:cNvPr>
          <p:cNvGrpSpPr/>
          <p:nvPr/>
        </p:nvGrpSpPr>
        <p:grpSpPr>
          <a:xfrm>
            <a:off x="-1" y="9419048"/>
            <a:ext cx="18288001" cy="867952"/>
            <a:chOff x="-1" y="9419048"/>
            <a:chExt cx="18288001" cy="867952"/>
          </a:xfrm>
        </p:grpSpPr>
        <p:pic>
          <p:nvPicPr>
            <p:cNvPr id="28" name="Object 10">
              <a:extLst>
                <a:ext uri="{FF2B5EF4-FFF2-40B4-BE49-F238E27FC236}">
                  <a16:creationId xmlns:a16="http://schemas.microsoft.com/office/drawing/2014/main" id="{F6208BC0-F4B4-4639-803D-7C3F38FF2B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l="6852" r="4247" b="41327"/>
            <a:stretch/>
          </p:blipFill>
          <p:spPr>
            <a:xfrm>
              <a:off x="-1" y="9419048"/>
              <a:ext cx="18288001" cy="867952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F44FE2-5720-4110-AAF7-4F399069EC98}"/>
              </a:ext>
            </a:extLst>
          </p:cNvPr>
          <p:cNvGrpSpPr/>
          <p:nvPr/>
        </p:nvGrpSpPr>
        <p:grpSpPr>
          <a:xfrm>
            <a:off x="8746656" y="2608657"/>
            <a:ext cx="875017" cy="978581"/>
            <a:chOff x="4141117" y="3542312"/>
            <a:chExt cx="3783682" cy="4231504"/>
          </a:xfrm>
        </p:grpSpPr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id="{7F5EF6C0-78B3-4D2A-AF20-424DE152D284}"/>
                </a:ext>
              </a:extLst>
            </p:cNvPr>
            <p:cNvSpPr/>
            <p:nvPr/>
          </p:nvSpPr>
          <p:spPr>
            <a:xfrm>
              <a:off x="4141117" y="3543139"/>
              <a:ext cx="2369235" cy="4230677"/>
            </a:xfrm>
            <a:prstGeom prst="parallelogram">
              <a:avLst>
                <a:gd name="adj" fmla="val 397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15E83E22-8899-4511-8E9C-405ECEB7B002}"/>
                </a:ext>
              </a:extLst>
            </p:cNvPr>
            <p:cNvSpPr/>
            <p:nvPr/>
          </p:nvSpPr>
          <p:spPr>
            <a:xfrm>
              <a:off x="5004832" y="3542312"/>
              <a:ext cx="2919967" cy="537818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568F297-A6A4-4136-A0CA-71209220CF10}"/>
                </a:ext>
              </a:extLst>
            </p:cNvPr>
            <p:cNvSpPr/>
            <p:nvPr/>
          </p:nvSpPr>
          <p:spPr>
            <a:xfrm>
              <a:off x="4648200" y="5226624"/>
              <a:ext cx="2701153" cy="537818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Object 6">
            <a:extLst>
              <a:ext uri="{FF2B5EF4-FFF2-40B4-BE49-F238E27FC236}">
                <a16:creationId xmlns:a16="http://schemas.microsoft.com/office/drawing/2014/main" id="{BF6A5A6C-4992-4ABA-AF89-21D99E7FF8FB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31194" y="6993048"/>
            <a:ext cx="3511157" cy="1268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38929" y="3217622"/>
            <a:ext cx="9071153" cy="6043655"/>
            <a:chOff x="4738929" y="3217622"/>
            <a:chExt cx="9071153" cy="60436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8929" y="3217622"/>
              <a:ext cx="9071153" cy="604365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0237" y="1624023"/>
            <a:ext cx="5471914" cy="194574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4965" y="1017976"/>
            <a:ext cx="3456837" cy="9742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87131" y="1734169"/>
            <a:ext cx="795228" cy="1003874"/>
          </a:xfrm>
          <a:prstGeom prst="rect">
            <a:avLst/>
          </a:prstGeom>
        </p:spPr>
      </p:pic>
      <p:grpSp>
        <p:nvGrpSpPr>
          <p:cNvPr id="11" name="그룹 1002">
            <a:extLst>
              <a:ext uri="{FF2B5EF4-FFF2-40B4-BE49-F238E27FC236}">
                <a16:creationId xmlns:a16="http://schemas.microsoft.com/office/drawing/2014/main" id="{A3614612-C396-42D3-A0EF-87D943A9BAFD}"/>
              </a:ext>
            </a:extLst>
          </p:cNvPr>
          <p:cNvGrpSpPr/>
          <p:nvPr/>
        </p:nvGrpSpPr>
        <p:grpSpPr>
          <a:xfrm>
            <a:off x="-1" y="9419048"/>
            <a:ext cx="18288001" cy="867952"/>
            <a:chOff x="-1" y="9419048"/>
            <a:chExt cx="18288001" cy="867952"/>
          </a:xfrm>
        </p:grpSpPr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C3C14139-C4E4-4779-AC36-8407192D4A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/>
            <a:srcRect l="6852" r="4247" b="41327"/>
            <a:stretch/>
          </p:blipFill>
          <p:spPr>
            <a:xfrm>
              <a:off x="-1" y="9419048"/>
              <a:ext cx="18288001" cy="867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>
            <a:extLst>
              <a:ext uri="{FF2B5EF4-FFF2-40B4-BE49-F238E27FC236}">
                <a16:creationId xmlns:a16="http://schemas.microsoft.com/office/drawing/2014/main" id="{88AE94BD-0772-4873-9335-EB8A4F0BCDA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1201" y="7956243"/>
            <a:ext cx="3318248" cy="108251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14BC7B-2E5B-4893-8C12-4C989CE1DE3A}"/>
              </a:ext>
            </a:extLst>
          </p:cNvPr>
          <p:cNvGrpSpPr/>
          <p:nvPr/>
        </p:nvGrpSpPr>
        <p:grpSpPr>
          <a:xfrm>
            <a:off x="0" y="-19810"/>
            <a:ext cx="14935198" cy="6316190"/>
            <a:chOff x="681446" y="-2"/>
            <a:chExt cx="16535757" cy="699307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A79C755-F436-46F4-8EBF-AABC13666A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50" r="27224"/>
            <a:stretch/>
          </p:blipFill>
          <p:spPr>
            <a:xfrm>
              <a:off x="4182034" y="0"/>
              <a:ext cx="13035169" cy="699307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B0D0C58-BC06-4AE3-BB01-EBE083A4A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27" r="62231"/>
            <a:stretch/>
          </p:blipFill>
          <p:spPr>
            <a:xfrm>
              <a:off x="681446" y="-2"/>
              <a:ext cx="4119154" cy="6993077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25F6C9-1392-4031-BC00-8BE5E9D30744}"/>
              </a:ext>
            </a:extLst>
          </p:cNvPr>
          <p:cNvSpPr/>
          <p:nvPr/>
        </p:nvSpPr>
        <p:spPr>
          <a:xfrm>
            <a:off x="14706600" y="0"/>
            <a:ext cx="3581400" cy="6296378"/>
          </a:xfrm>
          <a:prstGeom prst="rect">
            <a:avLst/>
          </a:prstGeom>
          <a:solidFill>
            <a:srgbClr val="D1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14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37985" y="2440612"/>
            <a:ext cx="4588820" cy="6318775"/>
            <a:chOff x="1937985" y="2440612"/>
            <a:chExt cx="4588820" cy="63187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7985" y="2440612"/>
              <a:ext cx="4588820" cy="63187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69706" y="2555631"/>
            <a:ext cx="4339818" cy="4339818"/>
            <a:chOff x="2069706" y="2555631"/>
            <a:chExt cx="4339818" cy="43398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9706" y="2555631"/>
              <a:ext cx="4339818" cy="433981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77775" y="7038303"/>
            <a:ext cx="1986296" cy="7873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96895" y="2440612"/>
            <a:ext cx="4588820" cy="6318775"/>
            <a:chOff x="6896895" y="2440612"/>
            <a:chExt cx="4588820" cy="63187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6895" y="2440612"/>
              <a:ext cx="4588820" cy="63187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58799" y="2440612"/>
            <a:ext cx="4588820" cy="6318775"/>
            <a:chOff x="11858799" y="2440612"/>
            <a:chExt cx="4588820" cy="631877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58799" y="2440612"/>
              <a:ext cx="4588820" cy="63187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20567" y="2555631"/>
            <a:ext cx="4339818" cy="4339818"/>
            <a:chOff x="7020567" y="2555631"/>
            <a:chExt cx="4339818" cy="43398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0567" y="2555631"/>
              <a:ext cx="4339818" cy="43398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06" name="그룹 1006"/>
          <p:cNvGrpSpPr/>
          <p:nvPr/>
        </p:nvGrpSpPr>
        <p:grpSpPr>
          <a:xfrm>
            <a:off x="11983300" y="2555631"/>
            <a:ext cx="4339818" cy="4339818"/>
            <a:chOff x="11983300" y="2555631"/>
            <a:chExt cx="4339818" cy="43398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83300" y="2555631"/>
              <a:ext cx="4339818" cy="43398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427000" y="1103688"/>
            <a:ext cx="772820" cy="742292"/>
            <a:chOff x="16427000" y="1103688"/>
            <a:chExt cx="772820" cy="7422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27000" y="1103688"/>
              <a:ext cx="772820" cy="74229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5441" y="1008452"/>
            <a:ext cx="5536881" cy="110079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10155" y="7759398"/>
            <a:ext cx="2055806" cy="75655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22532" y="7038303"/>
            <a:ext cx="2678614" cy="78731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54912" y="7759398"/>
            <a:ext cx="3710173" cy="75655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31902" y="7038303"/>
            <a:ext cx="1986296" cy="78731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164283" y="7759398"/>
            <a:ext cx="2707488" cy="756553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5F86BCA6-2C6D-428B-94B7-A35169496F0B}"/>
              </a:ext>
            </a:extLst>
          </p:cNvPr>
          <p:cNvGrpSpPr/>
          <p:nvPr/>
        </p:nvGrpSpPr>
        <p:grpSpPr>
          <a:xfrm>
            <a:off x="16598724" y="1234739"/>
            <a:ext cx="429371" cy="480190"/>
            <a:chOff x="4141117" y="3542312"/>
            <a:chExt cx="3783682" cy="4231504"/>
          </a:xfrm>
        </p:grpSpPr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7DFE9332-2039-4F4D-8459-69BB6285A198}"/>
                </a:ext>
              </a:extLst>
            </p:cNvPr>
            <p:cNvSpPr/>
            <p:nvPr/>
          </p:nvSpPr>
          <p:spPr>
            <a:xfrm>
              <a:off x="4141117" y="3543139"/>
              <a:ext cx="2369235" cy="4230677"/>
            </a:xfrm>
            <a:prstGeom prst="parallelogram">
              <a:avLst>
                <a:gd name="adj" fmla="val 397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3D9DD237-BD0F-450E-9DA4-D1D1935E89DE}"/>
                </a:ext>
              </a:extLst>
            </p:cNvPr>
            <p:cNvSpPr/>
            <p:nvPr/>
          </p:nvSpPr>
          <p:spPr>
            <a:xfrm>
              <a:off x="5004832" y="3542312"/>
              <a:ext cx="2919967" cy="537818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9E7D83FA-3E2F-465B-8CF9-BA718CEFE4A5}"/>
                </a:ext>
              </a:extLst>
            </p:cNvPr>
            <p:cNvSpPr/>
            <p:nvPr/>
          </p:nvSpPr>
          <p:spPr>
            <a:xfrm>
              <a:off x="4648200" y="5226624"/>
              <a:ext cx="2701153" cy="537818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87951B6-B4F6-4FBE-BD2F-33E9AD9F617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71" r="892"/>
          <a:stretch/>
        </p:blipFill>
        <p:spPr>
          <a:xfrm>
            <a:off x="11983301" y="2555631"/>
            <a:ext cx="4339818" cy="4339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82107</cp:lastModifiedBy>
  <cp:revision>18</cp:revision>
  <dcterms:created xsi:type="dcterms:W3CDTF">2020-06-09T10:43:50Z</dcterms:created>
  <dcterms:modified xsi:type="dcterms:W3CDTF">2020-06-09T04:50:23Z</dcterms:modified>
</cp:coreProperties>
</file>