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58" r:id="rId4"/>
    <p:sldId id="257" r:id="rId5"/>
    <p:sldId id="259" r:id="rId6"/>
    <p:sldId id="297" r:id="rId7"/>
    <p:sldId id="296" r:id="rId8"/>
    <p:sldId id="260" r:id="rId9"/>
    <p:sldId id="261" r:id="rId10"/>
    <p:sldId id="293" r:id="rId11"/>
    <p:sldId id="292" r:id="rId12"/>
    <p:sldId id="272" r:id="rId13"/>
    <p:sldId id="282" r:id="rId14"/>
    <p:sldId id="291" r:id="rId15"/>
    <p:sldId id="298" r:id="rId16"/>
    <p:sldId id="286" r:id="rId17"/>
    <p:sldId id="285" r:id="rId18"/>
    <p:sldId id="288" r:id="rId19"/>
    <p:sldId id="263" r:id="rId20"/>
    <p:sldId id="264" r:id="rId21"/>
    <p:sldId id="265" r:id="rId22"/>
    <p:sldId id="266" r:id="rId23"/>
    <p:sldId id="273" r:id="rId24"/>
    <p:sldId id="294" r:id="rId25"/>
    <p:sldId id="275" r:id="rId26"/>
    <p:sldId id="276" r:id="rId27"/>
    <p:sldId id="277" r:id="rId28"/>
    <p:sldId id="278" r:id="rId29"/>
    <p:sldId id="269" r:id="rId30"/>
    <p:sldId id="267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9" autoAdjust="0"/>
    <p:restoredTop sz="99805" autoAdjust="0"/>
  </p:normalViewPr>
  <p:slideViewPr>
    <p:cSldViewPr>
      <p:cViewPr>
        <p:scale>
          <a:sx n="90" d="100"/>
          <a:sy n="90" d="100"/>
        </p:scale>
        <p:origin x="-14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63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g"/><Relationship Id="rId1" Type="http://schemas.openxmlformats.org/officeDocument/2006/relationships/image" Target="../media/image7.jpg"/><Relationship Id="rId2" Type="http://schemas.openxmlformats.org/officeDocument/2006/relationships/image" Target="../media/image8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1" Type="http://schemas.openxmlformats.org/officeDocument/2006/relationships/image" Target="../media/image23.jpg"/><Relationship Id="rId2" Type="http://schemas.openxmlformats.org/officeDocument/2006/relationships/image" Target="../media/image2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png"/><Relationship Id="rId6" Type="http://schemas.openxmlformats.org/officeDocument/2006/relationships/image" Target="../media/image32.jpeg"/><Relationship Id="rId7" Type="http://schemas.openxmlformats.org/officeDocument/2006/relationships/image" Target="../media/image33.jpeg"/><Relationship Id="rId1" Type="http://schemas.openxmlformats.org/officeDocument/2006/relationships/image" Target="../media/image27.png"/><Relationship Id="rId2" Type="http://schemas.openxmlformats.org/officeDocument/2006/relationships/image" Target="../media/image2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g"/><Relationship Id="rId1" Type="http://schemas.openxmlformats.org/officeDocument/2006/relationships/image" Target="../media/image7.jpg"/><Relationship Id="rId2" Type="http://schemas.openxmlformats.org/officeDocument/2006/relationships/image" Target="../media/image8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image" Target="../media/image19.png"/><Relationship Id="rId2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1" Type="http://schemas.openxmlformats.org/officeDocument/2006/relationships/image" Target="../media/image23.jpg"/><Relationship Id="rId2" Type="http://schemas.openxmlformats.org/officeDocument/2006/relationships/image" Target="../media/image2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png"/><Relationship Id="rId6" Type="http://schemas.openxmlformats.org/officeDocument/2006/relationships/image" Target="../media/image32.jpeg"/><Relationship Id="rId7" Type="http://schemas.openxmlformats.org/officeDocument/2006/relationships/image" Target="../media/image33.jpeg"/><Relationship Id="rId1" Type="http://schemas.openxmlformats.org/officeDocument/2006/relationships/image" Target="../media/image27.png"/><Relationship Id="rId2" Type="http://schemas.openxmlformats.org/officeDocument/2006/relationships/image" Target="../media/image2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B8373-5C56-A544-83C5-F6C26F56CC6E}" type="doc">
      <dgm:prSet loTypeId="urn:microsoft.com/office/officeart/2005/8/layout/pList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F826CA2-92CC-C540-83CA-1FE2363036F3}">
      <dgm:prSet/>
      <dgm:spPr/>
      <dgm:t>
        <a:bodyPr anchor="ctr"/>
        <a:lstStyle/>
        <a:p>
          <a:r>
            <a:rPr lang="es-ES" dirty="0" smtClean="0"/>
            <a:t>Voluntad</a:t>
          </a:r>
          <a:endParaRPr lang="es-ES" dirty="0"/>
        </a:p>
      </dgm:t>
    </dgm:pt>
    <dgm:pt modelId="{4E1202CB-8F25-9C4F-88AB-DBDEEDADA7AF}" type="parTrans" cxnId="{48E3BE5C-BAB3-9B4E-9473-3EB15CEF97C5}">
      <dgm:prSet/>
      <dgm:spPr/>
      <dgm:t>
        <a:bodyPr/>
        <a:lstStyle/>
        <a:p>
          <a:endParaRPr lang="es-ES"/>
        </a:p>
      </dgm:t>
    </dgm:pt>
    <dgm:pt modelId="{39451522-415E-244C-87A1-F363CEBEE410}" type="sibTrans" cxnId="{48E3BE5C-BAB3-9B4E-9473-3EB15CEF97C5}">
      <dgm:prSet/>
      <dgm:spPr/>
      <dgm:t>
        <a:bodyPr/>
        <a:lstStyle/>
        <a:p>
          <a:endParaRPr lang="es-ES"/>
        </a:p>
      </dgm:t>
    </dgm:pt>
    <dgm:pt modelId="{30EDF8D9-D38A-0743-AF0D-4DBE1BD978C7}">
      <dgm:prSet phldrT="[Texto]"/>
      <dgm:spPr/>
      <dgm:t>
        <a:bodyPr anchor="ctr"/>
        <a:lstStyle/>
        <a:p>
          <a:r>
            <a:rPr lang="es-ES" dirty="0" smtClean="0"/>
            <a:t>Discriminación</a:t>
          </a:r>
          <a:endParaRPr lang="es-ES" dirty="0"/>
        </a:p>
      </dgm:t>
    </dgm:pt>
    <dgm:pt modelId="{7805DB46-F947-C847-9B5E-B1FA10B2DFE3}" type="parTrans" cxnId="{E5D1C6E8-8443-8944-BAE4-E1D5B8F33F1C}">
      <dgm:prSet/>
      <dgm:spPr/>
      <dgm:t>
        <a:bodyPr/>
        <a:lstStyle/>
        <a:p>
          <a:endParaRPr lang="es-ES"/>
        </a:p>
      </dgm:t>
    </dgm:pt>
    <dgm:pt modelId="{D86A4C4D-3909-8B45-8566-A9C5A346C989}" type="sibTrans" cxnId="{E5D1C6E8-8443-8944-BAE4-E1D5B8F33F1C}">
      <dgm:prSet/>
      <dgm:spPr/>
      <dgm:t>
        <a:bodyPr/>
        <a:lstStyle/>
        <a:p>
          <a:endParaRPr lang="es-ES"/>
        </a:p>
      </dgm:t>
    </dgm:pt>
    <dgm:pt modelId="{0C8EB0E5-3E03-054A-9B26-574066897A54}">
      <dgm:prSet phldrT="[Texto]"/>
      <dgm:spPr/>
      <dgm:t>
        <a:bodyPr anchor="ctr"/>
        <a:lstStyle/>
        <a:p>
          <a:r>
            <a:rPr lang="es-ES" smtClean="0"/>
            <a:t>Guía</a:t>
          </a:r>
          <a:endParaRPr lang="es-ES" dirty="0"/>
        </a:p>
      </dgm:t>
    </dgm:pt>
    <dgm:pt modelId="{BB8C4CC6-F7E6-EA43-9194-AB18639C6D9C}" type="parTrans" cxnId="{185C6DB4-17AB-2E46-A83A-7D213619A128}">
      <dgm:prSet/>
      <dgm:spPr/>
      <dgm:t>
        <a:bodyPr/>
        <a:lstStyle/>
        <a:p>
          <a:endParaRPr lang="es-ES"/>
        </a:p>
      </dgm:t>
    </dgm:pt>
    <dgm:pt modelId="{C3552ED8-3820-D948-9D9E-33218E26FA8A}" type="sibTrans" cxnId="{185C6DB4-17AB-2E46-A83A-7D213619A128}">
      <dgm:prSet/>
      <dgm:spPr/>
      <dgm:t>
        <a:bodyPr/>
        <a:lstStyle/>
        <a:p>
          <a:endParaRPr lang="es-ES"/>
        </a:p>
      </dgm:t>
    </dgm:pt>
    <dgm:pt modelId="{438BF4E3-E318-2346-8D28-99CD330C1631}">
      <dgm:prSet phldrT="[Texto]"/>
      <dgm:spPr/>
      <dgm:t>
        <a:bodyPr anchor="ctr"/>
        <a:lstStyle/>
        <a:p>
          <a:r>
            <a:rPr lang="es-ES" dirty="0" smtClean="0"/>
            <a:t>Riegos</a:t>
          </a:r>
          <a:endParaRPr lang="es-ES" dirty="0"/>
        </a:p>
      </dgm:t>
    </dgm:pt>
    <dgm:pt modelId="{4F433202-DB8D-0E40-BE92-F4ECAC4395E1}" type="parTrans" cxnId="{93631824-A993-8148-85DA-B3E195BBC0BB}">
      <dgm:prSet/>
      <dgm:spPr/>
      <dgm:t>
        <a:bodyPr/>
        <a:lstStyle/>
        <a:p>
          <a:endParaRPr lang="es-ES"/>
        </a:p>
      </dgm:t>
    </dgm:pt>
    <dgm:pt modelId="{5BCE92A4-F027-1045-849D-62BB41F7DEED}" type="sibTrans" cxnId="{93631824-A993-8148-85DA-B3E195BBC0BB}">
      <dgm:prSet/>
      <dgm:spPr/>
      <dgm:t>
        <a:bodyPr/>
        <a:lstStyle/>
        <a:p>
          <a:endParaRPr lang="es-ES"/>
        </a:p>
      </dgm:t>
    </dgm:pt>
    <dgm:pt modelId="{623020D1-622A-2943-BE92-4DB17D416B2E}" type="pres">
      <dgm:prSet presAssocID="{4DBB8373-5C56-A544-83C5-F6C26F56CC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F958F38-E258-2B4E-8001-9A378E5E2696}" type="pres">
      <dgm:prSet presAssocID="{4DBB8373-5C56-A544-83C5-F6C26F56CC6E}" presName="bkgdShp" presStyleLbl="alignAccFollowNode1" presStyleIdx="0" presStyleCnt="1" custLinFactNeighborX="-1099"/>
      <dgm:spPr/>
      <dgm:t>
        <a:bodyPr/>
        <a:lstStyle/>
        <a:p>
          <a:endParaRPr lang="es-ES"/>
        </a:p>
      </dgm:t>
    </dgm:pt>
    <dgm:pt modelId="{1852AB0F-7C7A-9E46-BF7C-715ECB41477D}" type="pres">
      <dgm:prSet presAssocID="{4DBB8373-5C56-A544-83C5-F6C26F56CC6E}" presName="linComp" presStyleCnt="0"/>
      <dgm:spPr/>
      <dgm:t>
        <a:bodyPr/>
        <a:lstStyle/>
        <a:p>
          <a:endParaRPr lang="es-ES"/>
        </a:p>
      </dgm:t>
    </dgm:pt>
    <dgm:pt modelId="{4FE2E0C0-1CAD-3340-AEB5-99D51A7DC8FE}" type="pres">
      <dgm:prSet presAssocID="{7F826CA2-92CC-C540-83CA-1FE2363036F3}" presName="compNode" presStyleCnt="0"/>
      <dgm:spPr/>
      <dgm:t>
        <a:bodyPr/>
        <a:lstStyle/>
        <a:p>
          <a:endParaRPr lang="es-ES"/>
        </a:p>
      </dgm:t>
    </dgm:pt>
    <dgm:pt modelId="{29C624F4-DBCC-0E4D-B632-900DF74DBD25}" type="pres">
      <dgm:prSet presAssocID="{7F826CA2-92CC-C540-83CA-1FE2363036F3}" presName="node" presStyleLbl="node1" presStyleIdx="0" presStyleCnt="4" custScaleY="31034" custLinFactNeighborX="-2738" custLinFactNeighborY="-449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DE5880-674F-1945-8529-9CACC9C6491D}" type="pres">
      <dgm:prSet presAssocID="{7F826CA2-92CC-C540-83CA-1FE2363036F3}" presName="invisiNode" presStyleLbl="node1" presStyleIdx="0" presStyleCnt="4"/>
      <dgm:spPr/>
      <dgm:t>
        <a:bodyPr/>
        <a:lstStyle/>
        <a:p>
          <a:endParaRPr lang="es-ES"/>
        </a:p>
      </dgm:t>
    </dgm:pt>
    <dgm:pt modelId="{0CAB8392-5374-7742-8204-4D2B0F35F55B}" type="pres">
      <dgm:prSet presAssocID="{7F826CA2-92CC-C540-83CA-1FE2363036F3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ES"/>
        </a:p>
      </dgm:t>
    </dgm:pt>
    <dgm:pt modelId="{8D4D756F-074C-4E48-8331-8F0C136BBB41}" type="pres">
      <dgm:prSet presAssocID="{39451522-415E-244C-87A1-F363CEBEE41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324A944-10AE-D041-A27C-FB596912E3BF}" type="pres">
      <dgm:prSet presAssocID="{30EDF8D9-D38A-0743-AF0D-4DBE1BD978C7}" presName="compNode" presStyleCnt="0"/>
      <dgm:spPr/>
      <dgm:t>
        <a:bodyPr/>
        <a:lstStyle/>
        <a:p>
          <a:endParaRPr lang="es-ES"/>
        </a:p>
      </dgm:t>
    </dgm:pt>
    <dgm:pt modelId="{4F43CD27-FB6B-3B4B-BF9E-952434BC6F05}" type="pres">
      <dgm:prSet presAssocID="{30EDF8D9-D38A-0743-AF0D-4DBE1BD978C7}" presName="node" presStyleLbl="node1" presStyleIdx="1" presStyleCnt="4" custScaleY="31034" custLinFactNeighborX="-2738" custLinFactNeighborY="-449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597F99-89E8-3F4D-B50C-2E1D25F9FA2D}" type="pres">
      <dgm:prSet presAssocID="{30EDF8D9-D38A-0743-AF0D-4DBE1BD978C7}" presName="invisiNode" presStyleLbl="node1" presStyleIdx="1" presStyleCnt="4"/>
      <dgm:spPr/>
      <dgm:t>
        <a:bodyPr/>
        <a:lstStyle/>
        <a:p>
          <a:endParaRPr lang="es-ES"/>
        </a:p>
      </dgm:t>
    </dgm:pt>
    <dgm:pt modelId="{E92170B5-5226-8245-9736-42BCCD9CB9D4}" type="pres">
      <dgm:prSet presAssocID="{30EDF8D9-D38A-0743-AF0D-4DBE1BD978C7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ES"/>
        </a:p>
      </dgm:t>
    </dgm:pt>
    <dgm:pt modelId="{E490F502-F34D-374D-9044-01BFB725484A}" type="pres">
      <dgm:prSet presAssocID="{D86A4C4D-3909-8B45-8566-A9C5A346C989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D624B35-410D-6342-A1FC-8E97E54D448C}" type="pres">
      <dgm:prSet presAssocID="{0C8EB0E5-3E03-054A-9B26-574066897A54}" presName="compNode" presStyleCnt="0"/>
      <dgm:spPr/>
      <dgm:t>
        <a:bodyPr/>
        <a:lstStyle/>
        <a:p>
          <a:endParaRPr lang="es-ES"/>
        </a:p>
      </dgm:t>
    </dgm:pt>
    <dgm:pt modelId="{E5A01AB4-AAD6-6648-A183-E9B1FE64A77A}" type="pres">
      <dgm:prSet presAssocID="{0C8EB0E5-3E03-054A-9B26-574066897A54}" presName="node" presStyleLbl="node1" presStyleIdx="2" presStyleCnt="4" custScaleY="31034" custLinFactNeighborX="-2738" custLinFactNeighborY="-449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1124B3-F199-BE41-8C28-92D0B2BE03C0}" type="pres">
      <dgm:prSet presAssocID="{0C8EB0E5-3E03-054A-9B26-574066897A54}" presName="invisiNode" presStyleLbl="node1" presStyleIdx="2" presStyleCnt="4"/>
      <dgm:spPr/>
      <dgm:t>
        <a:bodyPr/>
        <a:lstStyle/>
        <a:p>
          <a:endParaRPr lang="es-ES"/>
        </a:p>
      </dgm:t>
    </dgm:pt>
    <dgm:pt modelId="{D157F5F7-48F7-3B46-B669-E42B421C19BA}" type="pres">
      <dgm:prSet presAssocID="{0C8EB0E5-3E03-054A-9B26-574066897A54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s-ES"/>
        </a:p>
      </dgm:t>
    </dgm:pt>
    <dgm:pt modelId="{F715B4D2-F06C-AE43-9746-0F4B2908AD42}" type="pres">
      <dgm:prSet presAssocID="{C3552ED8-3820-D948-9D9E-33218E26FA8A}" presName="sibTrans" presStyleLbl="sibTrans2D1" presStyleIdx="0" presStyleCnt="0"/>
      <dgm:spPr/>
      <dgm:t>
        <a:bodyPr/>
        <a:lstStyle/>
        <a:p>
          <a:endParaRPr lang="es-ES"/>
        </a:p>
      </dgm:t>
    </dgm:pt>
    <dgm:pt modelId="{B5167DF7-1354-924C-AF54-E6DC878D4A96}" type="pres">
      <dgm:prSet presAssocID="{438BF4E3-E318-2346-8D28-99CD330C1631}" presName="compNode" presStyleCnt="0"/>
      <dgm:spPr/>
      <dgm:t>
        <a:bodyPr/>
        <a:lstStyle/>
        <a:p>
          <a:endParaRPr lang="es-ES"/>
        </a:p>
      </dgm:t>
    </dgm:pt>
    <dgm:pt modelId="{D2C5CB21-7003-194F-8710-7002742FAA62}" type="pres">
      <dgm:prSet presAssocID="{438BF4E3-E318-2346-8D28-99CD330C1631}" presName="node" presStyleLbl="node1" presStyleIdx="3" presStyleCnt="4" custScaleY="31034" custLinFactNeighborX="-2738" custLinFactNeighborY="-449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9EC7DD-4D3B-3448-984D-2A4300D4FE47}" type="pres">
      <dgm:prSet presAssocID="{438BF4E3-E318-2346-8D28-99CD330C1631}" presName="invisiNode" presStyleLbl="node1" presStyleIdx="3" presStyleCnt="4"/>
      <dgm:spPr/>
      <dgm:t>
        <a:bodyPr/>
        <a:lstStyle/>
        <a:p>
          <a:endParaRPr lang="es-ES"/>
        </a:p>
      </dgm:t>
    </dgm:pt>
    <dgm:pt modelId="{148AB42E-1CF3-8D42-90F6-B086547D9AD7}" type="pres">
      <dgm:prSet presAssocID="{438BF4E3-E318-2346-8D28-99CD330C163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s-ES"/>
        </a:p>
      </dgm:t>
    </dgm:pt>
  </dgm:ptLst>
  <dgm:cxnLst>
    <dgm:cxn modelId="{48E3BE5C-BAB3-9B4E-9473-3EB15CEF97C5}" srcId="{4DBB8373-5C56-A544-83C5-F6C26F56CC6E}" destId="{7F826CA2-92CC-C540-83CA-1FE2363036F3}" srcOrd="0" destOrd="0" parTransId="{4E1202CB-8F25-9C4F-88AB-DBDEEDADA7AF}" sibTransId="{39451522-415E-244C-87A1-F363CEBEE410}"/>
    <dgm:cxn modelId="{E5D1C6E8-8443-8944-BAE4-E1D5B8F33F1C}" srcId="{4DBB8373-5C56-A544-83C5-F6C26F56CC6E}" destId="{30EDF8D9-D38A-0743-AF0D-4DBE1BD978C7}" srcOrd="1" destOrd="0" parTransId="{7805DB46-F947-C847-9B5E-B1FA10B2DFE3}" sibTransId="{D86A4C4D-3909-8B45-8566-A9C5A346C989}"/>
    <dgm:cxn modelId="{BBB181E8-6C53-E54F-B2FD-ED6E43F7F9CD}" type="presOf" srcId="{438BF4E3-E318-2346-8D28-99CD330C1631}" destId="{D2C5CB21-7003-194F-8710-7002742FAA62}" srcOrd="0" destOrd="0" presId="urn:microsoft.com/office/officeart/2005/8/layout/pList2"/>
    <dgm:cxn modelId="{185C6DB4-17AB-2E46-A83A-7D213619A128}" srcId="{4DBB8373-5C56-A544-83C5-F6C26F56CC6E}" destId="{0C8EB0E5-3E03-054A-9B26-574066897A54}" srcOrd="2" destOrd="0" parTransId="{BB8C4CC6-F7E6-EA43-9194-AB18639C6D9C}" sibTransId="{C3552ED8-3820-D948-9D9E-33218E26FA8A}"/>
    <dgm:cxn modelId="{90065979-E8C0-C546-93B7-9E2099623EC5}" type="presOf" srcId="{30EDF8D9-D38A-0743-AF0D-4DBE1BD978C7}" destId="{4F43CD27-FB6B-3B4B-BF9E-952434BC6F05}" srcOrd="0" destOrd="0" presId="urn:microsoft.com/office/officeart/2005/8/layout/pList2"/>
    <dgm:cxn modelId="{94FAAC20-CA7B-FE42-8680-33F5F2C7E59A}" type="presOf" srcId="{0C8EB0E5-3E03-054A-9B26-574066897A54}" destId="{E5A01AB4-AAD6-6648-A183-E9B1FE64A77A}" srcOrd="0" destOrd="0" presId="urn:microsoft.com/office/officeart/2005/8/layout/pList2"/>
    <dgm:cxn modelId="{3BCAA33A-1F72-F44E-8DBA-6953AF5B44FB}" type="presOf" srcId="{4DBB8373-5C56-A544-83C5-F6C26F56CC6E}" destId="{623020D1-622A-2943-BE92-4DB17D416B2E}" srcOrd="0" destOrd="0" presId="urn:microsoft.com/office/officeart/2005/8/layout/pList2"/>
    <dgm:cxn modelId="{93631824-A993-8148-85DA-B3E195BBC0BB}" srcId="{4DBB8373-5C56-A544-83C5-F6C26F56CC6E}" destId="{438BF4E3-E318-2346-8D28-99CD330C1631}" srcOrd="3" destOrd="0" parTransId="{4F433202-DB8D-0E40-BE92-F4ECAC4395E1}" sibTransId="{5BCE92A4-F027-1045-849D-62BB41F7DEED}"/>
    <dgm:cxn modelId="{CD02DF53-46F3-4A4A-93D7-C3A80FEA35FC}" type="presOf" srcId="{7F826CA2-92CC-C540-83CA-1FE2363036F3}" destId="{29C624F4-DBCC-0E4D-B632-900DF74DBD25}" srcOrd="0" destOrd="0" presId="urn:microsoft.com/office/officeart/2005/8/layout/pList2"/>
    <dgm:cxn modelId="{3E2ED4A2-8D1E-344C-BE17-A35080804E34}" type="presOf" srcId="{39451522-415E-244C-87A1-F363CEBEE410}" destId="{8D4D756F-074C-4E48-8331-8F0C136BBB41}" srcOrd="0" destOrd="0" presId="urn:microsoft.com/office/officeart/2005/8/layout/pList2"/>
    <dgm:cxn modelId="{A9026317-E3F4-844A-88CF-CD202A0BB484}" type="presOf" srcId="{D86A4C4D-3909-8B45-8566-A9C5A346C989}" destId="{E490F502-F34D-374D-9044-01BFB725484A}" srcOrd="0" destOrd="0" presId="urn:microsoft.com/office/officeart/2005/8/layout/pList2"/>
    <dgm:cxn modelId="{7F2293D7-B424-1745-9F5C-552515DC5BF8}" type="presOf" srcId="{C3552ED8-3820-D948-9D9E-33218E26FA8A}" destId="{F715B4D2-F06C-AE43-9746-0F4B2908AD42}" srcOrd="0" destOrd="0" presId="urn:microsoft.com/office/officeart/2005/8/layout/pList2"/>
    <dgm:cxn modelId="{CC741876-5F67-3E4C-97FF-2EFA43FE08B1}" type="presParOf" srcId="{623020D1-622A-2943-BE92-4DB17D416B2E}" destId="{6F958F38-E258-2B4E-8001-9A378E5E2696}" srcOrd="0" destOrd="0" presId="urn:microsoft.com/office/officeart/2005/8/layout/pList2"/>
    <dgm:cxn modelId="{4AE12139-520B-FF4F-90DF-6F93B0543DE2}" type="presParOf" srcId="{623020D1-622A-2943-BE92-4DB17D416B2E}" destId="{1852AB0F-7C7A-9E46-BF7C-715ECB41477D}" srcOrd="1" destOrd="0" presId="urn:microsoft.com/office/officeart/2005/8/layout/pList2"/>
    <dgm:cxn modelId="{C48FD710-D577-4943-90F8-53BFFEFCC9F2}" type="presParOf" srcId="{1852AB0F-7C7A-9E46-BF7C-715ECB41477D}" destId="{4FE2E0C0-1CAD-3340-AEB5-99D51A7DC8FE}" srcOrd="0" destOrd="0" presId="urn:microsoft.com/office/officeart/2005/8/layout/pList2"/>
    <dgm:cxn modelId="{AE8A0EAF-956D-4242-A1E9-AB87B77D2AB1}" type="presParOf" srcId="{4FE2E0C0-1CAD-3340-AEB5-99D51A7DC8FE}" destId="{29C624F4-DBCC-0E4D-B632-900DF74DBD25}" srcOrd="0" destOrd="0" presId="urn:microsoft.com/office/officeart/2005/8/layout/pList2"/>
    <dgm:cxn modelId="{8DDA3AE4-3E80-D94F-B1D8-BF63ED1913B2}" type="presParOf" srcId="{4FE2E0C0-1CAD-3340-AEB5-99D51A7DC8FE}" destId="{2BDE5880-674F-1945-8529-9CACC9C6491D}" srcOrd="1" destOrd="0" presId="urn:microsoft.com/office/officeart/2005/8/layout/pList2"/>
    <dgm:cxn modelId="{550BDA90-2F0E-B14A-9B6C-94E40B66D69B}" type="presParOf" srcId="{4FE2E0C0-1CAD-3340-AEB5-99D51A7DC8FE}" destId="{0CAB8392-5374-7742-8204-4D2B0F35F55B}" srcOrd="2" destOrd="0" presId="urn:microsoft.com/office/officeart/2005/8/layout/pList2"/>
    <dgm:cxn modelId="{7FB59EEE-1941-2540-92BC-01D1A3287885}" type="presParOf" srcId="{1852AB0F-7C7A-9E46-BF7C-715ECB41477D}" destId="{8D4D756F-074C-4E48-8331-8F0C136BBB41}" srcOrd="1" destOrd="0" presId="urn:microsoft.com/office/officeart/2005/8/layout/pList2"/>
    <dgm:cxn modelId="{E1CA26A7-52F4-F242-86BF-8CF9C22A1617}" type="presParOf" srcId="{1852AB0F-7C7A-9E46-BF7C-715ECB41477D}" destId="{5324A944-10AE-D041-A27C-FB596912E3BF}" srcOrd="2" destOrd="0" presId="urn:microsoft.com/office/officeart/2005/8/layout/pList2"/>
    <dgm:cxn modelId="{2C5D6340-096A-5D40-BCAB-E0E77FE5F6CF}" type="presParOf" srcId="{5324A944-10AE-D041-A27C-FB596912E3BF}" destId="{4F43CD27-FB6B-3B4B-BF9E-952434BC6F05}" srcOrd="0" destOrd="0" presId="urn:microsoft.com/office/officeart/2005/8/layout/pList2"/>
    <dgm:cxn modelId="{B8146C65-550F-C44C-A420-9A5D1AB3DF71}" type="presParOf" srcId="{5324A944-10AE-D041-A27C-FB596912E3BF}" destId="{21597F99-89E8-3F4D-B50C-2E1D25F9FA2D}" srcOrd="1" destOrd="0" presId="urn:microsoft.com/office/officeart/2005/8/layout/pList2"/>
    <dgm:cxn modelId="{DDC543E6-C889-3D4F-9D05-1533B68D189D}" type="presParOf" srcId="{5324A944-10AE-D041-A27C-FB596912E3BF}" destId="{E92170B5-5226-8245-9736-42BCCD9CB9D4}" srcOrd="2" destOrd="0" presId="urn:microsoft.com/office/officeart/2005/8/layout/pList2"/>
    <dgm:cxn modelId="{902430B4-F347-F74C-9E40-9496AC54F78C}" type="presParOf" srcId="{1852AB0F-7C7A-9E46-BF7C-715ECB41477D}" destId="{E490F502-F34D-374D-9044-01BFB725484A}" srcOrd="3" destOrd="0" presId="urn:microsoft.com/office/officeart/2005/8/layout/pList2"/>
    <dgm:cxn modelId="{1B582E2B-91D7-6846-B001-EA7E45E72502}" type="presParOf" srcId="{1852AB0F-7C7A-9E46-BF7C-715ECB41477D}" destId="{AD624B35-410D-6342-A1FC-8E97E54D448C}" srcOrd="4" destOrd="0" presId="urn:microsoft.com/office/officeart/2005/8/layout/pList2"/>
    <dgm:cxn modelId="{61E740E7-0BCB-7F48-A2EB-AB5671C714E5}" type="presParOf" srcId="{AD624B35-410D-6342-A1FC-8E97E54D448C}" destId="{E5A01AB4-AAD6-6648-A183-E9B1FE64A77A}" srcOrd="0" destOrd="0" presId="urn:microsoft.com/office/officeart/2005/8/layout/pList2"/>
    <dgm:cxn modelId="{7E687E9B-E1FA-6244-BFAB-1DD94CF06959}" type="presParOf" srcId="{AD624B35-410D-6342-A1FC-8E97E54D448C}" destId="{B31124B3-F199-BE41-8C28-92D0B2BE03C0}" srcOrd="1" destOrd="0" presId="urn:microsoft.com/office/officeart/2005/8/layout/pList2"/>
    <dgm:cxn modelId="{9F5E0EDC-F7D5-D14A-BB89-335060C92FE4}" type="presParOf" srcId="{AD624B35-410D-6342-A1FC-8E97E54D448C}" destId="{D157F5F7-48F7-3B46-B669-E42B421C19BA}" srcOrd="2" destOrd="0" presId="urn:microsoft.com/office/officeart/2005/8/layout/pList2"/>
    <dgm:cxn modelId="{8CB35FED-6D69-F644-80E2-5A38EE1B71D3}" type="presParOf" srcId="{1852AB0F-7C7A-9E46-BF7C-715ECB41477D}" destId="{F715B4D2-F06C-AE43-9746-0F4B2908AD42}" srcOrd="5" destOrd="0" presId="urn:microsoft.com/office/officeart/2005/8/layout/pList2"/>
    <dgm:cxn modelId="{31A11AC1-50D8-5A4A-8597-0E278387F8C0}" type="presParOf" srcId="{1852AB0F-7C7A-9E46-BF7C-715ECB41477D}" destId="{B5167DF7-1354-924C-AF54-E6DC878D4A96}" srcOrd="6" destOrd="0" presId="urn:microsoft.com/office/officeart/2005/8/layout/pList2"/>
    <dgm:cxn modelId="{0CEEA950-A240-0D4A-AC60-C723E4949002}" type="presParOf" srcId="{B5167DF7-1354-924C-AF54-E6DC878D4A96}" destId="{D2C5CB21-7003-194F-8710-7002742FAA62}" srcOrd="0" destOrd="0" presId="urn:microsoft.com/office/officeart/2005/8/layout/pList2"/>
    <dgm:cxn modelId="{03531719-1460-E645-81E4-AAD40ED91374}" type="presParOf" srcId="{B5167DF7-1354-924C-AF54-E6DC878D4A96}" destId="{1E9EC7DD-4D3B-3448-984D-2A4300D4FE47}" srcOrd="1" destOrd="0" presId="urn:microsoft.com/office/officeart/2005/8/layout/pList2"/>
    <dgm:cxn modelId="{05803D83-DBC6-A945-AD71-E4F8639B93F3}" type="presParOf" srcId="{B5167DF7-1354-924C-AF54-E6DC878D4A96}" destId="{148AB42E-1CF3-8D42-90F6-B086547D9AD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94874-63FB-4559-8E38-9F5A8976E391}" type="doc">
      <dgm:prSet loTypeId="urn:microsoft.com/office/officeart/2005/8/layout/equation1" loCatId="list" qsTypeId="urn:microsoft.com/office/officeart/2005/8/quickstyle/simple1" qsCatId="simple" csTypeId="urn:microsoft.com/office/officeart/2005/8/colors/colorful1" csCatId="colorful" phldr="1"/>
      <dgm:spPr/>
    </dgm:pt>
    <dgm:pt modelId="{60346746-039D-4845-BEDC-B953CE25DBEB}">
      <dgm:prSet phldrT="[Texto]"/>
      <dgm:spPr/>
      <dgm:t>
        <a:bodyPr/>
        <a:lstStyle/>
        <a:p>
          <a:r>
            <a:rPr lang="es-MX" dirty="0" smtClean="0"/>
            <a:t>App para el desplazamiento </a:t>
          </a:r>
          <a:endParaRPr lang="es-MX" dirty="0"/>
        </a:p>
      </dgm:t>
    </dgm:pt>
    <dgm:pt modelId="{16FCC341-3A50-46A5-95D7-439F70222B9B}" type="parTrans" cxnId="{20AE5043-7ECA-431E-B7CB-B23F4C064D8A}">
      <dgm:prSet/>
      <dgm:spPr/>
      <dgm:t>
        <a:bodyPr/>
        <a:lstStyle/>
        <a:p>
          <a:endParaRPr lang="es-MX"/>
        </a:p>
      </dgm:t>
    </dgm:pt>
    <dgm:pt modelId="{ABBF7734-76EF-447A-AD40-E43480A78CB1}" type="sibTrans" cxnId="{20AE5043-7ECA-431E-B7CB-B23F4C064D8A}">
      <dgm:prSet/>
      <dgm:spPr/>
      <dgm:t>
        <a:bodyPr/>
        <a:lstStyle/>
        <a:p>
          <a:endParaRPr lang="es-MX"/>
        </a:p>
      </dgm:t>
    </dgm:pt>
    <dgm:pt modelId="{55EEC8AD-B559-4D8A-91E1-EE8EE0779CF8}">
      <dgm:prSet phldrT="[Texto]"/>
      <dgm:spPr/>
      <dgm:t>
        <a:bodyPr/>
        <a:lstStyle/>
        <a:p>
          <a:r>
            <a:rPr lang="es-MX" dirty="0" smtClean="0"/>
            <a:t>Facilitar localización de transporte publico.</a:t>
          </a:r>
          <a:endParaRPr lang="es-MX" dirty="0"/>
        </a:p>
      </dgm:t>
    </dgm:pt>
    <dgm:pt modelId="{A15B7A57-1CB8-41E3-A067-EC656B1EC5EA}" type="parTrans" cxnId="{F28B0938-2272-4F65-A1DA-94A853944202}">
      <dgm:prSet/>
      <dgm:spPr/>
      <dgm:t>
        <a:bodyPr/>
        <a:lstStyle/>
        <a:p>
          <a:endParaRPr lang="es-MX"/>
        </a:p>
      </dgm:t>
    </dgm:pt>
    <dgm:pt modelId="{7090B0E4-6E59-4637-A7D4-B67B25742786}" type="sibTrans" cxnId="{F28B0938-2272-4F65-A1DA-94A853944202}">
      <dgm:prSet/>
      <dgm:spPr/>
      <dgm:t>
        <a:bodyPr/>
        <a:lstStyle/>
        <a:p>
          <a:endParaRPr lang="es-MX"/>
        </a:p>
      </dgm:t>
    </dgm:pt>
    <dgm:pt modelId="{3FC882F2-E7A2-4593-A4AC-1BFAF6C6D365}">
      <dgm:prSet phldrT="[Texto]"/>
      <dgm:spPr/>
      <dgm:t>
        <a:bodyPr/>
        <a:lstStyle/>
        <a:p>
          <a:r>
            <a:rPr lang="es-MX" dirty="0" smtClean="0"/>
            <a:t>Facilitiar el acceso a lugares de interes y de dificil accesibilidad.</a:t>
          </a:r>
          <a:endParaRPr lang="es-MX" dirty="0"/>
        </a:p>
      </dgm:t>
    </dgm:pt>
    <dgm:pt modelId="{1AF7E249-5F93-4651-BAAB-14371BB75E7E}" type="parTrans" cxnId="{335F6D45-4143-4D8A-B643-277FF5E1826C}">
      <dgm:prSet/>
      <dgm:spPr/>
      <dgm:t>
        <a:bodyPr/>
        <a:lstStyle/>
        <a:p>
          <a:endParaRPr lang="es-MX"/>
        </a:p>
      </dgm:t>
    </dgm:pt>
    <dgm:pt modelId="{8ADD1163-240F-4143-8416-9CF670B87739}" type="sibTrans" cxnId="{335F6D45-4143-4D8A-B643-277FF5E1826C}">
      <dgm:prSet/>
      <dgm:spPr/>
      <dgm:t>
        <a:bodyPr/>
        <a:lstStyle/>
        <a:p>
          <a:endParaRPr lang="es-MX"/>
        </a:p>
      </dgm:t>
    </dgm:pt>
    <dgm:pt modelId="{88902720-9549-6A41-8763-980344D5158E}" type="pres">
      <dgm:prSet presAssocID="{51594874-63FB-4559-8E38-9F5A8976E391}" presName="linearFlow" presStyleCnt="0">
        <dgm:presLayoutVars>
          <dgm:dir/>
          <dgm:resizeHandles val="exact"/>
        </dgm:presLayoutVars>
      </dgm:prSet>
      <dgm:spPr/>
    </dgm:pt>
    <dgm:pt modelId="{91BBFE0D-509A-1E42-862C-539BE1C90BC2}" type="pres">
      <dgm:prSet presAssocID="{60346746-039D-4845-BEDC-B953CE25DBEB}" presName="node" presStyleLbl="node1" presStyleIdx="0" presStyleCnt="3" custLinFactX="313646" custLinFactNeighborX="400000" custLinFactNeighborY="-29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ABC5AF-1C0C-DD48-8041-51563D7C831C}" type="pres">
      <dgm:prSet presAssocID="{ABBF7734-76EF-447A-AD40-E43480A78CB1}" presName="spacerL" presStyleCnt="0"/>
      <dgm:spPr/>
    </dgm:pt>
    <dgm:pt modelId="{3FB04606-A3EE-014A-8784-63623F9348A4}" type="pres">
      <dgm:prSet presAssocID="{ABBF7734-76EF-447A-AD40-E43480A78CB1}" presName="sibTrans" presStyleLbl="sibTrans2D1" presStyleIdx="0" presStyleCnt="2"/>
      <dgm:spPr/>
      <dgm:t>
        <a:bodyPr/>
        <a:lstStyle/>
        <a:p>
          <a:endParaRPr lang="es-ES"/>
        </a:p>
      </dgm:t>
    </dgm:pt>
    <dgm:pt modelId="{1E6150A5-9155-5C44-AEC2-AFD49686C8EC}" type="pres">
      <dgm:prSet presAssocID="{ABBF7734-76EF-447A-AD40-E43480A78CB1}" presName="spacerR" presStyleCnt="0"/>
      <dgm:spPr/>
    </dgm:pt>
    <dgm:pt modelId="{BC113E86-2479-E44F-8C60-2F2CAD3B197D}" type="pres">
      <dgm:prSet presAssocID="{55EEC8AD-B559-4D8A-91E1-EE8EE0779C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4F21FA-9A44-2742-9216-F83CAEC8EC9B}" type="pres">
      <dgm:prSet presAssocID="{7090B0E4-6E59-4637-A7D4-B67B25742786}" presName="spacerL" presStyleCnt="0"/>
      <dgm:spPr/>
    </dgm:pt>
    <dgm:pt modelId="{9831D3E7-96D3-9145-BFCE-F1533063AA73}" type="pres">
      <dgm:prSet presAssocID="{7090B0E4-6E59-4637-A7D4-B67B25742786}" presName="sibTrans" presStyleLbl="sibTrans2D1" presStyleIdx="1" presStyleCnt="2"/>
      <dgm:spPr/>
      <dgm:t>
        <a:bodyPr/>
        <a:lstStyle/>
        <a:p>
          <a:endParaRPr lang="es-ES"/>
        </a:p>
      </dgm:t>
    </dgm:pt>
    <dgm:pt modelId="{5E028B3B-3017-FF41-973C-210A9F6D62D4}" type="pres">
      <dgm:prSet presAssocID="{7090B0E4-6E59-4637-A7D4-B67B25742786}" presName="spacerR" presStyleCnt="0"/>
      <dgm:spPr/>
    </dgm:pt>
    <dgm:pt modelId="{4ACCFAC1-B5CF-9D48-8920-709A4D08ED35}" type="pres">
      <dgm:prSet presAssocID="{3FC882F2-E7A2-4593-A4AC-1BFAF6C6D365}" presName="node" presStyleLbl="node1" presStyleIdx="2" presStyleCnt="3" custLinFactX="-314334" custLinFactNeighborX="-400000" custLinFactNeighborY="-62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28B0938-2272-4F65-A1DA-94A853944202}" srcId="{51594874-63FB-4559-8E38-9F5A8976E391}" destId="{55EEC8AD-B559-4D8A-91E1-EE8EE0779CF8}" srcOrd="1" destOrd="0" parTransId="{A15B7A57-1CB8-41E3-A067-EC656B1EC5EA}" sibTransId="{7090B0E4-6E59-4637-A7D4-B67B25742786}"/>
    <dgm:cxn modelId="{20AE5043-7ECA-431E-B7CB-B23F4C064D8A}" srcId="{51594874-63FB-4559-8E38-9F5A8976E391}" destId="{60346746-039D-4845-BEDC-B953CE25DBEB}" srcOrd="0" destOrd="0" parTransId="{16FCC341-3A50-46A5-95D7-439F70222B9B}" sibTransId="{ABBF7734-76EF-447A-AD40-E43480A78CB1}"/>
    <dgm:cxn modelId="{48E8F148-6800-9148-A565-688A51FEB21D}" type="presOf" srcId="{55EEC8AD-B559-4D8A-91E1-EE8EE0779CF8}" destId="{BC113E86-2479-E44F-8C60-2F2CAD3B197D}" srcOrd="0" destOrd="0" presId="urn:microsoft.com/office/officeart/2005/8/layout/equation1"/>
    <dgm:cxn modelId="{7AB508A9-97CF-9841-BB2C-8729BC8701D2}" type="presOf" srcId="{3FC882F2-E7A2-4593-A4AC-1BFAF6C6D365}" destId="{4ACCFAC1-B5CF-9D48-8920-709A4D08ED35}" srcOrd="0" destOrd="0" presId="urn:microsoft.com/office/officeart/2005/8/layout/equation1"/>
    <dgm:cxn modelId="{335F6D45-4143-4D8A-B643-277FF5E1826C}" srcId="{51594874-63FB-4559-8E38-9F5A8976E391}" destId="{3FC882F2-E7A2-4593-A4AC-1BFAF6C6D365}" srcOrd="2" destOrd="0" parTransId="{1AF7E249-5F93-4651-BAAB-14371BB75E7E}" sibTransId="{8ADD1163-240F-4143-8416-9CF670B87739}"/>
    <dgm:cxn modelId="{B529BFDA-E24E-5044-B3D6-408B730577EA}" type="presOf" srcId="{7090B0E4-6E59-4637-A7D4-B67B25742786}" destId="{9831D3E7-96D3-9145-BFCE-F1533063AA73}" srcOrd="0" destOrd="0" presId="urn:microsoft.com/office/officeart/2005/8/layout/equation1"/>
    <dgm:cxn modelId="{0A8A7506-8D77-CE49-B629-91F600122788}" type="presOf" srcId="{60346746-039D-4845-BEDC-B953CE25DBEB}" destId="{91BBFE0D-509A-1E42-862C-539BE1C90BC2}" srcOrd="0" destOrd="0" presId="urn:microsoft.com/office/officeart/2005/8/layout/equation1"/>
    <dgm:cxn modelId="{1A9A9798-7BAE-AD45-BA6C-0C1A8197110C}" type="presOf" srcId="{ABBF7734-76EF-447A-AD40-E43480A78CB1}" destId="{3FB04606-A3EE-014A-8784-63623F9348A4}" srcOrd="0" destOrd="0" presId="urn:microsoft.com/office/officeart/2005/8/layout/equation1"/>
    <dgm:cxn modelId="{7E20984D-B078-734C-BD03-A1E008E0379E}" type="presOf" srcId="{51594874-63FB-4559-8E38-9F5A8976E391}" destId="{88902720-9549-6A41-8763-980344D5158E}" srcOrd="0" destOrd="0" presId="urn:microsoft.com/office/officeart/2005/8/layout/equation1"/>
    <dgm:cxn modelId="{9A51E634-E38B-C940-921D-CC83DE6903F4}" type="presParOf" srcId="{88902720-9549-6A41-8763-980344D5158E}" destId="{91BBFE0D-509A-1E42-862C-539BE1C90BC2}" srcOrd="0" destOrd="0" presId="urn:microsoft.com/office/officeart/2005/8/layout/equation1"/>
    <dgm:cxn modelId="{6DCA8C00-19DA-8A46-9CD8-129EE30144C5}" type="presParOf" srcId="{88902720-9549-6A41-8763-980344D5158E}" destId="{13ABC5AF-1C0C-DD48-8041-51563D7C831C}" srcOrd="1" destOrd="0" presId="urn:microsoft.com/office/officeart/2005/8/layout/equation1"/>
    <dgm:cxn modelId="{DD7DA41E-C370-354B-AA35-918AC66BC3BD}" type="presParOf" srcId="{88902720-9549-6A41-8763-980344D5158E}" destId="{3FB04606-A3EE-014A-8784-63623F9348A4}" srcOrd="2" destOrd="0" presId="urn:microsoft.com/office/officeart/2005/8/layout/equation1"/>
    <dgm:cxn modelId="{B3F6CA04-9F85-0E4B-BAD3-206149B108AF}" type="presParOf" srcId="{88902720-9549-6A41-8763-980344D5158E}" destId="{1E6150A5-9155-5C44-AEC2-AFD49686C8EC}" srcOrd="3" destOrd="0" presId="urn:microsoft.com/office/officeart/2005/8/layout/equation1"/>
    <dgm:cxn modelId="{D5A77818-3C13-CC40-80A1-BD89D785DA7B}" type="presParOf" srcId="{88902720-9549-6A41-8763-980344D5158E}" destId="{BC113E86-2479-E44F-8C60-2F2CAD3B197D}" srcOrd="4" destOrd="0" presId="urn:microsoft.com/office/officeart/2005/8/layout/equation1"/>
    <dgm:cxn modelId="{B6BA7821-9474-AC42-8699-A28A750AA368}" type="presParOf" srcId="{88902720-9549-6A41-8763-980344D5158E}" destId="{0B4F21FA-9A44-2742-9216-F83CAEC8EC9B}" srcOrd="5" destOrd="0" presId="urn:microsoft.com/office/officeart/2005/8/layout/equation1"/>
    <dgm:cxn modelId="{924B77F9-8811-474A-B7EC-190BC35796B1}" type="presParOf" srcId="{88902720-9549-6A41-8763-980344D5158E}" destId="{9831D3E7-96D3-9145-BFCE-F1533063AA73}" srcOrd="6" destOrd="0" presId="urn:microsoft.com/office/officeart/2005/8/layout/equation1"/>
    <dgm:cxn modelId="{E52B758E-5B9B-E04A-9CAD-8B4931450EAE}" type="presParOf" srcId="{88902720-9549-6A41-8763-980344D5158E}" destId="{5E028B3B-3017-FF41-973C-210A9F6D62D4}" srcOrd="7" destOrd="0" presId="urn:microsoft.com/office/officeart/2005/8/layout/equation1"/>
    <dgm:cxn modelId="{C7BE03CD-4B1E-E147-BE8D-6164EB5A1640}" type="presParOf" srcId="{88902720-9549-6A41-8763-980344D5158E}" destId="{4ACCFAC1-B5CF-9D48-8920-709A4D08ED35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C7EA1F-964C-614D-AACE-A7D6B5811109}" type="doc">
      <dgm:prSet loTypeId="urn:microsoft.com/office/officeart/2005/8/layout/cycle3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0F19DAF-EEBF-7142-AE4B-B761E24133F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Recolección de Requerimientos</a:t>
          </a:r>
          <a:endParaRPr lang="es-ES" dirty="0"/>
        </a:p>
      </dgm:t>
    </dgm:pt>
    <dgm:pt modelId="{E584FAC6-63C9-2C48-9843-48DC08DFB9C9}" type="parTrans" cxnId="{F87EB9EE-845B-6C45-976B-45A3EB041647}">
      <dgm:prSet/>
      <dgm:spPr/>
      <dgm:t>
        <a:bodyPr/>
        <a:lstStyle/>
        <a:p>
          <a:endParaRPr lang="es-ES"/>
        </a:p>
      </dgm:t>
    </dgm:pt>
    <dgm:pt modelId="{24C0D1AB-AA92-904C-9B2D-F7E2D565A416}" type="sibTrans" cxnId="{F87EB9EE-845B-6C45-976B-45A3EB041647}">
      <dgm:prSet/>
      <dgm:spPr/>
      <dgm:t>
        <a:bodyPr/>
        <a:lstStyle/>
        <a:p>
          <a:endParaRPr lang="es-ES"/>
        </a:p>
      </dgm:t>
    </dgm:pt>
    <dgm:pt modelId="{22CC706E-A7A2-8E45-BEA5-31FB9AB271F3}">
      <dgm:prSet phldrT="[Texto]"/>
      <dgm:spPr/>
      <dgm:t>
        <a:bodyPr/>
        <a:lstStyle/>
        <a:p>
          <a:r>
            <a:rPr lang="es-ES" dirty="0" smtClean="0"/>
            <a:t>Diseño y Análisis </a:t>
          </a:r>
          <a:endParaRPr lang="es-ES" dirty="0"/>
        </a:p>
      </dgm:t>
    </dgm:pt>
    <dgm:pt modelId="{F42ECC3D-F7F1-6E42-A504-1FEB76DFD195}" type="parTrans" cxnId="{FA0D414C-3D45-CB40-9965-2C81CF1EB6A1}">
      <dgm:prSet/>
      <dgm:spPr/>
      <dgm:t>
        <a:bodyPr/>
        <a:lstStyle/>
        <a:p>
          <a:endParaRPr lang="es-ES"/>
        </a:p>
      </dgm:t>
    </dgm:pt>
    <dgm:pt modelId="{4EE81514-6D6D-E049-95FD-7501408260C0}" type="sibTrans" cxnId="{FA0D414C-3D45-CB40-9965-2C81CF1EB6A1}">
      <dgm:prSet/>
      <dgm:spPr/>
      <dgm:t>
        <a:bodyPr/>
        <a:lstStyle/>
        <a:p>
          <a:endParaRPr lang="es-ES"/>
        </a:p>
      </dgm:t>
    </dgm:pt>
    <dgm:pt modelId="{9C93195E-A0FC-B542-B4DF-AEAA4E09FEF4}">
      <dgm:prSet phldrT="[Texto]"/>
      <dgm:spPr/>
      <dgm:t>
        <a:bodyPr/>
        <a:lstStyle/>
        <a:p>
          <a:r>
            <a:rPr lang="es-ES" dirty="0" smtClean="0"/>
            <a:t>Construcción del Prototipo</a:t>
          </a:r>
          <a:endParaRPr lang="es-ES" dirty="0"/>
        </a:p>
      </dgm:t>
    </dgm:pt>
    <dgm:pt modelId="{930E4232-3189-514F-B65A-84F66368C3C1}" type="parTrans" cxnId="{C3CF5F5D-CD75-794B-8C61-0949B174373B}">
      <dgm:prSet/>
      <dgm:spPr/>
      <dgm:t>
        <a:bodyPr/>
        <a:lstStyle/>
        <a:p>
          <a:endParaRPr lang="es-ES"/>
        </a:p>
      </dgm:t>
    </dgm:pt>
    <dgm:pt modelId="{B12CE9EA-F3ED-B046-A64C-F17A04571D86}" type="sibTrans" cxnId="{C3CF5F5D-CD75-794B-8C61-0949B174373B}">
      <dgm:prSet/>
      <dgm:spPr/>
      <dgm:t>
        <a:bodyPr/>
        <a:lstStyle/>
        <a:p>
          <a:endParaRPr lang="es-ES"/>
        </a:p>
      </dgm:t>
    </dgm:pt>
    <dgm:pt modelId="{2F8F8FE6-6D2E-7A4E-9FA6-5C52A8D6BAD0}">
      <dgm:prSet phldrT="[Texto]"/>
      <dgm:spPr/>
      <dgm:t>
        <a:bodyPr/>
        <a:lstStyle/>
        <a:p>
          <a:r>
            <a:rPr lang="es-ES" dirty="0" smtClean="0"/>
            <a:t>Evaluación del Prototipo</a:t>
          </a:r>
          <a:endParaRPr lang="es-ES" dirty="0"/>
        </a:p>
      </dgm:t>
    </dgm:pt>
    <dgm:pt modelId="{88F35AC5-4910-024E-9181-5D754F7FBFFB}" type="parTrans" cxnId="{3E6C7E48-9BF8-2249-A7C7-8B62F4789B7E}">
      <dgm:prSet/>
      <dgm:spPr/>
      <dgm:t>
        <a:bodyPr/>
        <a:lstStyle/>
        <a:p>
          <a:endParaRPr lang="es-ES"/>
        </a:p>
      </dgm:t>
    </dgm:pt>
    <dgm:pt modelId="{BF3980EA-5A7A-DB42-8688-5BD2D1B6DAA5}" type="sibTrans" cxnId="{3E6C7E48-9BF8-2249-A7C7-8B62F4789B7E}">
      <dgm:prSet/>
      <dgm:spPr/>
      <dgm:t>
        <a:bodyPr/>
        <a:lstStyle/>
        <a:p>
          <a:endParaRPr lang="es-ES"/>
        </a:p>
      </dgm:t>
    </dgm:pt>
    <dgm:pt modelId="{2491B952-5984-7742-8D75-9D848BE22882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 smtClean="0"/>
            <a:t>Iteración N</a:t>
          </a:r>
          <a:endParaRPr lang="es-ES" dirty="0"/>
        </a:p>
      </dgm:t>
    </dgm:pt>
    <dgm:pt modelId="{A72A0721-0D8A-B14A-8CB4-177931973984}" type="parTrans" cxnId="{8140861A-4D00-BF4E-8306-6E123139FFD7}">
      <dgm:prSet/>
      <dgm:spPr/>
      <dgm:t>
        <a:bodyPr/>
        <a:lstStyle/>
        <a:p>
          <a:endParaRPr lang="es-ES"/>
        </a:p>
      </dgm:t>
    </dgm:pt>
    <dgm:pt modelId="{3B0F9003-C95E-EF44-B255-954F5527751F}" type="sibTrans" cxnId="{8140861A-4D00-BF4E-8306-6E123139FFD7}">
      <dgm:prSet/>
      <dgm:spPr/>
      <dgm:t>
        <a:bodyPr/>
        <a:lstStyle/>
        <a:p>
          <a:endParaRPr lang="es-ES"/>
        </a:p>
      </dgm:t>
    </dgm:pt>
    <dgm:pt modelId="{B1E74F3A-48BD-A944-A9F3-042E8B32B96A}">
      <dgm:prSet phldrT="[Texto]"/>
      <dgm:spPr/>
      <dgm:t>
        <a:bodyPr/>
        <a:lstStyle/>
        <a:p>
          <a:r>
            <a:rPr lang="es-ES" dirty="0" smtClean="0"/>
            <a:t>Refinamiento del Prototipo</a:t>
          </a:r>
          <a:endParaRPr lang="es-ES" dirty="0"/>
        </a:p>
      </dgm:t>
    </dgm:pt>
    <dgm:pt modelId="{6A5DFD53-DDB8-A84C-8B10-7170DA2AFB32}" type="parTrans" cxnId="{13F4AA7C-829F-4643-81CD-A44219023CBE}">
      <dgm:prSet/>
      <dgm:spPr/>
      <dgm:t>
        <a:bodyPr/>
        <a:lstStyle/>
        <a:p>
          <a:endParaRPr lang="es-ES"/>
        </a:p>
      </dgm:t>
    </dgm:pt>
    <dgm:pt modelId="{182473C2-5161-9F4F-A561-F19E7696AB1E}" type="sibTrans" cxnId="{13F4AA7C-829F-4643-81CD-A44219023CBE}">
      <dgm:prSet/>
      <dgm:spPr/>
      <dgm:t>
        <a:bodyPr/>
        <a:lstStyle/>
        <a:p>
          <a:endParaRPr lang="es-ES"/>
        </a:p>
      </dgm:t>
    </dgm:pt>
    <dgm:pt modelId="{F7D26AFB-84DE-314D-AF9A-D9020A037E51}" type="pres">
      <dgm:prSet presAssocID="{A5C7EA1F-964C-614D-AACE-A7D6B58111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C24C0EC-BA50-904D-B5B0-289D618ECB1B}" type="pres">
      <dgm:prSet presAssocID="{A5C7EA1F-964C-614D-AACE-A7D6B5811109}" presName="cycle" presStyleCnt="0"/>
      <dgm:spPr/>
    </dgm:pt>
    <dgm:pt modelId="{56740598-1941-974C-8E6D-BE3CB836EAF5}" type="pres">
      <dgm:prSet presAssocID="{40F19DAF-EEBF-7142-AE4B-B761E24133F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92A100-3B51-884B-BDDE-53DF84C4FC8B}" type="pres">
      <dgm:prSet presAssocID="{24C0D1AB-AA92-904C-9B2D-F7E2D565A416}" presName="sibTransFirstNode" presStyleLbl="bgShp" presStyleIdx="0" presStyleCnt="1" custLinFactNeighborY="2750"/>
      <dgm:spPr/>
      <dgm:t>
        <a:bodyPr/>
        <a:lstStyle/>
        <a:p>
          <a:endParaRPr lang="es-ES"/>
        </a:p>
      </dgm:t>
    </dgm:pt>
    <dgm:pt modelId="{1B876508-0169-E545-AE3A-8C556529FD85}" type="pres">
      <dgm:prSet presAssocID="{22CC706E-A7A2-8E45-BEA5-31FB9AB271F3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8C02C-60D4-3E45-92AD-63CB45890FDE}" type="pres">
      <dgm:prSet presAssocID="{9C93195E-A0FC-B542-B4DF-AEAA4E09FEF4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51415A-B040-D64A-AE97-3A9CE6BADEB0}" type="pres">
      <dgm:prSet presAssocID="{2F8F8FE6-6D2E-7A4E-9FA6-5C52A8D6BAD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969A43-74E6-6648-B4A7-099C88E25B86}" type="pres">
      <dgm:prSet presAssocID="{B1E74F3A-48BD-A944-A9F3-042E8B32B96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D9CDD-7799-FA40-9EC8-BFCFBCF1F083}" type="pres">
      <dgm:prSet presAssocID="{2491B952-5984-7742-8D75-9D848BE22882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0060ACC-A798-524A-A3B2-B0D17AB63502}" type="presOf" srcId="{2F8F8FE6-6D2E-7A4E-9FA6-5C52A8D6BAD0}" destId="{D051415A-B040-D64A-AE97-3A9CE6BADEB0}" srcOrd="0" destOrd="0" presId="urn:microsoft.com/office/officeart/2005/8/layout/cycle3"/>
    <dgm:cxn modelId="{725EC9FB-A40D-174E-895F-0011C02561D4}" type="presOf" srcId="{A5C7EA1F-964C-614D-AACE-A7D6B5811109}" destId="{F7D26AFB-84DE-314D-AF9A-D9020A037E51}" srcOrd="0" destOrd="0" presId="urn:microsoft.com/office/officeart/2005/8/layout/cycle3"/>
    <dgm:cxn modelId="{8D2E49BD-AE0D-E84C-AAB6-8CCF433C57DE}" type="presOf" srcId="{40F19DAF-EEBF-7142-AE4B-B761E24133F2}" destId="{56740598-1941-974C-8E6D-BE3CB836EAF5}" srcOrd="0" destOrd="0" presId="urn:microsoft.com/office/officeart/2005/8/layout/cycle3"/>
    <dgm:cxn modelId="{13F4AA7C-829F-4643-81CD-A44219023CBE}" srcId="{A5C7EA1F-964C-614D-AACE-A7D6B5811109}" destId="{B1E74F3A-48BD-A944-A9F3-042E8B32B96A}" srcOrd="4" destOrd="0" parTransId="{6A5DFD53-DDB8-A84C-8B10-7170DA2AFB32}" sibTransId="{182473C2-5161-9F4F-A561-F19E7696AB1E}"/>
    <dgm:cxn modelId="{511D5311-0725-0143-9D19-D1A656E0BA11}" type="presOf" srcId="{B1E74F3A-48BD-A944-A9F3-042E8B32B96A}" destId="{0E969A43-74E6-6648-B4A7-099C88E25B86}" srcOrd="0" destOrd="0" presId="urn:microsoft.com/office/officeart/2005/8/layout/cycle3"/>
    <dgm:cxn modelId="{3E6C7E48-9BF8-2249-A7C7-8B62F4789B7E}" srcId="{A5C7EA1F-964C-614D-AACE-A7D6B5811109}" destId="{2F8F8FE6-6D2E-7A4E-9FA6-5C52A8D6BAD0}" srcOrd="3" destOrd="0" parTransId="{88F35AC5-4910-024E-9181-5D754F7FBFFB}" sibTransId="{BF3980EA-5A7A-DB42-8688-5BD2D1B6DAA5}"/>
    <dgm:cxn modelId="{8140861A-4D00-BF4E-8306-6E123139FFD7}" srcId="{A5C7EA1F-964C-614D-AACE-A7D6B5811109}" destId="{2491B952-5984-7742-8D75-9D848BE22882}" srcOrd="5" destOrd="0" parTransId="{A72A0721-0D8A-B14A-8CB4-177931973984}" sibTransId="{3B0F9003-C95E-EF44-B255-954F5527751F}"/>
    <dgm:cxn modelId="{FA0D414C-3D45-CB40-9965-2C81CF1EB6A1}" srcId="{A5C7EA1F-964C-614D-AACE-A7D6B5811109}" destId="{22CC706E-A7A2-8E45-BEA5-31FB9AB271F3}" srcOrd="1" destOrd="0" parTransId="{F42ECC3D-F7F1-6E42-A504-1FEB76DFD195}" sibTransId="{4EE81514-6D6D-E049-95FD-7501408260C0}"/>
    <dgm:cxn modelId="{37558179-DA2A-E040-8917-B6AE6F91A3AB}" type="presOf" srcId="{2491B952-5984-7742-8D75-9D848BE22882}" destId="{6AAD9CDD-7799-FA40-9EC8-BFCFBCF1F083}" srcOrd="0" destOrd="0" presId="urn:microsoft.com/office/officeart/2005/8/layout/cycle3"/>
    <dgm:cxn modelId="{F87EB9EE-845B-6C45-976B-45A3EB041647}" srcId="{A5C7EA1F-964C-614D-AACE-A7D6B5811109}" destId="{40F19DAF-EEBF-7142-AE4B-B761E24133F2}" srcOrd="0" destOrd="0" parTransId="{E584FAC6-63C9-2C48-9843-48DC08DFB9C9}" sibTransId="{24C0D1AB-AA92-904C-9B2D-F7E2D565A416}"/>
    <dgm:cxn modelId="{092B361F-6B59-3947-A4FA-6F4384BD6E81}" type="presOf" srcId="{22CC706E-A7A2-8E45-BEA5-31FB9AB271F3}" destId="{1B876508-0169-E545-AE3A-8C556529FD85}" srcOrd="0" destOrd="0" presId="urn:microsoft.com/office/officeart/2005/8/layout/cycle3"/>
    <dgm:cxn modelId="{FB978FFB-6275-AC4C-912E-6096344EF3D5}" type="presOf" srcId="{24C0D1AB-AA92-904C-9B2D-F7E2D565A416}" destId="{2B92A100-3B51-884B-BDDE-53DF84C4FC8B}" srcOrd="0" destOrd="0" presId="urn:microsoft.com/office/officeart/2005/8/layout/cycle3"/>
    <dgm:cxn modelId="{1BF455D3-AD46-A143-8173-EBE2B0C1F67C}" type="presOf" srcId="{9C93195E-A0FC-B542-B4DF-AEAA4E09FEF4}" destId="{82B8C02C-60D4-3E45-92AD-63CB45890FDE}" srcOrd="0" destOrd="0" presId="urn:microsoft.com/office/officeart/2005/8/layout/cycle3"/>
    <dgm:cxn modelId="{C3CF5F5D-CD75-794B-8C61-0949B174373B}" srcId="{A5C7EA1F-964C-614D-AACE-A7D6B5811109}" destId="{9C93195E-A0FC-B542-B4DF-AEAA4E09FEF4}" srcOrd="2" destOrd="0" parTransId="{930E4232-3189-514F-B65A-84F66368C3C1}" sibTransId="{B12CE9EA-F3ED-B046-A64C-F17A04571D86}"/>
    <dgm:cxn modelId="{1C1C4B31-B543-264E-9F27-D9C9A815ADF9}" type="presParOf" srcId="{F7D26AFB-84DE-314D-AF9A-D9020A037E51}" destId="{2C24C0EC-BA50-904D-B5B0-289D618ECB1B}" srcOrd="0" destOrd="0" presId="urn:microsoft.com/office/officeart/2005/8/layout/cycle3"/>
    <dgm:cxn modelId="{4193DEF1-5FB5-C24E-8268-D430B4ADD3AD}" type="presParOf" srcId="{2C24C0EC-BA50-904D-B5B0-289D618ECB1B}" destId="{56740598-1941-974C-8E6D-BE3CB836EAF5}" srcOrd="0" destOrd="0" presId="urn:microsoft.com/office/officeart/2005/8/layout/cycle3"/>
    <dgm:cxn modelId="{926E51ED-381A-C54A-878D-FCCB828091C7}" type="presParOf" srcId="{2C24C0EC-BA50-904D-B5B0-289D618ECB1B}" destId="{2B92A100-3B51-884B-BDDE-53DF84C4FC8B}" srcOrd="1" destOrd="0" presId="urn:microsoft.com/office/officeart/2005/8/layout/cycle3"/>
    <dgm:cxn modelId="{7CF84279-59FA-F149-9F06-E22BB1545C58}" type="presParOf" srcId="{2C24C0EC-BA50-904D-B5B0-289D618ECB1B}" destId="{1B876508-0169-E545-AE3A-8C556529FD85}" srcOrd="2" destOrd="0" presId="urn:microsoft.com/office/officeart/2005/8/layout/cycle3"/>
    <dgm:cxn modelId="{0B0D6AE8-CAC7-3148-BD77-2E788CC6127F}" type="presParOf" srcId="{2C24C0EC-BA50-904D-B5B0-289D618ECB1B}" destId="{82B8C02C-60D4-3E45-92AD-63CB45890FDE}" srcOrd="3" destOrd="0" presId="urn:microsoft.com/office/officeart/2005/8/layout/cycle3"/>
    <dgm:cxn modelId="{FF9AE7C7-1369-4545-AD35-B4710E0DEBCE}" type="presParOf" srcId="{2C24C0EC-BA50-904D-B5B0-289D618ECB1B}" destId="{D051415A-B040-D64A-AE97-3A9CE6BADEB0}" srcOrd="4" destOrd="0" presId="urn:microsoft.com/office/officeart/2005/8/layout/cycle3"/>
    <dgm:cxn modelId="{248DF92C-5DB1-4743-9C8C-A9D687F7F63B}" type="presParOf" srcId="{2C24C0EC-BA50-904D-B5B0-289D618ECB1B}" destId="{0E969A43-74E6-6648-B4A7-099C88E25B86}" srcOrd="5" destOrd="0" presId="urn:microsoft.com/office/officeart/2005/8/layout/cycle3"/>
    <dgm:cxn modelId="{C86BA845-9DC6-2549-ABCF-F6E9822B5B32}" type="presParOf" srcId="{2C24C0EC-BA50-904D-B5B0-289D618ECB1B}" destId="{6AAD9CDD-7799-FA40-9EC8-BFCFBCF1F08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438019-EB52-1A47-8566-6650A45B69C6}" type="doc">
      <dgm:prSet loTypeId="urn:microsoft.com/office/officeart/2008/layout/CircularPictureCallou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236B1E4-71B5-A343-8766-4DC9729750B6}">
      <dgm:prSet phldrT="[Texto]"/>
      <dgm:spPr/>
      <dgm:t>
        <a:bodyPr/>
        <a:lstStyle/>
        <a:p>
          <a:r>
            <a:rPr lang="es-CL" dirty="0" smtClean="0"/>
            <a:t>JavaScript</a:t>
          </a:r>
          <a:endParaRPr lang="es-CL" dirty="0"/>
        </a:p>
      </dgm:t>
    </dgm:pt>
    <dgm:pt modelId="{C3A492C3-6A99-D440-A058-1B182BB03E40}" type="parTrans" cxnId="{27D83BE6-88E3-D046-9888-131C06E1A160}">
      <dgm:prSet/>
      <dgm:spPr/>
      <dgm:t>
        <a:bodyPr/>
        <a:lstStyle/>
        <a:p>
          <a:endParaRPr lang="es-CL"/>
        </a:p>
      </dgm:t>
    </dgm:pt>
    <dgm:pt modelId="{1AC9B210-5505-E648-96D3-54D183B15344}" type="sibTrans" cxnId="{27D83BE6-88E3-D046-9888-131C06E1A160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8EDFEB03-D258-8540-AE9B-C8F582115BCC}">
      <dgm:prSet phldrT="[Texto]"/>
      <dgm:spPr/>
      <dgm:t>
        <a:bodyPr/>
        <a:lstStyle/>
        <a:p>
          <a:r>
            <a:rPr lang="es-CL" dirty="0" smtClean="0"/>
            <a:t>Jquery</a:t>
          </a:r>
          <a:endParaRPr lang="es-CL" dirty="0"/>
        </a:p>
      </dgm:t>
    </dgm:pt>
    <dgm:pt modelId="{22B59080-1C9A-DF40-A766-209BA818BE1A}" type="parTrans" cxnId="{0D93AF16-24DC-3E47-A57E-54D4060418D3}">
      <dgm:prSet/>
      <dgm:spPr/>
      <dgm:t>
        <a:bodyPr/>
        <a:lstStyle/>
        <a:p>
          <a:endParaRPr lang="es-CL"/>
        </a:p>
      </dgm:t>
    </dgm:pt>
    <dgm:pt modelId="{5DB1BE42-EDE4-5248-8C96-F2ADF0CEEAD0}" type="sibTrans" cxnId="{0D93AF16-24DC-3E47-A57E-54D4060418D3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s-CL"/>
        </a:p>
      </dgm:t>
    </dgm:pt>
    <dgm:pt modelId="{9D6DCDF4-7BB8-964E-B06E-A96F58D2B11A}">
      <dgm:prSet phldrT="[Texto]"/>
      <dgm:spPr/>
      <dgm:t>
        <a:bodyPr/>
        <a:lstStyle/>
        <a:p>
          <a:r>
            <a:rPr lang="es-CL" dirty="0" smtClean="0"/>
            <a:t> CSS3</a:t>
          </a:r>
          <a:endParaRPr lang="es-CL" dirty="0"/>
        </a:p>
      </dgm:t>
    </dgm:pt>
    <dgm:pt modelId="{FC32106A-4A7B-EB42-9581-217A17D3DAFB}" type="parTrans" cxnId="{360848B0-3D02-314E-B9DE-7DEF13D55156}">
      <dgm:prSet/>
      <dgm:spPr/>
      <dgm:t>
        <a:bodyPr/>
        <a:lstStyle/>
        <a:p>
          <a:endParaRPr lang="es-CL"/>
        </a:p>
      </dgm:t>
    </dgm:pt>
    <dgm:pt modelId="{7393000C-4D8F-B345-A2CF-85C12AE09252}" type="sibTrans" cxnId="{360848B0-3D02-314E-B9DE-7DEF13D5515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s-CL"/>
        </a:p>
      </dgm:t>
    </dgm:pt>
    <dgm:pt modelId="{0D094F12-159C-7D4C-849E-57D6F1C6643B}">
      <dgm:prSet custT="1"/>
      <dgm:spPr/>
      <dgm:t>
        <a:bodyPr/>
        <a:lstStyle/>
        <a:p>
          <a:endParaRPr lang="es-CL" sz="2400" dirty="0">
            <a:solidFill>
              <a:schemeClr val="tx1"/>
            </a:solidFill>
          </a:endParaRPr>
        </a:p>
      </dgm:t>
    </dgm:pt>
    <dgm:pt modelId="{5906A461-3031-5D46-BECF-2C4963304FDF}" type="sibTrans" cxnId="{32A72795-AA88-FE4D-AC20-722ECFA99DC8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8D6BCEED-9232-2342-906D-B33024D77F6E}" type="parTrans" cxnId="{32A72795-AA88-FE4D-AC20-722ECFA99DC8}">
      <dgm:prSet/>
      <dgm:spPr/>
      <dgm:t>
        <a:bodyPr/>
        <a:lstStyle/>
        <a:p>
          <a:endParaRPr lang="es-CL"/>
        </a:p>
      </dgm:t>
    </dgm:pt>
    <dgm:pt modelId="{7E0D0BC6-BBA1-524F-9B02-D91D51B9BE98}" type="pres">
      <dgm:prSet presAssocID="{A8438019-EB52-1A47-8566-6650A45B69C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5D7F6CA6-9754-9E41-B43D-B15D5EF8044A}" type="pres">
      <dgm:prSet presAssocID="{A8438019-EB52-1A47-8566-6650A45B69C6}" presName="Name1" presStyleCnt="0"/>
      <dgm:spPr/>
    </dgm:pt>
    <dgm:pt modelId="{33B3AC12-D126-5944-83AD-4F26086351BE}" type="pres">
      <dgm:prSet presAssocID="{5906A461-3031-5D46-BECF-2C4963304FDF}" presName="picture_1" presStyleCnt="0"/>
      <dgm:spPr/>
    </dgm:pt>
    <dgm:pt modelId="{F57FA316-98CF-3043-879F-75BE669B1309}" type="pres">
      <dgm:prSet presAssocID="{5906A461-3031-5D46-BECF-2C4963304FDF}" presName="pictureRepeatNode" presStyleLbl="alignImgPlace1" presStyleIdx="0" presStyleCnt="4" custScaleX="76994" custScaleY="73763" custLinFactNeighborY="-4725"/>
      <dgm:spPr/>
      <dgm:t>
        <a:bodyPr/>
        <a:lstStyle/>
        <a:p>
          <a:endParaRPr lang="es-CL"/>
        </a:p>
      </dgm:t>
    </dgm:pt>
    <dgm:pt modelId="{130BCDF9-F2C4-C849-9C99-17AAF9CA7A53}" type="pres">
      <dgm:prSet presAssocID="{0D094F12-159C-7D4C-849E-57D6F1C6643B}" presName="text_1" presStyleLbl="node1" presStyleIdx="0" presStyleCnt="0" custScaleX="143185" custLinFactNeighborY="-848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10B129B-B601-574A-9743-54A13871A0D4}" type="pres">
      <dgm:prSet presAssocID="{1AC9B210-5505-E648-96D3-54D183B15344}" presName="picture_2" presStyleCnt="0"/>
      <dgm:spPr/>
    </dgm:pt>
    <dgm:pt modelId="{E850922B-FC3B-9249-B045-D60901D105B4}" type="pres">
      <dgm:prSet presAssocID="{1AC9B210-5505-E648-96D3-54D183B15344}" presName="pictureRepeatNode" presStyleLbl="alignImgPlace1" presStyleIdx="1" presStyleCnt="4"/>
      <dgm:spPr/>
      <dgm:t>
        <a:bodyPr/>
        <a:lstStyle/>
        <a:p>
          <a:endParaRPr lang="es-CL"/>
        </a:p>
      </dgm:t>
    </dgm:pt>
    <dgm:pt modelId="{16EA18AA-2D28-F14D-BEEB-E75450D234C0}" type="pres">
      <dgm:prSet presAssocID="{3236B1E4-71B5-A343-8766-4DC9729750B6}" presName="line_2" presStyleLbl="parChTrans1D1" presStyleIdx="0" presStyleCnt="3"/>
      <dgm:spPr/>
      <dgm:t>
        <a:bodyPr/>
        <a:lstStyle/>
        <a:p>
          <a:endParaRPr lang="es-ES"/>
        </a:p>
      </dgm:t>
    </dgm:pt>
    <dgm:pt modelId="{21CB62D2-5A3C-2645-944C-81A515C4B31C}" type="pres">
      <dgm:prSet presAssocID="{3236B1E4-71B5-A343-8766-4DC9729750B6}" presName="textparent_2" presStyleLbl="node1" presStyleIdx="0" presStyleCnt="0"/>
      <dgm:spPr/>
    </dgm:pt>
    <dgm:pt modelId="{3927AEC4-AA41-D44F-ABD1-D7480915DB3A}" type="pres">
      <dgm:prSet presAssocID="{3236B1E4-71B5-A343-8766-4DC9729750B6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84B60C9-9FAA-FD4F-B65D-667CA31889EC}" type="pres">
      <dgm:prSet presAssocID="{5DB1BE42-EDE4-5248-8C96-F2ADF0CEEAD0}" presName="picture_3" presStyleCnt="0"/>
      <dgm:spPr/>
    </dgm:pt>
    <dgm:pt modelId="{97C26C94-87B8-8448-8108-10EAEAF69848}" type="pres">
      <dgm:prSet presAssocID="{5DB1BE42-EDE4-5248-8C96-F2ADF0CEEAD0}" presName="pictureRepeatNode" presStyleLbl="alignImgPlace1" presStyleIdx="2" presStyleCnt="4"/>
      <dgm:spPr/>
      <dgm:t>
        <a:bodyPr/>
        <a:lstStyle/>
        <a:p>
          <a:endParaRPr lang="es-CL"/>
        </a:p>
      </dgm:t>
    </dgm:pt>
    <dgm:pt modelId="{FBF78249-37BE-0246-9029-215D9C173D1B}" type="pres">
      <dgm:prSet presAssocID="{8EDFEB03-D258-8540-AE9B-C8F582115BCC}" presName="line_3" presStyleLbl="parChTrans1D1" presStyleIdx="1" presStyleCnt="3"/>
      <dgm:spPr/>
    </dgm:pt>
    <dgm:pt modelId="{C95D33DD-B006-2940-9CD7-792CF811B9FA}" type="pres">
      <dgm:prSet presAssocID="{8EDFEB03-D258-8540-AE9B-C8F582115BCC}" presName="textparent_3" presStyleLbl="node1" presStyleIdx="0" presStyleCnt="0"/>
      <dgm:spPr/>
    </dgm:pt>
    <dgm:pt modelId="{E88BB420-449F-9E4C-B9D5-3970C4094BC2}" type="pres">
      <dgm:prSet presAssocID="{8EDFEB03-D258-8540-AE9B-C8F582115BCC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60E367D-3AF3-F443-92AA-A723555193DD}" type="pres">
      <dgm:prSet presAssocID="{7393000C-4D8F-B345-A2CF-85C12AE09252}" presName="picture_4" presStyleCnt="0"/>
      <dgm:spPr/>
    </dgm:pt>
    <dgm:pt modelId="{080DCB1E-418D-D84C-8C50-67966DB89930}" type="pres">
      <dgm:prSet presAssocID="{7393000C-4D8F-B345-A2CF-85C12AE09252}" presName="pictureRepeatNode" presStyleLbl="alignImgPlace1" presStyleIdx="3" presStyleCnt="4" custScaleX="124104" custScaleY="105338"/>
      <dgm:spPr/>
      <dgm:t>
        <a:bodyPr/>
        <a:lstStyle/>
        <a:p>
          <a:endParaRPr lang="es-CL"/>
        </a:p>
      </dgm:t>
    </dgm:pt>
    <dgm:pt modelId="{76171791-BDD8-E548-877F-E258E28B53E8}" type="pres">
      <dgm:prSet presAssocID="{9D6DCDF4-7BB8-964E-B06E-A96F58D2B11A}" presName="line_4" presStyleLbl="parChTrans1D1" presStyleIdx="2" presStyleCnt="3" custLinFactY="-100000" custLinFactNeighborY="-185325"/>
      <dgm:spPr/>
    </dgm:pt>
    <dgm:pt modelId="{CC5EBC07-9349-B647-B3C4-F0947862CAB2}" type="pres">
      <dgm:prSet presAssocID="{9D6DCDF4-7BB8-964E-B06E-A96F58D2B11A}" presName="textparent_4" presStyleLbl="node1" presStyleIdx="0" presStyleCnt="0"/>
      <dgm:spPr/>
    </dgm:pt>
    <dgm:pt modelId="{A5AE4677-67BD-0240-9FAB-24D37CCE702E}" type="pres">
      <dgm:prSet presAssocID="{9D6DCDF4-7BB8-964E-B06E-A96F58D2B11A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F01F384A-FAAC-3B41-9F45-3CD3533B981E}" type="presOf" srcId="{5906A461-3031-5D46-BECF-2C4963304FDF}" destId="{F57FA316-98CF-3043-879F-75BE669B1309}" srcOrd="0" destOrd="0" presId="urn:microsoft.com/office/officeart/2008/layout/CircularPictureCallout"/>
    <dgm:cxn modelId="{E4E32134-BB21-7446-ABE3-9ABFFAEC1F30}" type="presOf" srcId="{7393000C-4D8F-B345-A2CF-85C12AE09252}" destId="{080DCB1E-418D-D84C-8C50-67966DB89930}" srcOrd="0" destOrd="0" presId="urn:microsoft.com/office/officeart/2008/layout/CircularPictureCallout"/>
    <dgm:cxn modelId="{360848B0-3D02-314E-B9DE-7DEF13D55156}" srcId="{A8438019-EB52-1A47-8566-6650A45B69C6}" destId="{9D6DCDF4-7BB8-964E-B06E-A96F58D2B11A}" srcOrd="3" destOrd="0" parTransId="{FC32106A-4A7B-EB42-9581-217A17D3DAFB}" sibTransId="{7393000C-4D8F-B345-A2CF-85C12AE09252}"/>
    <dgm:cxn modelId="{27D83BE6-88E3-D046-9888-131C06E1A160}" srcId="{A8438019-EB52-1A47-8566-6650A45B69C6}" destId="{3236B1E4-71B5-A343-8766-4DC9729750B6}" srcOrd="1" destOrd="0" parTransId="{C3A492C3-6A99-D440-A058-1B182BB03E40}" sibTransId="{1AC9B210-5505-E648-96D3-54D183B15344}"/>
    <dgm:cxn modelId="{E4A14811-7453-174C-8A87-2F7AF9216937}" type="presOf" srcId="{3236B1E4-71B5-A343-8766-4DC9729750B6}" destId="{3927AEC4-AA41-D44F-ABD1-D7480915DB3A}" srcOrd="0" destOrd="0" presId="urn:microsoft.com/office/officeart/2008/layout/CircularPictureCallout"/>
    <dgm:cxn modelId="{0D93AF16-24DC-3E47-A57E-54D4060418D3}" srcId="{A8438019-EB52-1A47-8566-6650A45B69C6}" destId="{8EDFEB03-D258-8540-AE9B-C8F582115BCC}" srcOrd="2" destOrd="0" parTransId="{22B59080-1C9A-DF40-A766-209BA818BE1A}" sibTransId="{5DB1BE42-EDE4-5248-8C96-F2ADF0CEEAD0}"/>
    <dgm:cxn modelId="{C3150969-2488-5E4B-A796-4E149006CBA3}" type="presOf" srcId="{1AC9B210-5505-E648-96D3-54D183B15344}" destId="{E850922B-FC3B-9249-B045-D60901D105B4}" srcOrd="0" destOrd="0" presId="urn:microsoft.com/office/officeart/2008/layout/CircularPictureCallout"/>
    <dgm:cxn modelId="{3E0A7348-A408-1348-8B3E-E731B24481A4}" type="presOf" srcId="{0D094F12-159C-7D4C-849E-57D6F1C6643B}" destId="{130BCDF9-F2C4-C849-9C99-17AAF9CA7A53}" srcOrd="0" destOrd="0" presId="urn:microsoft.com/office/officeart/2008/layout/CircularPictureCallout"/>
    <dgm:cxn modelId="{039A2950-6EB3-974F-ADCA-D8B953BB2A04}" type="presOf" srcId="{9D6DCDF4-7BB8-964E-B06E-A96F58D2B11A}" destId="{A5AE4677-67BD-0240-9FAB-24D37CCE702E}" srcOrd="0" destOrd="0" presId="urn:microsoft.com/office/officeart/2008/layout/CircularPictureCallout"/>
    <dgm:cxn modelId="{1842A0C4-09DA-9F46-96EE-430EA14B28A8}" type="presOf" srcId="{5DB1BE42-EDE4-5248-8C96-F2ADF0CEEAD0}" destId="{97C26C94-87B8-8448-8108-10EAEAF69848}" srcOrd="0" destOrd="0" presId="urn:microsoft.com/office/officeart/2008/layout/CircularPictureCallout"/>
    <dgm:cxn modelId="{32A72795-AA88-FE4D-AC20-722ECFA99DC8}" srcId="{A8438019-EB52-1A47-8566-6650A45B69C6}" destId="{0D094F12-159C-7D4C-849E-57D6F1C6643B}" srcOrd="0" destOrd="0" parTransId="{8D6BCEED-9232-2342-906D-B33024D77F6E}" sibTransId="{5906A461-3031-5D46-BECF-2C4963304FDF}"/>
    <dgm:cxn modelId="{DA68B02A-2CF1-6A41-98A8-EFC61EF3B1CE}" type="presOf" srcId="{A8438019-EB52-1A47-8566-6650A45B69C6}" destId="{7E0D0BC6-BBA1-524F-9B02-D91D51B9BE98}" srcOrd="0" destOrd="0" presId="urn:microsoft.com/office/officeart/2008/layout/CircularPictureCallout"/>
    <dgm:cxn modelId="{09D6E088-685E-374E-B10D-015CB2734795}" type="presOf" srcId="{8EDFEB03-D258-8540-AE9B-C8F582115BCC}" destId="{E88BB420-449F-9E4C-B9D5-3970C4094BC2}" srcOrd="0" destOrd="0" presId="urn:microsoft.com/office/officeart/2008/layout/CircularPictureCallout"/>
    <dgm:cxn modelId="{5EADB6B0-BD82-B64D-809E-6475B7D26FA8}" type="presParOf" srcId="{7E0D0BC6-BBA1-524F-9B02-D91D51B9BE98}" destId="{5D7F6CA6-9754-9E41-B43D-B15D5EF8044A}" srcOrd="0" destOrd="0" presId="urn:microsoft.com/office/officeart/2008/layout/CircularPictureCallout"/>
    <dgm:cxn modelId="{9FE675C1-E9B6-6D44-B8EB-CFB48F8982B5}" type="presParOf" srcId="{5D7F6CA6-9754-9E41-B43D-B15D5EF8044A}" destId="{33B3AC12-D126-5944-83AD-4F26086351BE}" srcOrd="0" destOrd="0" presId="urn:microsoft.com/office/officeart/2008/layout/CircularPictureCallout"/>
    <dgm:cxn modelId="{9F7E7A7F-BEF2-F44A-8E44-3D2C52539027}" type="presParOf" srcId="{33B3AC12-D126-5944-83AD-4F26086351BE}" destId="{F57FA316-98CF-3043-879F-75BE669B1309}" srcOrd="0" destOrd="0" presId="urn:microsoft.com/office/officeart/2008/layout/CircularPictureCallout"/>
    <dgm:cxn modelId="{87C54359-6B81-CA41-8462-8EB7C93BE117}" type="presParOf" srcId="{5D7F6CA6-9754-9E41-B43D-B15D5EF8044A}" destId="{130BCDF9-F2C4-C849-9C99-17AAF9CA7A53}" srcOrd="1" destOrd="0" presId="urn:microsoft.com/office/officeart/2008/layout/CircularPictureCallout"/>
    <dgm:cxn modelId="{2D2FD664-9D57-1945-A72D-BB874C228A65}" type="presParOf" srcId="{5D7F6CA6-9754-9E41-B43D-B15D5EF8044A}" destId="{410B129B-B601-574A-9743-54A13871A0D4}" srcOrd="2" destOrd="0" presId="urn:microsoft.com/office/officeart/2008/layout/CircularPictureCallout"/>
    <dgm:cxn modelId="{ADC7941D-021D-1E4B-BA87-48758B831D35}" type="presParOf" srcId="{410B129B-B601-574A-9743-54A13871A0D4}" destId="{E850922B-FC3B-9249-B045-D60901D105B4}" srcOrd="0" destOrd="0" presId="urn:microsoft.com/office/officeart/2008/layout/CircularPictureCallout"/>
    <dgm:cxn modelId="{53070C08-1F2B-7A41-BFA7-8FC9A25ABBD7}" type="presParOf" srcId="{5D7F6CA6-9754-9E41-B43D-B15D5EF8044A}" destId="{16EA18AA-2D28-F14D-BEEB-E75450D234C0}" srcOrd="3" destOrd="0" presId="urn:microsoft.com/office/officeart/2008/layout/CircularPictureCallout"/>
    <dgm:cxn modelId="{A88339BE-AAB4-E043-B645-E600AEF51660}" type="presParOf" srcId="{5D7F6CA6-9754-9E41-B43D-B15D5EF8044A}" destId="{21CB62D2-5A3C-2645-944C-81A515C4B31C}" srcOrd="4" destOrd="0" presId="urn:microsoft.com/office/officeart/2008/layout/CircularPictureCallout"/>
    <dgm:cxn modelId="{99191011-0C61-F249-AD09-10212A9CE07F}" type="presParOf" srcId="{21CB62D2-5A3C-2645-944C-81A515C4B31C}" destId="{3927AEC4-AA41-D44F-ABD1-D7480915DB3A}" srcOrd="0" destOrd="0" presId="urn:microsoft.com/office/officeart/2008/layout/CircularPictureCallout"/>
    <dgm:cxn modelId="{D9367DC0-EE01-1B42-8952-79102DA0FE82}" type="presParOf" srcId="{5D7F6CA6-9754-9E41-B43D-B15D5EF8044A}" destId="{184B60C9-9FAA-FD4F-B65D-667CA31889EC}" srcOrd="5" destOrd="0" presId="urn:microsoft.com/office/officeart/2008/layout/CircularPictureCallout"/>
    <dgm:cxn modelId="{AAB9AEC8-475D-FA41-B59C-807DC6ADDA9B}" type="presParOf" srcId="{184B60C9-9FAA-FD4F-B65D-667CA31889EC}" destId="{97C26C94-87B8-8448-8108-10EAEAF69848}" srcOrd="0" destOrd="0" presId="urn:microsoft.com/office/officeart/2008/layout/CircularPictureCallout"/>
    <dgm:cxn modelId="{FDB1A734-7DAE-3F4F-9231-5B0557ADF019}" type="presParOf" srcId="{5D7F6CA6-9754-9E41-B43D-B15D5EF8044A}" destId="{FBF78249-37BE-0246-9029-215D9C173D1B}" srcOrd="6" destOrd="0" presId="urn:microsoft.com/office/officeart/2008/layout/CircularPictureCallout"/>
    <dgm:cxn modelId="{2262F2EC-1ABF-C64E-B474-D31508C32642}" type="presParOf" srcId="{5D7F6CA6-9754-9E41-B43D-B15D5EF8044A}" destId="{C95D33DD-B006-2940-9CD7-792CF811B9FA}" srcOrd="7" destOrd="0" presId="urn:microsoft.com/office/officeart/2008/layout/CircularPictureCallout"/>
    <dgm:cxn modelId="{4B10B0D8-442D-2B46-9CAF-C73E0CED48B6}" type="presParOf" srcId="{C95D33DD-B006-2940-9CD7-792CF811B9FA}" destId="{E88BB420-449F-9E4C-B9D5-3970C4094BC2}" srcOrd="0" destOrd="0" presId="urn:microsoft.com/office/officeart/2008/layout/CircularPictureCallout"/>
    <dgm:cxn modelId="{BF4D442B-AEE5-2841-A1B2-A1DAEBDDC6EE}" type="presParOf" srcId="{5D7F6CA6-9754-9E41-B43D-B15D5EF8044A}" destId="{760E367D-3AF3-F443-92AA-A723555193DD}" srcOrd="8" destOrd="0" presId="urn:microsoft.com/office/officeart/2008/layout/CircularPictureCallout"/>
    <dgm:cxn modelId="{97EAB9F1-7D30-6B4D-B388-2D39BC275872}" type="presParOf" srcId="{760E367D-3AF3-F443-92AA-A723555193DD}" destId="{080DCB1E-418D-D84C-8C50-67966DB89930}" srcOrd="0" destOrd="0" presId="urn:microsoft.com/office/officeart/2008/layout/CircularPictureCallout"/>
    <dgm:cxn modelId="{5AFEEDCA-B0F2-574E-B162-EDBDB0652D79}" type="presParOf" srcId="{5D7F6CA6-9754-9E41-B43D-B15D5EF8044A}" destId="{76171791-BDD8-E548-877F-E258E28B53E8}" srcOrd="9" destOrd="0" presId="urn:microsoft.com/office/officeart/2008/layout/CircularPictureCallout"/>
    <dgm:cxn modelId="{232553AA-2932-F842-82E9-6240BB1499FE}" type="presParOf" srcId="{5D7F6CA6-9754-9E41-B43D-B15D5EF8044A}" destId="{CC5EBC07-9349-B647-B3C4-F0947862CAB2}" srcOrd="10" destOrd="0" presId="urn:microsoft.com/office/officeart/2008/layout/CircularPictureCallout"/>
    <dgm:cxn modelId="{9138888B-70DA-694D-9EC9-1FF516B772E2}" type="presParOf" srcId="{CC5EBC07-9349-B647-B3C4-F0947862CAB2}" destId="{A5AE4677-67BD-0240-9FAB-24D37CCE702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B05D5E-B214-2D44-BACA-97A9D1882CBE}" type="doc">
      <dgm:prSet loTypeId="urn:microsoft.com/office/officeart/2005/8/layout/vList3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8DAB067-563B-4445-AA31-A80EE13E6C60}">
      <dgm:prSet/>
      <dgm:spPr/>
      <dgm:t>
        <a:bodyPr/>
        <a:lstStyle/>
        <a:p>
          <a:pPr rtl="0"/>
          <a:r>
            <a:rPr lang="pt-BR" dirty="0" smtClean="0"/>
            <a:t>Según cifras de lá OMS:</a:t>
          </a:r>
          <a:endParaRPr lang="pt-BR" dirty="0"/>
        </a:p>
      </dgm:t>
    </dgm:pt>
    <dgm:pt modelId="{3DD988FC-9DB2-9C45-BC17-F58D2E8B5645}" type="parTrans" cxnId="{8E31E1B9-612B-3C4A-968B-EB5223578848}">
      <dgm:prSet/>
      <dgm:spPr/>
      <dgm:t>
        <a:bodyPr/>
        <a:lstStyle/>
        <a:p>
          <a:endParaRPr lang="es-ES"/>
        </a:p>
      </dgm:t>
    </dgm:pt>
    <dgm:pt modelId="{E38B3AFE-B0AE-2F43-AA0C-95238918AEFD}" type="sibTrans" cxnId="{8E31E1B9-612B-3C4A-968B-EB5223578848}">
      <dgm:prSet/>
      <dgm:spPr/>
      <dgm:t>
        <a:bodyPr/>
        <a:lstStyle/>
        <a:p>
          <a:endParaRPr lang="es-ES"/>
        </a:p>
      </dgm:t>
    </dgm:pt>
    <dgm:pt modelId="{8257503C-4BF9-3545-AC4A-45CCF7148888}">
      <dgm:prSet/>
      <dgm:spPr/>
      <dgm:t>
        <a:bodyPr/>
        <a:lstStyle/>
        <a:p>
          <a:pPr rtl="0"/>
          <a:r>
            <a:rPr lang="es-MX" dirty="0" smtClean="0"/>
            <a:t>Se estima que en todo el mundo hay entre 40 y 45 millones de personas no videntes y 135  millones de personas con baja visión</a:t>
          </a:r>
          <a:endParaRPr lang="es-MX" dirty="0"/>
        </a:p>
      </dgm:t>
    </dgm:pt>
    <dgm:pt modelId="{486C21D1-75D5-E947-A833-40F6A40ACDD1}" type="parTrans" cxnId="{F1C83345-7953-3C4B-B9DA-A567B2F78CDE}">
      <dgm:prSet/>
      <dgm:spPr/>
      <dgm:t>
        <a:bodyPr/>
        <a:lstStyle/>
        <a:p>
          <a:endParaRPr lang="es-ES"/>
        </a:p>
      </dgm:t>
    </dgm:pt>
    <dgm:pt modelId="{AC8882A8-2281-5649-86D7-0A461929F87A}" type="sibTrans" cxnId="{F1C83345-7953-3C4B-B9DA-A567B2F78CDE}">
      <dgm:prSet/>
      <dgm:spPr/>
      <dgm:t>
        <a:bodyPr/>
        <a:lstStyle/>
        <a:p>
          <a:endParaRPr lang="es-ES"/>
        </a:p>
      </dgm:t>
    </dgm:pt>
    <dgm:pt modelId="{9A5B9B99-374D-CE45-8138-58A94B7C0013}">
      <dgm:prSet/>
      <dgm:spPr/>
      <dgm:t>
        <a:bodyPr/>
        <a:lstStyle/>
        <a:p>
          <a:pPr rtl="0"/>
          <a:r>
            <a:rPr lang="es-MX" dirty="0" smtClean="0"/>
            <a:t>Según cifras entregadas por el INE  en chile hay 392.933 personas con discapacidad visual.</a:t>
          </a:r>
          <a:endParaRPr lang="es-MX" dirty="0"/>
        </a:p>
      </dgm:t>
    </dgm:pt>
    <dgm:pt modelId="{1ACAD8A6-3F1C-1047-8A4C-CB9EF98130CE}" type="parTrans" cxnId="{693CCF84-6387-5D4C-BFCD-AAE27E054A28}">
      <dgm:prSet/>
      <dgm:spPr/>
      <dgm:t>
        <a:bodyPr/>
        <a:lstStyle/>
        <a:p>
          <a:endParaRPr lang="es-ES"/>
        </a:p>
      </dgm:t>
    </dgm:pt>
    <dgm:pt modelId="{8458B25A-0AEE-C34E-BD6D-58423FC8ED12}" type="sibTrans" cxnId="{693CCF84-6387-5D4C-BFCD-AAE27E054A28}">
      <dgm:prSet/>
      <dgm:spPr/>
      <dgm:t>
        <a:bodyPr/>
        <a:lstStyle/>
        <a:p>
          <a:endParaRPr lang="es-ES"/>
        </a:p>
      </dgm:t>
    </dgm:pt>
    <dgm:pt modelId="{EE486C52-6E3F-6743-B0B1-A81E432CE1C6}">
      <dgm:prSet/>
      <dgm:spPr/>
      <dgm:t>
        <a:bodyPr/>
        <a:lstStyle/>
        <a:p>
          <a:pPr rtl="0"/>
          <a:endParaRPr lang="es-ES" dirty="0"/>
        </a:p>
      </dgm:t>
    </dgm:pt>
    <dgm:pt modelId="{02246221-6043-FD4C-BAB0-56BACE7FB851}" type="parTrans" cxnId="{BB774289-2709-DF48-AF75-DD8314EC9CA2}">
      <dgm:prSet/>
      <dgm:spPr/>
      <dgm:t>
        <a:bodyPr/>
        <a:lstStyle/>
        <a:p>
          <a:endParaRPr lang="es-ES"/>
        </a:p>
      </dgm:t>
    </dgm:pt>
    <dgm:pt modelId="{0A155525-7061-C342-84CF-DCC8FD5D6FAB}" type="sibTrans" cxnId="{BB774289-2709-DF48-AF75-DD8314EC9CA2}">
      <dgm:prSet/>
      <dgm:spPr/>
      <dgm:t>
        <a:bodyPr/>
        <a:lstStyle/>
        <a:p>
          <a:endParaRPr lang="es-ES"/>
        </a:p>
      </dgm:t>
    </dgm:pt>
    <dgm:pt modelId="{4BB1F597-F00A-AE4F-B105-381E7FF6A135}">
      <dgm:prSet/>
      <dgm:spPr/>
      <dgm:t>
        <a:bodyPr/>
        <a:lstStyle/>
        <a:p>
          <a:pPr rtl="0"/>
          <a:endParaRPr lang="es-MX" dirty="0"/>
        </a:p>
      </dgm:t>
    </dgm:pt>
    <dgm:pt modelId="{F50D5680-9CA3-8348-AB02-BD54FD9DD684}" type="parTrans" cxnId="{4754AD3E-0D34-724E-A156-EEBD56C0FD98}">
      <dgm:prSet/>
      <dgm:spPr/>
      <dgm:t>
        <a:bodyPr/>
        <a:lstStyle/>
        <a:p>
          <a:endParaRPr lang="es-ES"/>
        </a:p>
      </dgm:t>
    </dgm:pt>
    <dgm:pt modelId="{E8666780-7F0F-4A4B-A306-6F34F620BE0B}" type="sibTrans" cxnId="{4754AD3E-0D34-724E-A156-EEBD56C0FD98}">
      <dgm:prSet/>
      <dgm:spPr/>
      <dgm:t>
        <a:bodyPr/>
        <a:lstStyle/>
        <a:p>
          <a:endParaRPr lang="es-ES"/>
        </a:p>
      </dgm:t>
    </dgm:pt>
    <dgm:pt modelId="{DB9DB5AC-99F3-324E-9AE2-3D7125369EFC}" type="pres">
      <dgm:prSet presAssocID="{6AB05D5E-B214-2D44-BACA-97A9D1882CB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7AE7FA-CB9E-3941-BB28-BA80181C807B}" type="pres">
      <dgm:prSet presAssocID="{28DAB067-563B-4445-AA31-A80EE13E6C60}" presName="composite" presStyleCnt="0"/>
      <dgm:spPr/>
    </dgm:pt>
    <dgm:pt modelId="{C175E68D-66F8-1146-A3EF-9FDBF43FF37D}" type="pres">
      <dgm:prSet presAssocID="{28DAB067-563B-4445-AA31-A80EE13E6C60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A8A5DA8-C544-1F4A-B8AD-F78B42399AB6}" type="pres">
      <dgm:prSet presAssocID="{28DAB067-563B-4445-AA31-A80EE13E6C60}" presName="txShp" presStyleLbl="node1" presStyleIdx="0" presStyleCnt="1" custScaleX="103695" custScaleY="1245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3CCF84-6387-5D4C-BFCD-AAE27E054A28}" srcId="{28DAB067-563B-4445-AA31-A80EE13E6C60}" destId="{9A5B9B99-374D-CE45-8138-58A94B7C0013}" srcOrd="2" destOrd="0" parTransId="{1ACAD8A6-3F1C-1047-8A4C-CB9EF98130CE}" sibTransId="{8458B25A-0AEE-C34E-BD6D-58423FC8ED12}"/>
    <dgm:cxn modelId="{31337BF8-48EC-9840-BC07-D0BA19C525C8}" type="presOf" srcId="{8257503C-4BF9-3545-AC4A-45CCF7148888}" destId="{3A8A5DA8-C544-1F4A-B8AD-F78B42399AB6}" srcOrd="0" destOrd="1" presId="urn:microsoft.com/office/officeart/2005/8/layout/vList3"/>
    <dgm:cxn modelId="{F1C83345-7953-3C4B-B9DA-A567B2F78CDE}" srcId="{28DAB067-563B-4445-AA31-A80EE13E6C60}" destId="{8257503C-4BF9-3545-AC4A-45CCF7148888}" srcOrd="0" destOrd="0" parTransId="{486C21D1-75D5-E947-A833-40F6A40ACDD1}" sibTransId="{AC8882A8-2281-5649-86D7-0A461929F87A}"/>
    <dgm:cxn modelId="{FD00FEBF-EB7A-854A-907A-98926D809642}" type="presOf" srcId="{6AB05D5E-B214-2D44-BACA-97A9D1882CBE}" destId="{DB9DB5AC-99F3-324E-9AE2-3D7125369EFC}" srcOrd="0" destOrd="0" presId="urn:microsoft.com/office/officeart/2005/8/layout/vList3"/>
    <dgm:cxn modelId="{1334C2CA-A0E9-BC4A-ABC1-855CB5F6B18E}" type="presOf" srcId="{28DAB067-563B-4445-AA31-A80EE13E6C60}" destId="{3A8A5DA8-C544-1F4A-B8AD-F78B42399AB6}" srcOrd="0" destOrd="0" presId="urn:microsoft.com/office/officeart/2005/8/layout/vList3"/>
    <dgm:cxn modelId="{D90AFCC2-45DE-C647-B6AD-5FBED54B0DEA}" type="presOf" srcId="{4BB1F597-F00A-AE4F-B105-381E7FF6A135}" destId="{3A8A5DA8-C544-1F4A-B8AD-F78B42399AB6}" srcOrd="0" destOrd="2" presId="urn:microsoft.com/office/officeart/2005/8/layout/vList3"/>
    <dgm:cxn modelId="{6B360D81-33D5-674B-A6FB-EF6908F406A3}" type="presOf" srcId="{9A5B9B99-374D-CE45-8138-58A94B7C0013}" destId="{3A8A5DA8-C544-1F4A-B8AD-F78B42399AB6}" srcOrd="0" destOrd="3" presId="urn:microsoft.com/office/officeart/2005/8/layout/vList3"/>
    <dgm:cxn modelId="{4754AD3E-0D34-724E-A156-EEBD56C0FD98}" srcId="{28DAB067-563B-4445-AA31-A80EE13E6C60}" destId="{4BB1F597-F00A-AE4F-B105-381E7FF6A135}" srcOrd="1" destOrd="0" parTransId="{F50D5680-9CA3-8348-AB02-BD54FD9DD684}" sibTransId="{E8666780-7F0F-4A4B-A306-6F34F620BE0B}"/>
    <dgm:cxn modelId="{8E31E1B9-612B-3C4A-968B-EB5223578848}" srcId="{6AB05D5E-B214-2D44-BACA-97A9D1882CBE}" destId="{28DAB067-563B-4445-AA31-A80EE13E6C60}" srcOrd="0" destOrd="0" parTransId="{3DD988FC-9DB2-9C45-BC17-F58D2E8B5645}" sibTransId="{E38B3AFE-B0AE-2F43-AA0C-95238918AEFD}"/>
    <dgm:cxn modelId="{B4B9CEC5-3899-9D41-A3E0-B2CA7B70B3C7}" type="presOf" srcId="{EE486C52-6E3F-6743-B0B1-A81E432CE1C6}" destId="{3A8A5DA8-C544-1F4A-B8AD-F78B42399AB6}" srcOrd="0" destOrd="4" presId="urn:microsoft.com/office/officeart/2005/8/layout/vList3"/>
    <dgm:cxn modelId="{BB774289-2709-DF48-AF75-DD8314EC9CA2}" srcId="{9A5B9B99-374D-CE45-8138-58A94B7C0013}" destId="{EE486C52-6E3F-6743-B0B1-A81E432CE1C6}" srcOrd="0" destOrd="0" parTransId="{02246221-6043-FD4C-BAB0-56BACE7FB851}" sibTransId="{0A155525-7061-C342-84CF-DCC8FD5D6FAB}"/>
    <dgm:cxn modelId="{E86D7BC2-97D4-2D44-835C-167228437C4F}" type="presParOf" srcId="{DB9DB5AC-99F3-324E-9AE2-3D7125369EFC}" destId="{DF7AE7FA-CB9E-3941-BB28-BA80181C807B}" srcOrd="0" destOrd="0" presId="urn:microsoft.com/office/officeart/2005/8/layout/vList3"/>
    <dgm:cxn modelId="{10DEED9A-0D8E-004A-BBD0-7FB952739BBF}" type="presParOf" srcId="{DF7AE7FA-CB9E-3941-BB28-BA80181C807B}" destId="{C175E68D-66F8-1146-A3EF-9FDBF43FF37D}" srcOrd="0" destOrd="0" presId="urn:microsoft.com/office/officeart/2005/8/layout/vList3"/>
    <dgm:cxn modelId="{83D7964A-BAAC-A345-9666-447A4FB1F3C5}" type="presParOf" srcId="{DF7AE7FA-CB9E-3941-BB28-BA80181C807B}" destId="{3A8A5DA8-C544-1F4A-B8AD-F78B42399AB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3BC60-436F-4CB3-B1E6-45174C7E7694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043530-0A1E-41A9-96AE-15C49F2D5AE1}">
      <dgm:prSet phldrT="[Texto]"/>
      <dgm:spPr/>
      <dgm:t>
        <a:bodyPr/>
        <a:lstStyle/>
        <a:p>
          <a:r>
            <a:rPr lang="es-ES" dirty="0" smtClean="0"/>
            <a:t>Urpi</a:t>
          </a:r>
          <a:endParaRPr lang="es-ES" dirty="0"/>
        </a:p>
      </dgm:t>
    </dgm:pt>
    <dgm:pt modelId="{FD6953D9-1428-45EB-BAAB-6DC6D0C8794D}" type="parTrans" cxnId="{029176FB-ADDD-4E49-B732-452E3DACF840}">
      <dgm:prSet/>
      <dgm:spPr/>
      <dgm:t>
        <a:bodyPr/>
        <a:lstStyle/>
        <a:p>
          <a:endParaRPr lang="es-ES"/>
        </a:p>
      </dgm:t>
    </dgm:pt>
    <dgm:pt modelId="{E0BE59BB-C716-4D74-ADBF-F2399BFF23A4}" type="sibTrans" cxnId="{029176FB-ADDD-4E49-B732-452E3DACF840}">
      <dgm:prSet/>
      <dgm:spPr/>
      <dgm:t>
        <a:bodyPr/>
        <a:lstStyle/>
        <a:p>
          <a:endParaRPr lang="es-ES"/>
        </a:p>
      </dgm:t>
    </dgm:pt>
    <dgm:pt modelId="{FAD4FE2E-8927-4E30-A258-C2C5E78EEB86}">
      <dgm:prSet phldrT="[Texto]"/>
      <dgm:spPr/>
      <dgm:t>
        <a:bodyPr/>
        <a:lstStyle/>
        <a:p>
          <a:pPr algn="ctr"/>
          <a:r>
            <a:rPr lang="es-ES" dirty="0" smtClean="0"/>
            <a:t>Georgie</a:t>
          </a:r>
          <a:endParaRPr lang="es-ES" dirty="0"/>
        </a:p>
      </dgm:t>
    </dgm:pt>
    <dgm:pt modelId="{5D421526-7411-442A-81E7-F916686A7112}" type="parTrans" cxnId="{B742C028-E6C5-4EDA-BCCB-F309F204627E}">
      <dgm:prSet/>
      <dgm:spPr/>
      <dgm:t>
        <a:bodyPr/>
        <a:lstStyle/>
        <a:p>
          <a:endParaRPr lang="es-ES"/>
        </a:p>
      </dgm:t>
    </dgm:pt>
    <dgm:pt modelId="{7D56037F-D2EF-4E0B-9722-4BEACAD03ACE}" type="sibTrans" cxnId="{B742C028-E6C5-4EDA-BCCB-F309F204627E}">
      <dgm:prSet/>
      <dgm:spPr/>
      <dgm:t>
        <a:bodyPr/>
        <a:lstStyle/>
        <a:p>
          <a:endParaRPr lang="es-ES"/>
        </a:p>
      </dgm:t>
    </dgm:pt>
    <dgm:pt modelId="{F533D605-6B78-4957-8491-B2187B601A5F}">
      <dgm:prSet phldrT="[Texto]"/>
      <dgm:spPr/>
      <dgm:t>
        <a:bodyPr/>
        <a:lstStyle/>
        <a:p>
          <a:r>
            <a:rPr lang="es-ES" dirty="0" smtClean="0"/>
            <a:t>BlindSquare</a:t>
          </a:r>
          <a:endParaRPr lang="es-ES" dirty="0"/>
        </a:p>
      </dgm:t>
    </dgm:pt>
    <dgm:pt modelId="{A60D3AF5-BEDC-4FD1-99AE-264D60E98D52}" type="parTrans" cxnId="{12300A5C-BFB8-4225-B288-45852C1FB5F7}">
      <dgm:prSet/>
      <dgm:spPr/>
      <dgm:t>
        <a:bodyPr/>
        <a:lstStyle/>
        <a:p>
          <a:endParaRPr lang="es-ES"/>
        </a:p>
      </dgm:t>
    </dgm:pt>
    <dgm:pt modelId="{7B44FC50-E70D-49C7-A38E-B4673C2FA71D}" type="sibTrans" cxnId="{12300A5C-BFB8-4225-B288-45852C1FB5F7}">
      <dgm:prSet/>
      <dgm:spPr/>
      <dgm:t>
        <a:bodyPr/>
        <a:lstStyle/>
        <a:p>
          <a:endParaRPr lang="es-ES"/>
        </a:p>
      </dgm:t>
    </dgm:pt>
    <dgm:pt modelId="{AAF40C4B-F8ED-4492-83FF-0C0613CE70DD}">
      <dgm:prSet phldrT="[Texto]"/>
      <dgm:spPr/>
      <dgm:t>
        <a:bodyPr/>
        <a:lstStyle/>
        <a:p>
          <a:pPr algn="ctr"/>
          <a:r>
            <a:rPr lang="es-ES" dirty="0" smtClean="0"/>
            <a:t>Blind Maps</a:t>
          </a:r>
          <a:endParaRPr lang="es-ES" dirty="0"/>
        </a:p>
      </dgm:t>
    </dgm:pt>
    <dgm:pt modelId="{1D503B27-D7BC-42E8-818B-D633DD8649B2}" type="sibTrans" cxnId="{30882C71-A609-4B90-84D4-7AA052397201}">
      <dgm:prSet/>
      <dgm:spPr/>
      <dgm:t>
        <a:bodyPr/>
        <a:lstStyle/>
        <a:p>
          <a:endParaRPr lang="es-ES"/>
        </a:p>
      </dgm:t>
    </dgm:pt>
    <dgm:pt modelId="{A73C12F3-6BE4-41B4-AFC4-244E90A5F80C}" type="parTrans" cxnId="{30882C71-A609-4B90-84D4-7AA052397201}">
      <dgm:prSet/>
      <dgm:spPr/>
      <dgm:t>
        <a:bodyPr/>
        <a:lstStyle/>
        <a:p>
          <a:endParaRPr lang="es-ES"/>
        </a:p>
      </dgm:t>
    </dgm:pt>
    <dgm:pt modelId="{B05BC00F-9AB5-E44E-AC4C-B61C73F05A34}" type="pres">
      <dgm:prSet presAssocID="{32D3BC60-436F-4CB3-B1E6-45174C7E7694}" presName="diagram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4CDFD503-4326-6B46-B67C-88DC8AB62738}" type="pres">
      <dgm:prSet presAssocID="{C9043530-0A1E-41A9-96AE-15C49F2D5AE1}" presName="composite" presStyleCnt="0"/>
      <dgm:spPr/>
    </dgm:pt>
    <dgm:pt modelId="{EAF4661D-1554-254D-AE50-10397C600608}" type="pres">
      <dgm:prSet presAssocID="{C9043530-0A1E-41A9-96AE-15C49F2D5AE1}" presName="Image" presStyleLbl="bgShp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FCB1491D-9044-AF4B-9625-8AE5A1A48644}" type="pres">
      <dgm:prSet presAssocID="{C9043530-0A1E-41A9-96AE-15C49F2D5AE1}" presName="Parent" presStyleLbl="node0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DB219F-B423-DA4B-A4F8-CD99D173ACBE}" type="pres">
      <dgm:prSet presAssocID="{E0BE59BB-C716-4D74-ADBF-F2399BFF23A4}" presName="sibTrans" presStyleCnt="0"/>
      <dgm:spPr/>
    </dgm:pt>
    <dgm:pt modelId="{026A4AC0-D6B7-074A-BA74-E32B3D87C426}" type="pres">
      <dgm:prSet presAssocID="{FAD4FE2E-8927-4E30-A258-C2C5E78EEB86}" presName="composite" presStyleCnt="0"/>
      <dgm:spPr/>
    </dgm:pt>
    <dgm:pt modelId="{D8205BA8-21D0-AF42-A372-98C3E98FB690}" type="pres">
      <dgm:prSet presAssocID="{FAD4FE2E-8927-4E30-A258-C2C5E78EEB86}" presName="Image" presStyleLbl="bgShp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s-ES"/>
        </a:p>
      </dgm:t>
    </dgm:pt>
    <dgm:pt modelId="{D79570F2-0F04-D243-AD6D-7240F2D7883A}" type="pres">
      <dgm:prSet presAssocID="{FAD4FE2E-8927-4E30-A258-C2C5E78EEB86}" presName="Parent" presStyleLbl="node0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2110BB-EA43-684E-9927-BBAD5B37AF67}" type="pres">
      <dgm:prSet presAssocID="{7D56037F-D2EF-4E0B-9722-4BEACAD03ACE}" presName="sibTrans" presStyleCnt="0"/>
      <dgm:spPr/>
    </dgm:pt>
    <dgm:pt modelId="{257688D4-CE07-414A-96E5-79CEE5BD90BC}" type="pres">
      <dgm:prSet presAssocID="{F533D605-6B78-4957-8491-B2187B601A5F}" presName="composite" presStyleCnt="0"/>
      <dgm:spPr/>
    </dgm:pt>
    <dgm:pt modelId="{5F3EE64A-CE7B-2F40-B127-9E6142288F8D}" type="pres">
      <dgm:prSet presAssocID="{F533D605-6B78-4957-8491-B2187B601A5F}" presName="Image" presStyleLbl="bgShp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s-ES"/>
        </a:p>
      </dgm:t>
    </dgm:pt>
    <dgm:pt modelId="{49F4DDC0-1D4D-B044-A2D1-23D05ADB1BA7}" type="pres">
      <dgm:prSet presAssocID="{F533D605-6B78-4957-8491-B2187B601A5F}" presName="Parent" presStyleLbl="node0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8DE35D-FE74-FB42-A2A8-2CD5F38AB9D8}" type="pres">
      <dgm:prSet presAssocID="{7B44FC50-E70D-49C7-A38E-B4673C2FA71D}" presName="sibTrans" presStyleCnt="0"/>
      <dgm:spPr/>
    </dgm:pt>
    <dgm:pt modelId="{CCF6285E-3957-E341-9356-16E48EAEFCF7}" type="pres">
      <dgm:prSet presAssocID="{AAF40C4B-F8ED-4492-83FF-0C0613CE70DD}" presName="composite" presStyleCnt="0"/>
      <dgm:spPr/>
    </dgm:pt>
    <dgm:pt modelId="{E9AB325E-E385-6E4F-A0B1-39C222A6B6AD}" type="pres">
      <dgm:prSet presAssocID="{AAF40C4B-F8ED-4492-83FF-0C0613CE70DD}" presName="Image" presStyleLbl="bgShp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es-ES"/>
        </a:p>
      </dgm:t>
    </dgm:pt>
    <dgm:pt modelId="{F5A04700-BEAE-7949-BD7D-E25996672682}" type="pres">
      <dgm:prSet presAssocID="{AAF40C4B-F8ED-4492-83FF-0C0613CE70DD}" presName="Parent" presStyleLbl="node0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742C028-E6C5-4EDA-BCCB-F309F204627E}" srcId="{32D3BC60-436F-4CB3-B1E6-45174C7E7694}" destId="{FAD4FE2E-8927-4E30-A258-C2C5E78EEB86}" srcOrd="1" destOrd="0" parTransId="{5D421526-7411-442A-81E7-F916686A7112}" sibTransId="{7D56037F-D2EF-4E0B-9722-4BEACAD03ACE}"/>
    <dgm:cxn modelId="{F03A1943-1269-9947-ADF6-4CE0A9A51207}" type="presOf" srcId="{AAF40C4B-F8ED-4492-83FF-0C0613CE70DD}" destId="{F5A04700-BEAE-7949-BD7D-E25996672682}" srcOrd="0" destOrd="0" presId="urn:microsoft.com/office/officeart/2008/layout/BendingPictureCaption"/>
    <dgm:cxn modelId="{30882C71-A609-4B90-84D4-7AA052397201}" srcId="{32D3BC60-436F-4CB3-B1E6-45174C7E7694}" destId="{AAF40C4B-F8ED-4492-83FF-0C0613CE70DD}" srcOrd="3" destOrd="0" parTransId="{A73C12F3-6BE4-41B4-AFC4-244E90A5F80C}" sibTransId="{1D503B27-D7BC-42E8-818B-D633DD8649B2}"/>
    <dgm:cxn modelId="{099562CB-B1A5-1F47-BF27-53E92C11B25C}" type="presOf" srcId="{C9043530-0A1E-41A9-96AE-15C49F2D5AE1}" destId="{FCB1491D-9044-AF4B-9625-8AE5A1A48644}" srcOrd="0" destOrd="0" presId="urn:microsoft.com/office/officeart/2008/layout/BendingPictureCaption"/>
    <dgm:cxn modelId="{7CB65DA7-8E84-E040-BD5B-88E23B73586F}" type="presOf" srcId="{FAD4FE2E-8927-4E30-A258-C2C5E78EEB86}" destId="{D79570F2-0F04-D243-AD6D-7240F2D7883A}" srcOrd="0" destOrd="0" presId="urn:microsoft.com/office/officeart/2008/layout/BendingPictureCaption"/>
    <dgm:cxn modelId="{029176FB-ADDD-4E49-B732-452E3DACF840}" srcId="{32D3BC60-436F-4CB3-B1E6-45174C7E7694}" destId="{C9043530-0A1E-41A9-96AE-15C49F2D5AE1}" srcOrd="0" destOrd="0" parTransId="{FD6953D9-1428-45EB-BAAB-6DC6D0C8794D}" sibTransId="{E0BE59BB-C716-4D74-ADBF-F2399BFF23A4}"/>
    <dgm:cxn modelId="{695075AD-5B28-3749-964B-447728939483}" type="presOf" srcId="{32D3BC60-436F-4CB3-B1E6-45174C7E7694}" destId="{B05BC00F-9AB5-E44E-AC4C-B61C73F05A34}" srcOrd="0" destOrd="0" presId="urn:microsoft.com/office/officeart/2008/layout/BendingPictureCaption"/>
    <dgm:cxn modelId="{CC5770A4-B6DE-FB48-B7CC-01862F0A1C2B}" type="presOf" srcId="{F533D605-6B78-4957-8491-B2187B601A5F}" destId="{49F4DDC0-1D4D-B044-A2D1-23D05ADB1BA7}" srcOrd="0" destOrd="0" presId="urn:microsoft.com/office/officeart/2008/layout/BendingPictureCaption"/>
    <dgm:cxn modelId="{12300A5C-BFB8-4225-B288-45852C1FB5F7}" srcId="{32D3BC60-436F-4CB3-B1E6-45174C7E7694}" destId="{F533D605-6B78-4957-8491-B2187B601A5F}" srcOrd="2" destOrd="0" parTransId="{A60D3AF5-BEDC-4FD1-99AE-264D60E98D52}" sibTransId="{7B44FC50-E70D-49C7-A38E-B4673C2FA71D}"/>
    <dgm:cxn modelId="{85DFCA60-B196-9140-9214-5B2E12D16ACF}" type="presParOf" srcId="{B05BC00F-9AB5-E44E-AC4C-B61C73F05A34}" destId="{4CDFD503-4326-6B46-B67C-88DC8AB62738}" srcOrd="0" destOrd="0" presId="urn:microsoft.com/office/officeart/2008/layout/BendingPictureCaption"/>
    <dgm:cxn modelId="{532A309D-6BC7-6847-A368-7A629B5A7BB7}" type="presParOf" srcId="{4CDFD503-4326-6B46-B67C-88DC8AB62738}" destId="{EAF4661D-1554-254D-AE50-10397C600608}" srcOrd="0" destOrd="0" presId="urn:microsoft.com/office/officeart/2008/layout/BendingPictureCaption"/>
    <dgm:cxn modelId="{2082DC9E-ADA5-B840-9FA7-1964F66CC49C}" type="presParOf" srcId="{4CDFD503-4326-6B46-B67C-88DC8AB62738}" destId="{FCB1491D-9044-AF4B-9625-8AE5A1A48644}" srcOrd="1" destOrd="0" presId="urn:microsoft.com/office/officeart/2008/layout/BendingPictureCaption"/>
    <dgm:cxn modelId="{1D4B26DC-A06E-5546-89BC-D794EFC402CD}" type="presParOf" srcId="{B05BC00F-9AB5-E44E-AC4C-B61C73F05A34}" destId="{D6DB219F-B423-DA4B-A4F8-CD99D173ACBE}" srcOrd="1" destOrd="0" presId="urn:microsoft.com/office/officeart/2008/layout/BendingPictureCaption"/>
    <dgm:cxn modelId="{A3A8B8A9-E2F9-FE42-8D45-6E0CF73D19F0}" type="presParOf" srcId="{B05BC00F-9AB5-E44E-AC4C-B61C73F05A34}" destId="{026A4AC0-D6B7-074A-BA74-E32B3D87C426}" srcOrd="2" destOrd="0" presId="urn:microsoft.com/office/officeart/2008/layout/BendingPictureCaption"/>
    <dgm:cxn modelId="{B858E55D-94D2-C94D-AF35-644BE10B2170}" type="presParOf" srcId="{026A4AC0-D6B7-074A-BA74-E32B3D87C426}" destId="{D8205BA8-21D0-AF42-A372-98C3E98FB690}" srcOrd="0" destOrd="0" presId="urn:microsoft.com/office/officeart/2008/layout/BendingPictureCaption"/>
    <dgm:cxn modelId="{269D7C0B-0FFE-9741-9137-9F81C660155D}" type="presParOf" srcId="{026A4AC0-D6B7-074A-BA74-E32B3D87C426}" destId="{D79570F2-0F04-D243-AD6D-7240F2D7883A}" srcOrd="1" destOrd="0" presId="urn:microsoft.com/office/officeart/2008/layout/BendingPictureCaption"/>
    <dgm:cxn modelId="{5BE91904-CFF1-F54B-9AA8-83E579CECD45}" type="presParOf" srcId="{B05BC00F-9AB5-E44E-AC4C-B61C73F05A34}" destId="{E42110BB-EA43-684E-9927-BBAD5B37AF67}" srcOrd="3" destOrd="0" presId="urn:microsoft.com/office/officeart/2008/layout/BendingPictureCaption"/>
    <dgm:cxn modelId="{2D808146-51CB-0B4D-AF27-57798D6F998D}" type="presParOf" srcId="{B05BC00F-9AB5-E44E-AC4C-B61C73F05A34}" destId="{257688D4-CE07-414A-96E5-79CEE5BD90BC}" srcOrd="4" destOrd="0" presId="urn:microsoft.com/office/officeart/2008/layout/BendingPictureCaption"/>
    <dgm:cxn modelId="{E3DCAC13-62D5-E34A-8B42-05662B446692}" type="presParOf" srcId="{257688D4-CE07-414A-96E5-79CEE5BD90BC}" destId="{5F3EE64A-CE7B-2F40-B127-9E6142288F8D}" srcOrd="0" destOrd="0" presId="urn:microsoft.com/office/officeart/2008/layout/BendingPictureCaption"/>
    <dgm:cxn modelId="{C3659378-02D8-954B-8943-B5B8E0F98985}" type="presParOf" srcId="{257688D4-CE07-414A-96E5-79CEE5BD90BC}" destId="{49F4DDC0-1D4D-B044-A2D1-23D05ADB1BA7}" srcOrd="1" destOrd="0" presId="urn:microsoft.com/office/officeart/2008/layout/BendingPictureCaption"/>
    <dgm:cxn modelId="{08A653E0-D5B0-0747-AA8C-CF2FD5654E52}" type="presParOf" srcId="{B05BC00F-9AB5-E44E-AC4C-B61C73F05A34}" destId="{5C8DE35D-FE74-FB42-A2A8-2CD5F38AB9D8}" srcOrd="5" destOrd="0" presId="urn:microsoft.com/office/officeart/2008/layout/BendingPictureCaption"/>
    <dgm:cxn modelId="{F812A211-527D-DA41-9D87-0C4BA1777BE6}" type="presParOf" srcId="{B05BC00F-9AB5-E44E-AC4C-B61C73F05A34}" destId="{CCF6285E-3957-E341-9356-16E48EAEFCF7}" srcOrd="6" destOrd="0" presId="urn:microsoft.com/office/officeart/2008/layout/BendingPictureCaption"/>
    <dgm:cxn modelId="{C749ED79-587C-D246-8844-53AB0D8A2F1B}" type="presParOf" srcId="{CCF6285E-3957-E341-9356-16E48EAEFCF7}" destId="{E9AB325E-E385-6E4F-A0B1-39C222A6B6AD}" srcOrd="0" destOrd="0" presId="urn:microsoft.com/office/officeart/2008/layout/BendingPictureCaption"/>
    <dgm:cxn modelId="{0494DCFD-F302-584D-B813-7B6E704ED438}" type="presParOf" srcId="{CCF6285E-3957-E341-9356-16E48EAEFCF7}" destId="{F5A04700-BEAE-7949-BD7D-E25996672682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29AC06-225B-7B4D-8D71-AD3CBA87B181}" type="doc">
      <dgm:prSet loTypeId="urn:microsoft.com/office/officeart/2005/8/layout/radial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67B214ED-D825-7748-8D58-B7531FA6D316}">
      <dgm:prSet phldrT="[Texto]" custT="1"/>
      <dgm:spPr/>
      <dgm:t>
        <a:bodyPr/>
        <a:lstStyle/>
        <a:p>
          <a:r>
            <a:rPr lang="es-ES" sz="1400" dirty="0" smtClean="0"/>
            <a:t>Comando de Voz</a:t>
          </a:r>
          <a:endParaRPr lang="es-ES" sz="1400" dirty="0"/>
        </a:p>
      </dgm:t>
    </dgm:pt>
    <dgm:pt modelId="{7E9DD7EC-775F-8943-86BB-BFD88954AE04}" type="parTrans" cxnId="{0502E46E-766A-1C4A-A75D-A9F02B360647}">
      <dgm:prSet/>
      <dgm:spPr/>
      <dgm:t>
        <a:bodyPr/>
        <a:lstStyle/>
        <a:p>
          <a:endParaRPr lang="es-ES"/>
        </a:p>
      </dgm:t>
    </dgm:pt>
    <dgm:pt modelId="{45A46DD2-5167-2D49-A3CD-B6503EF1C959}" type="sibTrans" cxnId="{0502E46E-766A-1C4A-A75D-A9F02B360647}">
      <dgm:prSet/>
      <dgm:spPr/>
      <dgm:t>
        <a:bodyPr/>
        <a:lstStyle/>
        <a:p>
          <a:endParaRPr lang="es-ES"/>
        </a:p>
      </dgm:t>
    </dgm:pt>
    <dgm:pt modelId="{906BF164-6F54-814E-AC9B-BA43C9837FF0}">
      <dgm:prSet phldrT="[Texto]" custT="1"/>
      <dgm:spPr/>
      <dgm:t>
        <a:bodyPr/>
        <a:lstStyle/>
        <a:p>
          <a:r>
            <a:rPr lang="es-ES" sz="1400" dirty="0" smtClean="0"/>
            <a:t>Información de tarjeta Bip</a:t>
          </a:r>
          <a:endParaRPr lang="es-ES" sz="1400" dirty="0"/>
        </a:p>
      </dgm:t>
    </dgm:pt>
    <dgm:pt modelId="{497DFD73-F187-1A4F-9196-56DB991EF242}" type="parTrans" cxnId="{3B0F18D7-A101-4541-B121-A889BE3C404B}">
      <dgm:prSet/>
      <dgm:spPr/>
      <dgm:t>
        <a:bodyPr/>
        <a:lstStyle/>
        <a:p>
          <a:endParaRPr lang="es-ES"/>
        </a:p>
      </dgm:t>
    </dgm:pt>
    <dgm:pt modelId="{410E72D3-70EF-EE47-858E-172A131580A9}" type="sibTrans" cxnId="{3B0F18D7-A101-4541-B121-A889BE3C404B}">
      <dgm:prSet/>
      <dgm:spPr/>
      <dgm:t>
        <a:bodyPr/>
        <a:lstStyle/>
        <a:p>
          <a:endParaRPr lang="es-ES"/>
        </a:p>
      </dgm:t>
    </dgm:pt>
    <dgm:pt modelId="{19C9B981-1321-1244-A26B-58A8F7D8279E}">
      <dgm:prSet phldrT="[Texto]" custT="1"/>
      <dgm:spPr/>
      <dgm:t>
        <a:bodyPr/>
        <a:lstStyle/>
        <a:p>
          <a:r>
            <a:rPr lang="es-ES" sz="1400" dirty="0" smtClean="0"/>
            <a:t>Instrucciones de desplazamiento</a:t>
          </a:r>
          <a:endParaRPr lang="es-ES" sz="1400" dirty="0"/>
        </a:p>
      </dgm:t>
    </dgm:pt>
    <dgm:pt modelId="{0AC3440E-D956-5144-8443-06DF6AA6DF40}" type="parTrans" cxnId="{4EC55BD9-7DF6-8E41-83D5-A38C510B0865}">
      <dgm:prSet/>
      <dgm:spPr/>
      <dgm:t>
        <a:bodyPr/>
        <a:lstStyle/>
        <a:p>
          <a:endParaRPr lang="es-ES"/>
        </a:p>
      </dgm:t>
    </dgm:pt>
    <dgm:pt modelId="{7CED81CA-588F-8641-9234-0EF1E70C437D}" type="sibTrans" cxnId="{4EC55BD9-7DF6-8E41-83D5-A38C510B0865}">
      <dgm:prSet/>
      <dgm:spPr/>
      <dgm:t>
        <a:bodyPr/>
        <a:lstStyle/>
        <a:p>
          <a:endParaRPr lang="es-ES"/>
        </a:p>
      </dgm:t>
    </dgm:pt>
    <dgm:pt modelId="{EFA4177C-E0DC-B646-A9A5-227B5077CF81}">
      <dgm:prSet phldrT="[Texto]" custT="1"/>
      <dgm:spPr/>
      <dgm:t>
        <a:bodyPr/>
        <a:lstStyle/>
        <a:p>
          <a:r>
            <a:rPr lang="es-ES" sz="1400" dirty="0" smtClean="0"/>
            <a:t>Información de transporte publico</a:t>
          </a:r>
          <a:endParaRPr lang="es-ES" sz="1400" dirty="0"/>
        </a:p>
      </dgm:t>
    </dgm:pt>
    <dgm:pt modelId="{CE4A6A28-7EBF-E540-BF30-9D834AD79F04}" type="parTrans" cxnId="{047001A8-DB50-8E46-B781-C81A9C9A8A90}">
      <dgm:prSet/>
      <dgm:spPr/>
      <dgm:t>
        <a:bodyPr/>
        <a:lstStyle/>
        <a:p>
          <a:endParaRPr lang="es-ES"/>
        </a:p>
      </dgm:t>
    </dgm:pt>
    <dgm:pt modelId="{311F30C6-76C1-9140-A3CE-A4712056F263}" type="sibTrans" cxnId="{047001A8-DB50-8E46-B781-C81A9C9A8A90}">
      <dgm:prSet/>
      <dgm:spPr/>
      <dgm:t>
        <a:bodyPr/>
        <a:lstStyle/>
        <a:p>
          <a:endParaRPr lang="es-ES"/>
        </a:p>
      </dgm:t>
    </dgm:pt>
    <dgm:pt modelId="{A4BB2523-33A5-3546-8360-1B5A0CE7AA33}">
      <dgm:prSet phldrT="[Texto]"/>
      <dgm:spPr/>
      <dgm:t>
        <a:bodyPr/>
        <a:lstStyle/>
        <a:p>
          <a:r>
            <a:rPr lang="es-ES" dirty="0" smtClean="0"/>
            <a:t>Aplicación Accesible</a:t>
          </a:r>
          <a:endParaRPr lang="es-ES" dirty="0"/>
        </a:p>
      </dgm:t>
    </dgm:pt>
    <dgm:pt modelId="{8933AAC2-36BD-0941-9AA9-217B1687FEBD}" type="sibTrans" cxnId="{821ED368-47D2-AF49-B2C4-5C6B65A11494}">
      <dgm:prSet/>
      <dgm:spPr/>
      <dgm:t>
        <a:bodyPr/>
        <a:lstStyle/>
        <a:p>
          <a:endParaRPr lang="es-ES"/>
        </a:p>
      </dgm:t>
    </dgm:pt>
    <dgm:pt modelId="{F316E629-589D-6148-84C4-D31BB048C7A1}" type="parTrans" cxnId="{821ED368-47D2-AF49-B2C4-5C6B65A11494}">
      <dgm:prSet/>
      <dgm:spPr/>
      <dgm:t>
        <a:bodyPr/>
        <a:lstStyle/>
        <a:p>
          <a:endParaRPr lang="es-ES"/>
        </a:p>
      </dgm:t>
    </dgm:pt>
    <dgm:pt modelId="{764C23D2-A707-E84A-99B6-746D55354D1F}">
      <dgm:prSet phldrT="[Texto]" custT="1"/>
      <dgm:spPr/>
      <dgm:t>
        <a:bodyPr/>
        <a:lstStyle/>
        <a:p>
          <a:r>
            <a:rPr lang="es-ES" sz="1400" dirty="0" smtClean="0"/>
            <a:t>Información de Frecuencia de buses</a:t>
          </a:r>
          <a:endParaRPr lang="es-ES" sz="1400" dirty="0"/>
        </a:p>
      </dgm:t>
    </dgm:pt>
    <dgm:pt modelId="{D412B659-8968-9D48-9283-FB00591FBB27}" type="parTrans" cxnId="{5169EC3D-A96C-2C40-AA1A-AFB7E2D6FA8C}">
      <dgm:prSet/>
      <dgm:spPr/>
      <dgm:t>
        <a:bodyPr/>
        <a:lstStyle/>
        <a:p>
          <a:endParaRPr lang="es-ES"/>
        </a:p>
      </dgm:t>
    </dgm:pt>
    <dgm:pt modelId="{B22F1DE4-4099-7944-8950-9E5C34DE0E25}" type="sibTrans" cxnId="{5169EC3D-A96C-2C40-AA1A-AFB7E2D6FA8C}">
      <dgm:prSet/>
      <dgm:spPr/>
      <dgm:t>
        <a:bodyPr/>
        <a:lstStyle/>
        <a:p>
          <a:endParaRPr lang="es-ES"/>
        </a:p>
      </dgm:t>
    </dgm:pt>
    <dgm:pt modelId="{B0A01CAE-1D66-A14D-A3B0-9589D0946195}">
      <dgm:prSet phldrT="[Texto]" custT="1"/>
      <dgm:spPr/>
      <dgm:t>
        <a:bodyPr/>
        <a:lstStyle/>
        <a:p>
          <a:r>
            <a:rPr lang="es-ES" sz="1400" dirty="0" smtClean="0"/>
            <a:t>Recuperación de Destino</a:t>
          </a:r>
          <a:endParaRPr lang="es-ES" sz="1400" dirty="0"/>
        </a:p>
      </dgm:t>
    </dgm:pt>
    <dgm:pt modelId="{DA512AD1-1BD3-BC45-8271-F3A3EDC3E26F}" type="parTrans" cxnId="{EFBF0C97-D356-1444-94B0-3C181351E40C}">
      <dgm:prSet/>
      <dgm:spPr/>
      <dgm:t>
        <a:bodyPr/>
        <a:lstStyle/>
        <a:p>
          <a:endParaRPr lang="es-ES"/>
        </a:p>
      </dgm:t>
    </dgm:pt>
    <dgm:pt modelId="{0CE90DF0-84F1-9149-B616-51FE0A5CA2C3}" type="sibTrans" cxnId="{EFBF0C97-D356-1444-94B0-3C181351E40C}">
      <dgm:prSet/>
      <dgm:spPr/>
      <dgm:t>
        <a:bodyPr/>
        <a:lstStyle/>
        <a:p>
          <a:endParaRPr lang="es-ES"/>
        </a:p>
      </dgm:t>
    </dgm:pt>
    <dgm:pt modelId="{8D6AAE92-DB3E-7345-9CF7-9B20884D193A}" type="pres">
      <dgm:prSet presAssocID="{5C29AC06-225B-7B4D-8D71-AD3CBA87B18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9839EFE-0446-9F4D-B546-183A6F8D4952}" type="pres">
      <dgm:prSet presAssocID="{A4BB2523-33A5-3546-8360-1B5A0CE7AA33}" presName="centerShape" presStyleLbl="node0" presStyleIdx="0" presStyleCnt="1"/>
      <dgm:spPr/>
      <dgm:t>
        <a:bodyPr/>
        <a:lstStyle/>
        <a:p>
          <a:endParaRPr lang="es-ES"/>
        </a:p>
      </dgm:t>
    </dgm:pt>
    <dgm:pt modelId="{ACC5E705-303C-994D-A77C-B75E988C4AF4}" type="pres">
      <dgm:prSet presAssocID="{0AC3440E-D956-5144-8443-06DF6AA6DF40}" presName="parTrans" presStyleLbl="sibTrans2D1" presStyleIdx="0" presStyleCnt="6"/>
      <dgm:spPr/>
      <dgm:t>
        <a:bodyPr/>
        <a:lstStyle/>
        <a:p>
          <a:endParaRPr lang="es-ES"/>
        </a:p>
      </dgm:t>
    </dgm:pt>
    <dgm:pt modelId="{1F3E677D-E3C3-684C-84DE-1D421223DE0C}" type="pres">
      <dgm:prSet presAssocID="{0AC3440E-D956-5144-8443-06DF6AA6DF40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0A24302D-8E71-994E-82E9-C0FAA86BB808}" type="pres">
      <dgm:prSet presAssocID="{19C9B981-1321-1244-A26B-58A8F7D8279E}" presName="node" presStyleLbl="node1" presStyleIdx="0" presStyleCnt="6" custScaleX="130919" custScaleY="1222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CE3CB5-119F-0E43-9FF7-D74B1495E073}" type="pres">
      <dgm:prSet presAssocID="{7E9DD7EC-775F-8943-86BB-BFD88954AE04}" presName="parTrans" presStyleLbl="sibTrans2D1" presStyleIdx="1" presStyleCnt="6"/>
      <dgm:spPr/>
      <dgm:t>
        <a:bodyPr/>
        <a:lstStyle/>
        <a:p>
          <a:endParaRPr lang="es-ES"/>
        </a:p>
      </dgm:t>
    </dgm:pt>
    <dgm:pt modelId="{D6C302E2-00DF-F74E-9E62-6D7A418221FD}" type="pres">
      <dgm:prSet presAssocID="{7E9DD7EC-775F-8943-86BB-BFD88954AE04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8D2343DB-9C6C-B44B-950E-BA23F423FE0C}" type="pres">
      <dgm:prSet presAssocID="{67B214ED-D825-7748-8D58-B7531FA6D316}" presName="node" presStyleLbl="node1" presStyleIdx="1" presStyleCnt="6" custScaleX="131149" custScaleY="1232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63A4FB-D277-0140-B7DE-0F909E0514D2}" type="pres">
      <dgm:prSet presAssocID="{D412B659-8968-9D48-9283-FB00591FBB27}" presName="parTrans" presStyleLbl="sibTrans2D1" presStyleIdx="2" presStyleCnt="6"/>
      <dgm:spPr/>
      <dgm:t>
        <a:bodyPr/>
        <a:lstStyle/>
        <a:p>
          <a:endParaRPr lang="es-ES"/>
        </a:p>
      </dgm:t>
    </dgm:pt>
    <dgm:pt modelId="{D079FF03-A87B-2E4A-A561-79EABB44EF71}" type="pres">
      <dgm:prSet presAssocID="{D412B659-8968-9D48-9283-FB00591FBB27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C3AF8BA8-9D8A-B24C-A5F1-7245D7EFBF9E}" type="pres">
      <dgm:prSet presAssocID="{764C23D2-A707-E84A-99B6-746D55354D1F}" presName="node" presStyleLbl="node1" presStyleIdx="2" presStyleCnt="6" custScaleX="135700" custScaleY="1300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888E87-89F6-C641-8109-7539D8E68D30}" type="pres">
      <dgm:prSet presAssocID="{497DFD73-F187-1A4F-9196-56DB991EF242}" presName="parTrans" presStyleLbl="sibTrans2D1" presStyleIdx="3" presStyleCnt="6"/>
      <dgm:spPr/>
      <dgm:t>
        <a:bodyPr/>
        <a:lstStyle/>
        <a:p>
          <a:endParaRPr lang="es-ES"/>
        </a:p>
      </dgm:t>
    </dgm:pt>
    <dgm:pt modelId="{4743D038-EE40-BA4D-B5F1-5636034ECC0D}" type="pres">
      <dgm:prSet presAssocID="{497DFD73-F187-1A4F-9196-56DB991EF242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6842FB58-BCEE-B94F-9458-197A830445BD}" type="pres">
      <dgm:prSet presAssocID="{906BF164-6F54-814E-AC9B-BA43C9837FF0}" presName="node" presStyleLbl="node1" presStyleIdx="3" presStyleCnt="6" custScaleX="137746" custScaleY="13349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57AFE8-CEBB-7D40-A333-37F46D33428A}" type="pres">
      <dgm:prSet presAssocID="{DA512AD1-1BD3-BC45-8271-F3A3EDC3E26F}" presName="parTrans" presStyleLbl="sibTrans2D1" presStyleIdx="4" presStyleCnt="6"/>
      <dgm:spPr/>
      <dgm:t>
        <a:bodyPr/>
        <a:lstStyle/>
        <a:p>
          <a:endParaRPr lang="es-ES"/>
        </a:p>
      </dgm:t>
    </dgm:pt>
    <dgm:pt modelId="{71E9CBDD-EDC4-AC4F-B3B9-13AA24CFA239}" type="pres">
      <dgm:prSet presAssocID="{DA512AD1-1BD3-BC45-8271-F3A3EDC3E26F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B5DD5762-1AD3-5C4D-A19D-85D29DF297DD}" type="pres">
      <dgm:prSet presAssocID="{B0A01CAE-1D66-A14D-A3B0-9589D0946195}" presName="node" presStyleLbl="node1" presStyleIdx="4" presStyleCnt="6" custScaleX="138078" custScaleY="1358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F96105-F5E2-AE4D-BC35-D42BEB855B6E}" type="pres">
      <dgm:prSet presAssocID="{CE4A6A28-7EBF-E540-BF30-9D834AD79F04}" presName="parTrans" presStyleLbl="sibTrans2D1" presStyleIdx="5" presStyleCnt="6"/>
      <dgm:spPr/>
      <dgm:t>
        <a:bodyPr/>
        <a:lstStyle/>
        <a:p>
          <a:endParaRPr lang="es-ES"/>
        </a:p>
      </dgm:t>
    </dgm:pt>
    <dgm:pt modelId="{7BCF4B77-38D5-AE41-843D-C1F0C3992C79}" type="pres">
      <dgm:prSet presAssocID="{CE4A6A28-7EBF-E540-BF30-9D834AD79F04}" presName="connectorText" presStyleLbl="sibTrans2D1" presStyleIdx="5" presStyleCnt="6"/>
      <dgm:spPr/>
      <dgm:t>
        <a:bodyPr/>
        <a:lstStyle/>
        <a:p>
          <a:endParaRPr lang="es-ES"/>
        </a:p>
      </dgm:t>
    </dgm:pt>
    <dgm:pt modelId="{B5ADE1C5-5878-1444-B386-0A48AF0B3651}" type="pres">
      <dgm:prSet presAssocID="{EFA4177C-E0DC-B646-A9A5-227B5077CF81}" presName="node" presStyleLbl="node1" presStyleIdx="5" presStyleCnt="6" custScaleX="140571" custScaleY="12896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D524EB-5419-5446-8850-120E700FB3BD}" type="presOf" srcId="{DA512AD1-1BD3-BC45-8271-F3A3EDC3E26F}" destId="{1E57AFE8-CEBB-7D40-A333-37F46D33428A}" srcOrd="0" destOrd="0" presId="urn:microsoft.com/office/officeart/2005/8/layout/radial5"/>
    <dgm:cxn modelId="{40E34A64-F857-C548-881A-001B673C3153}" type="presOf" srcId="{CE4A6A28-7EBF-E540-BF30-9D834AD79F04}" destId="{7BCF4B77-38D5-AE41-843D-C1F0C3992C79}" srcOrd="1" destOrd="0" presId="urn:microsoft.com/office/officeart/2005/8/layout/radial5"/>
    <dgm:cxn modelId="{4EC55BD9-7DF6-8E41-83D5-A38C510B0865}" srcId="{A4BB2523-33A5-3546-8360-1B5A0CE7AA33}" destId="{19C9B981-1321-1244-A26B-58A8F7D8279E}" srcOrd="0" destOrd="0" parTransId="{0AC3440E-D956-5144-8443-06DF6AA6DF40}" sibTransId="{7CED81CA-588F-8641-9234-0EF1E70C437D}"/>
    <dgm:cxn modelId="{CFF4BDAB-45FA-4A48-982F-7F26AA663381}" type="presOf" srcId="{A4BB2523-33A5-3546-8360-1B5A0CE7AA33}" destId="{69839EFE-0446-9F4D-B546-183A6F8D4952}" srcOrd="0" destOrd="0" presId="urn:microsoft.com/office/officeart/2005/8/layout/radial5"/>
    <dgm:cxn modelId="{5169EC3D-A96C-2C40-AA1A-AFB7E2D6FA8C}" srcId="{A4BB2523-33A5-3546-8360-1B5A0CE7AA33}" destId="{764C23D2-A707-E84A-99B6-746D55354D1F}" srcOrd="2" destOrd="0" parTransId="{D412B659-8968-9D48-9283-FB00591FBB27}" sibTransId="{B22F1DE4-4099-7944-8950-9E5C34DE0E25}"/>
    <dgm:cxn modelId="{3B0F18D7-A101-4541-B121-A889BE3C404B}" srcId="{A4BB2523-33A5-3546-8360-1B5A0CE7AA33}" destId="{906BF164-6F54-814E-AC9B-BA43C9837FF0}" srcOrd="3" destOrd="0" parTransId="{497DFD73-F187-1A4F-9196-56DB991EF242}" sibTransId="{410E72D3-70EF-EE47-858E-172A131580A9}"/>
    <dgm:cxn modelId="{87E05DA5-736C-3142-AD70-A81A382FA971}" type="presOf" srcId="{CE4A6A28-7EBF-E540-BF30-9D834AD79F04}" destId="{BAF96105-F5E2-AE4D-BC35-D42BEB855B6E}" srcOrd="0" destOrd="0" presId="urn:microsoft.com/office/officeart/2005/8/layout/radial5"/>
    <dgm:cxn modelId="{48D68B61-2BCB-534A-A7E7-5F3006A8BBDF}" type="presOf" srcId="{906BF164-6F54-814E-AC9B-BA43C9837FF0}" destId="{6842FB58-BCEE-B94F-9458-197A830445BD}" srcOrd="0" destOrd="0" presId="urn:microsoft.com/office/officeart/2005/8/layout/radial5"/>
    <dgm:cxn modelId="{11DF64FB-4CE3-504F-83FD-4348A2FC5068}" type="presOf" srcId="{67B214ED-D825-7748-8D58-B7531FA6D316}" destId="{8D2343DB-9C6C-B44B-950E-BA23F423FE0C}" srcOrd="0" destOrd="0" presId="urn:microsoft.com/office/officeart/2005/8/layout/radial5"/>
    <dgm:cxn modelId="{4292B728-14DC-5943-BAD9-62FB66D68DED}" type="presOf" srcId="{7E9DD7EC-775F-8943-86BB-BFD88954AE04}" destId="{4CCE3CB5-119F-0E43-9FF7-D74B1495E073}" srcOrd="0" destOrd="0" presId="urn:microsoft.com/office/officeart/2005/8/layout/radial5"/>
    <dgm:cxn modelId="{F7B5C38D-30FB-1947-BE93-40B62D5F4A9F}" type="presOf" srcId="{0AC3440E-D956-5144-8443-06DF6AA6DF40}" destId="{ACC5E705-303C-994D-A77C-B75E988C4AF4}" srcOrd="0" destOrd="0" presId="urn:microsoft.com/office/officeart/2005/8/layout/radial5"/>
    <dgm:cxn modelId="{53100F45-3CB1-7542-811E-18BFFBE65BC7}" type="presOf" srcId="{DA512AD1-1BD3-BC45-8271-F3A3EDC3E26F}" destId="{71E9CBDD-EDC4-AC4F-B3B9-13AA24CFA239}" srcOrd="1" destOrd="0" presId="urn:microsoft.com/office/officeart/2005/8/layout/radial5"/>
    <dgm:cxn modelId="{6ED21126-4188-CE41-88BE-A04DD23240E7}" type="presOf" srcId="{0AC3440E-D956-5144-8443-06DF6AA6DF40}" destId="{1F3E677D-E3C3-684C-84DE-1D421223DE0C}" srcOrd="1" destOrd="0" presId="urn:microsoft.com/office/officeart/2005/8/layout/radial5"/>
    <dgm:cxn modelId="{69A78670-7FFE-914D-9650-490C8F6571D6}" type="presOf" srcId="{764C23D2-A707-E84A-99B6-746D55354D1F}" destId="{C3AF8BA8-9D8A-B24C-A5F1-7245D7EFBF9E}" srcOrd="0" destOrd="0" presId="urn:microsoft.com/office/officeart/2005/8/layout/radial5"/>
    <dgm:cxn modelId="{C4925C71-E49F-294C-A75D-EF19B96F6369}" type="presOf" srcId="{D412B659-8968-9D48-9283-FB00591FBB27}" destId="{3763A4FB-D277-0140-B7DE-0F909E0514D2}" srcOrd="0" destOrd="0" presId="urn:microsoft.com/office/officeart/2005/8/layout/radial5"/>
    <dgm:cxn modelId="{86F3FCEA-3164-234F-BCDE-36D5188B05C2}" type="presOf" srcId="{D412B659-8968-9D48-9283-FB00591FBB27}" destId="{D079FF03-A87B-2E4A-A561-79EABB44EF71}" srcOrd="1" destOrd="0" presId="urn:microsoft.com/office/officeart/2005/8/layout/radial5"/>
    <dgm:cxn modelId="{C873B3D6-DDFF-D340-811D-A21CE1D06BFD}" type="presOf" srcId="{B0A01CAE-1D66-A14D-A3B0-9589D0946195}" destId="{B5DD5762-1AD3-5C4D-A19D-85D29DF297DD}" srcOrd="0" destOrd="0" presId="urn:microsoft.com/office/officeart/2005/8/layout/radial5"/>
    <dgm:cxn modelId="{EFBF0C97-D356-1444-94B0-3C181351E40C}" srcId="{A4BB2523-33A5-3546-8360-1B5A0CE7AA33}" destId="{B0A01CAE-1D66-A14D-A3B0-9589D0946195}" srcOrd="4" destOrd="0" parTransId="{DA512AD1-1BD3-BC45-8271-F3A3EDC3E26F}" sibTransId="{0CE90DF0-84F1-9149-B616-51FE0A5CA2C3}"/>
    <dgm:cxn modelId="{5DA675CB-60B3-D64D-9764-8A8438DD5E0C}" type="presOf" srcId="{497DFD73-F187-1A4F-9196-56DB991EF242}" destId="{4743D038-EE40-BA4D-B5F1-5636034ECC0D}" srcOrd="1" destOrd="0" presId="urn:microsoft.com/office/officeart/2005/8/layout/radial5"/>
    <dgm:cxn modelId="{2094B4A4-2FAC-A843-9412-26E1573F0EBB}" type="presOf" srcId="{497DFD73-F187-1A4F-9196-56DB991EF242}" destId="{25888E87-89F6-C641-8109-7539D8E68D30}" srcOrd="0" destOrd="0" presId="urn:microsoft.com/office/officeart/2005/8/layout/radial5"/>
    <dgm:cxn modelId="{821ED368-47D2-AF49-B2C4-5C6B65A11494}" srcId="{5C29AC06-225B-7B4D-8D71-AD3CBA87B181}" destId="{A4BB2523-33A5-3546-8360-1B5A0CE7AA33}" srcOrd="0" destOrd="0" parTransId="{F316E629-589D-6148-84C4-D31BB048C7A1}" sibTransId="{8933AAC2-36BD-0941-9AA9-217B1687FEBD}"/>
    <dgm:cxn modelId="{E6EF7EB0-82DF-D049-A94F-121DD8827701}" type="presOf" srcId="{19C9B981-1321-1244-A26B-58A8F7D8279E}" destId="{0A24302D-8E71-994E-82E9-C0FAA86BB808}" srcOrd="0" destOrd="0" presId="urn:microsoft.com/office/officeart/2005/8/layout/radial5"/>
    <dgm:cxn modelId="{0502E46E-766A-1C4A-A75D-A9F02B360647}" srcId="{A4BB2523-33A5-3546-8360-1B5A0CE7AA33}" destId="{67B214ED-D825-7748-8D58-B7531FA6D316}" srcOrd="1" destOrd="0" parTransId="{7E9DD7EC-775F-8943-86BB-BFD88954AE04}" sibTransId="{45A46DD2-5167-2D49-A3CD-B6503EF1C959}"/>
    <dgm:cxn modelId="{120477CD-B69F-124E-95C7-914B3F120F45}" type="presOf" srcId="{EFA4177C-E0DC-B646-A9A5-227B5077CF81}" destId="{B5ADE1C5-5878-1444-B386-0A48AF0B3651}" srcOrd="0" destOrd="0" presId="urn:microsoft.com/office/officeart/2005/8/layout/radial5"/>
    <dgm:cxn modelId="{D0209796-BE4C-884B-A7A1-F646FEF19576}" type="presOf" srcId="{7E9DD7EC-775F-8943-86BB-BFD88954AE04}" destId="{D6C302E2-00DF-F74E-9E62-6D7A418221FD}" srcOrd="1" destOrd="0" presId="urn:microsoft.com/office/officeart/2005/8/layout/radial5"/>
    <dgm:cxn modelId="{047001A8-DB50-8E46-B781-C81A9C9A8A90}" srcId="{A4BB2523-33A5-3546-8360-1B5A0CE7AA33}" destId="{EFA4177C-E0DC-B646-A9A5-227B5077CF81}" srcOrd="5" destOrd="0" parTransId="{CE4A6A28-7EBF-E540-BF30-9D834AD79F04}" sibTransId="{311F30C6-76C1-9140-A3CE-A4712056F263}"/>
    <dgm:cxn modelId="{A9758ED3-21D1-2841-8514-AF9EC8C1B488}" type="presOf" srcId="{5C29AC06-225B-7B4D-8D71-AD3CBA87B181}" destId="{8D6AAE92-DB3E-7345-9CF7-9B20884D193A}" srcOrd="0" destOrd="0" presId="urn:microsoft.com/office/officeart/2005/8/layout/radial5"/>
    <dgm:cxn modelId="{0A6776E4-FD29-C24D-A29F-237E29A22EA0}" type="presParOf" srcId="{8D6AAE92-DB3E-7345-9CF7-9B20884D193A}" destId="{69839EFE-0446-9F4D-B546-183A6F8D4952}" srcOrd="0" destOrd="0" presId="urn:microsoft.com/office/officeart/2005/8/layout/radial5"/>
    <dgm:cxn modelId="{41C69004-FF6C-A944-B63C-2248614EDF02}" type="presParOf" srcId="{8D6AAE92-DB3E-7345-9CF7-9B20884D193A}" destId="{ACC5E705-303C-994D-A77C-B75E988C4AF4}" srcOrd="1" destOrd="0" presId="urn:microsoft.com/office/officeart/2005/8/layout/radial5"/>
    <dgm:cxn modelId="{699F6169-A2F3-0146-83B4-B49C848F3813}" type="presParOf" srcId="{ACC5E705-303C-994D-A77C-B75E988C4AF4}" destId="{1F3E677D-E3C3-684C-84DE-1D421223DE0C}" srcOrd="0" destOrd="0" presId="urn:microsoft.com/office/officeart/2005/8/layout/radial5"/>
    <dgm:cxn modelId="{4F20065B-40C1-3243-B186-B59E4AE90E62}" type="presParOf" srcId="{8D6AAE92-DB3E-7345-9CF7-9B20884D193A}" destId="{0A24302D-8E71-994E-82E9-C0FAA86BB808}" srcOrd="2" destOrd="0" presId="urn:microsoft.com/office/officeart/2005/8/layout/radial5"/>
    <dgm:cxn modelId="{A0C10CE2-D72B-264A-B42A-85C8FEB582A5}" type="presParOf" srcId="{8D6AAE92-DB3E-7345-9CF7-9B20884D193A}" destId="{4CCE3CB5-119F-0E43-9FF7-D74B1495E073}" srcOrd="3" destOrd="0" presId="urn:microsoft.com/office/officeart/2005/8/layout/radial5"/>
    <dgm:cxn modelId="{944ED02D-8367-4F40-A4DF-6E188CD014D5}" type="presParOf" srcId="{4CCE3CB5-119F-0E43-9FF7-D74B1495E073}" destId="{D6C302E2-00DF-F74E-9E62-6D7A418221FD}" srcOrd="0" destOrd="0" presId="urn:microsoft.com/office/officeart/2005/8/layout/radial5"/>
    <dgm:cxn modelId="{33ED8C01-F3B3-E94E-80DE-6067FF0A5EF1}" type="presParOf" srcId="{8D6AAE92-DB3E-7345-9CF7-9B20884D193A}" destId="{8D2343DB-9C6C-B44B-950E-BA23F423FE0C}" srcOrd="4" destOrd="0" presId="urn:microsoft.com/office/officeart/2005/8/layout/radial5"/>
    <dgm:cxn modelId="{A1259B53-E571-804B-9D21-8C51F9B2A5FB}" type="presParOf" srcId="{8D6AAE92-DB3E-7345-9CF7-9B20884D193A}" destId="{3763A4FB-D277-0140-B7DE-0F909E0514D2}" srcOrd="5" destOrd="0" presId="urn:microsoft.com/office/officeart/2005/8/layout/radial5"/>
    <dgm:cxn modelId="{24F8ECAB-1AC0-C049-8B26-B4DE43E1D212}" type="presParOf" srcId="{3763A4FB-D277-0140-B7DE-0F909E0514D2}" destId="{D079FF03-A87B-2E4A-A561-79EABB44EF71}" srcOrd="0" destOrd="0" presId="urn:microsoft.com/office/officeart/2005/8/layout/radial5"/>
    <dgm:cxn modelId="{50372865-0813-CD43-AE06-103C449E7154}" type="presParOf" srcId="{8D6AAE92-DB3E-7345-9CF7-9B20884D193A}" destId="{C3AF8BA8-9D8A-B24C-A5F1-7245D7EFBF9E}" srcOrd="6" destOrd="0" presId="urn:microsoft.com/office/officeart/2005/8/layout/radial5"/>
    <dgm:cxn modelId="{E2BA1B73-7483-F047-9A1A-A57477817F6E}" type="presParOf" srcId="{8D6AAE92-DB3E-7345-9CF7-9B20884D193A}" destId="{25888E87-89F6-C641-8109-7539D8E68D30}" srcOrd="7" destOrd="0" presId="urn:microsoft.com/office/officeart/2005/8/layout/radial5"/>
    <dgm:cxn modelId="{C3101415-1F24-7A49-B185-49C969BE9DA9}" type="presParOf" srcId="{25888E87-89F6-C641-8109-7539D8E68D30}" destId="{4743D038-EE40-BA4D-B5F1-5636034ECC0D}" srcOrd="0" destOrd="0" presId="urn:microsoft.com/office/officeart/2005/8/layout/radial5"/>
    <dgm:cxn modelId="{DCB0B88B-8680-BE4D-A61E-819CF6BAF080}" type="presParOf" srcId="{8D6AAE92-DB3E-7345-9CF7-9B20884D193A}" destId="{6842FB58-BCEE-B94F-9458-197A830445BD}" srcOrd="8" destOrd="0" presId="urn:microsoft.com/office/officeart/2005/8/layout/radial5"/>
    <dgm:cxn modelId="{C9D5BF56-C28F-B747-BA74-3450198247AE}" type="presParOf" srcId="{8D6AAE92-DB3E-7345-9CF7-9B20884D193A}" destId="{1E57AFE8-CEBB-7D40-A333-37F46D33428A}" srcOrd="9" destOrd="0" presId="urn:microsoft.com/office/officeart/2005/8/layout/radial5"/>
    <dgm:cxn modelId="{78B25E51-9E31-1E46-A08D-4FC06181B699}" type="presParOf" srcId="{1E57AFE8-CEBB-7D40-A333-37F46D33428A}" destId="{71E9CBDD-EDC4-AC4F-B3B9-13AA24CFA239}" srcOrd="0" destOrd="0" presId="urn:microsoft.com/office/officeart/2005/8/layout/radial5"/>
    <dgm:cxn modelId="{27DDBC27-9767-4C46-ACBE-B43F35C6B1AA}" type="presParOf" srcId="{8D6AAE92-DB3E-7345-9CF7-9B20884D193A}" destId="{B5DD5762-1AD3-5C4D-A19D-85D29DF297DD}" srcOrd="10" destOrd="0" presId="urn:microsoft.com/office/officeart/2005/8/layout/radial5"/>
    <dgm:cxn modelId="{CAF8D099-E466-4C42-B9C0-6BA1807E82A0}" type="presParOf" srcId="{8D6AAE92-DB3E-7345-9CF7-9B20884D193A}" destId="{BAF96105-F5E2-AE4D-BC35-D42BEB855B6E}" srcOrd="11" destOrd="0" presId="urn:microsoft.com/office/officeart/2005/8/layout/radial5"/>
    <dgm:cxn modelId="{50E6BA14-7EC7-7D4B-8752-FE5570A3B060}" type="presParOf" srcId="{BAF96105-F5E2-AE4D-BC35-D42BEB855B6E}" destId="{7BCF4B77-38D5-AE41-843D-C1F0C3992C79}" srcOrd="0" destOrd="0" presId="urn:microsoft.com/office/officeart/2005/8/layout/radial5"/>
    <dgm:cxn modelId="{07085CA6-33E1-114D-B471-03A8A1E99862}" type="presParOf" srcId="{8D6AAE92-DB3E-7345-9CF7-9B20884D193A}" destId="{B5ADE1C5-5878-1444-B386-0A48AF0B365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3DA452-1AEA-3A41-B7ED-F5C45AACB776}" type="doc">
      <dgm:prSet loTypeId="urn:microsoft.com/office/officeart/2009/layout/CirclePictureHierarchy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9B95696-7CAA-F04F-9998-EA650BD47832}">
      <dgm:prSet phldrT="[Texto]" custT="1"/>
      <dgm:spPr/>
      <dgm:t>
        <a:bodyPr/>
        <a:lstStyle/>
        <a:p>
          <a:r>
            <a:rPr lang="es-ES" sz="1600" dirty="0" smtClean="0"/>
            <a:t>Smartphone</a:t>
          </a:r>
          <a:endParaRPr lang="es-ES" sz="1600" dirty="0"/>
        </a:p>
      </dgm:t>
    </dgm:pt>
    <dgm:pt modelId="{0E2BC577-3FEB-1848-A7F6-4EF16DE83739}" type="parTrans" cxnId="{D3C7A6F2-AFF2-8142-B598-69C745B16F26}">
      <dgm:prSet/>
      <dgm:spPr/>
      <dgm:t>
        <a:bodyPr/>
        <a:lstStyle/>
        <a:p>
          <a:endParaRPr lang="es-ES"/>
        </a:p>
      </dgm:t>
    </dgm:pt>
    <dgm:pt modelId="{A42CD2CE-8F48-A64D-AFE1-90CD3B036B38}" type="sibTrans" cxnId="{D3C7A6F2-AFF2-8142-B598-69C745B16F26}">
      <dgm:prSet/>
      <dgm:spPr/>
      <dgm:t>
        <a:bodyPr/>
        <a:lstStyle/>
        <a:p>
          <a:endParaRPr lang="es-ES"/>
        </a:p>
      </dgm:t>
    </dgm:pt>
    <dgm:pt modelId="{2BE08657-E906-F341-9AB3-B724EE92EA3D}" type="asst">
      <dgm:prSet phldrT="[Texto]" custT="1"/>
      <dgm:spPr/>
      <dgm:t>
        <a:bodyPr/>
        <a:lstStyle/>
        <a:p>
          <a:pPr algn="ctr"/>
          <a:r>
            <a:rPr lang="es-ES" sz="1600" dirty="0" smtClean="0"/>
            <a:t>SO Android/iOS</a:t>
          </a:r>
          <a:endParaRPr lang="es-ES" sz="1600" dirty="0"/>
        </a:p>
      </dgm:t>
    </dgm:pt>
    <dgm:pt modelId="{AB094BC0-C8AB-6144-924F-2017EE94BAE0}" type="parTrans" cxnId="{BC454299-FA8D-5A48-811B-2C2FA22FAB70}">
      <dgm:prSet/>
      <dgm:spPr/>
      <dgm:t>
        <a:bodyPr/>
        <a:lstStyle/>
        <a:p>
          <a:endParaRPr lang="es-ES"/>
        </a:p>
      </dgm:t>
    </dgm:pt>
    <dgm:pt modelId="{0BAC5EE4-FFF5-9C48-9F58-3386A19EB46B}" type="sibTrans" cxnId="{BC454299-FA8D-5A48-811B-2C2FA22FAB70}">
      <dgm:prSet/>
      <dgm:spPr/>
      <dgm:t>
        <a:bodyPr/>
        <a:lstStyle/>
        <a:p>
          <a:endParaRPr lang="es-ES"/>
        </a:p>
      </dgm:t>
    </dgm:pt>
    <dgm:pt modelId="{FF4A7ECC-0F80-F84E-8161-B0E8253A5CC5}">
      <dgm:prSet phldrT="[Texto]" custT="1"/>
      <dgm:spPr/>
      <dgm:t>
        <a:bodyPr/>
        <a:lstStyle/>
        <a:p>
          <a:r>
            <a:rPr lang="es-ES" sz="1600" dirty="0" smtClean="0"/>
            <a:t>Plan de datos</a:t>
          </a:r>
          <a:endParaRPr lang="es-ES" sz="1600" dirty="0"/>
        </a:p>
      </dgm:t>
    </dgm:pt>
    <dgm:pt modelId="{71067C56-E34A-974E-84F0-549A6A11F879}" type="parTrans" cxnId="{D397FDFC-5B3A-FB45-AF4C-3EF94F000B58}">
      <dgm:prSet/>
      <dgm:spPr/>
      <dgm:t>
        <a:bodyPr/>
        <a:lstStyle/>
        <a:p>
          <a:endParaRPr lang="es-ES"/>
        </a:p>
      </dgm:t>
    </dgm:pt>
    <dgm:pt modelId="{1A8FAEC4-24A7-CD4E-BD58-90BFADCBA11F}" type="sibTrans" cxnId="{D397FDFC-5B3A-FB45-AF4C-3EF94F000B58}">
      <dgm:prSet/>
      <dgm:spPr/>
      <dgm:t>
        <a:bodyPr/>
        <a:lstStyle/>
        <a:p>
          <a:endParaRPr lang="es-ES"/>
        </a:p>
      </dgm:t>
    </dgm:pt>
    <dgm:pt modelId="{A77F655A-9C49-914D-A909-E8AE1AE99B63}">
      <dgm:prSet phldrT="[Texto]" custT="1"/>
      <dgm:spPr/>
      <dgm:t>
        <a:bodyPr/>
        <a:lstStyle/>
        <a:p>
          <a:r>
            <a:rPr lang="es-ES" sz="1600" dirty="0" smtClean="0"/>
            <a:t>Sensores</a:t>
          </a:r>
          <a:endParaRPr lang="es-ES" sz="1600" dirty="0"/>
        </a:p>
      </dgm:t>
    </dgm:pt>
    <dgm:pt modelId="{7602A18C-5A35-9545-9D22-19F04BD27C82}" type="parTrans" cxnId="{072010D5-557D-AA44-B56E-A0DBAA22BDCB}">
      <dgm:prSet/>
      <dgm:spPr/>
      <dgm:t>
        <a:bodyPr/>
        <a:lstStyle/>
        <a:p>
          <a:endParaRPr lang="es-ES"/>
        </a:p>
      </dgm:t>
    </dgm:pt>
    <dgm:pt modelId="{07AEB165-700C-914E-8C23-67A3E07AC87B}" type="sibTrans" cxnId="{072010D5-557D-AA44-B56E-A0DBAA22BDCB}">
      <dgm:prSet/>
      <dgm:spPr/>
      <dgm:t>
        <a:bodyPr/>
        <a:lstStyle/>
        <a:p>
          <a:endParaRPr lang="es-ES"/>
        </a:p>
      </dgm:t>
    </dgm:pt>
    <dgm:pt modelId="{2F057C32-451A-7547-B00C-1B8E9BF6B751}">
      <dgm:prSet phldrT="[Texto]" custT="1"/>
      <dgm:spPr/>
      <dgm:t>
        <a:bodyPr/>
        <a:lstStyle/>
        <a:p>
          <a:r>
            <a:rPr lang="es-ES" sz="1600" dirty="0" smtClean="0"/>
            <a:t>Acelerómetro</a:t>
          </a:r>
          <a:endParaRPr lang="es-ES" sz="1600" dirty="0"/>
        </a:p>
      </dgm:t>
    </dgm:pt>
    <dgm:pt modelId="{1D45CCAC-EBA1-5E41-AAD5-601EC636D411}" type="parTrans" cxnId="{A258722F-571C-FF43-8E54-5E86F74F61C7}">
      <dgm:prSet/>
      <dgm:spPr/>
      <dgm:t>
        <a:bodyPr/>
        <a:lstStyle/>
        <a:p>
          <a:endParaRPr lang="es-ES"/>
        </a:p>
      </dgm:t>
    </dgm:pt>
    <dgm:pt modelId="{53E13630-CEF1-2245-9512-A5BF3002C41E}" type="sibTrans" cxnId="{A258722F-571C-FF43-8E54-5E86F74F61C7}">
      <dgm:prSet/>
      <dgm:spPr/>
      <dgm:t>
        <a:bodyPr/>
        <a:lstStyle/>
        <a:p>
          <a:endParaRPr lang="es-ES"/>
        </a:p>
      </dgm:t>
    </dgm:pt>
    <dgm:pt modelId="{240CAE52-26CC-F542-8666-359B6829A713}">
      <dgm:prSet phldrT="[Texto]" custT="1"/>
      <dgm:spPr/>
      <dgm:t>
        <a:bodyPr/>
        <a:lstStyle/>
        <a:p>
          <a:r>
            <a:rPr lang="es-ES" sz="1600" dirty="0" smtClean="0"/>
            <a:t>GPS</a:t>
          </a:r>
          <a:endParaRPr lang="es-ES" sz="1600" dirty="0"/>
        </a:p>
      </dgm:t>
    </dgm:pt>
    <dgm:pt modelId="{7FA9C997-051A-3B42-8B6F-F95CFFB5B06E}" type="parTrans" cxnId="{DDB48015-E076-B24C-8BC9-1F0D1F29EA55}">
      <dgm:prSet/>
      <dgm:spPr/>
      <dgm:t>
        <a:bodyPr/>
        <a:lstStyle/>
        <a:p>
          <a:endParaRPr lang="es-ES"/>
        </a:p>
      </dgm:t>
    </dgm:pt>
    <dgm:pt modelId="{B1A8DB10-2C69-D644-B54F-4E02AD8A0C29}" type="sibTrans" cxnId="{DDB48015-E076-B24C-8BC9-1F0D1F29EA55}">
      <dgm:prSet/>
      <dgm:spPr/>
      <dgm:t>
        <a:bodyPr/>
        <a:lstStyle/>
        <a:p>
          <a:endParaRPr lang="es-ES"/>
        </a:p>
      </dgm:t>
    </dgm:pt>
    <dgm:pt modelId="{4C8B9FA5-E0CE-774F-A54D-B8222A042447}">
      <dgm:prSet phldrT="[Texto]" custT="1"/>
      <dgm:spPr/>
      <dgm:t>
        <a:bodyPr/>
        <a:lstStyle/>
        <a:p>
          <a:r>
            <a:rPr lang="es-ES" sz="1600" dirty="0" smtClean="0"/>
            <a:t>Brújula</a:t>
          </a:r>
          <a:endParaRPr lang="es-ES" sz="1600" dirty="0"/>
        </a:p>
      </dgm:t>
    </dgm:pt>
    <dgm:pt modelId="{5C57CF08-8C17-F943-B611-ED842A54D240}" type="parTrans" cxnId="{364EAC1D-758D-ED4D-AC79-71EE49E5F839}">
      <dgm:prSet/>
      <dgm:spPr/>
      <dgm:t>
        <a:bodyPr/>
        <a:lstStyle/>
        <a:p>
          <a:endParaRPr lang="es-ES"/>
        </a:p>
      </dgm:t>
    </dgm:pt>
    <dgm:pt modelId="{FA7EB528-36B8-B847-8D24-98EFD9C9514D}" type="sibTrans" cxnId="{364EAC1D-758D-ED4D-AC79-71EE49E5F839}">
      <dgm:prSet/>
      <dgm:spPr/>
      <dgm:t>
        <a:bodyPr/>
        <a:lstStyle/>
        <a:p>
          <a:endParaRPr lang="es-ES"/>
        </a:p>
      </dgm:t>
    </dgm:pt>
    <dgm:pt modelId="{E57F1BCC-4EC1-8D4C-B902-39F1EFB9C999}" type="pres">
      <dgm:prSet presAssocID="{A73DA452-1AEA-3A41-B7ED-F5C45AACB7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9F79D5F-F129-D24B-8303-CA3D17588B5C}" type="pres">
      <dgm:prSet presAssocID="{79B95696-7CAA-F04F-9998-EA650BD47832}" presName="hierRoot1" presStyleCnt="0"/>
      <dgm:spPr/>
    </dgm:pt>
    <dgm:pt modelId="{027CB143-027F-0E49-9111-056653FA1E6F}" type="pres">
      <dgm:prSet presAssocID="{79B95696-7CAA-F04F-9998-EA650BD47832}" presName="composite" presStyleCnt="0"/>
      <dgm:spPr/>
    </dgm:pt>
    <dgm:pt modelId="{A5371847-7AD6-5941-97F8-6DB4F9ACEB87}" type="pres">
      <dgm:prSet presAssocID="{79B95696-7CAA-F04F-9998-EA650BD47832}" presName="image" presStyleLbl="node0" presStyleIdx="0" presStyleCnt="1" custLinFactNeighborX="11088" custLinFactNeighborY="-7357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es-CL"/>
        </a:p>
      </dgm:t>
    </dgm:pt>
    <dgm:pt modelId="{99CE4880-C5FC-C146-8031-971CF98C2F08}" type="pres">
      <dgm:prSet presAssocID="{79B95696-7CAA-F04F-9998-EA650BD47832}" presName="text" presStyleLbl="revTx" presStyleIdx="0" presStyleCnt="7" custLinFactNeighborX="13456" custLinFactNeighborY="-8021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4E068D-BF4C-4541-A054-B73D8BA7513E}" type="pres">
      <dgm:prSet presAssocID="{79B95696-7CAA-F04F-9998-EA650BD47832}" presName="hierChild2" presStyleCnt="0"/>
      <dgm:spPr/>
    </dgm:pt>
    <dgm:pt modelId="{20632707-A470-4345-8D4A-80D3F8444D89}" type="pres">
      <dgm:prSet presAssocID="{AB094BC0-C8AB-6144-924F-2017EE94BAE0}" presName="Name10" presStyleLbl="parChTrans1D2" presStyleIdx="0" presStyleCnt="3"/>
      <dgm:spPr/>
      <dgm:t>
        <a:bodyPr/>
        <a:lstStyle/>
        <a:p>
          <a:endParaRPr lang="es-ES"/>
        </a:p>
      </dgm:t>
    </dgm:pt>
    <dgm:pt modelId="{5837126F-684F-4740-A5CF-FBFFA7E98EF6}" type="pres">
      <dgm:prSet presAssocID="{2BE08657-E906-F341-9AB3-B724EE92EA3D}" presName="hierRoot2" presStyleCnt="0"/>
      <dgm:spPr/>
    </dgm:pt>
    <dgm:pt modelId="{54CBDAAC-42ED-7944-BD5F-489B7C957630}" type="pres">
      <dgm:prSet presAssocID="{2BE08657-E906-F341-9AB3-B724EE92EA3D}" presName="composite2" presStyleCnt="0"/>
      <dgm:spPr/>
    </dgm:pt>
    <dgm:pt modelId="{818F5402-34ED-024A-A9B9-1D16F35AB3E7}" type="pres">
      <dgm:prSet presAssocID="{2BE08657-E906-F341-9AB3-B724EE92EA3D}" presName="image2" presStyleLbl="asst1" presStyleIdx="0" presStyleCnt="1" custLinFactNeighborX="36281" custLinFactNeighborY="-7434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0FAD4688-E1E2-754B-AB29-C1B47A4DBF66}" type="pres">
      <dgm:prSet presAssocID="{2BE08657-E906-F341-9AB3-B724EE92EA3D}" presName="text2" presStyleLbl="revTx" presStyleIdx="1" presStyleCnt="7" custLinFactNeighborX="-79285" custLinFactNeighborY="2712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A83275-DCD4-464F-AFF1-A6DCA571D42E}" type="pres">
      <dgm:prSet presAssocID="{2BE08657-E906-F341-9AB3-B724EE92EA3D}" presName="hierChild3" presStyleCnt="0"/>
      <dgm:spPr/>
    </dgm:pt>
    <dgm:pt modelId="{09FAEB00-6943-5941-92E4-2CDAFB5D2479}" type="pres">
      <dgm:prSet presAssocID="{71067C56-E34A-974E-84F0-549A6A11F879}" presName="Name10" presStyleLbl="parChTrans1D2" presStyleIdx="1" presStyleCnt="3"/>
      <dgm:spPr/>
      <dgm:t>
        <a:bodyPr/>
        <a:lstStyle/>
        <a:p>
          <a:endParaRPr lang="es-ES"/>
        </a:p>
      </dgm:t>
    </dgm:pt>
    <dgm:pt modelId="{CFC8A8F7-FDF2-ED4D-B5EE-536BADD4F04E}" type="pres">
      <dgm:prSet presAssocID="{FF4A7ECC-0F80-F84E-8161-B0E8253A5CC5}" presName="hierRoot2" presStyleCnt="0"/>
      <dgm:spPr/>
    </dgm:pt>
    <dgm:pt modelId="{C2090458-D29D-7E47-B9B2-BC5C447E60B0}" type="pres">
      <dgm:prSet presAssocID="{FF4A7ECC-0F80-F84E-8161-B0E8253A5CC5}" presName="composite2" presStyleCnt="0"/>
      <dgm:spPr/>
    </dgm:pt>
    <dgm:pt modelId="{810EFB99-792D-1E48-B553-6305E62ADC45}" type="pres">
      <dgm:prSet presAssocID="{FF4A7ECC-0F80-F84E-8161-B0E8253A5CC5}" presName="image2" presStyleLbl="node2" presStyleIdx="0" presStyleCnt="2" custLinFactNeighborX="28121" custLinFactNeighborY="-651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s-CL"/>
        </a:p>
      </dgm:t>
    </dgm:pt>
    <dgm:pt modelId="{7933ADC7-0079-FD4D-8393-563C36480228}" type="pres">
      <dgm:prSet presAssocID="{FF4A7ECC-0F80-F84E-8161-B0E8253A5CC5}" presName="text2" presStyleLbl="revTx" presStyleIdx="2" presStyleCnt="7" custScaleX="148942" custLinFactNeighborX="-41851" custLinFactNeighborY="179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2FBEC9-C672-D84A-AF2F-1D115938FE15}" type="pres">
      <dgm:prSet presAssocID="{FF4A7ECC-0F80-F84E-8161-B0E8253A5CC5}" presName="hierChild3" presStyleCnt="0"/>
      <dgm:spPr/>
    </dgm:pt>
    <dgm:pt modelId="{6E4AA9B9-AB51-E445-8590-F1154E630B5F}" type="pres">
      <dgm:prSet presAssocID="{7602A18C-5A35-9545-9D22-19F04BD27C82}" presName="Name10" presStyleLbl="parChTrans1D2" presStyleIdx="2" presStyleCnt="3"/>
      <dgm:spPr/>
      <dgm:t>
        <a:bodyPr/>
        <a:lstStyle/>
        <a:p>
          <a:endParaRPr lang="es-ES"/>
        </a:p>
      </dgm:t>
    </dgm:pt>
    <dgm:pt modelId="{D4F5E558-489D-344A-BFD3-1BB5EB4244B4}" type="pres">
      <dgm:prSet presAssocID="{A77F655A-9C49-914D-A909-E8AE1AE99B63}" presName="hierRoot2" presStyleCnt="0"/>
      <dgm:spPr/>
    </dgm:pt>
    <dgm:pt modelId="{68F465EF-E677-E54B-8F27-4F1F7581EA11}" type="pres">
      <dgm:prSet presAssocID="{A77F655A-9C49-914D-A909-E8AE1AE99B63}" presName="composite2" presStyleCnt="0"/>
      <dgm:spPr/>
    </dgm:pt>
    <dgm:pt modelId="{19241158-E7DD-5849-AF1C-51E2E2656023}" type="pres">
      <dgm:prSet presAssocID="{A77F655A-9C49-914D-A909-E8AE1AE99B63}" presName="image2" presStyleLbl="node2" presStyleIdx="1" presStyleCnt="2" custLinFactNeighborX="11088" custLinFactNeighborY="-7357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s-CL"/>
        </a:p>
      </dgm:t>
    </dgm:pt>
    <dgm:pt modelId="{4FF51156-14E7-D842-8F91-7B597A4E9CCD}" type="pres">
      <dgm:prSet presAssocID="{A77F655A-9C49-914D-A909-E8AE1AE99B63}" presName="text2" presStyleLbl="revTx" presStyleIdx="3" presStyleCnt="7" custLinFactNeighborX="7392" custLinFactNeighborY="-7357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3A4F065-6BE7-BA43-A2B9-6CA0894A7EE3}" type="pres">
      <dgm:prSet presAssocID="{A77F655A-9C49-914D-A909-E8AE1AE99B63}" presName="hierChild3" presStyleCnt="0"/>
      <dgm:spPr/>
    </dgm:pt>
    <dgm:pt modelId="{FC8AB76E-0DDD-D646-8804-831D6CD1993B}" type="pres">
      <dgm:prSet presAssocID="{1D45CCAC-EBA1-5E41-AAD5-601EC636D411}" presName="Name17" presStyleLbl="parChTrans1D3" presStyleIdx="0" presStyleCnt="3"/>
      <dgm:spPr/>
      <dgm:t>
        <a:bodyPr/>
        <a:lstStyle/>
        <a:p>
          <a:endParaRPr lang="es-ES"/>
        </a:p>
      </dgm:t>
    </dgm:pt>
    <dgm:pt modelId="{FA35273C-E6D2-1D48-848A-C3B6ADDB9AAF}" type="pres">
      <dgm:prSet presAssocID="{2F057C32-451A-7547-B00C-1B8E9BF6B751}" presName="hierRoot3" presStyleCnt="0"/>
      <dgm:spPr/>
    </dgm:pt>
    <dgm:pt modelId="{DBD3CF73-AA30-8342-B317-30FF2656DDE3}" type="pres">
      <dgm:prSet presAssocID="{2F057C32-451A-7547-B00C-1B8E9BF6B751}" presName="composite3" presStyleCnt="0"/>
      <dgm:spPr/>
    </dgm:pt>
    <dgm:pt modelId="{C87B87ED-9264-AF49-AB9A-274B67E16F22}" type="pres">
      <dgm:prSet presAssocID="{2F057C32-451A-7547-B00C-1B8E9BF6B751}" presName="image3" presStyleLbl="node3" presStyleIdx="0" presStyleCnt="3" custLinFactNeighborX="17606" custLinFactNeighborY="26622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s-CL"/>
        </a:p>
      </dgm:t>
    </dgm:pt>
    <dgm:pt modelId="{97C30693-D8EE-8045-B6C2-B62306160AA4}" type="pres">
      <dgm:prSet presAssocID="{2F057C32-451A-7547-B00C-1B8E9BF6B751}" presName="text3" presStyleLbl="revTx" presStyleIdx="4" presStyleCnt="7" custScaleX="113727" custLinFactY="9777" custLinFactNeighborX="-67823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5771EC-9E30-8F4C-9787-2163A6D3877E}" type="pres">
      <dgm:prSet presAssocID="{2F057C32-451A-7547-B00C-1B8E9BF6B751}" presName="hierChild4" presStyleCnt="0"/>
      <dgm:spPr/>
    </dgm:pt>
    <dgm:pt modelId="{49E01D4C-F8E5-4D74-A0E6-6F4DC01E9B8B}" type="pres">
      <dgm:prSet presAssocID="{7FA9C997-051A-3B42-8B6F-F95CFFB5B06E}" presName="Name17" presStyleLbl="parChTrans1D3" presStyleIdx="1" presStyleCnt="3"/>
      <dgm:spPr/>
      <dgm:t>
        <a:bodyPr/>
        <a:lstStyle/>
        <a:p>
          <a:endParaRPr lang="es-CL"/>
        </a:p>
      </dgm:t>
    </dgm:pt>
    <dgm:pt modelId="{D541B0EF-4DD2-46D3-B35A-A8C394D6D7B9}" type="pres">
      <dgm:prSet presAssocID="{240CAE52-26CC-F542-8666-359B6829A713}" presName="hierRoot3" presStyleCnt="0"/>
      <dgm:spPr/>
    </dgm:pt>
    <dgm:pt modelId="{B465CABA-34D9-41C4-8E88-0FCEB786D8D5}" type="pres">
      <dgm:prSet presAssocID="{240CAE52-26CC-F542-8666-359B6829A713}" presName="composite3" presStyleCnt="0"/>
      <dgm:spPr/>
    </dgm:pt>
    <dgm:pt modelId="{F3F31FC5-4DCA-4AB1-B795-7A49DEF84B34}" type="pres">
      <dgm:prSet presAssocID="{240CAE52-26CC-F542-8666-359B6829A713}" presName="image3" presStyleLbl="node3" presStyleIdx="1" presStyleCnt="3" custLinFactNeighborX="4962" custLinFactNeighborY="29510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</dgm:spPr>
      <dgm:t>
        <a:bodyPr/>
        <a:lstStyle/>
        <a:p>
          <a:endParaRPr lang="es-CL"/>
        </a:p>
      </dgm:t>
    </dgm:pt>
    <dgm:pt modelId="{08993474-92BF-4D7B-BB93-8EA2D1BC8832}" type="pres">
      <dgm:prSet presAssocID="{240CAE52-26CC-F542-8666-359B6829A713}" presName="text3" presStyleLbl="revTx" presStyleIdx="5" presStyleCnt="7" custLinFactY="9777" custLinFactNeighborX="-45577" custLinFactNeighborY="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509EA6A-4EFA-4D75-B11D-986A90338484}" type="pres">
      <dgm:prSet presAssocID="{240CAE52-26CC-F542-8666-359B6829A713}" presName="hierChild4" presStyleCnt="0"/>
      <dgm:spPr/>
    </dgm:pt>
    <dgm:pt modelId="{3FAE6FB6-1681-4D69-99F2-6742860BA950}" type="pres">
      <dgm:prSet presAssocID="{5C57CF08-8C17-F943-B611-ED842A54D240}" presName="Name17" presStyleLbl="parChTrans1D3" presStyleIdx="2" presStyleCnt="3"/>
      <dgm:spPr/>
      <dgm:t>
        <a:bodyPr/>
        <a:lstStyle/>
        <a:p>
          <a:endParaRPr lang="es-CL"/>
        </a:p>
      </dgm:t>
    </dgm:pt>
    <dgm:pt modelId="{34AA44D1-21A4-4160-8D0D-422411DC628D}" type="pres">
      <dgm:prSet presAssocID="{4C8B9FA5-E0CE-774F-A54D-B8222A042447}" presName="hierRoot3" presStyleCnt="0"/>
      <dgm:spPr/>
    </dgm:pt>
    <dgm:pt modelId="{008B346E-E032-4180-BB00-17AA24E79017}" type="pres">
      <dgm:prSet presAssocID="{4C8B9FA5-E0CE-774F-A54D-B8222A042447}" presName="composite3" presStyleCnt="0"/>
      <dgm:spPr/>
    </dgm:pt>
    <dgm:pt modelId="{8C6F2096-BD5D-4CFC-865E-8BBB3466EECA}" type="pres">
      <dgm:prSet presAssocID="{4C8B9FA5-E0CE-774F-A54D-B8222A042447}" presName="image3" presStyleLbl="node3" presStyleIdx="2" presStyleCnt="3" custLinFactNeighborX="23358" custLinFactNeighborY="2730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50DE76E7-03E3-4EC4-B5C0-B26FC6A4AFAD}" type="pres">
      <dgm:prSet presAssocID="{4C8B9FA5-E0CE-774F-A54D-B8222A042447}" presName="text3" presStyleLbl="revTx" presStyleIdx="6" presStyleCnt="7" custLinFactY="9777" custLinFactNeighborX="-43672" custLinFactNeighborY="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723E2AC-B77E-489B-B507-1BABBC5955D3}" type="pres">
      <dgm:prSet presAssocID="{4C8B9FA5-E0CE-774F-A54D-B8222A042447}" presName="hierChild4" presStyleCnt="0"/>
      <dgm:spPr/>
    </dgm:pt>
  </dgm:ptLst>
  <dgm:cxnLst>
    <dgm:cxn modelId="{E8D5523A-E2E3-4D68-BCD0-4B05B4B49837}" type="presOf" srcId="{4C8B9FA5-E0CE-774F-A54D-B8222A042447}" destId="{50DE76E7-03E3-4EC4-B5C0-B26FC6A4AFAD}" srcOrd="0" destOrd="0" presId="urn:microsoft.com/office/officeart/2009/layout/CirclePictureHierarchy"/>
    <dgm:cxn modelId="{A3659BCA-A2F4-F34C-8116-0E947C2A9049}" type="presOf" srcId="{A77F655A-9C49-914D-A909-E8AE1AE99B63}" destId="{4FF51156-14E7-D842-8F91-7B597A4E9CCD}" srcOrd="0" destOrd="0" presId="urn:microsoft.com/office/officeart/2009/layout/CirclePictureHierarchy"/>
    <dgm:cxn modelId="{AC44F446-913E-4C41-A62F-56643C6E0C57}" type="presOf" srcId="{71067C56-E34A-974E-84F0-549A6A11F879}" destId="{09FAEB00-6943-5941-92E4-2CDAFB5D2479}" srcOrd="0" destOrd="0" presId="urn:microsoft.com/office/officeart/2009/layout/CirclePictureHierarchy"/>
    <dgm:cxn modelId="{C6B6F48C-EF91-9543-9F3E-5162A832D16F}" type="presOf" srcId="{2F057C32-451A-7547-B00C-1B8E9BF6B751}" destId="{97C30693-D8EE-8045-B6C2-B62306160AA4}" srcOrd="0" destOrd="0" presId="urn:microsoft.com/office/officeart/2009/layout/CirclePictureHierarchy"/>
    <dgm:cxn modelId="{D554D651-D63F-1C4A-B63D-9FE42A882AC1}" type="presOf" srcId="{A73DA452-1AEA-3A41-B7ED-F5C45AACB776}" destId="{E57F1BCC-4EC1-8D4C-B902-39F1EFB9C999}" srcOrd="0" destOrd="0" presId="urn:microsoft.com/office/officeart/2009/layout/CirclePictureHierarchy"/>
    <dgm:cxn modelId="{16DB818C-F432-C948-878A-BB1D8BED0099}" type="presOf" srcId="{FF4A7ECC-0F80-F84E-8161-B0E8253A5CC5}" destId="{7933ADC7-0079-FD4D-8393-563C36480228}" srcOrd="0" destOrd="0" presId="urn:microsoft.com/office/officeart/2009/layout/CirclePictureHierarchy"/>
    <dgm:cxn modelId="{A6AA80D6-3DF6-4648-942C-90D7FA7F1E95}" type="presOf" srcId="{5C57CF08-8C17-F943-B611-ED842A54D240}" destId="{3FAE6FB6-1681-4D69-99F2-6742860BA950}" srcOrd="0" destOrd="0" presId="urn:microsoft.com/office/officeart/2009/layout/CirclePictureHierarchy"/>
    <dgm:cxn modelId="{912B4324-507A-F74B-8958-E0C9D7F163DE}" type="presOf" srcId="{79B95696-7CAA-F04F-9998-EA650BD47832}" destId="{99CE4880-C5FC-C146-8031-971CF98C2F08}" srcOrd="0" destOrd="0" presId="urn:microsoft.com/office/officeart/2009/layout/CirclePictureHierarchy"/>
    <dgm:cxn modelId="{589EFA26-95C0-DB4A-AD7C-B8AD0A53935F}" type="presOf" srcId="{7602A18C-5A35-9545-9D22-19F04BD27C82}" destId="{6E4AA9B9-AB51-E445-8590-F1154E630B5F}" srcOrd="0" destOrd="0" presId="urn:microsoft.com/office/officeart/2009/layout/CirclePictureHierarchy"/>
    <dgm:cxn modelId="{D397FDFC-5B3A-FB45-AF4C-3EF94F000B58}" srcId="{79B95696-7CAA-F04F-9998-EA650BD47832}" destId="{FF4A7ECC-0F80-F84E-8161-B0E8253A5CC5}" srcOrd="1" destOrd="0" parTransId="{71067C56-E34A-974E-84F0-549A6A11F879}" sibTransId="{1A8FAEC4-24A7-CD4E-BD58-90BFADCBA11F}"/>
    <dgm:cxn modelId="{757B3EA3-6009-414D-9F43-21A592C53C29}" type="presOf" srcId="{7FA9C997-051A-3B42-8B6F-F95CFFB5B06E}" destId="{49E01D4C-F8E5-4D74-A0E6-6F4DC01E9B8B}" srcOrd="0" destOrd="0" presId="urn:microsoft.com/office/officeart/2009/layout/CirclePictureHierarchy"/>
    <dgm:cxn modelId="{BC454299-FA8D-5A48-811B-2C2FA22FAB70}" srcId="{79B95696-7CAA-F04F-9998-EA650BD47832}" destId="{2BE08657-E906-F341-9AB3-B724EE92EA3D}" srcOrd="0" destOrd="0" parTransId="{AB094BC0-C8AB-6144-924F-2017EE94BAE0}" sibTransId="{0BAC5EE4-FFF5-9C48-9F58-3386A19EB46B}"/>
    <dgm:cxn modelId="{D3C7A6F2-AFF2-8142-B598-69C745B16F26}" srcId="{A73DA452-1AEA-3A41-B7ED-F5C45AACB776}" destId="{79B95696-7CAA-F04F-9998-EA650BD47832}" srcOrd="0" destOrd="0" parTransId="{0E2BC577-3FEB-1848-A7F6-4EF16DE83739}" sibTransId="{A42CD2CE-8F48-A64D-AFE1-90CD3B036B38}"/>
    <dgm:cxn modelId="{A258722F-571C-FF43-8E54-5E86F74F61C7}" srcId="{A77F655A-9C49-914D-A909-E8AE1AE99B63}" destId="{2F057C32-451A-7547-B00C-1B8E9BF6B751}" srcOrd="0" destOrd="0" parTransId="{1D45CCAC-EBA1-5E41-AAD5-601EC636D411}" sibTransId="{53E13630-CEF1-2245-9512-A5BF3002C41E}"/>
    <dgm:cxn modelId="{072010D5-557D-AA44-B56E-A0DBAA22BDCB}" srcId="{79B95696-7CAA-F04F-9998-EA650BD47832}" destId="{A77F655A-9C49-914D-A909-E8AE1AE99B63}" srcOrd="2" destOrd="0" parTransId="{7602A18C-5A35-9545-9D22-19F04BD27C82}" sibTransId="{07AEB165-700C-914E-8C23-67A3E07AC87B}"/>
    <dgm:cxn modelId="{143249E4-2EAD-114D-98F3-3C84A09F0A05}" type="presOf" srcId="{AB094BC0-C8AB-6144-924F-2017EE94BAE0}" destId="{20632707-A470-4345-8D4A-80D3F8444D89}" srcOrd="0" destOrd="0" presId="urn:microsoft.com/office/officeart/2009/layout/CirclePictureHierarchy"/>
    <dgm:cxn modelId="{70E7A0C4-D872-41B4-8CA6-1D4D2055418A}" type="presOf" srcId="{240CAE52-26CC-F542-8666-359B6829A713}" destId="{08993474-92BF-4D7B-BB93-8EA2D1BC8832}" srcOrd="0" destOrd="0" presId="urn:microsoft.com/office/officeart/2009/layout/CirclePictureHierarchy"/>
    <dgm:cxn modelId="{286709F5-DE88-DF43-BF7B-0A9877665763}" type="presOf" srcId="{2BE08657-E906-F341-9AB3-B724EE92EA3D}" destId="{0FAD4688-E1E2-754B-AB29-C1B47A4DBF66}" srcOrd="0" destOrd="0" presId="urn:microsoft.com/office/officeart/2009/layout/CirclePictureHierarchy"/>
    <dgm:cxn modelId="{DDB48015-E076-B24C-8BC9-1F0D1F29EA55}" srcId="{A77F655A-9C49-914D-A909-E8AE1AE99B63}" destId="{240CAE52-26CC-F542-8666-359B6829A713}" srcOrd="1" destOrd="0" parTransId="{7FA9C997-051A-3B42-8B6F-F95CFFB5B06E}" sibTransId="{B1A8DB10-2C69-D644-B54F-4E02AD8A0C29}"/>
    <dgm:cxn modelId="{A410FEB1-6E68-3641-A0E1-10A80A131E6D}" type="presOf" srcId="{1D45CCAC-EBA1-5E41-AAD5-601EC636D411}" destId="{FC8AB76E-0DDD-D646-8804-831D6CD1993B}" srcOrd="0" destOrd="0" presId="urn:microsoft.com/office/officeart/2009/layout/CirclePictureHierarchy"/>
    <dgm:cxn modelId="{364EAC1D-758D-ED4D-AC79-71EE49E5F839}" srcId="{A77F655A-9C49-914D-A909-E8AE1AE99B63}" destId="{4C8B9FA5-E0CE-774F-A54D-B8222A042447}" srcOrd="2" destOrd="0" parTransId="{5C57CF08-8C17-F943-B611-ED842A54D240}" sibTransId="{FA7EB528-36B8-B847-8D24-98EFD9C9514D}"/>
    <dgm:cxn modelId="{6B5E04A5-BE00-A24B-9A39-AA06E66BE5B0}" type="presParOf" srcId="{E57F1BCC-4EC1-8D4C-B902-39F1EFB9C999}" destId="{29F79D5F-F129-D24B-8303-CA3D17588B5C}" srcOrd="0" destOrd="0" presId="urn:microsoft.com/office/officeart/2009/layout/CirclePictureHierarchy"/>
    <dgm:cxn modelId="{B2B521F9-826B-B848-B281-9F248BE02081}" type="presParOf" srcId="{29F79D5F-F129-D24B-8303-CA3D17588B5C}" destId="{027CB143-027F-0E49-9111-056653FA1E6F}" srcOrd="0" destOrd="0" presId="urn:microsoft.com/office/officeart/2009/layout/CirclePictureHierarchy"/>
    <dgm:cxn modelId="{8A038BCA-5C08-0A47-A16E-1E4843D1F6CA}" type="presParOf" srcId="{027CB143-027F-0E49-9111-056653FA1E6F}" destId="{A5371847-7AD6-5941-97F8-6DB4F9ACEB87}" srcOrd="0" destOrd="0" presId="urn:microsoft.com/office/officeart/2009/layout/CirclePictureHierarchy"/>
    <dgm:cxn modelId="{A8D29F0B-61F3-EC45-91B4-D382553BBC95}" type="presParOf" srcId="{027CB143-027F-0E49-9111-056653FA1E6F}" destId="{99CE4880-C5FC-C146-8031-971CF98C2F08}" srcOrd="1" destOrd="0" presId="urn:microsoft.com/office/officeart/2009/layout/CirclePictureHierarchy"/>
    <dgm:cxn modelId="{4C8B9BEE-DDE3-A64A-BA25-A760ACBED9D9}" type="presParOf" srcId="{29F79D5F-F129-D24B-8303-CA3D17588B5C}" destId="{B34E068D-BF4C-4541-A054-B73D8BA7513E}" srcOrd="1" destOrd="0" presId="urn:microsoft.com/office/officeart/2009/layout/CirclePictureHierarchy"/>
    <dgm:cxn modelId="{7F5D9D9A-ACA5-204F-BE65-F7BA42E9AE25}" type="presParOf" srcId="{B34E068D-BF4C-4541-A054-B73D8BA7513E}" destId="{20632707-A470-4345-8D4A-80D3F8444D89}" srcOrd="0" destOrd="0" presId="urn:microsoft.com/office/officeart/2009/layout/CirclePictureHierarchy"/>
    <dgm:cxn modelId="{E24BF06D-792F-B144-94F1-43601AFE4F31}" type="presParOf" srcId="{B34E068D-BF4C-4541-A054-B73D8BA7513E}" destId="{5837126F-684F-4740-A5CF-FBFFA7E98EF6}" srcOrd="1" destOrd="0" presId="urn:microsoft.com/office/officeart/2009/layout/CirclePictureHierarchy"/>
    <dgm:cxn modelId="{F37B0918-1192-224D-A750-C0AD91CD7736}" type="presParOf" srcId="{5837126F-684F-4740-A5CF-FBFFA7E98EF6}" destId="{54CBDAAC-42ED-7944-BD5F-489B7C957630}" srcOrd="0" destOrd="0" presId="urn:microsoft.com/office/officeart/2009/layout/CirclePictureHierarchy"/>
    <dgm:cxn modelId="{8A8A0EB4-5F82-EF4A-AF9D-08E6503A8E01}" type="presParOf" srcId="{54CBDAAC-42ED-7944-BD5F-489B7C957630}" destId="{818F5402-34ED-024A-A9B9-1D16F35AB3E7}" srcOrd="0" destOrd="0" presId="urn:microsoft.com/office/officeart/2009/layout/CirclePictureHierarchy"/>
    <dgm:cxn modelId="{6D4B596C-9418-D34A-9471-AC59921C7189}" type="presParOf" srcId="{54CBDAAC-42ED-7944-BD5F-489B7C957630}" destId="{0FAD4688-E1E2-754B-AB29-C1B47A4DBF66}" srcOrd="1" destOrd="0" presId="urn:microsoft.com/office/officeart/2009/layout/CirclePictureHierarchy"/>
    <dgm:cxn modelId="{9112A6B2-6195-1A42-92D9-540336E0295F}" type="presParOf" srcId="{5837126F-684F-4740-A5CF-FBFFA7E98EF6}" destId="{FEA83275-DCD4-464F-AFF1-A6DCA571D42E}" srcOrd="1" destOrd="0" presId="urn:microsoft.com/office/officeart/2009/layout/CirclePictureHierarchy"/>
    <dgm:cxn modelId="{42AAD113-6191-CC4A-8DBC-ACDCDD25AE1B}" type="presParOf" srcId="{B34E068D-BF4C-4541-A054-B73D8BA7513E}" destId="{09FAEB00-6943-5941-92E4-2CDAFB5D2479}" srcOrd="2" destOrd="0" presId="urn:microsoft.com/office/officeart/2009/layout/CirclePictureHierarchy"/>
    <dgm:cxn modelId="{0B2225F0-98EA-254B-B3D8-92C2B2E8DD7D}" type="presParOf" srcId="{B34E068D-BF4C-4541-A054-B73D8BA7513E}" destId="{CFC8A8F7-FDF2-ED4D-B5EE-536BADD4F04E}" srcOrd="3" destOrd="0" presId="urn:microsoft.com/office/officeart/2009/layout/CirclePictureHierarchy"/>
    <dgm:cxn modelId="{82E88BDE-60CB-8D46-AD88-A8F7495C72B9}" type="presParOf" srcId="{CFC8A8F7-FDF2-ED4D-B5EE-536BADD4F04E}" destId="{C2090458-D29D-7E47-B9B2-BC5C447E60B0}" srcOrd="0" destOrd="0" presId="urn:microsoft.com/office/officeart/2009/layout/CirclePictureHierarchy"/>
    <dgm:cxn modelId="{8123C265-FBAE-1741-B390-8E9E91483E68}" type="presParOf" srcId="{C2090458-D29D-7E47-B9B2-BC5C447E60B0}" destId="{810EFB99-792D-1E48-B553-6305E62ADC45}" srcOrd="0" destOrd="0" presId="urn:microsoft.com/office/officeart/2009/layout/CirclePictureHierarchy"/>
    <dgm:cxn modelId="{B7A2EEAD-D644-6840-A1FA-71D782FD45F1}" type="presParOf" srcId="{C2090458-D29D-7E47-B9B2-BC5C447E60B0}" destId="{7933ADC7-0079-FD4D-8393-563C36480228}" srcOrd="1" destOrd="0" presId="urn:microsoft.com/office/officeart/2009/layout/CirclePictureHierarchy"/>
    <dgm:cxn modelId="{64B07CCC-A70C-D24C-9DF3-46B753C41E12}" type="presParOf" srcId="{CFC8A8F7-FDF2-ED4D-B5EE-536BADD4F04E}" destId="{C52FBEC9-C672-D84A-AF2F-1D115938FE15}" srcOrd="1" destOrd="0" presId="urn:microsoft.com/office/officeart/2009/layout/CirclePictureHierarchy"/>
    <dgm:cxn modelId="{0D8A8A37-FDDD-3040-8B32-CEC012D639C9}" type="presParOf" srcId="{B34E068D-BF4C-4541-A054-B73D8BA7513E}" destId="{6E4AA9B9-AB51-E445-8590-F1154E630B5F}" srcOrd="4" destOrd="0" presId="urn:microsoft.com/office/officeart/2009/layout/CirclePictureHierarchy"/>
    <dgm:cxn modelId="{F56B125E-F0C6-7542-8023-184D65A2AC77}" type="presParOf" srcId="{B34E068D-BF4C-4541-A054-B73D8BA7513E}" destId="{D4F5E558-489D-344A-BFD3-1BB5EB4244B4}" srcOrd="5" destOrd="0" presId="urn:microsoft.com/office/officeart/2009/layout/CirclePictureHierarchy"/>
    <dgm:cxn modelId="{EB8C8CC5-6E9A-8E41-ACF3-59A7DC626A1A}" type="presParOf" srcId="{D4F5E558-489D-344A-BFD3-1BB5EB4244B4}" destId="{68F465EF-E677-E54B-8F27-4F1F7581EA11}" srcOrd="0" destOrd="0" presId="urn:microsoft.com/office/officeart/2009/layout/CirclePictureHierarchy"/>
    <dgm:cxn modelId="{E4066457-CABD-7A4C-833C-AE1FBCFC1EC0}" type="presParOf" srcId="{68F465EF-E677-E54B-8F27-4F1F7581EA11}" destId="{19241158-E7DD-5849-AF1C-51E2E2656023}" srcOrd="0" destOrd="0" presId="urn:microsoft.com/office/officeart/2009/layout/CirclePictureHierarchy"/>
    <dgm:cxn modelId="{8F7BF5D7-03CA-D548-80EB-7317566748CC}" type="presParOf" srcId="{68F465EF-E677-E54B-8F27-4F1F7581EA11}" destId="{4FF51156-14E7-D842-8F91-7B597A4E9CCD}" srcOrd="1" destOrd="0" presId="urn:microsoft.com/office/officeart/2009/layout/CirclePictureHierarchy"/>
    <dgm:cxn modelId="{B9FE6B18-D031-3F46-A57A-C3FFD090FD25}" type="presParOf" srcId="{D4F5E558-489D-344A-BFD3-1BB5EB4244B4}" destId="{73A4F065-6BE7-BA43-A2B9-6CA0894A7EE3}" srcOrd="1" destOrd="0" presId="urn:microsoft.com/office/officeart/2009/layout/CirclePictureHierarchy"/>
    <dgm:cxn modelId="{4B4733EF-5E3A-1840-83E5-961036328663}" type="presParOf" srcId="{73A4F065-6BE7-BA43-A2B9-6CA0894A7EE3}" destId="{FC8AB76E-0DDD-D646-8804-831D6CD1993B}" srcOrd="0" destOrd="0" presId="urn:microsoft.com/office/officeart/2009/layout/CirclePictureHierarchy"/>
    <dgm:cxn modelId="{A938E711-540A-C845-8FC1-5EA0CEE483EE}" type="presParOf" srcId="{73A4F065-6BE7-BA43-A2B9-6CA0894A7EE3}" destId="{FA35273C-E6D2-1D48-848A-C3B6ADDB9AAF}" srcOrd="1" destOrd="0" presId="urn:microsoft.com/office/officeart/2009/layout/CirclePictureHierarchy"/>
    <dgm:cxn modelId="{5C046912-CFAA-F84C-9D05-DED9B8252E1B}" type="presParOf" srcId="{FA35273C-E6D2-1D48-848A-C3B6ADDB9AAF}" destId="{DBD3CF73-AA30-8342-B317-30FF2656DDE3}" srcOrd="0" destOrd="0" presId="urn:microsoft.com/office/officeart/2009/layout/CirclePictureHierarchy"/>
    <dgm:cxn modelId="{0E1396F8-4512-224D-9141-8154581CA83E}" type="presParOf" srcId="{DBD3CF73-AA30-8342-B317-30FF2656DDE3}" destId="{C87B87ED-9264-AF49-AB9A-274B67E16F22}" srcOrd="0" destOrd="0" presId="urn:microsoft.com/office/officeart/2009/layout/CirclePictureHierarchy"/>
    <dgm:cxn modelId="{B30C4606-7A73-CC44-A032-6F36D2CE9850}" type="presParOf" srcId="{DBD3CF73-AA30-8342-B317-30FF2656DDE3}" destId="{97C30693-D8EE-8045-B6C2-B62306160AA4}" srcOrd="1" destOrd="0" presId="urn:microsoft.com/office/officeart/2009/layout/CirclePictureHierarchy"/>
    <dgm:cxn modelId="{8A162D6D-4BDA-744B-B2D7-CFD4FB4FF416}" type="presParOf" srcId="{FA35273C-E6D2-1D48-848A-C3B6ADDB9AAF}" destId="{AA5771EC-9E30-8F4C-9787-2163A6D3877E}" srcOrd="1" destOrd="0" presId="urn:microsoft.com/office/officeart/2009/layout/CirclePictureHierarchy"/>
    <dgm:cxn modelId="{4E5AC1B9-98C2-4945-8DEB-2AA71E8C7FF1}" type="presParOf" srcId="{73A4F065-6BE7-BA43-A2B9-6CA0894A7EE3}" destId="{49E01D4C-F8E5-4D74-A0E6-6F4DC01E9B8B}" srcOrd="2" destOrd="0" presId="urn:microsoft.com/office/officeart/2009/layout/CirclePictureHierarchy"/>
    <dgm:cxn modelId="{F7DEDB35-B492-4378-8462-72271C26F7FE}" type="presParOf" srcId="{73A4F065-6BE7-BA43-A2B9-6CA0894A7EE3}" destId="{D541B0EF-4DD2-46D3-B35A-A8C394D6D7B9}" srcOrd="3" destOrd="0" presId="urn:microsoft.com/office/officeart/2009/layout/CirclePictureHierarchy"/>
    <dgm:cxn modelId="{E007DCA6-1379-4F60-B3D7-72DD0F88CBD5}" type="presParOf" srcId="{D541B0EF-4DD2-46D3-B35A-A8C394D6D7B9}" destId="{B465CABA-34D9-41C4-8E88-0FCEB786D8D5}" srcOrd="0" destOrd="0" presId="urn:microsoft.com/office/officeart/2009/layout/CirclePictureHierarchy"/>
    <dgm:cxn modelId="{3E32C297-B5C5-4BB3-9910-8C664DEEC88B}" type="presParOf" srcId="{B465CABA-34D9-41C4-8E88-0FCEB786D8D5}" destId="{F3F31FC5-4DCA-4AB1-B795-7A49DEF84B34}" srcOrd="0" destOrd="0" presId="urn:microsoft.com/office/officeart/2009/layout/CirclePictureHierarchy"/>
    <dgm:cxn modelId="{F1C05CB3-E04A-450D-BE87-B415B882E378}" type="presParOf" srcId="{B465CABA-34D9-41C4-8E88-0FCEB786D8D5}" destId="{08993474-92BF-4D7B-BB93-8EA2D1BC8832}" srcOrd="1" destOrd="0" presId="urn:microsoft.com/office/officeart/2009/layout/CirclePictureHierarchy"/>
    <dgm:cxn modelId="{120113C8-9098-4B04-9932-FC799D91536C}" type="presParOf" srcId="{D541B0EF-4DD2-46D3-B35A-A8C394D6D7B9}" destId="{B509EA6A-4EFA-4D75-B11D-986A90338484}" srcOrd="1" destOrd="0" presId="urn:microsoft.com/office/officeart/2009/layout/CirclePictureHierarchy"/>
    <dgm:cxn modelId="{EBE7C477-F1BD-4A62-BBC5-DFACAD217C94}" type="presParOf" srcId="{73A4F065-6BE7-BA43-A2B9-6CA0894A7EE3}" destId="{3FAE6FB6-1681-4D69-99F2-6742860BA950}" srcOrd="4" destOrd="0" presId="urn:microsoft.com/office/officeart/2009/layout/CirclePictureHierarchy"/>
    <dgm:cxn modelId="{928B74EC-A0DE-4D8B-A46A-A0D3EC17C8D5}" type="presParOf" srcId="{73A4F065-6BE7-BA43-A2B9-6CA0894A7EE3}" destId="{34AA44D1-21A4-4160-8D0D-422411DC628D}" srcOrd="5" destOrd="0" presId="urn:microsoft.com/office/officeart/2009/layout/CirclePictureHierarchy"/>
    <dgm:cxn modelId="{6C0B2494-F9C1-4D69-849D-162083B37923}" type="presParOf" srcId="{34AA44D1-21A4-4160-8D0D-422411DC628D}" destId="{008B346E-E032-4180-BB00-17AA24E79017}" srcOrd="0" destOrd="0" presId="urn:microsoft.com/office/officeart/2009/layout/CirclePictureHierarchy"/>
    <dgm:cxn modelId="{134EA975-782E-48B0-B561-203C990DE9F8}" type="presParOf" srcId="{008B346E-E032-4180-BB00-17AA24E79017}" destId="{8C6F2096-BD5D-4CFC-865E-8BBB3466EECA}" srcOrd="0" destOrd="0" presId="urn:microsoft.com/office/officeart/2009/layout/CirclePictureHierarchy"/>
    <dgm:cxn modelId="{D03309CF-9C8C-415A-A711-302C968B92C6}" type="presParOf" srcId="{008B346E-E032-4180-BB00-17AA24E79017}" destId="{50DE76E7-03E3-4EC4-B5C0-B26FC6A4AFAD}" srcOrd="1" destOrd="0" presId="urn:microsoft.com/office/officeart/2009/layout/CirclePictureHierarchy"/>
    <dgm:cxn modelId="{E01CFD13-44B7-4F3F-A3F5-D284C049E918}" type="presParOf" srcId="{34AA44D1-21A4-4160-8D0D-422411DC628D}" destId="{8723E2AC-B77E-489B-B507-1BABBC5955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58F38-E258-2B4E-8001-9A378E5E2696}">
      <dsp:nvSpPr>
        <dsp:cNvPr id="0" name=""/>
        <dsp:cNvSpPr/>
      </dsp:nvSpPr>
      <dsp:spPr>
        <a:xfrm>
          <a:off x="0" y="215094"/>
          <a:ext cx="6552728" cy="204142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B8392-5374-7742-8204-4D2B0F35F55B}">
      <dsp:nvSpPr>
        <dsp:cNvPr id="0" name=""/>
        <dsp:cNvSpPr/>
      </dsp:nvSpPr>
      <dsp:spPr>
        <a:xfrm>
          <a:off x="198386" y="917473"/>
          <a:ext cx="1431617" cy="14970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624F4-DBCC-0E4D-B632-900DF74DBD25}">
      <dsp:nvSpPr>
        <dsp:cNvPr id="0" name=""/>
        <dsp:cNvSpPr/>
      </dsp:nvSpPr>
      <dsp:spPr>
        <a:xfrm rot="10800000">
          <a:off x="159188" y="2424676"/>
          <a:ext cx="1431617" cy="77432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Voluntad</a:t>
          </a:r>
          <a:endParaRPr lang="es-ES" sz="1500" kern="1200" dirty="0"/>
        </a:p>
      </dsp:txBody>
      <dsp:txXfrm rot="10800000">
        <a:off x="183001" y="2424676"/>
        <a:ext cx="1383991" cy="750509"/>
      </dsp:txXfrm>
    </dsp:sp>
    <dsp:sp modelId="{E92170B5-5226-8245-9736-42BCCD9CB9D4}">
      <dsp:nvSpPr>
        <dsp:cNvPr id="0" name=""/>
        <dsp:cNvSpPr/>
      </dsp:nvSpPr>
      <dsp:spPr>
        <a:xfrm>
          <a:off x="1773165" y="917473"/>
          <a:ext cx="1431617" cy="14970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3CD27-FB6B-3B4B-BF9E-952434BC6F05}">
      <dsp:nvSpPr>
        <dsp:cNvPr id="0" name=""/>
        <dsp:cNvSpPr/>
      </dsp:nvSpPr>
      <dsp:spPr>
        <a:xfrm rot="10800000">
          <a:off x="1733967" y="2424676"/>
          <a:ext cx="1431617" cy="77432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Discriminación</a:t>
          </a:r>
          <a:endParaRPr lang="es-ES" sz="1500" kern="1200" dirty="0"/>
        </a:p>
      </dsp:txBody>
      <dsp:txXfrm rot="10800000">
        <a:off x="1757780" y="2424676"/>
        <a:ext cx="1383991" cy="750509"/>
      </dsp:txXfrm>
    </dsp:sp>
    <dsp:sp modelId="{D157F5F7-48F7-3B46-B669-E42B421C19BA}">
      <dsp:nvSpPr>
        <dsp:cNvPr id="0" name=""/>
        <dsp:cNvSpPr/>
      </dsp:nvSpPr>
      <dsp:spPr>
        <a:xfrm>
          <a:off x="3347944" y="917473"/>
          <a:ext cx="1431617" cy="14970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01AB4-AAD6-6648-A183-E9B1FE64A77A}">
      <dsp:nvSpPr>
        <dsp:cNvPr id="0" name=""/>
        <dsp:cNvSpPr/>
      </dsp:nvSpPr>
      <dsp:spPr>
        <a:xfrm rot="10800000">
          <a:off x="3308747" y="2424676"/>
          <a:ext cx="1431617" cy="77432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Guía</a:t>
          </a:r>
          <a:endParaRPr lang="es-ES" sz="1500" kern="1200" dirty="0"/>
        </a:p>
      </dsp:txBody>
      <dsp:txXfrm rot="10800000">
        <a:off x="3332560" y="2424676"/>
        <a:ext cx="1383991" cy="750509"/>
      </dsp:txXfrm>
    </dsp:sp>
    <dsp:sp modelId="{148AB42E-1CF3-8D42-90F6-B086547D9AD7}">
      <dsp:nvSpPr>
        <dsp:cNvPr id="0" name=""/>
        <dsp:cNvSpPr/>
      </dsp:nvSpPr>
      <dsp:spPr>
        <a:xfrm>
          <a:off x="4922724" y="917473"/>
          <a:ext cx="1431617" cy="14970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5CB21-7003-194F-8710-7002742FAA62}">
      <dsp:nvSpPr>
        <dsp:cNvPr id="0" name=""/>
        <dsp:cNvSpPr/>
      </dsp:nvSpPr>
      <dsp:spPr>
        <a:xfrm rot="10800000">
          <a:off x="4883526" y="2424676"/>
          <a:ext cx="1431617" cy="77432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Riegos</a:t>
          </a:r>
          <a:endParaRPr lang="es-ES" sz="1500" kern="1200" dirty="0"/>
        </a:p>
      </dsp:txBody>
      <dsp:txXfrm rot="10800000">
        <a:off x="4907339" y="2424676"/>
        <a:ext cx="1383991" cy="750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BFE0D-509A-1E42-862C-539BE1C90BC2}">
      <dsp:nvSpPr>
        <dsp:cNvPr id="0" name=""/>
        <dsp:cNvSpPr/>
      </dsp:nvSpPr>
      <dsp:spPr>
        <a:xfrm>
          <a:off x="5630573" y="1594272"/>
          <a:ext cx="1626386" cy="16263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App para el desplazamiento </a:t>
          </a:r>
          <a:endParaRPr lang="es-MX" sz="1300" kern="1200" dirty="0"/>
        </a:p>
      </dsp:txBody>
      <dsp:txXfrm>
        <a:off x="5868752" y="1832451"/>
        <a:ext cx="1150028" cy="1150028"/>
      </dsp:txXfrm>
    </dsp:sp>
    <dsp:sp modelId="{3FB04606-A3EE-014A-8784-63623F9348A4}">
      <dsp:nvSpPr>
        <dsp:cNvPr id="0" name=""/>
        <dsp:cNvSpPr/>
      </dsp:nvSpPr>
      <dsp:spPr>
        <a:xfrm>
          <a:off x="1759676" y="1984507"/>
          <a:ext cx="943304" cy="9433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kern="1200"/>
        </a:p>
      </dsp:txBody>
      <dsp:txXfrm>
        <a:off x="1884711" y="2345226"/>
        <a:ext cx="693234" cy="221866"/>
      </dsp:txXfrm>
    </dsp:sp>
    <dsp:sp modelId="{BC113E86-2479-E44F-8C60-2F2CAD3B197D}">
      <dsp:nvSpPr>
        <dsp:cNvPr id="0" name=""/>
        <dsp:cNvSpPr/>
      </dsp:nvSpPr>
      <dsp:spPr>
        <a:xfrm>
          <a:off x="2835042" y="1642966"/>
          <a:ext cx="1626386" cy="16263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Facilitar localización de transporte publico.</a:t>
          </a:r>
          <a:endParaRPr lang="es-MX" sz="1300" kern="1200" dirty="0"/>
        </a:p>
      </dsp:txBody>
      <dsp:txXfrm>
        <a:off x="3073221" y="1881145"/>
        <a:ext cx="1150028" cy="1150028"/>
      </dsp:txXfrm>
    </dsp:sp>
    <dsp:sp modelId="{9831D3E7-96D3-9145-BFCE-F1533063AA73}">
      <dsp:nvSpPr>
        <dsp:cNvPr id="0" name=""/>
        <dsp:cNvSpPr/>
      </dsp:nvSpPr>
      <dsp:spPr>
        <a:xfrm>
          <a:off x="4593491" y="1984507"/>
          <a:ext cx="943304" cy="943304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kern="1200"/>
        </a:p>
      </dsp:txBody>
      <dsp:txXfrm>
        <a:off x="4718526" y="2178828"/>
        <a:ext cx="693234" cy="554662"/>
      </dsp:txXfrm>
    </dsp:sp>
    <dsp:sp modelId="{4ACCFAC1-B5CF-9D48-8920-709A4D08ED35}">
      <dsp:nvSpPr>
        <dsp:cNvPr id="0" name=""/>
        <dsp:cNvSpPr/>
      </dsp:nvSpPr>
      <dsp:spPr>
        <a:xfrm>
          <a:off x="28322" y="1541968"/>
          <a:ext cx="1626386" cy="16263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Facilitiar el acceso a lugares de interes y de dificil accesibilidad.</a:t>
          </a:r>
          <a:endParaRPr lang="es-MX" sz="1300" kern="1200" dirty="0"/>
        </a:p>
      </dsp:txBody>
      <dsp:txXfrm>
        <a:off x="266501" y="1780147"/>
        <a:ext cx="1150028" cy="1150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2A100-3B51-884B-BDDE-53DF84C4FC8B}">
      <dsp:nvSpPr>
        <dsp:cNvPr id="0" name=""/>
        <dsp:cNvSpPr/>
      </dsp:nvSpPr>
      <dsp:spPr>
        <a:xfrm>
          <a:off x="1595296" y="138787"/>
          <a:ext cx="5185998" cy="5185998"/>
        </a:xfrm>
        <a:prstGeom prst="circularArrow">
          <a:avLst>
            <a:gd name="adj1" fmla="val 5274"/>
            <a:gd name="adj2" fmla="val 312630"/>
            <a:gd name="adj3" fmla="val 14224678"/>
            <a:gd name="adj4" fmla="val 17129039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40598-1941-974C-8E6D-BE3CB836EAF5}">
      <dsp:nvSpPr>
        <dsp:cNvPr id="0" name=""/>
        <dsp:cNvSpPr/>
      </dsp:nvSpPr>
      <dsp:spPr>
        <a:xfrm>
          <a:off x="3200528" y="2438"/>
          <a:ext cx="1975534" cy="987767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Recolección de Requerimientos</a:t>
          </a:r>
          <a:endParaRPr lang="es-ES" sz="2000" kern="1200" dirty="0"/>
        </a:p>
      </dsp:txBody>
      <dsp:txXfrm>
        <a:off x="3248747" y="50657"/>
        <a:ext cx="1879096" cy="891329"/>
      </dsp:txXfrm>
    </dsp:sp>
    <dsp:sp modelId="{1B876508-0169-E545-AE3A-8C556529FD85}">
      <dsp:nvSpPr>
        <dsp:cNvPr id="0" name=""/>
        <dsp:cNvSpPr/>
      </dsp:nvSpPr>
      <dsp:spPr>
        <a:xfrm>
          <a:off x="5022519" y="1054365"/>
          <a:ext cx="1975534" cy="9877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Diseño y Análisis </a:t>
          </a:r>
          <a:endParaRPr lang="es-ES" sz="2000" kern="1200" dirty="0"/>
        </a:p>
      </dsp:txBody>
      <dsp:txXfrm>
        <a:off x="5070738" y="1102584"/>
        <a:ext cx="1879096" cy="891329"/>
      </dsp:txXfrm>
    </dsp:sp>
    <dsp:sp modelId="{82B8C02C-60D4-3E45-92AD-63CB45890FDE}">
      <dsp:nvSpPr>
        <dsp:cNvPr id="0" name=""/>
        <dsp:cNvSpPr/>
      </dsp:nvSpPr>
      <dsp:spPr>
        <a:xfrm>
          <a:off x="5022519" y="3158219"/>
          <a:ext cx="1975534" cy="9877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Construcción del Prototipo</a:t>
          </a:r>
          <a:endParaRPr lang="es-ES" sz="2000" kern="1200" dirty="0"/>
        </a:p>
      </dsp:txBody>
      <dsp:txXfrm>
        <a:off x="5070738" y="3206438"/>
        <a:ext cx="1879096" cy="891329"/>
      </dsp:txXfrm>
    </dsp:sp>
    <dsp:sp modelId="{D051415A-B040-D64A-AE97-3A9CE6BADEB0}">
      <dsp:nvSpPr>
        <dsp:cNvPr id="0" name=""/>
        <dsp:cNvSpPr/>
      </dsp:nvSpPr>
      <dsp:spPr>
        <a:xfrm>
          <a:off x="3200528" y="4210145"/>
          <a:ext cx="1975534" cy="9877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Evaluación del Prototipo</a:t>
          </a:r>
          <a:endParaRPr lang="es-ES" sz="2000" kern="1200" dirty="0"/>
        </a:p>
      </dsp:txBody>
      <dsp:txXfrm>
        <a:off x="3248747" y="4258364"/>
        <a:ext cx="1879096" cy="891329"/>
      </dsp:txXfrm>
    </dsp:sp>
    <dsp:sp modelId="{0E969A43-74E6-6648-B4A7-099C88E25B86}">
      <dsp:nvSpPr>
        <dsp:cNvPr id="0" name=""/>
        <dsp:cNvSpPr/>
      </dsp:nvSpPr>
      <dsp:spPr>
        <a:xfrm>
          <a:off x="1378538" y="3158219"/>
          <a:ext cx="1975534" cy="9877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Refinamiento del Prototipo</a:t>
          </a:r>
          <a:endParaRPr lang="es-ES" sz="2000" kern="1200" dirty="0"/>
        </a:p>
      </dsp:txBody>
      <dsp:txXfrm>
        <a:off x="1426757" y="3206438"/>
        <a:ext cx="1879096" cy="891329"/>
      </dsp:txXfrm>
    </dsp:sp>
    <dsp:sp modelId="{6AAD9CDD-7799-FA40-9EC8-BFCFBCF1F083}">
      <dsp:nvSpPr>
        <dsp:cNvPr id="0" name=""/>
        <dsp:cNvSpPr/>
      </dsp:nvSpPr>
      <dsp:spPr>
        <a:xfrm>
          <a:off x="1378538" y="1054365"/>
          <a:ext cx="1975534" cy="987767"/>
        </a:xfrm>
        <a:prstGeom prst="round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Iteración N</a:t>
          </a:r>
          <a:endParaRPr lang="es-ES" sz="2000" kern="1200" dirty="0"/>
        </a:p>
      </dsp:txBody>
      <dsp:txXfrm>
        <a:off x="1426757" y="1102584"/>
        <a:ext cx="1879096" cy="891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71791-BDD8-E548-877F-E258E28B53E8}">
      <dsp:nvSpPr>
        <dsp:cNvPr id="0" name=""/>
        <dsp:cNvSpPr/>
      </dsp:nvSpPr>
      <dsp:spPr>
        <a:xfrm>
          <a:off x="1475115" y="2983880"/>
          <a:ext cx="3060192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78249-37BE-0246-9029-215D9C173D1B}">
      <dsp:nvSpPr>
        <dsp:cNvPr id="0" name=""/>
        <dsp:cNvSpPr/>
      </dsp:nvSpPr>
      <dsp:spPr>
        <a:xfrm>
          <a:off x="1475115" y="2019797"/>
          <a:ext cx="2621280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A18AA-2D28-F14D-BEEB-E75450D234C0}">
      <dsp:nvSpPr>
        <dsp:cNvPr id="0" name=""/>
        <dsp:cNvSpPr/>
      </dsp:nvSpPr>
      <dsp:spPr>
        <a:xfrm>
          <a:off x="1475115" y="952997"/>
          <a:ext cx="3060192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FA316-98CF-3043-879F-75BE669B1309}">
      <dsp:nvSpPr>
        <dsp:cNvPr id="0" name=""/>
        <dsp:cNvSpPr/>
      </dsp:nvSpPr>
      <dsp:spPr>
        <a:xfrm>
          <a:off x="301726" y="751631"/>
          <a:ext cx="2346777" cy="224829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0BCDF9-F2C4-C849-9C99-17AAF9CA7A53}">
      <dsp:nvSpPr>
        <dsp:cNvPr id="0" name=""/>
        <dsp:cNvSpPr/>
      </dsp:nvSpPr>
      <dsp:spPr>
        <a:xfrm>
          <a:off x="78545" y="2028929"/>
          <a:ext cx="2793138" cy="100584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400" kern="1200" dirty="0">
            <a:solidFill>
              <a:schemeClr val="tx1"/>
            </a:solidFill>
          </a:endParaRPr>
        </a:p>
      </dsp:txBody>
      <dsp:txXfrm>
        <a:off x="78545" y="2028929"/>
        <a:ext cx="2793138" cy="1005840"/>
      </dsp:txXfrm>
    </dsp:sp>
    <dsp:sp modelId="{E850922B-FC3B-9249-B045-D60901D105B4}">
      <dsp:nvSpPr>
        <dsp:cNvPr id="0" name=""/>
        <dsp:cNvSpPr/>
      </dsp:nvSpPr>
      <dsp:spPr>
        <a:xfrm>
          <a:off x="4078107" y="495797"/>
          <a:ext cx="914400" cy="9144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27AEC4-AA41-D44F-ABD1-D7480915DB3A}">
      <dsp:nvSpPr>
        <dsp:cNvPr id="0" name=""/>
        <dsp:cNvSpPr/>
      </dsp:nvSpPr>
      <dsp:spPr>
        <a:xfrm>
          <a:off x="4992507" y="495797"/>
          <a:ext cx="1024947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JavaScript</a:t>
          </a:r>
          <a:endParaRPr lang="es-CL" sz="1700" kern="1200" dirty="0"/>
        </a:p>
      </dsp:txBody>
      <dsp:txXfrm>
        <a:off x="4992507" y="495797"/>
        <a:ext cx="1024947" cy="914400"/>
      </dsp:txXfrm>
    </dsp:sp>
    <dsp:sp modelId="{97C26C94-87B8-8448-8108-10EAEAF69848}">
      <dsp:nvSpPr>
        <dsp:cNvPr id="0" name=""/>
        <dsp:cNvSpPr/>
      </dsp:nvSpPr>
      <dsp:spPr>
        <a:xfrm>
          <a:off x="3639195" y="1562597"/>
          <a:ext cx="914400" cy="91440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8BB420-449F-9E4C-B9D5-3970C4094BC2}">
      <dsp:nvSpPr>
        <dsp:cNvPr id="0" name=""/>
        <dsp:cNvSpPr/>
      </dsp:nvSpPr>
      <dsp:spPr>
        <a:xfrm>
          <a:off x="4553595" y="1562597"/>
          <a:ext cx="737425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Jquery</a:t>
          </a:r>
          <a:endParaRPr lang="es-CL" sz="1700" kern="1200" dirty="0"/>
        </a:p>
      </dsp:txBody>
      <dsp:txXfrm>
        <a:off x="4553595" y="1562597"/>
        <a:ext cx="737425" cy="914400"/>
      </dsp:txXfrm>
    </dsp:sp>
    <dsp:sp modelId="{080DCB1E-418D-D84C-8C50-67966DB89930}">
      <dsp:nvSpPr>
        <dsp:cNvPr id="0" name=""/>
        <dsp:cNvSpPr/>
      </dsp:nvSpPr>
      <dsp:spPr>
        <a:xfrm>
          <a:off x="3967903" y="2604991"/>
          <a:ext cx="1134806" cy="96321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AE4677-67BD-0240-9FAB-24D37CCE702E}">
      <dsp:nvSpPr>
        <dsp:cNvPr id="0" name=""/>
        <dsp:cNvSpPr/>
      </dsp:nvSpPr>
      <dsp:spPr>
        <a:xfrm>
          <a:off x="4992507" y="2629397"/>
          <a:ext cx="550373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 CSS3</a:t>
          </a:r>
          <a:endParaRPr lang="es-CL" sz="1700" kern="1200" dirty="0"/>
        </a:p>
      </dsp:txBody>
      <dsp:txXfrm>
        <a:off x="4992507" y="2629397"/>
        <a:ext cx="550373" cy="914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A5DA8-C544-1F4A-B8AD-F78B42399AB6}">
      <dsp:nvSpPr>
        <dsp:cNvPr id="0" name=""/>
        <dsp:cNvSpPr/>
      </dsp:nvSpPr>
      <dsp:spPr>
        <a:xfrm rot="10800000">
          <a:off x="1974471" y="493513"/>
          <a:ext cx="5848004" cy="35389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807" tIns="91440" rIns="170688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Según cifras de lá OMS:</a:t>
          </a:r>
          <a:endParaRPr lang="pt-BR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Se estima que en todo el mundo hay entre 40 y 45 millones de personas no videntes y 135  millones de personas con baja visión</a:t>
          </a:r>
          <a:endParaRPr lang="es-MX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Según cifras entregadas por el INE  en chile hay 392.933 personas con discapacidad visual.</a:t>
          </a:r>
          <a:endParaRPr lang="es-MX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 dirty="0"/>
        </a:p>
      </dsp:txBody>
      <dsp:txXfrm rot="10800000">
        <a:off x="2859205" y="493513"/>
        <a:ext cx="4963270" cy="3538935"/>
      </dsp:txXfrm>
    </dsp:sp>
    <dsp:sp modelId="{C175E68D-66F8-1146-A3EF-9FDBF43FF37D}">
      <dsp:nvSpPr>
        <dsp:cNvPr id="0" name=""/>
        <dsp:cNvSpPr/>
      </dsp:nvSpPr>
      <dsp:spPr>
        <a:xfrm>
          <a:off x="658157" y="842475"/>
          <a:ext cx="2841012" cy="284101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4661D-1554-254D-AE50-10397C600608}">
      <dsp:nvSpPr>
        <dsp:cNvPr id="0" name=""/>
        <dsp:cNvSpPr/>
      </dsp:nvSpPr>
      <dsp:spPr>
        <a:xfrm>
          <a:off x="967509" y="41903"/>
          <a:ext cx="2851180" cy="2107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1491D-9044-AF4B-9625-8AE5A1A48644}">
      <dsp:nvSpPr>
        <dsp:cNvPr id="0" name=""/>
        <dsp:cNvSpPr/>
      </dsp:nvSpPr>
      <dsp:spPr>
        <a:xfrm>
          <a:off x="1543812" y="1766874"/>
          <a:ext cx="2456867" cy="590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3300" kern="1200" dirty="0" smtClean="0"/>
            <a:t>Urpi</a:t>
          </a:r>
          <a:endParaRPr lang="es-ES" sz="3300" kern="1200" dirty="0"/>
        </a:p>
      </dsp:txBody>
      <dsp:txXfrm>
        <a:off x="1543812" y="1766874"/>
        <a:ext cx="2456867" cy="590426"/>
      </dsp:txXfrm>
    </dsp:sp>
    <dsp:sp modelId="{D8205BA8-21D0-AF42-A372-98C3E98FB690}">
      <dsp:nvSpPr>
        <dsp:cNvPr id="0" name=""/>
        <dsp:cNvSpPr/>
      </dsp:nvSpPr>
      <dsp:spPr>
        <a:xfrm>
          <a:off x="4387743" y="41903"/>
          <a:ext cx="2851180" cy="210701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70F2-0F04-D243-AD6D-7240F2D7883A}">
      <dsp:nvSpPr>
        <dsp:cNvPr id="0" name=""/>
        <dsp:cNvSpPr/>
      </dsp:nvSpPr>
      <dsp:spPr>
        <a:xfrm>
          <a:off x="4964046" y="1766874"/>
          <a:ext cx="2456867" cy="590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3300" kern="1200" dirty="0" smtClean="0"/>
            <a:t>Georgie</a:t>
          </a:r>
          <a:endParaRPr lang="es-ES" sz="3300" kern="1200" dirty="0"/>
        </a:p>
      </dsp:txBody>
      <dsp:txXfrm>
        <a:off x="4964046" y="1766874"/>
        <a:ext cx="2456867" cy="590426"/>
      </dsp:txXfrm>
    </dsp:sp>
    <dsp:sp modelId="{5F3EE64A-CE7B-2F40-B127-9E6142288F8D}">
      <dsp:nvSpPr>
        <dsp:cNvPr id="0" name=""/>
        <dsp:cNvSpPr/>
      </dsp:nvSpPr>
      <dsp:spPr>
        <a:xfrm>
          <a:off x="967509" y="2660618"/>
          <a:ext cx="2851180" cy="2107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4DDC0-1D4D-B044-A2D1-23D05ADB1BA7}">
      <dsp:nvSpPr>
        <dsp:cNvPr id="0" name=""/>
        <dsp:cNvSpPr/>
      </dsp:nvSpPr>
      <dsp:spPr>
        <a:xfrm>
          <a:off x="1543812" y="4385588"/>
          <a:ext cx="2456867" cy="590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3300" kern="1200" dirty="0" smtClean="0"/>
            <a:t>BlindSquare</a:t>
          </a:r>
          <a:endParaRPr lang="es-ES" sz="3300" kern="1200" dirty="0"/>
        </a:p>
      </dsp:txBody>
      <dsp:txXfrm>
        <a:off x="1543812" y="4385588"/>
        <a:ext cx="2456867" cy="590426"/>
      </dsp:txXfrm>
    </dsp:sp>
    <dsp:sp modelId="{E9AB325E-E385-6E4F-A0B1-39C222A6B6AD}">
      <dsp:nvSpPr>
        <dsp:cNvPr id="0" name=""/>
        <dsp:cNvSpPr/>
      </dsp:nvSpPr>
      <dsp:spPr>
        <a:xfrm>
          <a:off x="4387743" y="2660618"/>
          <a:ext cx="2851180" cy="210701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04700-BEAE-7949-BD7D-E25996672682}">
      <dsp:nvSpPr>
        <dsp:cNvPr id="0" name=""/>
        <dsp:cNvSpPr/>
      </dsp:nvSpPr>
      <dsp:spPr>
        <a:xfrm>
          <a:off x="4964046" y="4385588"/>
          <a:ext cx="2456867" cy="590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3300" kern="1200" dirty="0" smtClean="0"/>
            <a:t>Blind Maps</a:t>
          </a:r>
          <a:endParaRPr lang="es-ES" sz="3300" kern="1200" dirty="0"/>
        </a:p>
      </dsp:txBody>
      <dsp:txXfrm>
        <a:off x="4964046" y="4385588"/>
        <a:ext cx="2456867" cy="5904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39EFE-0446-9F4D-B546-183A6F8D4952}">
      <dsp:nvSpPr>
        <dsp:cNvPr id="0" name=""/>
        <dsp:cNvSpPr/>
      </dsp:nvSpPr>
      <dsp:spPr>
        <a:xfrm>
          <a:off x="3443101" y="1869524"/>
          <a:ext cx="1156213" cy="115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Aplicación Accesible</a:t>
          </a:r>
          <a:endParaRPr lang="es-ES" sz="1400" kern="1200" dirty="0"/>
        </a:p>
      </dsp:txBody>
      <dsp:txXfrm>
        <a:off x="3612424" y="2038847"/>
        <a:ext cx="817567" cy="817567"/>
      </dsp:txXfrm>
    </dsp:sp>
    <dsp:sp modelId="{ACC5E705-303C-994D-A77C-B75E988C4AF4}">
      <dsp:nvSpPr>
        <dsp:cNvPr id="0" name=""/>
        <dsp:cNvSpPr/>
      </dsp:nvSpPr>
      <dsp:spPr>
        <a:xfrm rot="16200000">
          <a:off x="3901780" y="1428857"/>
          <a:ext cx="238856" cy="444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3937609" y="1553522"/>
        <a:ext cx="167199" cy="266509"/>
      </dsp:txXfrm>
    </dsp:sp>
    <dsp:sp modelId="{0A24302D-8E71-994E-82E9-C0FAA86BB808}">
      <dsp:nvSpPr>
        <dsp:cNvPr id="0" name=""/>
        <dsp:cNvSpPr/>
      </dsp:nvSpPr>
      <dsp:spPr>
        <a:xfrm>
          <a:off x="3166034" y="-178620"/>
          <a:ext cx="1710346" cy="15974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Instrucciones de desplazamiento</a:t>
          </a:r>
          <a:endParaRPr lang="es-ES" sz="1400" kern="1200" dirty="0"/>
        </a:p>
      </dsp:txBody>
      <dsp:txXfrm>
        <a:off x="3416508" y="55324"/>
        <a:ext cx="1209398" cy="1129584"/>
      </dsp:txXfrm>
    </dsp:sp>
    <dsp:sp modelId="{4CCE3CB5-119F-0E43-9FF7-D74B1495E073}">
      <dsp:nvSpPr>
        <dsp:cNvPr id="0" name=""/>
        <dsp:cNvSpPr/>
      </dsp:nvSpPr>
      <dsp:spPr>
        <a:xfrm rot="19800000">
          <a:off x="4584893" y="1837890"/>
          <a:ext cx="215488" cy="444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4589223" y="1942888"/>
        <a:ext cx="150842" cy="266509"/>
      </dsp:txXfrm>
    </dsp:sp>
    <dsp:sp modelId="{8D2343DB-9C6C-B44B-950E-BA23F423FE0C}">
      <dsp:nvSpPr>
        <dsp:cNvPr id="0" name=""/>
        <dsp:cNvSpPr/>
      </dsp:nvSpPr>
      <dsp:spPr>
        <a:xfrm>
          <a:off x="4747207" y="728886"/>
          <a:ext cx="1713351" cy="1609974"/>
        </a:xfrm>
        <a:prstGeom prst="ellipse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Comando de Voz</a:t>
          </a:r>
          <a:endParaRPr lang="es-ES" sz="1400" kern="1200" dirty="0"/>
        </a:p>
      </dsp:txBody>
      <dsp:txXfrm>
        <a:off x="4998121" y="964661"/>
        <a:ext cx="1211523" cy="1138424"/>
      </dsp:txXfrm>
    </dsp:sp>
    <dsp:sp modelId="{3763A4FB-D277-0140-B7DE-0F909E0514D2}">
      <dsp:nvSpPr>
        <dsp:cNvPr id="0" name=""/>
        <dsp:cNvSpPr/>
      </dsp:nvSpPr>
      <dsp:spPr>
        <a:xfrm rot="1800000">
          <a:off x="4579629" y="2604956"/>
          <a:ext cx="197494" cy="444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4583598" y="2678980"/>
        <a:ext cx="138246" cy="266509"/>
      </dsp:txXfrm>
    </dsp:sp>
    <dsp:sp modelId="{C3AF8BA8-9D8A-B24C-A5F1-7245D7EFBF9E}">
      <dsp:nvSpPr>
        <dsp:cNvPr id="0" name=""/>
        <dsp:cNvSpPr/>
      </dsp:nvSpPr>
      <dsp:spPr>
        <a:xfrm>
          <a:off x="4717479" y="2511708"/>
          <a:ext cx="1772806" cy="1699359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Información de Frecuencia de buses</a:t>
          </a:r>
          <a:endParaRPr lang="es-ES" sz="1400" kern="1200" dirty="0"/>
        </a:p>
      </dsp:txBody>
      <dsp:txXfrm>
        <a:off x="4977100" y="2760573"/>
        <a:ext cx="1253564" cy="1201629"/>
      </dsp:txXfrm>
    </dsp:sp>
    <dsp:sp modelId="{25888E87-89F6-C641-8109-7539D8E68D30}">
      <dsp:nvSpPr>
        <dsp:cNvPr id="0" name=""/>
        <dsp:cNvSpPr/>
      </dsp:nvSpPr>
      <dsp:spPr>
        <a:xfrm rot="5400000">
          <a:off x="3921202" y="2986677"/>
          <a:ext cx="200012" cy="444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3951204" y="3045511"/>
        <a:ext cx="140008" cy="266509"/>
      </dsp:txXfrm>
    </dsp:sp>
    <dsp:sp modelId="{6842FB58-BCEE-B94F-9458-197A830445BD}">
      <dsp:nvSpPr>
        <dsp:cNvPr id="0" name=""/>
        <dsp:cNvSpPr/>
      </dsp:nvSpPr>
      <dsp:spPr>
        <a:xfrm>
          <a:off x="3121440" y="3403119"/>
          <a:ext cx="1799535" cy="1744052"/>
        </a:xfrm>
        <a:prstGeom prst="ellipse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Información de tarjeta Bip</a:t>
          </a:r>
          <a:endParaRPr lang="es-ES" sz="1400" kern="1200" dirty="0"/>
        </a:p>
      </dsp:txBody>
      <dsp:txXfrm>
        <a:off x="3384976" y="3658530"/>
        <a:ext cx="1272463" cy="1233230"/>
      </dsp:txXfrm>
    </dsp:sp>
    <dsp:sp modelId="{1E57AFE8-CEBB-7D40-A333-37F46D33428A}">
      <dsp:nvSpPr>
        <dsp:cNvPr id="0" name=""/>
        <dsp:cNvSpPr/>
      </dsp:nvSpPr>
      <dsp:spPr>
        <a:xfrm rot="9000000">
          <a:off x="3279935" y="2599773"/>
          <a:ext cx="186165" cy="444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 rot="10800000">
        <a:off x="3332043" y="2674647"/>
        <a:ext cx="130316" cy="266509"/>
      </dsp:txXfrm>
    </dsp:sp>
    <dsp:sp modelId="{B5DD5762-1AD3-5C4D-A19D-85D29DF297DD}">
      <dsp:nvSpPr>
        <dsp:cNvPr id="0" name=""/>
        <dsp:cNvSpPr/>
      </dsp:nvSpPr>
      <dsp:spPr>
        <a:xfrm>
          <a:off x="1536597" y="2474305"/>
          <a:ext cx="1803873" cy="1774165"/>
        </a:xfrm>
        <a:prstGeom prst="ellipse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Recuperación de Destino</a:t>
          </a:r>
          <a:endParaRPr lang="es-ES" sz="1400" kern="1200" dirty="0"/>
        </a:p>
      </dsp:txBody>
      <dsp:txXfrm>
        <a:off x="1800768" y="2734125"/>
        <a:ext cx="1275531" cy="1254525"/>
      </dsp:txXfrm>
    </dsp:sp>
    <dsp:sp modelId="{BAF96105-F5E2-AE4D-BC35-D42BEB855B6E}">
      <dsp:nvSpPr>
        <dsp:cNvPr id="0" name=""/>
        <dsp:cNvSpPr/>
      </dsp:nvSpPr>
      <dsp:spPr>
        <a:xfrm rot="12600000">
          <a:off x="3279392" y="1851115"/>
          <a:ext cx="186585" cy="444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 rot="10800000">
        <a:off x="3331617" y="1953945"/>
        <a:ext cx="130610" cy="266509"/>
      </dsp:txXfrm>
    </dsp:sp>
    <dsp:sp modelId="{B5ADE1C5-5878-1444-B386-0A48AF0B3651}">
      <dsp:nvSpPr>
        <dsp:cNvPr id="0" name=""/>
        <dsp:cNvSpPr/>
      </dsp:nvSpPr>
      <dsp:spPr>
        <a:xfrm>
          <a:off x="1520312" y="691483"/>
          <a:ext cx="1836442" cy="1684780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Información de transporte publico</a:t>
          </a:r>
          <a:endParaRPr lang="es-ES" sz="1400" kern="1200" dirty="0"/>
        </a:p>
      </dsp:txBody>
      <dsp:txXfrm>
        <a:off x="1789253" y="938213"/>
        <a:ext cx="1298560" cy="1191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E6FB6-1681-4D69-99F2-6742860BA950}">
      <dsp:nvSpPr>
        <dsp:cNvPr id="0" name=""/>
        <dsp:cNvSpPr/>
      </dsp:nvSpPr>
      <dsp:spPr>
        <a:xfrm>
          <a:off x="5073601" y="2156761"/>
          <a:ext cx="2288394" cy="103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3713"/>
              </a:lnTo>
              <a:lnTo>
                <a:pt x="2288394" y="913713"/>
              </a:lnTo>
              <a:lnTo>
                <a:pt x="2288394" y="10359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01D4C-F8E5-4D74-A0E6-6F4DC01E9B8B}">
      <dsp:nvSpPr>
        <dsp:cNvPr id="0" name=""/>
        <dsp:cNvSpPr/>
      </dsp:nvSpPr>
      <dsp:spPr>
        <a:xfrm>
          <a:off x="5020224" y="2156761"/>
          <a:ext cx="91440" cy="1053216"/>
        </a:xfrm>
        <a:custGeom>
          <a:avLst/>
          <a:gdLst/>
          <a:ahLst/>
          <a:cxnLst/>
          <a:rect l="0" t="0" r="0" b="0"/>
          <a:pathLst>
            <a:path>
              <a:moveTo>
                <a:pt x="53376" y="0"/>
              </a:moveTo>
              <a:lnTo>
                <a:pt x="53376" y="930938"/>
              </a:lnTo>
              <a:lnTo>
                <a:pt x="45720" y="930938"/>
              </a:lnTo>
              <a:lnTo>
                <a:pt x="45720" y="10532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AB76E-0DDD-D646-8804-831D6CD1993B}">
      <dsp:nvSpPr>
        <dsp:cNvPr id="0" name=""/>
        <dsp:cNvSpPr/>
      </dsp:nvSpPr>
      <dsp:spPr>
        <a:xfrm>
          <a:off x="2932237" y="2156761"/>
          <a:ext cx="2141363" cy="1030615"/>
        </a:xfrm>
        <a:custGeom>
          <a:avLst/>
          <a:gdLst/>
          <a:ahLst/>
          <a:cxnLst/>
          <a:rect l="0" t="0" r="0" b="0"/>
          <a:pathLst>
            <a:path>
              <a:moveTo>
                <a:pt x="2141363" y="0"/>
              </a:moveTo>
              <a:lnTo>
                <a:pt x="2141363" y="908337"/>
              </a:lnTo>
              <a:lnTo>
                <a:pt x="0" y="908337"/>
              </a:lnTo>
              <a:lnTo>
                <a:pt x="0" y="10306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AA9B9-AB51-E445-8590-F1154E630B5F}">
      <dsp:nvSpPr>
        <dsp:cNvPr id="0" name=""/>
        <dsp:cNvSpPr/>
      </dsp:nvSpPr>
      <dsp:spPr>
        <a:xfrm>
          <a:off x="2777885" y="1127671"/>
          <a:ext cx="2295716" cy="24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34"/>
              </a:lnTo>
              <a:lnTo>
                <a:pt x="2295716" y="124234"/>
              </a:lnTo>
              <a:lnTo>
                <a:pt x="2295716" y="2465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AEB00-6943-5941-92E4-2CDAFB5D2479}">
      <dsp:nvSpPr>
        <dsp:cNvPr id="0" name=""/>
        <dsp:cNvSpPr/>
      </dsp:nvSpPr>
      <dsp:spPr>
        <a:xfrm>
          <a:off x="2721833" y="1127671"/>
          <a:ext cx="91440" cy="312490"/>
        </a:xfrm>
        <a:custGeom>
          <a:avLst/>
          <a:gdLst/>
          <a:ahLst/>
          <a:cxnLst/>
          <a:rect l="0" t="0" r="0" b="0"/>
          <a:pathLst>
            <a:path>
              <a:moveTo>
                <a:pt x="56051" y="0"/>
              </a:moveTo>
              <a:lnTo>
                <a:pt x="56051" y="190213"/>
              </a:lnTo>
              <a:lnTo>
                <a:pt x="45720" y="190213"/>
              </a:lnTo>
              <a:lnTo>
                <a:pt x="45720" y="3124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32707-A470-4345-8D4A-80D3F8444D89}">
      <dsp:nvSpPr>
        <dsp:cNvPr id="0" name=""/>
        <dsp:cNvSpPr/>
      </dsp:nvSpPr>
      <dsp:spPr>
        <a:xfrm>
          <a:off x="679323" y="1127671"/>
          <a:ext cx="2098561" cy="240478"/>
        </a:xfrm>
        <a:custGeom>
          <a:avLst/>
          <a:gdLst/>
          <a:ahLst/>
          <a:cxnLst/>
          <a:rect l="0" t="0" r="0" b="0"/>
          <a:pathLst>
            <a:path>
              <a:moveTo>
                <a:pt x="2098561" y="0"/>
              </a:moveTo>
              <a:lnTo>
                <a:pt x="2098561" y="118200"/>
              </a:lnTo>
              <a:lnTo>
                <a:pt x="0" y="118200"/>
              </a:lnTo>
              <a:lnTo>
                <a:pt x="0" y="24047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71847-7AD6-5941-97F8-6DB4F9ACEB87}">
      <dsp:nvSpPr>
        <dsp:cNvPr id="0" name=""/>
        <dsp:cNvSpPr/>
      </dsp:nvSpPr>
      <dsp:spPr>
        <a:xfrm>
          <a:off x="2386596" y="345094"/>
          <a:ext cx="782577" cy="78257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CE4880-C5FC-C146-8031-971CF98C2F08}">
      <dsp:nvSpPr>
        <dsp:cNvPr id="0" name=""/>
        <dsp:cNvSpPr/>
      </dsp:nvSpPr>
      <dsp:spPr>
        <a:xfrm>
          <a:off x="3240357" y="291127"/>
          <a:ext cx="1173866" cy="7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Smartphone</a:t>
          </a:r>
          <a:endParaRPr lang="es-ES" sz="1600" kern="1200" dirty="0"/>
        </a:p>
      </dsp:txBody>
      <dsp:txXfrm>
        <a:off x="3240357" y="291127"/>
        <a:ext cx="1173866" cy="782577"/>
      </dsp:txXfrm>
    </dsp:sp>
    <dsp:sp modelId="{818F5402-34ED-024A-A9B9-1D16F35AB3E7}">
      <dsp:nvSpPr>
        <dsp:cNvPr id="0" name=""/>
        <dsp:cNvSpPr/>
      </dsp:nvSpPr>
      <dsp:spPr>
        <a:xfrm>
          <a:off x="288034" y="1368150"/>
          <a:ext cx="782577" cy="78257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AD4688-E1E2-754B-AB29-C1B47A4DBF66}">
      <dsp:nvSpPr>
        <dsp:cNvPr id="0" name=""/>
        <dsp:cNvSpPr/>
      </dsp:nvSpPr>
      <dsp:spPr>
        <a:xfrm>
          <a:off x="0" y="2160243"/>
          <a:ext cx="1173866" cy="7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SO Android/iOS</a:t>
          </a:r>
          <a:endParaRPr lang="es-ES" sz="1600" kern="1200" dirty="0"/>
        </a:p>
      </dsp:txBody>
      <dsp:txXfrm>
        <a:off x="0" y="2160243"/>
        <a:ext cx="1173866" cy="782577"/>
      </dsp:txXfrm>
    </dsp:sp>
    <dsp:sp modelId="{810EFB99-792D-1E48-B553-6305E62ADC45}">
      <dsp:nvSpPr>
        <dsp:cNvPr id="0" name=""/>
        <dsp:cNvSpPr/>
      </dsp:nvSpPr>
      <dsp:spPr>
        <a:xfrm>
          <a:off x="2376264" y="1440162"/>
          <a:ext cx="782577" cy="78257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33ADC7-0079-FD4D-8393-563C36480228}">
      <dsp:nvSpPr>
        <dsp:cNvPr id="0" name=""/>
        <dsp:cNvSpPr/>
      </dsp:nvSpPr>
      <dsp:spPr>
        <a:xfrm>
          <a:off x="2160241" y="2088230"/>
          <a:ext cx="1748379" cy="7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Plan de datos</a:t>
          </a:r>
          <a:endParaRPr lang="es-ES" sz="1600" kern="1200" dirty="0"/>
        </a:p>
      </dsp:txBody>
      <dsp:txXfrm>
        <a:off x="2160241" y="2088230"/>
        <a:ext cx="1748379" cy="782577"/>
      </dsp:txXfrm>
    </dsp:sp>
    <dsp:sp modelId="{19241158-E7DD-5849-AF1C-51E2E2656023}">
      <dsp:nvSpPr>
        <dsp:cNvPr id="0" name=""/>
        <dsp:cNvSpPr/>
      </dsp:nvSpPr>
      <dsp:spPr>
        <a:xfrm>
          <a:off x="4682312" y="1374183"/>
          <a:ext cx="782577" cy="78257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F51156-14E7-D842-8F91-7B597A4E9CCD}">
      <dsp:nvSpPr>
        <dsp:cNvPr id="0" name=""/>
        <dsp:cNvSpPr/>
      </dsp:nvSpPr>
      <dsp:spPr>
        <a:xfrm>
          <a:off x="5464890" y="1372227"/>
          <a:ext cx="1173866" cy="7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Sensores</a:t>
          </a:r>
          <a:endParaRPr lang="es-ES" sz="1600" kern="1200" dirty="0"/>
        </a:p>
      </dsp:txBody>
      <dsp:txXfrm>
        <a:off x="5464890" y="1372227"/>
        <a:ext cx="1173866" cy="782577"/>
      </dsp:txXfrm>
    </dsp:sp>
    <dsp:sp modelId="{C87B87ED-9264-AF49-AB9A-274B67E16F22}">
      <dsp:nvSpPr>
        <dsp:cNvPr id="0" name=""/>
        <dsp:cNvSpPr/>
      </dsp:nvSpPr>
      <dsp:spPr>
        <a:xfrm>
          <a:off x="2540948" y="3187376"/>
          <a:ext cx="782577" cy="78257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C30693-D8EE-8045-B6C2-B62306160AA4}">
      <dsp:nvSpPr>
        <dsp:cNvPr id="0" name=""/>
        <dsp:cNvSpPr/>
      </dsp:nvSpPr>
      <dsp:spPr>
        <a:xfrm>
          <a:off x="2309026" y="3836172"/>
          <a:ext cx="1335002" cy="7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Acelerómetro</a:t>
          </a:r>
          <a:endParaRPr lang="es-ES" sz="1600" kern="1200" dirty="0"/>
        </a:p>
      </dsp:txBody>
      <dsp:txXfrm>
        <a:off x="2309026" y="3836172"/>
        <a:ext cx="1335002" cy="782577"/>
      </dsp:txXfrm>
    </dsp:sp>
    <dsp:sp modelId="{F3F31FC5-4DCA-4AB1-B795-7A49DEF84B34}">
      <dsp:nvSpPr>
        <dsp:cNvPr id="0" name=""/>
        <dsp:cNvSpPr/>
      </dsp:nvSpPr>
      <dsp:spPr>
        <a:xfrm>
          <a:off x="4674656" y="3209977"/>
          <a:ext cx="782577" cy="782577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993474-92BF-4D7B-BB93-8EA2D1BC8832}">
      <dsp:nvSpPr>
        <dsp:cNvPr id="0" name=""/>
        <dsp:cNvSpPr/>
      </dsp:nvSpPr>
      <dsp:spPr>
        <a:xfrm>
          <a:off x="4883389" y="3836172"/>
          <a:ext cx="1173866" cy="7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GPS</a:t>
          </a:r>
          <a:endParaRPr lang="es-ES" sz="1600" kern="1200" dirty="0"/>
        </a:p>
      </dsp:txBody>
      <dsp:txXfrm>
        <a:off x="4883389" y="3836172"/>
        <a:ext cx="1173866" cy="782577"/>
      </dsp:txXfrm>
    </dsp:sp>
    <dsp:sp modelId="{8C6F2096-BD5D-4CFC-865E-8BBB3466EECA}">
      <dsp:nvSpPr>
        <dsp:cNvPr id="0" name=""/>
        <dsp:cNvSpPr/>
      </dsp:nvSpPr>
      <dsp:spPr>
        <a:xfrm>
          <a:off x="6970707" y="3192752"/>
          <a:ext cx="782577" cy="78257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E76E7-03E3-4EC4-B5C0-B26FC6A4AFAD}">
      <dsp:nvSpPr>
        <dsp:cNvPr id="0" name=""/>
        <dsp:cNvSpPr/>
      </dsp:nvSpPr>
      <dsp:spPr>
        <a:xfrm>
          <a:off x="7057839" y="3836172"/>
          <a:ext cx="1173866" cy="7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Brújula</a:t>
          </a:r>
          <a:endParaRPr lang="es-ES" sz="1600" kern="1200" dirty="0"/>
        </a:p>
      </dsp:txBody>
      <dsp:txXfrm>
        <a:off x="7057839" y="3836172"/>
        <a:ext cx="1173866" cy="78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E13A8-0907-4C0F-9C2A-5E5B9D369D6C}" type="datetimeFigureOut">
              <a:rPr lang="es-ES" smtClean="0"/>
              <a:t>27-05-14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E2CB-815C-436A-AFC6-56FE359D70F3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742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651344" indent="-250517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002068" indent="-200414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402895" indent="-200414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1803723" indent="-200414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204550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605377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006204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407032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fld id="{1D7AFC2B-5060-4437-8C55-FC9A43C51855}" type="slidenum">
              <a:rPr lang="es-CL">
                <a:latin typeface="Calibri" panose="020F0502020204030204" pitchFamily="34" charset="0"/>
              </a:rPr>
              <a:pPr/>
              <a:t>1</a:t>
            </a:fld>
            <a:endParaRPr lang="es-CL" dirty="0">
              <a:latin typeface="Calibri" panose="020F0502020204030204" pitchFamily="34" charset="0"/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24D0E11-BDA7-405D-94A4-6CCCAC3A0BF0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076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11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5EF570-89BC-4E0D-AE47-349FFAD21748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12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5EF570-89BC-4E0D-AE47-349FFAD21748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13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14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15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16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5EF570-89BC-4E0D-AE47-349FFAD21748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17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5EF570-89BC-4E0D-AE47-349FFAD21748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18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5EF570-89BC-4E0D-AE47-349FFAD21748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19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3EAD458-FA81-4B64-9617-C43C0BCFA04F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7027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20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282F95-2702-4655-8314-9E24DAD52F80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70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3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7D9289-27DD-4E94-88D9-A6E3ED634579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21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269312-D234-4885-983F-C4DA29B33F1F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7027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22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23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24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25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26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27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28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29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B17F83-03BE-45D0-A385-474E7872DBF7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538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30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30153B-A910-4724-B186-C11C65CB3232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388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4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BD6C57-2019-4790-8EBA-02146B95E1A9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5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417546-F46E-42FE-B86B-DC63CCC7CA12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8BADF-6E28-4F9B-8DD3-1274B1FA6D98}" type="slidenum">
              <a:rPr lang="en-US" altLang="es-ES"/>
              <a:pPr/>
              <a:t>6</a:t>
            </a:fld>
            <a:endParaRPr lang="en-US" altLang="es-E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88225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8BADF-6E28-4F9B-8DD3-1274B1FA6D98}" type="slidenum">
              <a:rPr lang="en-US" altLang="es-ES"/>
              <a:pPr/>
              <a:t>7</a:t>
            </a:fld>
            <a:endParaRPr lang="en-US" altLang="es-E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88225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8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FDF1CFF-8817-4DF7-8872-A529DFAA0C5C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9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5EF570-89BC-4E0D-AE47-349FFAD21748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76F2-1D2D-404F-949B-3E5A35939514}" type="slidenum">
              <a:rPr lang="es-CL"/>
              <a:pPr/>
              <a:t>10</a:t>
            </a:fld>
            <a:endParaRPr lang="es-C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5EF570-89BC-4E0D-AE47-349FFAD21748}" type="datetime1">
              <a:rPr lang="es-CL" smtClean="0"/>
              <a:t>27-05-14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217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B1C3-A665-4DA8-B686-61154297B002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28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54CE-42BE-48E9-8E03-18DC3E7B3AD2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67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B573-F93C-4AD9-947A-EB2ABE6B6AB3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476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565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0333-DDF6-44CE-BF89-F888FC8086B6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24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2C03-A780-4542-80B6-3DCC33EE802E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5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55BD-7267-4A11-A401-B1467AC084D2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7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29B6-F3FA-4D1F-8FDA-DA0A2256BA3E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3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50A8-6D60-4A0A-8DC9-D25B0364A024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29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5AC6-A5EE-4DE5-A332-661EEE29DA0B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4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4239-2B82-4E45-AA26-0422304B374B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41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0F64-4987-4E82-AF40-05CC0FAB4C65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0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2708-352E-44B8-89D8-F46ABF39CB02}" type="datetime1">
              <a:rPr lang="es-ES" smtClean="0"/>
              <a:t>27-05-14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5B6D-739A-408A-83C4-E5770CAA71E6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8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ustomShape 1"/>
          <p:cNvSpPr>
            <a:spLocks noChangeArrowheads="1"/>
          </p:cNvSpPr>
          <p:nvPr/>
        </p:nvSpPr>
        <p:spPr bwMode="auto">
          <a:xfrm>
            <a:off x="1878013" y="2532063"/>
            <a:ext cx="6558379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es-ES" sz="2025" dirty="0">
              <a:solidFill>
                <a:srgbClr val="002C52"/>
              </a:solidFill>
              <a:latin typeface="Calibri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66745" y="868722"/>
            <a:ext cx="6891542" cy="263149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2800" b="1" dirty="0" smtClean="0">
                <a:latin typeface="Calibri"/>
                <a:cs typeface="Calibri"/>
              </a:rPr>
              <a:t>Herramienta de orientación y guía en el desplazamiento urbano para personas con discapacidad visual</a:t>
            </a:r>
            <a:endParaRPr lang="es-ES" sz="2800" dirty="0">
              <a:latin typeface="Calibri"/>
              <a:cs typeface="Calibri"/>
            </a:endParaRPr>
          </a:p>
          <a:p>
            <a:pPr algn="ctr"/>
            <a:endParaRPr lang="es-ES" sz="2025" dirty="0">
              <a:solidFill>
                <a:srgbClr val="002C52"/>
              </a:solidFill>
              <a:latin typeface="Calibri"/>
              <a:cs typeface="Calibri"/>
            </a:endParaRPr>
          </a:p>
          <a:p>
            <a:pPr algn="ctr"/>
            <a:endParaRPr lang="es-ES" sz="2025" dirty="0">
              <a:solidFill>
                <a:srgbClr val="002C52"/>
              </a:solidFill>
              <a:latin typeface="Calibri"/>
              <a:cs typeface="Calibri"/>
            </a:endParaRPr>
          </a:p>
          <a:p>
            <a:pPr algn="ctr"/>
            <a:r>
              <a:rPr lang="es-ES" sz="2025" dirty="0">
                <a:latin typeface="Calibri"/>
                <a:cs typeface="Calibri"/>
              </a:rPr>
              <a:t>Proyecto De Título I</a:t>
            </a:r>
          </a:p>
          <a:p>
            <a:pPr algn="ctr"/>
            <a:r>
              <a:rPr lang="es-ES" sz="2025" dirty="0">
                <a:solidFill>
                  <a:srgbClr val="002C52"/>
                </a:solidFill>
                <a:latin typeface="Calibri"/>
                <a:cs typeface="Calibri"/>
              </a:rPr>
              <a:t>Ingeniería en Computación e Informática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72000" y="4010796"/>
            <a:ext cx="4236177" cy="16504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 sz="2025" dirty="0">
                <a:latin typeface="Calibri"/>
                <a:cs typeface="Calibri"/>
              </a:rPr>
              <a:t>Integrantes: </a:t>
            </a:r>
            <a:r>
              <a:rPr lang="es-ES" sz="2025" dirty="0" smtClean="0">
                <a:latin typeface="Calibri"/>
                <a:cs typeface="Calibri"/>
              </a:rPr>
              <a:t>Roberto Yáñez</a:t>
            </a:r>
            <a:endParaRPr lang="es-ES" sz="2025" dirty="0">
              <a:latin typeface="Calibri"/>
              <a:cs typeface="Calibri"/>
            </a:endParaRPr>
          </a:p>
          <a:p>
            <a:r>
              <a:rPr lang="es-ES" sz="2025" dirty="0">
                <a:latin typeface="Calibri"/>
                <a:cs typeface="Calibri"/>
              </a:rPr>
              <a:t>                       Simón </a:t>
            </a:r>
            <a:r>
              <a:rPr lang="es-ES" sz="2025" dirty="0" smtClean="0">
                <a:latin typeface="Calibri"/>
                <a:cs typeface="Calibri"/>
              </a:rPr>
              <a:t>Muñoz</a:t>
            </a:r>
            <a:endParaRPr lang="es-ES" sz="2025" dirty="0">
              <a:latin typeface="Calibri"/>
              <a:cs typeface="Calibri"/>
            </a:endParaRPr>
          </a:p>
          <a:p>
            <a:endParaRPr lang="es-ES" sz="2025" dirty="0">
              <a:latin typeface="Calibri"/>
              <a:cs typeface="Calibri"/>
            </a:endParaRPr>
          </a:p>
          <a:p>
            <a:r>
              <a:rPr lang="es-ES" sz="2025" dirty="0">
                <a:latin typeface="Calibri"/>
                <a:cs typeface="Calibri"/>
              </a:rPr>
              <a:t>Profesor:     </a:t>
            </a:r>
            <a:r>
              <a:rPr lang="es-ES" sz="2025" dirty="0" smtClean="0">
                <a:latin typeface="Calibri"/>
                <a:cs typeface="Calibri"/>
              </a:rPr>
              <a:t>Eduardo Quiroga Aguilera</a:t>
            </a:r>
          </a:p>
          <a:p>
            <a:r>
              <a:rPr lang="es-ES" sz="2025" dirty="0">
                <a:latin typeface="Calibri"/>
                <a:cs typeface="Calibri"/>
              </a:rPr>
              <a:t>	</a:t>
            </a:r>
            <a:r>
              <a:rPr lang="es-ES" sz="2025" dirty="0" smtClean="0">
                <a:latin typeface="Calibri"/>
                <a:cs typeface="Calibri"/>
              </a:rPr>
              <a:t>      Juan Salas Iturra </a:t>
            </a:r>
            <a:endParaRPr lang="es-ES" sz="2025" dirty="0">
              <a:latin typeface="Calibri"/>
              <a:cs typeface="Calibri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75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Situación Actual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>
            <a:off x="1219470" y="1441807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MX" dirty="0">
              <a:latin typeface="Calibri"/>
              <a:cs typeface="Calibri"/>
            </a:endParaRPr>
          </a:p>
          <a:p>
            <a:endParaRPr lang="es-MX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10</a:t>
            </a:fld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26156997"/>
              </p:ext>
            </p:extLst>
          </p:nvPr>
        </p:nvGraphicFramePr>
        <p:xfrm>
          <a:off x="1547664" y="1196752"/>
          <a:ext cx="655272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1 Marcador de pie de página"/>
          <p:cNvSpPr txBox="1">
            <a:spLocks/>
          </p:cNvSpPr>
          <p:nvPr/>
        </p:nvSpPr>
        <p:spPr>
          <a:xfrm>
            <a:off x="3275856" y="51571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3: situación Actual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5835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Situación Esperada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>
            <a:off x="1219470" y="1441807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MX" dirty="0">
              <a:latin typeface="Calibri"/>
              <a:cs typeface="Calibri"/>
            </a:endParaRPr>
          </a:p>
          <a:p>
            <a:endParaRPr lang="es-MX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11</a:t>
            </a:fld>
            <a:endParaRPr lang="es-ES" dirty="0"/>
          </a:p>
        </p:txBody>
      </p:sp>
      <p:graphicFrame>
        <p:nvGraphicFramePr>
          <p:cNvPr id="9" name="7 Diagrama"/>
          <p:cNvGraphicFramePr/>
          <p:nvPr>
            <p:extLst>
              <p:ext uri="{D42A27DB-BD31-4B8C-83A1-F6EECF244321}">
                <p14:modId xmlns:p14="http://schemas.microsoft.com/office/powerpoint/2010/main" val="149650515"/>
              </p:ext>
            </p:extLst>
          </p:nvPr>
        </p:nvGraphicFramePr>
        <p:xfrm>
          <a:off x="1043608" y="980728"/>
          <a:ext cx="7296472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1 Marcador de pie de página"/>
          <p:cNvSpPr txBox="1">
            <a:spLocks/>
          </p:cNvSpPr>
          <p:nvPr/>
        </p:nvSpPr>
        <p:spPr>
          <a:xfrm>
            <a:off x="2987824" y="472514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4: Situación Esperada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9150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Alcance del Proyecto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12</a:t>
            </a:fld>
            <a:endParaRPr lang="es-ES" dirty="0"/>
          </a:p>
        </p:txBody>
      </p:sp>
      <p:sp>
        <p:nvSpPr>
          <p:cNvPr id="9" name="38 CuadroTexto"/>
          <p:cNvSpPr txBox="1"/>
          <p:nvPr/>
        </p:nvSpPr>
        <p:spPr>
          <a:xfrm>
            <a:off x="693986" y="1340768"/>
            <a:ext cx="7776715" cy="3554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Desarrollar una </a:t>
            </a:r>
            <a:r>
              <a:rPr lang="es-ES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aplicación</a:t>
            </a:r>
            <a:r>
              <a:rPr lang="es-ES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informática orientada a dispositivos móviles que sostenga los problemas de las personas no videntes y ayude a: </a:t>
            </a:r>
          </a:p>
          <a:p>
            <a:pPr marL="914400" lvl="1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Localización y guía al</a:t>
            </a:r>
            <a:r>
              <a:rPr lang="es-ES" b="0" i="0" u="none" strike="noStrike" kern="1200" cap="none" spc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lugar de destino.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Ubicación del lugar</a:t>
            </a:r>
            <a:r>
              <a:rPr lang="es-ES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actual.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Información de</a:t>
            </a:r>
            <a:r>
              <a:rPr lang="es-ES" sz="1800" b="0" i="0" u="none" strike="noStrike" kern="1200" cap="none" spc="0" dirty="0" smtClean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 transporte publico (Santiago).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Facilidad en la utilización de la App.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Localización y obtención de lugares cercanos.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Información de saldo Tarjeta BIP.</a:t>
            </a:r>
            <a:endParaRPr lang="es-CL" sz="1800" b="0" i="0" u="none" strike="noStrike" kern="1200" cap="none" spc="0" dirty="0" smtClean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11" name="Picture 2" descr="http://img.genbeta.com/2011/09/alcanceyrelevanci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16016" y="4894524"/>
            <a:ext cx="2627281" cy="1414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-1327727" y="842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96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13</a:t>
            </a:fld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44624"/>
            <a:ext cx="8229243" cy="114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latin typeface="Calibri"/>
              </a:rPr>
              <a:t>Modelo de Desarrollo Prototipo</a:t>
            </a:r>
          </a:p>
          <a:p>
            <a:r>
              <a:rPr lang="es-ES" sz="2800" dirty="0" smtClean="0">
                <a:latin typeface="Calibri"/>
              </a:rPr>
              <a:t>(Evolutivo)</a:t>
            </a:r>
            <a:endParaRPr lang="es-ES" sz="2800" dirty="0"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5636" y="1800401"/>
            <a:ext cx="59426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Modelo de desarrollo Ágil.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Centrado en una representación de aspectos del software.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Establece el nivel de aceptación del software a desarrollar.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Dibujos (lápiz y papel) o Código.</a:t>
            </a:r>
          </a:p>
          <a:p>
            <a:endParaRPr lang="es-ES" dirty="0" smtClean="0"/>
          </a:p>
          <a:p>
            <a:pPr marL="285750" indent="-285750">
              <a:buFont typeface="Arial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861048"/>
            <a:ext cx="2382181" cy="20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0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14</a:t>
            </a:fld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44624"/>
            <a:ext cx="8229243" cy="114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latin typeface="Calibri"/>
              </a:rPr>
              <a:t>Modelo de Desarrollo Prototipo</a:t>
            </a:r>
            <a:endParaRPr lang="es-ES" sz="3600" dirty="0">
              <a:latin typeface="Calibri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71297066"/>
              </p:ext>
            </p:extLst>
          </p:nvPr>
        </p:nvGraphicFramePr>
        <p:xfrm>
          <a:off x="323528" y="1016006"/>
          <a:ext cx="8376592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1 Marcador de pie de página"/>
          <p:cNvSpPr txBox="1">
            <a:spLocks/>
          </p:cNvSpPr>
          <p:nvPr/>
        </p:nvSpPr>
        <p:spPr>
          <a:xfrm>
            <a:off x="107504" y="5733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5: Modelo de Desarrollo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5464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15</a:t>
            </a:fld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44624"/>
            <a:ext cx="8229243" cy="114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latin typeface="Calibri"/>
              </a:rPr>
              <a:t>¿por qué Prototipo?</a:t>
            </a:r>
            <a:endParaRPr lang="es-ES" sz="3600" dirty="0">
              <a:latin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221088"/>
            <a:ext cx="2036436" cy="178146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27584" y="1268760"/>
            <a:ext cx="7488832" cy="422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Proyecto de Innovación (No existe un cliente principal).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Retroalimentación de parte del usuario.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No existen requisitos detallados.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El prototipo sirve como desarrollo anticipado de la herramienta final.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Minimizar los riegos en el desarrollo.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Analizar y comprender bien el problema antes de la entrega final.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Énfasis en la interfaz de usuario.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Equipo de desarrollo reducido.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dirty="0" smtClean="0"/>
              <a:t>Herramientas y lenguajes adecuados.</a:t>
            </a:r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44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16</a:t>
            </a:fld>
            <a:endParaRPr lang="es-ES" dirty="0"/>
          </a:p>
        </p:txBody>
      </p:sp>
      <p:sp>
        <p:nvSpPr>
          <p:cNvPr id="9" name="CustomShape 1"/>
          <p:cNvSpPr>
            <a:spLocks noChangeArrowheads="1"/>
          </p:cNvSpPr>
          <p:nvPr/>
        </p:nvSpPr>
        <p:spPr bwMode="auto">
          <a:xfrm>
            <a:off x="467544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Propuesta de Solución</a:t>
            </a:r>
            <a:endParaRPr lang="pt-BR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8"/>
            <a:ext cx="8509000" cy="4495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154" y="2708920"/>
            <a:ext cx="1086022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 Marcador de pie de página"/>
          <p:cNvSpPr txBox="1">
            <a:spLocks/>
          </p:cNvSpPr>
          <p:nvPr/>
        </p:nvSpPr>
        <p:spPr>
          <a:xfrm>
            <a:off x="3131840" y="580017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7: Propuesta de Solución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7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Propuesta de Solución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17</a:t>
            </a:fld>
            <a:endParaRPr lang="es-ES" dirty="0"/>
          </a:p>
        </p:txBody>
      </p:sp>
      <p:pic>
        <p:nvPicPr>
          <p:cNvPr id="9" name="3 Imagen"/>
          <p:cNvPicPr>
            <a:picLocks noChangeAspect="1"/>
          </p:cNvPicPr>
          <p:nvPr/>
        </p:nvPicPr>
        <p:blipFill rotWithShape="1">
          <a:blip r:embed="rId3"/>
          <a:srcRect t="3737" b="13261"/>
          <a:stretch/>
        </p:blipFill>
        <p:spPr>
          <a:xfrm>
            <a:off x="539552" y="1196752"/>
            <a:ext cx="8326014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1 Marcador de pie de página"/>
          <p:cNvSpPr txBox="1">
            <a:spLocks/>
          </p:cNvSpPr>
          <p:nvPr/>
        </p:nvSpPr>
        <p:spPr>
          <a:xfrm>
            <a:off x="3131840" y="580017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7.1: Propuesta de Solución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129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Tecnologías </a:t>
            </a:r>
            <a:r>
              <a:rPr lang="es-ES" sz="36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 Desarrollo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196753"/>
            <a:ext cx="836327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18</a:t>
            </a:fld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1529867"/>
              </p:ext>
            </p:extLst>
          </p:nvPr>
        </p:nvGraphicFramePr>
        <p:xfrm>
          <a:off x="2398074" y="10211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2" y="1844824"/>
            <a:ext cx="2315096" cy="2315096"/>
          </a:xfrm>
          <a:prstGeom prst="rect">
            <a:avLst/>
          </a:prstGeom>
        </p:spPr>
      </p:pic>
      <p:sp>
        <p:nvSpPr>
          <p:cNvPr id="10" name="Conector recto 9"/>
          <p:cNvSpPr/>
          <p:nvPr/>
        </p:nvSpPr>
        <p:spPr>
          <a:xfrm>
            <a:off x="1907704" y="2708920"/>
            <a:ext cx="792088" cy="0"/>
          </a:xfrm>
          <a:prstGeom prst="line">
            <a:avLst/>
          </a:prstGeom>
          <a:blipFill rotWithShape="0">
            <a:blip r:embed="rId9"/>
            <a:stretch>
              <a:fillRect/>
            </a:stretch>
          </a:blipFill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1 Marcador de pie de página"/>
          <p:cNvSpPr txBox="1">
            <a:spLocks/>
          </p:cNvSpPr>
          <p:nvPr/>
        </p:nvSpPr>
        <p:spPr>
          <a:xfrm>
            <a:off x="3131840" y="580017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8: Tecnologías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389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467544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>
                <a:solidFill>
                  <a:srgbClr val="000000"/>
                </a:solidFill>
                <a:latin typeface="Calibri" panose="020F0502020204030204" pitchFamily="34" charset="0"/>
              </a:rPr>
              <a:t>Investigación del </a:t>
            </a:r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mercado</a:t>
            </a:r>
          </a:p>
          <a:p>
            <a:pPr algn="ctr"/>
            <a:r>
              <a:rPr lang="es-E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(Nicho de mercado)</a:t>
            </a:r>
            <a:endParaRPr lang="pt-BR" sz="28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51486320"/>
              </p:ext>
            </p:extLst>
          </p:nvPr>
        </p:nvGraphicFramePr>
        <p:xfrm>
          <a:off x="123815" y="1340768"/>
          <a:ext cx="848063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19</a:t>
            </a:fld>
            <a:endParaRPr lang="es-ES" dirty="0"/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3131840" y="580017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9: Investigación de Mercado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871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7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</a:t>
            </a:fld>
            <a:endParaRPr lang="es-ES" dirty="0"/>
          </a:p>
        </p:txBody>
      </p:sp>
      <p:sp>
        <p:nvSpPr>
          <p:cNvPr id="8" name="CustomShape 1"/>
          <p:cNvSpPr>
            <a:spLocks noChangeArrowheads="1"/>
          </p:cNvSpPr>
          <p:nvPr/>
        </p:nvSpPr>
        <p:spPr bwMode="auto">
          <a:xfrm>
            <a:off x="467544" y="3181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lvl="0" algn="ctr"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3600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Tabla de Contenidos</a:t>
            </a:r>
            <a:endParaRPr lang="es-CL" sz="3600" dirty="0">
              <a:solidFill>
                <a:srgbClr val="000000"/>
              </a:solidFill>
              <a:latin typeface="Calibri" pitchFamily="34"/>
              <a:ea typeface="Microsoft YaHei" pitchFamily="34"/>
              <a:cs typeface="Microsoft YaHei" pitchFamily="34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908720"/>
            <a:ext cx="7416824" cy="530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Introducción 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Problemática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Diagrama de Ishikawa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Objetivo General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Objetivos Específicos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Situación Actual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Situación Esperada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Alcance del proyecto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Propuesta de Solución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Modelo de </a:t>
            </a: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Desarrollo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Tecnologías de Desarrollo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Investigación de Mercado</a:t>
            </a:r>
            <a:endParaRPr lang="es-ES" dirty="0" smtClean="0">
              <a:solidFill>
                <a:srgbClr val="000000"/>
              </a:solidFill>
              <a:latin typeface="Calibri" pitchFamily="34"/>
              <a:ea typeface="Microsoft YaHei" pitchFamily="34"/>
              <a:cs typeface="Microsoft YaHei" pitchFamily="34"/>
            </a:endParaRP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Tabla de Homologación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Valor Agregado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716016" y="908720"/>
            <a:ext cx="51271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Limitaciones del Proyecto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Limitaciones de la Solución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kern="0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Análisis Estratégico 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Modelo de Negocios Canvas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8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>
                <a:solidFill>
                  <a:srgbClr val="000000"/>
                </a:solidFill>
                <a:latin typeface="Calibri" panose="020F0502020204030204" pitchFamily="34" charset="0"/>
              </a:rPr>
              <a:t>Investigación del mercado</a:t>
            </a:r>
            <a:endParaRPr lang="pt-BR" sz="1400" dirty="0"/>
          </a:p>
        </p:txBody>
      </p:sp>
      <p:sp>
        <p:nvSpPr>
          <p:cNvPr id="11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12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20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836569492"/>
              </p:ext>
            </p:extLst>
          </p:nvPr>
        </p:nvGraphicFramePr>
        <p:xfrm>
          <a:off x="432048" y="908720"/>
          <a:ext cx="8388424" cy="501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1 Marcador de pie de página"/>
          <p:cNvSpPr txBox="1">
            <a:spLocks/>
          </p:cNvSpPr>
          <p:nvPr/>
        </p:nvSpPr>
        <p:spPr>
          <a:xfrm>
            <a:off x="3131840" y="580017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9.1: Investigación de Mercado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391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Tabla de Homologación</a:t>
            </a:r>
            <a:endParaRPr lang="pt-BR" sz="1400" dirty="0"/>
          </a:p>
        </p:txBody>
      </p:sp>
      <p:sp>
        <p:nvSpPr>
          <p:cNvPr id="5123" name="CustomShape 2"/>
          <p:cNvSpPr>
            <a:spLocks noChangeArrowheads="1"/>
          </p:cNvSpPr>
          <p:nvPr/>
        </p:nvSpPr>
        <p:spPr bwMode="auto">
          <a:xfrm>
            <a:off x="457200" y="1600200"/>
            <a:ext cx="84806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60412"/>
              </p:ext>
            </p:extLst>
          </p:nvPr>
        </p:nvGraphicFramePr>
        <p:xfrm>
          <a:off x="179511" y="1031233"/>
          <a:ext cx="8856985" cy="4197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010"/>
                <a:gridCol w="1471315"/>
                <a:gridCol w="1321903"/>
                <a:gridCol w="1229897"/>
                <a:gridCol w="1341561"/>
                <a:gridCol w="1368299"/>
              </a:tblGrid>
              <a:tr h="394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Características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BlindSteps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Urpi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Georgie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BlindSquare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BlindMaps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2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Sistema Operativo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Android </a:t>
                      </a:r>
                      <a:r>
                        <a:rPr lang="es-MX" sz="1100" b="1" dirty="0" smtClean="0">
                          <a:effectLst/>
                        </a:rPr>
                        <a:t>2.3 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iOS</a:t>
                      </a:r>
                      <a:r>
                        <a:rPr lang="es-MX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6.0 +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Android </a:t>
                      </a:r>
                      <a:r>
                        <a:rPr lang="es-MX" sz="1100" b="1" dirty="0" smtClean="0">
                          <a:effectLst/>
                        </a:rPr>
                        <a:t>2.3 </a:t>
                      </a:r>
                      <a:r>
                        <a:rPr lang="es-MX" sz="1100" b="1" dirty="0">
                          <a:effectLst/>
                        </a:rPr>
                        <a:t>+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Android </a:t>
                      </a:r>
                      <a:r>
                        <a:rPr lang="es-MX" sz="1100" b="1" dirty="0" smtClean="0">
                          <a:effectLst/>
                        </a:rPr>
                        <a:t>2.3 </a:t>
                      </a:r>
                      <a:r>
                        <a:rPr lang="es-MX" sz="1100" b="1" dirty="0">
                          <a:effectLst/>
                        </a:rPr>
                        <a:t>+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IPhone 4 +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Iphone4+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4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Ubicación Actual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Información de Transporte publico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Buses, metro y parada de buses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Parada de buses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Información de lugares cercanos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Incompleta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5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Instrucciones de desplazamiento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Comandos de voz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Información Tarjeta Bip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Aplicación Accesible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Taxis</a:t>
                      </a:r>
                      <a:endParaRPr lang="es-ES" sz="11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✓</a:t>
                      </a:r>
                      <a:endParaRPr lang="es-E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✕</a:t>
                      </a:r>
                      <a:endParaRPr lang="es-ES" sz="1100" b="1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5B6D-739A-408A-83C4-E5770CAA71E6}" type="slidenum">
              <a:rPr lang="es-ES" smtClean="0"/>
              <a:t>21</a:t>
            </a:fld>
            <a:endParaRPr lang="es-ES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52427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>
          <a:xfrm>
            <a:off x="-166605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115B6D-739A-408A-83C4-E5770CAA71E6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9" name="1 Marcador de pie de página"/>
          <p:cNvSpPr txBox="1">
            <a:spLocks/>
          </p:cNvSpPr>
          <p:nvPr/>
        </p:nvSpPr>
        <p:spPr>
          <a:xfrm>
            <a:off x="3131840" y="5733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10: Tabla de Homologación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42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1"/>
          <p:cNvSpPr>
            <a:spLocks noChangeArrowheads="1"/>
          </p:cNvSpPr>
          <p:nvPr/>
        </p:nvSpPr>
        <p:spPr bwMode="auto"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>
                <a:solidFill>
                  <a:srgbClr val="000000"/>
                </a:solidFill>
                <a:latin typeface="Calibri" panose="020F0502020204030204" pitchFamily="34" charset="0"/>
              </a:rPr>
              <a:t>Identificación del valor agregado</a:t>
            </a:r>
            <a:endParaRPr lang="pt-BR" sz="1400" dirty="0"/>
          </a:p>
        </p:txBody>
      </p:sp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7831698"/>
              </p:ext>
            </p:extLst>
          </p:nvPr>
        </p:nvGraphicFramePr>
        <p:xfrm>
          <a:off x="611560" y="980728"/>
          <a:ext cx="8010599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22</a:t>
            </a:fld>
            <a:endParaRPr lang="es-ES" dirty="0"/>
          </a:p>
        </p:txBody>
      </p:sp>
      <p:sp>
        <p:nvSpPr>
          <p:cNvPr id="9" name="1 Marcador de pie de página"/>
          <p:cNvSpPr txBox="1">
            <a:spLocks/>
          </p:cNvSpPr>
          <p:nvPr/>
        </p:nvSpPr>
        <p:spPr>
          <a:xfrm>
            <a:off x="3188568" y="608821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11: Valor Agregado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73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23</a:t>
            </a:fld>
            <a:endParaRPr lang="es-ES" dirty="0"/>
          </a:p>
        </p:txBody>
      </p:sp>
      <p:sp>
        <p:nvSpPr>
          <p:cNvPr id="9" name="8 Forma libre"/>
          <p:cNvSpPr/>
          <p:nvPr/>
        </p:nvSpPr>
        <p:spPr>
          <a:xfrm>
            <a:off x="457200" y="44624"/>
            <a:ext cx="8228164" cy="11411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360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Microsoft YaHei" pitchFamily="34"/>
                <a:cs typeface="Microsoft YaHei" pitchFamily="34"/>
              </a:rPr>
              <a:t>Limitaciones </a:t>
            </a:r>
            <a:r>
              <a:rPr lang="es-CL" sz="360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itchFamily="34"/>
                <a:ea typeface="Microsoft YaHei" pitchFamily="34"/>
                <a:cs typeface="Microsoft YaHei" pitchFamily="34"/>
              </a:rPr>
              <a:t>de la Solución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3600" dirty="0" smtClean="0">
                <a:solidFill>
                  <a:srgbClr val="000000"/>
                </a:solidFill>
                <a:latin typeface="Calibri" pitchFamily="34"/>
                <a:ea typeface="Microsoft YaHei" pitchFamily="34"/>
                <a:cs typeface="Microsoft YaHei" pitchFamily="34"/>
              </a:rPr>
              <a:t>(Usabilidad)</a:t>
            </a:r>
            <a:endParaRPr lang="es-CL" sz="360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ea typeface="Microsoft YaHei" pitchFamily="34"/>
              <a:cs typeface="Microsoft YaHei" pitchFamily="34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01554011"/>
              </p:ext>
            </p:extLst>
          </p:nvPr>
        </p:nvGraphicFramePr>
        <p:xfrm>
          <a:off x="467544" y="1124744"/>
          <a:ext cx="874846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1 Marcador de pie de página"/>
          <p:cNvSpPr txBox="1">
            <a:spLocks/>
          </p:cNvSpPr>
          <p:nvPr/>
        </p:nvSpPr>
        <p:spPr>
          <a:xfrm>
            <a:off x="3131840" y="5733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12: Limitaciones de la Solución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65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24</a:t>
            </a:fld>
            <a:endParaRPr lang="es-ES" dirty="0"/>
          </a:p>
        </p:txBody>
      </p:sp>
      <p:sp>
        <p:nvSpPr>
          <p:cNvPr id="9" name="8 Forma libre"/>
          <p:cNvSpPr/>
          <p:nvPr/>
        </p:nvSpPr>
        <p:spPr>
          <a:xfrm>
            <a:off x="457200" y="-99392"/>
            <a:ext cx="8228164" cy="11411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360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Microsoft YaHei" pitchFamily="34"/>
                <a:cs typeface="Microsoft YaHei" pitchFamily="34"/>
              </a:rPr>
              <a:t>Limitaciones del Proyecto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1520" y="1313384"/>
            <a:ext cx="8784976" cy="5544616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buFont typeface="+mj-lt"/>
              <a:buAutoNum type="arabicPeriod"/>
            </a:pPr>
            <a:r>
              <a:rPr lang="es-ES_tradnl" dirty="0" smtClean="0"/>
              <a:t> No se dará a conocer información sobres buses que no se encuentren dentro de la provincia de Santiago (Región Metropolitana).</a:t>
            </a:r>
          </a:p>
          <a:p>
            <a:pPr marL="342900" lvl="0" indent="-342900" rtl="0">
              <a:buFont typeface="+mj-lt"/>
              <a:buAutoNum type="arabicPeriod"/>
            </a:pPr>
            <a:endParaRPr lang="es-ES_tradnl" dirty="0"/>
          </a:p>
          <a:p>
            <a:pPr marL="342900" lvl="0" indent="-342900" rtl="0">
              <a:buFont typeface="+mj-lt"/>
              <a:buAutoNum type="arabicPeriod"/>
            </a:pPr>
            <a:r>
              <a:rPr lang="es-ES_tradnl" dirty="0" smtClean="0"/>
              <a:t> Los buses deberán pertenecer al sistema de transporte </a:t>
            </a:r>
            <a:r>
              <a:rPr lang="es-ES_tradnl" dirty="0" err="1" smtClean="0"/>
              <a:t>Transantiago</a:t>
            </a:r>
            <a:r>
              <a:rPr lang="es-ES_tradnl" dirty="0" smtClean="0"/>
              <a:t>.</a:t>
            </a:r>
          </a:p>
          <a:p>
            <a:pPr marL="342900" lvl="0" indent="-342900" rtl="0">
              <a:buFont typeface="+mj-lt"/>
              <a:buAutoNum type="arabicPeriod"/>
            </a:pPr>
            <a:endParaRPr lang="es-ES_tradnl" dirty="0"/>
          </a:p>
          <a:p>
            <a:pPr marL="342900" lvl="0" indent="-342900" rtl="0">
              <a:buFont typeface="+mj-lt"/>
              <a:buAutoNum type="arabicPeriod"/>
            </a:pPr>
            <a:r>
              <a:rPr lang="es-ES_tradnl" dirty="0" smtClean="0"/>
              <a:t> No se podrá realizar la acción de recarga de la tarjeta Bip del </a:t>
            </a:r>
            <a:r>
              <a:rPr lang="es-ES_tradnl" dirty="0" err="1" smtClean="0"/>
              <a:t>Transantiago</a:t>
            </a:r>
            <a:r>
              <a:rPr lang="es-ES_tradnl" dirty="0" smtClean="0"/>
              <a:t>.</a:t>
            </a:r>
          </a:p>
          <a:p>
            <a:pPr marL="342900" lvl="0" indent="-342900" rtl="0">
              <a:buFont typeface="+mj-lt"/>
              <a:buAutoNum type="arabicPeriod"/>
            </a:pPr>
            <a:endParaRPr lang="es-ES_tradnl" dirty="0"/>
          </a:p>
          <a:p>
            <a:pPr marL="342900" lvl="0" indent="-342900" rtl="0">
              <a:buFont typeface="+mj-lt"/>
              <a:buAutoNum type="arabicPeriod"/>
            </a:pPr>
            <a:r>
              <a:rPr lang="es-ES_tradnl" dirty="0" smtClean="0"/>
              <a:t> La aplicación no ayudara a esquivar objetos de peligro a personas no videntes.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48" y="3573016"/>
            <a:ext cx="2675136" cy="2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25</a:t>
            </a:fld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44622"/>
            <a:ext cx="8229243" cy="114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latin typeface="Calibri"/>
              </a:rPr>
              <a:t>Fortalezas</a:t>
            </a:r>
            <a:endParaRPr lang="es-ES" sz="3600" dirty="0">
              <a:latin typeface="Calibri"/>
            </a:endParaRPr>
          </a:p>
        </p:txBody>
      </p:sp>
      <p:pic>
        <p:nvPicPr>
          <p:cNvPr id="10" name="Picture 6" descr="http://2.bp.blogspot.com/-XIlScrk9INo/T14sO3Pop-I/AAAAAAAAG_Y/UW_StFbc4lk/s1600/Lideres_Como_mejorar_tus_fortaleza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6771" y="2996955"/>
            <a:ext cx="2429039" cy="2719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5 Diagrama"/>
          <p:cNvGrpSpPr/>
          <p:nvPr/>
        </p:nvGrpSpPr>
        <p:grpSpPr>
          <a:xfrm>
            <a:off x="2690914" y="1196748"/>
            <a:ext cx="4673599" cy="4063995"/>
            <a:chOff x="2690914" y="1196748"/>
            <a:chExt cx="4673599" cy="4063995"/>
          </a:xfrm>
        </p:grpSpPr>
        <p:sp>
          <p:nvSpPr>
            <p:cNvPr id="12" name="11 Forma libre"/>
            <p:cNvSpPr/>
            <p:nvPr/>
          </p:nvSpPr>
          <p:spPr>
            <a:xfrm>
              <a:off x="2690914" y="1196748"/>
              <a:ext cx="4063995" cy="40639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gradFill>
              <a:gsLst>
                <a:gs pos="0">
                  <a:srgbClr val="769535"/>
                </a:gs>
                <a:gs pos="100000">
                  <a:srgbClr val="9BC348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4722912" y="1988840"/>
              <a:ext cx="2641601" cy="7223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722312"/>
                <a:gd name="f8" fmla="val 120388"/>
                <a:gd name="f9" fmla="val 53900"/>
                <a:gd name="f10" fmla="val 2521212"/>
                <a:gd name="f11" fmla="val 2587700"/>
                <a:gd name="f12" fmla="val 601924"/>
                <a:gd name="f13" fmla="val 668412"/>
                <a:gd name="f14" fmla="+- 0 0 -90"/>
                <a:gd name="f15" fmla="*/ f3 1 2641600"/>
                <a:gd name="f16" fmla="*/ f4 1 722312"/>
                <a:gd name="f17" fmla="+- f7 0 f5"/>
                <a:gd name="f18" fmla="+- f6 0 f5"/>
                <a:gd name="f19" fmla="*/ f14 f0 1"/>
                <a:gd name="f20" fmla="*/ f18 1 2641600"/>
                <a:gd name="f21" fmla="*/ f17 1 722312"/>
                <a:gd name="f22" fmla="*/ 0 f18 1"/>
                <a:gd name="f23" fmla="*/ 120388 f17 1"/>
                <a:gd name="f24" fmla="*/ 120388 f18 1"/>
                <a:gd name="f25" fmla="*/ 0 f17 1"/>
                <a:gd name="f26" fmla="*/ 2521212 f18 1"/>
                <a:gd name="f27" fmla="*/ 2641600 f18 1"/>
                <a:gd name="f28" fmla="*/ 601924 f17 1"/>
                <a:gd name="f29" fmla="*/ 722312 f17 1"/>
                <a:gd name="f30" fmla="*/ f19 1 f2"/>
                <a:gd name="f31" fmla="*/ f22 1 2641600"/>
                <a:gd name="f32" fmla="*/ f23 1 722312"/>
                <a:gd name="f33" fmla="*/ f24 1 2641600"/>
                <a:gd name="f34" fmla="*/ f25 1 722312"/>
                <a:gd name="f35" fmla="*/ f26 1 2641600"/>
                <a:gd name="f36" fmla="*/ f27 1 2641600"/>
                <a:gd name="f37" fmla="*/ f28 1 722312"/>
                <a:gd name="f38" fmla="*/ f29 1 72231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72231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7166" tIns="77166" rIns="77166" bIns="77166" anchor="ctr" anchorCtr="1" compatLnSpc="1"/>
            <a:lstStyle/>
            <a:p>
              <a:pPr marL="0" marR="0" lvl="0" indent="0" algn="ctr" defTabSz="4889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4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Motivación en el equipo de trabajo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4" name="13 Forma libre"/>
            <p:cNvSpPr/>
            <p:nvPr/>
          </p:nvSpPr>
          <p:spPr>
            <a:xfrm>
              <a:off x="4722912" y="2801440"/>
              <a:ext cx="2641601" cy="7223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722312"/>
                <a:gd name="f8" fmla="val 120388"/>
                <a:gd name="f9" fmla="val 53900"/>
                <a:gd name="f10" fmla="val 2521212"/>
                <a:gd name="f11" fmla="val 2587700"/>
                <a:gd name="f12" fmla="val 601924"/>
                <a:gd name="f13" fmla="val 668412"/>
                <a:gd name="f14" fmla="+- 0 0 -90"/>
                <a:gd name="f15" fmla="*/ f3 1 2641600"/>
                <a:gd name="f16" fmla="*/ f4 1 722312"/>
                <a:gd name="f17" fmla="+- f7 0 f5"/>
                <a:gd name="f18" fmla="+- f6 0 f5"/>
                <a:gd name="f19" fmla="*/ f14 f0 1"/>
                <a:gd name="f20" fmla="*/ f18 1 2641600"/>
                <a:gd name="f21" fmla="*/ f17 1 722312"/>
                <a:gd name="f22" fmla="*/ 0 f18 1"/>
                <a:gd name="f23" fmla="*/ 120388 f17 1"/>
                <a:gd name="f24" fmla="*/ 120388 f18 1"/>
                <a:gd name="f25" fmla="*/ 0 f17 1"/>
                <a:gd name="f26" fmla="*/ 2521212 f18 1"/>
                <a:gd name="f27" fmla="*/ 2641600 f18 1"/>
                <a:gd name="f28" fmla="*/ 601924 f17 1"/>
                <a:gd name="f29" fmla="*/ 722312 f17 1"/>
                <a:gd name="f30" fmla="*/ f19 1 f2"/>
                <a:gd name="f31" fmla="*/ f22 1 2641600"/>
                <a:gd name="f32" fmla="*/ f23 1 722312"/>
                <a:gd name="f33" fmla="*/ f24 1 2641600"/>
                <a:gd name="f34" fmla="*/ f25 1 722312"/>
                <a:gd name="f35" fmla="*/ f26 1 2641600"/>
                <a:gd name="f36" fmla="*/ f27 1 2641600"/>
                <a:gd name="f37" fmla="*/ f28 1 722312"/>
                <a:gd name="f38" fmla="*/ f29 1 72231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72231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7166" tIns="77166" rIns="77166" bIns="77166" anchor="ctr" anchorCtr="1" compatLnSpc="1"/>
            <a:lstStyle/>
            <a:p>
              <a:pPr marL="0" marR="0" lvl="0" indent="0" algn="ctr" defTabSz="4889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1400" dirty="0" smtClean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Contactos directo con usuarios del futuro entregable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" name="14 Forma libre"/>
            <p:cNvSpPr/>
            <p:nvPr/>
          </p:nvSpPr>
          <p:spPr>
            <a:xfrm>
              <a:off x="4722912" y="3614049"/>
              <a:ext cx="2641601" cy="7223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722312"/>
                <a:gd name="f8" fmla="val 120388"/>
                <a:gd name="f9" fmla="val 53900"/>
                <a:gd name="f10" fmla="val 2521212"/>
                <a:gd name="f11" fmla="val 2587700"/>
                <a:gd name="f12" fmla="val 601924"/>
                <a:gd name="f13" fmla="val 668412"/>
                <a:gd name="f14" fmla="+- 0 0 -90"/>
                <a:gd name="f15" fmla="*/ f3 1 2641600"/>
                <a:gd name="f16" fmla="*/ f4 1 722312"/>
                <a:gd name="f17" fmla="+- f7 0 f5"/>
                <a:gd name="f18" fmla="+- f6 0 f5"/>
                <a:gd name="f19" fmla="*/ f14 f0 1"/>
                <a:gd name="f20" fmla="*/ f18 1 2641600"/>
                <a:gd name="f21" fmla="*/ f17 1 722312"/>
                <a:gd name="f22" fmla="*/ 0 f18 1"/>
                <a:gd name="f23" fmla="*/ 120388 f17 1"/>
                <a:gd name="f24" fmla="*/ 120388 f18 1"/>
                <a:gd name="f25" fmla="*/ 0 f17 1"/>
                <a:gd name="f26" fmla="*/ 2521212 f18 1"/>
                <a:gd name="f27" fmla="*/ 2641600 f18 1"/>
                <a:gd name="f28" fmla="*/ 601924 f17 1"/>
                <a:gd name="f29" fmla="*/ 722312 f17 1"/>
                <a:gd name="f30" fmla="*/ f19 1 f2"/>
                <a:gd name="f31" fmla="*/ f22 1 2641600"/>
                <a:gd name="f32" fmla="*/ f23 1 722312"/>
                <a:gd name="f33" fmla="*/ f24 1 2641600"/>
                <a:gd name="f34" fmla="*/ f25 1 722312"/>
                <a:gd name="f35" fmla="*/ f26 1 2641600"/>
                <a:gd name="f36" fmla="*/ f27 1 2641600"/>
                <a:gd name="f37" fmla="*/ f28 1 722312"/>
                <a:gd name="f38" fmla="*/ f29 1 72231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72231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7166" tIns="77166" rIns="77166" bIns="77166" anchor="ctr" anchorCtr="1" compatLnSpc="1"/>
            <a:lstStyle/>
            <a:p>
              <a:pPr marL="0" marR="0" lvl="0" indent="0" algn="ctr" defTabSz="4889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4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Conocimiento de tecnologías a utilizar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40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26</a:t>
            </a:fld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44622"/>
            <a:ext cx="8229243" cy="114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latin typeface="Calibri"/>
              </a:rPr>
              <a:t>Debilidades</a:t>
            </a:r>
            <a:endParaRPr lang="es-ES" sz="3600" dirty="0">
              <a:latin typeface="Calibri"/>
            </a:endParaRPr>
          </a:p>
        </p:txBody>
      </p:sp>
      <p:grpSp>
        <p:nvGrpSpPr>
          <p:cNvPr id="10" name="5 Diagrama"/>
          <p:cNvGrpSpPr/>
          <p:nvPr/>
        </p:nvGrpSpPr>
        <p:grpSpPr>
          <a:xfrm>
            <a:off x="2690914" y="1196748"/>
            <a:ext cx="4673599" cy="4063995"/>
            <a:chOff x="2690914" y="1196748"/>
            <a:chExt cx="4673599" cy="4063995"/>
          </a:xfrm>
        </p:grpSpPr>
        <p:sp>
          <p:nvSpPr>
            <p:cNvPr id="11" name="10 Forma libre"/>
            <p:cNvSpPr/>
            <p:nvPr/>
          </p:nvSpPr>
          <p:spPr>
            <a:xfrm>
              <a:off x="2690914" y="1196748"/>
              <a:ext cx="4063995" cy="40639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gradFill>
              <a:gsLst>
                <a:gs pos="0">
                  <a:srgbClr val="769535"/>
                </a:gs>
                <a:gs pos="100000">
                  <a:srgbClr val="9BC348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722912" y="1605329"/>
              <a:ext cx="2641601" cy="9620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962025"/>
                <a:gd name="f8" fmla="val 160341"/>
                <a:gd name="f9" fmla="val 71787"/>
                <a:gd name="f10" fmla="val 2481259"/>
                <a:gd name="f11" fmla="val 2569813"/>
                <a:gd name="f12" fmla="val 801684"/>
                <a:gd name="f13" fmla="val 890238"/>
                <a:gd name="f14" fmla="+- 0 0 -90"/>
                <a:gd name="f15" fmla="*/ f3 1 2641600"/>
                <a:gd name="f16" fmla="*/ f4 1 962025"/>
                <a:gd name="f17" fmla="+- f7 0 f5"/>
                <a:gd name="f18" fmla="+- f6 0 f5"/>
                <a:gd name="f19" fmla="*/ f14 f0 1"/>
                <a:gd name="f20" fmla="*/ f18 1 2641600"/>
                <a:gd name="f21" fmla="*/ f17 1 962025"/>
                <a:gd name="f22" fmla="*/ 0 f18 1"/>
                <a:gd name="f23" fmla="*/ 160341 f17 1"/>
                <a:gd name="f24" fmla="*/ 160341 f18 1"/>
                <a:gd name="f25" fmla="*/ 0 f17 1"/>
                <a:gd name="f26" fmla="*/ 2481259 f18 1"/>
                <a:gd name="f27" fmla="*/ 2641600 f18 1"/>
                <a:gd name="f28" fmla="*/ 801684 f17 1"/>
                <a:gd name="f29" fmla="*/ 962025 f17 1"/>
                <a:gd name="f30" fmla="*/ f19 1 f2"/>
                <a:gd name="f31" fmla="*/ f22 1 2641600"/>
                <a:gd name="f32" fmla="*/ f23 1 962025"/>
                <a:gd name="f33" fmla="*/ f24 1 2641600"/>
                <a:gd name="f34" fmla="*/ f25 1 962025"/>
                <a:gd name="f35" fmla="*/ f26 1 2641600"/>
                <a:gd name="f36" fmla="*/ f27 1 2641600"/>
                <a:gd name="f37" fmla="*/ f28 1 962025"/>
                <a:gd name="f38" fmla="*/ f29 1 962025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96202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00300" tIns="100300" rIns="100300" bIns="100300" anchor="ctr" anchorCtr="1" compatLnSpc="1"/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4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No</a:t>
              </a:r>
              <a:r>
                <a:rPr lang="es-ES" sz="1400" b="0" i="0" u="none" strike="noStrike" kern="1200" cap="none" spc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 hay </a:t>
              </a:r>
              <a:r>
                <a:rPr lang="es-ES" sz="14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disponibilidad</a:t>
              </a:r>
              <a:r>
                <a:rPr lang="es-ES" sz="1400" b="0" i="0" u="none" strike="noStrike" kern="1200" cap="none" spc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 de tiempo completo al proyecto por parte de los integrantes.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8 Forma libre"/>
            <p:cNvSpPr/>
            <p:nvPr/>
          </p:nvSpPr>
          <p:spPr>
            <a:xfrm>
              <a:off x="4722912" y="3769888"/>
              <a:ext cx="2641601" cy="9620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962025"/>
                <a:gd name="f8" fmla="val 160341"/>
                <a:gd name="f9" fmla="val 71787"/>
                <a:gd name="f10" fmla="val 2481259"/>
                <a:gd name="f11" fmla="val 2569813"/>
                <a:gd name="f12" fmla="val 801684"/>
                <a:gd name="f13" fmla="val 890238"/>
                <a:gd name="f14" fmla="+- 0 0 -90"/>
                <a:gd name="f15" fmla="*/ f3 1 2641600"/>
                <a:gd name="f16" fmla="*/ f4 1 962025"/>
                <a:gd name="f17" fmla="+- f7 0 f5"/>
                <a:gd name="f18" fmla="+- f6 0 f5"/>
                <a:gd name="f19" fmla="*/ f14 f0 1"/>
                <a:gd name="f20" fmla="*/ f18 1 2641600"/>
                <a:gd name="f21" fmla="*/ f17 1 962025"/>
                <a:gd name="f22" fmla="*/ 0 f18 1"/>
                <a:gd name="f23" fmla="*/ 160341 f17 1"/>
                <a:gd name="f24" fmla="*/ 160341 f18 1"/>
                <a:gd name="f25" fmla="*/ 0 f17 1"/>
                <a:gd name="f26" fmla="*/ 2481259 f18 1"/>
                <a:gd name="f27" fmla="*/ 2641600 f18 1"/>
                <a:gd name="f28" fmla="*/ 801684 f17 1"/>
                <a:gd name="f29" fmla="*/ 962025 f17 1"/>
                <a:gd name="f30" fmla="*/ f19 1 f2"/>
                <a:gd name="f31" fmla="*/ f22 1 2641600"/>
                <a:gd name="f32" fmla="*/ f23 1 962025"/>
                <a:gd name="f33" fmla="*/ f24 1 2641600"/>
                <a:gd name="f34" fmla="*/ f25 1 962025"/>
                <a:gd name="f35" fmla="*/ f26 1 2641600"/>
                <a:gd name="f36" fmla="*/ f27 1 2641600"/>
                <a:gd name="f37" fmla="*/ f28 1 962025"/>
                <a:gd name="f38" fmla="*/ f29 1 962025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96202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00300" tIns="100300" rIns="100300" bIns="100300" anchor="ctr" anchorCtr="1" compatLnSpc="1"/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4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Poca experiencia en la planificación de un Proyecto.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  <p:pic>
        <p:nvPicPr>
          <p:cNvPr id="14" name="Picture 2" descr="https://encrypted-tbn2.gstatic.com/images?q=tbn:ANd9GcSrdKTHHCy6IlGrLluzbEjCo6_DsvHSMVCR3sHZV5VI3M1wvHw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576" y="3741386"/>
            <a:ext cx="2466978" cy="1847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57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27</a:t>
            </a:fld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44622"/>
            <a:ext cx="8229243" cy="114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latin typeface="Calibri"/>
              </a:rPr>
              <a:t>Oportunidades </a:t>
            </a:r>
            <a:endParaRPr lang="es-ES" sz="3600" dirty="0">
              <a:latin typeface="Calibri"/>
            </a:endParaRPr>
          </a:p>
        </p:txBody>
      </p:sp>
      <p:grpSp>
        <p:nvGrpSpPr>
          <p:cNvPr id="10" name="5 Diagrama"/>
          <p:cNvGrpSpPr/>
          <p:nvPr/>
        </p:nvGrpSpPr>
        <p:grpSpPr>
          <a:xfrm>
            <a:off x="2690914" y="1196748"/>
            <a:ext cx="4673599" cy="4063995"/>
            <a:chOff x="2690914" y="1196748"/>
            <a:chExt cx="4673599" cy="4063995"/>
          </a:xfrm>
        </p:grpSpPr>
        <p:sp>
          <p:nvSpPr>
            <p:cNvPr id="11" name="10 Forma libre"/>
            <p:cNvSpPr/>
            <p:nvPr/>
          </p:nvSpPr>
          <p:spPr>
            <a:xfrm>
              <a:off x="2690914" y="1196748"/>
              <a:ext cx="4063995" cy="40639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gradFill>
              <a:gsLst>
                <a:gs pos="0">
                  <a:srgbClr val="769535"/>
                </a:gs>
                <a:gs pos="100000">
                  <a:srgbClr val="9BC348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722912" y="1605329"/>
              <a:ext cx="2641601" cy="9620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962025"/>
                <a:gd name="f8" fmla="val 160341"/>
                <a:gd name="f9" fmla="val 71787"/>
                <a:gd name="f10" fmla="val 2481259"/>
                <a:gd name="f11" fmla="val 2569813"/>
                <a:gd name="f12" fmla="val 801684"/>
                <a:gd name="f13" fmla="val 890238"/>
                <a:gd name="f14" fmla="+- 0 0 -90"/>
                <a:gd name="f15" fmla="*/ f3 1 2641600"/>
                <a:gd name="f16" fmla="*/ f4 1 962025"/>
                <a:gd name="f17" fmla="+- f7 0 f5"/>
                <a:gd name="f18" fmla="+- f6 0 f5"/>
                <a:gd name="f19" fmla="*/ f14 f0 1"/>
                <a:gd name="f20" fmla="*/ f18 1 2641600"/>
                <a:gd name="f21" fmla="*/ f17 1 962025"/>
                <a:gd name="f22" fmla="*/ 0 f18 1"/>
                <a:gd name="f23" fmla="*/ 160341 f17 1"/>
                <a:gd name="f24" fmla="*/ 160341 f18 1"/>
                <a:gd name="f25" fmla="*/ 0 f17 1"/>
                <a:gd name="f26" fmla="*/ 2481259 f18 1"/>
                <a:gd name="f27" fmla="*/ 2641600 f18 1"/>
                <a:gd name="f28" fmla="*/ 801684 f17 1"/>
                <a:gd name="f29" fmla="*/ 962025 f17 1"/>
                <a:gd name="f30" fmla="*/ f19 1 f2"/>
                <a:gd name="f31" fmla="*/ f22 1 2641600"/>
                <a:gd name="f32" fmla="*/ f23 1 962025"/>
                <a:gd name="f33" fmla="*/ f24 1 2641600"/>
                <a:gd name="f34" fmla="*/ f25 1 962025"/>
                <a:gd name="f35" fmla="*/ f26 1 2641600"/>
                <a:gd name="f36" fmla="*/ f27 1 2641600"/>
                <a:gd name="f37" fmla="*/ f28 1 962025"/>
                <a:gd name="f38" fmla="*/ f29 1 962025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96202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00300" tIns="100300" rIns="100300" bIns="100300" anchor="ctr" anchorCtr="1" compatLnSpc="1"/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Permanente evolución de la tecnología en los dispositivos móviles.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4722912" y="2687613"/>
              <a:ext cx="2641601" cy="9620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962025"/>
                <a:gd name="f8" fmla="val 160341"/>
                <a:gd name="f9" fmla="val 71787"/>
                <a:gd name="f10" fmla="val 2481259"/>
                <a:gd name="f11" fmla="val 2569813"/>
                <a:gd name="f12" fmla="val 801684"/>
                <a:gd name="f13" fmla="val 890238"/>
                <a:gd name="f14" fmla="+- 0 0 -90"/>
                <a:gd name="f15" fmla="*/ f3 1 2641600"/>
                <a:gd name="f16" fmla="*/ f4 1 962025"/>
                <a:gd name="f17" fmla="+- f7 0 f5"/>
                <a:gd name="f18" fmla="+- f6 0 f5"/>
                <a:gd name="f19" fmla="*/ f14 f0 1"/>
                <a:gd name="f20" fmla="*/ f18 1 2641600"/>
                <a:gd name="f21" fmla="*/ f17 1 962025"/>
                <a:gd name="f22" fmla="*/ 0 f18 1"/>
                <a:gd name="f23" fmla="*/ 160341 f17 1"/>
                <a:gd name="f24" fmla="*/ 160341 f18 1"/>
                <a:gd name="f25" fmla="*/ 0 f17 1"/>
                <a:gd name="f26" fmla="*/ 2481259 f18 1"/>
                <a:gd name="f27" fmla="*/ 2641600 f18 1"/>
                <a:gd name="f28" fmla="*/ 801684 f17 1"/>
                <a:gd name="f29" fmla="*/ 962025 f17 1"/>
                <a:gd name="f30" fmla="*/ f19 1 f2"/>
                <a:gd name="f31" fmla="*/ f22 1 2641600"/>
                <a:gd name="f32" fmla="*/ f23 1 962025"/>
                <a:gd name="f33" fmla="*/ f24 1 2641600"/>
                <a:gd name="f34" fmla="*/ f25 1 962025"/>
                <a:gd name="f35" fmla="*/ f26 1 2641600"/>
                <a:gd name="f36" fmla="*/ f27 1 2641600"/>
                <a:gd name="f37" fmla="*/ f28 1 962025"/>
                <a:gd name="f38" fmla="*/ f29 1 962025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96202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00300" tIns="100300" rIns="100300" bIns="100300" anchor="ctr" anchorCtr="1" compatLnSpc="1"/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400" kern="0" dirty="0" smtClean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Incentivar el apoyo a personas con discapacidad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4" name="13 Forma libre"/>
            <p:cNvSpPr/>
            <p:nvPr/>
          </p:nvSpPr>
          <p:spPr>
            <a:xfrm>
              <a:off x="4722912" y="3769888"/>
              <a:ext cx="2641601" cy="9620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962025"/>
                <a:gd name="f8" fmla="val 160341"/>
                <a:gd name="f9" fmla="val 71787"/>
                <a:gd name="f10" fmla="val 2481259"/>
                <a:gd name="f11" fmla="val 2569813"/>
                <a:gd name="f12" fmla="val 801684"/>
                <a:gd name="f13" fmla="val 890238"/>
                <a:gd name="f14" fmla="+- 0 0 -90"/>
                <a:gd name="f15" fmla="*/ f3 1 2641600"/>
                <a:gd name="f16" fmla="*/ f4 1 962025"/>
                <a:gd name="f17" fmla="+- f7 0 f5"/>
                <a:gd name="f18" fmla="+- f6 0 f5"/>
                <a:gd name="f19" fmla="*/ f14 f0 1"/>
                <a:gd name="f20" fmla="*/ f18 1 2641600"/>
                <a:gd name="f21" fmla="*/ f17 1 962025"/>
                <a:gd name="f22" fmla="*/ 0 f18 1"/>
                <a:gd name="f23" fmla="*/ 160341 f17 1"/>
                <a:gd name="f24" fmla="*/ 160341 f18 1"/>
                <a:gd name="f25" fmla="*/ 0 f17 1"/>
                <a:gd name="f26" fmla="*/ 2481259 f18 1"/>
                <a:gd name="f27" fmla="*/ 2641600 f18 1"/>
                <a:gd name="f28" fmla="*/ 801684 f17 1"/>
                <a:gd name="f29" fmla="*/ 962025 f17 1"/>
                <a:gd name="f30" fmla="*/ f19 1 f2"/>
                <a:gd name="f31" fmla="*/ f22 1 2641600"/>
                <a:gd name="f32" fmla="*/ f23 1 962025"/>
                <a:gd name="f33" fmla="*/ f24 1 2641600"/>
                <a:gd name="f34" fmla="*/ f25 1 962025"/>
                <a:gd name="f35" fmla="*/ f26 1 2641600"/>
                <a:gd name="f36" fmla="*/ f27 1 2641600"/>
                <a:gd name="f37" fmla="*/ f28 1 962025"/>
                <a:gd name="f38" fmla="*/ f29 1 962025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96202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00300" tIns="100300" rIns="100300" bIns="100300" anchor="ctr" anchorCtr="1" compatLnSpc="1"/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4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Aprovechar tecnologías</a:t>
              </a:r>
              <a:r>
                <a:rPr lang="es-ES" sz="1400" b="0" i="0" u="none" strike="noStrike" kern="1200" cap="none" spc="0" dirty="0" smtClean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 emergentes en personas con discapacidad</a:t>
              </a:r>
              <a:endPara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  <p:pic>
        <p:nvPicPr>
          <p:cNvPr id="15" name="Picture 2" descr="http://4.bp.blogspot.com/_Rn2oye3imyY/TMSwXXf15-I/AAAAAAAAAzQ/89Yc3pfW5Nw/s1600/oportunidade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4162" y="3279998"/>
            <a:ext cx="2333621" cy="2381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53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28</a:t>
            </a:fld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44622"/>
            <a:ext cx="8229243" cy="114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>
                <a:latin typeface="Calibri"/>
              </a:rPr>
              <a:t>Amenazas </a:t>
            </a:r>
            <a:endParaRPr lang="es-ES" sz="3600" dirty="0">
              <a:latin typeface="Calibri"/>
            </a:endParaRPr>
          </a:p>
        </p:txBody>
      </p:sp>
      <p:grpSp>
        <p:nvGrpSpPr>
          <p:cNvPr id="10" name="5 Diagrama"/>
          <p:cNvGrpSpPr/>
          <p:nvPr/>
        </p:nvGrpSpPr>
        <p:grpSpPr>
          <a:xfrm>
            <a:off x="2690914" y="1196748"/>
            <a:ext cx="4673599" cy="4063995"/>
            <a:chOff x="2690914" y="1196748"/>
            <a:chExt cx="4673599" cy="4063995"/>
          </a:xfrm>
        </p:grpSpPr>
        <p:sp>
          <p:nvSpPr>
            <p:cNvPr id="11" name="10 Forma libre"/>
            <p:cNvSpPr/>
            <p:nvPr/>
          </p:nvSpPr>
          <p:spPr>
            <a:xfrm>
              <a:off x="2690914" y="1196748"/>
              <a:ext cx="4063995" cy="40639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gradFill>
              <a:gsLst>
                <a:gs pos="0">
                  <a:srgbClr val="769535"/>
                </a:gs>
                <a:gs pos="100000">
                  <a:srgbClr val="9BC348"/>
                </a:gs>
              </a:gsLst>
              <a:lin ang="16200000"/>
            </a:gradFill>
            <a:ln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4722912" y="2348880"/>
              <a:ext cx="2641601" cy="1444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1600"/>
                <a:gd name="f7" fmla="val 1444624"/>
                <a:gd name="f8" fmla="val 240775"/>
                <a:gd name="f9" fmla="val 107799"/>
                <a:gd name="f10" fmla="val 2400825"/>
                <a:gd name="f11" fmla="val 2533801"/>
                <a:gd name="f12" fmla="val 1203849"/>
                <a:gd name="f13" fmla="val 1336825"/>
                <a:gd name="f14" fmla="+- 0 0 -90"/>
                <a:gd name="f15" fmla="*/ f3 1 2641600"/>
                <a:gd name="f16" fmla="*/ f4 1 1444624"/>
                <a:gd name="f17" fmla="+- f7 0 f5"/>
                <a:gd name="f18" fmla="+- f6 0 f5"/>
                <a:gd name="f19" fmla="*/ f14 f0 1"/>
                <a:gd name="f20" fmla="*/ f18 1 2641600"/>
                <a:gd name="f21" fmla="*/ f17 1 1444624"/>
                <a:gd name="f22" fmla="*/ 0 f18 1"/>
                <a:gd name="f23" fmla="*/ 240775 f17 1"/>
                <a:gd name="f24" fmla="*/ 240775 f18 1"/>
                <a:gd name="f25" fmla="*/ 0 f17 1"/>
                <a:gd name="f26" fmla="*/ 2400825 f18 1"/>
                <a:gd name="f27" fmla="*/ 2641600 f18 1"/>
                <a:gd name="f28" fmla="*/ 1203849 f17 1"/>
                <a:gd name="f29" fmla="*/ 1444624 f17 1"/>
                <a:gd name="f30" fmla="*/ f19 1 f2"/>
                <a:gd name="f31" fmla="*/ f22 1 2641600"/>
                <a:gd name="f32" fmla="*/ f23 1 1444624"/>
                <a:gd name="f33" fmla="*/ f24 1 2641600"/>
                <a:gd name="f34" fmla="*/ f25 1 1444624"/>
                <a:gd name="f35" fmla="*/ f26 1 2641600"/>
                <a:gd name="f36" fmla="*/ f27 1 2641600"/>
                <a:gd name="f37" fmla="*/ f28 1 1444624"/>
                <a:gd name="f38" fmla="*/ f29 1 144462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641600" h="144462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>
              <a:solidFill>
                <a:srgbClr val="98B954"/>
              </a:solidFill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131481" tIns="131481" rIns="131481" bIns="131481" anchor="ctr" anchorCtr="1" compatLnSpc="1"/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Competencia del producto dentro del mercado.</a:t>
              </a:r>
              <a:endParaRPr lang="es-E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12976"/>
            <a:ext cx="1544960" cy="20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5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1"/>
          <p:cNvSpPr>
            <a:spLocks noChangeArrowheads="1"/>
          </p:cNvSpPr>
          <p:nvPr/>
        </p:nvSpPr>
        <p:spPr bwMode="auto">
          <a:xfrm>
            <a:off x="600263" y="12687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Modelo de Negocios Canvas</a:t>
            </a:r>
            <a:endParaRPr lang="pt-BR" sz="1400" dirty="0"/>
          </a:p>
        </p:txBody>
      </p:sp>
      <p:sp>
        <p:nvSpPr>
          <p:cNvPr id="7171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29</a:t>
            </a:fld>
            <a:endParaRPr lang="es-ES" dirty="0"/>
          </a:p>
        </p:txBody>
      </p:sp>
      <p:pic>
        <p:nvPicPr>
          <p:cNvPr id="1028" name="Picture 4" descr="http://enlacesymarketing.com/wp-content/uploads/2012/07/hacer-negocios-por-intern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23" y="2968352"/>
            <a:ext cx="3437480" cy="25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5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3181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>
                <a:solidFill>
                  <a:srgbClr val="000000"/>
                </a:solidFill>
                <a:latin typeface="Calibri" panose="020F0502020204030204" pitchFamily="34" charset="0"/>
              </a:rPr>
              <a:t>Introducción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395536" y="12793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uadroTexto 2"/>
          <p:cNvSpPr txBox="1"/>
          <p:nvPr/>
        </p:nvSpPr>
        <p:spPr>
          <a:xfrm>
            <a:off x="884788" y="1463873"/>
            <a:ext cx="71352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Calibri"/>
                <a:cs typeface="Calibri"/>
              </a:rPr>
              <a:t>Las estadísticas del INE aseguran que existen 2.068.072 personas</a:t>
            </a:r>
          </a:p>
          <a:p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smtClean="0">
                <a:latin typeface="Calibri"/>
                <a:cs typeface="Calibri"/>
              </a:rPr>
              <a:t>   discapacitadas en el país.</a:t>
            </a:r>
          </a:p>
          <a:p>
            <a:endParaRPr lang="es-ES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Calibri"/>
                <a:cs typeface="Calibri"/>
              </a:rPr>
              <a:t>19% de los discapacitados corresponde a personas no videntes.</a:t>
            </a:r>
          </a:p>
          <a:p>
            <a:pPr marL="285750" indent="-285750">
              <a:buFont typeface="Arial"/>
              <a:buChar char="•"/>
            </a:pPr>
            <a:endParaRPr lang="es-E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latin typeface="Calibri"/>
                <a:cs typeface="Calibri"/>
              </a:rPr>
              <a:t>Las cuales no disponen de un sistema o ayuda realmente eficiente para</a:t>
            </a:r>
          </a:p>
          <a:p>
            <a:r>
              <a:rPr lang="es-ES" dirty="0" smtClean="0">
                <a:latin typeface="Calibri"/>
                <a:cs typeface="Calibri"/>
              </a:rPr>
              <a:t>     ellos en donde dispongan de :</a:t>
            </a:r>
          </a:p>
          <a:p>
            <a:endParaRPr lang="es-ES" dirty="0">
              <a:latin typeface="Calibri"/>
              <a:cs typeface="Calibri"/>
            </a:endParaRPr>
          </a:p>
          <a:p>
            <a:pPr marL="3543300" lvl="7" indent="-342900">
              <a:buFont typeface="+mj-lt"/>
              <a:buAutoNum type="arabicPeriod"/>
            </a:pPr>
            <a:r>
              <a:rPr lang="es-ES" dirty="0" smtClean="0">
                <a:cs typeface="Calibri"/>
              </a:rPr>
              <a:t>Orientación.</a:t>
            </a:r>
            <a:endParaRPr lang="es-ES" dirty="0" smtClean="0">
              <a:latin typeface="Calibri"/>
              <a:cs typeface="Calibri"/>
            </a:endParaRPr>
          </a:p>
          <a:p>
            <a:pPr marL="3543300" lvl="7" indent="-342900">
              <a:buFont typeface="+mj-lt"/>
              <a:buAutoNum type="arabicPeriod"/>
            </a:pPr>
            <a:r>
              <a:rPr lang="es-ES" dirty="0" smtClean="0">
                <a:latin typeface="Calibri"/>
                <a:cs typeface="Calibri"/>
              </a:rPr>
              <a:t> guía.	</a:t>
            </a:r>
            <a:r>
              <a:rPr lang="es-ES" dirty="0" smtClean="0"/>
              <a:t>	         </a:t>
            </a:r>
          </a:p>
          <a:p>
            <a:pPr marL="285750" indent="-285750">
              <a:buFont typeface="Arial"/>
              <a:buChar char="•"/>
            </a:pPr>
            <a:endParaRPr lang="es-ES" dirty="0" smtClean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  <p:pic>
        <p:nvPicPr>
          <p:cNvPr id="5" name="Imagen 4" descr="images (1)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17032"/>
            <a:ext cx="2137420" cy="2137420"/>
          </a:xfrm>
          <a:prstGeom prst="rect">
            <a:avLst/>
          </a:prstGeom>
        </p:spPr>
      </p:pic>
      <p:sp>
        <p:nvSpPr>
          <p:cNvPr id="8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9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77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6175"/>
          </a:xfrm>
        </p:spPr>
        <p:txBody>
          <a:bodyPr/>
          <a:lstStyle/>
          <a:p>
            <a:pPr eaLnBrk="1" hangingPunct="1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11267" name="2 Subtítulo"/>
          <p:cNvSpPr>
            <a:spLocks noGrp="1"/>
          </p:cNvSpPr>
          <p:nvPr>
            <p:ph type="subTitle"/>
          </p:nvPr>
        </p:nvSpPr>
        <p:spPr>
          <a:xfrm>
            <a:off x="457200" y="273050"/>
            <a:ext cx="8229600" cy="1146175"/>
          </a:xfrm>
          <a:noFill/>
        </p:spPr>
        <p:txBody>
          <a:bodyPr/>
          <a:lstStyle/>
          <a:p>
            <a:pPr eaLnBrk="1" hangingPunct="1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11268" name="CustomShape 1"/>
          <p:cNvSpPr>
            <a:spLocks noChangeArrowheads="1"/>
          </p:cNvSpPr>
          <p:nvPr/>
        </p:nvSpPr>
        <p:spPr bwMode="auto">
          <a:xfrm>
            <a:off x="-468560" y="-171399"/>
            <a:ext cx="10369152" cy="7920879"/>
          </a:xfrm>
          <a:prstGeom prst="rect">
            <a:avLst/>
          </a:prstGeom>
          <a:solidFill>
            <a:srgbClr val="F2F2F2"/>
          </a:solidFill>
          <a:ln w="25560">
            <a:solidFill>
              <a:srgbClr val="595959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11269" name="CustomShape 2"/>
          <p:cNvSpPr>
            <a:spLocks noChangeArrowheads="1"/>
          </p:cNvSpPr>
          <p:nvPr/>
        </p:nvSpPr>
        <p:spPr bwMode="auto">
          <a:xfrm>
            <a:off x="35496" y="152401"/>
            <a:ext cx="1598613" cy="7525072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Socios Claves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7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2400"/>
            <a:ext cx="4302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CustomShape 3"/>
          <p:cNvSpPr>
            <a:spLocks noChangeArrowheads="1"/>
          </p:cNvSpPr>
          <p:nvPr/>
        </p:nvSpPr>
        <p:spPr bwMode="auto">
          <a:xfrm>
            <a:off x="1619672" y="109538"/>
            <a:ext cx="1979613" cy="3247454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Actividades Claves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7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-76200"/>
            <a:ext cx="688975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CustomShape 4"/>
          <p:cNvSpPr>
            <a:spLocks noChangeArrowheads="1"/>
          </p:cNvSpPr>
          <p:nvPr/>
        </p:nvSpPr>
        <p:spPr bwMode="auto">
          <a:xfrm>
            <a:off x="1619672" y="3356992"/>
            <a:ext cx="1979613" cy="4320480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Recursos Claves	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7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237312"/>
            <a:ext cx="500062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CustomShape 5"/>
          <p:cNvSpPr>
            <a:spLocks noChangeArrowheads="1"/>
          </p:cNvSpPr>
          <p:nvPr/>
        </p:nvSpPr>
        <p:spPr bwMode="auto">
          <a:xfrm>
            <a:off x="3607296" y="109539"/>
            <a:ext cx="1828800" cy="7567934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Propuesta de valor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7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9538"/>
            <a:ext cx="4556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CustomShape 6"/>
          <p:cNvSpPr>
            <a:spLocks noChangeArrowheads="1"/>
          </p:cNvSpPr>
          <p:nvPr/>
        </p:nvSpPr>
        <p:spPr bwMode="auto">
          <a:xfrm>
            <a:off x="5436096" y="152400"/>
            <a:ext cx="1676400" cy="4398963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Relación con clientes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78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2400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9" name="CustomShape 7"/>
          <p:cNvSpPr>
            <a:spLocks noChangeArrowheads="1"/>
          </p:cNvSpPr>
          <p:nvPr/>
        </p:nvSpPr>
        <p:spPr bwMode="auto">
          <a:xfrm>
            <a:off x="5436096" y="4552950"/>
            <a:ext cx="1676400" cy="3124522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Canales</a:t>
            </a:r>
            <a:endParaRPr lang="pt-BR" dirty="0"/>
          </a:p>
          <a:p>
            <a:endParaRPr lang="pt-BR" dirty="0"/>
          </a:p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 </a:t>
            </a:r>
            <a:endParaRPr lang="pt-BR" dirty="0"/>
          </a:p>
        </p:txBody>
      </p:sp>
      <p:pic>
        <p:nvPicPr>
          <p:cNvPr id="11280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95800"/>
            <a:ext cx="44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1" name="CustomShape 8"/>
          <p:cNvSpPr>
            <a:spLocks noChangeArrowheads="1"/>
          </p:cNvSpPr>
          <p:nvPr/>
        </p:nvSpPr>
        <p:spPr bwMode="auto">
          <a:xfrm>
            <a:off x="7092280" y="152401"/>
            <a:ext cx="2085528" cy="7525072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Segmentos de clientes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8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298450"/>
            <a:ext cx="50482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3" name="CustomShape 9"/>
          <p:cNvSpPr>
            <a:spLocks noChangeArrowheads="1"/>
          </p:cNvSpPr>
          <p:nvPr/>
        </p:nvSpPr>
        <p:spPr bwMode="auto">
          <a:xfrm>
            <a:off x="7092280" y="2204864"/>
            <a:ext cx="2088231" cy="2304256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Costos</a:t>
            </a:r>
            <a:endParaRPr lang="pt-BR" dirty="0"/>
          </a:p>
          <a:p>
            <a:endParaRPr lang="pt-BR" dirty="0"/>
          </a:p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	</a:t>
            </a:r>
            <a:endParaRPr lang="pt-BR" dirty="0"/>
          </a:p>
        </p:txBody>
      </p:sp>
      <p:pic>
        <p:nvPicPr>
          <p:cNvPr id="11284" name="Picture 2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26" y="2348880"/>
            <a:ext cx="4810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CustomShape 10"/>
          <p:cNvSpPr>
            <a:spLocks noChangeArrowheads="1"/>
          </p:cNvSpPr>
          <p:nvPr/>
        </p:nvSpPr>
        <p:spPr bwMode="auto">
          <a:xfrm>
            <a:off x="7092280" y="4509120"/>
            <a:ext cx="2088232" cy="3168352"/>
          </a:xfrm>
          <a:prstGeom prst="rect">
            <a:avLst/>
          </a:prstGeom>
          <a:noFill/>
          <a:ln w="2556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r>
              <a:rPr lang="es-ES" sz="1100" dirty="0">
                <a:solidFill>
                  <a:srgbClr val="595959"/>
                </a:solidFill>
                <a:latin typeface="Calibri" panose="020F0502020204030204" pitchFamily="34" charset="0"/>
              </a:rPr>
              <a:t>Ingresos</a:t>
            </a:r>
            <a:endParaRPr lang="pt-BR" dirty="0"/>
          </a:p>
          <a:p>
            <a:endParaRPr lang="pt-BR" dirty="0"/>
          </a:p>
        </p:txBody>
      </p:sp>
      <p:pic>
        <p:nvPicPr>
          <p:cNvPr id="11286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09" y="4509120"/>
            <a:ext cx="355320" cy="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CustomShape 11"/>
          <p:cNvSpPr>
            <a:spLocks noChangeArrowheads="1"/>
          </p:cNvSpPr>
          <p:nvPr/>
        </p:nvSpPr>
        <p:spPr bwMode="auto">
          <a:xfrm>
            <a:off x="152400" y="784225"/>
            <a:ext cx="14478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Asociaciones de personas no videntes.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Administradores de las Asociaciones.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Google App Engine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latin typeface="Calibri"/>
                <a:cs typeface="Calibri"/>
              </a:rPr>
              <a:t>F</a:t>
            </a:r>
            <a:r>
              <a:rPr lang="es-ES" sz="1100" dirty="0" smtClean="0">
                <a:latin typeface="Calibri"/>
                <a:cs typeface="Calibri"/>
              </a:rPr>
              <a:t>ourSquare</a:t>
            </a:r>
            <a:endParaRPr lang="pt-BR" sz="1100" dirty="0">
              <a:latin typeface="Calibri"/>
              <a:cs typeface="Calibri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11288" name="CustomShape 12"/>
          <p:cNvSpPr>
            <a:spLocks noChangeArrowheads="1"/>
          </p:cNvSpPr>
          <p:nvPr/>
        </p:nvSpPr>
        <p:spPr bwMode="auto">
          <a:xfrm>
            <a:off x="1785938" y="758825"/>
            <a:ext cx="1447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11289" name="CustomShape 13"/>
          <p:cNvSpPr>
            <a:spLocks noChangeArrowheads="1"/>
          </p:cNvSpPr>
          <p:nvPr/>
        </p:nvSpPr>
        <p:spPr bwMode="auto">
          <a:xfrm>
            <a:off x="1827213" y="784224"/>
            <a:ext cx="1830387" cy="221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Pruebas de aceptación del </a:t>
            </a: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Entrevista con personas no videntes.</a:t>
            </a:r>
          </a:p>
          <a:p>
            <a:endParaRPr lang="es-ES" sz="11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sz="11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pt-BR" dirty="0"/>
          </a:p>
        </p:txBody>
      </p:sp>
      <p:sp>
        <p:nvSpPr>
          <p:cNvPr id="11290" name="CustomShape 14"/>
          <p:cNvSpPr>
            <a:spLocks noChangeArrowheads="1"/>
          </p:cNvSpPr>
          <p:nvPr/>
        </p:nvSpPr>
        <p:spPr bwMode="auto">
          <a:xfrm>
            <a:off x="1809750" y="3763267"/>
            <a:ext cx="1830388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Computadores para el desarrollo del software.</a:t>
            </a:r>
            <a:endParaRPr lang="pt-BR" dirty="0"/>
          </a:p>
          <a:p>
            <a:endParaRPr lang="pt-BR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Programadores para el desarrollo del software.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Hosting para la implantación del sitio web.</a:t>
            </a:r>
            <a:endParaRPr lang="pt-BR" dirty="0"/>
          </a:p>
          <a:p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pt-BR" dirty="0"/>
          </a:p>
          <a:p>
            <a:endParaRPr lang="pt-BR" dirty="0"/>
          </a:p>
        </p:txBody>
      </p:sp>
      <p:sp>
        <p:nvSpPr>
          <p:cNvPr id="11291" name="CustomShape 15"/>
          <p:cNvSpPr>
            <a:spLocks noChangeArrowheads="1"/>
          </p:cNvSpPr>
          <p:nvPr/>
        </p:nvSpPr>
        <p:spPr bwMode="auto">
          <a:xfrm>
            <a:off x="3787775" y="873125"/>
            <a:ext cx="1468438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Diseño y estabilidad del software a desarrollar.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desarrollo </a:t>
            </a: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con nuevas tecnologías.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Solucionar los problemas de los consumidores y satisfacer las necesidades de cada uno de ellos.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Minimizar los costes ante un posible cambio en el software o un nuevo requerimiento.</a:t>
            </a:r>
            <a:endParaRPr lang="pt-BR" dirty="0"/>
          </a:p>
        </p:txBody>
      </p:sp>
      <p:sp>
        <p:nvSpPr>
          <p:cNvPr id="11292" name="CustomShape 16"/>
          <p:cNvSpPr>
            <a:spLocks noChangeArrowheads="1"/>
          </p:cNvSpPr>
          <p:nvPr/>
        </p:nvSpPr>
        <p:spPr bwMode="auto">
          <a:xfrm>
            <a:off x="5508104" y="519113"/>
            <a:ext cx="159067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Generar contratos a plazo fijo.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Generar descuentos para posibles actualizaciones en un determinado periodo de tiempo.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Mantener el contacto fijo mediante correo electrónico u otro </a:t>
            </a:r>
            <a:endParaRPr lang="es-ES" sz="11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medio </a:t>
            </a: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de comunicación.</a:t>
            </a:r>
            <a:endParaRPr lang="pt-BR" dirty="0"/>
          </a:p>
        </p:txBody>
      </p:sp>
      <p:sp>
        <p:nvSpPr>
          <p:cNvPr id="11293" name="CustomShape 17"/>
          <p:cNvSpPr>
            <a:spLocks noChangeArrowheads="1"/>
          </p:cNvSpPr>
          <p:nvPr/>
        </p:nvSpPr>
        <p:spPr bwMode="auto">
          <a:xfrm>
            <a:off x="7236296" y="1196752"/>
            <a:ext cx="17430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Asociaciones de personas no videntes.</a:t>
            </a:r>
          </a:p>
          <a:p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Personas no videntes.</a:t>
            </a:r>
            <a:endParaRPr lang="pt-BR" dirty="0"/>
          </a:p>
        </p:txBody>
      </p:sp>
      <p:sp>
        <p:nvSpPr>
          <p:cNvPr id="11294" name="CustomShape 18"/>
          <p:cNvSpPr>
            <a:spLocks noChangeArrowheads="1"/>
          </p:cNvSpPr>
          <p:nvPr/>
        </p:nvSpPr>
        <p:spPr bwMode="auto">
          <a:xfrm>
            <a:off x="5635625" y="5199063"/>
            <a:ext cx="14287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_tradnl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PlayStore.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Sitio Web Coorporativo de </a:t>
            </a:r>
            <a:r>
              <a:rPr lang="pt-BR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la</a:t>
            </a:r>
            <a:r>
              <a:rPr lang="pt-BR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App.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Facebook</a:t>
            </a:r>
            <a:r>
              <a:rPr lang="pt-BR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</a:t>
            </a:r>
            <a:r>
              <a:rPr lang="pt-BR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Store</a:t>
            </a:r>
            <a:endParaRPr lang="es-ES_tradnl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295" name="CustomShape 19"/>
          <p:cNvSpPr>
            <a:spLocks noChangeArrowheads="1"/>
          </p:cNvSpPr>
          <p:nvPr/>
        </p:nvSpPr>
        <p:spPr bwMode="auto">
          <a:xfrm>
            <a:off x="7236296" y="3140968"/>
            <a:ext cx="4570413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Movilización y transporte</a:t>
            </a: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Contactos vía teléfono móvil</a:t>
            </a: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Horas hombre por desarrollo</a:t>
            </a: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Impresión de documentos</a:t>
            </a: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Entregables.</a:t>
            </a:r>
            <a:endParaRPr lang="pt-BR" dirty="0"/>
          </a:p>
        </p:txBody>
      </p:sp>
      <p:sp>
        <p:nvSpPr>
          <p:cNvPr id="11296" name="CustomShape 20"/>
          <p:cNvSpPr>
            <a:spLocks noChangeArrowheads="1"/>
          </p:cNvSpPr>
          <p:nvPr/>
        </p:nvSpPr>
        <p:spPr bwMode="auto">
          <a:xfrm>
            <a:off x="7236296" y="4941168"/>
            <a:ext cx="208823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Generar actualizaciones del software</a:t>
            </a: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Contrato mensual para tener acceso al software</a:t>
            </a:r>
            <a:r>
              <a:rPr lang="es-E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</a:rPr>
              <a:t>Software As a service, para obtener ingresos de modo reiterativo.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78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3181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>
                <a:solidFill>
                  <a:srgbClr val="000000"/>
                </a:solidFill>
                <a:latin typeface="Calibri" panose="020F0502020204030204" pitchFamily="34" charset="0"/>
              </a:rPr>
              <a:t>Introducción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395536" y="1628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CuadroTexto 1"/>
          <p:cNvSpPr txBox="1"/>
          <p:nvPr/>
        </p:nvSpPr>
        <p:spPr>
          <a:xfrm>
            <a:off x="539552" y="162880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Calibri"/>
                <a:cs typeface="Calibri"/>
              </a:rPr>
              <a:t>En el día a día se hace cada vez más presente el desarrollo de herramientas tecnológicas, en la sociedad y en la actualidad disponemos de Smartphones cada vez mas modernos que los modelos anteriores, de lo cual podemos sacar provecho de sus recursos y con esto mejorar la calidad de vida de las personas.</a:t>
            </a:r>
          </a:p>
        </p:txBody>
      </p:sp>
      <p:pic>
        <p:nvPicPr>
          <p:cNvPr id="7" name="Imagen 6" descr="images (1)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509120"/>
            <a:ext cx="1849388" cy="1849388"/>
          </a:xfrm>
          <a:prstGeom prst="rect">
            <a:avLst/>
          </a:prstGeom>
        </p:spPr>
      </p:pic>
      <p:sp>
        <p:nvSpPr>
          <p:cNvPr id="10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84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892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Problemática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>
            <a:off x="715653" y="1526642"/>
            <a:ext cx="763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3" name="Imagen 2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" y="1484784"/>
            <a:ext cx="2298700" cy="3530600"/>
          </a:xfrm>
          <a:prstGeom prst="rect">
            <a:avLst/>
          </a:prstGeom>
        </p:spPr>
      </p:pic>
      <p:pic>
        <p:nvPicPr>
          <p:cNvPr id="4" name="Imagen 3" descr="4289156308_8a32de504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26642"/>
            <a:ext cx="4400489" cy="3414526"/>
          </a:xfrm>
          <a:prstGeom prst="rect">
            <a:avLst/>
          </a:prstGeom>
        </p:spPr>
      </p:pic>
      <p:sp>
        <p:nvSpPr>
          <p:cNvPr id="9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10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016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7" name="AutoShape 9"/>
          <p:cNvCxnSpPr>
            <a:cxnSpLocks noChangeShapeType="1"/>
          </p:cNvCxnSpPr>
          <p:nvPr/>
        </p:nvCxnSpPr>
        <p:spPr bwMode="auto">
          <a:xfrm flipV="1">
            <a:off x="5580112" y="3395630"/>
            <a:ext cx="1152128" cy="1905578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" name="Line 14"/>
          <p:cNvSpPr>
            <a:spLocks noChangeShapeType="1"/>
          </p:cNvSpPr>
          <p:nvPr/>
        </p:nvSpPr>
        <p:spPr bwMode="auto">
          <a:xfrm flipH="1" flipV="1">
            <a:off x="4876800" y="3381186"/>
            <a:ext cx="154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cxnSp>
        <p:nvCxnSpPr>
          <p:cNvPr id="2066" name="AutoShape 18"/>
          <p:cNvCxnSpPr>
            <a:cxnSpLocks noChangeShapeType="1"/>
          </p:cNvCxnSpPr>
          <p:nvPr/>
        </p:nvCxnSpPr>
        <p:spPr bwMode="auto">
          <a:xfrm>
            <a:off x="5436096" y="1412776"/>
            <a:ext cx="1296144" cy="196841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6" name="AutoShape 38"/>
          <p:cNvCxnSpPr>
            <a:cxnSpLocks noChangeShapeType="1"/>
          </p:cNvCxnSpPr>
          <p:nvPr/>
        </p:nvCxnSpPr>
        <p:spPr bwMode="auto">
          <a:xfrm>
            <a:off x="4139952" y="3212976"/>
            <a:ext cx="2448272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0" name="AutoShape 42"/>
          <p:cNvCxnSpPr>
            <a:cxnSpLocks noChangeShapeType="1"/>
          </p:cNvCxnSpPr>
          <p:nvPr/>
        </p:nvCxnSpPr>
        <p:spPr bwMode="auto">
          <a:xfrm flipV="1">
            <a:off x="3851920" y="3860794"/>
            <a:ext cx="2592288" cy="254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" name="AutoShape 50"/>
          <p:cNvCxnSpPr>
            <a:cxnSpLocks noChangeShapeType="1"/>
            <a:stCxn id="2062" idx="0"/>
          </p:cNvCxnSpPr>
          <p:nvPr/>
        </p:nvCxnSpPr>
        <p:spPr bwMode="auto">
          <a:xfrm>
            <a:off x="6426200" y="3381186"/>
            <a:ext cx="585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" name="AutoShape 51"/>
          <p:cNvCxnSpPr>
            <a:cxnSpLocks noChangeShapeType="1"/>
            <a:endCxn id="2062" idx="1"/>
          </p:cNvCxnSpPr>
          <p:nvPr/>
        </p:nvCxnSpPr>
        <p:spPr bwMode="auto">
          <a:xfrm flipV="1">
            <a:off x="404019" y="3381185"/>
            <a:ext cx="4472781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32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6</a:t>
            </a:fld>
            <a:endParaRPr lang="es-ES" dirty="0"/>
          </a:p>
        </p:txBody>
      </p:sp>
      <p:grpSp>
        <p:nvGrpSpPr>
          <p:cNvPr id="34" name="33 Grupo"/>
          <p:cNvGrpSpPr/>
          <p:nvPr/>
        </p:nvGrpSpPr>
        <p:grpSpPr>
          <a:xfrm>
            <a:off x="7040554" y="2708920"/>
            <a:ext cx="1979049" cy="1300480"/>
            <a:chOff x="406400" y="0"/>
            <a:chExt cx="2007616" cy="1300480"/>
          </a:xfrm>
        </p:grpSpPr>
        <p:sp>
          <p:nvSpPr>
            <p:cNvPr id="35" name="34 Rectángulo redondeado"/>
            <p:cNvSpPr/>
            <p:nvPr/>
          </p:nvSpPr>
          <p:spPr>
            <a:xfrm>
              <a:off x="406400" y="0"/>
              <a:ext cx="2007616" cy="13004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CL" sz="1400" dirty="0" smtClean="0"/>
                <a:t>Necesidad de </a:t>
              </a:r>
              <a:r>
                <a:rPr lang="es-ES" sz="1400" dirty="0" smtClean="0"/>
                <a:t>Orientación</a:t>
              </a:r>
              <a:r>
                <a:rPr lang="es-CL" sz="1400" dirty="0" smtClean="0"/>
                <a:t> y guia en el desplazamiento urbano para personas con discapacidad visual.</a:t>
              </a:r>
              <a:endParaRPr lang="es-CL" sz="1400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34967" y="28567"/>
              <a:ext cx="1348197" cy="9182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ES" sz="2400" kern="1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115616" y="268975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Insuficiente inversión en proyectos de accesibilidad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139952" y="26897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Elementos de guía o accesibilidad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39" name="AutoShape 38"/>
          <p:cNvCxnSpPr>
            <a:cxnSpLocks noChangeShapeType="1"/>
          </p:cNvCxnSpPr>
          <p:nvPr/>
        </p:nvCxnSpPr>
        <p:spPr bwMode="auto">
          <a:xfrm>
            <a:off x="4139952" y="2276872"/>
            <a:ext cx="1872208" cy="19745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4283968" y="1332664"/>
            <a:ext cx="654844" cy="944208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CuadroTexto 43"/>
          <p:cNvSpPr txBox="1"/>
          <p:nvPr/>
        </p:nvSpPr>
        <p:spPr>
          <a:xfrm>
            <a:off x="5076056" y="204110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Personas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48" name="AutoShape 38"/>
          <p:cNvCxnSpPr>
            <a:cxnSpLocks noChangeShapeType="1"/>
          </p:cNvCxnSpPr>
          <p:nvPr/>
        </p:nvCxnSpPr>
        <p:spPr bwMode="auto">
          <a:xfrm>
            <a:off x="755576" y="4221088"/>
            <a:ext cx="2304256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CuadroTexto 49"/>
          <p:cNvSpPr txBox="1"/>
          <p:nvPr/>
        </p:nvSpPr>
        <p:spPr>
          <a:xfrm>
            <a:off x="1403648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Transporte Publico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 rot="3317802">
            <a:off x="2534401" y="301959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El Estado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 rot="3399724">
            <a:off x="5578018" y="282190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Las Ciudades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 rot="3371230">
            <a:off x="4011695" y="1734088"/>
            <a:ext cx="1602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0000"/>
                </a:solidFill>
              </a:rPr>
              <a:t>Iniciativa en ayudar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 rot="7221513">
            <a:off x="5117445" y="447465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>
                <a:solidFill>
                  <a:srgbClr val="FF0000"/>
                </a:solidFill>
              </a:rPr>
              <a:t>Tecnologia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004048" y="357301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Difícil de Ocupar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4932040" y="393305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Poco accesible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4139952" y="43651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           Poco asequible</a:t>
            </a:r>
          </a:p>
        </p:txBody>
      </p:sp>
      <p:sp>
        <p:nvSpPr>
          <p:cNvPr id="42" name="CuadroTexto 82"/>
          <p:cNvSpPr txBox="1"/>
          <p:nvPr/>
        </p:nvSpPr>
        <p:spPr>
          <a:xfrm>
            <a:off x="3779912" y="476064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No logran ser de utilidad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56" name="AutoShape 9"/>
          <p:cNvCxnSpPr>
            <a:cxnSpLocks noChangeShapeType="1"/>
          </p:cNvCxnSpPr>
          <p:nvPr/>
        </p:nvCxnSpPr>
        <p:spPr bwMode="auto">
          <a:xfrm flipV="1">
            <a:off x="2411760" y="3395630"/>
            <a:ext cx="1152128" cy="1905578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41"/>
          <p:cNvCxnSpPr>
            <a:cxnSpLocks noChangeShapeType="1"/>
          </p:cNvCxnSpPr>
          <p:nvPr/>
        </p:nvCxnSpPr>
        <p:spPr bwMode="auto">
          <a:xfrm>
            <a:off x="755576" y="3212976"/>
            <a:ext cx="2664296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CuadroTexto 68"/>
          <p:cNvSpPr txBox="1"/>
          <p:nvPr/>
        </p:nvSpPr>
        <p:spPr>
          <a:xfrm rot="7221513">
            <a:off x="1866315" y="457293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smtClean="0">
                <a:solidFill>
                  <a:srgbClr val="FF0000"/>
                </a:solidFill>
              </a:rPr>
              <a:t>Servicios Publicos</a:t>
            </a:r>
            <a:endParaRPr lang="es-CL" sz="1400" dirty="0">
              <a:solidFill>
                <a:srgbClr val="FF0000"/>
              </a:solidFill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267744" y="1412776"/>
            <a:ext cx="1296144" cy="196841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42"/>
          <p:cNvCxnSpPr>
            <a:cxnSpLocks noChangeShapeType="1"/>
          </p:cNvCxnSpPr>
          <p:nvPr/>
        </p:nvCxnSpPr>
        <p:spPr bwMode="auto">
          <a:xfrm>
            <a:off x="3851920" y="5085184"/>
            <a:ext cx="1872208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42"/>
          <p:cNvCxnSpPr>
            <a:cxnSpLocks noChangeShapeType="1"/>
          </p:cNvCxnSpPr>
          <p:nvPr/>
        </p:nvCxnSpPr>
        <p:spPr bwMode="auto">
          <a:xfrm>
            <a:off x="3851920" y="4653136"/>
            <a:ext cx="2088232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42"/>
          <p:cNvCxnSpPr>
            <a:cxnSpLocks noChangeShapeType="1"/>
          </p:cNvCxnSpPr>
          <p:nvPr/>
        </p:nvCxnSpPr>
        <p:spPr bwMode="auto">
          <a:xfrm flipV="1">
            <a:off x="3851920" y="4221088"/>
            <a:ext cx="2376264" cy="254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Diagrama de Ishikawa</a:t>
            </a:r>
            <a:endParaRPr lang="pt-BR" sz="1400" dirty="0"/>
          </a:p>
        </p:txBody>
      </p:sp>
      <p:sp>
        <p:nvSpPr>
          <p:cNvPr id="38" name="1 Marcador de pie de página"/>
          <p:cNvSpPr txBox="1">
            <a:spLocks/>
          </p:cNvSpPr>
          <p:nvPr/>
        </p:nvSpPr>
        <p:spPr>
          <a:xfrm>
            <a:off x="3044552" y="544522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Figura 1: Diagrama  </a:t>
            </a:r>
            <a:r>
              <a:rPr lang="es-ES" sz="1400" dirty="0"/>
              <a:t>I</a:t>
            </a:r>
            <a:r>
              <a:rPr lang="es-ES" sz="1400" dirty="0" smtClean="0"/>
              <a:t>shikawa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90217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7" name="AutoShape 9"/>
          <p:cNvCxnSpPr>
            <a:cxnSpLocks noChangeShapeType="1"/>
          </p:cNvCxnSpPr>
          <p:nvPr/>
        </p:nvCxnSpPr>
        <p:spPr bwMode="auto">
          <a:xfrm flipV="1">
            <a:off x="5580112" y="3395630"/>
            <a:ext cx="1152128" cy="1905578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" name="Line 14"/>
          <p:cNvSpPr>
            <a:spLocks noChangeShapeType="1"/>
          </p:cNvSpPr>
          <p:nvPr/>
        </p:nvSpPr>
        <p:spPr bwMode="auto">
          <a:xfrm flipH="1" flipV="1">
            <a:off x="4876800" y="3381186"/>
            <a:ext cx="154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cxnSp>
        <p:nvCxnSpPr>
          <p:cNvPr id="2066" name="AutoShape 18"/>
          <p:cNvCxnSpPr>
            <a:cxnSpLocks noChangeShapeType="1"/>
          </p:cNvCxnSpPr>
          <p:nvPr/>
        </p:nvCxnSpPr>
        <p:spPr bwMode="auto">
          <a:xfrm>
            <a:off x="5436096" y="1412776"/>
            <a:ext cx="1296144" cy="196841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6" name="AutoShape 38"/>
          <p:cNvCxnSpPr>
            <a:cxnSpLocks noChangeShapeType="1"/>
          </p:cNvCxnSpPr>
          <p:nvPr/>
        </p:nvCxnSpPr>
        <p:spPr bwMode="auto">
          <a:xfrm>
            <a:off x="4139952" y="3212976"/>
            <a:ext cx="2448272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0" name="AutoShape 42"/>
          <p:cNvCxnSpPr>
            <a:cxnSpLocks noChangeShapeType="1"/>
          </p:cNvCxnSpPr>
          <p:nvPr/>
        </p:nvCxnSpPr>
        <p:spPr bwMode="auto">
          <a:xfrm flipV="1">
            <a:off x="3851920" y="3860794"/>
            <a:ext cx="2592288" cy="254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8" name="AutoShape 50"/>
          <p:cNvCxnSpPr>
            <a:cxnSpLocks noChangeShapeType="1"/>
            <a:stCxn id="2062" idx="0"/>
          </p:cNvCxnSpPr>
          <p:nvPr/>
        </p:nvCxnSpPr>
        <p:spPr bwMode="auto">
          <a:xfrm>
            <a:off x="6426200" y="3381186"/>
            <a:ext cx="585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" name="AutoShape 51"/>
          <p:cNvCxnSpPr>
            <a:cxnSpLocks noChangeShapeType="1"/>
            <a:endCxn id="2062" idx="1"/>
          </p:cNvCxnSpPr>
          <p:nvPr/>
        </p:nvCxnSpPr>
        <p:spPr bwMode="auto">
          <a:xfrm flipV="1">
            <a:off x="404019" y="3381185"/>
            <a:ext cx="4472781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32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7</a:t>
            </a:fld>
            <a:endParaRPr lang="es-ES" dirty="0"/>
          </a:p>
        </p:txBody>
      </p:sp>
      <p:grpSp>
        <p:nvGrpSpPr>
          <p:cNvPr id="34" name="33 Grupo"/>
          <p:cNvGrpSpPr/>
          <p:nvPr/>
        </p:nvGrpSpPr>
        <p:grpSpPr>
          <a:xfrm>
            <a:off x="7040554" y="2708920"/>
            <a:ext cx="1979049" cy="1300480"/>
            <a:chOff x="406400" y="0"/>
            <a:chExt cx="2007616" cy="1300480"/>
          </a:xfrm>
        </p:grpSpPr>
        <p:sp>
          <p:nvSpPr>
            <p:cNvPr id="35" name="34 Rectángulo redondeado"/>
            <p:cNvSpPr/>
            <p:nvPr/>
          </p:nvSpPr>
          <p:spPr>
            <a:xfrm>
              <a:off x="406400" y="0"/>
              <a:ext cx="2007616" cy="13004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s-CL" sz="1400" dirty="0" smtClean="0"/>
                <a:t>Necesidad de </a:t>
              </a:r>
              <a:r>
                <a:rPr lang="es-ES" sz="1400" dirty="0" smtClean="0"/>
                <a:t>Orientación</a:t>
              </a:r>
              <a:r>
                <a:rPr lang="es-CL" sz="1400" dirty="0" smtClean="0"/>
                <a:t> y guia en el desplazamiento urbano para personas con discapacidad visual.</a:t>
              </a:r>
              <a:endParaRPr lang="es-CL" sz="1400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34967" y="28567"/>
              <a:ext cx="1348197" cy="9182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ES" sz="2400" kern="1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115616" y="268975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Insuficiente inversión en proyectos de accesibilidad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139952" y="26897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Elementos de guía o accesibilidad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39" name="AutoShape 38"/>
          <p:cNvCxnSpPr>
            <a:cxnSpLocks noChangeShapeType="1"/>
          </p:cNvCxnSpPr>
          <p:nvPr/>
        </p:nvCxnSpPr>
        <p:spPr bwMode="auto">
          <a:xfrm>
            <a:off x="4139952" y="2276872"/>
            <a:ext cx="1872208" cy="19745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4283968" y="1332664"/>
            <a:ext cx="654844" cy="944208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CuadroTexto 43"/>
          <p:cNvSpPr txBox="1"/>
          <p:nvPr/>
        </p:nvSpPr>
        <p:spPr>
          <a:xfrm>
            <a:off x="5076056" y="204110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Personas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48" name="AutoShape 38"/>
          <p:cNvCxnSpPr>
            <a:cxnSpLocks noChangeShapeType="1"/>
          </p:cNvCxnSpPr>
          <p:nvPr/>
        </p:nvCxnSpPr>
        <p:spPr bwMode="auto">
          <a:xfrm>
            <a:off x="755576" y="4221088"/>
            <a:ext cx="2304256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CuadroTexto 49"/>
          <p:cNvSpPr txBox="1"/>
          <p:nvPr/>
        </p:nvSpPr>
        <p:spPr>
          <a:xfrm>
            <a:off x="1403648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Transporte Publico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 rot="3317802">
            <a:off x="2534401" y="301959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El Estado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 rot="3399724">
            <a:off x="5578018" y="282190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Las Ciudades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 rot="3371230">
            <a:off x="4011695" y="1734088"/>
            <a:ext cx="1602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FF0000"/>
                </a:solidFill>
              </a:rPr>
              <a:t>Iniciativa en ayudar</a:t>
            </a:r>
            <a:endParaRPr lang="es-ES" sz="1050" dirty="0">
              <a:solidFill>
                <a:srgbClr val="FF0000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 rot="7221513">
            <a:off x="5106675" y="449756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>
                <a:solidFill>
                  <a:srgbClr val="FF0000"/>
                </a:solidFill>
              </a:rPr>
              <a:t>Tecnología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004048" y="357301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Difícil de Ocupar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4932040" y="393305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Poco accesible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4139952" y="43651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           Poco asequible</a:t>
            </a:r>
          </a:p>
        </p:txBody>
      </p:sp>
      <p:sp>
        <p:nvSpPr>
          <p:cNvPr id="42" name="CuadroTexto 82"/>
          <p:cNvSpPr txBox="1"/>
          <p:nvPr/>
        </p:nvSpPr>
        <p:spPr>
          <a:xfrm>
            <a:off x="3779912" y="476064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No logran ser de utilidad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56" name="AutoShape 9"/>
          <p:cNvCxnSpPr>
            <a:cxnSpLocks noChangeShapeType="1"/>
          </p:cNvCxnSpPr>
          <p:nvPr/>
        </p:nvCxnSpPr>
        <p:spPr bwMode="auto">
          <a:xfrm flipV="1">
            <a:off x="2411760" y="3395630"/>
            <a:ext cx="1152128" cy="1905578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41"/>
          <p:cNvCxnSpPr>
            <a:cxnSpLocks noChangeShapeType="1"/>
          </p:cNvCxnSpPr>
          <p:nvPr/>
        </p:nvCxnSpPr>
        <p:spPr bwMode="auto">
          <a:xfrm>
            <a:off x="755576" y="3212976"/>
            <a:ext cx="2664296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CuadroTexto 68"/>
          <p:cNvSpPr txBox="1"/>
          <p:nvPr/>
        </p:nvSpPr>
        <p:spPr>
          <a:xfrm rot="7221513">
            <a:off x="1866315" y="457293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smtClean="0">
                <a:solidFill>
                  <a:srgbClr val="FF0000"/>
                </a:solidFill>
              </a:rPr>
              <a:t>Servicios Publicos</a:t>
            </a:r>
            <a:endParaRPr lang="es-CL" sz="1400" dirty="0">
              <a:solidFill>
                <a:srgbClr val="FF0000"/>
              </a:solidFill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267744" y="1412776"/>
            <a:ext cx="1296144" cy="196841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42"/>
          <p:cNvCxnSpPr>
            <a:cxnSpLocks noChangeShapeType="1"/>
          </p:cNvCxnSpPr>
          <p:nvPr/>
        </p:nvCxnSpPr>
        <p:spPr bwMode="auto">
          <a:xfrm>
            <a:off x="3851920" y="5085184"/>
            <a:ext cx="1872208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42"/>
          <p:cNvCxnSpPr>
            <a:cxnSpLocks noChangeShapeType="1"/>
          </p:cNvCxnSpPr>
          <p:nvPr/>
        </p:nvCxnSpPr>
        <p:spPr bwMode="auto">
          <a:xfrm>
            <a:off x="3851920" y="4653136"/>
            <a:ext cx="2088232" cy="0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42"/>
          <p:cNvCxnSpPr>
            <a:cxnSpLocks noChangeShapeType="1"/>
          </p:cNvCxnSpPr>
          <p:nvPr/>
        </p:nvCxnSpPr>
        <p:spPr bwMode="auto">
          <a:xfrm flipV="1">
            <a:off x="3851920" y="4221088"/>
            <a:ext cx="2376264" cy="254"/>
          </a:xfrm>
          <a:prstGeom prst="straightConnector1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Diagrama de Ishikawa</a:t>
            </a:r>
            <a:endParaRPr lang="pt-BR" sz="14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8530"/>
              </p:ext>
            </p:extLst>
          </p:nvPr>
        </p:nvGraphicFramePr>
        <p:xfrm>
          <a:off x="3697111" y="3573016"/>
          <a:ext cx="3132667" cy="1961444"/>
        </p:xfrm>
        <a:graphic>
          <a:graphicData uri="http://schemas.openxmlformats.org/drawingml/2006/table">
            <a:tbl>
              <a:tblPr/>
              <a:tblGrid>
                <a:gridCol w="3132667"/>
              </a:tblGrid>
              <a:tr h="196144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86832"/>
              </p:ext>
            </p:extLst>
          </p:nvPr>
        </p:nvGraphicFramePr>
        <p:xfrm>
          <a:off x="287205" y="3555788"/>
          <a:ext cx="3132667" cy="1961444"/>
        </p:xfrm>
        <a:graphic>
          <a:graphicData uri="http://schemas.openxmlformats.org/drawingml/2006/table">
            <a:tbl>
              <a:tblPr/>
              <a:tblGrid>
                <a:gridCol w="3132667"/>
              </a:tblGrid>
              <a:tr h="196144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64969"/>
              </p:ext>
            </p:extLst>
          </p:nvPr>
        </p:nvGraphicFramePr>
        <p:xfrm>
          <a:off x="3671581" y="1124744"/>
          <a:ext cx="3132667" cy="2160240"/>
        </p:xfrm>
        <a:graphic>
          <a:graphicData uri="http://schemas.openxmlformats.org/drawingml/2006/table">
            <a:tbl>
              <a:tblPr/>
              <a:tblGrid>
                <a:gridCol w="3132667"/>
              </a:tblGrid>
              <a:tr h="21602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1 Marcador de pie de página"/>
          <p:cNvSpPr txBox="1">
            <a:spLocks/>
          </p:cNvSpPr>
          <p:nvPr/>
        </p:nvSpPr>
        <p:spPr>
          <a:xfrm>
            <a:off x="2972544" y="56612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Figura </a:t>
            </a:r>
            <a:r>
              <a:rPr lang="es-ES" sz="1400" dirty="0" smtClean="0"/>
              <a:t>1.1: </a:t>
            </a:r>
            <a:r>
              <a:rPr lang="es-ES" sz="1400" dirty="0"/>
              <a:t>Diagrama  Ishikawa</a:t>
            </a:r>
          </a:p>
        </p:txBody>
      </p:sp>
    </p:spTree>
    <p:extLst>
      <p:ext uri="{BB962C8B-B14F-4D97-AF65-F5344CB8AC3E}">
        <p14:creationId xmlns:p14="http://schemas.microsoft.com/office/powerpoint/2010/main" val="237918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Objetivo General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8</a:t>
            </a:fld>
            <a:endParaRPr lang="es-ES" dirty="0"/>
          </a:p>
        </p:txBody>
      </p:sp>
      <p:pic>
        <p:nvPicPr>
          <p:cNvPr id="2050" name="Picture 2" descr="http://www.alfonsmvinuela.com/wp-content/uploads/Objetiv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9651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22514" y="1700808"/>
            <a:ext cx="7521894" cy="1656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Implementar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herramienta que oriente y guie a personas no videntes o con poca capacidad visual </a:t>
            </a:r>
            <a:r>
              <a:rPr lang="es-ES" dirty="0"/>
              <a:t>en el desplazamiento a través de las ciudades, esta herramienta se va a implementar en </a:t>
            </a:r>
            <a:r>
              <a:rPr lang="es-ES" dirty="0" smtClean="0"/>
              <a:t>Smartphone,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que puedan obtener más 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independencia.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467544" y="2036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/>
            <a:r>
              <a:rPr lang="es-E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Objetivos Específicos</a:t>
            </a:r>
            <a:endParaRPr lang="pt-BR" sz="1400" dirty="0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>
            <a:off x="1219470" y="1607889"/>
            <a:ext cx="637686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cs typeface="Calibri"/>
              </a:rPr>
              <a:t>OE01 Aumentar los destinos y recorridos en la ciudad en un 30%</a:t>
            </a:r>
            <a:r>
              <a:rPr lang="es-ES" dirty="0" smtClean="0">
                <a:cs typeface="Calibr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cs typeface="Calibri"/>
              </a:rPr>
              <a:t>OE04 Generar satisfacción en usabilidad del producto mediante el 70% de aprobación de los clientes</a:t>
            </a:r>
            <a:r>
              <a:rPr lang="es-ES" dirty="0" smtClean="0">
                <a:cs typeface="Calibri"/>
              </a:rPr>
              <a:t>.</a:t>
            </a:r>
            <a:endParaRPr lang="es-ES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cs typeface="Calibri"/>
              </a:rPr>
              <a:t>OE02 Facilitar la Localización de paraderos de buses.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 smtClean="0">
                <a:cs typeface="Calibri"/>
              </a:rPr>
              <a:t>OE03 Facilitar información de frecuencia de buses.</a:t>
            </a: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endParaRPr lang="es-ES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endParaRPr lang="es-MX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MX" dirty="0">
              <a:latin typeface="Calibri"/>
              <a:cs typeface="Calibri"/>
            </a:endParaRPr>
          </a:p>
          <a:p>
            <a:endParaRPr lang="es-MX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4272" y="6492875"/>
            <a:ext cx="2895600" cy="365125"/>
          </a:xfrm>
        </p:spPr>
        <p:txBody>
          <a:bodyPr/>
          <a:lstStyle/>
          <a:p>
            <a:r>
              <a:rPr lang="es-ES" dirty="0" smtClean="0"/>
              <a:t>Ingeniería en Computación e Informática</a:t>
            </a:r>
            <a:endParaRPr lang="es-ES" dirty="0"/>
          </a:p>
        </p:txBody>
      </p:sp>
      <p:sp>
        <p:nvSpPr>
          <p:cNvPr id="8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-1666056" y="6492875"/>
            <a:ext cx="2133600" cy="365125"/>
          </a:xfrm>
        </p:spPr>
        <p:txBody>
          <a:bodyPr/>
          <a:lstStyle/>
          <a:p>
            <a:fld id="{C1115B6D-739A-408A-83C4-E5770CAA71E6}" type="slidenum">
              <a:rPr lang="es-ES" smtClean="0"/>
              <a:t>9</a:t>
            </a:fld>
            <a:endParaRPr lang="es-ES" dirty="0"/>
          </a:p>
        </p:txBody>
      </p:sp>
      <p:pic>
        <p:nvPicPr>
          <p:cNvPr id="3074" name="Picture 2" descr="http://igestion20.com/wp-content/uploads/2013/03/Metas-y-objetiv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9080"/>
            <a:ext cx="1981020" cy="194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6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1504</Words>
  <Application>Microsoft Macintosh PowerPoint</Application>
  <PresentationFormat>Presentación en pantalla (4:3)</PresentationFormat>
  <Paragraphs>455</Paragraphs>
  <Slides>30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simon muñoz ramirez</dc:creator>
  <cp:lastModifiedBy>Simón Muñoz</cp:lastModifiedBy>
  <cp:revision>171</cp:revision>
  <dcterms:created xsi:type="dcterms:W3CDTF">2014-04-13T20:08:12Z</dcterms:created>
  <dcterms:modified xsi:type="dcterms:W3CDTF">2014-05-27T22:53:35Z</dcterms:modified>
</cp:coreProperties>
</file>