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6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AE52A0-4672-49BD-BBDB-5FB857A273F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945C1132-7D97-4BD8-88F7-13903564E474}">
      <dgm:prSet phldrT="[Texto]"/>
      <dgm:spPr/>
      <dgm:t>
        <a:bodyPr/>
        <a:lstStyle/>
        <a:p>
          <a:r>
            <a:rPr lang="es-CL" dirty="0" smtClean="0"/>
            <a:t>Interfaz grafica</a:t>
          </a:r>
          <a:endParaRPr lang="es-CL" dirty="0"/>
        </a:p>
      </dgm:t>
    </dgm:pt>
    <dgm:pt modelId="{1425B758-DEA2-4F01-AC4D-636715D3C9B5}" type="parTrans" cxnId="{5DF76388-91B4-48D3-BDDF-8B55CC579F0C}">
      <dgm:prSet/>
      <dgm:spPr/>
      <dgm:t>
        <a:bodyPr/>
        <a:lstStyle/>
        <a:p>
          <a:endParaRPr lang="es-CL"/>
        </a:p>
      </dgm:t>
    </dgm:pt>
    <dgm:pt modelId="{D5D011D7-E58F-462B-B81E-3B7499D9D51A}" type="sibTrans" cxnId="{5DF76388-91B4-48D3-BDDF-8B55CC579F0C}">
      <dgm:prSet/>
      <dgm:spPr/>
      <dgm:t>
        <a:bodyPr/>
        <a:lstStyle/>
        <a:p>
          <a:endParaRPr lang="es-CL"/>
        </a:p>
      </dgm:t>
    </dgm:pt>
    <dgm:pt modelId="{FDB73E2E-8229-4B81-84F7-4EAEDD7BC039}">
      <dgm:prSet phldrT="[Texto]"/>
      <dgm:spPr/>
      <dgm:t>
        <a:bodyPr/>
        <a:lstStyle/>
        <a:p>
          <a:r>
            <a:rPr lang="es-CL" dirty="0" smtClean="0"/>
            <a:t>Modulo transporte publico</a:t>
          </a:r>
        </a:p>
      </dgm:t>
    </dgm:pt>
    <dgm:pt modelId="{59D8EB2A-7DEB-41DA-BA04-307C522BC04E}" type="parTrans" cxnId="{4CF19966-72C6-44E4-9887-9ADCA8E26B75}">
      <dgm:prSet/>
      <dgm:spPr/>
      <dgm:t>
        <a:bodyPr/>
        <a:lstStyle/>
        <a:p>
          <a:endParaRPr lang="es-CL"/>
        </a:p>
      </dgm:t>
    </dgm:pt>
    <dgm:pt modelId="{C4CBA7FE-C2F3-4DEA-9BFC-FBE871AC7A3D}" type="sibTrans" cxnId="{4CF19966-72C6-44E4-9887-9ADCA8E26B75}">
      <dgm:prSet/>
      <dgm:spPr/>
      <dgm:t>
        <a:bodyPr/>
        <a:lstStyle/>
        <a:p>
          <a:endParaRPr lang="es-CL"/>
        </a:p>
      </dgm:t>
    </dgm:pt>
    <dgm:pt modelId="{03F87A64-5089-452D-BFC5-09BE3A3CFA03}">
      <dgm:prSet phldrT="[Texto]"/>
      <dgm:spPr/>
      <dgm:t>
        <a:bodyPr/>
        <a:lstStyle/>
        <a:p>
          <a:r>
            <a:rPr lang="es-CL" dirty="0" smtClean="0"/>
            <a:t>Modulo lugares Cercanos</a:t>
          </a:r>
          <a:endParaRPr lang="es-CL" dirty="0"/>
        </a:p>
      </dgm:t>
    </dgm:pt>
    <dgm:pt modelId="{B46F2D23-AC8F-4B26-8A0C-3D49C0FE238D}" type="parTrans" cxnId="{39022474-320D-4532-854E-A801573F3ACC}">
      <dgm:prSet/>
      <dgm:spPr/>
      <dgm:t>
        <a:bodyPr/>
        <a:lstStyle/>
        <a:p>
          <a:endParaRPr lang="es-CL"/>
        </a:p>
      </dgm:t>
    </dgm:pt>
    <dgm:pt modelId="{317E8F6F-233D-40C9-954A-5C4313CE1283}" type="sibTrans" cxnId="{39022474-320D-4532-854E-A801573F3ACC}">
      <dgm:prSet/>
      <dgm:spPr/>
      <dgm:t>
        <a:bodyPr/>
        <a:lstStyle/>
        <a:p>
          <a:endParaRPr lang="es-CL"/>
        </a:p>
      </dgm:t>
    </dgm:pt>
    <dgm:pt modelId="{2B118BBB-D843-42E0-8A72-800EB8E57854}">
      <dgm:prSet phldrT="[Texto]"/>
      <dgm:spPr/>
      <dgm:t>
        <a:bodyPr/>
        <a:lstStyle/>
        <a:p>
          <a:r>
            <a:rPr lang="es-CL" dirty="0" smtClean="0"/>
            <a:t>Modulo información de transporte</a:t>
          </a:r>
          <a:br>
            <a:rPr lang="es-CL" dirty="0" smtClean="0"/>
          </a:br>
          <a:endParaRPr lang="es-CL" dirty="0"/>
        </a:p>
      </dgm:t>
    </dgm:pt>
    <dgm:pt modelId="{4C4458EA-5A97-40D4-B783-52AA55F695DB}" type="parTrans" cxnId="{DE5F656F-988A-467E-BEB7-0CECE218E77E}">
      <dgm:prSet/>
      <dgm:spPr/>
      <dgm:t>
        <a:bodyPr/>
        <a:lstStyle/>
        <a:p>
          <a:endParaRPr lang="es-CL"/>
        </a:p>
      </dgm:t>
    </dgm:pt>
    <dgm:pt modelId="{51B86B28-B815-4EC1-A0E3-42069999FEC7}" type="sibTrans" cxnId="{DE5F656F-988A-467E-BEB7-0CECE218E77E}">
      <dgm:prSet/>
      <dgm:spPr/>
      <dgm:t>
        <a:bodyPr/>
        <a:lstStyle/>
        <a:p>
          <a:endParaRPr lang="es-CL"/>
        </a:p>
      </dgm:t>
    </dgm:pt>
    <dgm:pt modelId="{7F54E24C-D986-4CE6-BECA-C6DB9CA3017B}">
      <dgm:prSet/>
      <dgm:spPr/>
      <dgm:t>
        <a:bodyPr/>
        <a:lstStyle/>
        <a:p>
          <a:r>
            <a:rPr lang="es-CL" dirty="0" smtClean="0"/>
            <a:t>Información Saldo tarjeta bip</a:t>
          </a:r>
          <a:endParaRPr lang="es-CL" dirty="0"/>
        </a:p>
      </dgm:t>
    </dgm:pt>
    <dgm:pt modelId="{25699D91-0FA7-452F-91D3-02954849E7E1}" type="parTrans" cxnId="{EB008B96-8B78-4536-8DFF-F330B763BBE6}">
      <dgm:prSet/>
      <dgm:spPr/>
      <dgm:t>
        <a:bodyPr/>
        <a:lstStyle/>
        <a:p>
          <a:endParaRPr lang="es-CL"/>
        </a:p>
      </dgm:t>
    </dgm:pt>
    <dgm:pt modelId="{E71CD657-B7CF-44A6-973F-49F15DC2BE24}" type="sibTrans" cxnId="{EB008B96-8B78-4536-8DFF-F330B763BBE6}">
      <dgm:prSet/>
      <dgm:spPr/>
      <dgm:t>
        <a:bodyPr/>
        <a:lstStyle/>
        <a:p>
          <a:endParaRPr lang="es-CL"/>
        </a:p>
      </dgm:t>
    </dgm:pt>
    <dgm:pt modelId="{2969E488-A606-4FA6-AF9D-9B06AD30E469}">
      <dgm:prSet/>
      <dgm:spPr/>
      <dgm:t>
        <a:bodyPr/>
        <a:lstStyle/>
        <a:p>
          <a:r>
            <a:rPr lang="es-CL" dirty="0" smtClean="0"/>
            <a:t>Información de frecuencia de buses </a:t>
          </a:r>
          <a:endParaRPr lang="es-CL" dirty="0"/>
        </a:p>
      </dgm:t>
    </dgm:pt>
    <dgm:pt modelId="{61C2769A-E563-434C-A515-C856BAF14B1D}" type="parTrans" cxnId="{21B30B7E-0FBD-4BE5-B6DE-C9C87CBD5011}">
      <dgm:prSet/>
      <dgm:spPr/>
      <dgm:t>
        <a:bodyPr/>
        <a:lstStyle/>
        <a:p>
          <a:endParaRPr lang="es-CL"/>
        </a:p>
      </dgm:t>
    </dgm:pt>
    <dgm:pt modelId="{A7C227A8-D6A1-4102-88F5-04302D5932C7}" type="sibTrans" cxnId="{21B30B7E-0FBD-4BE5-B6DE-C9C87CBD5011}">
      <dgm:prSet/>
      <dgm:spPr/>
      <dgm:t>
        <a:bodyPr/>
        <a:lstStyle/>
        <a:p>
          <a:endParaRPr lang="es-CL"/>
        </a:p>
      </dgm:t>
    </dgm:pt>
    <dgm:pt modelId="{F3A70688-F928-4D9D-8394-8134C6AA0C33}">
      <dgm:prSet/>
      <dgm:spPr/>
      <dgm:t>
        <a:bodyPr/>
        <a:lstStyle/>
        <a:p>
          <a:r>
            <a:rPr lang="es-CL" dirty="0" smtClean="0"/>
            <a:t>Lugares frecuentes</a:t>
          </a:r>
          <a:endParaRPr lang="es-CL" dirty="0"/>
        </a:p>
      </dgm:t>
    </dgm:pt>
    <dgm:pt modelId="{E4EE1ACF-B6B1-425F-94E6-AE3F79195B67}" type="parTrans" cxnId="{21810748-E024-40C9-924F-556D9F15FC57}">
      <dgm:prSet/>
      <dgm:spPr/>
      <dgm:t>
        <a:bodyPr/>
        <a:lstStyle/>
        <a:p>
          <a:endParaRPr lang="es-CL"/>
        </a:p>
      </dgm:t>
    </dgm:pt>
    <dgm:pt modelId="{5F4F0652-380D-42C7-86EB-8047526A2149}" type="sibTrans" cxnId="{21810748-E024-40C9-924F-556D9F15FC57}">
      <dgm:prSet/>
      <dgm:spPr/>
      <dgm:t>
        <a:bodyPr/>
        <a:lstStyle/>
        <a:p>
          <a:endParaRPr lang="es-CL"/>
        </a:p>
      </dgm:t>
    </dgm:pt>
    <dgm:pt modelId="{71C4292B-DED4-46A5-8A85-FFE464DD7BEB}">
      <dgm:prSet/>
      <dgm:spPr/>
      <dgm:t>
        <a:bodyPr/>
        <a:lstStyle/>
        <a:p>
          <a:r>
            <a:rPr lang="es-CL" dirty="0" smtClean="0"/>
            <a:t>Nuevo destino</a:t>
          </a:r>
          <a:endParaRPr lang="es-CL" dirty="0"/>
        </a:p>
      </dgm:t>
    </dgm:pt>
    <dgm:pt modelId="{BDE7C457-3173-4C27-A90E-D80C63101430}" type="parTrans" cxnId="{9577061B-0B76-4D90-812B-5F3D38C3920B}">
      <dgm:prSet/>
      <dgm:spPr/>
      <dgm:t>
        <a:bodyPr/>
        <a:lstStyle/>
        <a:p>
          <a:endParaRPr lang="es-CL"/>
        </a:p>
      </dgm:t>
    </dgm:pt>
    <dgm:pt modelId="{FC5609C8-C23A-4EEA-9FD6-5B6A38AFEF2E}" type="sibTrans" cxnId="{9577061B-0B76-4D90-812B-5F3D38C3920B}">
      <dgm:prSet/>
      <dgm:spPr/>
      <dgm:t>
        <a:bodyPr/>
        <a:lstStyle/>
        <a:p>
          <a:endParaRPr lang="es-CL"/>
        </a:p>
      </dgm:t>
    </dgm:pt>
    <dgm:pt modelId="{7E50C87A-0B3E-4760-93B4-8A48B5576445}">
      <dgm:prSet/>
      <dgm:spPr/>
      <dgm:t>
        <a:bodyPr/>
        <a:lstStyle/>
        <a:p>
          <a:r>
            <a:rPr lang="es-CL" smtClean="0"/>
            <a:t>Proyecto </a:t>
          </a:r>
          <a:r>
            <a:rPr lang="es-CL" smtClean="0"/>
            <a:t>BlindSteep</a:t>
          </a:r>
          <a:endParaRPr lang="es-CL" dirty="0"/>
        </a:p>
      </dgm:t>
    </dgm:pt>
    <dgm:pt modelId="{9BA585B9-31F4-4728-88CA-02CAA4B9E515}" type="parTrans" cxnId="{D335E25E-D306-4448-9D0B-45C59CFDC663}">
      <dgm:prSet/>
      <dgm:spPr/>
      <dgm:t>
        <a:bodyPr/>
        <a:lstStyle/>
        <a:p>
          <a:endParaRPr lang="es-CL"/>
        </a:p>
      </dgm:t>
    </dgm:pt>
    <dgm:pt modelId="{D1A794A6-0A9D-461D-BABF-ECB32696E163}" type="sibTrans" cxnId="{D335E25E-D306-4448-9D0B-45C59CFDC663}">
      <dgm:prSet/>
      <dgm:spPr/>
      <dgm:t>
        <a:bodyPr/>
        <a:lstStyle/>
        <a:p>
          <a:endParaRPr lang="es-CL"/>
        </a:p>
      </dgm:t>
    </dgm:pt>
    <dgm:pt modelId="{5D724A45-8416-403A-846A-67D222F64FEB}">
      <dgm:prSet/>
      <dgm:spPr/>
      <dgm:t>
        <a:bodyPr/>
        <a:lstStyle/>
        <a:p>
          <a:r>
            <a:rPr lang="es-CL" dirty="0" smtClean="0"/>
            <a:t>Elegir un lugar </a:t>
          </a:r>
          <a:r>
            <a:rPr lang="es-CL" dirty="0" err="1" smtClean="0"/>
            <a:t>cernano</a:t>
          </a:r>
          <a:endParaRPr lang="es-CL" dirty="0"/>
        </a:p>
      </dgm:t>
    </dgm:pt>
    <dgm:pt modelId="{B39615C1-2B88-4466-B377-ADF26F695F87}" type="parTrans" cxnId="{0EB9E472-F868-40F4-910D-151C7F202D20}">
      <dgm:prSet/>
      <dgm:spPr/>
      <dgm:t>
        <a:bodyPr/>
        <a:lstStyle/>
        <a:p>
          <a:endParaRPr lang="es-CL"/>
        </a:p>
      </dgm:t>
    </dgm:pt>
    <dgm:pt modelId="{4F287419-68BB-4951-B09B-0722AE704E8C}" type="sibTrans" cxnId="{0EB9E472-F868-40F4-910D-151C7F202D20}">
      <dgm:prSet/>
      <dgm:spPr/>
      <dgm:t>
        <a:bodyPr/>
        <a:lstStyle/>
        <a:p>
          <a:endParaRPr lang="es-CL"/>
        </a:p>
      </dgm:t>
    </dgm:pt>
    <dgm:pt modelId="{326352C7-E7FD-431F-8DFF-EEE72A36D37E}">
      <dgm:prSet/>
      <dgm:spPr/>
      <dgm:t>
        <a:bodyPr/>
        <a:lstStyle/>
        <a:p>
          <a:r>
            <a:rPr lang="es-CL" dirty="0" smtClean="0"/>
            <a:t>Ubicación Actual</a:t>
          </a:r>
          <a:endParaRPr lang="es-CL" dirty="0"/>
        </a:p>
      </dgm:t>
    </dgm:pt>
    <dgm:pt modelId="{E2602E78-02E0-41E4-A2DD-C8FE37C49879}" type="parTrans" cxnId="{1047D107-5BD6-4DE7-A0D8-B63BC95FDB8F}">
      <dgm:prSet/>
      <dgm:spPr/>
      <dgm:t>
        <a:bodyPr/>
        <a:lstStyle/>
        <a:p>
          <a:endParaRPr lang="es-CL"/>
        </a:p>
      </dgm:t>
    </dgm:pt>
    <dgm:pt modelId="{5F1F7054-781E-4745-8904-953F26E414F4}" type="sibTrans" cxnId="{1047D107-5BD6-4DE7-A0D8-B63BC95FDB8F}">
      <dgm:prSet/>
      <dgm:spPr/>
      <dgm:t>
        <a:bodyPr/>
        <a:lstStyle/>
        <a:p>
          <a:endParaRPr lang="es-CL"/>
        </a:p>
      </dgm:t>
    </dgm:pt>
    <dgm:pt modelId="{26A0E1D5-D193-462B-96B0-D6085BFFB12C}">
      <dgm:prSet/>
      <dgm:spPr/>
      <dgm:t>
        <a:bodyPr/>
        <a:lstStyle/>
        <a:p>
          <a:r>
            <a:rPr lang="es-CL" dirty="0" smtClean="0"/>
            <a:t>Guardar Destino </a:t>
          </a:r>
          <a:r>
            <a:rPr lang="es-CL" smtClean="0"/>
            <a:t>como frecuente</a:t>
          </a:r>
          <a:endParaRPr lang="es-CL" dirty="0"/>
        </a:p>
      </dgm:t>
    </dgm:pt>
    <dgm:pt modelId="{34F69F19-BDC0-414E-8EA1-5C137762A583}" type="parTrans" cxnId="{8565EB77-117D-4DB0-9491-1BFA8B676D96}">
      <dgm:prSet/>
      <dgm:spPr/>
      <dgm:t>
        <a:bodyPr/>
        <a:lstStyle/>
        <a:p>
          <a:endParaRPr lang="es-CL"/>
        </a:p>
      </dgm:t>
    </dgm:pt>
    <dgm:pt modelId="{DB755309-07D9-40CB-AB53-EAE409164477}" type="sibTrans" cxnId="{8565EB77-117D-4DB0-9491-1BFA8B676D96}">
      <dgm:prSet/>
      <dgm:spPr/>
      <dgm:t>
        <a:bodyPr/>
        <a:lstStyle/>
        <a:p>
          <a:endParaRPr lang="es-CL"/>
        </a:p>
      </dgm:t>
    </dgm:pt>
    <dgm:pt modelId="{7F8F49D0-FDDA-498F-83B9-EF4D2E07CA2C}">
      <dgm:prSet/>
      <dgm:spPr/>
      <dgm:t>
        <a:bodyPr/>
        <a:lstStyle/>
        <a:p>
          <a:r>
            <a:rPr lang="es-CL" dirty="0" smtClean="0"/>
            <a:t>Ubicación Actual</a:t>
          </a:r>
          <a:endParaRPr lang="es-CL" dirty="0"/>
        </a:p>
      </dgm:t>
    </dgm:pt>
    <dgm:pt modelId="{C0BC0CAA-3853-48F1-90DA-4864E6D1BFA8}" type="parTrans" cxnId="{FBC6D3B2-CCC7-4B5E-991E-67A48DB7401B}">
      <dgm:prSet/>
      <dgm:spPr/>
      <dgm:t>
        <a:bodyPr/>
        <a:lstStyle/>
        <a:p>
          <a:endParaRPr lang="es-CL"/>
        </a:p>
      </dgm:t>
    </dgm:pt>
    <dgm:pt modelId="{D5B7ADCF-63DC-45D8-9298-4197DF7BCDB3}" type="sibTrans" cxnId="{FBC6D3B2-CCC7-4B5E-991E-67A48DB7401B}">
      <dgm:prSet/>
      <dgm:spPr/>
      <dgm:t>
        <a:bodyPr/>
        <a:lstStyle/>
        <a:p>
          <a:endParaRPr lang="es-CL"/>
        </a:p>
      </dgm:t>
    </dgm:pt>
    <dgm:pt modelId="{10DFD1AE-B84E-4BC3-AB3C-ED109122078B}">
      <dgm:prSet/>
      <dgm:spPr/>
      <dgm:t>
        <a:bodyPr/>
        <a:lstStyle/>
        <a:p>
          <a:r>
            <a:rPr lang="es-CL" dirty="0" smtClean="0"/>
            <a:t>Agregar tarjeta</a:t>
          </a:r>
          <a:endParaRPr lang="es-CL" dirty="0"/>
        </a:p>
      </dgm:t>
    </dgm:pt>
    <dgm:pt modelId="{B0B0EB76-7820-4F92-A2A1-2892F05528D1}" type="parTrans" cxnId="{40392672-91FF-4E98-A4A2-0CD639D1806E}">
      <dgm:prSet/>
      <dgm:spPr/>
      <dgm:t>
        <a:bodyPr/>
        <a:lstStyle/>
        <a:p>
          <a:endParaRPr lang="es-CL"/>
        </a:p>
      </dgm:t>
    </dgm:pt>
    <dgm:pt modelId="{D37AC793-BA5A-4332-8A87-D504D6B2301E}" type="sibTrans" cxnId="{40392672-91FF-4E98-A4A2-0CD639D1806E}">
      <dgm:prSet/>
      <dgm:spPr/>
      <dgm:t>
        <a:bodyPr/>
        <a:lstStyle/>
        <a:p>
          <a:endParaRPr lang="es-CL"/>
        </a:p>
      </dgm:t>
    </dgm:pt>
    <dgm:pt modelId="{19F8CE35-A75F-4126-91A3-B6BBEE117D20}">
      <dgm:prSet/>
      <dgm:spPr/>
      <dgm:t>
        <a:bodyPr/>
        <a:lstStyle/>
        <a:p>
          <a:r>
            <a:rPr lang="es-CL" dirty="0" smtClean="0"/>
            <a:t>Borrar tarjeta</a:t>
          </a:r>
          <a:endParaRPr lang="es-CL" dirty="0"/>
        </a:p>
      </dgm:t>
    </dgm:pt>
    <dgm:pt modelId="{785EE92E-B107-40A2-98D9-71390D2A33F0}" type="parTrans" cxnId="{757C8476-9E9B-4B09-AF4D-E09851583752}">
      <dgm:prSet/>
      <dgm:spPr/>
      <dgm:t>
        <a:bodyPr/>
        <a:lstStyle/>
        <a:p>
          <a:endParaRPr lang="es-CL"/>
        </a:p>
      </dgm:t>
    </dgm:pt>
    <dgm:pt modelId="{23362244-8668-4DCE-89B0-BB417E237ED2}" type="sibTrans" cxnId="{757C8476-9E9B-4B09-AF4D-E09851583752}">
      <dgm:prSet/>
      <dgm:spPr/>
      <dgm:t>
        <a:bodyPr/>
        <a:lstStyle/>
        <a:p>
          <a:endParaRPr lang="es-CL"/>
        </a:p>
      </dgm:t>
    </dgm:pt>
    <dgm:pt modelId="{4FA66C56-8BF5-4271-94E8-5894A7CFB0DD}">
      <dgm:prSet/>
      <dgm:spPr/>
      <dgm:t>
        <a:bodyPr/>
        <a:lstStyle/>
        <a:p>
          <a:r>
            <a:rPr lang="es-CL" dirty="0" smtClean="0"/>
            <a:t>Recuperación de destino</a:t>
          </a:r>
          <a:endParaRPr lang="es-CL" dirty="0"/>
        </a:p>
      </dgm:t>
    </dgm:pt>
    <dgm:pt modelId="{DBE716D2-725F-4A64-908C-12C4E31747F6}" type="parTrans" cxnId="{81C7E3B3-CCA9-4F0E-9F8E-E09C35F3A110}">
      <dgm:prSet/>
      <dgm:spPr/>
      <dgm:t>
        <a:bodyPr/>
        <a:lstStyle/>
        <a:p>
          <a:endParaRPr lang="es-CL"/>
        </a:p>
      </dgm:t>
    </dgm:pt>
    <dgm:pt modelId="{3F5CADA7-0C81-42C9-8C95-B9E87A86F94C}" type="sibTrans" cxnId="{81C7E3B3-CCA9-4F0E-9F8E-E09C35F3A110}">
      <dgm:prSet/>
      <dgm:spPr/>
      <dgm:t>
        <a:bodyPr/>
        <a:lstStyle/>
        <a:p>
          <a:endParaRPr lang="es-CL"/>
        </a:p>
      </dgm:t>
    </dgm:pt>
    <dgm:pt modelId="{6163160A-E89C-4FD7-A21E-9191A4E74F49}">
      <dgm:prSet/>
      <dgm:spPr/>
      <dgm:t>
        <a:bodyPr/>
        <a:lstStyle/>
        <a:p>
          <a:r>
            <a:rPr lang="es-CL" dirty="0" smtClean="0"/>
            <a:t>Ingresar destino</a:t>
          </a:r>
          <a:endParaRPr lang="es-CL" dirty="0"/>
        </a:p>
      </dgm:t>
    </dgm:pt>
    <dgm:pt modelId="{ED843AF2-6A1E-40CA-BBD7-8F4823E8E2A2}" type="parTrans" cxnId="{A23780E9-BB93-43F0-ACF4-668B3687559D}">
      <dgm:prSet/>
      <dgm:spPr/>
      <dgm:t>
        <a:bodyPr/>
        <a:lstStyle/>
        <a:p>
          <a:endParaRPr lang="es-CL"/>
        </a:p>
      </dgm:t>
    </dgm:pt>
    <dgm:pt modelId="{E9B4EB7C-88E1-4F76-99D9-F983EE3CA605}" type="sibTrans" cxnId="{A23780E9-BB93-43F0-ACF4-668B3687559D}">
      <dgm:prSet/>
      <dgm:spPr/>
      <dgm:t>
        <a:bodyPr/>
        <a:lstStyle/>
        <a:p>
          <a:endParaRPr lang="es-CL"/>
        </a:p>
      </dgm:t>
    </dgm:pt>
    <dgm:pt modelId="{38D44E36-A249-4AE2-8871-0AA28B7DF9BA}">
      <dgm:prSet/>
      <dgm:spPr/>
      <dgm:t>
        <a:bodyPr/>
        <a:lstStyle/>
        <a:p>
          <a:r>
            <a:rPr lang="es-CL" dirty="0" smtClean="0"/>
            <a:t>Elegir un destino</a:t>
          </a:r>
          <a:endParaRPr lang="es-CL" dirty="0"/>
        </a:p>
      </dgm:t>
    </dgm:pt>
    <dgm:pt modelId="{1013B2A1-85F1-4D13-B71F-E935BF8DF3FF}" type="parTrans" cxnId="{524FBB5A-C3A7-4F3F-B58E-63097F1AA10E}">
      <dgm:prSet/>
      <dgm:spPr/>
      <dgm:t>
        <a:bodyPr/>
        <a:lstStyle/>
        <a:p>
          <a:endParaRPr lang="es-CL"/>
        </a:p>
      </dgm:t>
    </dgm:pt>
    <dgm:pt modelId="{96E5258E-A67D-47E8-B1E5-8769CFA1DB55}" type="sibTrans" cxnId="{524FBB5A-C3A7-4F3F-B58E-63097F1AA10E}">
      <dgm:prSet/>
      <dgm:spPr/>
      <dgm:t>
        <a:bodyPr/>
        <a:lstStyle/>
        <a:p>
          <a:endParaRPr lang="es-CL"/>
        </a:p>
      </dgm:t>
    </dgm:pt>
    <dgm:pt modelId="{0FBA4F10-6B3C-4B5C-BB8E-AC2FAD34D08F}" type="pres">
      <dgm:prSet presAssocID="{97AE52A0-4672-49BD-BBDB-5FB857A273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F2FD308B-F5DA-46E0-9474-B4E03BAB118E}" type="pres">
      <dgm:prSet presAssocID="{7E50C87A-0B3E-4760-93B4-8A48B5576445}" presName="hierRoot1" presStyleCnt="0">
        <dgm:presLayoutVars>
          <dgm:hierBranch val="init"/>
        </dgm:presLayoutVars>
      </dgm:prSet>
      <dgm:spPr/>
    </dgm:pt>
    <dgm:pt modelId="{D606C1EB-6241-493D-9C93-C21BB8DD298E}" type="pres">
      <dgm:prSet presAssocID="{7E50C87A-0B3E-4760-93B4-8A48B5576445}" presName="rootComposite1" presStyleCnt="0"/>
      <dgm:spPr/>
    </dgm:pt>
    <dgm:pt modelId="{EE2AB050-6235-4992-9EFA-3B2AEC15AC6B}" type="pres">
      <dgm:prSet presAssocID="{7E50C87A-0B3E-4760-93B4-8A48B557644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55AE658B-C3AD-4E79-8E64-D07EFD86E966}" type="pres">
      <dgm:prSet presAssocID="{7E50C87A-0B3E-4760-93B4-8A48B5576445}" presName="rootConnector1" presStyleLbl="node1" presStyleIdx="0" presStyleCnt="0"/>
      <dgm:spPr/>
      <dgm:t>
        <a:bodyPr/>
        <a:lstStyle/>
        <a:p>
          <a:endParaRPr lang="es-ES"/>
        </a:p>
      </dgm:t>
    </dgm:pt>
    <dgm:pt modelId="{2D9A9618-1065-4F7B-873F-2FAAD3DF11FB}" type="pres">
      <dgm:prSet presAssocID="{7E50C87A-0B3E-4760-93B4-8A48B5576445}" presName="hierChild2" presStyleCnt="0"/>
      <dgm:spPr/>
    </dgm:pt>
    <dgm:pt modelId="{183BE953-B502-4590-B966-D8AD95E3805F}" type="pres">
      <dgm:prSet presAssocID="{1425B758-DEA2-4F01-AC4D-636715D3C9B5}" presName="Name37" presStyleLbl="parChTrans1D2" presStyleIdx="0" presStyleCnt="1"/>
      <dgm:spPr/>
      <dgm:t>
        <a:bodyPr/>
        <a:lstStyle/>
        <a:p>
          <a:endParaRPr lang="es-ES"/>
        </a:p>
      </dgm:t>
    </dgm:pt>
    <dgm:pt modelId="{27B9D44E-BAA9-4C4C-BA6A-F6787C5095B4}" type="pres">
      <dgm:prSet presAssocID="{945C1132-7D97-4BD8-88F7-13903564E474}" presName="hierRoot2" presStyleCnt="0">
        <dgm:presLayoutVars>
          <dgm:hierBranch val="init"/>
        </dgm:presLayoutVars>
      </dgm:prSet>
      <dgm:spPr/>
    </dgm:pt>
    <dgm:pt modelId="{194C2ACD-AE29-4B78-AD51-B1E424F09365}" type="pres">
      <dgm:prSet presAssocID="{945C1132-7D97-4BD8-88F7-13903564E474}" presName="rootComposite" presStyleCnt="0"/>
      <dgm:spPr/>
    </dgm:pt>
    <dgm:pt modelId="{A2F973BD-E5D4-4562-AE41-9A2662E20A66}" type="pres">
      <dgm:prSet presAssocID="{945C1132-7D97-4BD8-88F7-13903564E474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7DA1E3A6-4FE3-434D-BA52-F655E9C04179}" type="pres">
      <dgm:prSet presAssocID="{945C1132-7D97-4BD8-88F7-13903564E474}" presName="rootConnector" presStyleLbl="node2" presStyleIdx="0" presStyleCnt="1"/>
      <dgm:spPr/>
      <dgm:t>
        <a:bodyPr/>
        <a:lstStyle/>
        <a:p>
          <a:endParaRPr lang="es-ES"/>
        </a:p>
      </dgm:t>
    </dgm:pt>
    <dgm:pt modelId="{A775CE1C-4BC9-41EF-A322-A2E8B142D336}" type="pres">
      <dgm:prSet presAssocID="{945C1132-7D97-4BD8-88F7-13903564E474}" presName="hierChild4" presStyleCnt="0"/>
      <dgm:spPr/>
    </dgm:pt>
    <dgm:pt modelId="{558B13C0-44CE-455C-A7BC-F0C478F2D27C}" type="pres">
      <dgm:prSet presAssocID="{59D8EB2A-7DEB-41DA-BA04-307C522BC04E}" presName="Name37" presStyleLbl="parChTrans1D3" presStyleIdx="0" presStyleCnt="4"/>
      <dgm:spPr/>
      <dgm:t>
        <a:bodyPr/>
        <a:lstStyle/>
        <a:p>
          <a:endParaRPr lang="es-ES"/>
        </a:p>
      </dgm:t>
    </dgm:pt>
    <dgm:pt modelId="{7B74120E-73A2-4D52-88BB-DE4E37FEA07B}" type="pres">
      <dgm:prSet presAssocID="{FDB73E2E-8229-4B81-84F7-4EAEDD7BC039}" presName="hierRoot2" presStyleCnt="0">
        <dgm:presLayoutVars>
          <dgm:hierBranch val="init"/>
        </dgm:presLayoutVars>
      </dgm:prSet>
      <dgm:spPr/>
    </dgm:pt>
    <dgm:pt modelId="{9DD84B73-4282-4F59-B880-53638E2C7C89}" type="pres">
      <dgm:prSet presAssocID="{FDB73E2E-8229-4B81-84F7-4EAEDD7BC039}" presName="rootComposite" presStyleCnt="0"/>
      <dgm:spPr/>
    </dgm:pt>
    <dgm:pt modelId="{DE1E07C0-54EA-42A0-976C-C21DD28A25F3}" type="pres">
      <dgm:prSet presAssocID="{FDB73E2E-8229-4B81-84F7-4EAEDD7BC039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46FFFED-8797-4654-89BD-D482C3E3A1E2}" type="pres">
      <dgm:prSet presAssocID="{FDB73E2E-8229-4B81-84F7-4EAEDD7BC039}" presName="rootConnector" presStyleLbl="node3" presStyleIdx="0" presStyleCnt="4"/>
      <dgm:spPr/>
      <dgm:t>
        <a:bodyPr/>
        <a:lstStyle/>
        <a:p>
          <a:endParaRPr lang="es-ES"/>
        </a:p>
      </dgm:t>
    </dgm:pt>
    <dgm:pt modelId="{DF383101-B89D-42DC-B253-CCD1C9DF6094}" type="pres">
      <dgm:prSet presAssocID="{FDB73E2E-8229-4B81-84F7-4EAEDD7BC039}" presName="hierChild4" presStyleCnt="0"/>
      <dgm:spPr/>
    </dgm:pt>
    <dgm:pt modelId="{4B677F4A-12F5-4B24-AE26-AE34028223AD}" type="pres">
      <dgm:prSet presAssocID="{E4EE1ACF-B6B1-425F-94E6-AE3F79195B67}" presName="Name37" presStyleLbl="parChTrans1D4" presStyleIdx="0" presStyleCnt="12"/>
      <dgm:spPr/>
      <dgm:t>
        <a:bodyPr/>
        <a:lstStyle/>
        <a:p>
          <a:endParaRPr lang="es-ES"/>
        </a:p>
      </dgm:t>
    </dgm:pt>
    <dgm:pt modelId="{C52138FE-446C-4CEB-A53C-8B1518D6EF1F}" type="pres">
      <dgm:prSet presAssocID="{F3A70688-F928-4D9D-8394-8134C6AA0C33}" presName="hierRoot2" presStyleCnt="0">
        <dgm:presLayoutVars>
          <dgm:hierBranch val="init"/>
        </dgm:presLayoutVars>
      </dgm:prSet>
      <dgm:spPr/>
    </dgm:pt>
    <dgm:pt modelId="{55A4AED2-2B52-40EC-9399-7D43B8DD0E39}" type="pres">
      <dgm:prSet presAssocID="{F3A70688-F928-4D9D-8394-8134C6AA0C33}" presName="rootComposite" presStyleCnt="0"/>
      <dgm:spPr/>
    </dgm:pt>
    <dgm:pt modelId="{93929061-9531-47E5-95F8-8905AFDA3591}" type="pres">
      <dgm:prSet presAssocID="{F3A70688-F928-4D9D-8394-8134C6AA0C33}" presName="rootText" presStyleLbl="node4" presStyleIdx="0" presStyleCnt="12" custLinFactNeighborX="-31908" custLinFactNeighborY="-112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44CD013-A843-40F6-A872-52E5478EE316}" type="pres">
      <dgm:prSet presAssocID="{F3A70688-F928-4D9D-8394-8134C6AA0C33}" presName="rootConnector" presStyleLbl="node4" presStyleIdx="0" presStyleCnt="12"/>
      <dgm:spPr/>
      <dgm:t>
        <a:bodyPr/>
        <a:lstStyle/>
        <a:p>
          <a:endParaRPr lang="es-ES"/>
        </a:p>
      </dgm:t>
    </dgm:pt>
    <dgm:pt modelId="{532DCD11-85A6-4913-9865-9849DD262805}" type="pres">
      <dgm:prSet presAssocID="{F3A70688-F928-4D9D-8394-8134C6AA0C33}" presName="hierChild4" presStyleCnt="0"/>
      <dgm:spPr/>
    </dgm:pt>
    <dgm:pt modelId="{151CCD83-50F0-4110-9497-26115DDCA3B9}" type="pres">
      <dgm:prSet presAssocID="{C0BC0CAA-3853-48F1-90DA-4864E6D1BFA8}" presName="Name37" presStyleLbl="parChTrans1D4" presStyleIdx="1" presStyleCnt="12"/>
      <dgm:spPr/>
      <dgm:t>
        <a:bodyPr/>
        <a:lstStyle/>
        <a:p>
          <a:endParaRPr lang="es-ES"/>
        </a:p>
      </dgm:t>
    </dgm:pt>
    <dgm:pt modelId="{7B9054EA-2E59-4E9E-BB9E-D0BCECC7AF7C}" type="pres">
      <dgm:prSet presAssocID="{7F8F49D0-FDDA-498F-83B9-EF4D2E07CA2C}" presName="hierRoot2" presStyleCnt="0">
        <dgm:presLayoutVars>
          <dgm:hierBranch val="init"/>
        </dgm:presLayoutVars>
      </dgm:prSet>
      <dgm:spPr/>
    </dgm:pt>
    <dgm:pt modelId="{CA3A5CF2-AE77-4836-B226-AA630D896403}" type="pres">
      <dgm:prSet presAssocID="{7F8F49D0-FDDA-498F-83B9-EF4D2E07CA2C}" presName="rootComposite" presStyleCnt="0"/>
      <dgm:spPr/>
    </dgm:pt>
    <dgm:pt modelId="{383BC4FD-39C5-44DA-8365-3D5E0F332FBB}" type="pres">
      <dgm:prSet presAssocID="{7F8F49D0-FDDA-498F-83B9-EF4D2E07CA2C}" presName="rootText" presStyleLbl="node4" presStyleIdx="1" presStyleCnt="12" custLinFactNeighborX="-18214" custLinFactNeighborY="-1128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B68C190-3281-4247-B685-48A9B6F877C6}" type="pres">
      <dgm:prSet presAssocID="{7F8F49D0-FDDA-498F-83B9-EF4D2E07CA2C}" presName="rootConnector" presStyleLbl="node4" presStyleIdx="1" presStyleCnt="12"/>
      <dgm:spPr/>
      <dgm:t>
        <a:bodyPr/>
        <a:lstStyle/>
        <a:p>
          <a:endParaRPr lang="es-ES"/>
        </a:p>
      </dgm:t>
    </dgm:pt>
    <dgm:pt modelId="{3A8AB1FA-45BC-4BC6-9FF9-927EE8F89BE7}" type="pres">
      <dgm:prSet presAssocID="{7F8F49D0-FDDA-498F-83B9-EF4D2E07CA2C}" presName="hierChild4" presStyleCnt="0"/>
      <dgm:spPr/>
    </dgm:pt>
    <dgm:pt modelId="{458BBFBF-C81E-4D77-86AD-46315207FD98}" type="pres">
      <dgm:prSet presAssocID="{7F8F49D0-FDDA-498F-83B9-EF4D2E07CA2C}" presName="hierChild5" presStyleCnt="0"/>
      <dgm:spPr/>
    </dgm:pt>
    <dgm:pt modelId="{A2157778-9B6B-4982-8B6E-EDE7217709E6}" type="pres">
      <dgm:prSet presAssocID="{1013B2A1-85F1-4D13-B71F-E935BF8DF3FF}" presName="Name37" presStyleLbl="parChTrans1D4" presStyleIdx="2" presStyleCnt="12"/>
      <dgm:spPr/>
      <dgm:t>
        <a:bodyPr/>
        <a:lstStyle/>
        <a:p>
          <a:endParaRPr lang="es-ES"/>
        </a:p>
      </dgm:t>
    </dgm:pt>
    <dgm:pt modelId="{C7947CEA-B014-4925-86F4-8FF1351F6D95}" type="pres">
      <dgm:prSet presAssocID="{38D44E36-A249-4AE2-8871-0AA28B7DF9BA}" presName="hierRoot2" presStyleCnt="0">
        <dgm:presLayoutVars>
          <dgm:hierBranch val="init"/>
        </dgm:presLayoutVars>
      </dgm:prSet>
      <dgm:spPr/>
    </dgm:pt>
    <dgm:pt modelId="{268AC6D0-F8E9-40DC-B325-38BE4CA988B6}" type="pres">
      <dgm:prSet presAssocID="{38D44E36-A249-4AE2-8871-0AA28B7DF9BA}" presName="rootComposite" presStyleCnt="0"/>
      <dgm:spPr/>
    </dgm:pt>
    <dgm:pt modelId="{F8B08D76-6C47-4585-BACC-4A006AA610E1}" type="pres">
      <dgm:prSet presAssocID="{38D44E36-A249-4AE2-8871-0AA28B7DF9BA}" presName="rootText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5F258B3-2DD6-4C50-A25B-AC85303E5AC9}" type="pres">
      <dgm:prSet presAssocID="{38D44E36-A249-4AE2-8871-0AA28B7DF9BA}" presName="rootConnector" presStyleLbl="node4" presStyleIdx="2" presStyleCnt="12"/>
      <dgm:spPr/>
      <dgm:t>
        <a:bodyPr/>
        <a:lstStyle/>
        <a:p>
          <a:endParaRPr lang="es-ES"/>
        </a:p>
      </dgm:t>
    </dgm:pt>
    <dgm:pt modelId="{31BE66B6-60A3-46C1-A2A6-E3D3BEB139C8}" type="pres">
      <dgm:prSet presAssocID="{38D44E36-A249-4AE2-8871-0AA28B7DF9BA}" presName="hierChild4" presStyleCnt="0"/>
      <dgm:spPr/>
    </dgm:pt>
    <dgm:pt modelId="{A439FDC6-753A-4ACA-BAAC-9235917E98F7}" type="pres">
      <dgm:prSet presAssocID="{38D44E36-A249-4AE2-8871-0AA28B7DF9BA}" presName="hierChild5" presStyleCnt="0"/>
      <dgm:spPr/>
    </dgm:pt>
    <dgm:pt modelId="{104916A8-9C99-4636-88FE-F4CDB8B0F288}" type="pres">
      <dgm:prSet presAssocID="{F3A70688-F928-4D9D-8394-8134C6AA0C33}" presName="hierChild5" presStyleCnt="0"/>
      <dgm:spPr/>
    </dgm:pt>
    <dgm:pt modelId="{78B49EE1-A953-4CA9-91A6-0ACF8DC7C457}" type="pres">
      <dgm:prSet presAssocID="{BDE7C457-3173-4C27-A90E-D80C63101430}" presName="Name37" presStyleLbl="parChTrans1D4" presStyleIdx="3" presStyleCnt="12"/>
      <dgm:spPr/>
      <dgm:t>
        <a:bodyPr/>
        <a:lstStyle/>
        <a:p>
          <a:endParaRPr lang="es-ES"/>
        </a:p>
      </dgm:t>
    </dgm:pt>
    <dgm:pt modelId="{3270D517-48C4-42EC-82DF-20AD30D97CEA}" type="pres">
      <dgm:prSet presAssocID="{71C4292B-DED4-46A5-8A85-FFE464DD7BEB}" presName="hierRoot2" presStyleCnt="0">
        <dgm:presLayoutVars>
          <dgm:hierBranch val="init"/>
        </dgm:presLayoutVars>
      </dgm:prSet>
      <dgm:spPr/>
    </dgm:pt>
    <dgm:pt modelId="{3F4DA386-3E08-461B-9A79-D9D97D21B8CA}" type="pres">
      <dgm:prSet presAssocID="{71C4292B-DED4-46A5-8A85-FFE464DD7BEB}" presName="rootComposite" presStyleCnt="0"/>
      <dgm:spPr/>
    </dgm:pt>
    <dgm:pt modelId="{844F06C3-D1A1-4734-8AB9-C5FC408B45E9}" type="pres">
      <dgm:prSet presAssocID="{71C4292B-DED4-46A5-8A85-FFE464DD7BEB}" presName="rootText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E5BCD6D-0222-490A-95AD-1A751FABD263}" type="pres">
      <dgm:prSet presAssocID="{71C4292B-DED4-46A5-8A85-FFE464DD7BEB}" presName="rootConnector" presStyleLbl="node4" presStyleIdx="3" presStyleCnt="12"/>
      <dgm:spPr/>
      <dgm:t>
        <a:bodyPr/>
        <a:lstStyle/>
        <a:p>
          <a:endParaRPr lang="es-ES"/>
        </a:p>
      </dgm:t>
    </dgm:pt>
    <dgm:pt modelId="{2EF9E086-EC2E-425D-9543-FA0E2571C937}" type="pres">
      <dgm:prSet presAssocID="{71C4292B-DED4-46A5-8A85-FFE464DD7BEB}" presName="hierChild4" presStyleCnt="0"/>
      <dgm:spPr/>
    </dgm:pt>
    <dgm:pt modelId="{88C8B171-F56F-4AA2-BCF0-072AC142BCC0}" type="pres">
      <dgm:prSet presAssocID="{E2602E78-02E0-41E4-A2DD-C8FE37C49879}" presName="Name37" presStyleLbl="parChTrans1D4" presStyleIdx="4" presStyleCnt="12"/>
      <dgm:spPr/>
      <dgm:t>
        <a:bodyPr/>
        <a:lstStyle/>
        <a:p>
          <a:endParaRPr lang="es-ES"/>
        </a:p>
      </dgm:t>
    </dgm:pt>
    <dgm:pt modelId="{A64A9339-9013-4175-BF01-3B0ADAA168EE}" type="pres">
      <dgm:prSet presAssocID="{326352C7-E7FD-431F-8DFF-EEE72A36D37E}" presName="hierRoot2" presStyleCnt="0">
        <dgm:presLayoutVars>
          <dgm:hierBranch val="init"/>
        </dgm:presLayoutVars>
      </dgm:prSet>
      <dgm:spPr/>
    </dgm:pt>
    <dgm:pt modelId="{DB0D884A-C4FC-4323-9A0A-28800D504D8D}" type="pres">
      <dgm:prSet presAssocID="{326352C7-E7FD-431F-8DFF-EEE72A36D37E}" presName="rootComposite" presStyleCnt="0"/>
      <dgm:spPr/>
    </dgm:pt>
    <dgm:pt modelId="{26E2F12D-A4EB-4542-8790-A886C892FF08}" type="pres">
      <dgm:prSet presAssocID="{326352C7-E7FD-431F-8DFF-EEE72A36D37E}" presName="rootText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A3217EE-ED24-4EA4-8D67-B32DB9390903}" type="pres">
      <dgm:prSet presAssocID="{326352C7-E7FD-431F-8DFF-EEE72A36D37E}" presName="rootConnector" presStyleLbl="node4" presStyleIdx="4" presStyleCnt="12"/>
      <dgm:spPr/>
      <dgm:t>
        <a:bodyPr/>
        <a:lstStyle/>
        <a:p>
          <a:endParaRPr lang="es-ES"/>
        </a:p>
      </dgm:t>
    </dgm:pt>
    <dgm:pt modelId="{07161A43-C766-4A0A-B59F-02947D977381}" type="pres">
      <dgm:prSet presAssocID="{326352C7-E7FD-431F-8DFF-EEE72A36D37E}" presName="hierChild4" presStyleCnt="0"/>
      <dgm:spPr/>
    </dgm:pt>
    <dgm:pt modelId="{EC2F51B6-BB0F-4F02-81BC-463193CA7283}" type="pres">
      <dgm:prSet presAssocID="{326352C7-E7FD-431F-8DFF-EEE72A36D37E}" presName="hierChild5" presStyleCnt="0"/>
      <dgm:spPr/>
    </dgm:pt>
    <dgm:pt modelId="{461759D0-3931-4088-8AD1-5183E0C0F29B}" type="pres">
      <dgm:prSet presAssocID="{34F69F19-BDC0-414E-8EA1-5C137762A583}" presName="Name37" presStyleLbl="parChTrans1D4" presStyleIdx="5" presStyleCnt="12"/>
      <dgm:spPr/>
      <dgm:t>
        <a:bodyPr/>
        <a:lstStyle/>
        <a:p>
          <a:endParaRPr lang="es-ES"/>
        </a:p>
      </dgm:t>
    </dgm:pt>
    <dgm:pt modelId="{3E1149FF-EF20-45EC-B9EF-02F831827A06}" type="pres">
      <dgm:prSet presAssocID="{26A0E1D5-D193-462B-96B0-D6085BFFB12C}" presName="hierRoot2" presStyleCnt="0">
        <dgm:presLayoutVars>
          <dgm:hierBranch val="init"/>
        </dgm:presLayoutVars>
      </dgm:prSet>
      <dgm:spPr/>
    </dgm:pt>
    <dgm:pt modelId="{721CE600-A998-4790-AEE5-BE3C895F782C}" type="pres">
      <dgm:prSet presAssocID="{26A0E1D5-D193-462B-96B0-D6085BFFB12C}" presName="rootComposite" presStyleCnt="0"/>
      <dgm:spPr/>
    </dgm:pt>
    <dgm:pt modelId="{FA5460B7-F2C6-4079-843D-CFA6C5982384}" type="pres">
      <dgm:prSet presAssocID="{26A0E1D5-D193-462B-96B0-D6085BFFB12C}" presName="rootText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5149936-CACE-49EB-8894-B0148CD291C6}" type="pres">
      <dgm:prSet presAssocID="{26A0E1D5-D193-462B-96B0-D6085BFFB12C}" presName="rootConnector" presStyleLbl="node4" presStyleIdx="5" presStyleCnt="12"/>
      <dgm:spPr/>
      <dgm:t>
        <a:bodyPr/>
        <a:lstStyle/>
        <a:p>
          <a:endParaRPr lang="es-ES"/>
        </a:p>
      </dgm:t>
    </dgm:pt>
    <dgm:pt modelId="{77F12921-9C89-4529-8B63-4CE0C8BE2546}" type="pres">
      <dgm:prSet presAssocID="{26A0E1D5-D193-462B-96B0-D6085BFFB12C}" presName="hierChild4" presStyleCnt="0"/>
      <dgm:spPr/>
    </dgm:pt>
    <dgm:pt modelId="{25F02C83-0519-4DF2-8407-5D626871774F}" type="pres">
      <dgm:prSet presAssocID="{26A0E1D5-D193-462B-96B0-D6085BFFB12C}" presName="hierChild5" presStyleCnt="0"/>
      <dgm:spPr/>
    </dgm:pt>
    <dgm:pt modelId="{5CCC9681-1BFE-47F2-B6FF-103AEC18E6AC}" type="pres">
      <dgm:prSet presAssocID="{ED843AF2-6A1E-40CA-BBD7-8F4823E8E2A2}" presName="Name37" presStyleLbl="parChTrans1D4" presStyleIdx="6" presStyleCnt="12"/>
      <dgm:spPr/>
      <dgm:t>
        <a:bodyPr/>
        <a:lstStyle/>
        <a:p>
          <a:endParaRPr lang="es-ES"/>
        </a:p>
      </dgm:t>
    </dgm:pt>
    <dgm:pt modelId="{4410EA49-A76F-4F86-98E1-6EA7F2E41DFC}" type="pres">
      <dgm:prSet presAssocID="{6163160A-E89C-4FD7-A21E-9191A4E74F49}" presName="hierRoot2" presStyleCnt="0">
        <dgm:presLayoutVars>
          <dgm:hierBranch val="init"/>
        </dgm:presLayoutVars>
      </dgm:prSet>
      <dgm:spPr/>
    </dgm:pt>
    <dgm:pt modelId="{46DF9310-BDCF-409F-AC5B-8B01DE5C4889}" type="pres">
      <dgm:prSet presAssocID="{6163160A-E89C-4FD7-A21E-9191A4E74F49}" presName="rootComposite" presStyleCnt="0"/>
      <dgm:spPr/>
    </dgm:pt>
    <dgm:pt modelId="{007F0051-0440-4814-A02A-7B72D8C688B1}" type="pres">
      <dgm:prSet presAssocID="{6163160A-E89C-4FD7-A21E-9191A4E74F49}" presName="rootText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ECBF60F-6947-49A2-BBC5-86997D821BB1}" type="pres">
      <dgm:prSet presAssocID="{6163160A-E89C-4FD7-A21E-9191A4E74F49}" presName="rootConnector" presStyleLbl="node4" presStyleIdx="6" presStyleCnt="12"/>
      <dgm:spPr/>
      <dgm:t>
        <a:bodyPr/>
        <a:lstStyle/>
        <a:p>
          <a:endParaRPr lang="es-ES"/>
        </a:p>
      </dgm:t>
    </dgm:pt>
    <dgm:pt modelId="{77841592-EF7A-4F01-8BB9-ADABBF6FA661}" type="pres">
      <dgm:prSet presAssocID="{6163160A-E89C-4FD7-A21E-9191A4E74F49}" presName="hierChild4" presStyleCnt="0"/>
      <dgm:spPr/>
    </dgm:pt>
    <dgm:pt modelId="{3A88638F-07D2-4F41-9492-B528725E16F8}" type="pres">
      <dgm:prSet presAssocID="{6163160A-E89C-4FD7-A21E-9191A4E74F49}" presName="hierChild5" presStyleCnt="0"/>
      <dgm:spPr/>
    </dgm:pt>
    <dgm:pt modelId="{22C32C93-0C78-49D7-A0B5-219B97753036}" type="pres">
      <dgm:prSet presAssocID="{71C4292B-DED4-46A5-8A85-FFE464DD7BEB}" presName="hierChild5" presStyleCnt="0"/>
      <dgm:spPr/>
    </dgm:pt>
    <dgm:pt modelId="{AEE7C41C-3E94-48E3-9D6C-E5291B1D5E09}" type="pres">
      <dgm:prSet presAssocID="{FDB73E2E-8229-4B81-84F7-4EAEDD7BC039}" presName="hierChild5" presStyleCnt="0"/>
      <dgm:spPr/>
    </dgm:pt>
    <dgm:pt modelId="{FF0D9A6C-3A7B-4A40-87C4-0AB3ACC39E81}" type="pres">
      <dgm:prSet presAssocID="{B46F2D23-AC8F-4B26-8A0C-3D49C0FE238D}" presName="Name37" presStyleLbl="parChTrans1D3" presStyleIdx="1" presStyleCnt="4"/>
      <dgm:spPr/>
      <dgm:t>
        <a:bodyPr/>
        <a:lstStyle/>
        <a:p>
          <a:endParaRPr lang="es-ES"/>
        </a:p>
      </dgm:t>
    </dgm:pt>
    <dgm:pt modelId="{C6F0CBD7-18F9-49A8-B8A1-36579F79ADF8}" type="pres">
      <dgm:prSet presAssocID="{03F87A64-5089-452D-BFC5-09BE3A3CFA03}" presName="hierRoot2" presStyleCnt="0">
        <dgm:presLayoutVars>
          <dgm:hierBranch val="init"/>
        </dgm:presLayoutVars>
      </dgm:prSet>
      <dgm:spPr/>
    </dgm:pt>
    <dgm:pt modelId="{1BA444AD-FBDB-4554-B6A6-25FB423E99BE}" type="pres">
      <dgm:prSet presAssocID="{03F87A64-5089-452D-BFC5-09BE3A3CFA03}" presName="rootComposite" presStyleCnt="0"/>
      <dgm:spPr/>
    </dgm:pt>
    <dgm:pt modelId="{712DE049-E793-480B-AD3F-183528C8DBB0}" type="pres">
      <dgm:prSet presAssocID="{03F87A64-5089-452D-BFC5-09BE3A3CFA03}" presName="rootText" presStyleLbl="node3" presStyleIdx="1" presStyleCnt="4" custLinFactNeighborX="24697" custLinFactNeighborY="379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DD22A6F-D4A7-4F29-9DF7-9297BFC5C2AF}" type="pres">
      <dgm:prSet presAssocID="{03F87A64-5089-452D-BFC5-09BE3A3CFA03}" presName="rootConnector" presStyleLbl="node3" presStyleIdx="1" presStyleCnt="4"/>
      <dgm:spPr/>
      <dgm:t>
        <a:bodyPr/>
        <a:lstStyle/>
        <a:p>
          <a:endParaRPr lang="es-ES"/>
        </a:p>
      </dgm:t>
    </dgm:pt>
    <dgm:pt modelId="{BB5F3B09-0608-41F1-A8DD-80B8095F84B2}" type="pres">
      <dgm:prSet presAssocID="{03F87A64-5089-452D-BFC5-09BE3A3CFA03}" presName="hierChild4" presStyleCnt="0"/>
      <dgm:spPr/>
    </dgm:pt>
    <dgm:pt modelId="{96D70B66-8DB3-48EE-8B2B-A93623A01AB5}" type="pres">
      <dgm:prSet presAssocID="{B39615C1-2B88-4466-B377-ADF26F695F87}" presName="Name37" presStyleLbl="parChTrans1D4" presStyleIdx="7" presStyleCnt="12"/>
      <dgm:spPr/>
      <dgm:t>
        <a:bodyPr/>
        <a:lstStyle/>
        <a:p>
          <a:endParaRPr lang="es-ES"/>
        </a:p>
      </dgm:t>
    </dgm:pt>
    <dgm:pt modelId="{5EBB082B-E10C-47D2-9BEB-557E42D8D918}" type="pres">
      <dgm:prSet presAssocID="{5D724A45-8416-403A-846A-67D222F64FEB}" presName="hierRoot2" presStyleCnt="0">
        <dgm:presLayoutVars>
          <dgm:hierBranch val="init"/>
        </dgm:presLayoutVars>
      </dgm:prSet>
      <dgm:spPr/>
    </dgm:pt>
    <dgm:pt modelId="{F177FCE1-8827-411C-AC39-A453B22D7102}" type="pres">
      <dgm:prSet presAssocID="{5D724A45-8416-403A-846A-67D222F64FEB}" presName="rootComposite" presStyleCnt="0"/>
      <dgm:spPr/>
    </dgm:pt>
    <dgm:pt modelId="{79A27C9B-0766-48A2-B767-FFCFA6355F3D}" type="pres">
      <dgm:prSet presAssocID="{5D724A45-8416-403A-846A-67D222F64FEB}" presName="rootText" presStyleLbl="node4" presStyleIdx="7" presStyleCnt="12" custLinFactNeighborX="10449" custLinFactNeighborY="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AB1A021-F421-4FF9-A748-622F02A8FFD6}" type="pres">
      <dgm:prSet presAssocID="{5D724A45-8416-403A-846A-67D222F64FEB}" presName="rootConnector" presStyleLbl="node4" presStyleIdx="7" presStyleCnt="12"/>
      <dgm:spPr/>
      <dgm:t>
        <a:bodyPr/>
        <a:lstStyle/>
        <a:p>
          <a:endParaRPr lang="es-ES"/>
        </a:p>
      </dgm:t>
    </dgm:pt>
    <dgm:pt modelId="{009E3D6E-E072-4258-8996-0AA1F48B5147}" type="pres">
      <dgm:prSet presAssocID="{5D724A45-8416-403A-846A-67D222F64FEB}" presName="hierChild4" presStyleCnt="0"/>
      <dgm:spPr/>
    </dgm:pt>
    <dgm:pt modelId="{B4698AD7-0B5F-4E00-BCA1-B084F52ECC79}" type="pres">
      <dgm:prSet presAssocID="{5D724A45-8416-403A-846A-67D222F64FEB}" presName="hierChild5" presStyleCnt="0"/>
      <dgm:spPr/>
    </dgm:pt>
    <dgm:pt modelId="{1A1532E8-A22A-46BB-90B4-98514104B7AB}" type="pres">
      <dgm:prSet presAssocID="{03F87A64-5089-452D-BFC5-09BE3A3CFA03}" presName="hierChild5" presStyleCnt="0"/>
      <dgm:spPr/>
    </dgm:pt>
    <dgm:pt modelId="{61D134F2-F30B-42D4-AA7E-3C8A198CD3AF}" type="pres">
      <dgm:prSet presAssocID="{4C4458EA-5A97-40D4-B783-52AA55F695DB}" presName="Name37" presStyleLbl="parChTrans1D3" presStyleIdx="2" presStyleCnt="4"/>
      <dgm:spPr/>
      <dgm:t>
        <a:bodyPr/>
        <a:lstStyle/>
        <a:p>
          <a:endParaRPr lang="es-ES"/>
        </a:p>
      </dgm:t>
    </dgm:pt>
    <dgm:pt modelId="{5A39B77F-AAB1-4BC6-9C75-67832BE4B5B2}" type="pres">
      <dgm:prSet presAssocID="{2B118BBB-D843-42E0-8A72-800EB8E57854}" presName="hierRoot2" presStyleCnt="0">
        <dgm:presLayoutVars>
          <dgm:hierBranch val="init"/>
        </dgm:presLayoutVars>
      </dgm:prSet>
      <dgm:spPr/>
    </dgm:pt>
    <dgm:pt modelId="{6F8D597D-3DD0-461B-87D7-EA8CCAE31220}" type="pres">
      <dgm:prSet presAssocID="{2B118BBB-D843-42E0-8A72-800EB8E57854}" presName="rootComposite" presStyleCnt="0"/>
      <dgm:spPr/>
    </dgm:pt>
    <dgm:pt modelId="{9A1BDE6D-F63E-44A9-B546-F6FB566021D3}" type="pres">
      <dgm:prSet presAssocID="{2B118BBB-D843-42E0-8A72-800EB8E57854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90B4781-F618-40FD-B594-2E70BAB01F6F}" type="pres">
      <dgm:prSet presAssocID="{2B118BBB-D843-42E0-8A72-800EB8E57854}" presName="rootConnector" presStyleLbl="node3" presStyleIdx="2" presStyleCnt="4"/>
      <dgm:spPr/>
      <dgm:t>
        <a:bodyPr/>
        <a:lstStyle/>
        <a:p>
          <a:endParaRPr lang="es-ES"/>
        </a:p>
      </dgm:t>
    </dgm:pt>
    <dgm:pt modelId="{14D91AD8-F30D-462C-8114-9D1096784FED}" type="pres">
      <dgm:prSet presAssocID="{2B118BBB-D843-42E0-8A72-800EB8E57854}" presName="hierChild4" presStyleCnt="0"/>
      <dgm:spPr/>
    </dgm:pt>
    <dgm:pt modelId="{1065FBFF-DDFA-4AF3-91AB-BFDB62A360D9}" type="pres">
      <dgm:prSet presAssocID="{25699D91-0FA7-452F-91D3-02954849E7E1}" presName="Name37" presStyleLbl="parChTrans1D4" presStyleIdx="8" presStyleCnt="12"/>
      <dgm:spPr/>
      <dgm:t>
        <a:bodyPr/>
        <a:lstStyle/>
        <a:p>
          <a:endParaRPr lang="es-ES"/>
        </a:p>
      </dgm:t>
    </dgm:pt>
    <dgm:pt modelId="{A182A6A8-029B-4548-B185-8FF976DF5063}" type="pres">
      <dgm:prSet presAssocID="{7F54E24C-D986-4CE6-BECA-C6DB9CA3017B}" presName="hierRoot2" presStyleCnt="0">
        <dgm:presLayoutVars>
          <dgm:hierBranch val="init"/>
        </dgm:presLayoutVars>
      </dgm:prSet>
      <dgm:spPr/>
    </dgm:pt>
    <dgm:pt modelId="{67D3BFE6-FEEB-4CDF-8D11-CB935109D56C}" type="pres">
      <dgm:prSet presAssocID="{7F54E24C-D986-4CE6-BECA-C6DB9CA3017B}" presName="rootComposite" presStyleCnt="0"/>
      <dgm:spPr/>
    </dgm:pt>
    <dgm:pt modelId="{36414E22-B18F-42E1-AFCD-BB293E10E0CB}" type="pres">
      <dgm:prSet presAssocID="{7F54E24C-D986-4CE6-BECA-C6DB9CA3017B}" presName="rootText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E2A438-73ED-4663-A56B-9C9D74FFB024}" type="pres">
      <dgm:prSet presAssocID="{7F54E24C-D986-4CE6-BECA-C6DB9CA3017B}" presName="rootConnector" presStyleLbl="node4" presStyleIdx="8" presStyleCnt="12"/>
      <dgm:spPr/>
      <dgm:t>
        <a:bodyPr/>
        <a:lstStyle/>
        <a:p>
          <a:endParaRPr lang="es-ES"/>
        </a:p>
      </dgm:t>
    </dgm:pt>
    <dgm:pt modelId="{D939CC3B-8684-4252-9AD6-D64BE8528603}" type="pres">
      <dgm:prSet presAssocID="{7F54E24C-D986-4CE6-BECA-C6DB9CA3017B}" presName="hierChild4" presStyleCnt="0"/>
      <dgm:spPr/>
    </dgm:pt>
    <dgm:pt modelId="{34F62DD5-1052-43B3-8EBB-DAEFA03131F2}" type="pres">
      <dgm:prSet presAssocID="{B0B0EB76-7820-4F92-A2A1-2892F05528D1}" presName="Name37" presStyleLbl="parChTrans1D4" presStyleIdx="9" presStyleCnt="12"/>
      <dgm:spPr/>
      <dgm:t>
        <a:bodyPr/>
        <a:lstStyle/>
        <a:p>
          <a:endParaRPr lang="es-ES"/>
        </a:p>
      </dgm:t>
    </dgm:pt>
    <dgm:pt modelId="{563A623F-0442-4802-B8BE-A5B4C7B9F6FC}" type="pres">
      <dgm:prSet presAssocID="{10DFD1AE-B84E-4BC3-AB3C-ED109122078B}" presName="hierRoot2" presStyleCnt="0">
        <dgm:presLayoutVars>
          <dgm:hierBranch val="init"/>
        </dgm:presLayoutVars>
      </dgm:prSet>
      <dgm:spPr/>
    </dgm:pt>
    <dgm:pt modelId="{41497732-399E-48B3-8C36-9FF399F8E894}" type="pres">
      <dgm:prSet presAssocID="{10DFD1AE-B84E-4BC3-AB3C-ED109122078B}" presName="rootComposite" presStyleCnt="0"/>
      <dgm:spPr/>
    </dgm:pt>
    <dgm:pt modelId="{B0B0C68B-DA16-4B12-8F97-FE7853EDA1DE}" type="pres">
      <dgm:prSet presAssocID="{10DFD1AE-B84E-4BC3-AB3C-ED109122078B}" presName="rootText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E412BDD-BD39-466F-B64B-9D4C39F0DA48}" type="pres">
      <dgm:prSet presAssocID="{10DFD1AE-B84E-4BC3-AB3C-ED109122078B}" presName="rootConnector" presStyleLbl="node4" presStyleIdx="9" presStyleCnt="12"/>
      <dgm:spPr/>
      <dgm:t>
        <a:bodyPr/>
        <a:lstStyle/>
        <a:p>
          <a:endParaRPr lang="es-ES"/>
        </a:p>
      </dgm:t>
    </dgm:pt>
    <dgm:pt modelId="{DF2FC5A4-DBF3-4FE9-ADA6-205BA3F8CA91}" type="pres">
      <dgm:prSet presAssocID="{10DFD1AE-B84E-4BC3-AB3C-ED109122078B}" presName="hierChild4" presStyleCnt="0"/>
      <dgm:spPr/>
    </dgm:pt>
    <dgm:pt modelId="{36215681-E2F3-41DA-93F9-B6AD207BD2AA}" type="pres">
      <dgm:prSet presAssocID="{10DFD1AE-B84E-4BC3-AB3C-ED109122078B}" presName="hierChild5" presStyleCnt="0"/>
      <dgm:spPr/>
    </dgm:pt>
    <dgm:pt modelId="{B2D38C96-EDAD-486F-A419-DE124EA8DE69}" type="pres">
      <dgm:prSet presAssocID="{785EE92E-B107-40A2-98D9-71390D2A33F0}" presName="Name37" presStyleLbl="parChTrans1D4" presStyleIdx="10" presStyleCnt="12"/>
      <dgm:spPr/>
      <dgm:t>
        <a:bodyPr/>
        <a:lstStyle/>
        <a:p>
          <a:endParaRPr lang="es-ES"/>
        </a:p>
      </dgm:t>
    </dgm:pt>
    <dgm:pt modelId="{06766F9F-7572-447E-B2E8-C92C41BC5C45}" type="pres">
      <dgm:prSet presAssocID="{19F8CE35-A75F-4126-91A3-B6BBEE117D20}" presName="hierRoot2" presStyleCnt="0">
        <dgm:presLayoutVars>
          <dgm:hierBranch val="init"/>
        </dgm:presLayoutVars>
      </dgm:prSet>
      <dgm:spPr/>
    </dgm:pt>
    <dgm:pt modelId="{2F345E76-6858-41A2-AF66-3E2C655CB78B}" type="pres">
      <dgm:prSet presAssocID="{19F8CE35-A75F-4126-91A3-B6BBEE117D20}" presName="rootComposite" presStyleCnt="0"/>
      <dgm:spPr/>
    </dgm:pt>
    <dgm:pt modelId="{1E186E43-56D7-4F5A-9A17-0F9567F84B52}" type="pres">
      <dgm:prSet presAssocID="{19F8CE35-A75F-4126-91A3-B6BBEE117D20}" presName="rootText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5FFA68C-A420-4E2D-81A6-B3BCF4097854}" type="pres">
      <dgm:prSet presAssocID="{19F8CE35-A75F-4126-91A3-B6BBEE117D20}" presName="rootConnector" presStyleLbl="node4" presStyleIdx="10" presStyleCnt="12"/>
      <dgm:spPr/>
      <dgm:t>
        <a:bodyPr/>
        <a:lstStyle/>
        <a:p>
          <a:endParaRPr lang="es-ES"/>
        </a:p>
      </dgm:t>
    </dgm:pt>
    <dgm:pt modelId="{A7933785-DA22-4F35-818D-76489A222D10}" type="pres">
      <dgm:prSet presAssocID="{19F8CE35-A75F-4126-91A3-B6BBEE117D20}" presName="hierChild4" presStyleCnt="0"/>
      <dgm:spPr/>
    </dgm:pt>
    <dgm:pt modelId="{4BFE03D1-A5F2-4535-A9EC-737A4C195AD5}" type="pres">
      <dgm:prSet presAssocID="{19F8CE35-A75F-4126-91A3-B6BBEE117D20}" presName="hierChild5" presStyleCnt="0"/>
      <dgm:spPr/>
    </dgm:pt>
    <dgm:pt modelId="{093531FF-7F41-4ABC-A370-55F650E283D3}" type="pres">
      <dgm:prSet presAssocID="{7F54E24C-D986-4CE6-BECA-C6DB9CA3017B}" presName="hierChild5" presStyleCnt="0"/>
      <dgm:spPr/>
    </dgm:pt>
    <dgm:pt modelId="{932D3C89-6B17-4A87-AEDB-DCE76B9D6F36}" type="pres">
      <dgm:prSet presAssocID="{61C2769A-E563-434C-A515-C856BAF14B1D}" presName="Name37" presStyleLbl="parChTrans1D4" presStyleIdx="11" presStyleCnt="12"/>
      <dgm:spPr/>
      <dgm:t>
        <a:bodyPr/>
        <a:lstStyle/>
        <a:p>
          <a:endParaRPr lang="es-ES"/>
        </a:p>
      </dgm:t>
    </dgm:pt>
    <dgm:pt modelId="{76FFCF6D-6B4F-498A-B2A3-D3D4A5ADB8D4}" type="pres">
      <dgm:prSet presAssocID="{2969E488-A606-4FA6-AF9D-9B06AD30E469}" presName="hierRoot2" presStyleCnt="0">
        <dgm:presLayoutVars>
          <dgm:hierBranch val="init"/>
        </dgm:presLayoutVars>
      </dgm:prSet>
      <dgm:spPr/>
    </dgm:pt>
    <dgm:pt modelId="{68DE5D6C-1CC5-40D8-8B86-E85E95721EC8}" type="pres">
      <dgm:prSet presAssocID="{2969E488-A606-4FA6-AF9D-9B06AD30E469}" presName="rootComposite" presStyleCnt="0"/>
      <dgm:spPr/>
    </dgm:pt>
    <dgm:pt modelId="{EFB10B4D-C2E2-4C12-93E1-11EEC999F6F5}" type="pres">
      <dgm:prSet presAssocID="{2969E488-A606-4FA6-AF9D-9B06AD30E469}" presName="rootText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545232F-77AE-4609-A7AB-108A88459780}" type="pres">
      <dgm:prSet presAssocID="{2969E488-A606-4FA6-AF9D-9B06AD30E469}" presName="rootConnector" presStyleLbl="node4" presStyleIdx="11" presStyleCnt="12"/>
      <dgm:spPr/>
      <dgm:t>
        <a:bodyPr/>
        <a:lstStyle/>
        <a:p>
          <a:endParaRPr lang="es-ES"/>
        </a:p>
      </dgm:t>
    </dgm:pt>
    <dgm:pt modelId="{5421DD2A-7E03-4443-9E1B-E95046D9E908}" type="pres">
      <dgm:prSet presAssocID="{2969E488-A606-4FA6-AF9D-9B06AD30E469}" presName="hierChild4" presStyleCnt="0"/>
      <dgm:spPr/>
    </dgm:pt>
    <dgm:pt modelId="{02146A89-DD7C-4A59-AF43-0A38F9EFA6CB}" type="pres">
      <dgm:prSet presAssocID="{2969E488-A606-4FA6-AF9D-9B06AD30E469}" presName="hierChild5" presStyleCnt="0"/>
      <dgm:spPr/>
    </dgm:pt>
    <dgm:pt modelId="{CE083301-65DD-4B61-8E8E-02BCB422212F}" type="pres">
      <dgm:prSet presAssocID="{2B118BBB-D843-42E0-8A72-800EB8E57854}" presName="hierChild5" presStyleCnt="0"/>
      <dgm:spPr/>
    </dgm:pt>
    <dgm:pt modelId="{3A0459FA-C8BE-407E-A460-CA861E4292F1}" type="pres">
      <dgm:prSet presAssocID="{DBE716D2-725F-4A64-908C-12C4E31747F6}" presName="Name37" presStyleLbl="parChTrans1D3" presStyleIdx="3" presStyleCnt="4"/>
      <dgm:spPr/>
      <dgm:t>
        <a:bodyPr/>
        <a:lstStyle/>
        <a:p>
          <a:endParaRPr lang="es-ES"/>
        </a:p>
      </dgm:t>
    </dgm:pt>
    <dgm:pt modelId="{722CC0CC-C822-4F07-BABB-76468935D635}" type="pres">
      <dgm:prSet presAssocID="{4FA66C56-8BF5-4271-94E8-5894A7CFB0DD}" presName="hierRoot2" presStyleCnt="0">
        <dgm:presLayoutVars>
          <dgm:hierBranch val="init"/>
        </dgm:presLayoutVars>
      </dgm:prSet>
      <dgm:spPr/>
    </dgm:pt>
    <dgm:pt modelId="{4AAC1E95-0A32-4C79-8847-022845591922}" type="pres">
      <dgm:prSet presAssocID="{4FA66C56-8BF5-4271-94E8-5894A7CFB0DD}" presName="rootComposite" presStyleCnt="0"/>
      <dgm:spPr/>
    </dgm:pt>
    <dgm:pt modelId="{BDD90FF4-5599-4AB0-807E-7A3A6E8AE7BA}" type="pres">
      <dgm:prSet presAssocID="{4FA66C56-8BF5-4271-94E8-5894A7CFB0DD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80319B1-A056-44FE-951E-49FD404E8C7A}" type="pres">
      <dgm:prSet presAssocID="{4FA66C56-8BF5-4271-94E8-5894A7CFB0DD}" presName="rootConnector" presStyleLbl="node3" presStyleIdx="3" presStyleCnt="4"/>
      <dgm:spPr/>
      <dgm:t>
        <a:bodyPr/>
        <a:lstStyle/>
        <a:p>
          <a:endParaRPr lang="es-ES"/>
        </a:p>
      </dgm:t>
    </dgm:pt>
    <dgm:pt modelId="{20AEF90C-6FB2-4F2C-909B-54659AC708AC}" type="pres">
      <dgm:prSet presAssocID="{4FA66C56-8BF5-4271-94E8-5894A7CFB0DD}" presName="hierChild4" presStyleCnt="0"/>
      <dgm:spPr/>
    </dgm:pt>
    <dgm:pt modelId="{02840BCB-D21E-48D6-B994-89035D9FFB30}" type="pres">
      <dgm:prSet presAssocID="{4FA66C56-8BF5-4271-94E8-5894A7CFB0DD}" presName="hierChild5" presStyleCnt="0"/>
      <dgm:spPr/>
    </dgm:pt>
    <dgm:pt modelId="{EA06733D-673F-4382-81A6-54A8BA65A1DB}" type="pres">
      <dgm:prSet presAssocID="{945C1132-7D97-4BD8-88F7-13903564E474}" presName="hierChild5" presStyleCnt="0"/>
      <dgm:spPr/>
    </dgm:pt>
    <dgm:pt modelId="{475671C2-D21E-4A5B-8578-339EE4DBBF93}" type="pres">
      <dgm:prSet presAssocID="{7E50C87A-0B3E-4760-93B4-8A48B5576445}" presName="hierChild3" presStyleCnt="0"/>
      <dgm:spPr/>
    </dgm:pt>
  </dgm:ptLst>
  <dgm:cxnLst>
    <dgm:cxn modelId="{F4722E47-F60E-47C6-924B-D65D115ACEFE}" type="presOf" srcId="{03F87A64-5089-452D-BFC5-09BE3A3CFA03}" destId="{2DD22A6F-D4A7-4F29-9DF7-9297BFC5C2AF}" srcOrd="1" destOrd="0" presId="urn:microsoft.com/office/officeart/2005/8/layout/orgChart1"/>
    <dgm:cxn modelId="{17CADABC-E7F8-407C-81D0-873A18A7A0C3}" type="presOf" srcId="{61C2769A-E563-434C-A515-C856BAF14B1D}" destId="{932D3C89-6B17-4A87-AEDB-DCE76B9D6F36}" srcOrd="0" destOrd="0" presId="urn:microsoft.com/office/officeart/2005/8/layout/orgChart1"/>
    <dgm:cxn modelId="{EB008B96-8B78-4536-8DFF-F330B763BBE6}" srcId="{2B118BBB-D843-42E0-8A72-800EB8E57854}" destId="{7F54E24C-D986-4CE6-BECA-C6DB9CA3017B}" srcOrd="0" destOrd="0" parTransId="{25699D91-0FA7-452F-91D3-02954849E7E1}" sibTransId="{E71CD657-B7CF-44A6-973F-49F15DC2BE24}"/>
    <dgm:cxn modelId="{076B6656-6420-4727-BD3B-9646E748B2E0}" type="presOf" srcId="{326352C7-E7FD-431F-8DFF-EEE72A36D37E}" destId="{26E2F12D-A4EB-4542-8790-A886C892FF08}" srcOrd="0" destOrd="0" presId="urn:microsoft.com/office/officeart/2005/8/layout/orgChart1"/>
    <dgm:cxn modelId="{ADEBA918-CA3D-436D-AB3F-187D9A02BE5E}" type="presOf" srcId="{945C1132-7D97-4BD8-88F7-13903564E474}" destId="{A2F973BD-E5D4-4562-AE41-9A2662E20A66}" srcOrd="0" destOrd="0" presId="urn:microsoft.com/office/officeart/2005/8/layout/orgChart1"/>
    <dgm:cxn modelId="{8DDB0637-0CFD-431B-A638-5702E4A4D09E}" type="presOf" srcId="{4FA66C56-8BF5-4271-94E8-5894A7CFB0DD}" destId="{BDD90FF4-5599-4AB0-807E-7A3A6E8AE7BA}" srcOrd="0" destOrd="0" presId="urn:microsoft.com/office/officeart/2005/8/layout/orgChart1"/>
    <dgm:cxn modelId="{1047D107-5BD6-4DE7-A0D8-B63BC95FDB8F}" srcId="{71C4292B-DED4-46A5-8A85-FFE464DD7BEB}" destId="{326352C7-E7FD-431F-8DFF-EEE72A36D37E}" srcOrd="0" destOrd="0" parTransId="{E2602E78-02E0-41E4-A2DD-C8FE37C49879}" sibTransId="{5F1F7054-781E-4745-8904-953F26E414F4}"/>
    <dgm:cxn modelId="{4BD0F14F-58A9-4200-B3D3-6D51B637BE2E}" type="presOf" srcId="{7F8F49D0-FDDA-498F-83B9-EF4D2E07CA2C}" destId="{6B68C190-3281-4247-B685-48A9B6F877C6}" srcOrd="1" destOrd="0" presId="urn:microsoft.com/office/officeart/2005/8/layout/orgChart1"/>
    <dgm:cxn modelId="{C96FC46F-F913-4BFF-B8C3-BF3288214388}" type="presOf" srcId="{10DFD1AE-B84E-4BC3-AB3C-ED109122078B}" destId="{8E412BDD-BD39-466F-B64B-9D4C39F0DA48}" srcOrd="1" destOrd="0" presId="urn:microsoft.com/office/officeart/2005/8/layout/orgChart1"/>
    <dgm:cxn modelId="{FBC6D3B2-CCC7-4B5E-991E-67A48DB7401B}" srcId="{F3A70688-F928-4D9D-8394-8134C6AA0C33}" destId="{7F8F49D0-FDDA-498F-83B9-EF4D2E07CA2C}" srcOrd="0" destOrd="0" parTransId="{C0BC0CAA-3853-48F1-90DA-4864E6D1BFA8}" sibTransId="{D5B7ADCF-63DC-45D8-9298-4197DF7BCDB3}"/>
    <dgm:cxn modelId="{D4272794-CCB8-4226-951D-DF5BADBA2F99}" type="presOf" srcId="{B39615C1-2B88-4466-B377-ADF26F695F87}" destId="{96D70B66-8DB3-48EE-8B2B-A93623A01AB5}" srcOrd="0" destOrd="0" presId="urn:microsoft.com/office/officeart/2005/8/layout/orgChart1"/>
    <dgm:cxn modelId="{DE5F656F-988A-467E-BEB7-0CECE218E77E}" srcId="{945C1132-7D97-4BD8-88F7-13903564E474}" destId="{2B118BBB-D843-42E0-8A72-800EB8E57854}" srcOrd="2" destOrd="0" parTransId="{4C4458EA-5A97-40D4-B783-52AA55F695DB}" sibTransId="{51B86B28-B815-4EC1-A0E3-42069999FEC7}"/>
    <dgm:cxn modelId="{B44A9C48-6F3B-4A18-9525-EA3321A2D9F7}" type="presOf" srcId="{2B118BBB-D843-42E0-8A72-800EB8E57854}" destId="{190B4781-F618-40FD-B594-2E70BAB01F6F}" srcOrd="1" destOrd="0" presId="urn:microsoft.com/office/officeart/2005/8/layout/orgChart1"/>
    <dgm:cxn modelId="{6C3867EB-699D-4C21-B289-3B15AF80FADC}" type="presOf" srcId="{7F54E24C-D986-4CE6-BECA-C6DB9CA3017B}" destId="{FAE2A438-73ED-4663-A56B-9C9D74FFB024}" srcOrd="1" destOrd="0" presId="urn:microsoft.com/office/officeart/2005/8/layout/orgChart1"/>
    <dgm:cxn modelId="{1815BC2D-4261-424A-A191-3497CC5D0E40}" type="presOf" srcId="{2969E488-A606-4FA6-AF9D-9B06AD30E469}" destId="{EFB10B4D-C2E2-4C12-93E1-11EEC999F6F5}" srcOrd="0" destOrd="0" presId="urn:microsoft.com/office/officeart/2005/8/layout/orgChart1"/>
    <dgm:cxn modelId="{40392672-91FF-4E98-A4A2-0CD639D1806E}" srcId="{7F54E24C-D986-4CE6-BECA-C6DB9CA3017B}" destId="{10DFD1AE-B84E-4BC3-AB3C-ED109122078B}" srcOrd="0" destOrd="0" parTransId="{B0B0EB76-7820-4F92-A2A1-2892F05528D1}" sibTransId="{D37AC793-BA5A-4332-8A87-D504D6B2301E}"/>
    <dgm:cxn modelId="{A23780E9-BB93-43F0-ACF4-668B3687559D}" srcId="{71C4292B-DED4-46A5-8A85-FFE464DD7BEB}" destId="{6163160A-E89C-4FD7-A21E-9191A4E74F49}" srcOrd="2" destOrd="0" parTransId="{ED843AF2-6A1E-40CA-BBD7-8F4823E8E2A2}" sibTransId="{E9B4EB7C-88E1-4F76-99D9-F983EE3CA605}"/>
    <dgm:cxn modelId="{D628E722-9B11-4B71-BCCD-1BBA872B1E9A}" type="presOf" srcId="{B46F2D23-AC8F-4B26-8A0C-3D49C0FE238D}" destId="{FF0D9A6C-3A7B-4A40-87C4-0AB3ACC39E81}" srcOrd="0" destOrd="0" presId="urn:microsoft.com/office/officeart/2005/8/layout/orgChart1"/>
    <dgm:cxn modelId="{8FB822CD-1B93-4396-809C-0305156F0D79}" type="presOf" srcId="{DBE716D2-725F-4A64-908C-12C4E31747F6}" destId="{3A0459FA-C8BE-407E-A460-CA861E4292F1}" srcOrd="0" destOrd="0" presId="urn:microsoft.com/office/officeart/2005/8/layout/orgChart1"/>
    <dgm:cxn modelId="{39022474-320D-4532-854E-A801573F3ACC}" srcId="{945C1132-7D97-4BD8-88F7-13903564E474}" destId="{03F87A64-5089-452D-BFC5-09BE3A3CFA03}" srcOrd="1" destOrd="0" parTransId="{B46F2D23-AC8F-4B26-8A0C-3D49C0FE238D}" sibTransId="{317E8F6F-233D-40C9-954A-5C4313CE1283}"/>
    <dgm:cxn modelId="{C77B18AB-D526-48D9-837F-E2E5402D966D}" type="presOf" srcId="{FDB73E2E-8229-4B81-84F7-4EAEDD7BC039}" destId="{DE1E07C0-54EA-42A0-976C-C21DD28A25F3}" srcOrd="0" destOrd="0" presId="urn:microsoft.com/office/officeart/2005/8/layout/orgChart1"/>
    <dgm:cxn modelId="{59F97569-AD1A-46C3-A4E5-D9466D866E07}" type="presOf" srcId="{7F54E24C-D986-4CE6-BECA-C6DB9CA3017B}" destId="{36414E22-B18F-42E1-AFCD-BB293E10E0CB}" srcOrd="0" destOrd="0" presId="urn:microsoft.com/office/officeart/2005/8/layout/orgChart1"/>
    <dgm:cxn modelId="{3FA4BC05-EDF1-429E-8E35-310EF477C081}" type="presOf" srcId="{785EE92E-B107-40A2-98D9-71390D2A33F0}" destId="{B2D38C96-EDAD-486F-A419-DE124EA8DE69}" srcOrd="0" destOrd="0" presId="urn:microsoft.com/office/officeart/2005/8/layout/orgChart1"/>
    <dgm:cxn modelId="{D664576F-1A30-4C63-94E6-5FC5B7FE6DAF}" type="presOf" srcId="{7E50C87A-0B3E-4760-93B4-8A48B5576445}" destId="{55AE658B-C3AD-4E79-8E64-D07EFD86E966}" srcOrd="1" destOrd="0" presId="urn:microsoft.com/office/officeart/2005/8/layout/orgChart1"/>
    <dgm:cxn modelId="{21810748-E024-40C9-924F-556D9F15FC57}" srcId="{FDB73E2E-8229-4B81-84F7-4EAEDD7BC039}" destId="{F3A70688-F928-4D9D-8394-8134C6AA0C33}" srcOrd="0" destOrd="0" parTransId="{E4EE1ACF-B6B1-425F-94E6-AE3F79195B67}" sibTransId="{5F4F0652-380D-42C7-86EB-8047526A2149}"/>
    <dgm:cxn modelId="{21B30B7E-0FBD-4BE5-B6DE-C9C87CBD5011}" srcId="{2B118BBB-D843-42E0-8A72-800EB8E57854}" destId="{2969E488-A606-4FA6-AF9D-9B06AD30E469}" srcOrd="1" destOrd="0" parTransId="{61C2769A-E563-434C-A515-C856BAF14B1D}" sibTransId="{A7C227A8-D6A1-4102-88F5-04302D5932C7}"/>
    <dgm:cxn modelId="{524FBB5A-C3A7-4F3F-B58E-63097F1AA10E}" srcId="{F3A70688-F928-4D9D-8394-8134C6AA0C33}" destId="{38D44E36-A249-4AE2-8871-0AA28B7DF9BA}" srcOrd="1" destOrd="0" parTransId="{1013B2A1-85F1-4D13-B71F-E935BF8DF3FF}" sibTransId="{96E5258E-A67D-47E8-B1E5-8769CFA1DB55}"/>
    <dgm:cxn modelId="{15D582AC-A8B8-479C-BF0E-72A0484CECDC}" type="presOf" srcId="{2969E488-A606-4FA6-AF9D-9B06AD30E469}" destId="{4545232F-77AE-4609-A7AB-108A88459780}" srcOrd="1" destOrd="0" presId="urn:microsoft.com/office/officeart/2005/8/layout/orgChart1"/>
    <dgm:cxn modelId="{0DB9978C-38AA-4742-8CFC-0A9C3D9AC7E8}" type="presOf" srcId="{7E50C87A-0B3E-4760-93B4-8A48B5576445}" destId="{EE2AB050-6235-4992-9EFA-3B2AEC15AC6B}" srcOrd="0" destOrd="0" presId="urn:microsoft.com/office/officeart/2005/8/layout/orgChart1"/>
    <dgm:cxn modelId="{3096B152-7E47-4938-9D93-EF92C044F9D0}" type="presOf" srcId="{25699D91-0FA7-452F-91D3-02954849E7E1}" destId="{1065FBFF-DDFA-4AF3-91AB-BFDB62A360D9}" srcOrd="0" destOrd="0" presId="urn:microsoft.com/office/officeart/2005/8/layout/orgChart1"/>
    <dgm:cxn modelId="{C687FE52-A418-4726-AD47-10C95F770FB5}" type="presOf" srcId="{E4EE1ACF-B6B1-425F-94E6-AE3F79195B67}" destId="{4B677F4A-12F5-4B24-AE26-AE34028223AD}" srcOrd="0" destOrd="0" presId="urn:microsoft.com/office/officeart/2005/8/layout/orgChart1"/>
    <dgm:cxn modelId="{7842A1DE-7689-448A-BA41-CC4928FB5E25}" type="presOf" srcId="{4C4458EA-5A97-40D4-B783-52AA55F695DB}" destId="{61D134F2-F30B-42D4-AA7E-3C8A198CD3AF}" srcOrd="0" destOrd="0" presId="urn:microsoft.com/office/officeart/2005/8/layout/orgChart1"/>
    <dgm:cxn modelId="{8E90EAD4-7719-4E5F-9297-2CF7F69DF47C}" type="presOf" srcId="{6163160A-E89C-4FD7-A21E-9191A4E74F49}" destId="{FECBF60F-6947-49A2-BBC5-86997D821BB1}" srcOrd="1" destOrd="0" presId="urn:microsoft.com/office/officeart/2005/8/layout/orgChart1"/>
    <dgm:cxn modelId="{757C8476-9E9B-4B09-AF4D-E09851583752}" srcId="{7F54E24C-D986-4CE6-BECA-C6DB9CA3017B}" destId="{19F8CE35-A75F-4126-91A3-B6BBEE117D20}" srcOrd="1" destOrd="0" parTransId="{785EE92E-B107-40A2-98D9-71390D2A33F0}" sibTransId="{23362244-8668-4DCE-89B0-BB417E237ED2}"/>
    <dgm:cxn modelId="{C0D97287-8878-4849-9385-4D7CD68EF86A}" type="presOf" srcId="{945C1132-7D97-4BD8-88F7-13903564E474}" destId="{7DA1E3A6-4FE3-434D-BA52-F655E9C04179}" srcOrd="1" destOrd="0" presId="urn:microsoft.com/office/officeart/2005/8/layout/orgChart1"/>
    <dgm:cxn modelId="{986AA6F3-966C-407C-B64D-2571E4600C8E}" type="presOf" srcId="{E2602E78-02E0-41E4-A2DD-C8FE37C49879}" destId="{88C8B171-F56F-4AA2-BCF0-072AC142BCC0}" srcOrd="0" destOrd="0" presId="urn:microsoft.com/office/officeart/2005/8/layout/orgChart1"/>
    <dgm:cxn modelId="{E2AEA864-75C9-4304-8DB7-AB294050D379}" type="presOf" srcId="{34F69F19-BDC0-414E-8EA1-5C137762A583}" destId="{461759D0-3931-4088-8AD1-5183E0C0F29B}" srcOrd="0" destOrd="0" presId="urn:microsoft.com/office/officeart/2005/8/layout/orgChart1"/>
    <dgm:cxn modelId="{0A4E510E-5DA4-48E3-AC56-A4D3771CBEA6}" type="presOf" srcId="{B0B0EB76-7820-4F92-A2A1-2892F05528D1}" destId="{34F62DD5-1052-43B3-8EBB-DAEFA03131F2}" srcOrd="0" destOrd="0" presId="urn:microsoft.com/office/officeart/2005/8/layout/orgChart1"/>
    <dgm:cxn modelId="{AC6C5FB6-8496-4039-9605-114BA6709916}" type="presOf" srcId="{4FA66C56-8BF5-4271-94E8-5894A7CFB0DD}" destId="{F80319B1-A056-44FE-951E-49FD404E8C7A}" srcOrd="1" destOrd="0" presId="urn:microsoft.com/office/officeart/2005/8/layout/orgChart1"/>
    <dgm:cxn modelId="{D1C9EB45-2DE2-4C41-BC6E-FFFAF2E21310}" type="presOf" srcId="{F3A70688-F928-4D9D-8394-8134C6AA0C33}" destId="{144CD013-A843-40F6-A872-52E5478EE316}" srcOrd="1" destOrd="0" presId="urn:microsoft.com/office/officeart/2005/8/layout/orgChart1"/>
    <dgm:cxn modelId="{B3616821-19EB-4742-A503-A49EE94CA5F3}" type="presOf" srcId="{6163160A-E89C-4FD7-A21E-9191A4E74F49}" destId="{007F0051-0440-4814-A02A-7B72D8C688B1}" srcOrd="0" destOrd="0" presId="urn:microsoft.com/office/officeart/2005/8/layout/orgChart1"/>
    <dgm:cxn modelId="{E015F202-D4A0-4A39-A0CC-7C2DC685BA11}" type="presOf" srcId="{38D44E36-A249-4AE2-8871-0AA28B7DF9BA}" destId="{F8B08D76-6C47-4585-BACC-4A006AA610E1}" srcOrd="0" destOrd="0" presId="urn:microsoft.com/office/officeart/2005/8/layout/orgChart1"/>
    <dgm:cxn modelId="{8286145D-2E09-40F5-9C1F-72BABFD75B08}" type="presOf" srcId="{5D724A45-8416-403A-846A-67D222F64FEB}" destId="{DAB1A021-F421-4FF9-A748-622F02A8FFD6}" srcOrd="1" destOrd="0" presId="urn:microsoft.com/office/officeart/2005/8/layout/orgChart1"/>
    <dgm:cxn modelId="{C0FC393A-AD03-470D-8816-1710C1FADD85}" type="presOf" srcId="{26A0E1D5-D193-462B-96B0-D6085BFFB12C}" destId="{A5149936-CACE-49EB-8894-B0148CD291C6}" srcOrd="1" destOrd="0" presId="urn:microsoft.com/office/officeart/2005/8/layout/orgChart1"/>
    <dgm:cxn modelId="{4CF19966-72C6-44E4-9887-9ADCA8E26B75}" srcId="{945C1132-7D97-4BD8-88F7-13903564E474}" destId="{FDB73E2E-8229-4B81-84F7-4EAEDD7BC039}" srcOrd="0" destOrd="0" parTransId="{59D8EB2A-7DEB-41DA-BA04-307C522BC04E}" sibTransId="{C4CBA7FE-C2F3-4DEA-9BFC-FBE871AC7A3D}"/>
    <dgm:cxn modelId="{021D8420-FE7A-4FED-A916-9DA1CA571BFC}" type="presOf" srcId="{19F8CE35-A75F-4126-91A3-B6BBEE117D20}" destId="{1E186E43-56D7-4F5A-9A17-0F9567F84B52}" srcOrd="0" destOrd="0" presId="urn:microsoft.com/office/officeart/2005/8/layout/orgChart1"/>
    <dgm:cxn modelId="{5DF76388-91B4-48D3-BDDF-8B55CC579F0C}" srcId="{7E50C87A-0B3E-4760-93B4-8A48B5576445}" destId="{945C1132-7D97-4BD8-88F7-13903564E474}" srcOrd="0" destOrd="0" parTransId="{1425B758-DEA2-4F01-AC4D-636715D3C9B5}" sibTransId="{D5D011D7-E58F-462B-B81E-3B7499D9D51A}"/>
    <dgm:cxn modelId="{131F6023-317E-451B-99EC-C34109B484B5}" type="presOf" srcId="{71C4292B-DED4-46A5-8A85-FFE464DD7BEB}" destId="{844F06C3-D1A1-4734-8AB9-C5FC408B45E9}" srcOrd="0" destOrd="0" presId="urn:microsoft.com/office/officeart/2005/8/layout/orgChart1"/>
    <dgm:cxn modelId="{530BF506-5E16-44B3-9AF5-7AD2389EF91B}" type="presOf" srcId="{26A0E1D5-D193-462B-96B0-D6085BFFB12C}" destId="{FA5460B7-F2C6-4079-843D-CFA6C5982384}" srcOrd="0" destOrd="0" presId="urn:microsoft.com/office/officeart/2005/8/layout/orgChart1"/>
    <dgm:cxn modelId="{3E77942B-4A7D-4FB0-9833-AFBD03F76B50}" type="presOf" srcId="{59D8EB2A-7DEB-41DA-BA04-307C522BC04E}" destId="{558B13C0-44CE-455C-A7BC-F0C478F2D27C}" srcOrd="0" destOrd="0" presId="urn:microsoft.com/office/officeart/2005/8/layout/orgChart1"/>
    <dgm:cxn modelId="{582B8AD1-51F7-4444-9E0E-7F8399C314D3}" type="presOf" srcId="{38D44E36-A249-4AE2-8871-0AA28B7DF9BA}" destId="{E5F258B3-2DD6-4C50-A25B-AC85303E5AC9}" srcOrd="1" destOrd="0" presId="urn:microsoft.com/office/officeart/2005/8/layout/orgChart1"/>
    <dgm:cxn modelId="{5C0C2833-94A4-410E-A27B-C46C07B7FCED}" type="presOf" srcId="{7F8F49D0-FDDA-498F-83B9-EF4D2E07CA2C}" destId="{383BC4FD-39C5-44DA-8365-3D5E0F332FBB}" srcOrd="0" destOrd="0" presId="urn:microsoft.com/office/officeart/2005/8/layout/orgChart1"/>
    <dgm:cxn modelId="{93B99249-A5C7-41D8-B65A-B44A7261D4C0}" type="presOf" srcId="{1013B2A1-85F1-4D13-B71F-E935BF8DF3FF}" destId="{A2157778-9B6B-4982-8B6E-EDE7217709E6}" srcOrd="0" destOrd="0" presId="urn:microsoft.com/office/officeart/2005/8/layout/orgChart1"/>
    <dgm:cxn modelId="{5553594E-D169-4A77-B4F6-4C5FAF03E48B}" type="presOf" srcId="{F3A70688-F928-4D9D-8394-8134C6AA0C33}" destId="{93929061-9531-47E5-95F8-8905AFDA3591}" srcOrd="0" destOrd="0" presId="urn:microsoft.com/office/officeart/2005/8/layout/orgChart1"/>
    <dgm:cxn modelId="{5955E0DF-DAA7-46D1-9E1B-2C61374F1C7D}" type="presOf" srcId="{ED843AF2-6A1E-40CA-BBD7-8F4823E8E2A2}" destId="{5CCC9681-1BFE-47F2-B6FF-103AEC18E6AC}" srcOrd="0" destOrd="0" presId="urn:microsoft.com/office/officeart/2005/8/layout/orgChart1"/>
    <dgm:cxn modelId="{B88582E4-AA4A-479F-BE61-9725B3138BB5}" type="presOf" srcId="{326352C7-E7FD-431F-8DFF-EEE72A36D37E}" destId="{9A3217EE-ED24-4EA4-8D67-B32DB9390903}" srcOrd="1" destOrd="0" presId="urn:microsoft.com/office/officeart/2005/8/layout/orgChart1"/>
    <dgm:cxn modelId="{8565EB77-117D-4DB0-9491-1BFA8B676D96}" srcId="{71C4292B-DED4-46A5-8A85-FFE464DD7BEB}" destId="{26A0E1D5-D193-462B-96B0-D6085BFFB12C}" srcOrd="1" destOrd="0" parTransId="{34F69F19-BDC0-414E-8EA1-5C137762A583}" sibTransId="{DB755309-07D9-40CB-AB53-EAE409164477}"/>
    <dgm:cxn modelId="{0EB9E472-F868-40F4-910D-151C7F202D20}" srcId="{03F87A64-5089-452D-BFC5-09BE3A3CFA03}" destId="{5D724A45-8416-403A-846A-67D222F64FEB}" srcOrd="0" destOrd="0" parTransId="{B39615C1-2B88-4466-B377-ADF26F695F87}" sibTransId="{4F287419-68BB-4951-B09B-0722AE704E8C}"/>
    <dgm:cxn modelId="{2A0F0106-CD2A-48E6-A064-1F8FC3D8E5EE}" type="presOf" srcId="{71C4292B-DED4-46A5-8A85-FFE464DD7BEB}" destId="{FE5BCD6D-0222-490A-95AD-1A751FABD263}" srcOrd="1" destOrd="0" presId="urn:microsoft.com/office/officeart/2005/8/layout/orgChart1"/>
    <dgm:cxn modelId="{9577061B-0B76-4D90-812B-5F3D38C3920B}" srcId="{FDB73E2E-8229-4B81-84F7-4EAEDD7BC039}" destId="{71C4292B-DED4-46A5-8A85-FFE464DD7BEB}" srcOrd="1" destOrd="0" parTransId="{BDE7C457-3173-4C27-A90E-D80C63101430}" sibTransId="{FC5609C8-C23A-4EEA-9FD6-5B6A38AFEF2E}"/>
    <dgm:cxn modelId="{D335E25E-D306-4448-9D0B-45C59CFDC663}" srcId="{97AE52A0-4672-49BD-BBDB-5FB857A273F3}" destId="{7E50C87A-0B3E-4760-93B4-8A48B5576445}" srcOrd="0" destOrd="0" parTransId="{9BA585B9-31F4-4728-88CA-02CAA4B9E515}" sibTransId="{D1A794A6-0A9D-461D-BABF-ECB32696E163}"/>
    <dgm:cxn modelId="{81C7E3B3-CCA9-4F0E-9F8E-E09C35F3A110}" srcId="{945C1132-7D97-4BD8-88F7-13903564E474}" destId="{4FA66C56-8BF5-4271-94E8-5894A7CFB0DD}" srcOrd="3" destOrd="0" parTransId="{DBE716D2-725F-4A64-908C-12C4E31747F6}" sibTransId="{3F5CADA7-0C81-42C9-8C95-B9E87A86F94C}"/>
    <dgm:cxn modelId="{7971093B-049F-4B70-B26F-EA92ABBE9932}" type="presOf" srcId="{10DFD1AE-B84E-4BC3-AB3C-ED109122078B}" destId="{B0B0C68B-DA16-4B12-8F97-FE7853EDA1DE}" srcOrd="0" destOrd="0" presId="urn:microsoft.com/office/officeart/2005/8/layout/orgChart1"/>
    <dgm:cxn modelId="{044655BE-0068-49C1-85B6-344F87F0722A}" type="presOf" srcId="{BDE7C457-3173-4C27-A90E-D80C63101430}" destId="{78B49EE1-A953-4CA9-91A6-0ACF8DC7C457}" srcOrd="0" destOrd="0" presId="urn:microsoft.com/office/officeart/2005/8/layout/orgChart1"/>
    <dgm:cxn modelId="{67E955AD-9BF2-409D-B5AF-2094A37927C8}" type="presOf" srcId="{19F8CE35-A75F-4126-91A3-B6BBEE117D20}" destId="{B5FFA68C-A420-4E2D-81A6-B3BCF4097854}" srcOrd="1" destOrd="0" presId="urn:microsoft.com/office/officeart/2005/8/layout/orgChart1"/>
    <dgm:cxn modelId="{EC2C8016-9B60-4664-AB26-C0540BECF9B2}" type="presOf" srcId="{FDB73E2E-8229-4B81-84F7-4EAEDD7BC039}" destId="{346FFFED-8797-4654-89BD-D482C3E3A1E2}" srcOrd="1" destOrd="0" presId="urn:microsoft.com/office/officeart/2005/8/layout/orgChart1"/>
    <dgm:cxn modelId="{A2AFF393-4BBE-48B7-AD60-0DCBDB4011F4}" type="presOf" srcId="{97AE52A0-4672-49BD-BBDB-5FB857A273F3}" destId="{0FBA4F10-6B3C-4B5C-BB8E-AC2FAD34D08F}" srcOrd="0" destOrd="0" presId="urn:microsoft.com/office/officeart/2005/8/layout/orgChart1"/>
    <dgm:cxn modelId="{793A7BE9-F598-4E03-8052-C56513D99401}" type="presOf" srcId="{1425B758-DEA2-4F01-AC4D-636715D3C9B5}" destId="{183BE953-B502-4590-B966-D8AD95E3805F}" srcOrd="0" destOrd="0" presId="urn:microsoft.com/office/officeart/2005/8/layout/orgChart1"/>
    <dgm:cxn modelId="{25F36C93-4080-4079-AA34-44E572F05F02}" type="presOf" srcId="{03F87A64-5089-452D-BFC5-09BE3A3CFA03}" destId="{712DE049-E793-480B-AD3F-183528C8DBB0}" srcOrd="0" destOrd="0" presId="urn:microsoft.com/office/officeart/2005/8/layout/orgChart1"/>
    <dgm:cxn modelId="{9B84C661-3AD6-4390-895C-64FD8928B980}" type="presOf" srcId="{2B118BBB-D843-42E0-8A72-800EB8E57854}" destId="{9A1BDE6D-F63E-44A9-B546-F6FB566021D3}" srcOrd="0" destOrd="0" presId="urn:microsoft.com/office/officeart/2005/8/layout/orgChart1"/>
    <dgm:cxn modelId="{A2E3F116-88F1-4206-804F-16F1E90B976D}" type="presOf" srcId="{C0BC0CAA-3853-48F1-90DA-4864E6D1BFA8}" destId="{151CCD83-50F0-4110-9497-26115DDCA3B9}" srcOrd="0" destOrd="0" presId="urn:microsoft.com/office/officeart/2005/8/layout/orgChart1"/>
    <dgm:cxn modelId="{00216865-4A71-46E7-A473-9E310D3AE8CF}" type="presOf" srcId="{5D724A45-8416-403A-846A-67D222F64FEB}" destId="{79A27C9B-0766-48A2-B767-FFCFA6355F3D}" srcOrd="0" destOrd="0" presId="urn:microsoft.com/office/officeart/2005/8/layout/orgChart1"/>
    <dgm:cxn modelId="{920D16B8-1525-4E82-87DB-3252B95F65AC}" type="presParOf" srcId="{0FBA4F10-6B3C-4B5C-BB8E-AC2FAD34D08F}" destId="{F2FD308B-F5DA-46E0-9474-B4E03BAB118E}" srcOrd="0" destOrd="0" presId="urn:microsoft.com/office/officeart/2005/8/layout/orgChart1"/>
    <dgm:cxn modelId="{527FE367-6FFB-4021-A22D-D65950625C6C}" type="presParOf" srcId="{F2FD308B-F5DA-46E0-9474-B4E03BAB118E}" destId="{D606C1EB-6241-493D-9C93-C21BB8DD298E}" srcOrd="0" destOrd="0" presId="urn:microsoft.com/office/officeart/2005/8/layout/orgChart1"/>
    <dgm:cxn modelId="{1C6AB64C-7074-45C3-BCAB-11A9E59949A3}" type="presParOf" srcId="{D606C1EB-6241-493D-9C93-C21BB8DD298E}" destId="{EE2AB050-6235-4992-9EFA-3B2AEC15AC6B}" srcOrd="0" destOrd="0" presId="urn:microsoft.com/office/officeart/2005/8/layout/orgChart1"/>
    <dgm:cxn modelId="{D6267362-205B-48F9-BBD1-585C1E6C82B1}" type="presParOf" srcId="{D606C1EB-6241-493D-9C93-C21BB8DD298E}" destId="{55AE658B-C3AD-4E79-8E64-D07EFD86E966}" srcOrd="1" destOrd="0" presId="urn:microsoft.com/office/officeart/2005/8/layout/orgChart1"/>
    <dgm:cxn modelId="{D3173ACF-EF75-4DA5-BB1A-5AAC10FFFCFB}" type="presParOf" srcId="{F2FD308B-F5DA-46E0-9474-B4E03BAB118E}" destId="{2D9A9618-1065-4F7B-873F-2FAAD3DF11FB}" srcOrd="1" destOrd="0" presId="urn:microsoft.com/office/officeart/2005/8/layout/orgChart1"/>
    <dgm:cxn modelId="{AD44CC92-B4F4-409A-848F-2235B5D09270}" type="presParOf" srcId="{2D9A9618-1065-4F7B-873F-2FAAD3DF11FB}" destId="{183BE953-B502-4590-B966-D8AD95E3805F}" srcOrd="0" destOrd="0" presId="urn:microsoft.com/office/officeart/2005/8/layout/orgChart1"/>
    <dgm:cxn modelId="{7475DC8B-1332-4124-97F3-F1C5D7575BFC}" type="presParOf" srcId="{2D9A9618-1065-4F7B-873F-2FAAD3DF11FB}" destId="{27B9D44E-BAA9-4C4C-BA6A-F6787C5095B4}" srcOrd="1" destOrd="0" presId="urn:microsoft.com/office/officeart/2005/8/layout/orgChart1"/>
    <dgm:cxn modelId="{17BDCB31-29FC-45F8-98C6-339D0751DB60}" type="presParOf" srcId="{27B9D44E-BAA9-4C4C-BA6A-F6787C5095B4}" destId="{194C2ACD-AE29-4B78-AD51-B1E424F09365}" srcOrd="0" destOrd="0" presId="urn:microsoft.com/office/officeart/2005/8/layout/orgChart1"/>
    <dgm:cxn modelId="{DE100131-65E1-4A12-998B-B49A61A0DA9A}" type="presParOf" srcId="{194C2ACD-AE29-4B78-AD51-B1E424F09365}" destId="{A2F973BD-E5D4-4562-AE41-9A2662E20A66}" srcOrd="0" destOrd="0" presId="urn:microsoft.com/office/officeart/2005/8/layout/orgChart1"/>
    <dgm:cxn modelId="{2EDE60B9-9CC0-4417-BD54-343A8DB0439B}" type="presParOf" srcId="{194C2ACD-AE29-4B78-AD51-B1E424F09365}" destId="{7DA1E3A6-4FE3-434D-BA52-F655E9C04179}" srcOrd="1" destOrd="0" presId="urn:microsoft.com/office/officeart/2005/8/layout/orgChart1"/>
    <dgm:cxn modelId="{1AED6149-8C6C-4C0A-B18C-A35806D5522A}" type="presParOf" srcId="{27B9D44E-BAA9-4C4C-BA6A-F6787C5095B4}" destId="{A775CE1C-4BC9-41EF-A322-A2E8B142D336}" srcOrd="1" destOrd="0" presId="urn:microsoft.com/office/officeart/2005/8/layout/orgChart1"/>
    <dgm:cxn modelId="{E3020A9B-67FB-47CE-BDA8-DF4EFDFA06A1}" type="presParOf" srcId="{A775CE1C-4BC9-41EF-A322-A2E8B142D336}" destId="{558B13C0-44CE-455C-A7BC-F0C478F2D27C}" srcOrd="0" destOrd="0" presId="urn:microsoft.com/office/officeart/2005/8/layout/orgChart1"/>
    <dgm:cxn modelId="{B49465AB-2BE3-4E88-9A8C-F8F84ACF008B}" type="presParOf" srcId="{A775CE1C-4BC9-41EF-A322-A2E8B142D336}" destId="{7B74120E-73A2-4D52-88BB-DE4E37FEA07B}" srcOrd="1" destOrd="0" presId="urn:microsoft.com/office/officeart/2005/8/layout/orgChart1"/>
    <dgm:cxn modelId="{7D1229F4-E489-45DF-B995-FB4C8391C9B9}" type="presParOf" srcId="{7B74120E-73A2-4D52-88BB-DE4E37FEA07B}" destId="{9DD84B73-4282-4F59-B880-53638E2C7C89}" srcOrd="0" destOrd="0" presId="urn:microsoft.com/office/officeart/2005/8/layout/orgChart1"/>
    <dgm:cxn modelId="{D011EF79-5DC3-4F7F-9282-8C2E914E5B25}" type="presParOf" srcId="{9DD84B73-4282-4F59-B880-53638E2C7C89}" destId="{DE1E07C0-54EA-42A0-976C-C21DD28A25F3}" srcOrd="0" destOrd="0" presId="urn:microsoft.com/office/officeart/2005/8/layout/orgChart1"/>
    <dgm:cxn modelId="{E70F6801-C7DA-400D-9467-BB8432A5B0F6}" type="presParOf" srcId="{9DD84B73-4282-4F59-B880-53638E2C7C89}" destId="{346FFFED-8797-4654-89BD-D482C3E3A1E2}" srcOrd="1" destOrd="0" presId="urn:microsoft.com/office/officeart/2005/8/layout/orgChart1"/>
    <dgm:cxn modelId="{77E74C8A-B58F-41AA-84D8-0C293C362403}" type="presParOf" srcId="{7B74120E-73A2-4D52-88BB-DE4E37FEA07B}" destId="{DF383101-B89D-42DC-B253-CCD1C9DF6094}" srcOrd="1" destOrd="0" presId="urn:microsoft.com/office/officeart/2005/8/layout/orgChart1"/>
    <dgm:cxn modelId="{4D4BFC61-10E8-491F-9B00-D3D474F9A730}" type="presParOf" srcId="{DF383101-B89D-42DC-B253-CCD1C9DF6094}" destId="{4B677F4A-12F5-4B24-AE26-AE34028223AD}" srcOrd="0" destOrd="0" presId="urn:microsoft.com/office/officeart/2005/8/layout/orgChart1"/>
    <dgm:cxn modelId="{99DFA1C5-2B8D-4823-A29D-9048237838EE}" type="presParOf" srcId="{DF383101-B89D-42DC-B253-CCD1C9DF6094}" destId="{C52138FE-446C-4CEB-A53C-8B1518D6EF1F}" srcOrd="1" destOrd="0" presId="urn:microsoft.com/office/officeart/2005/8/layout/orgChart1"/>
    <dgm:cxn modelId="{49F2D0B8-3AF1-4F1B-B2C6-8E1DBEE7C4C7}" type="presParOf" srcId="{C52138FE-446C-4CEB-A53C-8B1518D6EF1F}" destId="{55A4AED2-2B52-40EC-9399-7D43B8DD0E39}" srcOrd="0" destOrd="0" presId="urn:microsoft.com/office/officeart/2005/8/layout/orgChart1"/>
    <dgm:cxn modelId="{5C0259FE-C49C-4889-8CA2-6ED7581CD9CE}" type="presParOf" srcId="{55A4AED2-2B52-40EC-9399-7D43B8DD0E39}" destId="{93929061-9531-47E5-95F8-8905AFDA3591}" srcOrd="0" destOrd="0" presId="urn:microsoft.com/office/officeart/2005/8/layout/orgChart1"/>
    <dgm:cxn modelId="{F2CBAE66-933F-4046-B9CB-6F4729EF4ED3}" type="presParOf" srcId="{55A4AED2-2B52-40EC-9399-7D43B8DD0E39}" destId="{144CD013-A843-40F6-A872-52E5478EE316}" srcOrd="1" destOrd="0" presId="urn:microsoft.com/office/officeart/2005/8/layout/orgChart1"/>
    <dgm:cxn modelId="{B823E7E6-D55E-43CE-B4C8-324FF6E7E990}" type="presParOf" srcId="{C52138FE-446C-4CEB-A53C-8B1518D6EF1F}" destId="{532DCD11-85A6-4913-9865-9849DD262805}" srcOrd="1" destOrd="0" presId="urn:microsoft.com/office/officeart/2005/8/layout/orgChart1"/>
    <dgm:cxn modelId="{3F5B6C8A-3305-4410-B56F-C63F366FB263}" type="presParOf" srcId="{532DCD11-85A6-4913-9865-9849DD262805}" destId="{151CCD83-50F0-4110-9497-26115DDCA3B9}" srcOrd="0" destOrd="0" presId="urn:microsoft.com/office/officeart/2005/8/layout/orgChart1"/>
    <dgm:cxn modelId="{E1982776-9BA0-4AB7-AF92-17CDAB745E52}" type="presParOf" srcId="{532DCD11-85A6-4913-9865-9849DD262805}" destId="{7B9054EA-2E59-4E9E-BB9E-D0BCECC7AF7C}" srcOrd="1" destOrd="0" presId="urn:microsoft.com/office/officeart/2005/8/layout/orgChart1"/>
    <dgm:cxn modelId="{FF188A0A-4CCA-4B2E-9AFD-6ECBABD49667}" type="presParOf" srcId="{7B9054EA-2E59-4E9E-BB9E-D0BCECC7AF7C}" destId="{CA3A5CF2-AE77-4836-B226-AA630D896403}" srcOrd="0" destOrd="0" presId="urn:microsoft.com/office/officeart/2005/8/layout/orgChart1"/>
    <dgm:cxn modelId="{03084C78-0A08-4030-BC50-E13FD32DAF29}" type="presParOf" srcId="{CA3A5CF2-AE77-4836-B226-AA630D896403}" destId="{383BC4FD-39C5-44DA-8365-3D5E0F332FBB}" srcOrd="0" destOrd="0" presId="urn:microsoft.com/office/officeart/2005/8/layout/orgChart1"/>
    <dgm:cxn modelId="{D2D9D12E-A9B5-4247-80FE-58C193882F94}" type="presParOf" srcId="{CA3A5CF2-AE77-4836-B226-AA630D896403}" destId="{6B68C190-3281-4247-B685-48A9B6F877C6}" srcOrd="1" destOrd="0" presId="urn:microsoft.com/office/officeart/2005/8/layout/orgChart1"/>
    <dgm:cxn modelId="{4D57F4FE-EB73-4F39-AE27-FDB4D852A17F}" type="presParOf" srcId="{7B9054EA-2E59-4E9E-BB9E-D0BCECC7AF7C}" destId="{3A8AB1FA-45BC-4BC6-9FF9-927EE8F89BE7}" srcOrd="1" destOrd="0" presId="urn:microsoft.com/office/officeart/2005/8/layout/orgChart1"/>
    <dgm:cxn modelId="{65A8507A-2F7D-4305-A266-37D4F87BBF4F}" type="presParOf" srcId="{7B9054EA-2E59-4E9E-BB9E-D0BCECC7AF7C}" destId="{458BBFBF-C81E-4D77-86AD-46315207FD98}" srcOrd="2" destOrd="0" presId="urn:microsoft.com/office/officeart/2005/8/layout/orgChart1"/>
    <dgm:cxn modelId="{6B0682C6-65C8-4BC8-9E72-7BC8D7EB7020}" type="presParOf" srcId="{532DCD11-85A6-4913-9865-9849DD262805}" destId="{A2157778-9B6B-4982-8B6E-EDE7217709E6}" srcOrd="2" destOrd="0" presId="urn:microsoft.com/office/officeart/2005/8/layout/orgChart1"/>
    <dgm:cxn modelId="{C706F25C-C5C0-45FD-922C-5A68BC377A82}" type="presParOf" srcId="{532DCD11-85A6-4913-9865-9849DD262805}" destId="{C7947CEA-B014-4925-86F4-8FF1351F6D95}" srcOrd="3" destOrd="0" presId="urn:microsoft.com/office/officeart/2005/8/layout/orgChart1"/>
    <dgm:cxn modelId="{BCF3E3B6-3BE9-4EE5-A9D3-0DE24FD1E4BD}" type="presParOf" srcId="{C7947CEA-B014-4925-86F4-8FF1351F6D95}" destId="{268AC6D0-F8E9-40DC-B325-38BE4CA988B6}" srcOrd="0" destOrd="0" presId="urn:microsoft.com/office/officeart/2005/8/layout/orgChart1"/>
    <dgm:cxn modelId="{1DB796CB-2D0F-49E5-8D40-4386C7D26814}" type="presParOf" srcId="{268AC6D0-F8E9-40DC-B325-38BE4CA988B6}" destId="{F8B08D76-6C47-4585-BACC-4A006AA610E1}" srcOrd="0" destOrd="0" presId="urn:microsoft.com/office/officeart/2005/8/layout/orgChart1"/>
    <dgm:cxn modelId="{BD177F4B-FC26-4009-AAB6-170EECABD424}" type="presParOf" srcId="{268AC6D0-F8E9-40DC-B325-38BE4CA988B6}" destId="{E5F258B3-2DD6-4C50-A25B-AC85303E5AC9}" srcOrd="1" destOrd="0" presId="urn:microsoft.com/office/officeart/2005/8/layout/orgChart1"/>
    <dgm:cxn modelId="{7C528FC7-5414-4B14-A5EF-A1CDED2F5E61}" type="presParOf" srcId="{C7947CEA-B014-4925-86F4-8FF1351F6D95}" destId="{31BE66B6-60A3-46C1-A2A6-E3D3BEB139C8}" srcOrd="1" destOrd="0" presId="urn:microsoft.com/office/officeart/2005/8/layout/orgChart1"/>
    <dgm:cxn modelId="{8B8E5E92-3A1E-43B3-ADA1-F725FA3DBF69}" type="presParOf" srcId="{C7947CEA-B014-4925-86F4-8FF1351F6D95}" destId="{A439FDC6-753A-4ACA-BAAC-9235917E98F7}" srcOrd="2" destOrd="0" presId="urn:microsoft.com/office/officeart/2005/8/layout/orgChart1"/>
    <dgm:cxn modelId="{ADE97336-A9BB-40E6-B5F8-F11CB8BA0FE6}" type="presParOf" srcId="{C52138FE-446C-4CEB-A53C-8B1518D6EF1F}" destId="{104916A8-9C99-4636-88FE-F4CDB8B0F288}" srcOrd="2" destOrd="0" presId="urn:microsoft.com/office/officeart/2005/8/layout/orgChart1"/>
    <dgm:cxn modelId="{EB785AC6-5728-400C-9BFA-944BEB9088B5}" type="presParOf" srcId="{DF383101-B89D-42DC-B253-CCD1C9DF6094}" destId="{78B49EE1-A953-4CA9-91A6-0ACF8DC7C457}" srcOrd="2" destOrd="0" presId="urn:microsoft.com/office/officeart/2005/8/layout/orgChart1"/>
    <dgm:cxn modelId="{9400B7FD-55A1-4C41-A65C-AF3D3750F23E}" type="presParOf" srcId="{DF383101-B89D-42DC-B253-CCD1C9DF6094}" destId="{3270D517-48C4-42EC-82DF-20AD30D97CEA}" srcOrd="3" destOrd="0" presId="urn:microsoft.com/office/officeart/2005/8/layout/orgChart1"/>
    <dgm:cxn modelId="{173F02D7-5A57-4507-938B-F97F5F800299}" type="presParOf" srcId="{3270D517-48C4-42EC-82DF-20AD30D97CEA}" destId="{3F4DA386-3E08-461B-9A79-D9D97D21B8CA}" srcOrd="0" destOrd="0" presId="urn:microsoft.com/office/officeart/2005/8/layout/orgChart1"/>
    <dgm:cxn modelId="{53A22451-854E-4A97-8DEE-342727A3F06E}" type="presParOf" srcId="{3F4DA386-3E08-461B-9A79-D9D97D21B8CA}" destId="{844F06C3-D1A1-4734-8AB9-C5FC408B45E9}" srcOrd="0" destOrd="0" presId="urn:microsoft.com/office/officeart/2005/8/layout/orgChart1"/>
    <dgm:cxn modelId="{B1B31299-2EB7-4877-BFE5-D33D509830C5}" type="presParOf" srcId="{3F4DA386-3E08-461B-9A79-D9D97D21B8CA}" destId="{FE5BCD6D-0222-490A-95AD-1A751FABD263}" srcOrd="1" destOrd="0" presId="urn:microsoft.com/office/officeart/2005/8/layout/orgChart1"/>
    <dgm:cxn modelId="{1CD8A387-9A20-4C42-9800-5B6A3C7F51B1}" type="presParOf" srcId="{3270D517-48C4-42EC-82DF-20AD30D97CEA}" destId="{2EF9E086-EC2E-425D-9543-FA0E2571C937}" srcOrd="1" destOrd="0" presId="urn:microsoft.com/office/officeart/2005/8/layout/orgChart1"/>
    <dgm:cxn modelId="{B49BEA40-AA2A-4569-88C0-128A6DAF84DD}" type="presParOf" srcId="{2EF9E086-EC2E-425D-9543-FA0E2571C937}" destId="{88C8B171-F56F-4AA2-BCF0-072AC142BCC0}" srcOrd="0" destOrd="0" presId="urn:microsoft.com/office/officeart/2005/8/layout/orgChart1"/>
    <dgm:cxn modelId="{9F9FF7FB-050D-46A3-BB6B-C05EF2536A67}" type="presParOf" srcId="{2EF9E086-EC2E-425D-9543-FA0E2571C937}" destId="{A64A9339-9013-4175-BF01-3B0ADAA168EE}" srcOrd="1" destOrd="0" presId="urn:microsoft.com/office/officeart/2005/8/layout/orgChart1"/>
    <dgm:cxn modelId="{AE9F052F-E741-4744-8B8F-3FD50BF2051C}" type="presParOf" srcId="{A64A9339-9013-4175-BF01-3B0ADAA168EE}" destId="{DB0D884A-C4FC-4323-9A0A-28800D504D8D}" srcOrd="0" destOrd="0" presId="urn:microsoft.com/office/officeart/2005/8/layout/orgChart1"/>
    <dgm:cxn modelId="{A063AF98-F149-493A-8BC5-566DC4E392E2}" type="presParOf" srcId="{DB0D884A-C4FC-4323-9A0A-28800D504D8D}" destId="{26E2F12D-A4EB-4542-8790-A886C892FF08}" srcOrd="0" destOrd="0" presId="urn:microsoft.com/office/officeart/2005/8/layout/orgChart1"/>
    <dgm:cxn modelId="{1546CE36-9693-460C-BBDA-505242A70393}" type="presParOf" srcId="{DB0D884A-C4FC-4323-9A0A-28800D504D8D}" destId="{9A3217EE-ED24-4EA4-8D67-B32DB9390903}" srcOrd="1" destOrd="0" presId="urn:microsoft.com/office/officeart/2005/8/layout/orgChart1"/>
    <dgm:cxn modelId="{8DEF0759-DFFD-419B-BFFE-31B2A49DF0CB}" type="presParOf" srcId="{A64A9339-9013-4175-BF01-3B0ADAA168EE}" destId="{07161A43-C766-4A0A-B59F-02947D977381}" srcOrd="1" destOrd="0" presId="urn:microsoft.com/office/officeart/2005/8/layout/orgChart1"/>
    <dgm:cxn modelId="{0904C2A1-1A71-4114-88BA-D40F3E118CE1}" type="presParOf" srcId="{A64A9339-9013-4175-BF01-3B0ADAA168EE}" destId="{EC2F51B6-BB0F-4F02-81BC-463193CA7283}" srcOrd="2" destOrd="0" presId="urn:microsoft.com/office/officeart/2005/8/layout/orgChart1"/>
    <dgm:cxn modelId="{49814D4D-1EEE-4D35-B99A-42231E69556A}" type="presParOf" srcId="{2EF9E086-EC2E-425D-9543-FA0E2571C937}" destId="{461759D0-3931-4088-8AD1-5183E0C0F29B}" srcOrd="2" destOrd="0" presId="urn:microsoft.com/office/officeart/2005/8/layout/orgChart1"/>
    <dgm:cxn modelId="{B1262327-7394-4F66-B02C-F388F5E43FF5}" type="presParOf" srcId="{2EF9E086-EC2E-425D-9543-FA0E2571C937}" destId="{3E1149FF-EF20-45EC-B9EF-02F831827A06}" srcOrd="3" destOrd="0" presId="urn:microsoft.com/office/officeart/2005/8/layout/orgChart1"/>
    <dgm:cxn modelId="{86436BAB-8F37-4E5B-B81A-5212AB8E07CE}" type="presParOf" srcId="{3E1149FF-EF20-45EC-B9EF-02F831827A06}" destId="{721CE600-A998-4790-AEE5-BE3C895F782C}" srcOrd="0" destOrd="0" presId="urn:microsoft.com/office/officeart/2005/8/layout/orgChart1"/>
    <dgm:cxn modelId="{9ACB5F9B-C0DE-47C5-81F4-66F9605B4057}" type="presParOf" srcId="{721CE600-A998-4790-AEE5-BE3C895F782C}" destId="{FA5460B7-F2C6-4079-843D-CFA6C5982384}" srcOrd="0" destOrd="0" presId="urn:microsoft.com/office/officeart/2005/8/layout/orgChart1"/>
    <dgm:cxn modelId="{85F319AF-11AB-4C4B-A296-64388BFD9EB8}" type="presParOf" srcId="{721CE600-A998-4790-AEE5-BE3C895F782C}" destId="{A5149936-CACE-49EB-8894-B0148CD291C6}" srcOrd="1" destOrd="0" presId="urn:microsoft.com/office/officeart/2005/8/layout/orgChart1"/>
    <dgm:cxn modelId="{7D6521EE-6F1B-438C-99B7-5BA95FD91D38}" type="presParOf" srcId="{3E1149FF-EF20-45EC-B9EF-02F831827A06}" destId="{77F12921-9C89-4529-8B63-4CE0C8BE2546}" srcOrd="1" destOrd="0" presId="urn:microsoft.com/office/officeart/2005/8/layout/orgChart1"/>
    <dgm:cxn modelId="{593609F4-2A6D-4A42-9FFF-9D0BD6B68A0C}" type="presParOf" srcId="{3E1149FF-EF20-45EC-B9EF-02F831827A06}" destId="{25F02C83-0519-4DF2-8407-5D626871774F}" srcOrd="2" destOrd="0" presId="urn:microsoft.com/office/officeart/2005/8/layout/orgChart1"/>
    <dgm:cxn modelId="{72442F03-4C88-4E9E-91B7-E80352DD7C2B}" type="presParOf" srcId="{2EF9E086-EC2E-425D-9543-FA0E2571C937}" destId="{5CCC9681-1BFE-47F2-B6FF-103AEC18E6AC}" srcOrd="4" destOrd="0" presId="urn:microsoft.com/office/officeart/2005/8/layout/orgChart1"/>
    <dgm:cxn modelId="{EB1DE06D-8ACC-4D92-B7A2-B7104A4D71C5}" type="presParOf" srcId="{2EF9E086-EC2E-425D-9543-FA0E2571C937}" destId="{4410EA49-A76F-4F86-98E1-6EA7F2E41DFC}" srcOrd="5" destOrd="0" presId="urn:microsoft.com/office/officeart/2005/8/layout/orgChart1"/>
    <dgm:cxn modelId="{5698B551-A440-4B77-BA90-6BD968557C64}" type="presParOf" srcId="{4410EA49-A76F-4F86-98E1-6EA7F2E41DFC}" destId="{46DF9310-BDCF-409F-AC5B-8B01DE5C4889}" srcOrd="0" destOrd="0" presId="urn:microsoft.com/office/officeart/2005/8/layout/orgChart1"/>
    <dgm:cxn modelId="{BC61A5E9-E869-4E3C-AE38-223B7E38179D}" type="presParOf" srcId="{46DF9310-BDCF-409F-AC5B-8B01DE5C4889}" destId="{007F0051-0440-4814-A02A-7B72D8C688B1}" srcOrd="0" destOrd="0" presId="urn:microsoft.com/office/officeart/2005/8/layout/orgChart1"/>
    <dgm:cxn modelId="{002B2F29-6A46-47F3-86CB-193E3E15BD3B}" type="presParOf" srcId="{46DF9310-BDCF-409F-AC5B-8B01DE5C4889}" destId="{FECBF60F-6947-49A2-BBC5-86997D821BB1}" srcOrd="1" destOrd="0" presId="urn:microsoft.com/office/officeart/2005/8/layout/orgChart1"/>
    <dgm:cxn modelId="{1F3BA12D-E89F-47C5-8465-096E81FB5463}" type="presParOf" srcId="{4410EA49-A76F-4F86-98E1-6EA7F2E41DFC}" destId="{77841592-EF7A-4F01-8BB9-ADABBF6FA661}" srcOrd="1" destOrd="0" presId="urn:microsoft.com/office/officeart/2005/8/layout/orgChart1"/>
    <dgm:cxn modelId="{DAFC57D7-B8A3-45B1-8FEB-88699AC1EF1E}" type="presParOf" srcId="{4410EA49-A76F-4F86-98E1-6EA7F2E41DFC}" destId="{3A88638F-07D2-4F41-9492-B528725E16F8}" srcOrd="2" destOrd="0" presId="urn:microsoft.com/office/officeart/2005/8/layout/orgChart1"/>
    <dgm:cxn modelId="{5F2D154A-0EC8-4577-8BC2-BF8F0A71ECDF}" type="presParOf" srcId="{3270D517-48C4-42EC-82DF-20AD30D97CEA}" destId="{22C32C93-0C78-49D7-A0B5-219B97753036}" srcOrd="2" destOrd="0" presId="urn:microsoft.com/office/officeart/2005/8/layout/orgChart1"/>
    <dgm:cxn modelId="{A46D6532-0C5F-4326-B2AC-42562A6397AA}" type="presParOf" srcId="{7B74120E-73A2-4D52-88BB-DE4E37FEA07B}" destId="{AEE7C41C-3E94-48E3-9D6C-E5291B1D5E09}" srcOrd="2" destOrd="0" presId="urn:microsoft.com/office/officeart/2005/8/layout/orgChart1"/>
    <dgm:cxn modelId="{178E733A-BFC6-493A-8AF0-73232E1BB705}" type="presParOf" srcId="{A775CE1C-4BC9-41EF-A322-A2E8B142D336}" destId="{FF0D9A6C-3A7B-4A40-87C4-0AB3ACC39E81}" srcOrd="2" destOrd="0" presId="urn:microsoft.com/office/officeart/2005/8/layout/orgChart1"/>
    <dgm:cxn modelId="{E244205E-75D2-43B9-B73B-E92EB12E06EC}" type="presParOf" srcId="{A775CE1C-4BC9-41EF-A322-A2E8B142D336}" destId="{C6F0CBD7-18F9-49A8-B8A1-36579F79ADF8}" srcOrd="3" destOrd="0" presId="urn:microsoft.com/office/officeart/2005/8/layout/orgChart1"/>
    <dgm:cxn modelId="{BB4EFFEC-5971-45E2-AB91-92F6B90697BB}" type="presParOf" srcId="{C6F0CBD7-18F9-49A8-B8A1-36579F79ADF8}" destId="{1BA444AD-FBDB-4554-B6A6-25FB423E99BE}" srcOrd="0" destOrd="0" presId="urn:microsoft.com/office/officeart/2005/8/layout/orgChart1"/>
    <dgm:cxn modelId="{BD4D0E4F-1E15-446F-9698-8CAD90943ACE}" type="presParOf" srcId="{1BA444AD-FBDB-4554-B6A6-25FB423E99BE}" destId="{712DE049-E793-480B-AD3F-183528C8DBB0}" srcOrd="0" destOrd="0" presId="urn:microsoft.com/office/officeart/2005/8/layout/orgChart1"/>
    <dgm:cxn modelId="{9F17BE88-1C7C-44A9-9CC5-9DCD5568E1BA}" type="presParOf" srcId="{1BA444AD-FBDB-4554-B6A6-25FB423E99BE}" destId="{2DD22A6F-D4A7-4F29-9DF7-9297BFC5C2AF}" srcOrd="1" destOrd="0" presId="urn:microsoft.com/office/officeart/2005/8/layout/orgChart1"/>
    <dgm:cxn modelId="{246075A4-D2EF-4D6C-A29C-1D3EB62CF68B}" type="presParOf" srcId="{C6F0CBD7-18F9-49A8-B8A1-36579F79ADF8}" destId="{BB5F3B09-0608-41F1-A8DD-80B8095F84B2}" srcOrd="1" destOrd="0" presId="urn:microsoft.com/office/officeart/2005/8/layout/orgChart1"/>
    <dgm:cxn modelId="{8589E96E-CD24-4257-A519-620E7A17E38C}" type="presParOf" srcId="{BB5F3B09-0608-41F1-A8DD-80B8095F84B2}" destId="{96D70B66-8DB3-48EE-8B2B-A93623A01AB5}" srcOrd="0" destOrd="0" presId="urn:microsoft.com/office/officeart/2005/8/layout/orgChart1"/>
    <dgm:cxn modelId="{85F86545-4557-41B2-A048-0D2532593AAE}" type="presParOf" srcId="{BB5F3B09-0608-41F1-A8DD-80B8095F84B2}" destId="{5EBB082B-E10C-47D2-9BEB-557E42D8D918}" srcOrd="1" destOrd="0" presId="urn:microsoft.com/office/officeart/2005/8/layout/orgChart1"/>
    <dgm:cxn modelId="{7AC62034-224E-4797-8AD8-AE571ACDCE3A}" type="presParOf" srcId="{5EBB082B-E10C-47D2-9BEB-557E42D8D918}" destId="{F177FCE1-8827-411C-AC39-A453B22D7102}" srcOrd="0" destOrd="0" presId="urn:microsoft.com/office/officeart/2005/8/layout/orgChart1"/>
    <dgm:cxn modelId="{B7843F56-3E5E-4FB9-8238-9F7AD79F586C}" type="presParOf" srcId="{F177FCE1-8827-411C-AC39-A453B22D7102}" destId="{79A27C9B-0766-48A2-B767-FFCFA6355F3D}" srcOrd="0" destOrd="0" presId="urn:microsoft.com/office/officeart/2005/8/layout/orgChart1"/>
    <dgm:cxn modelId="{DBE7EBFF-711E-449B-B690-AF39FE6A2BC6}" type="presParOf" srcId="{F177FCE1-8827-411C-AC39-A453B22D7102}" destId="{DAB1A021-F421-4FF9-A748-622F02A8FFD6}" srcOrd="1" destOrd="0" presId="urn:microsoft.com/office/officeart/2005/8/layout/orgChart1"/>
    <dgm:cxn modelId="{315AA505-219B-45AB-86BF-0211FCB45734}" type="presParOf" srcId="{5EBB082B-E10C-47D2-9BEB-557E42D8D918}" destId="{009E3D6E-E072-4258-8996-0AA1F48B5147}" srcOrd="1" destOrd="0" presId="urn:microsoft.com/office/officeart/2005/8/layout/orgChart1"/>
    <dgm:cxn modelId="{B54BE379-849A-4F70-AFDF-8A968AC4682C}" type="presParOf" srcId="{5EBB082B-E10C-47D2-9BEB-557E42D8D918}" destId="{B4698AD7-0B5F-4E00-BCA1-B084F52ECC79}" srcOrd="2" destOrd="0" presId="urn:microsoft.com/office/officeart/2005/8/layout/orgChart1"/>
    <dgm:cxn modelId="{7ACD9208-8B2A-4A95-80DD-431B4AAD28FC}" type="presParOf" srcId="{C6F0CBD7-18F9-49A8-B8A1-36579F79ADF8}" destId="{1A1532E8-A22A-46BB-90B4-98514104B7AB}" srcOrd="2" destOrd="0" presId="urn:microsoft.com/office/officeart/2005/8/layout/orgChart1"/>
    <dgm:cxn modelId="{22B66B21-110C-4151-BBA7-71DBA72F2849}" type="presParOf" srcId="{A775CE1C-4BC9-41EF-A322-A2E8B142D336}" destId="{61D134F2-F30B-42D4-AA7E-3C8A198CD3AF}" srcOrd="4" destOrd="0" presId="urn:microsoft.com/office/officeart/2005/8/layout/orgChart1"/>
    <dgm:cxn modelId="{8188575E-2936-44EC-A7A1-0CE476440A5D}" type="presParOf" srcId="{A775CE1C-4BC9-41EF-A322-A2E8B142D336}" destId="{5A39B77F-AAB1-4BC6-9C75-67832BE4B5B2}" srcOrd="5" destOrd="0" presId="urn:microsoft.com/office/officeart/2005/8/layout/orgChart1"/>
    <dgm:cxn modelId="{7D4A8449-824F-4A81-A932-0CD947D206B1}" type="presParOf" srcId="{5A39B77F-AAB1-4BC6-9C75-67832BE4B5B2}" destId="{6F8D597D-3DD0-461B-87D7-EA8CCAE31220}" srcOrd="0" destOrd="0" presId="urn:microsoft.com/office/officeart/2005/8/layout/orgChart1"/>
    <dgm:cxn modelId="{48EB3E01-6D1D-4863-9BB6-46BFE4F3ABED}" type="presParOf" srcId="{6F8D597D-3DD0-461B-87D7-EA8CCAE31220}" destId="{9A1BDE6D-F63E-44A9-B546-F6FB566021D3}" srcOrd="0" destOrd="0" presId="urn:microsoft.com/office/officeart/2005/8/layout/orgChart1"/>
    <dgm:cxn modelId="{E92E1451-9633-4D76-98FE-40E049228DA3}" type="presParOf" srcId="{6F8D597D-3DD0-461B-87D7-EA8CCAE31220}" destId="{190B4781-F618-40FD-B594-2E70BAB01F6F}" srcOrd="1" destOrd="0" presId="urn:microsoft.com/office/officeart/2005/8/layout/orgChart1"/>
    <dgm:cxn modelId="{80543256-91D1-4EB9-8DAC-ED2217E56996}" type="presParOf" srcId="{5A39B77F-AAB1-4BC6-9C75-67832BE4B5B2}" destId="{14D91AD8-F30D-462C-8114-9D1096784FED}" srcOrd="1" destOrd="0" presId="urn:microsoft.com/office/officeart/2005/8/layout/orgChart1"/>
    <dgm:cxn modelId="{3048898E-8832-44D7-AA6A-302D40C05ACD}" type="presParOf" srcId="{14D91AD8-F30D-462C-8114-9D1096784FED}" destId="{1065FBFF-DDFA-4AF3-91AB-BFDB62A360D9}" srcOrd="0" destOrd="0" presId="urn:microsoft.com/office/officeart/2005/8/layout/orgChart1"/>
    <dgm:cxn modelId="{2F3E810F-F4AD-4367-8DC7-33B2A7BB0EF4}" type="presParOf" srcId="{14D91AD8-F30D-462C-8114-9D1096784FED}" destId="{A182A6A8-029B-4548-B185-8FF976DF5063}" srcOrd="1" destOrd="0" presId="urn:microsoft.com/office/officeart/2005/8/layout/orgChart1"/>
    <dgm:cxn modelId="{8620BF50-A6A1-40AB-B53B-36872B907193}" type="presParOf" srcId="{A182A6A8-029B-4548-B185-8FF976DF5063}" destId="{67D3BFE6-FEEB-4CDF-8D11-CB935109D56C}" srcOrd="0" destOrd="0" presId="urn:microsoft.com/office/officeart/2005/8/layout/orgChart1"/>
    <dgm:cxn modelId="{E28AD807-C8B1-4664-B8DA-2CE0DE29069C}" type="presParOf" srcId="{67D3BFE6-FEEB-4CDF-8D11-CB935109D56C}" destId="{36414E22-B18F-42E1-AFCD-BB293E10E0CB}" srcOrd="0" destOrd="0" presId="urn:microsoft.com/office/officeart/2005/8/layout/orgChart1"/>
    <dgm:cxn modelId="{864C2805-E66D-411F-8003-11DBC7F54162}" type="presParOf" srcId="{67D3BFE6-FEEB-4CDF-8D11-CB935109D56C}" destId="{FAE2A438-73ED-4663-A56B-9C9D74FFB024}" srcOrd="1" destOrd="0" presId="urn:microsoft.com/office/officeart/2005/8/layout/orgChart1"/>
    <dgm:cxn modelId="{998A63E7-D993-4F1E-962F-B6D63FE42CC3}" type="presParOf" srcId="{A182A6A8-029B-4548-B185-8FF976DF5063}" destId="{D939CC3B-8684-4252-9AD6-D64BE8528603}" srcOrd="1" destOrd="0" presId="urn:microsoft.com/office/officeart/2005/8/layout/orgChart1"/>
    <dgm:cxn modelId="{57A14E3B-CB7E-460B-BB0C-01A2F0BD90FD}" type="presParOf" srcId="{D939CC3B-8684-4252-9AD6-D64BE8528603}" destId="{34F62DD5-1052-43B3-8EBB-DAEFA03131F2}" srcOrd="0" destOrd="0" presId="urn:microsoft.com/office/officeart/2005/8/layout/orgChart1"/>
    <dgm:cxn modelId="{64074D49-B133-41BC-8053-27875F1D615B}" type="presParOf" srcId="{D939CC3B-8684-4252-9AD6-D64BE8528603}" destId="{563A623F-0442-4802-B8BE-A5B4C7B9F6FC}" srcOrd="1" destOrd="0" presId="urn:microsoft.com/office/officeart/2005/8/layout/orgChart1"/>
    <dgm:cxn modelId="{6AAF0134-217D-4FAE-8B7F-C875670E3DF6}" type="presParOf" srcId="{563A623F-0442-4802-B8BE-A5B4C7B9F6FC}" destId="{41497732-399E-48B3-8C36-9FF399F8E894}" srcOrd="0" destOrd="0" presId="urn:microsoft.com/office/officeart/2005/8/layout/orgChart1"/>
    <dgm:cxn modelId="{BFDBE42C-3372-4BE7-B1FD-2EBE68154E30}" type="presParOf" srcId="{41497732-399E-48B3-8C36-9FF399F8E894}" destId="{B0B0C68B-DA16-4B12-8F97-FE7853EDA1DE}" srcOrd="0" destOrd="0" presId="urn:microsoft.com/office/officeart/2005/8/layout/orgChart1"/>
    <dgm:cxn modelId="{7B60686D-71E8-400C-8224-C596CC061066}" type="presParOf" srcId="{41497732-399E-48B3-8C36-9FF399F8E894}" destId="{8E412BDD-BD39-466F-B64B-9D4C39F0DA48}" srcOrd="1" destOrd="0" presId="urn:microsoft.com/office/officeart/2005/8/layout/orgChart1"/>
    <dgm:cxn modelId="{42B1574D-1C00-4FA9-A0F2-E4F8030C4681}" type="presParOf" srcId="{563A623F-0442-4802-B8BE-A5B4C7B9F6FC}" destId="{DF2FC5A4-DBF3-4FE9-ADA6-205BA3F8CA91}" srcOrd="1" destOrd="0" presId="urn:microsoft.com/office/officeart/2005/8/layout/orgChart1"/>
    <dgm:cxn modelId="{A25C3C8A-E153-4EEA-B51A-F3F73EF1A950}" type="presParOf" srcId="{563A623F-0442-4802-B8BE-A5B4C7B9F6FC}" destId="{36215681-E2F3-41DA-93F9-B6AD207BD2AA}" srcOrd="2" destOrd="0" presId="urn:microsoft.com/office/officeart/2005/8/layout/orgChart1"/>
    <dgm:cxn modelId="{6262A6CB-B1A9-48C5-BC04-5CE509994DD8}" type="presParOf" srcId="{D939CC3B-8684-4252-9AD6-D64BE8528603}" destId="{B2D38C96-EDAD-486F-A419-DE124EA8DE69}" srcOrd="2" destOrd="0" presId="urn:microsoft.com/office/officeart/2005/8/layout/orgChart1"/>
    <dgm:cxn modelId="{888BCFF6-E13C-4D52-AEFD-7E1ED475695D}" type="presParOf" srcId="{D939CC3B-8684-4252-9AD6-D64BE8528603}" destId="{06766F9F-7572-447E-B2E8-C92C41BC5C45}" srcOrd="3" destOrd="0" presId="urn:microsoft.com/office/officeart/2005/8/layout/orgChart1"/>
    <dgm:cxn modelId="{98502EC9-D3B7-478B-9583-B4A3511DD9E6}" type="presParOf" srcId="{06766F9F-7572-447E-B2E8-C92C41BC5C45}" destId="{2F345E76-6858-41A2-AF66-3E2C655CB78B}" srcOrd="0" destOrd="0" presId="urn:microsoft.com/office/officeart/2005/8/layout/orgChart1"/>
    <dgm:cxn modelId="{0CBDB2C3-400B-43FE-9A5A-D76ECDADE331}" type="presParOf" srcId="{2F345E76-6858-41A2-AF66-3E2C655CB78B}" destId="{1E186E43-56D7-4F5A-9A17-0F9567F84B52}" srcOrd="0" destOrd="0" presId="urn:microsoft.com/office/officeart/2005/8/layout/orgChart1"/>
    <dgm:cxn modelId="{B704F8BA-4B1F-4AC5-9490-D420C15003A1}" type="presParOf" srcId="{2F345E76-6858-41A2-AF66-3E2C655CB78B}" destId="{B5FFA68C-A420-4E2D-81A6-B3BCF4097854}" srcOrd="1" destOrd="0" presId="urn:microsoft.com/office/officeart/2005/8/layout/orgChart1"/>
    <dgm:cxn modelId="{7D41A5B2-253F-4931-AC84-66B786A84FA9}" type="presParOf" srcId="{06766F9F-7572-447E-B2E8-C92C41BC5C45}" destId="{A7933785-DA22-4F35-818D-76489A222D10}" srcOrd="1" destOrd="0" presId="urn:microsoft.com/office/officeart/2005/8/layout/orgChart1"/>
    <dgm:cxn modelId="{B53F94BD-EC6F-44FC-84EC-F43817F1A0AF}" type="presParOf" srcId="{06766F9F-7572-447E-B2E8-C92C41BC5C45}" destId="{4BFE03D1-A5F2-4535-A9EC-737A4C195AD5}" srcOrd="2" destOrd="0" presId="urn:microsoft.com/office/officeart/2005/8/layout/orgChart1"/>
    <dgm:cxn modelId="{542C47E7-F63A-40A2-9D93-154D196A1420}" type="presParOf" srcId="{A182A6A8-029B-4548-B185-8FF976DF5063}" destId="{093531FF-7F41-4ABC-A370-55F650E283D3}" srcOrd="2" destOrd="0" presId="urn:microsoft.com/office/officeart/2005/8/layout/orgChart1"/>
    <dgm:cxn modelId="{D5D81E97-5799-4395-B95B-41FA5E17D267}" type="presParOf" srcId="{14D91AD8-F30D-462C-8114-9D1096784FED}" destId="{932D3C89-6B17-4A87-AEDB-DCE76B9D6F36}" srcOrd="2" destOrd="0" presId="urn:microsoft.com/office/officeart/2005/8/layout/orgChart1"/>
    <dgm:cxn modelId="{B626A9A4-13BE-43B2-ADDB-9D9C6D2710F5}" type="presParOf" srcId="{14D91AD8-F30D-462C-8114-9D1096784FED}" destId="{76FFCF6D-6B4F-498A-B2A3-D3D4A5ADB8D4}" srcOrd="3" destOrd="0" presId="urn:microsoft.com/office/officeart/2005/8/layout/orgChart1"/>
    <dgm:cxn modelId="{44425C61-A284-411C-B9E3-7ADC34CF8C95}" type="presParOf" srcId="{76FFCF6D-6B4F-498A-B2A3-D3D4A5ADB8D4}" destId="{68DE5D6C-1CC5-40D8-8B86-E85E95721EC8}" srcOrd="0" destOrd="0" presId="urn:microsoft.com/office/officeart/2005/8/layout/orgChart1"/>
    <dgm:cxn modelId="{1A0C8B1B-F59B-4CD2-9C3B-3888461E1A78}" type="presParOf" srcId="{68DE5D6C-1CC5-40D8-8B86-E85E95721EC8}" destId="{EFB10B4D-C2E2-4C12-93E1-11EEC999F6F5}" srcOrd="0" destOrd="0" presId="urn:microsoft.com/office/officeart/2005/8/layout/orgChart1"/>
    <dgm:cxn modelId="{B394E41D-B768-444F-9F56-FD851CBA21F5}" type="presParOf" srcId="{68DE5D6C-1CC5-40D8-8B86-E85E95721EC8}" destId="{4545232F-77AE-4609-A7AB-108A88459780}" srcOrd="1" destOrd="0" presId="urn:microsoft.com/office/officeart/2005/8/layout/orgChart1"/>
    <dgm:cxn modelId="{48B2994F-992F-4697-B2C0-ACD5BFA02262}" type="presParOf" srcId="{76FFCF6D-6B4F-498A-B2A3-D3D4A5ADB8D4}" destId="{5421DD2A-7E03-4443-9E1B-E95046D9E908}" srcOrd="1" destOrd="0" presId="urn:microsoft.com/office/officeart/2005/8/layout/orgChart1"/>
    <dgm:cxn modelId="{451FEFD3-2003-40CF-A557-112012D50A65}" type="presParOf" srcId="{76FFCF6D-6B4F-498A-B2A3-D3D4A5ADB8D4}" destId="{02146A89-DD7C-4A59-AF43-0A38F9EFA6CB}" srcOrd="2" destOrd="0" presId="urn:microsoft.com/office/officeart/2005/8/layout/orgChart1"/>
    <dgm:cxn modelId="{F23D433C-6BDD-4B36-9168-147CA41BCD74}" type="presParOf" srcId="{5A39B77F-AAB1-4BC6-9C75-67832BE4B5B2}" destId="{CE083301-65DD-4B61-8E8E-02BCB422212F}" srcOrd="2" destOrd="0" presId="urn:microsoft.com/office/officeart/2005/8/layout/orgChart1"/>
    <dgm:cxn modelId="{84E6D13A-9F57-41C2-B125-61719655FAFE}" type="presParOf" srcId="{A775CE1C-4BC9-41EF-A322-A2E8B142D336}" destId="{3A0459FA-C8BE-407E-A460-CA861E4292F1}" srcOrd="6" destOrd="0" presId="urn:microsoft.com/office/officeart/2005/8/layout/orgChart1"/>
    <dgm:cxn modelId="{B5163233-9CBD-4EAA-88A4-510867F26A99}" type="presParOf" srcId="{A775CE1C-4BC9-41EF-A322-A2E8B142D336}" destId="{722CC0CC-C822-4F07-BABB-76468935D635}" srcOrd="7" destOrd="0" presId="urn:microsoft.com/office/officeart/2005/8/layout/orgChart1"/>
    <dgm:cxn modelId="{D53D01EF-F6DF-4EC7-95C6-C4CE98803F6E}" type="presParOf" srcId="{722CC0CC-C822-4F07-BABB-76468935D635}" destId="{4AAC1E95-0A32-4C79-8847-022845591922}" srcOrd="0" destOrd="0" presId="urn:microsoft.com/office/officeart/2005/8/layout/orgChart1"/>
    <dgm:cxn modelId="{FB672A82-EA9D-4D9C-9D9A-0F7633B5C220}" type="presParOf" srcId="{4AAC1E95-0A32-4C79-8847-022845591922}" destId="{BDD90FF4-5599-4AB0-807E-7A3A6E8AE7BA}" srcOrd="0" destOrd="0" presId="urn:microsoft.com/office/officeart/2005/8/layout/orgChart1"/>
    <dgm:cxn modelId="{510A2C5F-84C0-4464-A452-C5D606C3B9F8}" type="presParOf" srcId="{4AAC1E95-0A32-4C79-8847-022845591922}" destId="{F80319B1-A056-44FE-951E-49FD404E8C7A}" srcOrd="1" destOrd="0" presId="urn:microsoft.com/office/officeart/2005/8/layout/orgChart1"/>
    <dgm:cxn modelId="{0F539B3B-CAA4-4FBC-BABE-0F51AA209DE8}" type="presParOf" srcId="{722CC0CC-C822-4F07-BABB-76468935D635}" destId="{20AEF90C-6FB2-4F2C-909B-54659AC708AC}" srcOrd="1" destOrd="0" presId="urn:microsoft.com/office/officeart/2005/8/layout/orgChart1"/>
    <dgm:cxn modelId="{DA5B8738-37C0-4AC2-B492-0280DC8E3544}" type="presParOf" srcId="{722CC0CC-C822-4F07-BABB-76468935D635}" destId="{02840BCB-D21E-48D6-B994-89035D9FFB30}" srcOrd="2" destOrd="0" presId="urn:microsoft.com/office/officeart/2005/8/layout/orgChart1"/>
    <dgm:cxn modelId="{057D155E-E918-4FB3-B12B-2E19F2D5E5AC}" type="presParOf" srcId="{27B9D44E-BAA9-4C4C-BA6A-F6787C5095B4}" destId="{EA06733D-673F-4382-81A6-54A8BA65A1DB}" srcOrd="2" destOrd="0" presId="urn:microsoft.com/office/officeart/2005/8/layout/orgChart1"/>
    <dgm:cxn modelId="{959E94E8-F851-49A1-8093-AA44D008F9B0}" type="presParOf" srcId="{F2FD308B-F5DA-46E0-9474-B4E03BAB118E}" destId="{475671C2-D21E-4A5B-8578-339EE4DBBF9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459FA-C8BE-407E-A460-CA861E4292F1}">
      <dsp:nvSpPr>
        <dsp:cNvPr id="0" name=""/>
        <dsp:cNvSpPr/>
      </dsp:nvSpPr>
      <dsp:spPr>
        <a:xfrm>
          <a:off x="4408031" y="1378698"/>
          <a:ext cx="275225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2752253" y="119415"/>
              </a:lnTo>
              <a:lnTo>
                <a:pt x="275225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D3C89-6B17-4A87-AEDB-DCE76B9D6F36}">
      <dsp:nvSpPr>
        <dsp:cNvPr id="0" name=""/>
        <dsp:cNvSpPr/>
      </dsp:nvSpPr>
      <dsp:spPr>
        <a:xfrm>
          <a:off x="5784158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38C96-EDAD-486F-A419-DE124EA8DE69}">
      <dsp:nvSpPr>
        <dsp:cNvPr id="0" name=""/>
        <dsp:cNvSpPr/>
      </dsp:nvSpPr>
      <dsp:spPr>
        <a:xfrm>
          <a:off x="4641177" y="2993657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62DD5-1052-43B3-8EBB-DAEFA03131F2}">
      <dsp:nvSpPr>
        <dsp:cNvPr id="0" name=""/>
        <dsp:cNvSpPr/>
      </dsp:nvSpPr>
      <dsp:spPr>
        <a:xfrm>
          <a:off x="4641177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65FBFF-DDFA-4AF3-91AB-BFDB62A360D9}">
      <dsp:nvSpPr>
        <dsp:cNvPr id="0" name=""/>
        <dsp:cNvSpPr/>
      </dsp:nvSpPr>
      <dsp:spPr>
        <a:xfrm>
          <a:off x="5096095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134F2-F30B-42D4-AA7E-3C8A198CD3AF}">
      <dsp:nvSpPr>
        <dsp:cNvPr id="0" name=""/>
        <dsp:cNvSpPr/>
      </dsp:nvSpPr>
      <dsp:spPr>
        <a:xfrm>
          <a:off x="4408031" y="1378698"/>
          <a:ext cx="1376126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1376126" y="119415"/>
              </a:lnTo>
              <a:lnTo>
                <a:pt x="1376126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D70B66-8DB3-48EE-8B2B-A93623A01AB5}">
      <dsp:nvSpPr>
        <dsp:cNvPr id="0" name=""/>
        <dsp:cNvSpPr/>
      </dsp:nvSpPr>
      <dsp:spPr>
        <a:xfrm>
          <a:off x="3215884" y="2207775"/>
          <a:ext cx="91440" cy="501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1558"/>
              </a:lnTo>
              <a:lnTo>
                <a:pt x="54272" y="501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D9A6C-3A7B-4A40-87C4-0AB3ACC39E81}">
      <dsp:nvSpPr>
        <dsp:cNvPr id="0" name=""/>
        <dsp:cNvSpPr/>
      </dsp:nvSpPr>
      <dsp:spPr>
        <a:xfrm>
          <a:off x="3716522" y="1378698"/>
          <a:ext cx="691509" cy="260429"/>
        </a:xfrm>
        <a:custGeom>
          <a:avLst/>
          <a:gdLst/>
          <a:ahLst/>
          <a:cxnLst/>
          <a:rect l="0" t="0" r="0" b="0"/>
          <a:pathLst>
            <a:path>
              <a:moveTo>
                <a:pt x="691509" y="0"/>
              </a:moveTo>
              <a:lnTo>
                <a:pt x="691509" y="141013"/>
              </a:lnTo>
              <a:lnTo>
                <a:pt x="0" y="141013"/>
              </a:lnTo>
              <a:lnTo>
                <a:pt x="0" y="260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C9681-1BFE-47F2-B6FF-103AEC18E6AC}">
      <dsp:nvSpPr>
        <dsp:cNvPr id="0" name=""/>
        <dsp:cNvSpPr/>
      </dsp:nvSpPr>
      <dsp:spPr>
        <a:xfrm>
          <a:off x="1888923" y="2993657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759D0-3931-4088-8AD1-5183E0C0F29B}">
      <dsp:nvSpPr>
        <dsp:cNvPr id="0" name=""/>
        <dsp:cNvSpPr/>
      </dsp:nvSpPr>
      <dsp:spPr>
        <a:xfrm>
          <a:off x="1888923" y="2993657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8B171-F56F-4AA2-BCF0-072AC142BCC0}">
      <dsp:nvSpPr>
        <dsp:cNvPr id="0" name=""/>
        <dsp:cNvSpPr/>
      </dsp:nvSpPr>
      <dsp:spPr>
        <a:xfrm>
          <a:off x="1888923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49EE1-A953-4CA9-91A6-0ACF8DC7C457}">
      <dsp:nvSpPr>
        <dsp:cNvPr id="0" name=""/>
        <dsp:cNvSpPr/>
      </dsp:nvSpPr>
      <dsp:spPr>
        <a:xfrm>
          <a:off x="1655778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57778-9B6B-4982-8B6E-EDE7217709E6}">
      <dsp:nvSpPr>
        <dsp:cNvPr id="0" name=""/>
        <dsp:cNvSpPr/>
      </dsp:nvSpPr>
      <dsp:spPr>
        <a:xfrm>
          <a:off x="149908" y="2987282"/>
          <a:ext cx="533482" cy="1337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009"/>
              </a:lnTo>
              <a:lnTo>
                <a:pt x="533482" y="13370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CCD83-50F0-4110-9497-26115DDCA3B9}">
      <dsp:nvSpPr>
        <dsp:cNvPr id="0" name=""/>
        <dsp:cNvSpPr/>
      </dsp:nvSpPr>
      <dsp:spPr>
        <a:xfrm>
          <a:off x="149908" y="2987282"/>
          <a:ext cx="326335" cy="465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5369"/>
              </a:lnTo>
              <a:lnTo>
                <a:pt x="326335" y="4653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77F4A-12F5-4B24-AE26-AE34028223AD}">
      <dsp:nvSpPr>
        <dsp:cNvPr id="0" name=""/>
        <dsp:cNvSpPr/>
      </dsp:nvSpPr>
      <dsp:spPr>
        <a:xfrm>
          <a:off x="604826" y="2186177"/>
          <a:ext cx="1050951" cy="232457"/>
        </a:xfrm>
        <a:custGeom>
          <a:avLst/>
          <a:gdLst/>
          <a:ahLst/>
          <a:cxnLst/>
          <a:rect l="0" t="0" r="0" b="0"/>
          <a:pathLst>
            <a:path>
              <a:moveTo>
                <a:pt x="1050951" y="0"/>
              </a:moveTo>
              <a:lnTo>
                <a:pt x="1050951" y="113041"/>
              </a:lnTo>
              <a:lnTo>
                <a:pt x="0" y="113041"/>
              </a:lnTo>
              <a:lnTo>
                <a:pt x="0" y="232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B13C0-44CE-455C-A7BC-F0C478F2D27C}">
      <dsp:nvSpPr>
        <dsp:cNvPr id="0" name=""/>
        <dsp:cNvSpPr/>
      </dsp:nvSpPr>
      <dsp:spPr>
        <a:xfrm>
          <a:off x="1655778" y="1378698"/>
          <a:ext cx="2752253" cy="238831"/>
        </a:xfrm>
        <a:custGeom>
          <a:avLst/>
          <a:gdLst/>
          <a:ahLst/>
          <a:cxnLst/>
          <a:rect l="0" t="0" r="0" b="0"/>
          <a:pathLst>
            <a:path>
              <a:moveTo>
                <a:pt x="2752253" y="0"/>
              </a:moveTo>
              <a:lnTo>
                <a:pt x="275225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BE953-B502-4590-B966-D8AD95E3805F}">
      <dsp:nvSpPr>
        <dsp:cNvPr id="0" name=""/>
        <dsp:cNvSpPr/>
      </dsp:nvSpPr>
      <dsp:spPr>
        <a:xfrm>
          <a:off x="4362311" y="571219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AB050-6235-4992-9EFA-3B2AEC15AC6B}">
      <dsp:nvSpPr>
        <dsp:cNvPr id="0" name=""/>
        <dsp:cNvSpPr/>
      </dsp:nvSpPr>
      <dsp:spPr>
        <a:xfrm>
          <a:off x="3839384" y="2571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smtClean="0"/>
            <a:t>Proyecto </a:t>
          </a:r>
          <a:r>
            <a:rPr lang="es-CL" sz="1000" kern="1200" smtClean="0"/>
            <a:t>BlindSteep</a:t>
          </a:r>
          <a:endParaRPr lang="es-CL" sz="1000" kern="1200" dirty="0"/>
        </a:p>
      </dsp:txBody>
      <dsp:txXfrm>
        <a:off x="3839384" y="2571"/>
        <a:ext cx="1137294" cy="568647"/>
      </dsp:txXfrm>
    </dsp:sp>
    <dsp:sp modelId="{A2F973BD-E5D4-4562-AE41-9A2662E20A66}">
      <dsp:nvSpPr>
        <dsp:cNvPr id="0" name=""/>
        <dsp:cNvSpPr/>
      </dsp:nvSpPr>
      <dsp:spPr>
        <a:xfrm>
          <a:off x="3839384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Interfaz grafica</a:t>
          </a:r>
          <a:endParaRPr lang="es-CL" sz="1000" kern="1200" dirty="0"/>
        </a:p>
      </dsp:txBody>
      <dsp:txXfrm>
        <a:off x="3839384" y="810050"/>
        <a:ext cx="1137294" cy="568647"/>
      </dsp:txXfrm>
    </dsp:sp>
    <dsp:sp modelId="{DE1E07C0-54EA-42A0-976C-C21DD28A25F3}">
      <dsp:nvSpPr>
        <dsp:cNvPr id="0" name=""/>
        <dsp:cNvSpPr/>
      </dsp:nvSpPr>
      <dsp:spPr>
        <a:xfrm>
          <a:off x="1087130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Modulo transporte publico</a:t>
          </a:r>
        </a:p>
      </dsp:txBody>
      <dsp:txXfrm>
        <a:off x="1087130" y="1617530"/>
        <a:ext cx="1137294" cy="568647"/>
      </dsp:txXfrm>
    </dsp:sp>
    <dsp:sp modelId="{93929061-9531-47E5-95F8-8905AFDA3591}">
      <dsp:nvSpPr>
        <dsp:cNvPr id="0" name=""/>
        <dsp:cNvSpPr/>
      </dsp:nvSpPr>
      <dsp:spPr>
        <a:xfrm>
          <a:off x="36179" y="2418635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Lugares frecuentes</a:t>
          </a:r>
          <a:endParaRPr lang="es-CL" sz="1000" kern="1200" dirty="0"/>
        </a:p>
      </dsp:txBody>
      <dsp:txXfrm>
        <a:off x="36179" y="2418635"/>
        <a:ext cx="1137294" cy="568647"/>
      </dsp:txXfrm>
    </dsp:sp>
    <dsp:sp modelId="{383BC4FD-39C5-44DA-8365-3D5E0F332FBB}">
      <dsp:nvSpPr>
        <dsp:cNvPr id="0" name=""/>
        <dsp:cNvSpPr/>
      </dsp:nvSpPr>
      <dsp:spPr>
        <a:xfrm>
          <a:off x="476243" y="316832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Ubicación Actual</a:t>
          </a:r>
          <a:endParaRPr lang="es-CL" sz="1000" kern="1200" dirty="0"/>
        </a:p>
      </dsp:txBody>
      <dsp:txXfrm>
        <a:off x="476243" y="3168328"/>
        <a:ext cx="1137294" cy="568647"/>
      </dsp:txXfrm>
    </dsp:sp>
    <dsp:sp modelId="{F8B08D76-6C47-4585-BACC-4A006AA610E1}">
      <dsp:nvSpPr>
        <dsp:cNvPr id="0" name=""/>
        <dsp:cNvSpPr/>
      </dsp:nvSpPr>
      <dsp:spPr>
        <a:xfrm>
          <a:off x="683390" y="403996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Elegir un destino</a:t>
          </a:r>
          <a:endParaRPr lang="es-CL" sz="1000" kern="1200" dirty="0"/>
        </a:p>
      </dsp:txBody>
      <dsp:txXfrm>
        <a:off x="683390" y="4039968"/>
        <a:ext cx="1137294" cy="568647"/>
      </dsp:txXfrm>
    </dsp:sp>
    <dsp:sp modelId="{844F06C3-D1A1-4734-8AB9-C5FC408B45E9}">
      <dsp:nvSpPr>
        <dsp:cNvPr id="0" name=""/>
        <dsp:cNvSpPr/>
      </dsp:nvSpPr>
      <dsp:spPr>
        <a:xfrm>
          <a:off x="1775193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Nuevo destino</a:t>
          </a:r>
          <a:endParaRPr lang="es-CL" sz="1000" kern="1200" dirty="0"/>
        </a:p>
      </dsp:txBody>
      <dsp:txXfrm>
        <a:off x="1775193" y="2425009"/>
        <a:ext cx="1137294" cy="568647"/>
      </dsp:txXfrm>
    </dsp:sp>
    <dsp:sp modelId="{26E2F12D-A4EB-4542-8790-A886C892FF08}">
      <dsp:nvSpPr>
        <dsp:cNvPr id="0" name=""/>
        <dsp:cNvSpPr/>
      </dsp:nvSpPr>
      <dsp:spPr>
        <a:xfrm>
          <a:off x="2059517" y="323248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Ubicación Actual</a:t>
          </a:r>
          <a:endParaRPr lang="es-CL" sz="1000" kern="1200" dirty="0"/>
        </a:p>
      </dsp:txBody>
      <dsp:txXfrm>
        <a:off x="2059517" y="3232489"/>
        <a:ext cx="1137294" cy="568647"/>
      </dsp:txXfrm>
    </dsp:sp>
    <dsp:sp modelId="{FA5460B7-F2C6-4079-843D-CFA6C5982384}">
      <dsp:nvSpPr>
        <dsp:cNvPr id="0" name=""/>
        <dsp:cNvSpPr/>
      </dsp:nvSpPr>
      <dsp:spPr>
        <a:xfrm>
          <a:off x="2059517" y="403996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Guardar Destino </a:t>
          </a:r>
          <a:r>
            <a:rPr lang="es-CL" sz="1000" kern="1200" smtClean="0"/>
            <a:t>como frecuente</a:t>
          </a:r>
          <a:endParaRPr lang="es-CL" sz="1000" kern="1200" dirty="0"/>
        </a:p>
      </dsp:txBody>
      <dsp:txXfrm>
        <a:off x="2059517" y="4039968"/>
        <a:ext cx="1137294" cy="568647"/>
      </dsp:txXfrm>
    </dsp:sp>
    <dsp:sp modelId="{007F0051-0440-4814-A02A-7B72D8C688B1}">
      <dsp:nvSpPr>
        <dsp:cNvPr id="0" name=""/>
        <dsp:cNvSpPr/>
      </dsp:nvSpPr>
      <dsp:spPr>
        <a:xfrm>
          <a:off x="2059517" y="4847447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Ingresar destino</a:t>
          </a:r>
          <a:endParaRPr lang="es-CL" sz="1000" kern="1200" dirty="0"/>
        </a:p>
      </dsp:txBody>
      <dsp:txXfrm>
        <a:off x="2059517" y="4847447"/>
        <a:ext cx="1137294" cy="568647"/>
      </dsp:txXfrm>
    </dsp:sp>
    <dsp:sp modelId="{712DE049-E793-480B-AD3F-183528C8DBB0}">
      <dsp:nvSpPr>
        <dsp:cNvPr id="0" name=""/>
        <dsp:cNvSpPr/>
      </dsp:nvSpPr>
      <dsp:spPr>
        <a:xfrm>
          <a:off x="3147874" y="1639127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Modulo lugares Cercanos</a:t>
          </a:r>
          <a:endParaRPr lang="es-CL" sz="1000" kern="1200" dirty="0"/>
        </a:p>
      </dsp:txBody>
      <dsp:txXfrm>
        <a:off x="3147874" y="1639127"/>
        <a:ext cx="1137294" cy="568647"/>
      </dsp:txXfrm>
    </dsp:sp>
    <dsp:sp modelId="{79A27C9B-0766-48A2-B767-FFCFA6355F3D}">
      <dsp:nvSpPr>
        <dsp:cNvPr id="0" name=""/>
        <dsp:cNvSpPr/>
      </dsp:nvSpPr>
      <dsp:spPr>
        <a:xfrm>
          <a:off x="3270156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Elegir un lugar </a:t>
          </a:r>
          <a:r>
            <a:rPr lang="es-CL" sz="1000" kern="1200" dirty="0" err="1" smtClean="0"/>
            <a:t>cernano</a:t>
          </a:r>
          <a:endParaRPr lang="es-CL" sz="1000" kern="1200" dirty="0"/>
        </a:p>
      </dsp:txBody>
      <dsp:txXfrm>
        <a:off x="3270156" y="2425009"/>
        <a:ext cx="1137294" cy="568647"/>
      </dsp:txXfrm>
    </dsp:sp>
    <dsp:sp modelId="{9A1BDE6D-F63E-44A9-B546-F6FB566021D3}">
      <dsp:nvSpPr>
        <dsp:cNvPr id="0" name=""/>
        <dsp:cNvSpPr/>
      </dsp:nvSpPr>
      <dsp:spPr>
        <a:xfrm>
          <a:off x="5215511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Modulo información de transporte</a:t>
          </a:r>
          <a:br>
            <a:rPr lang="es-CL" sz="1000" kern="1200" dirty="0" smtClean="0"/>
          </a:br>
          <a:endParaRPr lang="es-CL" sz="1000" kern="1200" dirty="0"/>
        </a:p>
      </dsp:txBody>
      <dsp:txXfrm>
        <a:off x="5215511" y="1617530"/>
        <a:ext cx="1137294" cy="568647"/>
      </dsp:txXfrm>
    </dsp:sp>
    <dsp:sp modelId="{36414E22-B18F-42E1-AFCD-BB293E10E0CB}">
      <dsp:nvSpPr>
        <dsp:cNvPr id="0" name=""/>
        <dsp:cNvSpPr/>
      </dsp:nvSpPr>
      <dsp:spPr>
        <a:xfrm>
          <a:off x="4527447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Información Saldo tarjeta bip</a:t>
          </a:r>
          <a:endParaRPr lang="es-CL" sz="1000" kern="1200" dirty="0"/>
        </a:p>
      </dsp:txBody>
      <dsp:txXfrm>
        <a:off x="4527447" y="2425009"/>
        <a:ext cx="1137294" cy="568647"/>
      </dsp:txXfrm>
    </dsp:sp>
    <dsp:sp modelId="{B0B0C68B-DA16-4B12-8F97-FE7853EDA1DE}">
      <dsp:nvSpPr>
        <dsp:cNvPr id="0" name=""/>
        <dsp:cNvSpPr/>
      </dsp:nvSpPr>
      <dsp:spPr>
        <a:xfrm>
          <a:off x="4811771" y="323248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Agregar tarjeta</a:t>
          </a:r>
          <a:endParaRPr lang="es-CL" sz="1000" kern="1200" dirty="0"/>
        </a:p>
      </dsp:txBody>
      <dsp:txXfrm>
        <a:off x="4811771" y="3232489"/>
        <a:ext cx="1137294" cy="568647"/>
      </dsp:txXfrm>
    </dsp:sp>
    <dsp:sp modelId="{1E186E43-56D7-4F5A-9A17-0F9567F84B52}">
      <dsp:nvSpPr>
        <dsp:cNvPr id="0" name=""/>
        <dsp:cNvSpPr/>
      </dsp:nvSpPr>
      <dsp:spPr>
        <a:xfrm>
          <a:off x="4811771" y="403996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Borrar tarjeta</a:t>
          </a:r>
          <a:endParaRPr lang="es-CL" sz="1000" kern="1200" dirty="0"/>
        </a:p>
      </dsp:txBody>
      <dsp:txXfrm>
        <a:off x="4811771" y="4039968"/>
        <a:ext cx="1137294" cy="568647"/>
      </dsp:txXfrm>
    </dsp:sp>
    <dsp:sp modelId="{EFB10B4D-C2E2-4C12-93E1-11EEC999F6F5}">
      <dsp:nvSpPr>
        <dsp:cNvPr id="0" name=""/>
        <dsp:cNvSpPr/>
      </dsp:nvSpPr>
      <dsp:spPr>
        <a:xfrm>
          <a:off x="5903574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Información de frecuencia de buses </a:t>
          </a:r>
          <a:endParaRPr lang="es-CL" sz="1000" kern="1200" dirty="0"/>
        </a:p>
      </dsp:txBody>
      <dsp:txXfrm>
        <a:off x="5903574" y="2425009"/>
        <a:ext cx="1137294" cy="568647"/>
      </dsp:txXfrm>
    </dsp:sp>
    <dsp:sp modelId="{BDD90FF4-5599-4AB0-807E-7A3A6E8AE7BA}">
      <dsp:nvSpPr>
        <dsp:cNvPr id="0" name=""/>
        <dsp:cNvSpPr/>
      </dsp:nvSpPr>
      <dsp:spPr>
        <a:xfrm>
          <a:off x="6591637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Recuperación de destino</a:t>
          </a:r>
          <a:endParaRPr lang="es-CL" sz="1000" kern="1200" dirty="0"/>
        </a:p>
      </dsp:txBody>
      <dsp:txXfrm>
        <a:off x="6591637" y="1617530"/>
        <a:ext cx="1137294" cy="568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28-05-14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111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28-05-14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57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28-05-14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180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28-05-14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268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28-05-14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38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28-05-14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606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28-05-14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10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28-05-14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987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28-05-14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680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28-05-14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811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2A0-D44B-4EFF-9000-FBC503384E79}" type="datetimeFigureOut">
              <a:rPr lang="es-CL" smtClean="0"/>
              <a:t>28-05-14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E7A3-04B6-40E8-93B1-AD544A819E12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705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272A0-D44B-4EFF-9000-FBC503384E79}" type="datetimeFigureOut">
              <a:rPr lang="es-CL" smtClean="0"/>
              <a:t>28-05-14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6E7A3-04B6-40E8-93B1-AD544A819E12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650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730163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8667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51</Words>
  <Application>Microsoft Macintosh PowerPoint</Application>
  <PresentationFormat>Personalizado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Simón Muñoz</cp:lastModifiedBy>
  <cp:revision>12</cp:revision>
  <dcterms:created xsi:type="dcterms:W3CDTF">2014-05-23T21:43:21Z</dcterms:created>
  <dcterms:modified xsi:type="dcterms:W3CDTF">2014-05-28T04:36:13Z</dcterms:modified>
</cp:coreProperties>
</file>