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4F41F-BB52-42DD-B2F3-6298564F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A81FD5-221E-438F-B933-C8262EEC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FC076A-B26D-4F26-9497-B17841BA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62EFA8-FEE2-4BE5-A778-D4AD69A6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481DA3-0AEC-4F8D-8FC1-77EBE48B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7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EA540-EBE7-4155-9B0D-541329B4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37FF4-1DC3-49AD-B967-1932AA36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D699F0-4EE1-453B-8461-C6803CBC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D8620E-144D-4EDC-B65C-F58AEA66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BA19E5-1ABE-49C1-8514-771DF3C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39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58FC6E-5CAB-4FE8-A5D2-0BA6D51A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75F405-9D44-40BD-9456-1D097C519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CCC6E2-DA04-4D9F-B3D1-C9830FB3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785F8F-FC37-4116-AAF9-4E0454CC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C8634-831E-4893-ACF8-5B2F14EC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3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C7D50-44E9-4000-81F8-29453192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1D676-AC97-4C3E-9FEA-71CBF57B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3D042C-5B81-4E77-8C56-4BDA0CE3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7F0271-9050-4F2D-B01F-F60A3028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BBB99-2B7A-4AC2-B4FB-B112C31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78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5F-8A63-4843-9643-BB882964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B2D275-627F-474E-AC81-0C8900FE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839404-F03F-4673-B563-B6829C6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A647DF-D685-4AA6-B744-61D78609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65FA82-B057-4BD5-A708-B4137486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6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2594D-7F64-4BB8-A42A-078E1C71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9B62AD-E648-46A5-B320-7442851EC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F870F3-44F5-4193-8D1C-9CFDB345A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0996E8-DFC6-4475-B847-42DA5E1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52A558-F22F-4049-8DB8-F52B745A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7418E9-991E-4B64-8BC1-B5E59636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7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85540-526E-4EA1-BE55-6814947A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6152A0-599E-49F9-B486-F19FE30A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03EF4-20A7-4E3B-84D7-073CF5E1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E6B323-E1D7-4FC8-905F-79C803899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05BADF-9985-4894-9550-403B5FF16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434B9C-5FFE-4459-BAB1-E79E1CF2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E0E1CA-7963-4DC2-B37E-233D657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BD2700E-1686-41C5-93A2-0395607B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73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47184-A454-4E04-8F0D-A487CFEC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2EEF2EA-5387-4BA2-B807-8F9FA541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3A7ED-C011-4D14-8A0F-20DDE270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1D058-A7DC-4493-AFF0-FFCD5CE0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23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DD9CEF-EE23-4DFD-B89A-AFFD9B4E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D15525-FFB2-45B6-8A8A-DA98DCBB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87D983-4571-40C2-915F-B741277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67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A5C9FA-1868-4713-8422-7D761547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BDB9F-AC40-4785-B6BE-5136EABE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DFEC50-29CE-4C62-BE4B-D8F5C68D4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64730D-2EA5-4533-B2E5-4BF3507E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CE7262-5C1D-4163-88FE-F40AAA02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0B1458-EFEF-4808-8D41-60425F05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71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E7981-AB11-4AF2-BB66-AC11114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B780B0-8FEA-4928-A76C-817695248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92332B-B330-4A39-A737-6B6ADAD4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5AF54-558B-4F20-A1FD-A56B4B4B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910E69-A9BB-4132-B00B-60B31383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9E6420-E6B9-4202-A688-FB76BBC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52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33C7550-C048-4F04-AB8B-E0C1F64B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48A8EF-B2D4-40B6-89EB-79D46C70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B79659-CFE8-4BFB-8437-54221C84F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EF2E-7F94-4BD0-8E53-36961B821D44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0AF4D0-FCC7-4605-8A30-C9B1D8D95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B678DD-7B0C-48E9-9D8D-2FFD00101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02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698D24B4-95B9-4F2C-BA9C-C4B29E7B158E}"/>
              </a:ext>
            </a:extLst>
          </p:cNvPr>
          <p:cNvSpPr/>
          <p:nvPr/>
        </p:nvSpPr>
        <p:spPr>
          <a:xfrm>
            <a:off x="457200" y="510363"/>
            <a:ext cx="1424764" cy="63795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D6C16C-2693-4CE2-A957-0B1D87F4D083}"/>
              </a:ext>
            </a:extLst>
          </p:cNvPr>
          <p:cNvSpPr txBox="1"/>
          <p:nvPr/>
        </p:nvSpPr>
        <p:spPr>
          <a:xfrm>
            <a:off x="595424" y="644673"/>
            <a:ext cx="12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NOT_STATE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58D992B-909A-4BB1-9B75-074EE32C98C8}"/>
              </a:ext>
            </a:extLst>
          </p:cNvPr>
          <p:cNvSpPr/>
          <p:nvPr/>
        </p:nvSpPr>
        <p:spPr>
          <a:xfrm>
            <a:off x="2115879" y="1658679"/>
            <a:ext cx="983511" cy="624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C1A89A-1E37-4C2F-A1EB-6C6298090AA0}"/>
              </a:ext>
            </a:extLst>
          </p:cNvPr>
          <p:cNvSpPr txBox="1"/>
          <p:nvPr/>
        </p:nvSpPr>
        <p:spPr>
          <a:xfrm>
            <a:off x="2216887" y="1786269"/>
            <a:ext cx="8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F6DAE0-E38A-4EB8-A564-97656D8CE994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673312" y="1054890"/>
            <a:ext cx="586599" cy="695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546C1B-08CA-483F-87AA-7042C078B06B}"/>
              </a:ext>
            </a:extLst>
          </p:cNvPr>
          <p:cNvSpPr txBox="1"/>
          <p:nvPr/>
        </p:nvSpPr>
        <p:spPr>
          <a:xfrm>
            <a:off x="425303" y="1310727"/>
            <a:ext cx="1626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time_arriving == timing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F7C2686-F3B1-4A37-BE7E-A0530A26D60E}"/>
              </a:ext>
            </a:extLst>
          </p:cNvPr>
          <p:cNvSpPr/>
          <p:nvPr/>
        </p:nvSpPr>
        <p:spPr>
          <a:xfrm>
            <a:off x="4880344" y="3848986"/>
            <a:ext cx="1215656" cy="53162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2B833C-94F5-4B60-A382-BA59D7BC7474}"/>
              </a:ext>
            </a:extLst>
          </p:cNvPr>
          <p:cNvSpPr txBox="1"/>
          <p:nvPr/>
        </p:nvSpPr>
        <p:spPr>
          <a:xfrm>
            <a:off x="4984898" y="3932792"/>
            <a:ext cx="11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WAITING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D67E8FA8-B629-4D13-8E03-F3C27B5AF206}"/>
              </a:ext>
            </a:extLst>
          </p:cNvPr>
          <p:cNvCxnSpPr>
            <a:cxnSpLocks/>
            <a:stCxn id="7" idx="4"/>
            <a:endCxn id="11" idx="2"/>
          </p:cNvCxnSpPr>
          <p:nvPr/>
        </p:nvCxnSpPr>
        <p:spPr>
          <a:xfrm rot="16200000" flipH="1">
            <a:off x="2828185" y="2062641"/>
            <a:ext cx="1831608" cy="227270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0DBAF33-339A-4735-951B-E2B1C72EF71D}"/>
              </a:ext>
            </a:extLst>
          </p:cNvPr>
          <p:cNvSpPr txBox="1"/>
          <p:nvPr/>
        </p:nvSpPr>
        <p:spPr>
          <a:xfrm>
            <a:off x="2041450" y="3932792"/>
            <a:ext cx="211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count_is_running</a:t>
            </a:r>
            <a:r>
              <a:rPr lang="it-IT" sz="1200" dirty="0"/>
              <a:t> &gt;= </a:t>
            </a:r>
            <a:r>
              <a:rPr lang="it-IT" sz="1200" dirty="0" err="1"/>
              <a:t>num_core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1E116F0C-B6FD-4325-8AD7-95459ED875C3}"/>
              </a:ext>
            </a:extLst>
          </p:cNvPr>
          <p:cNvSpPr/>
          <p:nvPr/>
        </p:nvSpPr>
        <p:spPr>
          <a:xfrm>
            <a:off x="7474688" y="1750137"/>
            <a:ext cx="1201479" cy="46210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061389C-1E77-44B4-8BD2-23FA33D60F7D}"/>
              </a:ext>
            </a:extLst>
          </p:cNvPr>
          <p:cNvSpPr txBox="1"/>
          <p:nvPr/>
        </p:nvSpPr>
        <p:spPr>
          <a:xfrm>
            <a:off x="7474688" y="1786269"/>
            <a:ext cx="142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RUNNING</a:t>
            </a:r>
            <a:r>
              <a:rPr lang="it-IT" dirty="0">
                <a:solidFill>
                  <a:schemeClr val="accent2"/>
                </a:solidFill>
              </a:rPr>
              <a:t>*</a:t>
            </a:r>
            <a:endParaRPr lang="it-IT" dirty="0"/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3DD251C-9813-4961-B7C9-8C872518ACB2}"/>
              </a:ext>
            </a:extLst>
          </p:cNvPr>
          <p:cNvCxnSpPr>
            <a:stCxn id="12" idx="3"/>
            <a:endCxn id="17" idx="4"/>
          </p:cNvCxnSpPr>
          <p:nvPr/>
        </p:nvCxnSpPr>
        <p:spPr>
          <a:xfrm flipV="1">
            <a:off x="6096000" y="2212239"/>
            <a:ext cx="1979428" cy="190521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01AB4834-FBDE-47E3-B747-65A4B99ACC83}"/>
              </a:ext>
            </a:extLst>
          </p:cNvPr>
          <p:cNvCxnSpPr>
            <a:stCxn id="7" idx="5"/>
            <a:endCxn id="17" idx="3"/>
          </p:cNvCxnSpPr>
          <p:nvPr/>
        </p:nvCxnSpPr>
        <p:spPr>
          <a:xfrm rot="5400000" flipH="1" flipV="1">
            <a:off x="5279415" y="-179492"/>
            <a:ext cx="47168" cy="4695283"/>
          </a:xfrm>
          <a:prstGeom prst="curvedConnector3">
            <a:avLst>
              <a:gd name="adj1" fmla="val -67854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859DFF2-15A5-442F-8A27-11E221EE4ED7}"/>
              </a:ext>
            </a:extLst>
          </p:cNvPr>
          <p:cNvSpPr txBox="1"/>
          <p:nvPr/>
        </p:nvSpPr>
        <p:spPr>
          <a:xfrm>
            <a:off x="4275184" y="2539120"/>
            <a:ext cx="205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&lt; num_core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CC9BBE4-DC7E-480F-9090-8229125207A7}"/>
              </a:ext>
            </a:extLst>
          </p:cNvPr>
          <p:cNvSpPr txBox="1"/>
          <p:nvPr/>
        </p:nvSpPr>
        <p:spPr>
          <a:xfrm>
            <a:off x="7085714" y="3710486"/>
            <a:ext cx="211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&lt; num_core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D685656-CD36-4731-B0E9-FA743479E25E}"/>
              </a:ext>
            </a:extLst>
          </p:cNvPr>
          <p:cNvSpPr/>
          <p:nvPr/>
        </p:nvSpPr>
        <p:spPr>
          <a:xfrm>
            <a:off x="4678326" y="440574"/>
            <a:ext cx="1169581" cy="614316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AA66AA7-3DF0-4F60-8520-2496DE71BDEA}"/>
              </a:ext>
            </a:extLst>
          </p:cNvPr>
          <p:cNvSpPr txBox="1"/>
          <p:nvPr/>
        </p:nvSpPr>
        <p:spPr>
          <a:xfrm>
            <a:off x="4795799" y="584035"/>
            <a:ext cx="105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BURST</a:t>
            </a:r>
            <a:r>
              <a:rPr lang="it-IT" dirty="0">
                <a:solidFill>
                  <a:schemeClr val="accent6"/>
                </a:solidFill>
              </a:rPr>
              <a:t>*</a:t>
            </a:r>
            <a:endParaRPr lang="it-IT" dirty="0"/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669CCF7D-2712-4E18-A9F1-B6F20228B93E}"/>
              </a:ext>
            </a:extLst>
          </p:cNvPr>
          <p:cNvCxnSpPr>
            <a:stCxn id="17" idx="1"/>
            <a:endCxn id="25" idx="6"/>
          </p:cNvCxnSpPr>
          <p:nvPr/>
        </p:nvCxnSpPr>
        <p:spPr>
          <a:xfrm rot="16200000" flipV="1">
            <a:off x="6214235" y="381404"/>
            <a:ext cx="1070078" cy="180273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6E328A43-9044-47CB-828B-E57A1240C401}"/>
              </a:ext>
            </a:extLst>
          </p:cNvPr>
          <p:cNvCxnSpPr>
            <a:stCxn id="25" idx="2"/>
            <a:endCxn id="7" idx="0"/>
          </p:cNvCxnSpPr>
          <p:nvPr/>
        </p:nvCxnSpPr>
        <p:spPr>
          <a:xfrm rot="10800000" flipV="1">
            <a:off x="2607636" y="747731"/>
            <a:ext cx="2070691" cy="91094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2229A7A-DFF6-4D95-9081-866209FE957E}"/>
              </a:ext>
            </a:extLst>
          </p:cNvPr>
          <p:cNvSpPr txBox="1"/>
          <p:nvPr/>
        </p:nvSpPr>
        <p:spPr>
          <a:xfrm>
            <a:off x="6999139" y="829339"/>
            <a:ext cx="112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== 0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C368D82-10D9-463D-9E9A-56CA73C8EEF2}"/>
              </a:ext>
            </a:extLst>
          </p:cNvPr>
          <p:cNvSpPr txBox="1"/>
          <p:nvPr/>
        </p:nvSpPr>
        <p:spPr>
          <a:xfrm>
            <a:off x="2939980" y="644673"/>
            <a:ext cx="963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&gt; 0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27460AFD-887D-4B2B-BAEA-581218A29B63}"/>
              </a:ext>
            </a:extLst>
          </p:cNvPr>
          <p:cNvSpPr/>
          <p:nvPr/>
        </p:nvSpPr>
        <p:spPr>
          <a:xfrm>
            <a:off x="10324214" y="747730"/>
            <a:ext cx="1562986" cy="67703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03B300F-B827-4992-8744-286F742C703C}"/>
              </a:ext>
            </a:extLst>
          </p:cNvPr>
          <p:cNvSpPr txBox="1"/>
          <p:nvPr/>
        </p:nvSpPr>
        <p:spPr>
          <a:xfrm>
            <a:off x="10399158" y="904940"/>
            <a:ext cx="14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TERMINATED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D3BF4166-066C-4853-B719-486D4D19D1F2}"/>
              </a:ext>
            </a:extLst>
          </p:cNvPr>
          <p:cNvCxnSpPr>
            <a:stCxn id="17" idx="6"/>
            <a:endCxn id="33" idx="4"/>
          </p:cNvCxnSpPr>
          <p:nvPr/>
        </p:nvCxnSpPr>
        <p:spPr>
          <a:xfrm flipV="1">
            <a:off x="8676167" y="1424764"/>
            <a:ext cx="2429540" cy="55642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BFE4820-8428-486D-B7C7-C75C95DE8636}"/>
              </a:ext>
            </a:extLst>
          </p:cNvPr>
          <p:cNvSpPr txBox="1"/>
          <p:nvPr/>
        </p:nvSpPr>
        <p:spPr>
          <a:xfrm>
            <a:off x="8899967" y="1924768"/>
            <a:ext cx="31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== 0  &amp;&amp; </a:t>
            </a:r>
          </a:p>
          <a:p>
            <a:r>
              <a:rPr lang="it-IT" sz="1200" dirty="0"/>
              <a:t> </a:t>
            </a:r>
            <a:r>
              <a:rPr lang="it-IT" sz="1200" dirty="0" err="1"/>
              <a:t>count</a:t>
            </a:r>
            <a:r>
              <a:rPr lang="it-IT" sz="1200" dirty="0"/>
              <a:t>(ready, waiting, running, </a:t>
            </a:r>
            <a:r>
              <a:rPr lang="it-IT" sz="1200" dirty="0" err="1"/>
              <a:t>not_state</a:t>
            </a:r>
            <a:r>
              <a:rPr lang="it-IT" sz="1200" dirty="0"/>
              <a:t>) == 0</a:t>
            </a:r>
          </a:p>
          <a:p>
            <a:r>
              <a:rPr lang="it-IT" sz="1200" dirty="0"/>
              <a:t>&amp;&amp;  timing &gt;= </a:t>
            </a:r>
            <a:r>
              <a:rPr lang="it-IT" sz="1200" dirty="0" err="1"/>
              <a:t>max_time</a:t>
            </a:r>
            <a:endParaRPr lang="it-IT" sz="1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5B90A7E-2114-487F-BB3C-D1B3AB71812B}"/>
              </a:ext>
            </a:extLst>
          </p:cNvPr>
          <p:cNvSpPr txBox="1"/>
          <p:nvPr/>
        </p:nvSpPr>
        <p:spPr>
          <a:xfrm>
            <a:off x="595425" y="5454502"/>
            <a:ext cx="128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/>
                </a:solidFill>
              </a:rPr>
              <a:t>* </a:t>
            </a:r>
            <a:r>
              <a:rPr lang="it-IT" sz="1400" dirty="0"/>
              <a:t> duration-=1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1033AD3-CCAE-442C-AF92-D557A57C9E5F}"/>
              </a:ext>
            </a:extLst>
          </p:cNvPr>
          <p:cNvSpPr txBox="1"/>
          <p:nvPr/>
        </p:nvSpPr>
        <p:spPr>
          <a:xfrm>
            <a:off x="595424" y="5710558"/>
            <a:ext cx="373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</a:rPr>
              <a:t>* </a:t>
            </a:r>
            <a:r>
              <a:rPr lang="it-IT" sz="1400" dirty="0" err="1"/>
              <a:t>new_burst_for_process</a:t>
            </a:r>
            <a:r>
              <a:rPr lang="it-IT" sz="1400" dirty="0"/>
              <a:t> </a:t>
            </a:r>
            <a:r>
              <a:rPr lang="it-IT" sz="1100" dirty="0"/>
              <a:t>(duration sarà sempre &gt;0)</a:t>
            </a:r>
            <a:endParaRPr lang="it-IT" sz="1100" dirty="0">
              <a:solidFill>
                <a:schemeClr val="accent6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D7D744D-3F1B-43A1-A09B-1EB1AF0B5391}"/>
              </a:ext>
            </a:extLst>
          </p:cNvPr>
          <p:cNvSpPr txBox="1"/>
          <p:nvPr/>
        </p:nvSpPr>
        <p:spPr>
          <a:xfrm>
            <a:off x="595423" y="5966188"/>
            <a:ext cx="804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Un processo passando da READY a WAITING o RUNNING viene inserito in una coda in base al tempo di arrivo</a:t>
            </a:r>
          </a:p>
        </p:txBody>
      </p:sp>
    </p:spTree>
    <p:extLst>
      <p:ext uri="{BB962C8B-B14F-4D97-AF65-F5344CB8AC3E}">
        <p14:creationId xmlns:p14="http://schemas.microsoft.com/office/powerpoint/2010/main" val="2201704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trenta</dc:creator>
  <cp:lastModifiedBy>simone trenta</cp:lastModifiedBy>
  <cp:revision>9</cp:revision>
  <dcterms:created xsi:type="dcterms:W3CDTF">2020-11-13T09:09:52Z</dcterms:created>
  <dcterms:modified xsi:type="dcterms:W3CDTF">2020-11-13T10:20:51Z</dcterms:modified>
</cp:coreProperties>
</file>