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4085D6-1483-4437-A896-14778E627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A931E84-E33E-45C7-906C-0A608B342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9D44A5-62F6-4B3A-A105-70A989D5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66367-09BA-4E58-92E1-375BCC0AD89D}" type="datetimeFigureOut">
              <a:rPr lang="it-IT" smtClean="0"/>
              <a:t>17/11/2020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99C5AD-13AB-4928-826A-313AFBC5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B16FBB-FA47-43C8-BD9A-BD6DBA5E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685A-0E3B-437F-89D0-1A5C83A53B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626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903AB1-20F9-4A33-BBD9-D6059700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055CA1E-4DB3-425A-A751-29DFF517D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302611-5E69-4E0A-BF18-397A5363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66367-09BA-4E58-92E1-375BCC0AD89D}" type="datetimeFigureOut">
              <a:rPr lang="it-IT" smtClean="0"/>
              <a:t>17/11/2020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24827E-133F-453C-BC78-31239139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9EA84C-1E61-4A4F-BA59-1DEECC32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685A-0E3B-437F-89D0-1A5C83A53B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066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DC98684-6336-40A9-AFE5-7C12DDD33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3DDACBF-4AE9-4521-8117-1C38F0C70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C1F6ED-9D83-49C7-8810-7603700C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66367-09BA-4E58-92E1-375BCC0AD89D}" type="datetimeFigureOut">
              <a:rPr lang="it-IT" smtClean="0"/>
              <a:t>17/11/2020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D0A977-56B7-4BF7-B8A2-1DF2FC7C5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D1C106-48F6-4143-AF7B-DD60A080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685A-0E3B-437F-89D0-1A5C83A53B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49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CC4FA1-3E49-4757-A24E-EEF5E274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99FA48-6674-423F-A478-8EC513FD5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CFFB70-6E8A-4CEB-8C95-F2D14977D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66367-09BA-4E58-92E1-375BCC0AD89D}" type="datetimeFigureOut">
              <a:rPr lang="it-IT" smtClean="0"/>
              <a:t>17/11/2020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15A7A1-3CDC-4EFF-8177-72C9677B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9F6DA6-9C64-423E-913A-BEA8E2D9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685A-0E3B-437F-89D0-1A5C83A53B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249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BC1169-824F-4139-B2D3-10B79910B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B761188-B922-43D9-A7F9-9E9FB2CD4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CB567E-DB32-4411-9E0A-69904A02E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66367-09BA-4E58-92E1-375BCC0AD89D}" type="datetimeFigureOut">
              <a:rPr lang="it-IT" smtClean="0"/>
              <a:t>17/11/2020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473996-B9A6-4FAE-B511-9E2771D2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9497F7-89F8-445D-9BBF-EA33FB0A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685A-0E3B-437F-89D0-1A5C83A53B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234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9163D1-FF80-49B2-A2CF-DA051545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1C35B-E8B8-446E-8FE1-F2EDC2243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81ECEE-4885-4DA7-8FC2-A88D9A1C1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3A7C561-4B3F-4E4A-8ED7-E7617659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66367-09BA-4E58-92E1-375BCC0AD89D}" type="datetimeFigureOut">
              <a:rPr lang="it-IT" smtClean="0"/>
              <a:t>17/11/2020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69144C-CB80-45CD-BEC0-759CB293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735817-C215-43DD-90FF-CE63D368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685A-0E3B-437F-89D0-1A5C83A53B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286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BC4448-04E2-4684-B933-DF8EF399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6141B35-8473-45D8-9E78-6413C3F8C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048E035-B6BE-4A87-A1D7-C17978A3E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E37AD02-E655-467A-B6EA-AD7F0BDE1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82F09A0-EDD0-4EFE-B00D-A0B3FF4AB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F2A96AF-3047-4AB5-AB63-2E015105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66367-09BA-4E58-92E1-375BCC0AD89D}" type="datetimeFigureOut">
              <a:rPr lang="it-IT" smtClean="0"/>
              <a:t>17/11/2020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2387875-62AB-425B-BB30-42F748C2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88D28EA-4E5C-4A8A-AD15-4EC154AA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685A-0E3B-437F-89D0-1A5C83A53B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7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DF6FFB-9ECE-49B1-804D-6CC00726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3BFA02E-E5D2-4ACD-8901-35A5FC1C8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66367-09BA-4E58-92E1-375BCC0AD89D}" type="datetimeFigureOut">
              <a:rPr lang="it-IT" smtClean="0"/>
              <a:t>17/11/2020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BC1B78F-FED4-4D6D-9E94-700E3915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3332023-CA24-4897-9B81-1D9A6B2C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685A-0E3B-437F-89D0-1A5C83A53B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100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F664CAB-C3AC-46F0-B091-F14D3FEC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66367-09BA-4E58-92E1-375BCC0AD89D}" type="datetimeFigureOut">
              <a:rPr lang="it-IT" smtClean="0"/>
              <a:t>17/11/2020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EB307B7-C833-499C-84CF-EA6637FE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8B54F9B-30F5-481D-A222-1132F0B0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685A-0E3B-437F-89D0-1A5C83A53B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502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B5B927-A754-45DB-AB19-35ED8DDD6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CCDBF0-9568-4904-8F80-A4B151177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42CFEA6-2CD8-4E57-908D-C857A2F32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542E071-1111-4583-88E9-6DFE158BC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66367-09BA-4E58-92E1-375BCC0AD89D}" type="datetimeFigureOut">
              <a:rPr lang="it-IT" smtClean="0"/>
              <a:t>17/11/2020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0FD7979-D511-414F-8253-24024E05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88CFE4E-6E76-406C-BC2B-93043520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685A-0E3B-437F-89D0-1A5C83A53B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456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C13565-A968-4C07-B086-DF1A367F0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B44074B-ECA7-42B8-BB2B-B17006A75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00CD503-AD6D-4806-9874-1E407D083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0D2B2B-CAFC-42F5-B58D-278A34D46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66367-09BA-4E58-92E1-375BCC0AD89D}" type="datetimeFigureOut">
              <a:rPr lang="it-IT" smtClean="0"/>
              <a:t>17/11/2020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D1958D-EFF1-431A-B5E4-FB6EFD7A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3DD893-6B07-435B-9207-685EC3C6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685A-0E3B-437F-89D0-1A5C83A53B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764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385565A-6B6F-4D90-A66A-5AB87CE67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0342F0-AB66-4268-A045-FE1E3A1BC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90117C-4B99-4D64-8E32-BA955CC79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66367-09BA-4E58-92E1-375BCC0AD89D}" type="datetimeFigureOut">
              <a:rPr lang="it-IT" smtClean="0"/>
              <a:t>17/11/2020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1C5929-9D47-43BE-8498-87C5C16C1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0E9631-81C6-4CF9-B293-F4AE3CBFE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3685A-0E3B-437F-89D0-1A5C83A53B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228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929C6752-CDE4-4BAB-B324-993E6CC0C466}"/>
              </a:ext>
            </a:extLst>
          </p:cNvPr>
          <p:cNvSpPr/>
          <p:nvPr/>
        </p:nvSpPr>
        <p:spPr>
          <a:xfrm>
            <a:off x="925033" y="712381"/>
            <a:ext cx="1265274" cy="1052624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22A9281-D76C-4DD2-92AE-A89C3B7DFAB0}"/>
              </a:ext>
            </a:extLst>
          </p:cNvPr>
          <p:cNvSpPr txBox="1"/>
          <p:nvPr/>
        </p:nvSpPr>
        <p:spPr>
          <a:xfrm>
            <a:off x="925033" y="1054027"/>
            <a:ext cx="126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NOT_STATE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DBB21C42-EB1C-413C-8349-028D9A126371}"/>
              </a:ext>
            </a:extLst>
          </p:cNvPr>
          <p:cNvSpPr/>
          <p:nvPr/>
        </p:nvSpPr>
        <p:spPr>
          <a:xfrm>
            <a:off x="2870791" y="2573079"/>
            <a:ext cx="946297" cy="85592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5AE9FB6-E1E8-48A1-80FA-01A2715CA866}"/>
              </a:ext>
            </a:extLst>
          </p:cNvPr>
          <p:cNvSpPr txBox="1"/>
          <p:nvPr/>
        </p:nvSpPr>
        <p:spPr>
          <a:xfrm>
            <a:off x="2870791" y="2816373"/>
            <a:ext cx="86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READY</a:t>
            </a:r>
          </a:p>
        </p:txBody>
      </p:sp>
      <p:cxnSp>
        <p:nvCxnSpPr>
          <p:cNvPr id="9" name="Connettore curvo 8">
            <a:extLst>
              <a:ext uri="{FF2B5EF4-FFF2-40B4-BE49-F238E27FC236}">
                <a16:creationId xmlns:a16="http://schemas.microsoft.com/office/drawing/2014/main" id="{80377281-FB28-406C-9114-8A19136B6F08}"/>
              </a:ext>
            </a:extLst>
          </p:cNvPr>
          <p:cNvCxnSpPr>
            <a:stCxn id="4" idx="4"/>
            <a:endCxn id="7" idx="1"/>
          </p:cNvCxnSpPr>
          <p:nvPr/>
        </p:nvCxnSpPr>
        <p:spPr>
          <a:xfrm rot="16200000" flipH="1">
            <a:off x="1596213" y="1726461"/>
            <a:ext cx="1236034" cy="131312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7C658A3-6F4A-4016-9284-ECF3BA056E8C}"/>
              </a:ext>
            </a:extLst>
          </p:cNvPr>
          <p:cNvSpPr txBox="1"/>
          <p:nvPr/>
        </p:nvSpPr>
        <p:spPr>
          <a:xfrm>
            <a:off x="382772" y="2434579"/>
            <a:ext cx="1520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time_arrive</a:t>
            </a:r>
            <a:r>
              <a:rPr lang="it-IT" sz="1200" dirty="0"/>
              <a:t> == timing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1F697B35-3F84-4EA3-ACCB-309BC6CE496F}"/>
              </a:ext>
            </a:extLst>
          </p:cNvPr>
          <p:cNvSpPr/>
          <p:nvPr/>
        </p:nvSpPr>
        <p:spPr>
          <a:xfrm>
            <a:off x="6666614" y="2573078"/>
            <a:ext cx="1424763" cy="85592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596289E-FE61-4BC2-BEDE-47D8BC7D5EAC}"/>
              </a:ext>
            </a:extLst>
          </p:cNvPr>
          <p:cNvSpPr txBox="1"/>
          <p:nvPr/>
        </p:nvSpPr>
        <p:spPr>
          <a:xfrm>
            <a:off x="6666614" y="2816373"/>
            <a:ext cx="124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RUNNING</a:t>
            </a:r>
            <a:r>
              <a:rPr lang="it-IT" dirty="0">
                <a:solidFill>
                  <a:schemeClr val="accent2"/>
                </a:solidFill>
              </a:rPr>
              <a:t>*</a:t>
            </a:r>
            <a:endParaRPr lang="it-IT" dirty="0"/>
          </a:p>
        </p:txBody>
      </p:sp>
      <p:cxnSp>
        <p:nvCxnSpPr>
          <p:cNvPr id="16" name="Connettore curvo 15">
            <a:extLst>
              <a:ext uri="{FF2B5EF4-FFF2-40B4-BE49-F238E27FC236}">
                <a16:creationId xmlns:a16="http://schemas.microsoft.com/office/drawing/2014/main" id="{0DC1F9E6-247A-4ACF-9B28-B969F5F3DD42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3817088" y="3001039"/>
            <a:ext cx="2849526" cy="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3619E71-CC95-4BC7-9769-FA02AE83C41E}"/>
              </a:ext>
            </a:extLst>
          </p:cNvPr>
          <p:cNvSpPr txBox="1"/>
          <p:nvPr/>
        </p:nvSpPr>
        <p:spPr>
          <a:xfrm>
            <a:off x="4077586" y="2539373"/>
            <a:ext cx="232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count_is_running &lt; num_core  &amp;&amp;  </a:t>
            </a:r>
            <a:r>
              <a:rPr lang="it-IT" sz="1200" dirty="0" err="1"/>
              <a:t>job_is_minimun</a:t>
            </a:r>
            <a:r>
              <a:rPr lang="it-IT" sz="1200" dirty="0"/>
              <a:t>(num_core)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AB1946FD-C520-46A9-812D-44752D6198DA}"/>
              </a:ext>
            </a:extLst>
          </p:cNvPr>
          <p:cNvSpPr/>
          <p:nvPr/>
        </p:nvSpPr>
        <p:spPr>
          <a:xfrm>
            <a:off x="4167964" y="4284921"/>
            <a:ext cx="1158948" cy="85591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D2E75D9-4DF8-4839-9EBC-F23F3BF74D5E}"/>
              </a:ext>
            </a:extLst>
          </p:cNvPr>
          <p:cNvSpPr txBox="1"/>
          <p:nvPr/>
        </p:nvSpPr>
        <p:spPr>
          <a:xfrm>
            <a:off x="4167963" y="4528214"/>
            <a:ext cx="107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WAITING</a:t>
            </a:r>
          </a:p>
        </p:txBody>
      </p:sp>
      <p:cxnSp>
        <p:nvCxnSpPr>
          <p:cNvPr id="21" name="Connettore curvo 20">
            <a:extLst>
              <a:ext uri="{FF2B5EF4-FFF2-40B4-BE49-F238E27FC236}">
                <a16:creationId xmlns:a16="http://schemas.microsoft.com/office/drawing/2014/main" id="{ECE561D9-78EC-4D1B-A13E-B116A040FE3F}"/>
              </a:ext>
            </a:extLst>
          </p:cNvPr>
          <p:cNvCxnSpPr>
            <a:cxnSpLocks/>
            <a:stCxn id="6" idx="4"/>
            <a:endCxn id="18" idx="2"/>
          </p:cNvCxnSpPr>
          <p:nvPr/>
        </p:nvCxnSpPr>
        <p:spPr>
          <a:xfrm rot="16200000" flipH="1">
            <a:off x="3114012" y="3658928"/>
            <a:ext cx="1283880" cy="824024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79EE66F-BFA8-4CCE-A2C6-0B0E2D7A0459}"/>
              </a:ext>
            </a:extLst>
          </p:cNvPr>
          <p:cNvSpPr txBox="1"/>
          <p:nvPr/>
        </p:nvSpPr>
        <p:spPr>
          <a:xfrm>
            <a:off x="1212113" y="3855154"/>
            <a:ext cx="232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count_is_running &gt;= num_core  ||  </a:t>
            </a:r>
            <a:r>
              <a:rPr lang="it-IT" sz="1200" dirty="0" err="1"/>
              <a:t>job_is_not_minimun</a:t>
            </a:r>
            <a:r>
              <a:rPr lang="it-IT" sz="1200" dirty="0"/>
              <a:t>(num_core)</a:t>
            </a:r>
          </a:p>
        </p:txBody>
      </p:sp>
      <p:cxnSp>
        <p:nvCxnSpPr>
          <p:cNvPr id="25" name="Connettore curvo 24">
            <a:extLst>
              <a:ext uri="{FF2B5EF4-FFF2-40B4-BE49-F238E27FC236}">
                <a16:creationId xmlns:a16="http://schemas.microsoft.com/office/drawing/2014/main" id="{72C9DE50-B9D2-4FAD-85F0-187FBDBB2C5C}"/>
              </a:ext>
            </a:extLst>
          </p:cNvPr>
          <p:cNvCxnSpPr>
            <a:cxnSpLocks/>
            <a:stCxn id="18" idx="6"/>
            <a:endCxn id="11" idx="4"/>
          </p:cNvCxnSpPr>
          <p:nvPr/>
        </p:nvCxnSpPr>
        <p:spPr>
          <a:xfrm flipV="1">
            <a:off x="5326912" y="3428999"/>
            <a:ext cx="2052084" cy="1283881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1930747-12FE-4300-B010-DBA922623F06}"/>
              </a:ext>
            </a:extLst>
          </p:cNvPr>
          <p:cNvSpPr txBox="1"/>
          <p:nvPr/>
        </p:nvSpPr>
        <p:spPr>
          <a:xfrm>
            <a:off x="6783573" y="4175462"/>
            <a:ext cx="232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count_is_running &lt; num_core  &amp;&amp;  </a:t>
            </a:r>
            <a:r>
              <a:rPr lang="it-IT" sz="1200" dirty="0" err="1"/>
              <a:t>job_is_minimun</a:t>
            </a:r>
            <a:r>
              <a:rPr lang="it-IT" sz="1200" dirty="0"/>
              <a:t>(num_core)</a:t>
            </a: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A153A790-5E65-431D-9622-797574319312}"/>
              </a:ext>
            </a:extLst>
          </p:cNvPr>
          <p:cNvSpPr/>
          <p:nvPr/>
        </p:nvSpPr>
        <p:spPr>
          <a:xfrm>
            <a:off x="4880344" y="584791"/>
            <a:ext cx="1215656" cy="70439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E144278-F063-4D12-96AD-131BEE1AEEF4}"/>
              </a:ext>
            </a:extLst>
          </p:cNvPr>
          <p:cNvSpPr txBox="1"/>
          <p:nvPr/>
        </p:nvSpPr>
        <p:spPr>
          <a:xfrm>
            <a:off x="5018567" y="752324"/>
            <a:ext cx="98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BURST</a:t>
            </a:r>
            <a:r>
              <a:rPr lang="it-IT" dirty="0">
                <a:solidFill>
                  <a:schemeClr val="accent6"/>
                </a:solidFill>
              </a:rPr>
              <a:t>*</a:t>
            </a:r>
            <a:endParaRPr lang="it-IT" dirty="0"/>
          </a:p>
        </p:txBody>
      </p:sp>
      <p:cxnSp>
        <p:nvCxnSpPr>
          <p:cNvPr id="32" name="Connettore curvo 31">
            <a:extLst>
              <a:ext uri="{FF2B5EF4-FFF2-40B4-BE49-F238E27FC236}">
                <a16:creationId xmlns:a16="http://schemas.microsoft.com/office/drawing/2014/main" id="{56EC0183-39C4-44B4-A87A-707C2094A308}"/>
              </a:ext>
            </a:extLst>
          </p:cNvPr>
          <p:cNvCxnSpPr>
            <a:stCxn id="11" idx="0"/>
            <a:endCxn id="29" idx="6"/>
          </p:cNvCxnSpPr>
          <p:nvPr/>
        </p:nvCxnSpPr>
        <p:spPr>
          <a:xfrm rot="16200000" flipV="1">
            <a:off x="5919454" y="1113536"/>
            <a:ext cx="1636088" cy="1282996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ttore curvo 33">
            <a:extLst>
              <a:ext uri="{FF2B5EF4-FFF2-40B4-BE49-F238E27FC236}">
                <a16:creationId xmlns:a16="http://schemas.microsoft.com/office/drawing/2014/main" id="{AFF8F77A-4CC9-4F45-8C15-E7F6A4E94862}"/>
              </a:ext>
            </a:extLst>
          </p:cNvPr>
          <p:cNvCxnSpPr>
            <a:stCxn id="29" idx="2"/>
            <a:endCxn id="6" idx="0"/>
          </p:cNvCxnSpPr>
          <p:nvPr/>
        </p:nvCxnSpPr>
        <p:spPr>
          <a:xfrm rot="10800000" flipV="1">
            <a:off x="3343940" y="936989"/>
            <a:ext cx="1536404" cy="1636089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FB31583-AB00-405E-B9D3-BD9FF8EB3676}"/>
              </a:ext>
            </a:extLst>
          </p:cNvPr>
          <p:cNvSpPr txBox="1"/>
          <p:nvPr/>
        </p:nvSpPr>
        <p:spPr>
          <a:xfrm>
            <a:off x="6974958" y="1362093"/>
            <a:ext cx="1024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duration == 0</a:t>
            </a:r>
          </a:p>
          <a:p>
            <a:endParaRPr lang="it-IT" dirty="0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33CBC48-9BEE-449E-9E60-A91D523AAA01}"/>
              </a:ext>
            </a:extLst>
          </p:cNvPr>
          <p:cNvSpPr txBox="1"/>
          <p:nvPr/>
        </p:nvSpPr>
        <p:spPr>
          <a:xfrm>
            <a:off x="3724940" y="1406446"/>
            <a:ext cx="16586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duration &gt; 0  &amp;&amp; time_arriving == timing</a:t>
            </a:r>
          </a:p>
          <a:p>
            <a:endParaRPr lang="it-IT" dirty="0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91B07EC3-8394-49CC-A4E9-E1BED66F5201}"/>
              </a:ext>
            </a:extLst>
          </p:cNvPr>
          <p:cNvSpPr/>
          <p:nvPr/>
        </p:nvSpPr>
        <p:spPr>
          <a:xfrm>
            <a:off x="9516141" y="489098"/>
            <a:ext cx="1515142" cy="8729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07509B71-C758-4CE8-BEA7-15ACD4A35D52}"/>
              </a:ext>
            </a:extLst>
          </p:cNvPr>
          <p:cNvSpPr txBox="1"/>
          <p:nvPr/>
        </p:nvSpPr>
        <p:spPr>
          <a:xfrm>
            <a:off x="9562216" y="754555"/>
            <a:ext cx="146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TERMINATED</a:t>
            </a:r>
          </a:p>
        </p:txBody>
      </p:sp>
      <p:cxnSp>
        <p:nvCxnSpPr>
          <p:cNvPr id="40" name="Connettore curvo 39">
            <a:extLst>
              <a:ext uri="{FF2B5EF4-FFF2-40B4-BE49-F238E27FC236}">
                <a16:creationId xmlns:a16="http://schemas.microsoft.com/office/drawing/2014/main" id="{C0E62945-85BD-4844-8335-2D14CF4252E0}"/>
              </a:ext>
            </a:extLst>
          </p:cNvPr>
          <p:cNvCxnSpPr>
            <a:stCxn id="11" idx="6"/>
            <a:endCxn id="37" idx="4"/>
          </p:cNvCxnSpPr>
          <p:nvPr/>
        </p:nvCxnSpPr>
        <p:spPr>
          <a:xfrm flipV="1">
            <a:off x="8091377" y="1362093"/>
            <a:ext cx="2182335" cy="1638946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1DC86D82-5B0D-416C-B107-1F7B99B073C9}"/>
              </a:ext>
            </a:extLst>
          </p:cNvPr>
          <p:cNvSpPr txBox="1"/>
          <p:nvPr/>
        </p:nvSpPr>
        <p:spPr>
          <a:xfrm>
            <a:off x="8904766" y="2747685"/>
            <a:ext cx="308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duration == 0  &amp;&amp; </a:t>
            </a:r>
          </a:p>
          <a:p>
            <a:r>
              <a:rPr lang="it-IT" sz="1200" dirty="0"/>
              <a:t> </a:t>
            </a:r>
            <a:r>
              <a:rPr lang="it-IT" sz="1200" dirty="0" err="1"/>
              <a:t>count</a:t>
            </a:r>
            <a:r>
              <a:rPr lang="it-IT" sz="1200" dirty="0"/>
              <a:t>(ready, waiting, running, </a:t>
            </a:r>
            <a:r>
              <a:rPr lang="it-IT" sz="1200" dirty="0" err="1"/>
              <a:t>not_state</a:t>
            </a:r>
            <a:r>
              <a:rPr lang="it-IT" sz="1200" dirty="0"/>
              <a:t>) == 0</a:t>
            </a:r>
          </a:p>
          <a:p>
            <a:r>
              <a:rPr lang="it-IT" sz="1200" dirty="0"/>
              <a:t>&amp;&amp;  timing &gt;= </a:t>
            </a:r>
            <a:r>
              <a:rPr lang="it-IT" sz="1200" dirty="0" err="1"/>
              <a:t>max_time</a:t>
            </a:r>
            <a:endParaRPr lang="it-IT" sz="1200" dirty="0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7EDF44A-485F-46DD-A7CF-1316474900C3}"/>
              </a:ext>
            </a:extLst>
          </p:cNvPr>
          <p:cNvSpPr txBox="1"/>
          <p:nvPr/>
        </p:nvSpPr>
        <p:spPr>
          <a:xfrm>
            <a:off x="595425" y="5454502"/>
            <a:ext cx="1286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2"/>
                </a:solidFill>
              </a:rPr>
              <a:t>* </a:t>
            </a:r>
            <a:r>
              <a:rPr lang="it-IT" sz="1400" dirty="0"/>
              <a:t> duration-=1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BFAFD2B6-F94F-4E63-8CB0-F3CAEF000685}"/>
              </a:ext>
            </a:extLst>
          </p:cNvPr>
          <p:cNvSpPr txBox="1"/>
          <p:nvPr/>
        </p:nvSpPr>
        <p:spPr>
          <a:xfrm>
            <a:off x="595424" y="5710558"/>
            <a:ext cx="3734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/>
                </a:solidFill>
              </a:rPr>
              <a:t>* </a:t>
            </a:r>
            <a:r>
              <a:rPr lang="it-IT" sz="1400" dirty="0" err="1"/>
              <a:t>new_burst_for_process</a:t>
            </a:r>
            <a:r>
              <a:rPr lang="it-IT" sz="1400" dirty="0"/>
              <a:t> </a:t>
            </a:r>
            <a:r>
              <a:rPr lang="it-IT" sz="1100" dirty="0"/>
              <a:t>(duration sarà sempre &gt;0)</a:t>
            </a:r>
            <a:endParaRPr lang="it-IT" sz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3980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trenta</dc:creator>
  <cp:lastModifiedBy>simone trenta</cp:lastModifiedBy>
  <cp:revision>7</cp:revision>
  <dcterms:created xsi:type="dcterms:W3CDTF">2020-11-17T14:46:59Z</dcterms:created>
  <dcterms:modified xsi:type="dcterms:W3CDTF">2020-11-17T15:15:18Z</dcterms:modified>
</cp:coreProperties>
</file>