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D92870-4593-465D-B705-B0DD3867A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B19CF71-88BE-498B-B1D5-83761BA4D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85DDBC-3EDC-46C8-A4B5-A4FB7CE24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7B38-F52F-465B-8C79-366D197ECC43}" type="datetimeFigureOut">
              <a:rPr lang="it-IT" smtClean="0"/>
              <a:t>30/11/2020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DEA4A1-0AC5-4D81-AD0F-1F3169A69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CF454FB-2F35-464E-8822-FF6417D7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688E4-CA55-48F1-A33D-5DAF7AD03D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0209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A279FB-D078-480B-901D-151B10C0F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9667E2B-D45E-4DB6-9665-05AF9CDD8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B83FF9-EA28-4C73-B594-F54AA792D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7B38-F52F-465B-8C79-366D197ECC43}" type="datetimeFigureOut">
              <a:rPr lang="it-IT" smtClean="0"/>
              <a:t>30/11/2020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B0D8A5-FF28-4DD1-B788-EFF37447D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687A0F-AE74-4B36-91A1-2EBE7AEB7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688E4-CA55-48F1-A33D-5DAF7AD03D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300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B5F74F0-0590-4F2C-B51C-736F5210C6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DF42E9B-E582-413F-AC48-B78A556F0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EEE951-AA0F-4BC1-861A-DDFC29FBC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7B38-F52F-465B-8C79-366D197ECC43}" type="datetimeFigureOut">
              <a:rPr lang="it-IT" smtClean="0"/>
              <a:t>30/11/2020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BA4828-0F4C-4E6D-8C06-C4C81B021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D10DF3-BCD9-4DB4-85E4-F312177C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688E4-CA55-48F1-A33D-5DAF7AD03D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03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3401A5-2658-4F75-B2D7-AEF3B60FE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C37E64-29FB-475A-A4CD-34403D441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46B5D9-25C8-4643-83A2-6E566A743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7B38-F52F-465B-8C79-366D197ECC43}" type="datetimeFigureOut">
              <a:rPr lang="it-IT" smtClean="0"/>
              <a:t>30/11/2020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CD27BB-8C4B-4BCC-96E2-609B17EF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8E853C-7DC0-4C2E-97FD-4A47F081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688E4-CA55-48F1-A33D-5DAF7AD03D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627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4D6E65-5732-47A2-8913-9013681E0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7F2E006-33D7-4425-9EFC-372064C89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ADEB14-3233-48D3-9E92-F3E025ED0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7B38-F52F-465B-8C79-366D197ECC43}" type="datetimeFigureOut">
              <a:rPr lang="it-IT" smtClean="0"/>
              <a:t>30/11/2020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5ED9C3-3744-4FF7-95EE-101CE1EF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7DC57B-7525-490C-B001-9ED8BF33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688E4-CA55-48F1-A33D-5DAF7AD03D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020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736D95-7696-4B2C-816B-6EFBF0B97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D35BEE-B4CA-4944-A27F-ACDF4B0B5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82175F0-5681-4A01-979E-A8F2689FA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4518653-7A61-48A1-AF7B-D6A60C2A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7B38-F52F-465B-8C79-366D197ECC43}" type="datetimeFigureOut">
              <a:rPr lang="it-IT" smtClean="0"/>
              <a:t>30/11/2020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A8D107F-EC8F-470E-8753-CF754351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08B2D62-D3E5-4241-B8CB-17120ECC8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688E4-CA55-48F1-A33D-5DAF7AD03D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688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E6FF3F-E3C6-4EEB-A2EF-2C846089A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EBB3F6-8AAA-49E3-8B9E-C2F4956C0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9EC5C75-8133-4C11-A59D-861EF5DCB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0148902-8943-4DF6-927B-758608920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6A8AB95-5A7B-46BA-ABF9-450A4E901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642F688-6E39-4723-AE8C-FA917072E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7B38-F52F-465B-8C79-366D197ECC43}" type="datetimeFigureOut">
              <a:rPr lang="it-IT" smtClean="0"/>
              <a:t>30/11/2020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D194908-0AA9-481C-A24F-E5E34906F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C48C499-3CF2-4FF9-AEE1-0DE6C9C7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688E4-CA55-48F1-A33D-5DAF7AD03D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9977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43DC7D-F511-4F78-91F3-0954001BC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1578745-A164-4836-9940-DBDF068BD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7B38-F52F-465B-8C79-366D197ECC43}" type="datetimeFigureOut">
              <a:rPr lang="it-IT" smtClean="0"/>
              <a:t>30/11/2020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ED1F084-57B6-4F2C-8C72-FAA885529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5EC6EFF-C8D3-4EB0-AE99-AE9610169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688E4-CA55-48F1-A33D-5DAF7AD03D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088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1D6BA7E-D1A2-4E64-903B-4AB93A547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7B38-F52F-465B-8C79-366D197ECC43}" type="datetimeFigureOut">
              <a:rPr lang="it-IT" smtClean="0"/>
              <a:t>30/11/2020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4F6E622-4C49-4728-82C4-3D4DAC24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7B9E4F2-0856-4A45-881A-F2F90369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688E4-CA55-48F1-A33D-5DAF7AD03D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027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0C9B7E-7EAA-4D52-9BD0-FC6E86B89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C61A13-4095-4B56-99AE-71FCF52BE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19ECAD3-64C8-4FDF-85A6-E07E635B5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A2054D8-D46C-4B9C-852A-C2D79091E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7B38-F52F-465B-8C79-366D197ECC43}" type="datetimeFigureOut">
              <a:rPr lang="it-IT" smtClean="0"/>
              <a:t>30/11/2020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E4B7D6-D73B-41DE-BB6C-4F33C9D9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9767237-7C68-42ED-9A6A-A14A7CB66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688E4-CA55-48F1-A33D-5DAF7AD03D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38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D1B00E-B559-43BD-A711-BBF53ED54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8EE0722-7D96-4E43-A79C-47B3BA2176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3F6817A-CA44-4027-8F94-2FF375A54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0312783-AD13-4132-959F-5C95D77AA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7B38-F52F-465B-8C79-366D197ECC43}" type="datetimeFigureOut">
              <a:rPr lang="it-IT" smtClean="0"/>
              <a:t>30/11/2020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1CD76FB-C33A-48DD-869F-10A3A8FB7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114FA03-4ECB-4339-B10D-120745BFE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688E4-CA55-48F1-A33D-5DAF7AD03D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271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9454F5B-DC50-46F2-97F5-3F6C69708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50037A-3383-48C9-8E87-EE231632B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C47070-C7B8-4B9C-8C07-2A88B6894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B7B38-F52F-465B-8C79-366D197ECC43}" type="datetimeFigureOut">
              <a:rPr lang="it-IT" smtClean="0"/>
              <a:t>30/11/2020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4568B5-30F5-4EE0-A338-DDCE050FB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68CDC1-BBB6-499A-A29B-E9863F124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688E4-CA55-48F1-A33D-5DAF7AD03D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544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5A683014-780F-439F-8354-6FAABFFFD833}"/>
              </a:ext>
            </a:extLst>
          </p:cNvPr>
          <p:cNvSpPr/>
          <p:nvPr/>
        </p:nvSpPr>
        <p:spPr>
          <a:xfrm>
            <a:off x="627322" y="659219"/>
            <a:ext cx="1403498" cy="861237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2A4D4F7-1404-44DD-8568-41E1B3399CA3}"/>
              </a:ext>
            </a:extLst>
          </p:cNvPr>
          <p:cNvSpPr txBox="1"/>
          <p:nvPr/>
        </p:nvSpPr>
        <p:spPr>
          <a:xfrm>
            <a:off x="627321" y="905171"/>
            <a:ext cx="124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NOT_STATE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29ED0388-7008-4D10-AF16-9348C610392C}"/>
              </a:ext>
            </a:extLst>
          </p:cNvPr>
          <p:cNvSpPr/>
          <p:nvPr/>
        </p:nvSpPr>
        <p:spPr>
          <a:xfrm>
            <a:off x="2679405" y="2445488"/>
            <a:ext cx="850604" cy="61669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261D8E8-87B0-4328-B2FC-100ABFA2B298}"/>
              </a:ext>
            </a:extLst>
          </p:cNvPr>
          <p:cNvSpPr txBox="1"/>
          <p:nvPr/>
        </p:nvSpPr>
        <p:spPr>
          <a:xfrm>
            <a:off x="2679405" y="2574483"/>
            <a:ext cx="85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READY</a:t>
            </a:r>
          </a:p>
        </p:txBody>
      </p:sp>
      <p:cxnSp>
        <p:nvCxnSpPr>
          <p:cNvPr id="9" name="Connettore curvo 8">
            <a:extLst>
              <a:ext uri="{FF2B5EF4-FFF2-40B4-BE49-F238E27FC236}">
                <a16:creationId xmlns:a16="http://schemas.microsoft.com/office/drawing/2014/main" id="{52CADF6A-0D37-4770-B826-8EB4E585CACD}"/>
              </a:ext>
            </a:extLst>
          </p:cNvPr>
          <p:cNvCxnSpPr>
            <a:stCxn id="4" idx="4"/>
            <a:endCxn id="7" idx="1"/>
          </p:cNvCxnSpPr>
          <p:nvPr/>
        </p:nvCxnSpPr>
        <p:spPr>
          <a:xfrm rot="16200000" flipH="1">
            <a:off x="1384892" y="1464635"/>
            <a:ext cx="1238693" cy="1350334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C81725A3-DEB4-4995-95A7-8011DA114D3F}"/>
              </a:ext>
            </a:extLst>
          </p:cNvPr>
          <p:cNvSpPr/>
          <p:nvPr/>
        </p:nvSpPr>
        <p:spPr>
          <a:xfrm>
            <a:off x="6932427" y="2445488"/>
            <a:ext cx="1435395" cy="61669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DBF00F8-B458-456C-A8C6-83021E6E24FB}"/>
              </a:ext>
            </a:extLst>
          </p:cNvPr>
          <p:cNvSpPr txBox="1"/>
          <p:nvPr/>
        </p:nvSpPr>
        <p:spPr>
          <a:xfrm>
            <a:off x="7065334" y="2574483"/>
            <a:ext cx="128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RUNNING</a:t>
            </a:r>
            <a:r>
              <a:rPr lang="it-IT" dirty="0">
                <a:solidFill>
                  <a:schemeClr val="accent2"/>
                </a:solidFill>
              </a:rPr>
              <a:t>*</a:t>
            </a:r>
            <a:endParaRPr lang="it-IT" dirty="0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40C58C0C-F1FF-4919-86E7-2746DF1E171F}"/>
              </a:ext>
            </a:extLst>
          </p:cNvPr>
          <p:cNvSpPr/>
          <p:nvPr/>
        </p:nvSpPr>
        <p:spPr>
          <a:xfrm>
            <a:off x="4486940" y="4274288"/>
            <a:ext cx="1052623" cy="69111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471532E-D7EE-4A57-8B5D-A66A50CAC55E}"/>
              </a:ext>
            </a:extLst>
          </p:cNvPr>
          <p:cNvSpPr txBox="1"/>
          <p:nvPr/>
        </p:nvSpPr>
        <p:spPr>
          <a:xfrm>
            <a:off x="4486940" y="4435180"/>
            <a:ext cx="105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WAITING</a:t>
            </a:r>
          </a:p>
        </p:txBody>
      </p:sp>
      <p:cxnSp>
        <p:nvCxnSpPr>
          <p:cNvPr id="15" name="Connettore curvo 14">
            <a:extLst>
              <a:ext uri="{FF2B5EF4-FFF2-40B4-BE49-F238E27FC236}">
                <a16:creationId xmlns:a16="http://schemas.microsoft.com/office/drawing/2014/main" id="{35D0E0E1-E7E6-4E78-8307-9ED6A7C44F5D}"/>
              </a:ext>
            </a:extLst>
          </p:cNvPr>
          <p:cNvCxnSpPr>
            <a:stCxn id="6" idx="4"/>
            <a:endCxn id="13" idx="1"/>
          </p:cNvCxnSpPr>
          <p:nvPr/>
        </p:nvCxnSpPr>
        <p:spPr>
          <a:xfrm rot="16200000" flipH="1">
            <a:off x="3016989" y="3149895"/>
            <a:ext cx="1557668" cy="138223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ttore curvo 16">
            <a:extLst>
              <a:ext uri="{FF2B5EF4-FFF2-40B4-BE49-F238E27FC236}">
                <a16:creationId xmlns:a16="http://schemas.microsoft.com/office/drawing/2014/main" id="{04A23619-3478-4CA2-917F-67B0B3370D7C}"/>
              </a:ext>
            </a:extLst>
          </p:cNvPr>
          <p:cNvCxnSpPr>
            <a:stCxn id="7" idx="3"/>
            <a:endCxn id="10" idx="2"/>
          </p:cNvCxnSpPr>
          <p:nvPr/>
        </p:nvCxnSpPr>
        <p:spPr>
          <a:xfrm flipV="1">
            <a:off x="3530009" y="2753833"/>
            <a:ext cx="3402418" cy="531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curvo 18">
            <a:extLst>
              <a:ext uri="{FF2B5EF4-FFF2-40B4-BE49-F238E27FC236}">
                <a16:creationId xmlns:a16="http://schemas.microsoft.com/office/drawing/2014/main" id="{8391F4CE-5718-439E-985F-A3A2A7A8D136}"/>
              </a:ext>
            </a:extLst>
          </p:cNvPr>
          <p:cNvCxnSpPr>
            <a:cxnSpLocks/>
            <a:stCxn id="12" idx="7"/>
            <a:endCxn id="10" idx="3"/>
          </p:cNvCxnSpPr>
          <p:nvPr/>
        </p:nvCxnSpPr>
        <p:spPr>
          <a:xfrm rot="5400000" flipH="1" flipV="1">
            <a:off x="5562206" y="2795070"/>
            <a:ext cx="1403634" cy="1757226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curvo 21">
            <a:extLst>
              <a:ext uri="{FF2B5EF4-FFF2-40B4-BE49-F238E27FC236}">
                <a16:creationId xmlns:a16="http://schemas.microsoft.com/office/drawing/2014/main" id="{9524E006-1127-4BB6-BF09-FF78B8B7D18A}"/>
              </a:ext>
            </a:extLst>
          </p:cNvPr>
          <p:cNvCxnSpPr>
            <a:cxnSpLocks/>
            <a:stCxn id="10" idx="4"/>
            <a:endCxn id="12" idx="5"/>
          </p:cNvCxnSpPr>
          <p:nvPr/>
        </p:nvCxnSpPr>
        <p:spPr>
          <a:xfrm rot="5400000">
            <a:off x="5616761" y="2830828"/>
            <a:ext cx="1802015" cy="2264715"/>
          </a:xfrm>
          <a:prstGeom prst="curvedConnector3">
            <a:avLst>
              <a:gd name="adj1" fmla="val 11830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e 24">
            <a:extLst>
              <a:ext uri="{FF2B5EF4-FFF2-40B4-BE49-F238E27FC236}">
                <a16:creationId xmlns:a16="http://schemas.microsoft.com/office/drawing/2014/main" id="{6992514E-0BC7-4909-90FA-9E4E0A30B75F}"/>
              </a:ext>
            </a:extLst>
          </p:cNvPr>
          <p:cNvSpPr/>
          <p:nvPr/>
        </p:nvSpPr>
        <p:spPr>
          <a:xfrm>
            <a:off x="4869712" y="659219"/>
            <a:ext cx="1063255" cy="72833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445E77C-64CC-4FA0-82F1-23D1179359C9}"/>
              </a:ext>
            </a:extLst>
          </p:cNvPr>
          <p:cNvSpPr txBox="1"/>
          <p:nvPr/>
        </p:nvSpPr>
        <p:spPr>
          <a:xfrm>
            <a:off x="4965424" y="838718"/>
            <a:ext cx="105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BURST</a:t>
            </a:r>
            <a:r>
              <a:rPr lang="it-IT" dirty="0">
                <a:solidFill>
                  <a:schemeClr val="accent6"/>
                </a:solidFill>
              </a:rPr>
              <a:t>*</a:t>
            </a:r>
            <a:endParaRPr lang="it-IT" dirty="0"/>
          </a:p>
        </p:txBody>
      </p:sp>
      <p:cxnSp>
        <p:nvCxnSpPr>
          <p:cNvPr id="28" name="Connettore curvo 27">
            <a:extLst>
              <a:ext uri="{FF2B5EF4-FFF2-40B4-BE49-F238E27FC236}">
                <a16:creationId xmlns:a16="http://schemas.microsoft.com/office/drawing/2014/main" id="{DD34B479-02A7-41CA-9729-625A3DEAD8BC}"/>
              </a:ext>
            </a:extLst>
          </p:cNvPr>
          <p:cNvCxnSpPr>
            <a:stCxn id="10" idx="0"/>
            <a:endCxn id="25" idx="6"/>
          </p:cNvCxnSpPr>
          <p:nvPr/>
        </p:nvCxnSpPr>
        <p:spPr>
          <a:xfrm rot="16200000" flipV="1">
            <a:off x="6080495" y="875858"/>
            <a:ext cx="1422103" cy="1717158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curvo 29">
            <a:extLst>
              <a:ext uri="{FF2B5EF4-FFF2-40B4-BE49-F238E27FC236}">
                <a16:creationId xmlns:a16="http://schemas.microsoft.com/office/drawing/2014/main" id="{B0E22855-4A48-4618-9DE5-4CC2462F1BF4}"/>
              </a:ext>
            </a:extLst>
          </p:cNvPr>
          <p:cNvCxnSpPr>
            <a:stCxn id="25" idx="2"/>
            <a:endCxn id="6" idx="0"/>
          </p:cNvCxnSpPr>
          <p:nvPr/>
        </p:nvCxnSpPr>
        <p:spPr>
          <a:xfrm rot="10800000" flipV="1">
            <a:off x="3104708" y="1023384"/>
            <a:ext cx="1765005" cy="142210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e 30">
            <a:extLst>
              <a:ext uri="{FF2B5EF4-FFF2-40B4-BE49-F238E27FC236}">
                <a16:creationId xmlns:a16="http://schemas.microsoft.com/office/drawing/2014/main" id="{57723E19-1EE4-4042-AEC3-ACC52D61F6AC}"/>
              </a:ext>
            </a:extLst>
          </p:cNvPr>
          <p:cNvSpPr/>
          <p:nvPr/>
        </p:nvSpPr>
        <p:spPr>
          <a:xfrm>
            <a:off x="9728791" y="838718"/>
            <a:ext cx="1717159" cy="548832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CDCCCC6F-2187-4B15-AC01-C4D3A76719C1}"/>
              </a:ext>
            </a:extLst>
          </p:cNvPr>
          <p:cNvSpPr txBox="1"/>
          <p:nvPr/>
        </p:nvSpPr>
        <p:spPr>
          <a:xfrm>
            <a:off x="9845749" y="947701"/>
            <a:ext cx="143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TERMINATED</a:t>
            </a:r>
          </a:p>
        </p:txBody>
      </p:sp>
      <p:cxnSp>
        <p:nvCxnSpPr>
          <p:cNvPr id="34" name="Connettore curvo 33">
            <a:extLst>
              <a:ext uri="{FF2B5EF4-FFF2-40B4-BE49-F238E27FC236}">
                <a16:creationId xmlns:a16="http://schemas.microsoft.com/office/drawing/2014/main" id="{19E83D94-E2C8-4B56-88FA-CFA793CD6ABE}"/>
              </a:ext>
            </a:extLst>
          </p:cNvPr>
          <p:cNvCxnSpPr>
            <a:stCxn id="10" idx="6"/>
            <a:endCxn id="31" idx="4"/>
          </p:cNvCxnSpPr>
          <p:nvPr/>
        </p:nvCxnSpPr>
        <p:spPr>
          <a:xfrm flipV="1">
            <a:off x="8367822" y="1387550"/>
            <a:ext cx="2219549" cy="136628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4777D5AB-CB36-433C-8D90-BA23071582F1}"/>
              </a:ext>
            </a:extLst>
          </p:cNvPr>
          <p:cNvSpPr txBox="1"/>
          <p:nvPr/>
        </p:nvSpPr>
        <p:spPr>
          <a:xfrm>
            <a:off x="409354" y="2171520"/>
            <a:ext cx="1552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time_arrive</a:t>
            </a:r>
            <a:r>
              <a:rPr lang="it-IT" sz="1400" b="1" dirty="0"/>
              <a:t> == timing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0B8DFCE1-F264-4AA4-A857-E9797708888A}"/>
              </a:ext>
            </a:extLst>
          </p:cNvPr>
          <p:cNvSpPr txBox="1"/>
          <p:nvPr/>
        </p:nvSpPr>
        <p:spPr>
          <a:xfrm>
            <a:off x="4275635" y="2492781"/>
            <a:ext cx="2404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count_is_running &lt; num_core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43C151A0-F8B8-4E89-9624-880D966ABD0A}"/>
              </a:ext>
            </a:extLst>
          </p:cNvPr>
          <p:cNvSpPr txBox="1"/>
          <p:nvPr/>
        </p:nvSpPr>
        <p:spPr>
          <a:xfrm>
            <a:off x="1782281" y="3995940"/>
            <a:ext cx="2219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count_is_running &gt;= num_core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4BA65CF-3AFA-48E2-930B-296082B6029B}"/>
              </a:ext>
            </a:extLst>
          </p:cNvPr>
          <p:cNvSpPr txBox="1"/>
          <p:nvPr/>
        </p:nvSpPr>
        <p:spPr>
          <a:xfrm>
            <a:off x="4667714" y="3391234"/>
            <a:ext cx="209461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count_is_running &lt; num_core</a:t>
            </a:r>
          </a:p>
          <a:p>
            <a:endParaRPr lang="it-IT" dirty="0"/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CABFF1EA-3FD3-41E7-AF19-85DB4DF6E173}"/>
              </a:ext>
            </a:extLst>
          </p:cNvPr>
          <p:cNvSpPr txBox="1"/>
          <p:nvPr/>
        </p:nvSpPr>
        <p:spPr>
          <a:xfrm>
            <a:off x="7110524" y="1317033"/>
            <a:ext cx="1225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duration == 0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EBB28922-23B8-49E2-A7FB-494E03350C26}"/>
              </a:ext>
            </a:extLst>
          </p:cNvPr>
          <p:cNvSpPr txBox="1"/>
          <p:nvPr/>
        </p:nvSpPr>
        <p:spPr>
          <a:xfrm>
            <a:off x="2506647" y="619355"/>
            <a:ext cx="1913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duration &gt; 0  &amp;&amp;  time_arriving == timing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7BCB81CA-7895-4A89-B90D-912D01EDA51A}"/>
              </a:ext>
            </a:extLst>
          </p:cNvPr>
          <p:cNvSpPr txBox="1"/>
          <p:nvPr/>
        </p:nvSpPr>
        <p:spPr>
          <a:xfrm>
            <a:off x="9119190" y="2552731"/>
            <a:ext cx="30728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duration == 0  &amp;&amp;  timing &gt;= </a:t>
            </a:r>
            <a:r>
              <a:rPr lang="it-IT" sz="1400" b="1" dirty="0" err="1"/>
              <a:t>max_time</a:t>
            </a:r>
            <a:r>
              <a:rPr lang="it-IT" sz="1400" b="1" dirty="0"/>
              <a:t>  &amp;&amp;  </a:t>
            </a:r>
            <a:r>
              <a:rPr lang="it-IT" sz="1400" b="1" dirty="0" err="1"/>
              <a:t>count</a:t>
            </a:r>
            <a:r>
              <a:rPr lang="it-IT" sz="1400" b="1" dirty="0"/>
              <a:t>(</a:t>
            </a:r>
            <a:r>
              <a:rPr lang="it-IT" sz="1400" b="1" dirty="0" err="1"/>
              <a:t>not_state</a:t>
            </a:r>
            <a:r>
              <a:rPr lang="it-IT" sz="1400" b="1" dirty="0"/>
              <a:t>, ready, running, waiting) == 0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8480F2B-8112-4925-B493-35581E406E95}"/>
              </a:ext>
            </a:extLst>
          </p:cNvPr>
          <p:cNvSpPr txBox="1"/>
          <p:nvPr/>
        </p:nvSpPr>
        <p:spPr>
          <a:xfrm>
            <a:off x="7394964" y="4104102"/>
            <a:ext cx="1313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core_time</a:t>
            </a:r>
            <a:r>
              <a:rPr lang="it-IT" sz="1400" b="1" dirty="0"/>
              <a:t> == 0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7359E4A6-8F93-43C5-BCAB-6E2B82231E44}"/>
              </a:ext>
            </a:extLst>
          </p:cNvPr>
          <p:cNvSpPr txBox="1"/>
          <p:nvPr/>
        </p:nvSpPr>
        <p:spPr>
          <a:xfrm>
            <a:off x="118406" y="5295013"/>
            <a:ext cx="6145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2"/>
                </a:solidFill>
              </a:rPr>
              <a:t>* </a:t>
            </a:r>
            <a:r>
              <a:rPr lang="it-IT" sz="1400" dirty="0"/>
              <a:t>duration-=1 ,  </a:t>
            </a:r>
            <a:r>
              <a:rPr lang="it-IT" sz="1400" dirty="0" err="1"/>
              <a:t>core_time</a:t>
            </a:r>
            <a:r>
              <a:rPr lang="it-IT" sz="1400" dirty="0"/>
              <a:t>-=1</a:t>
            </a:r>
            <a:endParaRPr lang="it-IT" sz="1400" dirty="0">
              <a:solidFill>
                <a:schemeClr val="accent2"/>
              </a:solidFill>
            </a:endParaRP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8430004C-0201-435B-8B53-93FF7B454BA0}"/>
              </a:ext>
            </a:extLst>
          </p:cNvPr>
          <p:cNvSpPr txBox="1"/>
          <p:nvPr/>
        </p:nvSpPr>
        <p:spPr>
          <a:xfrm>
            <a:off x="118406" y="5560963"/>
            <a:ext cx="5574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/>
                </a:solidFill>
              </a:rPr>
              <a:t>* </a:t>
            </a:r>
            <a:r>
              <a:rPr lang="it-IT" sz="1400" dirty="0" err="1"/>
              <a:t>new_burst_for_process</a:t>
            </a:r>
            <a:r>
              <a:rPr lang="it-IT" sz="1400" dirty="0"/>
              <a:t> </a:t>
            </a:r>
            <a:r>
              <a:rPr lang="it-IT" sz="1100" dirty="0"/>
              <a:t>(duration sarà sempre &gt;0) </a:t>
            </a:r>
            <a:endParaRPr lang="it-IT" sz="1100" dirty="0">
              <a:solidFill>
                <a:schemeClr val="accent6"/>
              </a:solidFill>
            </a:endParaRP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60732BF0-ED56-486E-8F1D-89FA32C9A991}"/>
              </a:ext>
            </a:extLst>
          </p:cNvPr>
          <p:cNvSpPr txBox="1"/>
          <p:nvPr/>
        </p:nvSpPr>
        <p:spPr>
          <a:xfrm>
            <a:off x="118406" y="5879454"/>
            <a:ext cx="9417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Un processo andando in WAITING viene inserito in una coda, dalla quale vengono presi i </a:t>
            </a:r>
            <a:r>
              <a:rPr lang="it-IT" sz="1400" dirty="0" err="1"/>
              <a:t>pid</a:t>
            </a:r>
            <a:r>
              <a:rPr lang="it-IT" sz="1400" dirty="0"/>
              <a:t> da inserire in RUNNING</a:t>
            </a:r>
          </a:p>
        </p:txBody>
      </p:sp>
    </p:spTree>
    <p:extLst>
      <p:ext uri="{BB962C8B-B14F-4D97-AF65-F5344CB8AC3E}">
        <p14:creationId xmlns:p14="http://schemas.microsoft.com/office/powerpoint/2010/main" val="29822897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129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simone trenta</dc:creator>
  <cp:lastModifiedBy>simone trenta</cp:lastModifiedBy>
  <cp:revision>10</cp:revision>
  <dcterms:created xsi:type="dcterms:W3CDTF">2020-11-13T14:43:46Z</dcterms:created>
  <dcterms:modified xsi:type="dcterms:W3CDTF">2020-11-30T11:23:11Z</dcterms:modified>
</cp:coreProperties>
</file>