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34199-0B76-4658-AEA0-9D606AEB6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1AED3D-CAF2-40EB-A9AC-80A617E2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DDBE3B-FF2F-4691-9617-FC5B39A9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B1B4D7-E0F5-4134-B67E-C883E986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6F21C-EA10-49E2-AFC1-849436D5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44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E492C-108E-451B-AAA7-B57F1AAF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AF3A00-C232-4C44-85DD-598DAFDE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61938-5906-4251-BBBF-D5523D67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A7C25-A1D3-4BA1-A40B-F76C4B4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044E1C-334B-444B-9EAA-C24EF99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14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75CE1F-B0A0-422E-ABC3-5141ADC4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D45234-CE10-4B0C-BA62-4E262864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4A749D-EAF9-4669-A6BB-1E0F7A5D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489731-C6BB-4D18-8183-896583AA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D7485F-D5F9-45AF-893D-1CD49E16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6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4DCAD-DF2C-4F13-9E02-C476ECCE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BE53D-CADB-486D-B726-7D3513A3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33ACC-FB5F-41A1-9A8F-980DFBA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C676C8-5EAF-4C16-81F5-BA30C410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9DAFC1-06C8-45B2-9D77-99E60F98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21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577F6-CC09-42DA-A018-C31F28EA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B23C32-30EC-41D5-8BD2-FC8192E3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5F008-4E98-4C4A-AB58-3F814EA8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34597-646A-4C3A-A275-01D2B2D5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02B22-A364-4130-AF35-AD67A11E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78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AE725-194A-43A3-9B46-857BE596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02828-9AAC-4814-BEED-4AD8A8925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E35F7F-5A3D-4C36-8EB4-C91D32E3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1C7533-5895-479C-8BD7-6E8AA67F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ECA0-DF6F-4ECB-99B0-A9F031D8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3C7557-46D4-4E2B-B269-369AA953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70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C28EE-BA1C-48C7-A2D5-1B5A8C06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408C10-8C04-48F2-B6FD-F0166948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7DB3B1-E84E-431D-A4F0-815851DE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1DAE44-0963-41D9-A816-4A635BCC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1B903-ED2E-4B51-8BAC-76295656B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ED7BBE2-D37D-4FFB-B940-71B199A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33CD92F-1AB6-4EE1-A200-6232F65A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C12CD33-E090-4C43-9819-6F43F0E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6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6A4B1-E027-49B7-90CD-A05CD85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604DEDF-1748-45D3-AAA7-AE9BF749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79C4A-FDBD-4F73-B1FD-F7753B2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68F7FD-499C-4FC1-A6FD-EE81024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48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79A7EF0-F8ED-458F-BEDB-71B8CED3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2EAD2A-5B5A-4FEC-879E-2F405934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C6E1D6-B44E-4E92-9BBC-CF13D49D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76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F8717-4E28-4D48-89FE-FADD857A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AEB06-34F0-4EC1-9B8B-F5CB23D4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C75D88-E3F3-4D0E-9609-C81DF8018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31B764-275F-4D44-91E1-7973F8BD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30F195-EA9B-4C2B-8363-6E102BEB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D38962-935A-49C0-BB53-B4B6367F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6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4A546-1A3C-47C8-BEFF-3BD91E42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C88DCCE-7186-4F92-9A58-7C26F801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A30224-92C6-4B7B-BE46-379425F8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05F83F-D6D3-46EF-A572-4B685672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D5082C-2793-46C8-8CFF-B9F7F42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1CABB0-2AF6-4CEB-9723-DCB70BAE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08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1293B2-1EE7-4CDD-91ED-D7E47D43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304E06-93F8-4A5B-8031-12F8B566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DC5F3E-DDAD-4A0F-BEE2-BB618FA88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83DB-E9E4-4842-B247-D232262E7D2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0365DB-CD10-4682-B7A5-599569896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EDBBCD-DCD7-4DE2-A9F8-4C475B7F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52A9-8CE3-4D5E-ACC3-1B47009851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67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F8092E8C-C5D0-4AAD-AB48-B98E243733E5}"/>
              </a:ext>
            </a:extLst>
          </p:cNvPr>
          <p:cNvSpPr/>
          <p:nvPr/>
        </p:nvSpPr>
        <p:spPr>
          <a:xfrm>
            <a:off x="1041991" y="893135"/>
            <a:ext cx="1339702" cy="99946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2921C9-3370-427B-9300-247230054FCC}"/>
              </a:ext>
            </a:extLst>
          </p:cNvPr>
          <p:cNvSpPr txBox="1"/>
          <p:nvPr/>
        </p:nvSpPr>
        <p:spPr>
          <a:xfrm>
            <a:off x="1041991" y="1208199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NOT_STATE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86A0513-A53E-45E5-B295-2D779FF89950}"/>
              </a:ext>
            </a:extLst>
          </p:cNvPr>
          <p:cNvSpPr/>
          <p:nvPr/>
        </p:nvSpPr>
        <p:spPr>
          <a:xfrm>
            <a:off x="2817628" y="2849526"/>
            <a:ext cx="935666" cy="80807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A305C6-B3CB-4D28-9542-768725CCE3DA}"/>
              </a:ext>
            </a:extLst>
          </p:cNvPr>
          <p:cNvSpPr txBox="1"/>
          <p:nvPr/>
        </p:nvSpPr>
        <p:spPr>
          <a:xfrm>
            <a:off x="2817628" y="3059668"/>
            <a:ext cx="9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C6F2F12A-4E37-4FE9-B8F0-5B5D4B9F3C42}"/>
              </a:ext>
            </a:extLst>
          </p:cNvPr>
          <p:cNvCxnSpPr>
            <a:stCxn id="4" idx="4"/>
            <a:endCxn id="7" idx="2"/>
          </p:cNvCxnSpPr>
          <p:nvPr/>
        </p:nvCxnSpPr>
        <p:spPr>
          <a:xfrm rot="16200000" flipH="1">
            <a:off x="1584251" y="2020186"/>
            <a:ext cx="1360968" cy="110578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0D36BC12-0410-487A-8685-C3D3C073CD8C}"/>
              </a:ext>
            </a:extLst>
          </p:cNvPr>
          <p:cNvSpPr/>
          <p:nvPr/>
        </p:nvSpPr>
        <p:spPr>
          <a:xfrm>
            <a:off x="7123814" y="2849526"/>
            <a:ext cx="1190846" cy="80807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661B4F2-4D19-4C4E-87B7-BF1885013250}"/>
              </a:ext>
            </a:extLst>
          </p:cNvPr>
          <p:cNvSpPr txBox="1"/>
          <p:nvPr/>
        </p:nvSpPr>
        <p:spPr>
          <a:xfrm>
            <a:off x="7123814" y="3068897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RUNNING</a:t>
            </a:r>
            <a:r>
              <a:rPr lang="it-IT" dirty="0">
                <a:solidFill>
                  <a:schemeClr val="accent2"/>
                </a:solidFill>
              </a:rPr>
              <a:t>*</a:t>
            </a:r>
            <a:endParaRPr lang="it-IT" dirty="0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2CCAD450-2999-4FE8-9F05-D9AA79F6E26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753294" y="3244334"/>
            <a:ext cx="3370520" cy="92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e 14">
            <a:extLst>
              <a:ext uri="{FF2B5EF4-FFF2-40B4-BE49-F238E27FC236}">
                <a16:creationId xmlns:a16="http://schemas.microsoft.com/office/drawing/2014/main" id="{091C48D2-C77D-46DA-BCCB-7FA201523C3B}"/>
              </a:ext>
            </a:extLst>
          </p:cNvPr>
          <p:cNvSpPr/>
          <p:nvPr/>
        </p:nvSpPr>
        <p:spPr>
          <a:xfrm>
            <a:off x="4529470" y="4614530"/>
            <a:ext cx="1275907" cy="8122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17EA18-9AEA-4006-9984-AFDCFE9D18AA}"/>
              </a:ext>
            </a:extLst>
          </p:cNvPr>
          <p:cNvSpPr txBox="1"/>
          <p:nvPr/>
        </p:nvSpPr>
        <p:spPr>
          <a:xfrm>
            <a:off x="4625163" y="4836006"/>
            <a:ext cx="104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WAITING</a:t>
            </a:r>
          </a:p>
        </p:txBody>
      </p: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9B2B4222-8DFD-407B-920A-A88FA32522F9}"/>
              </a:ext>
            </a:extLst>
          </p:cNvPr>
          <p:cNvCxnSpPr>
            <a:stCxn id="7" idx="4"/>
            <a:endCxn id="15" idx="2"/>
          </p:cNvCxnSpPr>
          <p:nvPr/>
        </p:nvCxnSpPr>
        <p:spPr>
          <a:xfrm rot="16200000" flipH="1">
            <a:off x="3225929" y="3717131"/>
            <a:ext cx="1363073" cy="124400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4BFCF3BF-38C1-4CA6-AAE6-064F0F4B5ED3}"/>
              </a:ext>
            </a:extLst>
          </p:cNvPr>
          <p:cNvCxnSpPr>
            <a:cxnSpLocks/>
            <a:stCxn id="15" idx="6"/>
            <a:endCxn id="11" idx="4"/>
          </p:cNvCxnSpPr>
          <p:nvPr/>
        </p:nvCxnSpPr>
        <p:spPr>
          <a:xfrm flipV="1">
            <a:off x="5805377" y="3657600"/>
            <a:ext cx="1913860" cy="136307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951715F8-36F9-41C1-AA7C-16C387A93159}"/>
              </a:ext>
            </a:extLst>
          </p:cNvPr>
          <p:cNvCxnSpPr>
            <a:stCxn id="11" idx="5"/>
            <a:endCxn id="15" idx="5"/>
          </p:cNvCxnSpPr>
          <p:nvPr/>
        </p:nvCxnSpPr>
        <p:spPr>
          <a:xfrm rot="5400000">
            <a:off x="5995096" y="3162689"/>
            <a:ext cx="1768599" cy="2521740"/>
          </a:xfrm>
          <a:prstGeom prst="curvedConnector3">
            <a:avLst>
              <a:gd name="adj1" fmla="val 1196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CA28E808-36D5-4548-BECB-201646D7F621}"/>
              </a:ext>
            </a:extLst>
          </p:cNvPr>
          <p:cNvSpPr/>
          <p:nvPr/>
        </p:nvSpPr>
        <p:spPr>
          <a:xfrm>
            <a:off x="4805916" y="723014"/>
            <a:ext cx="999461" cy="808669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9011D4-DFCE-43E2-922A-C33AC0F9C95D}"/>
              </a:ext>
            </a:extLst>
          </p:cNvPr>
          <p:cNvSpPr txBox="1"/>
          <p:nvPr/>
        </p:nvSpPr>
        <p:spPr>
          <a:xfrm>
            <a:off x="4869712" y="942682"/>
            <a:ext cx="9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BURST</a:t>
            </a:r>
            <a:r>
              <a:rPr lang="it-IT" dirty="0">
                <a:solidFill>
                  <a:schemeClr val="accent6"/>
                </a:solidFill>
              </a:rPr>
              <a:t>*</a:t>
            </a:r>
            <a:endParaRPr lang="it-IT" dirty="0"/>
          </a:p>
        </p:txBody>
      </p: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D1B3A2D1-9A10-412B-AF92-67F71F2E97A0}"/>
              </a:ext>
            </a:extLst>
          </p:cNvPr>
          <p:cNvCxnSpPr>
            <a:stCxn id="29" idx="3"/>
            <a:endCxn id="7" idx="0"/>
          </p:cNvCxnSpPr>
          <p:nvPr/>
        </p:nvCxnSpPr>
        <p:spPr>
          <a:xfrm rot="5400000">
            <a:off x="3400738" y="1297980"/>
            <a:ext cx="1436270" cy="16668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B1AE3F64-C085-47FC-8C8D-1FD95FF7BAF5}"/>
              </a:ext>
            </a:extLst>
          </p:cNvPr>
          <p:cNvCxnSpPr>
            <a:stCxn id="11" idx="0"/>
            <a:endCxn id="29" idx="6"/>
          </p:cNvCxnSpPr>
          <p:nvPr/>
        </p:nvCxnSpPr>
        <p:spPr>
          <a:xfrm rot="16200000" flipV="1">
            <a:off x="5901219" y="1031508"/>
            <a:ext cx="1722177" cy="191386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CAF77BA4-A4D0-4D33-84B4-F97E4DE65CE1}"/>
              </a:ext>
            </a:extLst>
          </p:cNvPr>
          <p:cNvSpPr/>
          <p:nvPr/>
        </p:nvSpPr>
        <p:spPr>
          <a:xfrm>
            <a:off x="9399181" y="584791"/>
            <a:ext cx="1499191" cy="94689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2E44167-608A-4571-9C91-2BFD2CFF1B1F}"/>
              </a:ext>
            </a:extLst>
          </p:cNvPr>
          <p:cNvSpPr txBox="1"/>
          <p:nvPr/>
        </p:nvSpPr>
        <p:spPr>
          <a:xfrm>
            <a:off x="9399181" y="893135"/>
            <a:ext cx="14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TERMINATED</a:t>
            </a:r>
          </a:p>
        </p:txBody>
      </p:sp>
      <p:cxnSp>
        <p:nvCxnSpPr>
          <p:cNvPr id="38" name="Connettore curvo 37">
            <a:extLst>
              <a:ext uri="{FF2B5EF4-FFF2-40B4-BE49-F238E27FC236}">
                <a16:creationId xmlns:a16="http://schemas.microsoft.com/office/drawing/2014/main" id="{9052201F-7067-490A-9916-3FE950BD1667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8314662" y="1531683"/>
            <a:ext cx="1834115" cy="172188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9092238-388B-4B31-BC03-AB4234F535CA}"/>
              </a:ext>
            </a:extLst>
          </p:cNvPr>
          <p:cNvSpPr txBox="1"/>
          <p:nvPr/>
        </p:nvSpPr>
        <p:spPr>
          <a:xfrm>
            <a:off x="235690" y="2520207"/>
            <a:ext cx="178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time_arrive</a:t>
            </a:r>
            <a:r>
              <a:rPr lang="it-IT" sz="1400" b="1" dirty="0"/>
              <a:t> == timing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72926AE-88A2-4223-AE82-B777EB2C2D8F}"/>
              </a:ext>
            </a:extLst>
          </p:cNvPr>
          <p:cNvSpPr txBox="1"/>
          <p:nvPr/>
        </p:nvSpPr>
        <p:spPr>
          <a:xfrm>
            <a:off x="2690037" y="1608306"/>
            <a:ext cx="20439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&gt; 0  &amp;&amp; time_arriving == timing</a:t>
            </a:r>
          </a:p>
          <a:p>
            <a:endParaRPr lang="it-IT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677AAD9-9D0A-4CBB-8FE7-8777856B24C4}"/>
              </a:ext>
            </a:extLst>
          </p:cNvPr>
          <p:cNvSpPr txBox="1"/>
          <p:nvPr/>
        </p:nvSpPr>
        <p:spPr>
          <a:xfrm>
            <a:off x="6974958" y="1362093"/>
            <a:ext cx="125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== 0</a:t>
            </a:r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6F703DE-2736-441E-B9C9-4AE4DDA29341}"/>
              </a:ext>
            </a:extLst>
          </p:cNvPr>
          <p:cNvSpPr txBox="1"/>
          <p:nvPr/>
        </p:nvSpPr>
        <p:spPr>
          <a:xfrm>
            <a:off x="5147930" y="4166176"/>
            <a:ext cx="232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job_is_minimun</a:t>
            </a:r>
            <a:r>
              <a:rPr lang="it-IT" sz="1400" b="1" dirty="0"/>
              <a:t>(num_core)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70ED85F-6AA6-46C8-A68C-BC062066CAA0}"/>
              </a:ext>
            </a:extLst>
          </p:cNvPr>
          <p:cNvSpPr txBox="1"/>
          <p:nvPr/>
        </p:nvSpPr>
        <p:spPr>
          <a:xfrm>
            <a:off x="4273299" y="2986230"/>
            <a:ext cx="232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job_is_minimun</a:t>
            </a:r>
            <a:r>
              <a:rPr lang="it-IT" sz="1400" b="1" dirty="0"/>
              <a:t>(num_core)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C9352BE-68DD-40FD-892F-684026C2CB01}"/>
              </a:ext>
            </a:extLst>
          </p:cNvPr>
          <p:cNvSpPr txBox="1"/>
          <p:nvPr/>
        </p:nvSpPr>
        <p:spPr>
          <a:xfrm>
            <a:off x="850258" y="4039709"/>
            <a:ext cx="270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job_is_not_minimun</a:t>
            </a:r>
            <a:r>
              <a:rPr lang="it-IT" sz="1400" b="1" dirty="0"/>
              <a:t>(num_core)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D650604-4214-40F0-B8B0-90EB5AD0238F}"/>
              </a:ext>
            </a:extLst>
          </p:cNvPr>
          <p:cNvSpPr txBox="1"/>
          <p:nvPr/>
        </p:nvSpPr>
        <p:spPr>
          <a:xfrm>
            <a:off x="7719236" y="4925216"/>
            <a:ext cx="291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job_is_not_minimun</a:t>
            </a:r>
            <a:r>
              <a:rPr lang="it-IT" sz="1400" b="1" dirty="0"/>
              <a:t>(num_core)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EA12160-835F-46BF-9D26-A4860A69CCEB}"/>
              </a:ext>
            </a:extLst>
          </p:cNvPr>
          <p:cNvSpPr txBox="1"/>
          <p:nvPr/>
        </p:nvSpPr>
        <p:spPr>
          <a:xfrm>
            <a:off x="8548578" y="3114738"/>
            <a:ext cx="3728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duration == 0  &amp;&amp; </a:t>
            </a:r>
          </a:p>
          <a:p>
            <a:r>
              <a:rPr lang="it-IT" sz="1400" b="1" dirty="0"/>
              <a:t> </a:t>
            </a:r>
            <a:r>
              <a:rPr lang="it-IT" sz="1400" b="1" dirty="0" err="1"/>
              <a:t>count</a:t>
            </a:r>
            <a:r>
              <a:rPr lang="it-IT" sz="1400" b="1" dirty="0"/>
              <a:t>(ready, waiting, running, </a:t>
            </a:r>
            <a:r>
              <a:rPr lang="it-IT" sz="1400" b="1" dirty="0" err="1"/>
              <a:t>not_state</a:t>
            </a:r>
            <a:r>
              <a:rPr lang="it-IT" sz="1400" b="1" dirty="0"/>
              <a:t>) == 0</a:t>
            </a:r>
          </a:p>
          <a:p>
            <a:r>
              <a:rPr lang="it-IT" sz="1400" b="1" dirty="0"/>
              <a:t>&amp;&amp;  timing &gt;= </a:t>
            </a:r>
            <a:r>
              <a:rPr lang="it-IT" sz="1400" b="1" dirty="0" err="1"/>
              <a:t>max_time</a:t>
            </a:r>
            <a:endParaRPr lang="it-IT" sz="1400" b="1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DE80D29-E636-4D24-B439-4C063438DAC3}"/>
              </a:ext>
            </a:extLst>
          </p:cNvPr>
          <p:cNvSpPr txBox="1"/>
          <p:nvPr/>
        </p:nvSpPr>
        <p:spPr>
          <a:xfrm>
            <a:off x="595424" y="5710558"/>
            <a:ext cx="373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</a:rPr>
              <a:t>* </a:t>
            </a:r>
            <a:r>
              <a:rPr lang="it-IT" sz="1400" dirty="0" err="1"/>
              <a:t>new_burst_for_process</a:t>
            </a:r>
            <a:r>
              <a:rPr lang="it-IT" sz="1400" dirty="0"/>
              <a:t> </a:t>
            </a:r>
            <a:r>
              <a:rPr lang="it-IT" sz="1100" dirty="0"/>
              <a:t>(duration sarà sempre &gt;0)</a:t>
            </a:r>
            <a:endParaRPr lang="it-IT" sz="1100" dirty="0">
              <a:solidFill>
                <a:schemeClr val="accent6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745A02-0797-452A-AB89-93B5584CF688}"/>
              </a:ext>
            </a:extLst>
          </p:cNvPr>
          <p:cNvSpPr txBox="1"/>
          <p:nvPr/>
        </p:nvSpPr>
        <p:spPr>
          <a:xfrm>
            <a:off x="595425" y="5454502"/>
            <a:ext cx="1286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/>
                </a:solidFill>
              </a:rPr>
              <a:t>* </a:t>
            </a:r>
            <a:r>
              <a:rPr lang="it-IT" sz="1400" dirty="0"/>
              <a:t> duration-=1</a:t>
            </a:r>
          </a:p>
        </p:txBody>
      </p:sp>
    </p:spTree>
    <p:extLst>
      <p:ext uri="{BB962C8B-B14F-4D97-AF65-F5344CB8AC3E}">
        <p14:creationId xmlns:p14="http://schemas.microsoft.com/office/powerpoint/2010/main" val="28931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trenta</dc:creator>
  <cp:lastModifiedBy>simone trenta</cp:lastModifiedBy>
  <cp:revision>6</cp:revision>
  <dcterms:created xsi:type="dcterms:W3CDTF">2020-11-20T15:17:20Z</dcterms:created>
  <dcterms:modified xsi:type="dcterms:W3CDTF">2020-12-02T14:45:18Z</dcterms:modified>
</cp:coreProperties>
</file>