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81" d="100"/>
          <a:sy n="81" d="100"/>
        </p:scale>
        <p:origin x="20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477D-237C-45F9-9E3B-A4436C714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83C34-9220-4389-99A8-E620D07F0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88E69-680C-442A-872F-3ADC49EF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DD31-78BB-4726-8495-F9818FA6E42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3A05-B655-49DE-8BB3-CB227CCA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450A-24C3-421B-92A0-55858748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B6D-1558-4845-A1BC-94A4207C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2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EB27-E963-45DE-94E7-4C3A1718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6A585-5529-4E4D-AC9C-5150DA4B0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E3ECF-C368-4330-94C3-35E8DFB0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DD31-78BB-4726-8495-F9818FA6E42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1A3E-357D-4A8F-951D-B648F461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E7F7-2A71-46EF-9000-ADCC6DA5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B6D-1558-4845-A1BC-94A4207C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00D9E-9A52-4F75-B31A-BC9988A1D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549D7-A11E-41A6-AAA8-486F63B76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23FF-5D57-4A71-BF83-60C32D0D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DD31-78BB-4726-8495-F9818FA6E42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19DC-D925-48D6-AF96-28CFEB2B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FB61-A1B0-421E-818E-1E09C3C4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B6D-1558-4845-A1BC-94A4207C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9956-A6CA-4B81-A243-CA34C3A6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2DAE-3BB0-421C-AB50-888B4B1D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FAFD-A1E8-489D-985B-1C83A3E4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DD31-78BB-4726-8495-F9818FA6E42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F875-0C55-46F2-8FCE-97374294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D99F-157B-42E0-83E9-67EA8DD7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B6D-1558-4845-A1BC-94A4207C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8592-4A5E-44DA-A2EB-EA872C0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80B3-1732-455F-A1C0-10412922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38CB-DABE-4F95-ABA0-ED64D3F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DD31-78BB-4726-8495-F9818FA6E42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09C7-3C02-44E9-9FDC-245754B3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3459E-1ECB-4214-BC62-17A1435E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B6D-1558-4845-A1BC-94A4207C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F027-2D19-4AFD-8531-72D16F8C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B313-50C0-49C3-890B-D494FAD2C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5DE27-C90A-46FE-8AC4-37F9E3118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39FAC-3D70-4AD2-8407-B9245DDF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DD31-78BB-4726-8495-F9818FA6E42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C64FE-9D2D-43A1-A62D-C9222B66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948D0-7C29-4FC4-8408-7C03C50D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B6D-1558-4845-A1BC-94A4207C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6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B23A-7CFC-4816-9057-BE076AE7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C0B9-7AC7-4064-942F-BAC5CB2A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98DD2-20D5-44C0-AD25-E2DD053CE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C8A8E-1015-4553-90E6-824F96540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34803-55D2-42B5-AFCE-567FF12C3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3DB92-4356-47BE-862B-7230AB6C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DD31-78BB-4726-8495-F9818FA6E42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DDE49-C2ED-4797-968A-B4A8A25F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952AB-7458-4074-AD55-846452A5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B6D-1558-4845-A1BC-94A4207C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1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0795-3199-4F99-9934-FC98555C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3B193-1A1C-4EE1-AE5B-C987816B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DD31-78BB-4726-8495-F9818FA6E42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5F6B0-E2F2-4DCE-AE7A-EA3EC18D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8459B-2B78-4100-B134-4D439364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B6D-1558-4845-A1BC-94A4207C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87CE9-8BF2-4DF0-9373-F5601FD1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DD31-78BB-4726-8495-F9818FA6E42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6AAF7-1FA8-4B7F-AB03-61BDA1F7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933F5-45AC-4B55-9393-2DAF1D3E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B6D-1558-4845-A1BC-94A4207C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C1BD-393C-4944-9B07-10182569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01CB4-F3DA-4CCD-AB5C-1E69CA543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4FD8A-B512-48D6-8456-1ABAD838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176CA-BC47-45C8-B954-676F702E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DD31-78BB-4726-8495-F9818FA6E42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6B64-BB24-45F9-9A0C-4BC41661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5E685-ED50-4D81-8734-46471562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B6D-1558-4845-A1BC-94A4207C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F237-42B7-421F-A649-77DB8DDC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5961E-BE88-484B-B4AC-92F076FE3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DF4A-1EE2-449D-AA46-14C1841F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8DC81-1EF9-4C58-B7BC-42959CBD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DD31-78BB-4726-8495-F9818FA6E42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8AE2-E92F-4FD9-886D-BD329D73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A6A59-473A-4165-A9B4-9E64EA5E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B6D-1558-4845-A1BC-94A4207C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3C448-522A-4084-A04E-DC97DEAF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DE92B-5DEA-4A5D-8E36-C7EFBF5A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0707-B03E-46D0-98FE-5E8CC4DA6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2DD31-78BB-4726-8495-F9818FA6E42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9B269-62A0-4C2D-A6EF-A03064D9C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1922-967D-43E1-B7BE-31AE0A11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3B6D-1558-4845-A1BC-94A4207C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pass.com/sports-software/league-schedul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pass.com/sports-software/online-registra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85D9965-35E3-46E5-BABB-A40CD265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F2432-4ED7-4E22-9ACA-487875A3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en-US" sz="5200" b="1" dirty="0">
                <a:solidFill>
                  <a:srgbClr val="FFFFFF"/>
                </a:solidFill>
                <a:latin typeface="Agency FB" panose="020B0503020202020204" pitchFamily="34" charset="0"/>
              </a:rPr>
              <a:t>GAMING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8563-5957-42E1-A467-B5154B989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Simon</a:t>
            </a:r>
          </a:p>
        </p:txBody>
      </p:sp>
    </p:spTree>
    <p:extLst>
      <p:ext uri="{BB962C8B-B14F-4D97-AF65-F5344CB8AC3E}">
        <p14:creationId xmlns:p14="http://schemas.microsoft.com/office/powerpoint/2010/main" val="422331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06661-C347-4A0B-8D95-95D3F2B8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ABOUT THE APP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796B3D8A-A5EB-4063-A67D-154CA428F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907F-EF86-49E1-BAAF-40D8428C0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community service website that focuses on helping people to connect and have fun easily.</a:t>
            </a:r>
          </a:p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an interactive gaming site for Meetings.</a:t>
            </a:r>
          </a:p>
          <a:p>
            <a:endParaRPr lang="en-US" sz="2000"/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747AB9F3-3906-4838-A7AB-A4E554131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1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93AF-05A8-4BFA-8B1B-8F57424C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WHAT I USED: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15FE-A74F-401A-B7A6-68CF5E3E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Express js for backend.</a:t>
            </a:r>
          </a:p>
          <a:p>
            <a:r>
              <a:rPr lang="en-US" sz="2400"/>
              <a:t>mongoDB for database purposes.</a:t>
            </a:r>
          </a:p>
          <a:p>
            <a:r>
              <a:rPr lang="en-US" sz="2400"/>
              <a:t>Angular Framework for Frontend.</a:t>
            </a:r>
          </a:p>
          <a:p>
            <a:r>
              <a:rPr lang="en-US" sz="2400"/>
              <a:t>Restful api endpoints to access and use data among the server and UI.</a:t>
            </a:r>
          </a:p>
          <a:p>
            <a:r>
              <a:rPr lang="en-US" sz="2400"/>
              <a:t>JWT tokens for authentication.</a:t>
            </a:r>
          </a:p>
          <a:p>
            <a:r>
              <a:rPr lang="en-US" sz="2400"/>
              <a:t>Lazy loading to improve performance by reducing load time for quicker page loading.</a:t>
            </a:r>
          </a:p>
          <a:p>
            <a:r>
              <a:rPr lang="en-US" sz="2400"/>
              <a:t>Angular material library for UI purposes.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383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930823-DFDF-483F-9262-5D0C6A3E8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24A21-797C-4495-84A2-C816F64B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  <a:latin typeface="ui-sans-serif"/>
                <a:hlinkClick r:id="rId3"/>
              </a:rPr>
              <a:t>Make schedules in seconds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1F21-A6D4-4251-9AFE-35285756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ui-sans-serif"/>
              </a:rPr>
              <a:t>Create and share game schedules for leagues and tournaments. </a:t>
            </a:r>
          </a:p>
          <a:p>
            <a:r>
              <a:rPr lang="en-US" sz="2000" b="0" i="0" dirty="0">
                <a:effectLst/>
                <a:latin typeface="ui-sans-serif"/>
              </a:rPr>
              <a:t>User can only create a single game a</a:t>
            </a:r>
            <a:r>
              <a:rPr lang="en-US" sz="2000" dirty="0">
                <a:latin typeface="ui-sans-serif"/>
              </a:rPr>
              <a:t>t a time unless the game is removed by the user.</a:t>
            </a:r>
            <a:endParaRPr lang="en-US" sz="2000" b="0" i="0" dirty="0">
              <a:effectLst/>
              <a:latin typeface="ui-sans-serif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22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50B6C96-6EF3-491E-8BA2-BFEA93654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93" b="-1"/>
          <a:stretch/>
        </p:blipFill>
        <p:spPr>
          <a:xfrm>
            <a:off x="1" y="10"/>
            <a:ext cx="828454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A3C54-F154-4588-A9EE-045F1326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  <a:latin typeface="ui-sans-serif"/>
                <a:hlinkClick r:id="rId3"/>
              </a:rPr>
              <a:t>Register players online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A19B-49FB-4EC6-9BF4-C58AEDAF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Players with active accounts can send a request to reserve a quote to only a specific game.</a:t>
            </a:r>
          </a:p>
        </p:txBody>
      </p:sp>
    </p:spTree>
    <p:extLst>
      <p:ext uri="{BB962C8B-B14F-4D97-AF65-F5344CB8AC3E}">
        <p14:creationId xmlns:p14="http://schemas.microsoft.com/office/powerpoint/2010/main" val="211825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B09139-C9B2-41E1-8304-86D1754297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61"/>
          <a:stretch/>
        </p:blipFill>
        <p:spPr>
          <a:xfrm>
            <a:off x="43169" y="-196518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45971-AA89-4E87-A657-8E2250AD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672" y="-228691"/>
            <a:ext cx="3822189" cy="1899912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038F7F-D67F-494C-8684-9FC987FA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136" y="3429000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All the reserved quotes for a specific user will be displayed here.</a:t>
            </a:r>
          </a:p>
        </p:txBody>
      </p:sp>
    </p:spTree>
    <p:extLst>
      <p:ext uri="{BB962C8B-B14F-4D97-AF65-F5344CB8AC3E}">
        <p14:creationId xmlns:p14="http://schemas.microsoft.com/office/powerpoint/2010/main" val="19456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28B9DB0-E68F-4193-8BAF-3C674683B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6C396-2E54-4A69-B68A-D3E8FA2D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UPDATE PASSWORD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5B58-4CD1-4CC8-A020-2539E6A3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Users are able to see their account profile information and update their password info if they want.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5965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21D5AE-0DC1-420E-AD31-7705CF7D1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0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15F2-CDB2-4740-9C40-167B5368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SIGN-UP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681D-5A0F-409D-A332-CC0D2B75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Sign-up form to create free account with all fields validated.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7773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71FE58-0223-410E-BF1F-D47718DD2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3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43526-28AA-40DF-9908-CEBC8331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LOGIN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945D-6A6A-412D-8134-78F3D94C1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Login form to signin to a users account.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0259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203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ui-sans-serif</vt:lpstr>
      <vt:lpstr>Office Theme</vt:lpstr>
      <vt:lpstr>GAMING SITE</vt:lpstr>
      <vt:lpstr>ABOUT THE APP</vt:lpstr>
      <vt:lpstr>WHAT I USED:</vt:lpstr>
      <vt:lpstr>Make schedules in seconds</vt:lpstr>
      <vt:lpstr>Register players online</vt:lpstr>
      <vt:lpstr>PowerPoint Presentation</vt:lpstr>
      <vt:lpstr>UPDATE PASSWORD </vt:lpstr>
      <vt:lpstr>SIGN-UP </vt:lpstr>
      <vt:lpstr>LOGIN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SITE</dc:title>
  <dc:creator>Simon Merhay</dc:creator>
  <cp:lastModifiedBy>Simon Merhay</cp:lastModifiedBy>
  <cp:revision>8</cp:revision>
  <dcterms:created xsi:type="dcterms:W3CDTF">2021-07-29T14:38:06Z</dcterms:created>
  <dcterms:modified xsi:type="dcterms:W3CDTF">2021-07-29T19:00:30Z</dcterms:modified>
</cp:coreProperties>
</file>