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010692-D85C-40FB-F4D8-60BA36DED30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64374" y="6356350"/>
            <a:ext cx="1622426" cy="4024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392F6F5-06F6-FC99-79E8-C5773525FF7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137" y="502444"/>
            <a:ext cx="669131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Forme di Governance per CLAB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diverse </a:t>
            </a:r>
            <a:r>
              <a:rPr dirty="0" err="1"/>
              <a:t>opzioni</a:t>
            </a:r>
            <a:r>
              <a:rPr dirty="0"/>
              <a:t> </a:t>
            </a:r>
            <a:br>
              <a:rPr lang="it-IT" dirty="0"/>
            </a:br>
            <a:r>
              <a:rPr dirty="0"/>
              <a:t>e </a:t>
            </a:r>
            <a:r>
              <a:rPr dirty="0" err="1"/>
              <a:t>raccomandazioni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Associazione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✔ </a:t>
            </a:r>
            <a:r>
              <a:rPr dirty="0" err="1"/>
              <a:t>Struttura</a:t>
            </a:r>
            <a:r>
              <a:rPr dirty="0"/>
              <a:t> </a:t>
            </a:r>
            <a:r>
              <a:rPr dirty="0" err="1"/>
              <a:t>flessibile</a:t>
            </a:r>
            <a:r>
              <a:rPr dirty="0"/>
              <a:t> e </a:t>
            </a:r>
            <a:r>
              <a:rPr dirty="0" err="1"/>
              <a:t>inclusiva</a:t>
            </a:r>
            <a:endParaRPr dirty="0"/>
          </a:p>
          <a:p>
            <a:pPr marL="0" indent="0">
              <a:buNone/>
            </a:pPr>
            <a:r>
              <a:rPr dirty="0"/>
              <a:t>✔ Costi di gestione </a:t>
            </a:r>
            <a:r>
              <a:rPr dirty="0" err="1"/>
              <a:t>bassi</a:t>
            </a:r>
            <a:endParaRPr dirty="0"/>
          </a:p>
          <a:p>
            <a:pPr marL="0" indent="0">
              <a:buNone/>
            </a:pPr>
            <a:r>
              <a:rPr dirty="0"/>
              <a:t>✔ Facile accesso a </a:t>
            </a:r>
            <a:r>
              <a:rPr dirty="0" err="1"/>
              <a:t>bandi</a:t>
            </a:r>
            <a:r>
              <a:rPr dirty="0"/>
              <a:t> </a:t>
            </a:r>
            <a:r>
              <a:rPr dirty="0" err="1"/>
              <a:t>pubblici</a:t>
            </a:r>
            <a:r>
              <a:rPr dirty="0"/>
              <a:t> e </a:t>
            </a:r>
            <a:r>
              <a:rPr dirty="0" err="1"/>
              <a:t>donazioni</a:t>
            </a:r>
            <a:endParaRPr lang="it-IT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❌ Non </a:t>
            </a:r>
            <a:r>
              <a:rPr dirty="0" err="1"/>
              <a:t>consente</a:t>
            </a:r>
            <a:r>
              <a:rPr dirty="0"/>
              <a:t> la </a:t>
            </a:r>
            <a:r>
              <a:rPr dirty="0" err="1"/>
              <a:t>redistribuzione</a:t>
            </a:r>
            <a:r>
              <a:rPr dirty="0"/>
              <a:t> di </a:t>
            </a:r>
            <a:r>
              <a:rPr dirty="0" err="1"/>
              <a:t>utili</a:t>
            </a:r>
            <a:endParaRPr dirty="0"/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Rischio</a:t>
            </a:r>
            <a:r>
              <a:rPr dirty="0"/>
              <a:t> di </a:t>
            </a:r>
            <a:r>
              <a:rPr dirty="0" err="1"/>
              <a:t>conflitti</a:t>
            </a:r>
            <a:r>
              <a:rPr dirty="0"/>
              <a:t> </a:t>
            </a:r>
            <a:r>
              <a:rPr dirty="0" err="1"/>
              <a:t>interni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soci</a:t>
            </a:r>
            <a:endParaRPr dirty="0"/>
          </a:p>
          <a:p>
            <a:pPr marL="0" indent="0">
              <a:buNone/>
            </a:pPr>
            <a:r>
              <a:rPr dirty="0"/>
              <a:t>❌ Minor </a:t>
            </a:r>
            <a:r>
              <a:rPr dirty="0" err="1"/>
              <a:t>solidità</a:t>
            </a:r>
            <a:r>
              <a:rPr dirty="0"/>
              <a:t> </a:t>
            </a:r>
            <a:r>
              <a:rPr dirty="0" err="1"/>
              <a:t>finanziaria</a:t>
            </a:r>
            <a:r>
              <a:rPr dirty="0"/>
              <a:t> rispetto a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fondazione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Fondazione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✔ Alta </a:t>
            </a:r>
            <a:r>
              <a:rPr dirty="0" err="1"/>
              <a:t>credibilità</a:t>
            </a:r>
            <a:r>
              <a:rPr dirty="0"/>
              <a:t> </a:t>
            </a:r>
            <a:r>
              <a:rPr dirty="0" err="1"/>
              <a:t>istituzionale</a:t>
            </a:r>
            <a:endParaRPr dirty="0"/>
          </a:p>
          <a:p>
            <a:pPr marL="0" indent="0">
              <a:buNone/>
            </a:pPr>
            <a:r>
              <a:rPr dirty="0"/>
              <a:t>✔ </a:t>
            </a:r>
            <a:r>
              <a:rPr dirty="0" err="1"/>
              <a:t>Stabilità</a:t>
            </a:r>
            <a:r>
              <a:rPr dirty="0"/>
              <a:t> a </a:t>
            </a:r>
            <a:r>
              <a:rPr dirty="0" err="1"/>
              <a:t>lungo</a:t>
            </a:r>
            <a:r>
              <a:rPr dirty="0"/>
              <a:t> </a:t>
            </a:r>
            <a:r>
              <a:rPr dirty="0" err="1"/>
              <a:t>termine</a:t>
            </a:r>
            <a:endParaRPr dirty="0"/>
          </a:p>
          <a:p>
            <a:pPr marL="0" indent="0">
              <a:buNone/>
            </a:pPr>
            <a:r>
              <a:rPr dirty="0"/>
              <a:t>✔ Maggiore </a:t>
            </a:r>
            <a:r>
              <a:rPr dirty="0" err="1"/>
              <a:t>attrattività</a:t>
            </a:r>
            <a:r>
              <a:rPr dirty="0"/>
              <a:t> per </a:t>
            </a:r>
            <a:r>
              <a:rPr dirty="0" err="1"/>
              <a:t>grandi</a:t>
            </a:r>
            <a:r>
              <a:rPr dirty="0"/>
              <a:t> </a:t>
            </a:r>
            <a:r>
              <a:rPr dirty="0" err="1"/>
              <a:t>donatori</a:t>
            </a:r>
            <a:endParaRPr lang="it-IT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❌ Costi di gestione </a:t>
            </a:r>
            <a:r>
              <a:rPr dirty="0" err="1"/>
              <a:t>elevati</a:t>
            </a:r>
            <a:endParaRPr dirty="0"/>
          </a:p>
          <a:p>
            <a:pPr marL="0" indent="0">
              <a:buNone/>
            </a:pPr>
            <a:r>
              <a:rPr dirty="0"/>
              <a:t>❌ Governance </a:t>
            </a:r>
            <a:r>
              <a:rPr dirty="0" err="1"/>
              <a:t>più</a:t>
            </a:r>
            <a:r>
              <a:rPr dirty="0"/>
              <a:t> rigida e </a:t>
            </a:r>
            <a:r>
              <a:rPr dirty="0" err="1"/>
              <a:t>burocratica</a:t>
            </a:r>
            <a:endParaRPr dirty="0"/>
          </a:p>
          <a:p>
            <a:pPr marL="0" indent="0">
              <a:buNone/>
            </a:pPr>
            <a:r>
              <a:rPr dirty="0"/>
              <a:t>❌ Non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distribuire</a:t>
            </a:r>
            <a:r>
              <a:rPr dirty="0"/>
              <a:t> </a:t>
            </a:r>
            <a:r>
              <a:rPr dirty="0" err="1"/>
              <a:t>utili</a:t>
            </a:r>
            <a:r>
              <a:rPr dirty="0"/>
              <a:t> né </a:t>
            </a:r>
            <a:r>
              <a:rPr dirty="0" err="1"/>
              <a:t>avere</a:t>
            </a:r>
            <a:r>
              <a:rPr dirty="0"/>
              <a:t> </a:t>
            </a:r>
            <a:r>
              <a:rPr dirty="0" err="1"/>
              <a:t>soci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Società Benefit &amp; Cooperativa Sociale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Società Benefit: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attrarre</a:t>
            </a:r>
            <a:r>
              <a:rPr dirty="0"/>
              <a:t> </a:t>
            </a:r>
            <a:r>
              <a:rPr dirty="0" err="1"/>
              <a:t>investitori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combinare</a:t>
            </a:r>
            <a:r>
              <a:rPr dirty="0"/>
              <a:t> </a:t>
            </a:r>
            <a:r>
              <a:rPr dirty="0" err="1"/>
              <a:t>obiettivi</a:t>
            </a:r>
            <a:r>
              <a:rPr dirty="0"/>
              <a:t> </a:t>
            </a:r>
            <a:r>
              <a:rPr dirty="0" err="1"/>
              <a:t>sociali</a:t>
            </a:r>
            <a:r>
              <a:rPr dirty="0"/>
              <a:t> e profit</a:t>
            </a:r>
          </a:p>
          <a:p>
            <a:pPr marL="0" indent="0">
              <a:buNone/>
            </a:pPr>
            <a:r>
              <a:rPr dirty="0"/>
              <a:t>- Costi di gestione </a:t>
            </a:r>
            <a:r>
              <a:rPr dirty="0" err="1"/>
              <a:t>più</a:t>
            </a:r>
            <a:r>
              <a:rPr dirty="0"/>
              <a:t> alti rispetto a </a:t>
            </a:r>
            <a:r>
              <a:rPr dirty="0" err="1"/>
              <a:t>un'associazione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✅ Cooperativa Sociale:</a:t>
            </a:r>
          </a:p>
          <a:p>
            <a:pPr marL="0" indent="0">
              <a:buNone/>
            </a:pPr>
            <a:r>
              <a:rPr dirty="0"/>
              <a:t>- Accesso a </a:t>
            </a:r>
            <a:r>
              <a:rPr dirty="0" err="1"/>
              <a:t>fondi</a:t>
            </a:r>
            <a:r>
              <a:rPr dirty="0"/>
              <a:t> del </a:t>
            </a:r>
            <a:r>
              <a:rPr dirty="0" err="1"/>
              <a:t>terzo</a:t>
            </a:r>
            <a:r>
              <a:rPr dirty="0"/>
              <a:t> </a:t>
            </a:r>
            <a:r>
              <a:rPr dirty="0" err="1"/>
              <a:t>settore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Struttura</a:t>
            </a:r>
            <a:r>
              <a:rPr dirty="0"/>
              <a:t> </a:t>
            </a:r>
            <a:r>
              <a:rPr dirty="0" err="1"/>
              <a:t>partecipativa</a:t>
            </a:r>
            <a:r>
              <a:rPr dirty="0"/>
              <a:t> e </a:t>
            </a:r>
            <a:r>
              <a:rPr dirty="0" err="1"/>
              <a:t>inclusiva</a:t>
            </a:r>
            <a:endParaRPr dirty="0"/>
          </a:p>
          <a:p>
            <a:pPr marL="0" indent="0">
              <a:buNone/>
            </a:pPr>
            <a:r>
              <a:rPr dirty="0"/>
              <a:t>- Vincoli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distribuzione</a:t>
            </a:r>
            <a:r>
              <a:rPr dirty="0"/>
              <a:t> degli </a:t>
            </a:r>
            <a:r>
              <a:rPr dirty="0" err="1"/>
              <a:t>utili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Conclusioni</a:t>
            </a:r>
            <a:r>
              <a:rPr dirty="0"/>
              <a:t> e </a:t>
            </a:r>
            <a:r>
              <a:rPr dirty="0" err="1"/>
              <a:t>Scelta</a:t>
            </a:r>
            <a:r>
              <a:rPr dirty="0"/>
              <a:t> per CLAB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/>
              <a:t>🔹 Associazione: </a:t>
            </a:r>
            <a:r>
              <a:rPr sz="2200" dirty="0" err="1"/>
              <a:t>ideale</a:t>
            </a:r>
            <a:r>
              <a:rPr sz="2200" dirty="0"/>
              <a:t> per networking e </a:t>
            </a:r>
            <a:r>
              <a:rPr sz="2200" dirty="0" err="1"/>
              <a:t>semplicità</a:t>
            </a:r>
            <a:r>
              <a:rPr sz="2200" dirty="0"/>
              <a:t> </a:t>
            </a:r>
            <a:r>
              <a:rPr sz="2200" dirty="0" err="1"/>
              <a:t>gestionale</a:t>
            </a:r>
            <a:endParaRPr sz="2200" dirty="0"/>
          </a:p>
          <a:p>
            <a:pPr marL="0" indent="0">
              <a:buNone/>
            </a:pPr>
            <a:r>
              <a:rPr sz="2200" dirty="0"/>
              <a:t>🔹 Fondazione: </a:t>
            </a:r>
            <a:r>
              <a:rPr sz="2200" dirty="0" err="1"/>
              <a:t>consigliata</a:t>
            </a:r>
            <a:r>
              <a:rPr sz="2200" dirty="0"/>
              <a:t> per </a:t>
            </a:r>
            <a:r>
              <a:rPr sz="2200" dirty="0" err="1"/>
              <a:t>stabilità</a:t>
            </a:r>
            <a:r>
              <a:rPr sz="2200" dirty="0"/>
              <a:t> e </a:t>
            </a:r>
            <a:r>
              <a:rPr sz="2200" dirty="0" err="1"/>
              <a:t>donazioni</a:t>
            </a:r>
            <a:r>
              <a:rPr sz="2200" dirty="0"/>
              <a:t> a </a:t>
            </a:r>
            <a:r>
              <a:rPr sz="2200" dirty="0" err="1"/>
              <a:t>lungo</a:t>
            </a:r>
            <a:r>
              <a:rPr sz="2200" dirty="0"/>
              <a:t> </a:t>
            </a:r>
            <a:r>
              <a:rPr sz="2200" dirty="0" err="1"/>
              <a:t>termine</a:t>
            </a:r>
            <a:endParaRPr sz="2200" dirty="0"/>
          </a:p>
          <a:p>
            <a:pPr marL="0" indent="0">
              <a:buNone/>
            </a:pPr>
            <a:r>
              <a:rPr sz="2200" dirty="0"/>
              <a:t>🔹 Società Benefit: </a:t>
            </a:r>
            <a:r>
              <a:rPr sz="2200" dirty="0" err="1"/>
              <a:t>adatta</a:t>
            </a:r>
            <a:r>
              <a:rPr sz="2200" dirty="0"/>
              <a:t> se CLAB </a:t>
            </a:r>
            <a:r>
              <a:rPr sz="2200" dirty="0" err="1"/>
              <a:t>vuole</a:t>
            </a:r>
            <a:r>
              <a:rPr sz="2200" dirty="0"/>
              <a:t> </a:t>
            </a:r>
            <a:r>
              <a:rPr sz="2200" dirty="0" err="1"/>
              <a:t>generare</a:t>
            </a:r>
            <a:r>
              <a:rPr sz="2200" dirty="0"/>
              <a:t> </a:t>
            </a:r>
            <a:r>
              <a:rPr sz="2200" dirty="0" err="1"/>
              <a:t>sostenibilità</a:t>
            </a:r>
            <a:r>
              <a:rPr sz="2200" dirty="0"/>
              <a:t> </a:t>
            </a:r>
            <a:r>
              <a:rPr sz="2200" dirty="0" err="1"/>
              <a:t>economica</a:t>
            </a:r>
            <a:endParaRPr sz="2200" dirty="0"/>
          </a:p>
          <a:p>
            <a:pPr marL="0" indent="0">
              <a:buNone/>
            </a:pPr>
            <a:r>
              <a:rPr sz="2200" dirty="0"/>
              <a:t>🔹 Cooperativa Sociale: </a:t>
            </a:r>
            <a:r>
              <a:rPr sz="2200" dirty="0" err="1"/>
              <a:t>ottima</a:t>
            </a:r>
            <a:r>
              <a:rPr sz="2200" dirty="0"/>
              <a:t> per un </a:t>
            </a:r>
            <a:r>
              <a:rPr sz="2200" dirty="0" err="1"/>
              <a:t>modello</a:t>
            </a:r>
            <a:r>
              <a:rPr sz="2200" dirty="0"/>
              <a:t> </a:t>
            </a:r>
            <a:r>
              <a:rPr sz="2200" dirty="0" err="1"/>
              <a:t>imprenditoriale</a:t>
            </a:r>
            <a:r>
              <a:rPr sz="2200" dirty="0"/>
              <a:t> e sociale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sz="2200" dirty="0"/>
          </a:p>
          <a:p>
            <a:pPr marL="0" indent="0">
              <a:buNone/>
            </a:pPr>
            <a:r>
              <a:rPr sz="2200" dirty="0" err="1">
                <a:solidFill>
                  <a:schemeClr val="accent1"/>
                </a:solidFill>
              </a:rPr>
              <a:t>Suggerimento</a:t>
            </a:r>
            <a:r>
              <a:rPr sz="2200" dirty="0">
                <a:solidFill>
                  <a:schemeClr val="accent1"/>
                </a:solidFill>
              </a:rPr>
              <a:t>: </a:t>
            </a:r>
            <a:endParaRPr lang="it-IT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sz="2200" dirty="0" err="1"/>
              <a:t>partire</a:t>
            </a:r>
            <a:r>
              <a:rPr sz="2200" dirty="0"/>
              <a:t> con Associazione e poi </a:t>
            </a:r>
            <a:r>
              <a:rPr sz="2200" dirty="0" err="1"/>
              <a:t>evolvere</a:t>
            </a:r>
            <a:r>
              <a:rPr sz="2200" dirty="0"/>
              <a:t> in Fondazione o Società 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Presentazione su schermo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Forme di Governance per CLAB</vt:lpstr>
      <vt:lpstr>Associazione</vt:lpstr>
      <vt:lpstr>Fondazione</vt:lpstr>
      <vt:lpstr>Società Benefit &amp; Cooperativa Sociale</vt:lpstr>
      <vt:lpstr>Conclusioni e Scelta per CLAB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Lorenzo Orlandi</cp:lastModifiedBy>
  <cp:revision>3</cp:revision>
  <dcterms:created xsi:type="dcterms:W3CDTF">2013-01-27T09:14:16Z</dcterms:created>
  <dcterms:modified xsi:type="dcterms:W3CDTF">2025-03-13T11:55:18Z</dcterms:modified>
  <cp:category/>
</cp:coreProperties>
</file>