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98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1D468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5A0EC-3E10-4733-814E-F727629705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698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64AA01-BE0F-FF07-310B-C12047395B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1" b="42436"/>
          <a:stretch/>
        </p:blipFill>
        <p:spPr bwMode="auto">
          <a:xfrm>
            <a:off x="6520962" y="6167966"/>
            <a:ext cx="2623038" cy="6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87313C-5745-BBB1-6E03-9210CAA58A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7"/>
            <a:ext cx="5434013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8423B5-28A6-633F-217F-1F888E516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698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A56FB4C-B4D3-F1BA-D095-5BDEADBDA3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1" b="42436"/>
          <a:stretch/>
        </p:blipFill>
        <p:spPr bwMode="auto">
          <a:xfrm>
            <a:off x="6520962" y="6167966"/>
            <a:ext cx="2623038" cy="6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74FBDF8-0AF2-82DA-D68E-395CA0868C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7"/>
            <a:ext cx="5434013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99D0D-5E5F-A536-B666-DE54FAB1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8A05-4019-AE3F-CB3A-F7E21B99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Comunicare efficacemente il progetto al Comune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D98AC-D3FC-19E1-1A3E-9A89C8EFF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Linee guida operative per studenti del progetto CLAb</a:t>
            </a:r>
          </a:p>
        </p:txBody>
      </p:sp>
    </p:spTree>
    <p:extLst>
      <p:ext uri="{BB962C8B-B14F-4D97-AF65-F5344CB8AC3E}">
        <p14:creationId xmlns:p14="http://schemas.microsoft.com/office/powerpoint/2010/main" val="27419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9500" cy="1143000"/>
          </a:xfrm>
        </p:spPr>
        <p:txBody>
          <a:bodyPr>
            <a:normAutofit/>
          </a:bodyPr>
          <a:lstStyle/>
          <a:p>
            <a:r>
              <a:rPr dirty="0"/>
              <a:t>1. </a:t>
            </a:r>
            <a:r>
              <a:rPr dirty="0" err="1"/>
              <a:t>Allineamento</a:t>
            </a:r>
            <a:r>
              <a:rPr dirty="0"/>
              <a:t> con le </a:t>
            </a:r>
            <a:r>
              <a:rPr dirty="0" err="1"/>
              <a:t>Priorità</a:t>
            </a:r>
            <a:r>
              <a:rPr dirty="0"/>
              <a:t> del </a:t>
            </a:r>
            <a:r>
              <a:rPr dirty="0" err="1"/>
              <a:t>Comune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Dimostrare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inserisce</a:t>
            </a:r>
            <a:r>
              <a:rPr dirty="0"/>
              <a:t> </a:t>
            </a:r>
            <a:r>
              <a:rPr dirty="0" err="1"/>
              <a:t>negli</a:t>
            </a:r>
            <a:r>
              <a:rPr dirty="0"/>
              <a:t> </a:t>
            </a:r>
            <a:r>
              <a:rPr dirty="0" err="1"/>
              <a:t>obiettivi</a:t>
            </a:r>
            <a:r>
              <a:rPr dirty="0"/>
              <a:t> </a:t>
            </a:r>
            <a:r>
              <a:rPr dirty="0" err="1"/>
              <a:t>strategici</a:t>
            </a:r>
            <a:r>
              <a:rPr dirty="0"/>
              <a:t> </a:t>
            </a:r>
            <a:r>
              <a:rPr dirty="0" err="1"/>
              <a:t>già</a:t>
            </a:r>
            <a:r>
              <a:rPr dirty="0"/>
              <a:t> </a:t>
            </a:r>
            <a:r>
              <a:rPr dirty="0" err="1"/>
              <a:t>dichiarati</a:t>
            </a:r>
            <a:r>
              <a:rPr dirty="0"/>
              <a:t> dal </a:t>
            </a:r>
            <a:r>
              <a:rPr dirty="0" err="1"/>
              <a:t>Comune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dirty="0"/>
              <a:t> 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Analizzare</a:t>
            </a:r>
            <a:r>
              <a:rPr dirty="0"/>
              <a:t> </a:t>
            </a:r>
            <a:r>
              <a:rPr lang="it-IT" dirty="0"/>
              <a:t>obiettivi e </a:t>
            </a:r>
            <a:r>
              <a:rPr dirty="0" err="1"/>
              <a:t>documenti</a:t>
            </a:r>
            <a:r>
              <a:rPr dirty="0"/>
              <a:t> </a:t>
            </a:r>
            <a:r>
              <a:rPr dirty="0" err="1"/>
              <a:t>strategici</a:t>
            </a:r>
            <a:r>
              <a:rPr dirty="0"/>
              <a:t> </a:t>
            </a:r>
            <a:r>
              <a:rPr dirty="0" err="1"/>
              <a:t>locali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Citare</a:t>
            </a:r>
            <a:r>
              <a:rPr dirty="0"/>
              <a:t> </a:t>
            </a:r>
            <a:r>
              <a:rPr dirty="0" err="1"/>
              <a:t>esplicitamente</a:t>
            </a:r>
            <a:r>
              <a:rPr dirty="0"/>
              <a:t> le </a:t>
            </a:r>
            <a:r>
              <a:rPr dirty="0" err="1"/>
              <a:t>politiche</a:t>
            </a:r>
            <a:r>
              <a:rPr dirty="0"/>
              <a:t> </a:t>
            </a:r>
            <a:r>
              <a:rPr dirty="0" err="1"/>
              <a:t>comunali</a:t>
            </a:r>
            <a:r>
              <a:rPr dirty="0"/>
              <a:t> a cui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risponde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Usare</a:t>
            </a:r>
            <a:r>
              <a:rPr dirty="0"/>
              <a:t>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politiche</a:t>
            </a:r>
            <a:r>
              <a:rPr dirty="0"/>
              <a:t> </a:t>
            </a:r>
            <a:r>
              <a:rPr dirty="0" err="1"/>
              <a:t>pubbliche</a:t>
            </a:r>
            <a:r>
              <a:rPr dirty="0"/>
              <a:t> per </a:t>
            </a:r>
            <a:r>
              <a:rPr dirty="0" err="1"/>
              <a:t>aumentare</a:t>
            </a:r>
            <a:r>
              <a:rPr dirty="0"/>
              <a:t> </a:t>
            </a:r>
            <a:r>
              <a:rPr dirty="0" err="1"/>
              <a:t>affinità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Valore Economico del Progetto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Far </a:t>
            </a:r>
            <a:r>
              <a:rPr dirty="0" err="1"/>
              <a:t>percepire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come un </a:t>
            </a:r>
            <a:r>
              <a:rPr dirty="0" err="1"/>
              <a:t>investimento</a:t>
            </a:r>
            <a:r>
              <a:rPr dirty="0"/>
              <a:t> e non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spesa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- Stimare benefici economici diretti e indiretti.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Mostrare</a:t>
            </a:r>
            <a:r>
              <a:rPr dirty="0"/>
              <a:t> </a:t>
            </a:r>
            <a:r>
              <a:rPr dirty="0" err="1"/>
              <a:t>potenziali</a:t>
            </a:r>
            <a:r>
              <a:rPr dirty="0"/>
              <a:t> co-</a:t>
            </a:r>
            <a:r>
              <a:rPr dirty="0" err="1"/>
              <a:t>finanziamenti</a:t>
            </a:r>
            <a:r>
              <a:rPr dirty="0"/>
              <a:t> </a:t>
            </a:r>
            <a:r>
              <a:rPr dirty="0" err="1"/>
              <a:t>attivabili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Rappresentare</a:t>
            </a:r>
            <a:r>
              <a:rPr dirty="0"/>
              <a:t> il </a:t>
            </a:r>
            <a:r>
              <a:rPr dirty="0" err="1"/>
              <a:t>risparmio</a:t>
            </a:r>
            <a:r>
              <a:rPr dirty="0"/>
              <a:t> di </a:t>
            </a:r>
            <a:r>
              <a:rPr dirty="0" err="1"/>
              <a:t>risorse</a:t>
            </a:r>
            <a:r>
              <a:rPr dirty="0"/>
              <a:t> </a:t>
            </a:r>
            <a:r>
              <a:rPr dirty="0" err="1"/>
              <a:t>pubbliche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lungo</a:t>
            </a:r>
            <a:r>
              <a:rPr dirty="0"/>
              <a:t> </a:t>
            </a:r>
            <a:r>
              <a:rPr dirty="0" err="1"/>
              <a:t>periodo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3. </a:t>
            </a:r>
            <a:r>
              <a:rPr dirty="0" err="1"/>
              <a:t>Coinvolgimento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Comunità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Mostrare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è </a:t>
            </a:r>
            <a:r>
              <a:rPr dirty="0" err="1"/>
              <a:t>condiviso</a:t>
            </a:r>
            <a:r>
              <a:rPr dirty="0"/>
              <a:t>, </a:t>
            </a:r>
            <a:r>
              <a:rPr dirty="0" err="1"/>
              <a:t>partecipato</a:t>
            </a:r>
            <a:r>
              <a:rPr dirty="0"/>
              <a:t> e sostenuto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comunità</a:t>
            </a:r>
            <a:r>
              <a:rPr dirty="0"/>
              <a:t> locale.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lang="it-IT" b="1" dirty="0"/>
              <a:t>: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Mappare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stakeholder </a:t>
            </a:r>
            <a:r>
              <a:rPr dirty="0" err="1"/>
              <a:t>coinvolti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Allegare</a:t>
            </a:r>
            <a:r>
              <a:rPr dirty="0"/>
              <a:t> </a:t>
            </a:r>
            <a:r>
              <a:rPr dirty="0" err="1"/>
              <a:t>lettere</a:t>
            </a:r>
            <a:r>
              <a:rPr dirty="0"/>
              <a:t> di </a:t>
            </a:r>
            <a:r>
              <a:rPr dirty="0" err="1"/>
              <a:t>supporto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Documentare</a:t>
            </a:r>
            <a:r>
              <a:rPr dirty="0"/>
              <a:t> </a:t>
            </a:r>
            <a:r>
              <a:rPr dirty="0" err="1"/>
              <a:t>processi</a:t>
            </a:r>
            <a:r>
              <a:rPr dirty="0"/>
              <a:t> </a:t>
            </a:r>
            <a:r>
              <a:rPr dirty="0" err="1"/>
              <a:t>partecipativi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Impatto</a:t>
            </a:r>
            <a:r>
              <a:rPr dirty="0"/>
              <a:t> ESG e SDGs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Posizionare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come contributo </a:t>
            </a:r>
            <a:r>
              <a:rPr dirty="0" err="1"/>
              <a:t>concreto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sostenibile</a:t>
            </a:r>
            <a:r>
              <a:rPr dirty="0"/>
              <a:t> del </a:t>
            </a:r>
            <a:r>
              <a:rPr dirty="0" err="1"/>
              <a:t>territorio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dirty="0"/>
              <a:t> 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Collegare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ad </a:t>
            </a:r>
            <a:r>
              <a:rPr dirty="0" err="1"/>
              <a:t>almeno</a:t>
            </a:r>
            <a:r>
              <a:rPr dirty="0"/>
              <a:t> 3 SDGs </a:t>
            </a:r>
            <a:r>
              <a:rPr dirty="0" err="1"/>
              <a:t>rilevanti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Identificare</a:t>
            </a:r>
            <a:r>
              <a:rPr dirty="0"/>
              <a:t> </a:t>
            </a:r>
            <a:r>
              <a:rPr dirty="0" err="1"/>
              <a:t>impatti</a:t>
            </a:r>
            <a:r>
              <a:rPr dirty="0"/>
              <a:t> </a:t>
            </a:r>
            <a:r>
              <a:rPr dirty="0" err="1"/>
              <a:t>ambientali</a:t>
            </a:r>
            <a:r>
              <a:rPr dirty="0"/>
              <a:t>, </a:t>
            </a:r>
            <a:r>
              <a:rPr dirty="0" err="1"/>
              <a:t>sociali</a:t>
            </a:r>
            <a:r>
              <a:rPr dirty="0"/>
              <a:t> e di governance </a:t>
            </a:r>
            <a:r>
              <a:rPr dirty="0" err="1"/>
              <a:t>generati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Usare</a:t>
            </a:r>
            <a:r>
              <a:rPr dirty="0"/>
              <a:t> </a:t>
            </a:r>
            <a:r>
              <a:rPr dirty="0" err="1"/>
              <a:t>icone</a:t>
            </a:r>
            <a:r>
              <a:rPr dirty="0"/>
              <a:t> e </a:t>
            </a:r>
            <a:r>
              <a:rPr dirty="0" err="1"/>
              <a:t>indicatori</a:t>
            </a:r>
            <a:r>
              <a:rPr dirty="0"/>
              <a:t> per </a:t>
            </a:r>
            <a:r>
              <a:rPr dirty="0" err="1"/>
              <a:t>rendere</a:t>
            </a:r>
            <a:r>
              <a:rPr dirty="0"/>
              <a:t> </a:t>
            </a:r>
            <a:r>
              <a:rPr dirty="0" err="1"/>
              <a:t>visibili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risultati</a:t>
            </a:r>
            <a:r>
              <a:rPr dirty="0"/>
              <a:t> </a:t>
            </a:r>
            <a:r>
              <a:rPr dirty="0" err="1"/>
              <a:t>attesi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5. Strategia di Comunicazione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Dare al </a:t>
            </a:r>
            <a:r>
              <a:rPr dirty="0" err="1"/>
              <a:t>Comune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</a:t>
            </a:r>
            <a:r>
              <a:rPr dirty="0" err="1"/>
              <a:t>comunicativi</a:t>
            </a:r>
            <a:r>
              <a:rPr dirty="0"/>
              <a:t> </a:t>
            </a:r>
            <a:r>
              <a:rPr dirty="0" err="1"/>
              <a:t>già</a:t>
            </a:r>
            <a:r>
              <a:rPr dirty="0"/>
              <a:t> </a:t>
            </a:r>
            <a:r>
              <a:rPr dirty="0" err="1"/>
              <a:t>pronti</a:t>
            </a:r>
            <a:r>
              <a:rPr dirty="0"/>
              <a:t> per </a:t>
            </a:r>
            <a:r>
              <a:rPr dirty="0" err="1"/>
              <a:t>raccontare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Creare</a:t>
            </a:r>
            <a:r>
              <a:rPr dirty="0"/>
              <a:t> un mini media kit.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Proporre</a:t>
            </a:r>
            <a:r>
              <a:rPr dirty="0"/>
              <a:t> un </a:t>
            </a:r>
            <a:r>
              <a:rPr dirty="0" err="1"/>
              <a:t>evento</a:t>
            </a:r>
            <a:r>
              <a:rPr dirty="0"/>
              <a:t> di </a:t>
            </a:r>
            <a:r>
              <a:rPr dirty="0" err="1"/>
              <a:t>lancio</a:t>
            </a:r>
            <a:r>
              <a:rPr dirty="0"/>
              <a:t> co-</a:t>
            </a:r>
            <a:r>
              <a:rPr dirty="0" err="1"/>
              <a:t>organizzato</a:t>
            </a:r>
            <a:r>
              <a:rPr dirty="0"/>
              <a:t> con </a:t>
            </a:r>
            <a:r>
              <a:rPr dirty="0" err="1"/>
              <a:t>l’amministrazione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Prevedere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di comunicazione </a:t>
            </a:r>
            <a:r>
              <a:rPr dirty="0" err="1"/>
              <a:t>continuativa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6. </a:t>
            </a:r>
            <a:r>
              <a:rPr dirty="0" err="1"/>
              <a:t>Capacità</a:t>
            </a:r>
            <a:r>
              <a:rPr dirty="0"/>
              <a:t> </a:t>
            </a:r>
            <a:r>
              <a:rPr dirty="0" err="1"/>
              <a:t>Progettuale</a:t>
            </a:r>
            <a:r>
              <a:rPr dirty="0"/>
              <a:t> e </a:t>
            </a:r>
            <a:r>
              <a:rPr dirty="0" err="1"/>
              <a:t>Affidabilità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Rassicurare il </a:t>
            </a:r>
            <a:r>
              <a:rPr dirty="0" err="1"/>
              <a:t>Comune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lang="it-IT" dirty="0"/>
              <a:t>possibilità</a:t>
            </a:r>
            <a:r>
              <a:rPr dirty="0"/>
              <a:t> di </a:t>
            </a:r>
            <a:r>
              <a:rPr dirty="0" err="1"/>
              <a:t>realizzare</a:t>
            </a:r>
            <a:r>
              <a:rPr dirty="0"/>
              <a:t> </a:t>
            </a:r>
            <a:r>
              <a:rPr dirty="0" err="1"/>
              <a:t>concretamente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b="1"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Presentare</a:t>
            </a:r>
            <a:r>
              <a:rPr dirty="0"/>
              <a:t> la roadmap del </a:t>
            </a:r>
            <a:r>
              <a:rPr dirty="0" err="1"/>
              <a:t>progetto</a:t>
            </a:r>
            <a:r>
              <a:rPr dirty="0"/>
              <a:t> con </a:t>
            </a:r>
            <a:r>
              <a:rPr dirty="0" err="1"/>
              <a:t>fasi</a:t>
            </a:r>
            <a:r>
              <a:rPr dirty="0"/>
              <a:t> e </a:t>
            </a:r>
            <a:r>
              <a:rPr dirty="0" err="1"/>
              <a:t>obiettivi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Mostrare</a:t>
            </a:r>
            <a:r>
              <a:rPr dirty="0"/>
              <a:t> le </a:t>
            </a:r>
            <a:r>
              <a:rPr dirty="0" err="1"/>
              <a:t>competenze</a:t>
            </a:r>
            <a:r>
              <a:rPr dirty="0"/>
              <a:t> del team e dei partner.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Includere</a:t>
            </a:r>
            <a:r>
              <a:rPr dirty="0"/>
              <a:t> </a:t>
            </a:r>
            <a:r>
              <a:rPr dirty="0" err="1"/>
              <a:t>esperienze</a:t>
            </a:r>
            <a:r>
              <a:rPr dirty="0"/>
              <a:t> </a:t>
            </a:r>
            <a:r>
              <a:rPr dirty="0" err="1"/>
              <a:t>pregresse</a:t>
            </a:r>
            <a:r>
              <a:rPr dirty="0"/>
              <a:t> </a:t>
            </a:r>
            <a:r>
              <a:rPr dirty="0" err="1"/>
              <a:t>rilevanti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Effetto 'Legacy' del Progetto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Obiettivo</a:t>
            </a:r>
            <a:r>
              <a:rPr b="1" dirty="0"/>
              <a:t>:</a:t>
            </a:r>
          </a:p>
          <a:p>
            <a:pPr marL="0" indent="0">
              <a:buNone/>
            </a:pPr>
            <a:r>
              <a:rPr dirty="0" err="1"/>
              <a:t>Mostrare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il </a:t>
            </a:r>
            <a:r>
              <a:rPr dirty="0" err="1"/>
              <a:t>progetto</a:t>
            </a:r>
            <a:r>
              <a:rPr dirty="0"/>
              <a:t> </a:t>
            </a:r>
            <a:r>
              <a:rPr dirty="0" err="1"/>
              <a:t>lascia</a:t>
            </a:r>
            <a:r>
              <a:rPr dirty="0"/>
              <a:t> un </a:t>
            </a:r>
            <a:r>
              <a:rPr dirty="0" err="1"/>
              <a:t>impatto</a:t>
            </a:r>
            <a:r>
              <a:rPr dirty="0"/>
              <a:t> </a:t>
            </a:r>
            <a:r>
              <a:rPr dirty="0" err="1"/>
              <a:t>duraturo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tempo.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 err="1"/>
              <a:t>Azioni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Indicare</a:t>
            </a:r>
            <a:r>
              <a:rPr dirty="0"/>
              <a:t>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resterà</a:t>
            </a:r>
            <a:r>
              <a:rPr dirty="0"/>
              <a:t>: </a:t>
            </a:r>
            <a:r>
              <a:rPr dirty="0" err="1"/>
              <a:t>strumenti</a:t>
            </a:r>
            <a:r>
              <a:rPr dirty="0"/>
              <a:t>, </a:t>
            </a:r>
            <a:r>
              <a:rPr dirty="0" err="1"/>
              <a:t>infrastrutture</a:t>
            </a:r>
            <a:r>
              <a:rPr dirty="0"/>
              <a:t>, </a:t>
            </a:r>
            <a:r>
              <a:rPr dirty="0" err="1"/>
              <a:t>conoscenze</a:t>
            </a:r>
            <a:r>
              <a:rPr dirty="0"/>
              <a:t>, </a:t>
            </a:r>
            <a:r>
              <a:rPr dirty="0" err="1"/>
              <a:t>reti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Spiegare</a:t>
            </a:r>
            <a:r>
              <a:rPr dirty="0"/>
              <a:t> come il </a:t>
            </a:r>
            <a:r>
              <a:rPr dirty="0" err="1"/>
              <a:t>progetto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replicato</a:t>
            </a:r>
            <a:r>
              <a:rPr dirty="0"/>
              <a:t> o </a:t>
            </a:r>
            <a:r>
              <a:rPr dirty="0" err="1"/>
              <a:t>ampliato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Proporre</a:t>
            </a:r>
            <a:r>
              <a:rPr dirty="0"/>
              <a:t> </a:t>
            </a:r>
            <a:r>
              <a:rPr dirty="0" err="1"/>
              <a:t>modelli</a:t>
            </a:r>
            <a:r>
              <a:rPr dirty="0"/>
              <a:t> di gestione </a:t>
            </a:r>
            <a:r>
              <a:rPr dirty="0" err="1"/>
              <a:t>sostenibili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tempo.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360</Words>
  <Application>Microsoft Office PowerPoint</Application>
  <PresentationFormat>Presentazione su schermo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Comunicare efficacemente il progetto al Comune</vt:lpstr>
      <vt:lpstr>1. Allineamento con le Priorità del Comune</vt:lpstr>
      <vt:lpstr>2. Valore Economico del Progetto</vt:lpstr>
      <vt:lpstr>3. Coinvolgimento della Comunità</vt:lpstr>
      <vt:lpstr>4. Impatto ESG e SDGs</vt:lpstr>
      <vt:lpstr>5. Strategia di Comunicazione Pubblica</vt:lpstr>
      <vt:lpstr>6. Capacità Progettuale e Affidabilità</vt:lpstr>
      <vt:lpstr>7. Effetto 'Legacy' del Progetto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Lorenzo Orlandi</cp:lastModifiedBy>
  <cp:revision>2</cp:revision>
  <dcterms:created xsi:type="dcterms:W3CDTF">2013-01-27T09:14:16Z</dcterms:created>
  <dcterms:modified xsi:type="dcterms:W3CDTF">2025-03-30T18:32:01Z</dcterms:modified>
  <cp:category/>
</cp:coreProperties>
</file>