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4DA7C-5760-6C73-D71D-E6EC1243F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9DB24E-0F69-D17A-2D6F-CFDC024B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1C2C05-224E-50C8-66B3-FF37C54D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2C756-5196-F153-37A2-6610C7C7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D7A37-A28C-70DC-33C3-7B8D86F3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54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7103F-907B-F910-448C-6F187220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EC309B-D992-1DFB-8A08-231007C8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0752B5-CB22-2013-C9A4-D9925450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BECBF-0A8A-1DCA-F489-64C4FC2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EDEEE1-F8AD-9556-9E38-E0FDA445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10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9C246C6-A123-98BC-20DC-3EE2B8735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CED1AD-C104-77A3-5168-FD059BAF5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60DFDF-5720-F7FE-23AE-E49D8570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778CFF-B3F0-FF71-0FE5-A8E543D7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3656E5-E084-A21F-CF50-2FF139A1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28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46BD8-6D5B-762C-D7F8-FAF2F705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00A579-E3BD-F027-24DE-AB2A4D2C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BFBBDD-008F-0C94-3F1C-957ACB24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B1D4CC-99E9-E947-575D-8E2C2A18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7DD123-2011-D410-0F08-F2D0190D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39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3CD7E-BACB-4821-5177-27038F0B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03D294-D6C7-1848-F828-3D0C17ABC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400A8F-AD4C-808B-DA1D-AB9E494A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63C6A6-E520-2BDC-8B1F-C86B2D84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A8A212-5917-E2F0-F633-13B82B80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03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92BAE-FB24-29F1-794E-4ECCA298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703504-0563-1ABC-3C03-C159C315F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E5C2B9-98E2-208A-0971-44BB76654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A49EBA-65CF-BD24-5EDD-599D601A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4A0E88-0813-B231-F44A-0B409D8B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1A7292-60F5-E46C-52C1-C2128B75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21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FC69AD-2D16-C8DF-6AB6-C52E8DDF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9D29DE-8222-80FC-630D-8A2C24AF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85781B-50C8-C549-1EEA-7C87FA61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B343ACF-AC78-04E7-E1ED-8056578AC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6021544-F8BF-66C9-E484-5BC90374D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1B2CC2-812F-52FD-F592-14B488C6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08FD33-0050-74AC-A038-7D4D874A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1E3F8F4-B1D5-DCB0-100D-B410A3F9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76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2091C-68D0-CE8B-30C7-74722190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92A9824-AB27-94F1-17B9-F5662FBA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076B07-3BDC-8076-27FE-206DB23C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F1B5F0-05A6-DB02-269E-C432DAD3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7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5332091-99A9-3190-5B1B-8CD80C67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381D34-0ECE-3706-BE6E-CCBE308B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EFCDF1-58A6-9132-0F97-4F733858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8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6288A-FE67-96BF-032F-FE092627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84D8B-10D7-2063-9378-8517C5D5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74BDB-7582-BBDB-AC09-B34D917F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8D6A57-8165-5DB4-2100-83DA8DB2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A080A0-A900-2FB9-DD83-90982DD9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50C32C-B05F-CEAE-8BBB-C3D04F79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65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B386E-3320-B14A-8A07-09176CDE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7B5D0E-8C07-5996-A491-5D4133773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93FA78-A344-93D1-CAB6-8E2132C7C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AA8D32-E91E-89E5-2F29-79BEBD3C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772698-C68F-2F18-2BF3-0DEADA38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A229BE-E284-12F7-EF26-D490E162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3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0B0A66E-0679-A7AC-777E-0DDEA565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01702A-5C6D-0C89-2324-E9659DC93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2857C4-4214-D701-3FF0-F251DC35B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9257C-2F3F-4A20-880F-122881B91996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D09EDE-0586-1B3F-8E1B-B321B5933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DD44B-CA92-DA5C-30E9-9CDE2FCCA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AADB5-2474-46F1-95D3-CE41D6F750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06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ngayo.i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9F615-81ED-8A6F-AE7D-CCEA35C43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URL del sito di riferimento: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3A45BD-C0FA-DF32-D340-A5D6E48DB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https://mangayo.it/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195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grafica, busta&#10;&#10;Il contenuto generato dall'IA potrebbe non essere corretto.">
            <a:extLst>
              <a:ext uri="{FF2B5EF4-FFF2-40B4-BE49-F238E27FC236}">
                <a16:creationId xmlns:a16="http://schemas.microsoft.com/office/drawing/2014/main" id="{D2684599-6C4E-2B5B-372E-7BCEC3CBD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454"/>
            <a:ext cx="12192000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9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grafica&#10;&#10;Il contenuto generato dall'IA potrebbe non essere corretto.">
            <a:extLst>
              <a:ext uri="{FF2B5EF4-FFF2-40B4-BE49-F238E27FC236}">
                <a16:creationId xmlns:a16="http://schemas.microsoft.com/office/drawing/2014/main" id="{DBC38336-0CA7-043C-56F4-DA75AB4DD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97"/>
            <a:ext cx="12192000" cy="57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0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ito Web, Pagina Web&#10;&#10;Il contenuto generato dall'IA potrebbe non essere corretto.">
            <a:extLst>
              <a:ext uri="{FF2B5EF4-FFF2-40B4-BE49-F238E27FC236}">
                <a16:creationId xmlns:a16="http://schemas.microsoft.com/office/drawing/2014/main" id="{AF99E959-94F6-D434-6B08-4500281B4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21"/>
            <a:ext cx="12192000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58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29FB21A5E444DA707795F4F28FBC9" ma:contentTypeVersion="5" ma:contentTypeDescription="Create a new document." ma:contentTypeScope="" ma:versionID="22063ed6e5780c705a346ed9bd7fed30">
  <xsd:schema xmlns:xsd="http://www.w3.org/2001/XMLSchema" xmlns:xs="http://www.w3.org/2001/XMLSchema" xmlns:p="http://schemas.microsoft.com/office/2006/metadata/properties" xmlns:ns3="0f2999d0-594f-4d58-a0a0-528b5cba1c65" targetNamespace="http://schemas.microsoft.com/office/2006/metadata/properties" ma:root="true" ma:fieldsID="8845690aa25ab0c46e8c0a81671fe294" ns3:_="">
    <xsd:import namespace="0f2999d0-594f-4d58-a0a0-528b5cba1c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2999d0-594f-4d58-a0a0-528b5cba1c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1B5761-4FE5-4653-B199-28032A7C7E0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0f2999d0-594f-4d58-a0a0-528b5cba1c65"/>
  </ds:schemaRefs>
</ds:datastoreItem>
</file>

<file path=customXml/itemProps2.xml><?xml version="1.0" encoding="utf-8"?>
<ds:datastoreItem xmlns:ds="http://schemas.openxmlformats.org/officeDocument/2006/customXml" ds:itemID="{0FA180EE-2466-4AA1-87B0-B71D0E7B6A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D747-EF05-4445-9C1B-A9A660654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2999d0-594f-4d58-a0a0-528b5cba1c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mhw1_presentazione</Template>
  <TotalTime>0</TotalTime>
  <Words>12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URL del sito di riferimento: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AGATINO MESSINA</dc:creator>
  <cp:lastModifiedBy>SIMONE AGATINO MESSINA</cp:lastModifiedBy>
  <cp:revision>1</cp:revision>
  <dcterms:created xsi:type="dcterms:W3CDTF">2025-03-25T21:54:26Z</dcterms:created>
  <dcterms:modified xsi:type="dcterms:W3CDTF">2025-03-25T21:55:10Z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0x010100D1429FB21A5E444DA707795F4F28FBC9</vt:lpwstr>
  </property>
</Properties>
</file>