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1" r:id="rId5"/>
    <p:sldId id="263" r:id="rId6"/>
    <p:sldId id="258" r:id="rId7"/>
    <p:sldId id="265" r:id="rId8"/>
    <p:sldId id="259" r:id="rId9"/>
    <p:sldId id="268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077A8F-D19C-4EC3-9891-A0F90EF0E7D3}" type="doc">
      <dgm:prSet loTypeId="urn:microsoft.com/office/officeart/2008/layout/LinedList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F6194FBC-BB02-4676-B3B6-267D42606B14}">
      <dgm:prSet/>
      <dgm:spPr/>
      <dgm:t>
        <a:bodyPr/>
        <a:lstStyle/>
        <a:p>
          <a:r>
            <a:rPr lang="bg-BG"/>
            <a:t>Въведение</a:t>
          </a:r>
          <a:endParaRPr lang="en-US"/>
        </a:p>
      </dgm:t>
    </dgm:pt>
    <dgm:pt modelId="{277FD518-B738-431C-897F-8A790898F0BB}" type="parTrans" cxnId="{AA946AF2-F38F-4BBB-8F0F-92D8A3AA48E5}">
      <dgm:prSet/>
      <dgm:spPr/>
      <dgm:t>
        <a:bodyPr/>
        <a:lstStyle/>
        <a:p>
          <a:endParaRPr lang="en-US"/>
        </a:p>
      </dgm:t>
    </dgm:pt>
    <dgm:pt modelId="{D8E770D2-355B-4AE7-BC65-91BFC3812E2B}" type="sibTrans" cxnId="{AA946AF2-F38F-4BBB-8F0F-92D8A3AA48E5}">
      <dgm:prSet/>
      <dgm:spPr/>
      <dgm:t>
        <a:bodyPr/>
        <a:lstStyle/>
        <a:p>
          <a:endParaRPr lang="en-US"/>
        </a:p>
      </dgm:t>
    </dgm:pt>
    <dgm:pt modelId="{980F50D5-D1C9-4E91-803A-42BB5B7CDBFF}">
      <dgm:prSet/>
      <dgm:spPr/>
      <dgm:t>
        <a:bodyPr/>
        <a:lstStyle/>
        <a:p>
          <a:r>
            <a:rPr lang="bg-BG" dirty="0"/>
            <a:t>Програмиране</a:t>
          </a:r>
          <a:endParaRPr lang="en-US" dirty="0"/>
        </a:p>
      </dgm:t>
    </dgm:pt>
    <dgm:pt modelId="{18EFCC90-F0E4-4BAC-A3BA-1F99A6D6F100}" type="parTrans" cxnId="{56CAAB78-520C-4B15-8652-D3A87CBBA1AB}">
      <dgm:prSet/>
      <dgm:spPr/>
      <dgm:t>
        <a:bodyPr/>
        <a:lstStyle/>
        <a:p>
          <a:endParaRPr lang="en-US"/>
        </a:p>
      </dgm:t>
    </dgm:pt>
    <dgm:pt modelId="{60AD0820-41E2-454F-B4BC-8AB0E495B61B}" type="sibTrans" cxnId="{56CAAB78-520C-4B15-8652-D3A87CBBA1AB}">
      <dgm:prSet/>
      <dgm:spPr/>
      <dgm:t>
        <a:bodyPr/>
        <a:lstStyle/>
        <a:p>
          <a:endParaRPr lang="en-US"/>
        </a:p>
      </dgm:t>
    </dgm:pt>
    <dgm:pt modelId="{C96E39CF-BAEF-4B81-ACA2-A34113464EF4}">
      <dgm:prSet/>
      <dgm:spPr/>
      <dgm:t>
        <a:bodyPr/>
        <a:lstStyle/>
        <a:p>
          <a:r>
            <a:rPr lang="bg-BG" dirty="0"/>
            <a:t>Графичен потребителски интерфейс</a:t>
          </a:r>
          <a:endParaRPr lang="en-US" dirty="0"/>
        </a:p>
      </dgm:t>
    </dgm:pt>
    <dgm:pt modelId="{D749F068-F8EB-4E3D-B108-7AE7A149FDB7}" type="parTrans" cxnId="{A0268988-0CD8-4C2E-A1B0-6042C6B87FCD}">
      <dgm:prSet/>
      <dgm:spPr/>
      <dgm:t>
        <a:bodyPr/>
        <a:lstStyle/>
        <a:p>
          <a:endParaRPr lang="en-US"/>
        </a:p>
      </dgm:t>
    </dgm:pt>
    <dgm:pt modelId="{BFE3E589-CD48-4A5F-B7FF-9FAB4FF9B652}" type="sibTrans" cxnId="{A0268988-0CD8-4C2E-A1B0-6042C6B87FCD}">
      <dgm:prSet/>
      <dgm:spPr/>
      <dgm:t>
        <a:bodyPr/>
        <a:lstStyle/>
        <a:p>
          <a:endParaRPr lang="en-US"/>
        </a:p>
      </dgm:t>
    </dgm:pt>
    <dgm:pt modelId="{95BCD38D-0D55-47DD-9BF3-FF18E28D7651}">
      <dgm:prSet/>
      <dgm:spPr/>
      <dgm:t>
        <a:bodyPr/>
        <a:lstStyle/>
        <a:p>
          <a:r>
            <a:rPr lang="bg-BG"/>
            <a:t>Графични инструменти</a:t>
          </a:r>
          <a:endParaRPr lang="en-US"/>
        </a:p>
      </dgm:t>
    </dgm:pt>
    <dgm:pt modelId="{C0119BC6-E45B-4A5A-B6ED-3B54D3210FCF}" type="parTrans" cxnId="{065FBEC8-5D20-49CA-942E-960AE1FEBBC3}">
      <dgm:prSet/>
      <dgm:spPr/>
      <dgm:t>
        <a:bodyPr/>
        <a:lstStyle/>
        <a:p>
          <a:endParaRPr lang="en-US"/>
        </a:p>
      </dgm:t>
    </dgm:pt>
    <dgm:pt modelId="{E9EF2563-FCED-4CA9-9FBB-6A3D7F8B1759}" type="sibTrans" cxnId="{065FBEC8-5D20-49CA-942E-960AE1FEBBC3}">
      <dgm:prSet/>
      <dgm:spPr/>
      <dgm:t>
        <a:bodyPr/>
        <a:lstStyle/>
        <a:p>
          <a:endParaRPr lang="en-US"/>
        </a:p>
      </dgm:t>
    </dgm:pt>
    <dgm:pt modelId="{149A014E-78F1-4088-B445-24FDA4757708}">
      <dgm:prSet/>
      <dgm:spPr/>
      <dgm:t>
        <a:bodyPr/>
        <a:lstStyle/>
        <a:p>
          <a:r>
            <a:rPr lang="bg-BG" dirty="0"/>
            <a:t>Графика и графични обекти</a:t>
          </a:r>
          <a:endParaRPr lang="en-US" dirty="0"/>
        </a:p>
      </dgm:t>
    </dgm:pt>
    <dgm:pt modelId="{50D8BA10-4CCD-47CE-B018-1FCCE356ACB7}" type="parTrans" cxnId="{6AAFCA9D-4C00-42F2-8053-9CACDD136692}">
      <dgm:prSet/>
      <dgm:spPr/>
      <dgm:t>
        <a:bodyPr/>
        <a:lstStyle/>
        <a:p>
          <a:endParaRPr lang="en-US"/>
        </a:p>
      </dgm:t>
    </dgm:pt>
    <dgm:pt modelId="{62BC63B0-98F7-46FE-85D8-3D3475767818}" type="sibTrans" cxnId="{6AAFCA9D-4C00-42F2-8053-9CACDD136692}">
      <dgm:prSet/>
      <dgm:spPr/>
      <dgm:t>
        <a:bodyPr/>
        <a:lstStyle/>
        <a:p>
          <a:endParaRPr lang="en-US"/>
        </a:p>
      </dgm:t>
    </dgm:pt>
    <dgm:pt modelId="{16B36D0B-9E9E-4B9B-BFD6-35C181E24C80}">
      <dgm:prSet/>
      <dgm:spPr/>
      <dgm:t>
        <a:bodyPr/>
        <a:lstStyle/>
        <a:p>
          <a:r>
            <a:rPr lang="bg-BG" dirty="0"/>
            <a:t>Контролни елементи</a:t>
          </a:r>
          <a:endParaRPr lang="en-US" dirty="0"/>
        </a:p>
      </dgm:t>
    </dgm:pt>
    <dgm:pt modelId="{479E5580-6A85-40DC-8DDB-0B1D44840AAD}" type="parTrans" cxnId="{D375A25D-3B4D-470D-8EB4-E43E35CED79B}">
      <dgm:prSet/>
      <dgm:spPr/>
      <dgm:t>
        <a:bodyPr/>
        <a:lstStyle/>
        <a:p>
          <a:endParaRPr lang="bg-BG"/>
        </a:p>
      </dgm:t>
    </dgm:pt>
    <dgm:pt modelId="{02DC2A49-BF92-46D2-A98F-20210F69FAFB}" type="sibTrans" cxnId="{D375A25D-3B4D-470D-8EB4-E43E35CED79B}">
      <dgm:prSet/>
      <dgm:spPr/>
      <dgm:t>
        <a:bodyPr/>
        <a:lstStyle/>
        <a:p>
          <a:endParaRPr lang="bg-BG"/>
        </a:p>
      </dgm:t>
    </dgm:pt>
    <dgm:pt modelId="{DFC2353E-9B9B-48C4-ADE9-C4ECE397ADEC}">
      <dgm:prSet/>
      <dgm:spPr/>
      <dgm:t>
        <a:bodyPr/>
        <a:lstStyle/>
        <a:p>
          <a:r>
            <a:rPr lang="bg-BG" dirty="0"/>
            <a:t>Заключение</a:t>
          </a:r>
          <a:endParaRPr lang="en-US" dirty="0"/>
        </a:p>
      </dgm:t>
    </dgm:pt>
    <dgm:pt modelId="{E91878FB-B766-4E1E-867A-D437A73C51F3}" type="parTrans" cxnId="{A9F2C604-B872-4B00-8BDB-F36DEFFE8307}">
      <dgm:prSet/>
      <dgm:spPr/>
      <dgm:t>
        <a:bodyPr/>
        <a:lstStyle/>
        <a:p>
          <a:endParaRPr lang="bg-BG"/>
        </a:p>
      </dgm:t>
    </dgm:pt>
    <dgm:pt modelId="{CF3F42EF-A3B0-4D0E-AFDC-9FBF970582F1}" type="sibTrans" cxnId="{A9F2C604-B872-4B00-8BDB-F36DEFFE8307}">
      <dgm:prSet/>
      <dgm:spPr/>
      <dgm:t>
        <a:bodyPr/>
        <a:lstStyle/>
        <a:p>
          <a:endParaRPr lang="bg-BG"/>
        </a:p>
      </dgm:t>
    </dgm:pt>
    <dgm:pt modelId="{34F9ED0C-6ED6-4CC6-AD5C-5D8156073F0F}">
      <dgm:prSet/>
      <dgm:spPr/>
      <dgm:t>
        <a:bodyPr/>
        <a:lstStyle/>
        <a:p>
          <a:r>
            <a:rPr lang="bg-BG" dirty="0"/>
            <a:t>Методи за изчертаване</a:t>
          </a:r>
          <a:r>
            <a:rPr lang="en-US" dirty="0"/>
            <a:t> (Draw)</a:t>
          </a:r>
        </a:p>
      </dgm:t>
    </dgm:pt>
    <dgm:pt modelId="{372580FB-478F-4C7E-8948-383C4EA9916B}" type="parTrans" cxnId="{BE3088D1-ACB3-479F-8F8C-DD89293ED82F}">
      <dgm:prSet/>
      <dgm:spPr/>
      <dgm:t>
        <a:bodyPr/>
        <a:lstStyle/>
        <a:p>
          <a:endParaRPr lang="bg-BG"/>
        </a:p>
      </dgm:t>
    </dgm:pt>
    <dgm:pt modelId="{2140C3E9-ADD9-437B-AB4D-5963C2AA31EE}" type="sibTrans" cxnId="{BE3088D1-ACB3-479F-8F8C-DD89293ED82F}">
      <dgm:prSet/>
      <dgm:spPr/>
      <dgm:t>
        <a:bodyPr/>
        <a:lstStyle/>
        <a:p>
          <a:endParaRPr lang="bg-BG"/>
        </a:p>
      </dgm:t>
    </dgm:pt>
    <dgm:pt modelId="{C6C379A1-54E1-4435-8E33-1A3A69E1690B}">
      <dgm:prSet/>
      <dgm:spPr/>
      <dgm:t>
        <a:bodyPr/>
        <a:lstStyle/>
        <a:p>
          <a:r>
            <a:rPr lang="bg-BG" dirty="0"/>
            <a:t>Методи за запълване</a:t>
          </a:r>
          <a:r>
            <a:rPr lang="en-US" dirty="0"/>
            <a:t> (Fill)</a:t>
          </a:r>
        </a:p>
      </dgm:t>
    </dgm:pt>
    <dgm:pt modelId="{9E857641-30A3-433A-B206-CFEAC629D3D3}" type="parTrans" cxnId="{00E20F74-3B7F-4E31-B665-EB967040FD18}">
      <dgm:prSet/>
      <dgm:spPr/>
      <dgm:t>
        <a:bodyPr/>
        <a:lstStyle/>
        <a:p>
          <a:endParaRPr lang="bg-BG"/>
        </a:p>
      </dgm:t>
    </dgm:pt>
    <dgm:pt modelId="{36D397BB-F60F-4650-B5DE-301EF1E65624}" type="sibTrans" cxnId="{00E20F74-3B7F-4E31-B665-EB967040FD18}">
      <dgm:prSet/>
      <dgm:spPr/>
      <dgm:t>
        <a:bodyPr/>
        <a:lstStyle/>
        <a:p>
          <a:endParaRPr lang="bg-BG"/>
        </a:p>
      </dgm:t>
    </dgm:pt>
    <dgm:pt modelId="{4627227B-25BE-4B00-B53F-EA53ADFC9D23}" type="pres">
      <dgm:prSet presAssocID="{90077A8F-D19C-4EC3-9891-A0F90EF0E7D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905E7D8-09DD-42F9-8158-418886A3B2C0}" type="pres">
      <dgm:prSet presAssocID="{F6194FBC-BB02-4676-B3B6-267D42606B14}" presName="thickLine" presStyleLbl="alignNode1" presStyleIdx="0" presStyleCnt="9"/>
      <dgm:spPr/>
    </dgm:pt>
    <dgm:pt modelId="{06BC0DFB-AAE7-4C99-91B4-E9D15A267CE7}" type="pres">
      <dgm:prSet presAssocID="{F6194FBC-BB02-4676-B3B6-267D42606B14}" presName="horz1" presStyleCnt="0"/>
      <dgm:spPr/>
    </dgm:pt>
    <dgm:pt modelId="{B884AD7F-E3E2-4951-BA6C-B4C994237421}" type="pres">
      <dgm:prSet presAssocID="{F6194FBC-BB02-4676-B3B6-267D42606B14}" presName="tx1" presStyleLbl="revTx" presStyleIdx="0" presStyleCnt="9"/>
      <dgm:spPr/>
      <dgm:t>
        <a:bodyPr/>
        <a:lstStyle/>
        <a:p>
          <a:endParaRPr lang="en-US"/>
        </a:p>
      </dgm:t>
    </dgm:pt>
    <dgm:pt modelId="{158B2B86-C124-4911-BC26-843B7173E974}" type="pres">
      <dgm:prSet presAssocID="{F6194FBC-BB02-4676-B3B6-267D42606B14}" presName="vert1" presStyleCnt="0"/>
      <dgm:spPr/>
    </dgm:pt>
    <dgm:pt modelId="{1F3CB76A-8B1B-4762-8BE6-9C4E2FA48485}" type="pres">
      <dgm:prSet presAssocID="{980F50D5-D1C9-4E91-803A-42BB5B7CDBFF}" presName="thickLine" presStyleLbl="alignNode1" presStyleIdx="1" presStyleCnt="9"/>
      <dgm:spPr/>
    </dgm:pt>
    <dgm:pt modelId="{8D7DC65E-FD72-4706-8546-7DAA281D5CC8}" type="pres">
      <dgm:prSet presAssocID="{980F50D5-D1C9-4E91-803A-42BB5B7CDBFF}" presName="horz1" presStyleCnt="0"/>
      <dgm:spPr/>
    </dgm:pt>
    <dgm:pt modelId="{4715533A-E79D-4082-BC1D-E1BE3DA9A3AC}" type="pres">
      <dgm:prSet presAssocID="{980F50D5-D1C9-4E91-803A-42BB5B7CDBFF}" presName="tx1" presStyleLbl="revTx" presStyleIdx="1" presStyleCnt="9"/>
      <dgm:spPr/>
      <dgm:t>
        <a:bodyPr/>
        <a:lstStyle/>
        <a:p>
          <a:endParaRPr lang="en-US"/>
        </a:p>
      </dgm:t>
    </dgm:pt>
    <dgm:pt modelId="{0BA1D4EA-560D-490F-BBF2-CDAE42DD402D}" type="pres">
      <dgm:prSet presAssocID="{980F50D5-D1C9-4E91-803A-42BB5B7CDBFF}" presName="vert1" presStyleCnt="0"/>
      <dgm:spPr/>
    </dgm:pt>
    <dgm:pt modelId="{662BEBAB-FDAE-4E47-883E-4CE232212338}" type="pres">
      <dgm:prSet presAssocID="{C96E39CF-BAEF-4B81-ACA2-A34113464EF4}" presName="thickLine" presStyleLbl="alignNode1" presStyleIdx="2" presStyleCnt="9"/>
      <dgm:spPr/>
    </dgm:pt>
    <dgm:pt modelId="{FB244D3E-B11C-4A3C-94AA-EF39EFAF024D}" type="pres">
      <dgm:prSet presAssocID="{C96E39CF-BAEF-4B81-ACA2-A34113464EF4}" presName="horz1" presStyleCnt="0"/>
      <dgm:spPr/>
    </dgm:pt>
    <dgm:pt modelId="{880D5F4A-8AD0-4B07-A20A-45811F3C8EFD}" type="pres">
      <dgm:prSet presAssocID="{C96E39CF-BAEF-4B81-ACA2-A34113464EF4}" presName="tx1" presStyleLbl="revTx" presStyleIdx="2" presStyleCnt="9"/>
      <dgm:spPr/>
      <dgm:t>
        <a:bodyPr/>
        <a:lstStyle/>
        <a:p>
          <a:endParaRPr lang="en-US"/>
        </a:p>
      </dgm:t>
    </dgm:pt>
    <dgm:pt modelId="{D5D1825D-C6B2-4E12-9234-19776C948ADA}" type="pres">
      <dgm:prSet presAssocID="{C96E39CF-BAEF-4B81-ACA2-A34113464EF4}" presName="vert1" presStyleCnt="0"/>
      <dgm:spPr/>
    </dgm:pt>
    <dgm:pt modelId="{4D4C623F-2827-4352-85FD-6992A5F10164}" type="pres">
      <dgm:prSet presAssocID="{16B36D0B-9E9E-4B9B-BFD6-35C181E24C80}" presName="thickLine" presStyleLbl="alignNode1" presStyleIdx="3" presStyleCnt="9"/>
      <dgm:spPr/>
    </dgm:pt>
    <dgm:pt modelId="{7FF7374F-CF7A-4B21-B39A-1D07809BAFCE}" type="pres">
      <dgm:prSet presAssocID="{16B36D0B-9E9E-4B9B-BFD6-35C181E24C80}" presName="horz1" presStyleCnt="0"/>
      <dgm:spPr/>
    </dgm:pt>
    <dgm:pt modelId="{6A6B00C2-65EF-4834-BB8A-1DA83A260064}" type="pres">
      <dgm:prSet presAssocID="{16B36D0B-9E9E-4B9B-BFD6-35C181E24C80}" presName="tx1" presStyleLbl="revTx" presStyleIdx="3" presStyleCnt="9"/>
      <dgm:spPr/>
      <dgm:t>
        <a:bodyPr/>
        <a:lstStyle/>
        <a:p>
          <a:endParaRPr lang="en-US"/>
        </a:p>
      </dgm:t>
    </dgm:pt>
    <dgm:pt modelId="{B2DD6611-0D65-4A03-BA36-FBD07EBCC480}" type="pres">
      <dgm:prSet presAssocID="{16B36D0B-9E9E-4B9B-BFD6-35C181E24C80}" presName="vert1" presStyleCnt="0"/>
      <dgm:spPr/>
    </dgm:pt>
    <dgm:pt modelId="{F7DC3E73-4065-4511-956B-2A07184753FE}" type="pres">
      <dgm:prSet presAssocID="{95BCD38D-0D55-47DD-9BF3-FF18E28D7651}" presName="thickLine" presStyleLbl="alignNode1" presStyleIdx="4" presStyleCnt="9"/>
      <dgm:spPr/>
    </dgm:pt>
    <dgm:pt modelId="{A1EE2414-DEAD-4F0B-AA41-D01419A33B43}" type="pres">
      <dgm:prSet presAssocID="{95BCD38D-0D55-47DD-9BF3-FF18E28D7651}" presName="horz1" presStyleCnt="0"/>
      <dgm:spPr/>
    </dgm:pt>
    <dgm:pt modelId="{73DFAFA6-04EF-49F5-A612-9888A0E5E86E}" type="pres">
      <dgm:prSet presAssocID="{95BCD38D-0D55-47DD-9BF3-FF18E28D7651}" presName="tx1" presStyleLbl="revTx" presStyleIdx="4" presStyleCnt="9"/>
      <dgm:spPr/>
      <dgm:t>
        <a:bodyPr/>
        <a:lstStyle/>
        <a:p>
          <a:endParaRPr lang="en-US"/>
        </a:p>
      </dgm:t>
    </dgm:pt>
    <dgm:pt modelId="{A6E56AE2-8ADA-464C-906B-CB6CA635C172}" type="pres">
      <dgm:prSet presAssocID="{95BCD38D-0D55-47DD-9BF3-FF18E28D7651}" presName="vert1" presStyleCnt="0"/>
      <dgm:spPr/>
    </dgm:pt>
    <dgm:pt modelId="{E9653D8D-5459-42DF-813F-A458B8AFD1B3}" type="pres">
      <dgm:prSet presAssocID="{149A014E-78F1-4088-B445-24FDA4757708}" presName="thickLine" presStyleLbl="alignNode1" presStyleIdx="5" presStyleCnt="9"/>
      <dgm:spPr/>
    </dgm:pt>
    <dgm:pt modelId="{4F8599AA-FD86-425F-83E3-5E662E98C630}" type="pres">
      <dgm:prSet presAssocID="{149A014E-78F1-4088-B445-24FDA4757708}" presName="horz1" presStyleCnt="0"/>
      <dgm:spPr/>
    </dgm:pt>
    <dgm:pt modelId="{B881D513-FAE6-4A95-8A49-C625DD5C561A}" type="pres">
      <dgm:prSet presAssocID="{149A014E-78F1-4088-B445-24FDA4757708}" presName="tx1" presStyleLbl="revTx" presStyleIdx="5" presStyleCnt="9"/>
      <dgm:spPr/>
      <dgm:t>
        <a:bodyPr/>
        <a:lstStyle/>
        <a:p>
          <a:endParaRPr lang="en-US"/>
        </a:p>
      </dgm:t>
    </dgm:pt>
    <dgm:pt modelId="{719C2A36-C321-4125-A960-D175CEE0FE12}" type="pres">
      <dgm:prSet presAssocID="{149A014E-78F1-4088-B445-24FDA4757708}" presName="vert1" presStyleCnt="0"/>
      <dgm:spPr/>
    </dgm:pt>
    <dgm:pt modelId="{88999269-0167-4279-BD12-BA403A671003}" type="pres">
      <dgm:prSet presAssocID="{34F9ED0C-6ED6-4CC6-AD5C-5D8156073F0F}" presName="thickLine" presStyleLbl="alignNode1" presStyleIdx="6" presStyleCnt="9"/>
      <dgm:spPr/>
    </dgm:pt>
    <dgm:pt modelId="{9902743B-9452-4093-AFFA-EB2E945675B3}" type="pres">
      <dgm:prSet presAssocID="{34F9ED0C-6ED6-4CC6-AD5C-5D8156073F0F}" presName="horz1" presStyleCnt="0"/>
      <dgm:spPr/>
    </dgm:pt>
    <dgm:pt modelId="{C5F416A9-C9A3-4FD9-ABFF-898498C61AE5}" type="pres">
      <dgm:prSet presAssocID="{34F9ED0C-6ED6-4CC6-AD5C-5D8156073F0F}" presName="tx1" presStyleLbl="revTx" presStyleIdx="6" presStyleCnt="9"/>
      <dgm:spPr/>
      <dgm:t>
        <a:bodyPr/>
        <a:lstStyle/>
        <a:p>
          <a:endParaRPr lang="en-US"/>
        </a:p>
      </dgm:t>
    </dgm:pt>
    <dgm:pt modelId="{F631A102-F730-4CE4-8B33-E1D2572E6782}" type="pres">
      <dgm:prSet presAssocID="{34F9ED0C-6ED6-4CC6-AD5C-5D8156073F0F}" presName="vert1" presStyleCnt="0"/>
      <dgm:spPr/>
    </dgm:pt>
    <dgm:pt modelId="{09AB8D2C-ADE5-4E89-AD06-CDC6741E2E2A}" type="pres">
      <dgm:prSet presAssocID="{C6C379A1-54E1-4435-8E33-1A3A69E1690B}" presName="thickLine" presStyleLbl="alignNode1" presStyleIdx="7" presStyleCnt="9"/>
      <dgm:spPr/>
    </dgm:pt>
    <dgm:pt modelId="{159DC880-DFD9-4F54-A9DD-199BE5A04414}" type="pres">
      <dgm:prSet presAssocID="{C6C379A1-54E1-4435-8E33-1A3A69E1690B}" presName="horz1" presStyleCnt="0"/>
      <dgm:spPr/>
    </dgm:pt>
    <dgm:pt modelId="{191AC8BC-F8C1-4252-B837-76BB76426B07}" type="pres">
      <dgm:prSet presAssocID="{C6C379A1-54E1-4435-8E33-1A3A69E1690B}" presName="tx1" presStyleLbl="revTx" presStyleIdx="7" presStyleCnt="9"/>
      <dgm:spPr/>
      <dgm:t>
        <a:bodyPr/>
        <a:lstStyle/>
        <a:p>
          <a:endParaRPr lang="en-US"/>
        </a:p>
      </dgm:t>
    </dgm:pt>
    <dgm:pt modelId="{9615EF91-BE42-49EF-8249-71FA718DC3E0}" type="pres">
      <dgm:prSet presAssocID="{C6C379A1-54E1-4435-8E33-1A3A69E1690B}" presName="vert1" presStyleCnt="0"/>
      <dgm:spPr/>
    </dgm:pt>
    <dgm:pt modelId="{D42B2477-8BF5-4B81-A726-A932C2D4664C}" type="pres">
      <dgm:prSet presAssocID="{DFC2353E-9B9B-48C4-ADE9-C4ECE397ADEC}" presName="thickLine" presStyleLbl="alignNode1" presStyleIdx="8" presStyleCnt="9"/>
      <dgm:spPr/>
    </dgm:pt>
    <dgm:pt modelId="{86916595-3F28-4334-A6AF-6F02F373133A}" type="pres">
      <dgm:prSet presAssocID="{DFC2353E-9B9B-48C4-ADE9-C4ECE397ADEC}" presName="horz1" presStyleCnt="0"/>
      <dgm:spPr/>
    </dgm:pt>
    <dgm:pt modelId="{82A96D05-36DD-40B3-A93B-4AE949F256A6}" type="pres">
      <dgm:prSet presAssocID="{DFC2353E-9B9B-48C4-ADE9-C4ECE397ADEC}" presName="tx1" presStyleLbl="revTx" presStyleIdx="8" presStyleCnt="9"/>
      <dgm:spPr/>
      <dgm:t>
        <a:bodyPr/>
        <a:lstStyle/>
        <a:p>
          <a:endParaRPr lang="en-US"/>
        </a:p>
      </dgm:t>
    </dgm:pt>
    <dgm:pt modelId="{2450AA84-AD93-411F-81FC-9FEBBEDBF4B3}" type="pres">
      <dgm:prSet presAssocID="{DFC2353E-9B9B-48C4-ADE9-C4ECE397ADEC}" presName="vert1" presStyleCnt="0"/>
      <dgm:spPr/>
    </dgm:pt>
  </dgm:ptLst>
  <dgm:cxnLst>
    <dgm:cxn modelId="{87D118A9-97CC-4821-AF8B-14896CA36509}" type="presOf" srcId="{16B36D0B-9E9E-4B9B-BFD6-35C181E24C80}" destId="{6A6B00C2-65EF-4834-BB8A-1DA83A260064}" srcOrd="0" destOrd="0" presId="urn:microsoft.com/office/officeart/2008/layout/LinedList"/>
    <dgm:cxn modelId="{56CAAB78-520C-4B15-8652-D3A87CBBA1AB}" srcId="{90077A8F-D19C-4EC3-9891-A0F90EF0E7D3}" destId="{980F50D5-D1C9-4E91-803A-42BB5B7CDBFF}" srcOrd="1" destOrd="0" parTransId="{18EFCC90-F0E4-4BAC-A3BA-1F99A6D6F100}" sibTransId="{60AD0820-41E2-454F-B4BC-8AB0E495B61B}"/>
    <dgm:cxn modelId="{7039B7AB-B189-42D1-B5B0-BA56DECA9631}" type="presOf" srcId="{34F9ED0C-6ED6-4CC6-AD5C-5D8156073F0F}" destId="{C5F416A9-C9A3-4FD9-ABFF-898498C61AE5}" srcOrd="0" destOrd="0" presId="urn:microsoft.com/office/officeart/2008/layout/LinedList"/>
    <dgm:cxn modelId="{A0268988-0CD8-4C2E-A1B0-6042C6B87FCD}" srcId="{90077A8F-D19C-4EC3-9891-A0F90EF0E7D3}" destId="{C96E39CF-BAEF-4B81-ACA2-A34113464EF4}" srcOrd="2" destOrd="0" parTransId="{D749F068-F8EB-4E3D-B108-7AE7A149FDB7}" sibTransId="{BFE3E589-CD48-4A5F-B7FF-9FAB4FF9B652}"/>
    <dgm:cxn modelId="{A9F2C604-B872-4B00-8BDB-F36DEFFE8307}" srcId="{90077A8F-D19C-4EC3-9891-A0F90EF0E7D3}" destId="{DFC2353E-9B9B-48C4-ADE9-C4ECE397ADEC}" srcOrd="8" destOrd="0" parTransId="{E91878FB-B766-4E1E-867A-D437A73C51F3}" sibTransId="{CF3F42EF-A3B0-4D0E-AFDC-9FBF970582F1}"/>
    <dgm:cxn modelId="{00E20F74-3B7F-4E31-B665-EB967040FD18}" srcId="{90077A8F-D19C-4EC3-9891-A0F90EF0E7D3}" destId="{C6C379A1-54E1-4435-8E33-1A3A69E1690B}" srcOrd="7" destOrd="0" parTransId="{9E857641-30A3-433A-B206-CFEAC629D3D3}" sibTransId="{36D397BB-F60F-4650-B5DE-301EF1E65624}"/>
    <dgm:cxn modelId="{8B3D68E4-BE02-4739-A86E-D16C523FF5DC}" type="presOf" srcId="{C6C379A1-54E1-4435-8E33-1A3A69E1690B}" destId="{191AC8BC-F8C1-4252-B837-76BB76426B07}" srcOrd="0" destOrd="0" presId="urn:microsoft.com/office/officeart/2008/layout/LinedList"/>
    <dgm:cxn modelId="{6760129E-E92D-4BB5-A61C-462FE9A62DDD}" type="presOf" srcId="{DFC2353E-9B9B-48C4-ADE9-C4ECE397ADEC}" destId="{82A96D05-36DD-40B3-A93B-4AE949F256A6}" srcOrd="0" destOrd="0" presId="urn:microsoft.com/office/officeart/2008/layout/LinedList"/>
    <dgm:cxn modelId="{6B8EC5B9-540D-485C-B276-95AE3990E71F}" type="presOf" srcId="{C96E39CF-BAEF-4B81-ACA2-A34113464EF4}" destId="{880D5F4A-8AD0-4B07-A20A-45811F3C8EFD}" srcOrd="0" destOrd="0" presId="urn:microsoft.com/office/officeart/2008/layout/LinedList"/>
    <dgm:cxn modelId="{A40EEBF9-A47F-42A1-915B-A87A28839164}" type="presOf" srcId="{95BCD38D-0D55-47DD-9BF3-FF18E28D7651}" destId="{73DFAFA6-04EF-49F5-A612-9888A0E5E86E}" srcOrd="0" destOrd="0" presId="urn:microsoft.com/office/officeart/2008/layout/LinedList"/>
    <dgm:cxn modelId="{1627859F-9BB7-45DE-809D-491A06E9F3EC}" type="presOf" srcId="{90077A8F-D19C-4EC3-9891-A0F90EF0E7D3}" destId="{4627227B-25BE-4B00-B53F-EA53ADFC9D23}" srcOrd="0" destOrd="0" presId="urn:microsoft.com/office/officeart/2008/layout/LinedList"/>
    <dgm:cxn modelId="{4869701A-A37A-4C1F-9174-537D044EE74F}" type="presOf" srcId="{149A014E-78F1-4088-B445-24FDA4757708}" destId="{B881D513-FAE6-4A95-8A49-C625DD5C561A}" srcOrd="0" destOrd="0" presId="urn:microsoft.com/office/officeart/2008/layout/LinedList"/>
    <dgm:cxn modelId="{6AAFCA9D-4C00-42F2-8053-9CACDD136692}" srcId="{90077A8F-D19C-4EC3-9891-A0F90EF0E7D3}" destId="{149A014E-78F1-4088-B445-24FDA4757708}" srcOrd="5" destOrd="0" parTransId="{50D8BA10-4CCD-47CE-B018-1FCCE356ACB7}" sibTransId="{62BC63B0-98F7-46FE-85D8-3D3475767818}"/>
    <dgm:cxn modelId="{BE3088D1-ACB3-479F-8F8C-DD89293ED82F}" srcId="{90077A8F-D19C-4EC3-9891-A0F90EF0E7D3}" destId="{34F9ED0C-6ED6-4CC6-AD5C-5D8156073F0F}" srcOrd="6" destOrd="0" parTransId="{372580FB-478F-4C7E-8948-383C4EA9916B}" sibTransId="{2140C3E9-ADD9-437B-AB4D-5963C2AA31EE}"/>
    <dgm:cxn modelId="{D375A25D-3B4D-470D-8EB4-E43E35CED79B}" srcId="{90077A8F-D19C-4EC3-9891-A0F90EF0E7D3}" destId="{16B36D0B-9E9E-4B9B-BFD6-35C181E24C80}" srcOrd="3" destOrd="0" parTransId="{479E5580-6A85-40DC-8DDB-0B1D44840AAD}" sibTransId="{02DC2A49-BF92-46D2-A98F-20210F69FAFB}"/>
    <dgm:cxn modelId="{AA946AF2-F38F-4BBB-8F0F-92D8A3AA48E5}" srcId="{90077A8F-D19C-4EC3-9891-A0F90EF0E7D3}" destId="{F6194FBC-BB02-4676-B3B6-267D42606B14}" srcOrd="0" destOrd="0" parTransId="{277FD518-B738-431C-897F-8A790898F0BB}" sibTransId="{D8E770D2-355B-4AE7-BC65-91BFC3812E2B}"/>
    <dgm:cxn modelId="{2FBAC6FF-88F0-44E5-BAA6-B63DC059A0C4}" type="presOf" srcId="{980F50D5-D1C9-4E91-803A-42BB5B7CDBFF}" destId="{4715533A-E79D-4082-BC1D-E1BE3DA9A3AC}" srcOrd="0" destOrd="0" presId="urn:microsoft.com/office/officeart/2008/layout/LinedList"/>
    <dgm:cxn modelId="{A7E797E0-A643-4F90-BAE5-22808DA2C48F}" type="presOf" srcId="{F6194FBC-BB02-4676-B3B6-267D42606B14}" destId="{B884AD7F-E3E2-4951-BA6C-B4C994237421}" srcOrd="0" destOrd="0" presId="urn:microsoft.com/office/officeart/2008/layout/LinedList"/>
    <dgm:cxn modelId="{065FBEC8-5D20-49CA-942E-960AE1FEBBC3}" srcId="{90077A8F-D19C-4EC3-9891-A0F90EF0E7D3}" destId="{95BCD38D-0D55-47DD-9BF3-FF18E28D7651}" srcOrd="4" destOrd="0" parTransId="{C0119BC6-E45B-4A5A-B6ED-3B54D3210FCF}" sibTransId="{E9EF2563-FCED-4CA9-9FBB-6A3D7F8B1759}"/>
    <dgm:cxn modelId="{40DED7DB-76A1-49DF-9C2E-29EEB2E50DC8}" type="presParOf" srcId="{4627227B-25BE-4B00-B53F-EA53ADFC9D23}" destId="{6905E7D8-09DD-42F9-8158-418886A3B2C0}" srcOrd="0" destOrd="0" presId="urn:microsoft.com/office/officeart/2008/layout/LinedList"/>
    <dgm:cxn modelId="{001983E3-BA2F-47DC-AE2C-3DE698447650}" type="presParOf" srcId="{4627227B-25BE-4B00-B53F-EA53ADFC9D23}" destId="{06BC0DFB-AAE7-4C99-91B4-E9D15A267CE7}" srcOrd="1" destOrd="0" presId="urn:microsoft.com/office/officeart/2008/layout/LinedList"/>
    <dgm:cxn modelId="{1979E7BC-F396-4AE0-86FC-82FE4E4176C8}" type="presParOf" srcId="{06BC0DFB-AAE7-4C99-91B4-E9D15A267CE7}" destId="{B884AD7F-E3E2-4951-BA6C-B4C994237421}" srcOrd="0" destOrd="0" presId="urn:microsoft.com/office/officeart/2008/layout/LinedList"/>
    <dgm:cxn modelId="{3E209F7D-6B4E-419A-A38B-4F2689D8F9FE}" type="presParOf" srcId="{06BC0DFB-AAE7-4C99-91B4-E9D15A267CE7}" destId="{158B2B86-C124-4911-BC26-843B7173E974}" srcOrd="1" destOrd="0" presId="urn:microsoft.com/office/officeart/2008/layout/LinedList"/>
    <dgm:cxn modelId="{517FEC28-536F-4B89-A758-3C7DC0F86B6E}" type="presParOf" srcId="{4627227B-25BE-4B00-B53F-EA53ADFC9D23}" destId="{1F3CB76A-8B1B-4762-8BE6-9C4E2FA48485}" srcOrd="2" destOrd="0" presId="urn:microsoft.com/office/officeart/2008/layout/LinedList"/>
    <dgm:cxn modelId="{EDFA6715-C3E3-4E50-ADEE-AE9018BF5C3C}" type="presParOf" srcId="{4627227B-25BE-4B00-B53F-EA53ADFC9D23}" destId="{8D7DC65E-FD72-4706-8546-7DAA281D5CC8}" srcOrd="3" destOrd="0" presId="urn:microsoft.com/office/officeart/2008/layout/LinedList"/>
    <dgm:cxn modelId="{CCBE02A0-AF98-4E05-990E-0F7CE7FCEF28}" type="presParOf" srcId="{8D7DC65E-FD72-4706-8546-7DAA281D5CC8}" destId="{4715533A-E79D-4082-BC1D-E1BE3DA9A3AC}" srcOrd="0" destOrd="0" presId="urn:microsoft.com/office/officeart/2008/layout/LinedList"/>
    <dgm:cxn modelId="{9275771F-D0BB-4542-BA63-E9F74AC7F0FE}" type="presParOf" srcId="{8D7DC65E-FD72-4706-8546-7DAA281D5CC8}" destId="{0BA1D4EA-560D-490F-BBF2-CDAE42DD402D}" srcOrd="1" destOrd="0" presId="urn:microsoft.com/office/officeart/2008/layout/LinedList"/>
    <dgm:cxn modelId="{B1609DCE-2FF5-4F5F-ABDE-F1C062985144}" type="presParOf" srcId="{4627227B-25BE-4B00-B53F-EA53ADFC9D23}" destId="{662BEBAB-FDAE-4E47-883E-4CE232212338}" srcOrd="4" destOrd="0" presId="urn:microsoft.com/office/officeart/2008/layout/LinedList"/>
    <dgm:cxn modelId="{EC9B8FCB-7140-4B12-82A7-E237860CC37A}" type="presParOf" srcId="{4627227B-25BE-4B00-B53F-EA53ADFC9D23}" destId="{FB244D3E-B11C-4A3C-94AA-EF39EFAF024D}" srcOrd="5" destOrd="0" presId="urn:microsoft.com/office/officeart/2008/layout/LinedList"/>
    <dgm:cxn modelId="{D09806B6-53E5-4BE5-AC56-B11B41C1FE98}" type="presParOf" srcId="{FB244D3E-B11C-4A3C-94AA-EF39EFAF024D}" destId="{880D5F4A-8AD0-4B07-A20A-45811F3C8EFD}" srcOrd="0" destOrd="0" presId="urn:microsoft.com/office/officeart/2008/layout/LinedList"/>
    <dgm:cxn modelId="{0B09A65D-B397-4AC4-9889-F031CE3FE9B4}" type="presParOf" srcId="{FB244D3E-B11C-4A3C-94AA-EF39EFAF024D}" destId="{D5D1825D-C6B2-4E12-9234-19776C948ADA}" srcOrd="1" destOrd="0" presId="urn:microsoft.com/office/officeart/2008/layout/LinedList"/>
    <dgm:cxn modelId="{461CDB47-466E-4DEB-A274-567A94599670}" type="presParOf" srcId="{4627227B-25BE-4B00-B53F-EA53ADFC9D23}" destId="{4D4C623F-2827-4352-85FD-6992A5F10164}" srcOrd="6" destOrd="0" presId="urn:microsoft.com/office/officeart/2008/layout/LinedList"/>
    <dgm:cxn modelId="{F8606018-0EB4-40A0-80C4-8ACE91B56DF6}" type="presParOf" srcId="{4627227B-25BE-4B00-B53F-EA53ADFC9D23}" destId="{7FF7374F-CF7A-4B21-B39A-1D07809BAFCE}" srcOrd="7" destOrd="0" presId="urn:microsoft.com/office/officeart/2008/layout/LinedList"/>
    <dgm:cxn modelId="{FF61D0A3-0E26-4740-9539-983B70DF1A12}" type="presParOf" srcId="{7FF7374F-CF7A-4B21-B39A-1D07809BAFCE}" destId="{6A6B00C2-65EF-4834-BB8A-1DA83A260064}" srcOrd="0" destOrd="0" presId="urn:microsoft.com/office/officeart/2008/layout/LinedList"/>
    <dgm:cxn modelId="{040DDD85-828B-4ECA-8E1D-076AF795B212}" type="presParOf" srcId="{7FF7374F-CF7A-4B21-B39A-1D07809BAFCE}" destId="{B2DD6611-0D65-4A03-BA36-FBD07EBCC480}" srcOrd="1" destOrd="0" presId="urn:microsoft.com/office/officeart/2008/layout/LinedList"/>
    <dgm:cxn modelId="{9E49661A-91B0-4427-B38A-4B804EC4CEFA}" type="presParOf" srcId="{4627227B-25BE-4B00-B53F-EA53ADFC9D23}" destId="{F7DC3E73-4065-4511-956B-2A07184753FE}" srcOrd="8" destOrd="0" presId="urn:microsoft.com/office/officeart/2008/layout/LinedList"/>
    <dgm:cxn modelId="{1FC9F22D-0767-48BC-8B5D-EBE143BB26B9}" type="presParOf" srcId="{4627227B-25BE-4B00-B53F-EA53ADFC9D23}" destId="{A1EE2414-DEAD-4F0B-AA41-D01419A33B43}" srcOrd="9" destOrd="0" presId="urn:microsoft.com/office/officeart/2008/layout/LinedList"/>
    <dgm:cxn modelId="{03934BE0-3558-495E-B2D4-D9016FBAF26A}" type="presParOf" srcId="{A1EE2414-DEAD-4F0B-AA41-D01419A33B43}" destId="{73DFAFA6-04EF-49F5-A612-9888A0E5E86E}" srcOrd="0" destOrd="0" presId="urn:microsoft.com/office/officeart/2008/layout/LinedList"/>
    <dgm:cxn modelId="{340EEB77-001E-4E54-8F41-9EFF767F8AFC}" type="presParOf" srcId="{A1EE2414-DEAD-4F0B-AA41-D01419A33B43}" destId="{A6E56AE2-8ADA-464C-906B-CB6CA635C172}" srcOrd="1" destOrd="0" presId="urn:microsoft.com/office/officeart/2008/layout/LinedList"/>
    <dgm:cxn modelId="{2E0B99E6-5AC0-4320-9EB2-03F904D33B54}" type="presParOf" srcId="{4627227B-25BE-4B00-B53F-EA53ADFC9D23}" destId="{E9653D8D-5459-42DF-813F-A458B8AFD1B3}" srcOrd="10" destOrd="0" presId="urn:microsoft.com/office/officeart/2008/layout/LinedList"/>
    <dgm:cxn modelId="{14D03798-7570-4733-ABA7-7C1935A465EB}" type="presParOf" srcId="{4627227B-25BE-4B00-B53F-EA53ADFC9D23}" destId="{4F8599AA-FD86-425F-83E3-5E662E98C630}" srcOrd="11" destOrd="0" presId="urn:microsoft.com/office/officeart/2008/layout/LinedList"/>
    <dgm:cxn modelId="{423E123C-486E-4DEB-A60A-D7D8FB6740B0}" type="presParOf" srcId="{4F8599AA-FD86-425F-83E3-5E662E98C630}" destId="{B881D513-FAE6-4A95-8A49-C625DD5C561A}" srcOrd="0" destOrd="0" presId="urn:microsoft.com/office/officeart/2008/layout/LinedList"/>
    <dgm:cxn modelId="{BAB022DA-D140-4F97-82F3-84CB9474E098}" type="presParOf" srcId="{4F8599AA-FD86-425F-83E3-5E662E98C630}" destId="{719C2A36-C321-4125-A960-D175CEE0FE12}" srcOrd="1" destOrd="0" presId="urn:microsoft.com/office/officeart/2008/layout/LinedList"/>
    <dgm:cxn modelId="{CE67318E-562C-4EFA-BB26-48A0033A945E}" type="presParOf" srcId="{4627227B-25BE-4B00-B53F-EA53ADFC9D23}" destId="{88999269-0167-4279-BD12-BA403A671003}" srcOrd="12" destOrd="0" presId="urn:microsoft.com/office/officeart/2008/layout/LinedList"/>
    <dgm:cxn modelId="{7882DE50-7B62-4917-84CD-3117B6AC49A1}" type="presParOf" srcId="{4627227B-25BE-4B00-B53F-EA53ADFC9D23}" destId="{9902743B-9452-4093-AFFA-EB2E945675B3}" srcOrd="13" destOrd="0" presId="urn:microsoft.com/office/officeart/2008/layout/LinedList"/>
    <dgm:cxn modelId="{F72056CE-2719-437D-A2C9-57E8DBD67B48}" type="presParOf" srcId="{9902743B-9452-4093-AFFA-EB2E945675B3}" destId="{C5F416A9-C9A3-4FD9-ABFF-898498C61AE5}" srcOrd="0" destOrd="0" presId="urn:microsoft.com/office/officeart/2008/layout/LinedList"/>
    <dgm:cxn modelId="{C8AA8A33-1801-4826-91A5-3177502420E9}" type="presParOf" srcId="{9902743B-9452-4093-AFFA-EB2E945675B3}" destId="{F631A102-F730-4CE4-8B33-E1D2572E6782}" srcOrd="1" destOrd="0" presId="urn:microsoft.com/office/officeart/2008/layout/LinedList"/>
    <dgm:cxn modelId="{246897A5-1D43-4954-B067-F10940F9D909}" type="presParOf" srcId="{4627227B-25BE-4B00-B53F-EA53ADFC9D23}" destId="{09AB8D2C-ADE5-4E89-AD06-CDC6741E2E2A}" srcOrd="14" destOrd="0" presId="urn:microsoft.com/office/officeart/2008/layout/LinedList"/>
    <dgm:cxn modelId="{B9D85900-5275-4F8B-ABD6-EC0866F01D9B}" type="presParOf" srcId="{4627227B-25BE-4B00-B53F-EA53ADFC9D23}" destId="{159DC880-DFD9-4F54-A9DD-199BE5A04414}" srcOrd="15" destOrd="0" presId="urn:microsoft.com/office/officeart/2008/layout/LinedList"/>
    <dgm:cxn modelId="{752B4BB4-009C-4CD7-863C-A0625AE4DA15}" type="presParOf" srcId="{159DC880-DFD9-4F54-A9DD-199BE5A04414}" destId="{191AC8BC-F8C1-4252-B837-76BB76426B07}" srcOrd="0" destOrd="0" presId="urn:microsoft.com/office/officeart/2008/layout/LinedList"/>
    <dgm:cxn modelId="{42C00F80-FBF1-4230-B755-951256CBE132}" type="presParOf" srcId="{159DC880-DFD9-4F54-A9DD-199BE5A04414}" destId="{9615EF91-BE42-49EF-8249-71FA718DC3E0}" srcOrd="1" destOrd="0" presId="urn:microsoft.com/office/officeart/2008/layout/LinedList"/>
    <dgm:cxn modelId="{50073EA5-DD09-45CE-8777-768D80DD5396}" type="presParOf" srcId="{4627227B-25BE-4B00-B53F-EA53ADFC9D23}" destId="{D42B2477-8BF5-4B81-A726-A932C2D4664C}" srcOrd="16" destOrd="0" presId="urn:microsoft.com/office/officeart/2008/layout/LinedList"/>
    <dgm:cxn modelId="{84ABB792-B23F-42E8-A8F3-00A5316B3CC1}" type="presParOf" srcId="{4627227B-25BE-4B00-B53F-EA53ADFC9D23}" destId="{86916595-3F28-4334-A6AF-6F02F373133A}" srcOrd="17" destOrd="0" presId="urn:microsoft.com/office/officeart/2008/layout/LinedList"/>
    <dgm:cxn modelId="{8307F1B2-A71D-4EA7-8C7E-BF6DB161C765}" type="presParOf" srcId="{86916595-3F28-4334-A6AF-6F02F373133A}" destId="{82A96D05-36DD-40B3-A93B-4AE949F256A6}" srcOrd="0" destOrd="0" presId="urn:microsoft.com/office/officeart/2008/layout/LinedList"/>
    <dgm:cxn modelId="{75F5FCF2-B9A9-4B1D-A21A-7EA01109C782}" type="presParOf" srcId="{86916595-3F28-4334-A6AF-6F02F373133A}" destId="{2450AA84-AD93-411F-81FC-9FEBBEDBF4B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05E7D8-09DD-42F9-8158-418886A3B2C0}">
      <dsp:nvSpPr>
        <dsp:cNvPr id="0" name=""/>
        <dsp:cNvSpPr/>
      </dsp:nvSpPr>
      <dsp:spPr>
        <a:xfrm>
          <a:off x="0" y="425"/>
          <a:ext cx="625111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884AD7F-E3E2-4951-BA6C-B4C994237421}">
      <dsp:nvSpPr>
        <dsp:cNvPr id="0" name=""/>
        <dsp:cNvSpPr/>
      </dsp:nvSpPr>
      <dsp:spPr>
        <a:xfrm>
          <a:off x="0" y="425"/>
          <a:ext cx="6251110" cy="387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700" kern="1200"/>
            <a:t>Въведение</a:t>
          </a:r>
          <a:endParaRPr lang="en-US" sz="1700" kern="1200"/>
        </a:p>
      </dsp:txBody>
      <dsp:txXfrm>
        <a:off x="0" y="425"/>
        <a:ext cx="6251110" cy="387001"/>
      </dsp:txXfrm>
    </dsp:sp>
    <dsp:sp modelId="{1F3CB76A-8B1B-4762-8BE6-9C4E2FA48485}">
      <dsp:nvSpPr>
        <dsp:cNvPr id="0" name=""/>
        <dsp:cNvSpPr/>
      </dsp:nvSpPr>
      <dsp:spPr>
        <a:xfrm>
          <a:off x="0" y="387426"/>
          <a:ext cx="625111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715533A-E79D-4082-BC1D-E1BE3DA9A3AC}">
      <dsp:nvSpPr>
        <dsp:cNvPr id="0" name=""/>
        <dsp:cNvSpPr/>
      </dsp:nvSpPr>
      <dsp:spPr>
        <a:xfrm>
          <a:off x="0" y="387426"/>
          <a:ext cx="6251110" cy="387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700" kern="1200" dirty="0"/>
            <a:t>Програмиране</a:t>
          </a:r>
          <a:endParaRPr lang="en-US" sz="1700" kern="1200" dirty="0"/>
        </a:p>
      </dsp:txBody>
      <dsp:txXfrm>
        <a:off x="0" y="387426"/>
        <a:ext cx="6251110" cy="387001"/>
      </dsp:txXfrm>
    </dsp:sp>
    <dsp:sp modelId="{662BEBAB-FDAE-4E47-883E-4CE232212338}">
      <dsp:nvSpPr>
        <dsp:cNvPr id="0" name=""/>
        <dsp:cNvSpPr/>
      </dsp:nvSpPr>
      <dsp:spPr>
        <a:xfrm>
          <a:off x="0" y="774428"/>
          <a:ext cx="625111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80D5F4A-8AD0-4B07-A20A-45811F3C8EFD}">
      <dsp:nvSpPr>
        <dsp:cNvPr id="0" name=""/>
        <dsp:cNvSpPr/>
      </dsp:nvSpPr>
      <dsp:spPr>
        <a:xfrm>
          <a:off x="0" y="774428"/>
          <a:ext cx="6251110" cy="387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700" kern="1200" dirty="0"/>
            <a:t>Графичен потребителски интерфейс</a:t>
          </a:r>
          <a:endParaRPr lang="en-US" sz="1700" kern="1200" dirty="0"/>
        </a:p>
      </dsp:txBody>
      <dsp:txXfrm>
        <a:off x="0" y="774428"/>
        <a:ext cx="6251110" cy="387001"/>
      </dsp:txXfrm>
    </dsp:sp>
    <dsp:sp modelId="{4D4C623F-2827-4352-85FD-6992A5F10164}">
      <dsp:nvSpPr>
        <dsp:cNvPr id="0" name=""/>
        <dsp:cNvSpPr/>
      </dsp:nvSpPr>
      <dsp:spPr>
        <a:xfrm>
          <a:off x="0" y="1161429"/>
          <a:ext cx="625111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A6B00C2-65EF-4834-BB8A-1DA83A260064}">
      <dsp:nvSpPr>
        <dsp:cNvPr id="0" name=""/>
        <dsp:cNvSpPr/>
      </dsp:nvSpPr>
      <dsp:spPr>
        <a:xfrm>
          <a:off x="0" y="1161429"/>
          <a:ext cx="6251110" cy="387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700" kern="1200" dirty="0"/>
            <a:t>Контролни елементи</a:t>
          </a:r>
          <a:endParaRPr lang="en-US" sz="1700" kern="1200" dirty="0"/>
        </a:p>
      </dsp:txBody>
      <dsp:txXfrm>
        <a:off x="0" y="1161429"/>
        <a:ext cx="6251110" cy="387001"/>
      </dsp:txXfrm>
    </dsp:sp>
    <dsp:sp modelId="{F7DC3E73-4065-4511-956B-2A07184753FE}">
      <dsp:nvSpPr>
        <dsp:cNvPr id="0" name=""/>
        <dsp:cNvSpPr/>
      </dsp:nvSpPr>
      <dsp:spPr>
        <a:xfrm>
          <a:off x="0" y="1548431"/>
          <a:ext cx="625111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DFAFA6-04EF-49F5-A612-9888A0E5E86E}">
      <dsp:nvSpPr>
        <dsp:cNvPr id="0" name=""/>
        <dsp:cNvSpPr/>
      </dsp:nvSpPr>
      <dsp:spPr>
        <a:xfrm>
          <a:off x="0" y="1548431"/>
          <a:ext cx="6251110" cy="387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700" kern="1200"/>
            <a:t>Графични инструменти</a:t>
          </a:r>
          <a:endParaRPr lang="en-US" sz="1700" kern="1200"/>
        </a:p>
      </dsp:txBody>
      <dsp:txXfrm>
        <a:off x="0" y="1548431"/>
        <a:ext cx="6251110" cy="387001"/>
      </dsp:txXfrm>
    </dsp:sp>
    <dsp:sp modelId="{E9653D8D-5459-42DF-813F-A458B8AFD1B3}">
      <dsp:nvSpPr>
        <dsp:cNvPr id="0" name=""/>
        <dsp:cNvSpPr/>
      </dsp:nvSpPr>
      <dsp:spPr>
        <a:xfrm>
          <a:off x="0" y="1935432"/>
          <a:ext cx="625111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881D513-FAE6-4A95-8A49-C625DD5C561A}">
      <dsp:nvSpPr>
        <dsp:cNvPr id="0" name=""/>
        <dsp:cNvSpPr/>
      </dsp:nvSpPr>
      <dsp:spPr>
        <a:xfrm>
          <a:off x="0" y="1935432"/>
          <a:ext cx="6251110" cy="387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700" kern="1200" dirty="0"/>
            <a:t>Графика и графични обекти</a:t>
          </a:r>
          <a:endParaRPr lang="en-US" sz="1700" kern="1200" dirty="0"/>
        </a:p>
      </dsp:txBody>
      <dsp:txXfrm>
        <a:off x="0" y="1935432"/>
        <a:ext cx="6251110" cy="387001"/>
      </dsp:txXfrm>
    </dsp:sp>
    <dsp:sp modelId="{88999269-0167-4279-BD12-BA403A671003}">
      <dsp:nvSpPr>
        <dsp:cNvPr id="0" name=""/>
        <dsp:cNvSpPr/>
      </dsp:nvSpPr>
      <dsp:spPr>
        <a:xfrm>
          <a:off x="0" y="2322434"/>
          <a:ext cx="625111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5F416A9-C9A3-4FD9-ABFF-898498C61AE5}">
      <dsp:nvSpPr>
        <dsp:cNvPr id="0" name=""/>
        <dsp:cNvSpPr/>
      </dsp:nvSpPr>
      <dsp:spPr>
        <a:xfrm>
          <a:off x="0" y="2322434"/>
          <a:ext cx="6251110" cy="387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700" kern="1200" dirty="0"/>
            <a:t>Методи за изчертаване</a:t>
          </a:r>
          <a:r>
            <a:rPr lang="en-US" sz="1700" kern="1200" dirty="0"/>
            <a:t> (Draw)</a:t>
          </a:r>
        </a:p>
      </dsp:txBody>
      <dsp:txXfrm>
        <a:off x="0" y="2322434"/>
        <a:ext cx="6251110" cy="387001"/>
      </dsp:txXfrm>
    </dsp:sp>
    <dsp:sp modelId="{09AB8D2C-ADE5-4E89-AD06-CDC6741E2E2A}">
      <dsp:nvSpPr>
        <dsp:cNvPr id="0" name=""/>
        <dsp:cNvSpPr/>
      </dsp:nvSpPr>
      <dsp:spPr>
        <a:xfrm>
          <a:off x="0" y="2709435"/>
          <a:ext cx="625111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91AC8BC-F8C1-4252-B837-76BB76426B07}">
      <dsp:nvSpPr>
        <dsp:cNvPr id="0" name=""/>
        <dsp:cNvSpPr/>
      </dsp:nvSpPr>
      <dsp:spPr>
        <a:xfrm>
          <a:off x="0" y="2709435"/>
          <a:ext cx="6251110" cy="387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700" kern="1200" dirty="0"/>
            <a:t>Методи за запълване</a:t>
          </a:r>
          <a:r>
            <a:rPr lang="en-US" sz="1700" kern="1200" dirty="0"/>
            <a:t> (Fill)</a:t>
          </a:r>
        </a:p>
      </dsp:txBody>
      <dsp:txXfrm>
        <a:off x="0" y="2709435"/>
        <a:ext cx="6251110" cy="387001"/>
      </dsp:txXfrm>
    </dsp:sp>
    <dsp:sp modelId="{D42B2477-8BF5-4B81-A726-A932C2D4664C}">
      <dsp:nvSpPr>
        <dsp:cNvPr id="0" name=""/>
        <dsp:cNvSpPr/>
      </dsp:nvSpPr>
      <dsp:spPr>
        <a:xfrm>
          <a:off x="0" y="3096437"/>
          <a:ext cx="625111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2A96D05-36DD-40B3-A93B-4AE949F256A6}">
      <dsp:nvSpPr>
        <dsp:cNvPr id="0" name=""/>
        <dsp:cNvSpPr/>
      </dsp:nvSpPr>
      <dsp:spPr>
        <a:xfrm>
          <a:off x="0" y="3096437"/>
          <a:ext cx="6251110" cy="387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700" kern="1200" dirty="0"/>
            <a:t>Заключение</a:t>
          </a:r>
          <a:endParaRPr lang="en-US" sz="1700" kern="1200" dirty="0"/>
        </a:p>
      </dsp:txBody>
      <dsp:txXfrm>
        <a:off x="0" y="3096437"/>
        <a:ext cx="6251110" cy="387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09B6A-B011-1C41-A99E-A7A870EF7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B8DEF-B89C-AF23-0DBB-907DC3007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8D03E-56D9-E308-3E7B-98F911D94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4D25-B310-46C1-8C5B-C0E1DE819382}" type="datetimeFigureOut">
              <a:rPr lang="bg-BG" smtClean="0"/>
              <a:t>13.2.2025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7FE20-1058-98CE-8FAF-66493653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F4675-6BD0-3459-1B40-DF12D2C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0D30-191F-4B82-A1BF-76A17A22F95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700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AF2E-1C16-2BB1-8D85-C29E30E8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758FC-CCB5-30CD-4418-EBB822930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F08C2-8F6A-AB3E-380E-A680FC9B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4D25-B310-46C1-8C5B-C0E1DE819382}" type="datetimeFigureOut">
              <a:rPr lang="bg-BG" smtClean="0"/>
              <a:t>13.2.2025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398C0-A1F7-348A-9333-B372AC57C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ED99E-5930-A22A-69E7-861A8501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0D30-191F-4B82-A1BF-76A17A22F95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704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C0873-1C8A-70C1-D629-2F9E7604D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65D84-C3E7-2174-03F1-AD8E5170F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A7ECD-756F-0B00-98CA-340D4100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4D25-B310-46C1-8C5B-C0E1DE819382}" type="datetimeFigureOut">
              <a:rPr lang="bg-BG" smtClean="0"/>
              <a:t>13.2.2025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10F09-973C-C50D-BCA5-DC81A67F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28AFD-05FD-90DF-4F10-5B800BD3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0D30-191F-4B82-A1BF-76A17A22F95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080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DA3A-7879-3EF1-42EA-1D9E70D6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D7A38-CD7E-EEBA-0610-7B0A03D6D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ED311-F0CD-3B0E-8182-B22717CF2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4D25-B310-46C1-8C5B-C0E1DE819382}" type="datetimeFigureOut">
              <a:rPr lang="bg-BG" smtClean="0"/>
              <a:t>13.2.2025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0EC0D-73DB-980D-BB34-F18199C2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59CF4-9B5D-765A-310D-1DED3145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0D30-191F-4B82-A1BF-76A17A22F95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575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1AD4-8FF7-789F-6C57-48C631CC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404E3-6676-F6D3-4E99-A1A89F028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DA427-E309-645E-836C-A6D70B67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4D25-B310-46C1-8C5B-C0E1DE819382}" type="datetimeFigureOut">
              <a:rPr lang="bg-BG" smtClean="0"/>
              <a:t>13.2.2025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E272B-7A0C-BB15-D5D6-D0E35D13B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9F3EA-25B3-B7E1-66F7-4EA94DBB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0D30-191F-4B82-A1BF-76A17A22F95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045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C002-A991-F8C1-761E-A41ED725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4F87E-29F5-438C-3964-51AF92F03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A2D0D-51FF-6D7E-ED6E-C1E72C20D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A2F3A-03A2-A32A-D80A-EFB2E406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4D25-B310-46C1-8C5B-C0E1DE819382}" type="datetimeFigureOut">
              <a:rPr lang="bg-BG" smtClean="0"/>
              <a:t>13.2.2025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B56BD-2012-151C-4E2F-91CAC14C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822E-C643-6EDF-63AE-39B36EB6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0D30-191F-4B82-A1BF-76A17A22F95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769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EE32-6D19-48F6-9193-02CF2716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E96EC-820C-9D80-D611-84EA09042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E85FF-2CBA-42CD-524A-BE556B4E7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D2EA00-E8CB-48C7-F889-0BA0743AF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6700A-24D1-D353-378E-B36BA6095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902769-0865-5B8A-3F17-E607B00F2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4D25-B310-46C1-8C5B-C0E1DE819382}" type="datetimeFigureOut">
              <a:rPr lang="bg-BG" smtClean="0"/>
              <a:t>13.2.2025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048B64-1E3C-8714-CA12-B8F8BBA2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584C16-B35D-D2BE-2408-0F101ADC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0D30-191F-4B82-A1BF-76A17A22F95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194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6330-B9DD-A5AA-1A21-176AF9A1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42F21-8433-2038-9138-EFC47E50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4D25-B310-46C1-8C5B-C0E1DE819382}" type="datetimeFigureOut">
              <a:rPr lang="bg-BG" smtClean="0"/>
              <a:t>13.2.2025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A2C07-ECAC-2E71-A91E-F0B6D0F1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01764-11E9-5F81-796E-124EE3A6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0D30-191F-4B82-A1BF-76A17A22F95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211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56D7A-F653-C301-C60A-13E9137A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4D25-B310-46C1-8C5B-C0E1DE819382}" type="datetimeFigureOut">
              <a:rPr lang="bg-BG" smtClean="0"/>
              <a:t>13.2.2025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0A8A-65ED-69B4-F6BE-17403393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31D5C-FC26-B3AC-9CBF-BF9C7DDA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0D30-191F-4B82-A1BF-76A17A22F95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299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AB0D-C137-CFB3-7610-C4B17439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3E9D8-965B-EC06-A82B-2F2C4471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D887F-BCF1-D381-CF2F-892EBF557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AB0D2-61EF-BC1E-0DF9-1F30427C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4D25-B310-46C1-8C5B-C0E1DE819382}" type="datetimeFigureOut">
              <a:rPr lang="bg-BG" smtClean="0"/>
              <a:t>13.2.2025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C4547-EF0B-8DB7-2BAF-9FAC06C7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A8400-52AF-B079-43FE-E2185096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0D30-191F-4B82-A1BF-76A17A22F95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030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DDE8-06AF-086B-DAE2-2390C5E76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E8469-537E-7222-CE86-2D63CADD0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3AC03-980B-6BAA-BBA2-1E7C1F931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52BA4-F070-2066-59A2-6A19A09B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4D25-B310-46C1-8C5B-C0E1DE819382}" type="datetimeFigureOut">
              <a:rPr lang="bg-BG" smtClean="0"/>
              <a:t>13.2.2025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5C7B2-56BD-A5CB-AA73-ADE63DDF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F2E3A-A504-E166-733D-F302C24E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0D30-191F-4B82-A1BF-76A17A22F95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616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83942-56CD-AF5D-787C-6329925E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07E1D-2F58-F392-59DC-577255F8D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D3A2-7408-336E-9006-4D9BD5169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44D25-B310-46C1-8C5B-C0E1DE819382}" type="datetimeFigureOut">
              <a:rPr lang="bg-BG" smtClean="0"/>
              <a:t>13.2.2025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2BADE-6AA3-FAA6-3E45-A154725C0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470A4-304C-19AB-A2A0-FC57F90CE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60D30-191F-4B82-A1BF-76A17A22F95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870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780AEE-9B9C-9579-9719-EB78BC20D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79" r="9089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77C8D-6857-BB48-6405-42AC62E7B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bg-BG" sz="3200" dirty="0" smtClean="0"/>
              <a:t>Курсова работа</a:t>
            </a:r>
            <a:r>
              <a:rPr lang="en-US" sz="3200" dirty="0" smtClean="0"/>
              <a:t>: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“</a:t>
            </a:r>
            <a:r>
              <a:rPr lang="bg-BG" sz="3200" dirty="0"/>
              <a:t>Работа с графика с помощта на </a:t>
            </a:r>
            <a:r>
              <a:rPr lang="en-US" sz="3200" dirty="0"/>
              <a:t>Visual C#”</a:t>
            </a:r>
            <a:r>
              <a:rPr lang="en-US" sz="3000" dirty="0"/>
              <a:t/>
            </a:r>
            <a:br>
              <a:rPr lang="en-US" sz="3000" dirty="0"/>
            </a:br>
            <a:endParaRPr lang="bg-BG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FDF30-7713-B157-CDA4-2E75FF6EB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370857" cy="1208141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 </a:t>
            </a:r>
            <a:r>
              <a:rPr lang="bg-BG" sz="1800" dirty="0" smtClean="0"/>
              <a:t>Изготвил: Симеон Иванов – 328ср</a:t>
            </a:r>
            <a:endParaRPr lang="bg-BG" sz="1800" dirty="0"/>
          </a:p>
          <a:p>
            <a:pPr algn="l"/>
            <a:r>
              <a:rPr lang="bg-BG" sz="1800" dirty="0"/>
              <a:t>Специалност</a:t>
            </a:r>
            <a:r>
              <a:rPr lang="en-US" sz="1800" dirty="0"/>
              <a:t>: </a:t>
            </a:r>
            <a:r>
              <a:rPr lang="bg-BG" sz="1800" dirty="0"/>
              <a:t> </a:t>
            </a:r>
            <a:r>
              <a:rPr lang="bg-BG" sz="1800" dirty="0" smtClean="0"/>
              <a:t>ИС</a:t>
            </a:r>
            <a:endParaRPr lang="bg-BG" sz="1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18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A8FAF-AD79-7A62-5600-C08760B91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325369"/>
            <a:ext cx="5156713" cy="1956841"/>
          </a:xfrm>
        </p:spPr>
        <p:txBody>
          <a:bodyPr anchor="b">
            <a:normAutofit fontScale="90000"/>
          </a:bodyPr>
          <a:lstStyle/>
          <a:p>
            <a:r>
              <a:rPr lang="bg-BG" sz="5400" dirty="0"/>
              <a:t>Методи за изчертаване</a:t>
            </a:r>
            <a:r>
              <a:rPr lang="en-US" sz="5400" dirty="0"/>
              <a:t> (Draw)</a:t>
            </a:r>
            <a:endParaRPr lang="bg-BG" sz="5400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0DEC7-9A73-E59C-FACB-168A35F72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393314" cy="3320668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Draw </a:t>
            </a:r>
            <a:r>
              <a:rPr lang="bg-BG" sz="2200" dirty="0"/>
              <a:t>методите изчертават линии, криви, или</a:t>
            </a:r>
            <a:r>
              <a:rPr lang="en-US" sz="2200" dirty="0"/>
              <a:t> </a:t>
            </a:r>
            <a:r>
              <a:rPr lang="bg-BG" sz="2200" dirty="0"/>
              <a:t>контурите на геометрични фигури чрез </a:t>
            </a:r>
            <a:r>
              <a:rPr lang="en-US" sz="2200" dirty="0"/>
              <a:t>Pen</a:t>
            </a:r>
            <a:r>
              <a:rPr lang="bg-BG" sz="2200" dirty="0"/>
              <a:t> и биват: </a:t>
            </a:r>
          </a:p>
          <a:p>
            <a:r>
              <a:rPr lang="en-US" sz="2200" dirty="0" err="1"/>
              <a:t>DrawLine</a:t>
            </a:r>
            <a:r>
              <a:rPr lang="en-US" sz="2200" dirty="0"/>
              <a:t>(),</a:t>
            </a:r>
            <a:r>
              <a:rPr lang="en-US" sz="2200" dirty="0" err="1"/>
              <a:t>DrawArc</a:t>
            </a:r>
            <a:r>
              <a:rPr lang="en-US" sz="2200" dirty="0"/>
              <a:t>(),</a:t>
            </a:r>
            <a:r>
              <a:rPr lang="en-US" sz="2200" dirty="0" err="1"/>
              <a:t>DrawCurve</a:t>
            </a:r>
            <a:r>
              <a:rPr lang="en-US" sz="2200" dirty="0"/>
              <a:t>(),</a:t>
            </a:r>
            <a:r>
              <a:rPr lang="en-US" sz="2200" dirty="0" err="1"/>
              <a:t>DrawBezier</a:t>
            </a:r>
            <a:r>
              <a:rPr lang="en-US" sz="2200" dirty="0"/>
              <a:t>(),</a:t>
            </a:r>
            <a:r>
              <a:rPr lang="en-US" sz="2200" dirty="0" err="1"/>
              <a:t>DrawClosedCurve</a:t>
            </a:r>
            <a:r>
              <a:rPr lang="en-US" sz="2200" dirty="0"/>
              <a:t>() </a:t>
            </a:r>
            <a:r>
              <a:rPr lang="en-US" sz="2200" dirty="0" err="1"/>
              <a:t>DrawEllipse</a:t>
            </a:r>
            <a:r>
              <a:rPr lang="en-US" sz="2200" dirty="0"/>
              <a:t>(), </a:t>
            </a:r>
            <a:r>
              <a:rPr lang="en-US" sz="2200" dirty="0" err="1"/>
              <a:t>DrawRectangle</a:t>
            </a:r>
            <a:r>
              <a:rPr lang="en-US" sz="2200" dirty="0"/>
              <a:t>(), </a:t>
            </a:r>
            <a:r>
              <a:rPr lang="en-US" sz="2200" dirty="0" err="1"/>
              <a:t>DrawPie</a:t>
            </a:r>
            <a:r>
              <a:rPr lang="en-US" sz="2200" dirty="0"/>
              <a:t>(),</a:t>
            </a:r>
            <a:r>
              <a:rPr lang="en-US" sz="2200" dirty="0" err="1"/>
              <a:t>DrawPolygon</a:t>
            </a:r>
            <a:r>
              <a:rPr lang="en-US" sz="2200" dirty="0"/>
              <a:t>()</a:t>
            </a:r>
          </a:p>
          <a:p>
            <a:r>
              <a:rPr lang="bg-BG" sz="2200" dirty="0"/>
              <a:t>при</a:t>
            </a:r>
            <a:r>
              <a:rPr lang="en-US" sz="2200" dirty="0"/>
              <a:t> </a:t>
            </a:r>
            <a:r>
              <a:rPr lang="bg-BG" sz="2200" dirty="0"/>
              <a:t>употребата им се задават необходимите параметри: </a:t>
            </a:r>
            <a:r>
              <a:rPr lang="en-US" sz="2200" dirty="0"/>
              <a:t>Point, Pen, </a:t>
            </a:r>
            <a:r>
              <a:rPr lang="en-US" sz="2200" dirty="0" err="1"/>
              <a:t>Font,Size</a:t>
            </a:r>
            <a:r>
              <a:rPr lang="en-US" sz="2200" dirty="0"/>
              <a:t>, Length, Height.</a:t>
            </a:r>
            <a:endParaRPr lang="bg-BG" sz="2200" dirty="0"/>
          </a:p>
        </p:txBody>
      </p:sp>
      <p:pic>
        <p:nvPicPr>
          <p:cNvPr id="5" name="Picture 4" descr="Colour pencils drawing curves on background">
            <a:extLst>
              <a:ext uri="{FF2B5EF4-FFF2-40B4-BE49-F238E27FC236}">
                <a16:creationId xmlns:a16="http://schemas.microsoft.com/office/drawing/2014/main" id="{04A07B89-3C35-EF54-7ADD-EED241CD80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8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7754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0E884-3525-259F-1857-F7374301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bg-BG" sz="5400" dirty="0"/>
              <a:t>Методи за запълване</a:t>
            </a:r>
            <a:r>
              <a:rPr lang="en-US" sz="5400" dirty="0"/>
              <a:t> (Fill)</a:t>
            </a:r>
            <a:endParaRPr lang="bg-BG" sz="5400" dirty="0"/>
          </a:p>
        </p:txBody>
      </p:sp>
      <p:pic>
        <p:nvPicPr>
          <p:cNvPr id="14" name="Picture 13" descr="Paintbrush with oil paint on a palette">
            <a:extLst>
              <a:ext uri="{FF2B5EF4-FFF2-40B4-BE49-F238E27FC236}">
                <a16:creationId xmlns:a16="http://schemas.microsoft.com/office/drawing/2014/main" id="{33F1EC10-C5E9-496A-E462-6608BD85C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70" r="3509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EA78D-0B22-5C6F-638C-2D05D2811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ru-RU" sz="2200" dirty="0" err="1"/>
              <a:t>Fill</a:t>
            </a:r>
            <a:r>
              <a:rPr lang="ru-RU" sz="2200" dirty="0"/>
              <a:t> </a:t>
            </a:r>
            <a:r>
              <a:rPr lang="ru-RU" sz="2200" dirty="0" err="1"/>
              <a:t>методи</a:t>
            </a:r>
            <a:r>
              <a:rPr lang="ru-RU" sz="2200" dirty="0"/>
              <a:t> – </a:t>
            </a:r>
            <a:r>
              <a:rPr lang="ru-RU" sz="2200" dirty="0" err="1"/>
              <a:t>изчертаване</a:t>
            </a:r>
            <a:r>
              <a:rPr lang="ru-RU" sz="2200" dirty="0"/>
              <a:t> на </a:t>
            </a:r>
            <a:r>
              <a:rPr lang="ru-RU" sz="2200" dirty="0" err="1"/>
              <a:t>запълнени</a:t>
            </a:r>
            <a:r>
              <a:rPr lang="ru-RU" sz="2200" dirty="0"/>
              <a:t> </a:t>
            </a:r>
            <a:r>
              <a:rPr lang="ru-RU" sz="2200" dirty="0" err="1"/>
              <a:t>геометрични</a:t>
            </a:r>
            <a:r>
              <a:rPr lang="ru-RU" sz="2200" dirty="0"/>
              <a:t> </a:t>
            </a:r>
            <a:r>
              <a:rPr lang="ru-RU" sz="2200" dirty="0" err="1"/>
              <a:t>фигури</a:t>
            </a:r>
            <a:r>
              <a:rPr lang="ru-RU" sz="2200" dirty="0"/>
              <a:t> чрез </a:t>
            </a:r>
            <a:r>
              <a:rPr lang="ru-RU" sz="2200" dirty="0" err="1"/>
              <a:t>Brush</a:t>
            </a:r>
            <a:endParaRPr lang="en-US" sz="2200" dirty="0"/>
          </a:p>
          <a:p>
            <a:r>
              <a:rPr lang="en-US" sz="2200" dirty="0" err="1"/>
              <a:t>FillRectangle</a:t>
            </a:r>
            <a:r>
              <a:rPr lang="en-US" sz="2200" dirty="0"/>
              <a:t>, </a:t>
            </a:r>
            <a:r>
              <a:rPr lang="en-US" sz="2200" dirty="0" err="1"/>
              <a:t>FillEllipse</a:t>
            </a:r>
            <a:r>
              <a:rPr lang="en-US" sz="2200" dirty="0"/>
              <a:t>, </a:t>
            </a:r>
            <a:r>
              <a:rPr lang="en-US" sz="2200" dirty="0" err="1"/>
              <a:t>FillPolygon</a:t>
            </a:r>
            <a:r>
              <a:rPr lang="en-US" sz="2200" dirty="0"/>
              <a:t>, </a:t>
            </a:r>
            <a:r>
              <a:rPr lang="en-US" sz="2200" dirty="0" err="1"/>
              <a:t>FillPie</a:t>
            </a:r>
            <a:r>
              <a:rPr lang="en-US" sz="2200" dirty="0"/>
              <a:t>, </a:t>
            </a:r>
            <a:r>
              <a:rPr lang="en-US" sz="2200" dirty="0" err="1"/>
              <a:t>FillClosedCurve</a:t>
            </a:r>
            <a:r>
              <a:rPr lang="en-US" sz="2200" dirty="0"/>
              <a:t>.</a:t>
            </a:r>
          </a:p>
          <a:p>
            <a:r>
              <a:rPr lang="bg-BG" sz="2200" dirty="0"/>
              <a:t>При употребата им се задават необходимите свойства и параметри</a:t>
            </a:r>
          </a:p>
          <a:p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4118206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ackground of 3D colourful bars">
            <a:extLst>
              <a:ext uri="{FF2B5EF4-FFF2-40B4-BE49-F238E27FC236}">
                <a16:creationId xmlns:a16="http://schemas.microsoft.com/office/drawing/2014/main" id="{E6663B42-15A9-449C-AA60-09902A4A2C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493" b="223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9371C6-3858-F40B-00BD-FA4CF5E1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Заключение</a:t>
            </a:r>
          </a:p>
        </p:txBody>
      </p:sp>
      <p:sp>
        <p:nvSpPr>
          <p:cNvPr id="61" name="Rectangle 5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2" name="Rectangle 5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9D0B7-4FBA-4DC8-2BEA-A11AC15FA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sz="2000"/>
              <a:t>Графиката във Visual C# предоставя мощен и ефективен набор от възможности за изчертаване на графични обекти, използвайки системни инструменти 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54497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7A2C2-5E6D-6EF2-AF07-63F3C139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bg-BG" sz="5400" b="1"/>
              <a:t>Съдържание</a:t>
            </a:r>
          </a:p>
        </p:txBody>
      </p:sp>
      <p:pic>
        <p:nvPicPr>
          <p:cNvPr id="1026" name="Picture 2" descr="GUI Full Form Graphical User Interface - StudyWoo">
            <a:extLst>
              <a:ext uri="{FF2B5EF4-FFF2-40B4-BE49-F238E27FC236}">
                <a16:creationId xmlns:a16="http://schemas.microsoft.com/office/drawing/2014/main" id="{1B97BAB3-3F4A-8C88-348D-20CFB6795A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7" r="1" b="1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E9F0DB98-AA8B-F124-4136-13700D8C84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419096"/>
              </p:ext>
            </p:extLst>
          </p:nvPr>
        </p:nvGraphicFramePr>
        <p:xfrm>
          <a:off x="5297762" y="2706624"/>
          <a:ext cx="6251110" cy="3483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948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24E149-E37A-A8A2-A11B-8A3C61543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bg-BG" sz="5400"/>
              <a:t>Въведение</a:t>
            </a:r>
          </a:p>
        </p:txBody>
      </p:sp>
      <p:pic>
        <p:nvPicPr>
          <p:cNvPr id="14" name="Picture 4" descr="Close-up of a calculator keypad">
            <a:extLst>
              <a:ext uri="{FF2B5EF4-FFF2-40B4-BE49-F238E27FC236}">
                <a16:creationId xmlns:a16="http://schemas.microsoft.com/office/drawing/2014/main" id="{0FB18604-299F-8D66-0EE0-5EC2AFDC4B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09" r="33742" b="-1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62E69-B56E-03B4-B669-D4299B0A6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/>
              <a:t>Visual C# </a:t>
            </a:r>
            <a:r>
              <a:rPr lang="bg-BG" sz="2200"/>
              <a:t>е широко разпространен програмен език, който се използва при разработването на графични приложения.</a:t>
            </a:r>
          </a:p>
          <a:p>
            <a:r>
              <a:rPr lang="bg-BG" sz="2200"/>
              <a:t>Поддържа множество графични системни 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416069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9476C-83A7-B916-92F3-AC6A4010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bg-BG" sz="5400"/>
              <a:t>Програмиране</a:t>
            </a:r>
            <a:br>
              <a:rPr lang="bg-BG" sz="5400"/>
            </a:br>
            <a:endParaRPr lang="bg-BG" sz="5400"/>
          </a:p>
        </p:txBody>
      </p:sp>
      <p:pic>
        <p:nvPicPr>
          <p:cNvPr id="5" name="Picture 4" descr="Close up of circuit board">
            <a:extLst>
              <a:ext uri="{FF2B5EF4-FFF2-40B4-BE49-F238E27FC236}">
                <a16:creationId xmlns:a16="http://schemas.microsoft.com/office/drawing/2014/main" id="{41742E1E-7DA9-78FB-E78C-BA40183753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78" r="36690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309CF-B159-E760-7839-1C5663F94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5708594" cy="3885612"/>
          </a:xfrm>
        </p:spPr>
        <p:txBody>
          <a:bodyPr>
            <a:normAutofit/>
          </a:bodyPr>
          <a:lstStyle/>
          <a:p>
            <a:r>
              <a:rPr lang="bg-BG" sz="2200" dirty="0"/>
              <a:t>Проектиране, разработване, оптимизиране, поддържане на компютърна програма</a:t>
            </a:r>
          </a:p>
          <a:p>
            <a:r>
              <a:rPr lang="bg-BG" sz="2200" dirty="0"/>
              <a:t>Събитийно програмиране</a:t>
            </a:r>
          </a:p>
          <a:p>
            <a:r>
              <a:rPr lang="ru-RU" sz="2200" dirty="0" err="1"/>
              <a:t>Събитийното</a:t>
            </a:r>
            <a:r>
              <a:rPr lang="ru-RU" sz="2200" dirty="0"/>
              <a:t> </a:t>
            </a:r>
            <a:r>
              <a:rPr lang="ru-RU" sz="2200" dirty="0" err="1"/>
              <a:t>програмиране</a:t>
            </a:r>
            <a:r>
              <a:rPr lang="ru-RU" sz="2200" dirty="0"/>
              <a:t> </a:t>
            </a:r>
            <a:r>
              <a:rPr lang="ru-RU" sz="2200" dirty="0" err="1"/>
              <a:t>често</a:t>
            </a:r>
            <a:r>
              <a:rPr lang="ru-RU" sz="2200" dirty="0"/>
              <a:t> се </a:t>
            </a:r>
            <a:r>
              <a:rPr lang="ru-RU" sz="2200" dirty="0" err="1"/>
              <a:t>използва</a:t>
            </a:r>
            <a:r>
              <a:rPr lang="ru-RU" sz="2200" dirty="0"/>
              <a:t> при </a:t>
            </a:r>
            <a:r>
              <a:rPr lang="ru-RU" sz="2200" dirty="0" err="1"/>
              <a:t>приложенията</a:t>
            </a:r>
            <a:r>
              <a:rPr lang="ru-RU" sz="2200" dirty="0"/>
              <a:t> с </a:t>
            </a:r>
            <a:r>
              <a:rPr lang="ru-RU" sz="2200" dirty="0" err="1"/>
              <a:t>графичен</a:t>
            </a:r>
            <a:r>
              <a:rPr lang="ru-RU" sz="2200" dirty="0"/>
              <a:t> </a:t>
            </a:r>
            <a:r>
              <a:rPr lang="ru-RU" sz="2200" dirty="0" err="1"/>
              <a:t>потребителски</a:t>
            </a:r>
            <a:r>
              <a:rPr lang="ru-RU" sz="2200" dirty="0"/>
              <a:t> интерфейс, </a:t>
            </a:r>
            <a:r>
              <a:rPr lang="ru-RU" sz="2200" dirty="0" err="1"/>
              <a:t>защото</a:t>
            </a:r>
            <a:r>
              <a:rPr lang="ru-RU" sz="2200" dirty="0"/>
              <a:t> </a:t>
            </a:r>
            <a:r>
              <a:rPr lang="ru-RU" sz="2200" dirty="0" err="1"/>
              <a:t>улеснява</a:t>
            </a:r>
            <a:r>
              <a:rPr lang="ru-RU" sz="2200" dirty="0"/>
              <a:t> потребителя. </a:t>
            </a:r>
            <a:endParaRPr lang="bg-BG" sz="2200" dirty="0"/>
          </a:p>
          <a:p>
            <a:r>
              <a:rPr lang="ru-RU" sz="2200" dirty="0" err="1"/>
              <a:t>Програмният</a:t>
            </a:r>
            <a:r>
              <a:rPr lang="ru-RU" sz="2200" dirty="0"/>
              <a:t> код е </a:t>
            </a:r>
            <a:r>
              <a:rPr lang="ru-RU" sz="2200" dirty="0" err="1"/>
              <a:t>разпределен</a:t>
            </a:r>
            <a:r>
              <a:rPr lang="ru-RU" sz="2200" dirty="0"/>
              <a:t> на </a:t>
            </a:r>
            <a:r>
              <a:rPr lang="ru-RU" sz="2200" dirty="0" err="1"/>
              <a:t>сегменти</a:t>
            </a:r>
            <a:r>
              <a:rPr lang="ru-RU" sz="2200" dirty="0"/>
              <a:t>, </a:t>
            </a:r>
            <a:r>
              <a:rPr lang="ru-RU" sz="2200" dirty="0" err="1"/>
              <a:t>които</a:t>
            </a:r>
            <a:r>
              <a:rPr lang="ru-RU" sz="2200" dirty="0"/>
              <a:t> се </a:t>
            </a:r>
            <a:r>
              <a:rPr lang="ru-RU" sz="2200" dirty="0" err="1"/>
              <a:t>изпълняват</a:t>
            </a:r>
            <a:r>
              <a:rPr lang="ru-RU" sz="2200" dirty="0"/>
              <a:t> при </a:t>
            </a:r>
            <a:r>
              <a:rPr lang="ru-RU" sz="2200" dirty="0" err="1"/>
              <a:t>настъпване</a:t>
            </a:r>
            <a:r>
              <a:rPr lang="ru-RU" sz="2200" dirty="0"/>
              <a:t> на </a:t>
            </a:r>
            <a:r>
              <a:rPr lang="ru-RU" sz="2200" dirty="0" err="1"/>
              <a:t>определени</a:t>
            </a:r>
            <a:r>
              <a:rPr lang="ru-RU" sz="2200" dirty="0"/>
              <a:t> </a:t>
            </a:r>
            <a:r>
              <a:rPr lang="ru-RU" sz="2200" dirty="0" err="1"/>
              <a:t>събития</a:t>
            </a:r>
            <a:r>
              <a:rPr lang="ru-RU" sz="2200" dirty="0"/>
              <a:t> (действия) в </a:t>
            </a:r>
            <a:r>
              <a:rPr lang="ru-RU" sz="2200" dirty="0" err="1"/>
              <a:t>програмата</a:t>
            </a:r>
            <a:r>
              <a:rPr lang="ru-RU" sz="2200" dirty="0"/>
              <a:t>.</a:t>
            </a: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219735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21CF-672E-F7BF-B0D4-D61D11D7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r>
              <a:rPr lang="bg-BG" sz="3700"/>
              <a:t>Графичен потребителски интерфейс </a:t>
            </a:r>
            <a:r>
              <a:rPr lang="en-US" sz="3700"/>
              <a:t>(GUI)</a:t>
            </a:r>
            <a:endParaRPr lang="bg-BG" sz="3700"/>
          </a:p>
        </p:txBody>
      </p:sp>
      <p:pic>
        <p:nvPicPr>
          <p:cNvPr id="1026" name="Picture 2" descr="Interfaz gráfica de usuario o GUI: Qué es y Para qué sirve | Workana">
            <a:extLst>
              <a:ext uri="{FF2B5EF4-FFF2-40B4-BE49-F238E27FC236}">
                <a16:creationId xmlns:a16="http://schemas.microsoft.com/office/drawing/2014/main" id="{4CE4FD3F-F136-3356-E82A-3390A444CB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50" r="19329" b="1"/>
          <a:stretch/>
        </p:blipFill>
        <p:spPr bwMode="auto"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991E-A458-5CCE-C110-6A07A594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2614612"/>
            <a:ext cx="5291663" cy="3752849"/>
          </a:xfrm>
        </p:spPr>
        <p:txBody>
          <a:bodyPr>
            <a:normAutofit lnSpcReduction="10000"/>
          </a:bodyPr>
          <a:lstStyle/>
          <a:p>
            <a:r>
              <a:rPr lang="bg-BG" sz="1800"/>
              <a:t>Външният вид на приложенията </a:t>
            </a:r>
          </a:p>
          <a:p>
            <a:r>
              <a:rPr lang="bg-BG" sz="1800"/>
              <a:t>Потребителят взаимодейства с програмата, използвайки периферни устройства, клик върху визуални елементи от програмата или избор от менюта с опции</a:t>
            </a:r>
          </a:p>
          <a:p>
            <a:r>
              <a:rPr lang="en-US" sz="1800"/>
              <a:t>GUI</a:t>
            </a:r>
            <a:r>
              <a:rPr lang="bg-BG" sz="1800"/>
              <a:t> е интуитивен и</a:t>
            </a:r>
            <a:r>
              <a:rPr lang="en-US" sz="1800"/>
              <a:t> </a:t>
            </a:r>
            <a:r>
              <a:rPr lang="bg-BG" sz="1800"/>
              <a:t>улеснява потребителите при използването на създадения софтуер, в сравнение с конзолния интерфейс, при който е необходимо всяка команда да бъде въведена като текст.</a:t>
            </a:r>
            <a:endParaRPr lang="en-US" sz="1800"/>
          </a:p>
          <a:p>
            <a:r>
              <a:rPr lang="bg-BG" sz="1800"/>
              <a:t>Подобрена функционалност на програмата</a:t>
            </a:r>
          </a:p>
          <a:p>
            <a:r>
              <a:rPr lang="bg-BG" sz="1800"/>
              <a:t>- По-бавен, заема повече памет, консумира повече</a:t>
            </a:r>
          </a:p>
          <a:p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3495389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28846-9FBE-EE39-940B-798CA4849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bg-BG" sz="3400" b="1" dirty="0"/>
              <a:t>Контролни елементи</a:t>
            </a:r>
          </a:p>
        </p:txBody>
      </p:sp>
      <p:pic>
        <p:nvPicPr>
          <p:cNvPr id="2054" name="Picture 6" descr="Pengertian Gui">
            <a:extLst>
              <a:ext uri="{FF2B5EF4-FFF2-40B4-BE49-F238E27FC236}">
                <a16:creationId xmlns:a16="http://schemas.microsoft.com/office/drawing/2014/main" id="{BD262D28-3F82-A243-59C1-902AB535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36" y="1381887"/>
            <a:ext cx="5458968" cy="409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B8E03-BB5F-793D-A1A1-CF3E1CB87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en-US" sz="2400" dirty="0"/>
              <a:t>Forms</a:t>
            </a:r>
          </a:p>
          <a:p>
            <a:r>
              <a:rPr lang="en-US" sz="2400" dirty="0" err="1"/>
              <a:t>Button,Radiobutton,Checkbox</a:t>
            </a:r>
            <a:endParaRPr lang="bg-BG" sz="2400" dirty="0"/>
          </a:p>
          <a:p>
            <a:r>
              <a:rPr lang="bg-BG" sz="2400" dirty="0"/>
              <a:t>Приемане на данни – </a:t>
            </a:r>
            <a:r>
              <a:rPr lang="en-US" sz="2400" dirty="0"/>
              <a:t>Textbox, </a:t>
            </a:r>
            <a:r>
              <a:rPr lang="en-US" sz="2400" dirty="0" err="1"/>
              <a:t>NumericUpDown</a:t>
            </a:r>
            <a:endParaRPr lang="en-US" sz="2400" dirty="0"/>
          </a:p>
          <a:p>
            <a:r>
              <a:rPr lang="bg-BG" sz="2400" dirty="0"/>
              <a:t>Показване на данни – </a:t>
            </a:r>
            <a:r>
              <a:rPr lang="en-US" sz="2400" dirty="0" err="1"/>
              <a:t>Listbox</a:t>
            </a:r>
            <a:r>
              <a:rPr lang="en-US" sz="2400" dirty="0"/>
              <a:t>, Label, </a:t>
            </a:r>
            <a:r>
              <a:rPr lang="en-US" sz="2400" dirty="0" err="1"/>
              <a:t>Messagebox</a:t>
            </a:r>
            <a:endParaRPr lang="en-US" sz="2400" dirty="0"/>
          </a:p>
          <a:p>
            <a:r>
              <a:rPr lang="bg-BG" sz="2400" dirty="0"/>
              <a:t>Полета – </a:t>
            </a:r>
            <a:r>
              <a:rPr lang="en-US" sz="2400" dirty="0" err="1"/>
              <a:t>Picturebox</a:t>
            </a:r>
            <a:r>
              <a:rPr lang="en-US" sz="2400" dirty="0"/>
              <a:t>, </a:t>
            </a:r>
            <a:r>
              <a:rPr lang="en-US" sz="2400" dirty="0" err="1"/>
              <a:t>Groupbox</a:t>
            </a:r>
            <a:endParaRPr lang="bg-BG" sz="2400" dirty="0"/>
          </a:p>
          <a:p>
            <a:endParaRPr lang="en-US" sz="2400" dirty="0"/>
          </a:p>
          <a:p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266798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CE4F-8E2F-AF1A-824E-0F72221D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9F8DF-2880-52CF-3126-0DF48720D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EAC89-89AC-A894-9BAE-E24D3F7BA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164" y="1340692"/>
            <a:ext cx="53054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75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ed pencils in box">
            <a:extLst>
              <a:ext uri="{FF2B5EF4-FFF2-40B4-BE49-F238E27FC236}">
                <a16:creationId xmlns:a16="http://schemas.microsoft.com/office/drawing/2014/main" id="{1DE11CB1-965F-1C76-4CE7-0201B1F13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12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1196A-B5DE-961A-91F6-DED08DD6D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bg-BG" sz="4000"/>
              <a:t>Графични инструменти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C356-DC87-0439-65CD-DA4569554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1700"/>
              <a:t>Visual C# </a:t>
            </a:r>
            <a:r>
              <a:rPr lang="bg-BG" sz="1700"/>
              <a:t>дава възможност за изчертаване на графика и графични обекти върху определено платно от интерфейса чрез използването на функции и параметри от системния клас </a:t>
            </a:r>
            <a:r>
              <a:rPr lang="en-US" sz="1700"/>
              <a:t>Graphics</a:t>
            </a:r>
            <a:endParaRPr lang="bg-BG" sz="1700"/>
          </a:p>
          <a:p>
            <a:r>
              <a:rPr lang="bg-BG" sz="1700"/>
              <a:t>Основни инструменти</a:t>
            </a:r>
            <a:r>
              <a:rPr lang="en-US" sz="1700"/>
              <a:t>:</a:t>
            </a:r>
          </a:p>
          <a:p>
            <a:r>
              <a:rPr lang="en-US" sz="1700"/>
              <a:t>Point</a:t>
            </a:r>
          </a:p>
          <a:p>
            <a:r>
              <a:rPr lang="en-US" sz="1700"/>
              <a:t>Color</a:t>
            </a:r>
          </a:p>
          <a:p>
            <a:r>
              <a:rPr lang="en-US" sz="1700"/>
              <a:t>Pen</a:t>
            </a:r>
          </a:p>
          <a:p>
            <a:r>
              <a:rPr lang="en-US" sz="1700"/>
              <a:t>Brush</a:t>
            </a:r>
            <a:endParaRPr lang="bg-BG" sz="1700"/>
          </a:p>
          <a:p>
            <a:r>
              <a:rPr lang="en-US" sz="1700"/>
              <a:t>Size, Length, Height</a:t>
            </a:r>
          </a:p>
        </p:txBody>
      </p:sp>
    </p:spTree>
    <p:extLst>
      <p:ext uri="{BB962C8B-B14F-4D97-AF65-F5344CB8AC3E}">
        <p14:creationId xmlns:p14="http://schemas.microsoft.com/office/powerpoint/2010/main" val="4053170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ball on a cube&#10;&#10;Description automatically generated with low confidence">
            <a:extLst>
              <a:ext uri="{FF2B5EF4-FFF2-40B4-BE49-F238E27FC236}">
                <a16:creationId xmlns:a16="http://schemas.microsoft.com/office/drawing/2014/main" id="{69F26D39-4170-CCC3-9034-85C3FEF3DF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30" r="16166" b="2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24" name="Freeform: Shape 15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17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3CB71-6BCE-57E5-87E6-98BDB76F0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z="3400"/>
              <a:t>Графика и графични обекти</a:t>
            </a:r>
            <a:endParaRPr lang="en-US" sz="3400"/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A24B9-0B0B-4341-70E6-FC62A693E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730241" cy="371695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bg-BG" sz="2000" dirty="0"/>
              <a:t>Графичната библиотека </a:t>
            </a:r>
            <a:r>
              <a:rPr lang="en-US" sz="2000" dirty="0" err="1"/>
              <a:t>System.Drawing</a:t>
            </a:r>
            <a:r>
              <a:rPr lang="en-US" sz="2000" dirty="0"/>
              <a:t> </a:t>
            </a:r>
            <a:r>
              <a:rPr lang="bg-BG" sz="2000" dirty="0"/>
              <a:t>позволява изчертаването и запълването на графични обекти        върху графичното платно</a:t>
            </a:r>
            <a:endParaRPr lang="en-US" sz="2000" dirty="0"/>
          </a:p>
          <a:p>
            <a:pPr marL="0" indent="0">
              <a:buNone/>
            </a:pPr>
            <a:r>
              <a:rPr lang="bg-BG" sz="2000" dirty="0"/>
              <a:t>Визуален елемент, чрез който се представят данни                 и стойности</a:t>
            </a:r>
          </a:p>
          <a:p>
            <a:pPr marL="0" indent="0">
              <a:buNone/>
            </a:pPr>
            <a:r>
              <a:rPr lang="bg-BG" sz="2000" dirty="0"/>
              <a:t>Геометрични фигури, линии, криви, изображения</a:t>
            </a:r>
            <a:endParaRPr lang="en-US" sz="2000" dirty="0"/>
          </a:p>
          <a:p>
            <a:pPr marL="0" indent="0">
              <a:buNone/>
            </a:pPr>
            <a:r>
              <a:rPr lang="bg-BG" sz="2000" dirty="0"/>
              <a:t>Свойства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bg-BG" sz="2000" dirty="0"/>
              <a:t>Позиция и размер</a:t>
            </a:r>
          </a:p>
          <a:p>
            <a:pPr marL="0" indent="0">
              <a:buNone/>
            </a:pPr>
            <a:r>
              <a:rPr lang="bg-BG" sz="2000" dirty="0"/>
              <a:t>Цвят</a:t>
            </a:r>
          </a:p>
          <a:p>
            <a:pPr marL="0" indent="0">
              <a:buNone/>
            </a:pPr>
            <a:r>
              <a:rPr lang="bg-BG" sz="2000" dirty="0"/>
              <a:t>Свойства на инструментите за изчертаване</a:t>
            </a:r>
          </a:p>
          <a:p>
            <a:pPr marL="0" indent="0">
              <a:buNone/>
            </a:pPr>
            <a:r>
              <a:rPr lang="en-US" sz="2000" dirty="0"/>
              <a:t>(Pen </a:t>
            </a:r>
            <a:r>
              <a:rPr lang="bg-BG" sz="2000" dirty="0"/>
              <a:t>и </a:t>
            </a:r>
            <a:r>
              <a:rPr lang="en-US" sz="2000" dirty="0"/>
              <a:t>Brush)</a:t>
            </a:r>
            <a:endParaRPr lang="bg-BG" sz="2000" dirty="0"/>
          </a:p>
          <a:p>
            <a:pPr marL="0" indent="0">
              <a:buNone/>
            </a:pPr>
            <a:r>
              <a:rPr lang="bg-BG" sz="2000" dirty="0"/>
              <a:t>Ъгъл на завъртане</a:t>
            </a:r>
            <a:r>
              <a:rPr lang="en-US" sz="2000" dirty="0"/>
              <a:t>, </a:t>
            </a:r>
            <a:r>
              <a:rPr lang="bg-BG" sz="2000" dirty="0"/>
              <a:t>ориентация и мащабиране</a:t>
            </a:r>
          </a:p>
        </p:txBody>
      </p:sp>
    </p:spTree>
    <p:extLst>
      <p:ext uri="{BB962C8B-B14F-4D97-AF65-F5344CB8AC3E}">
        <p14:creationId xmlns:p14="http://schemas.microsoft.com/office/powerpoint/2010/main" val="410486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429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Курсова работа: “Работа с графика с помощта на Visual C#” </vt:lpstr>
      <vt:lpstr>Съдържание</vt:lpstr>
      <vt:lpstr>Въведение</vt:lpstr>
      <vt:lpstr>Програмиране </vt:lpstr>
      <vt:lpstr>Графичен потребителски интерфейс (GUI)</vt:lpstr>
      <vt:lpstr>Контролни елементи</vt:lpstr>
      <vt:lpstr>PowerPoint Presentation</vt:lpstr>
      <vt:lpstr>Графични инструменти</vt:lpstr>
      <vt:lpstr>Графика и графични обекти</vt:lpstr>
      <vt:lpstr>Методи за изчертаване (Draw)</vt:lpstr>
      <vt:lpstr>Методи за запълване (Fill)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Дипломен проект: “Работа с графика с помощта на Visual C#”</dc:title>
  <dc:creator>Simeon</dc:creator>
  <cp:lastModifiedBy>Simeon</cp:lastModifiedBy>
  <cp:revision>1</cp:revision>
  <dcterms:created xsi:type="dcterms:W3CDTF">2023-05-09T07:15:23Z</dcterms:created>
  <dcterms:modified xsi:type="dcterms:W3CDTF">2025-02-13T16:38:18Z</dcterms:modified>
</cp:coreProperties>
</file>