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7831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</a:t>
            </a:r>
            <a:r>
              <a:rPr lang="it-IT" dirty="0"/>
              <a:t>Simone </a:t>
            </a:r>
            <a:r>
              <a:rPr lang="it-IT" dirty="0" err="1"/>
              <a:t>Coslovich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it-IT" dirty="0"/>
              <a:t>Three </a:t>
            </a:r>
            <a:r>
              <a:rPr lang="it-IT" dirty="0" err="1"/>
              <a:t>steps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knowledge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204481"/>
            <a:ext cx="856559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it-IT" dirty="0"/>
              <a:t>A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 </a:t>
            </a:r>
            <a:r>
              <a:rPr lang="it-IT" dirty="0" err="1"/>
              <a:t>plan</a:t>
            </a:r>
            <a:r>
              <a:rPr lang="it-IT" dirty="0"/>
              <a:t> to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transaction</a:t>
            </a:r>
            <a:r>
              <a:rPr lang="it-IT" dirty="0"/>
              <a:t> data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patterns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. The goal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introduce some </a:t>
            </a:r>
            <a:r>
              <a:rPr lang="it-IT" dirty="0" err="1"/>
              <a:t>methodologies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we’ll</a:t>
            </a:r>
            <a:r>
              <a:rPr lang="it-IT" dirty="0"/>
              <a:t> use.</a:t>
            </a:r>
          </a:p>
          <a:p>
            <a:pPr algn="just"/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 to stay in the right </a:t>
            </a:r>
            <a:r>
              <a:rPr lang="it-IT" dirty="0" err="1"/>
              <a:t>direction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it-IT" dirty="0" err="1"/>
              <a:t>Explore</a:t>
            </a:r>
            <a:r>
              <a:rPr lang="it-IT" dirty="0"/>
              <a:t> the data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patterns</a:t>
            </a:r>
            <a:r>
              <a:rPr lang="it-IT" dirty="0"/>
              <a:t> for </a:t>
            </a:r>
            <a:r>
              <a:rPr lang="it-IT" dirty="0" err="1"/>
              <a:t>customer</a:t>
            </a:r>
            <a:r>
              <a:rPr lang="it-IT" dirty="0"/>
              <a:t> </a:t>
            </a:r>
            <a:r>
              <a:rPr lang="it-IT" dirty="0" err="1"/>
              <a:t>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8740192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Explore</a:t>
            </a:r>
            <a:r>
              <a:rPr lang="it-IT" dirty="0"/>
              <a:t> the data </a:t>
            </a:r>
            <a:r>
              <a:rPr lang="it-IT" dirty="0" err="1"/>
              <a:t>distribution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 </a:t>
            </a:r>
            <a:r>
              <a:rPr lang="it-IT" dirty="0" err="1"/>
              <a:t>Univariate</a:t>
            </a:r>
            <a:r>
              <a:rPr lang="it-IT" dirty="0"/>
              <a:t>, </a:t>
            </a:r>
            <a:r>
              <a:rPr lang="it-IT" dirty="0" err="1"/>
              <a:t>Bivariate</a:t>
            </a:r>
            <a:r>
              <a:rPr lang="it-IT" dirty="0"/>
              <a:t> and Multivariate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Create new </a:t>
            </a:r>
            <a:r>
              <a:rPr lang="it-IT" dirty="0" err="1"/>
              <a:t>features</a:t>
            </a:r>
            <a:r>
              <a:rPr lang="it-IT" dirty="0"/>
              <a:t> with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Engineering</a:t>
            </a:r>
            <a:r>
              <a:rPr lang="it-IT" dirty="0"/>
              <a:t> (</a:t>
            </a:r>
            <a:r>
              <a:rPr lang="it-IT" dirty="0" err="1"/>
              <a:t>age</a:t>
            </a:r>
            <a:r>
              <a:rPr lang="it-IT" dirty="0"/>
              <a:t> of </a:t>
            </a:r>
            <a:r>
              <a:rPr lang="it-IT" dirty="0" err="1"/>
              <a:t>customers</a:t>
            </a:r>
            <a:r>
              <a:rPr lang="it-IT" dirty="0"/>
              <a:t>, </a:t>
            </a:r>
            <a:r>
              <a:rPr lang="it-IT" dirty="0" err="1"/>
              <a:t>distance</a:t>
            </a:r>
            <a:r>
              <a:rPr lang="it-IT" dirty="0"/>
              <a:t> from work,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it's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to scale the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Regression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it-IT" dirty="0" err="1"/>
              <a:t>Develop</a:t>
            </a:r>
            <a:r>
              <a:rPr lang="it-IT" dirty="0"/>
              <a:t> a model to cluster </a:t>
            </a:r>
            <a:r>
              <a:rPr lang="it-IT" dirty="0" err="1"/>
              <a:t>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856559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it-IT" dirty="0"/>
              <a:t>Create a model </a:t>
            </a:r>
            <a:r>
              <a:rPr lang="it-IT" dirty="0" err="1"/>
              <a:t>that</a:t>
            </a:r>
            <a:r>
              <a:rPr lang="it-IT" dirty="0"/>
              <a:t> can cluster the </a:t>
            </a:r>
            <a:r>
              <a:rPr lang="it-IT" dirty="0" err="1"/>
              <a:t>customers</a:t>
            </a:r>
            <a:r>
              <a:rPr lang="it-IT" dirty="0"/>
              <a:t> to target </a:t>
            </a:r>
            <a:r>
              <a:rPr lang="it-IT" dirty="0" err="1"/>
              <a:t>better</a:t>
            </a:r>
            <a:r>
              <a:rPr lang="it-IT" dirty="0"/>
              <a:t> the marketing </a:t>
            </a:r>
            <a:r>
              <a:rPr lang="it-IT" dirty="0" err="1"/>
              <a:t>campaigns</a:t>
            </a:r>
            <a:r>
              <a:rPr lang="it-IT" dirty="0"/>
              <a:t>.</a:t>
            </a:r>
          </a:p>
          <a:p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hypotesis</a:t>
            </a:r>
            <a:r>
              <a:rPr lang="it-IT" dirty="0"/>
              <a:t> and do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hypotesis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 </a:t>
            </a:r>
          </a:p>
          <a:p>
            <a:r>
              <a:rPr lang="it-IT" dirty="0"/>
              <a:t>Test the model performance.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it-IT" dirty="0" err="1"/>
              <a:t>Tell</a:t>
            </a:r>
            <a:r>
              <a:rPr lang="it-IT" dirty="0"/>
              <a:t> a story for </a:t>
            </a:r>
            <a:r>
              <a:rPr lang="it-IT" dirty="0" err="1"/>
              <a:t>insights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35853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it-IT" dirty="0"/>
              <a:t>Create </a:t>
            </a:r>
            <a:r>
              <a:rPr lang="it-IT" dirty="0" err="1"/>
              <a:t>visualizations</a:t>
            </a:r>
            <a:r>
              <a:rPr lang="it-IT" dirty="0"/>
              <a:t> for the </a:t>
            </a:r>
            <a:r>
              <a:rPr lang="it-IT" dirty="0" err="1"/>
              <a:t>findigs</a:t>
            </a:r>
            <a:r>
              <a:rPr lang="it-IT" dirty="0"/>
              <a:t> and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insights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dataset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,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be </a:t>
            </a:r>
            <a:r>
              <a:rPr lang="it-IT" dirty="0" err="1"/>
              <a:t>storytellers</a:t>
            </a:r>
            <a:r>
              <a:rPr lang="it-IT" dirty="0"/>
              <a:t>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403</Words>
  <Application>Microsoft Macintosh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Simone Coslovich</cp:lastModifiedBy>
  <cp:revision>9</cp:revision>
  <dcterms:modified xsi:type="dcterms:W3CDTF">2020-08-21T15:05:28Z</dcterms:modified>
</cp:coreProperties>
</file>