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7" r:id="rId2"/>
    <p:sldId id="267" r:id="rId3"/>
    <p:sldId id="275" r:id="rId4"/>
    <p:sldId id="278" r:id="rId5"/>
    <p:sldId id="281" r:id="rId6"/>
    <p:sldId id="280" r:id="rId7"/>
  </p:sldIdLst>
  <p:sldSz cx="12192000" cy="6858000"/>
  <p:notesSz cx="6858000" cy="9144000"/>
  <p:defaultTextStyle>
    <a:defPPr rtl="0"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3" autoAdjust="0"/>
    <p:restoredTop sz="94542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4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29BD97-5CBF-48EB-92A0-108529E69ECB}" type="datetime1">
              <a:rPr lang="da-DK" smtClean="0"/>
              <a:t>23-10-2022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noProof="0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6FF89D8-2B3B-4A59-ADD7-4D87117C9B02}" type="datetime1">
              <a:rPr lang="da-DK" noProof="0" smtClean="0"/>
              <a:t>23-10-2022</a:t>
            </a:fld>
            <a:endParaRPr lang="da-DK" noProof="0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noProof="0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-DK" noProof="0" dirty="0"/>
              <a:t>Klik for at redigere i master</a:t>
            </a:r>
          </a:p>
          <a:p>
            <a:pPr lvl="1" rtl="0"/>
            <a:r>
              <a:rPr lang="da-DK" noProof="0" dirty="0"/>
              <a:t>Andet niveau</a:t>
            </a:r>
          </a:p>
          <a:p>
            <a:pPr lvl="2" rtl="0"/>
            <a:r>
              <a:rPr lang="da-DK" noProof="0" dirty="0"/>
              <a:t>Tredje niveau</a:t>
            </a:r>
          </a:p>
          <a:p>
            <a:pPr lvl="3" rtl="0"/>
            <a:r>
              <a:rPr lang="da-DK" noProof="0" dirty="0"/>
              <a:t>Fjerde niveau</a:t>
            </a:r>
          </a:p>
          <a:p>
            <a:pPr lvl="4" rtl="0"/>
            <a:r>
              <a:rPr lang="da-DK" noProof="0" dirty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322CDD-9D6C-4F63-9EC2-648226624108}" type="slidenum">
              <a:rPr lang="da-DK" noProof="0" smtClean="0"/>
              <a:t>‹nr.›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30703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99942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1484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66334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59598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a-DK" noProof="0"/>
              <a:t>Klik for at redigere undertiteltypografien i masteren</a:t>
            </a:r>
            <a:endParaRPr lang="da-DK" noProof="0" dirty="0"/>
          </a:p>
        </p:txBody>
      </p:sp>
      <p:sp>
        <p:nvSpPr>
          <p:cNvPr id="8" name="Rektangel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 dirty="0"/>
              <a:t>Tilføj en sidefod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BE9634-1F17-4B9B-95E2-E956C2F5FF28}" type="datetime1">
              <a:rPr lang="da-DK" noProof="0" smtClean="0"/>
              <a:t>23-10-2022</a:t>
            </a:fld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noProof="0" smtClean="0"/>
              <a:t>‹nr.›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 rtlCol="0"/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 dirty="0"/>
              <a:t>Tilføj en sidefod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BA86FB-1E59-4E4F-A6D8-BCB27480F366}" type="datetime1">
              <a:rPr lang="da-DK" noProof="0" smtClean="0"/>
              <a:t>23-10-2022</a:t>
            </a:fld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noProof="0" smtClean="0"/>
              <a:t>‹nr.›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a-DK"/>
              <a:t>Klik for at redigere teksttypografierne i masteren</a:t>
            </a:r>
          </a:p>
          <a:p>
            <a:pPr lvl="1" rtl="0"/>
            <a:r>
              <a:rPr lang="da-DK"/>
              <a:t>Andet niveau</a:t>
            </a:r>
          </a:p>
          <a:p>
            <a:pPr lvl="2" rtl="0"/>
            <a:r>
              <a:rPr lang="da-DK"/>
              <a:t>Tredje niveau</a:t>
            </a:r>
          </a:p>
          <a:p>
            <a:pPr lvl="3" rtl="0"/>
            <a:r>
              <a:rPr lang="da-DK"/>
              <a:t>Fjerde niveau</a:t>
            </a:r>
          </a:p>
          <a:p>
            <a:pPr lvl="4" rtl="0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/>
              <a:t>Tilføj en sidefod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C69419-F8A0-4C0B-983C-AD048E860C7C}" type="datetime1">
              <a:rPr lang="da-DK" smtClean="0"/>
              <a:t>23-10-2022</a:t>
            </a:fld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9" name="Rektangel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 dirty="0"/>
          </a:p>
        </p:txBody>
      </p:sp>
      <p:pic>
        <p:nvPicPr>
          <p:cNvPr id="8" name="Billed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 dirty="0"/>
              <a:t>Tilføj en sidefod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E2CBB5-B95A-4E73-90DC-8A248FE94820}" type="datetime1">
              <a:rPr lang="da-DK" noProof="0" smtClean="0"/>
              <a:t>23-10-2022</a:t>
            </a:fld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noProof="0" smtClean="0"/>
              <a:t>‹nr.›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 dirty="0"/>
              <a:t>Tilføj en sidefod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829DFF-3FD8-42FF-A85B-865D2EDDC240}" type="datetime1">
              <a:rPr lang="da-DK" noProof="0" smtClean="0"/>
              <a:t>23-10-2022</a:t>
            </a:fld>
            <a:endParaRPr lang="da-DK" noProof="0" dirty="0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noProof="0" smtClean="0"/>
              <a:t>‹nr.›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 dirty="0"/>
              <a:t>Tilføj en sidefod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9433BC-FCB8-4046-8563-1D6DE9DC1B07}" type="datetime1">
              <a:rPr lang="da-DK" noProof="0" smtClean="0"/>
              <a:t>23-10-2022</a:t>
            </a:fld>
            <a:endParaRPr lang="da-DK" noProof="0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noProof="0" smtClean="0"/>
              <a:t>‹nr.›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 dirty="0"/>
              <a:t>Tilføj en sidefod</a:t>
            </a:r>
          </a:p>
        </p:txBody>
      </p:sp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28DF37-812D-4EB6-95DE-121E8579C76C}" type="datetime1">
              <a:rPr lang="da-DK" noProof="0" smtClean="0"/>
              <a:t>23-10-2022</a:t>
            </a:fld>
            <a:endParaRPr lang="da-DK" noProof="0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noProof="0" smtClean="0"/>
              <a:t>‹nr.›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29601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da-DK" noProof="0" dirty="0"/>
              <a:t>Klik for at redigere </a:t>
            </a:r>
            <a:r>
              <a:rPr lang="da-DK" noProof="0" dirty="0" err="1"/>
              <a:t>titeltypogra-fier</a:t>
            </a:r>
            <a:r>
              <a:rPr lang="da-DK" noProof="0" dirty="0"/>
              <a:t>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10" name="Rektangel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 dirty="0"/>
              <a:t>Tilføj en sidefod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950150-0625-4360-B73A-49273DB015B8}" type="datetime1">
              <a:rPr lang="da-DK" noProof="0" smtClean="0"/>
              <a:t>23-10-2022</a:t>
            </a:fld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noProof="0" smtClean="0"/>
              <a:t>‹nr.›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29600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da-DK" noProof="0" dirty="0"/>
              <a:t>Klik for at redigere </a:t>
            </a:r>
            <a:r>
              <a:rPr lang="da-DK" noProof="0" dirty="0" err="1"/>
              <a:t>titeltypogra-fier</a:t>
            </a:r>
            <a:r>
              <a:rPr lang="da-DK" noProof="0" dirty="0"/>
              <a:t> i master</a:t>
            </a:r>
          </a:p>
        </p:txBody>
      </p:sp>
      <p:sp>
        <p:nvSpPr>
          <p:cNvPr id="3" name="Pladsholder til billede 2" descr="En tom pladsholder til at tilføje et billede. Klik på pladsholderen, og vælg det billede, du vil tilføje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a-DK" noProof="0"/>
              <a:t>Klik på ikonet for at tilføje et billede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 dirty="0"/>
              <a:t>Tilføj en sidefod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E9B5D9-0252-4186-824D-C62D4D192D6F}" type="datetime1">
              <a:rPr lang="da-DK" noProof="0" smtClean="0"/>
              <a:t>23-10-2022</a:t>
            </a:fld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a-DK" noProof="0" smtClean="0"/>
              <a:t>‹nr.›</a:t>
            </a:fld>
            <a:endParaRPr lang="da-DK" noProof="0" dirty="0"/>
          </a:p>
        </p:txBody>
      </p:sp>
      <p:sp>
        <p:nvSpPr>
          <p:cNvPr id="11" name="Rektangel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a-DK" noProof="0" dirty="0"/>
              <a:t>Klik for at redigere titeltypografier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a-DK" noProof="0" dirty="0"/>
              <a:t>Klik for at redigere i master</a:t>
            </a:r>
          </a:p>
          <a:p>
            <a:pPr lvl="1" rtl="0"/>
            <a:r>
              <a:rPr lang="da-DK" noProof="0" dirty="0"/>
              <a:t>Andet niveau</a:t>
            </a:r>
          </a:p>
          <a:p>
            <a:pPr lvl="2" rtl="0"/>
            <a:r>
              <a:rPr lang="da-DK" noProof="0" dirty="0"/>
              <a:t>Tredje niveau</a:t>
            </a:r>
          </a:p>
          <a:p>
            <a:pPr lvl="3" rtl="0"/>
            <a:r>
              <a:rPr lang="da-DK" noProof="0" dirty="0"/>
              <a:t>Fjerde niveau</a:t>
            </a:r>
          </a:p>
          <a:p>
            <a:pPr lvl="4" rtl="0"/>
            <a:r>
              <a:rPr lang="da-DK" noProof="0" dirty="0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da-DK" noProof="0" dirty="0"/>
              <a:t>Tilføj en sidefod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628D4969-F5D9-4E92-9E91-24B5EFC2A66E}" type="datetime1">
              <a:rPr lang="da-DK" noProof="0" smtClean="0"/>
              <a:t>23-10-2022</a:t>
            </a:fld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sp>
        <p:nvSpPr>
          <p:cNvPr id="8" name="Rektangel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6799" y="2606040"/>
            <a:ext cx="11012905" cy="2743200"/>
          </a:xfrm>
        </p:spPr>
        <p:txBody>
          <a:bodyPr rtlCol="0"/>
          <a:lstStyle/>
          <a:p>
            <a:pPr rtl="0"/>
            <a:r>
              <a:rPr lang="da-DK" dirty="0"/>
              <a:t>Case </a:t>
            </a:r>
            <a:r>
              <a:rPr lang="da-DK" dirty="0" err="1"/>
              <a:t>Study</a:t>
            </a:r>
            <a:r>
              <a:rPr lang="da-DK" dirty="0"/>
              <a:t>:</a:t>
            </a:r>
            <a:br>
              <a:rPr lang="da-DK" dirty="0"/>
            </a:br>
            <a:r>
              <a:rPr lang="da-DK" dirty="0" err="1"/>
              <a:t>Gotta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'Em all!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a-DK" dirty="0">
                <a:solidFill>
                  <a:schemeClr val="accent1">
                    <a:lumMod val="75000"/>
                  </a:schemeClr>
                </a:solidFill>
              </a:rPr>
              <a:t>By Simon Lolk Lauridsen</a:t>
            </a: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/>
              <a:t>The Case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I have to prepare a datafile of Pokémon from the game's red, blue , </a:t>
            </a:r>
            <a:r>
              <a:rPr lang="en-US" dirty="0" err="1"/>
              <a:t>leafgreen</a:t>
            </a:r>
            <a:r>
              <a:rPr lang="en-US" dirty="0"/>
              <a:t> and white. </a:t>
            </a:r>
          </a:p>
          <a:p>
            <a:pPr rtl="0"/>
            <a:r>
              <a:rPr lang="en-US" dirty="0"/>
              <a:t>The file or files should contain the name, id, </a:t>
            </a:r>
            <a:r>
              <a:rPr lang="en-US" dirty="0" err="1"/>
              <a:t>base_experience</a:t>
            </a:r>
            <a:r>
              <a:rPr lang="en-US" dirty="0"/>
              <a:t>, weight, height, order, types and BMI of the Pokémon's. </a:t>
            </a:r>
          </a:p>
          <a:p>
            <a:pPr rtl="0"/>
            <a:r>
              <a:rPr lang="en-US" dirty="0"/>
              <a:t>Python</a:t>
            </a:r>
          </a:p>
          <a:p>
            <a:pPr rtl="0"/>
            <a:r>
              <a:rPr lang="en-US" dirty="0" err="1"/>
              <a:t>PokeAPI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/>
              <a:t>Start of </a:t>
            </a:r>
            <a:r>
              <a:rPr lang="da-DK" dirty="0" err="1"/>
              <a:t>Function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Loading  the Pokémon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Filtering for game version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Making a dictionary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DAFBF49-F3B1-1497-194E-D401D8BF9A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6936" y="889843"/>
            <a:ext cx="6755716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requests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pandas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as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pd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numpy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as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np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pyspark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as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ps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def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  <a:ea typeface="JetBrains Mono"/>
              </a:rPr>
              <a:t>load_pokemon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():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# This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function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will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create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a pandas dataframe of pokemon from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either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red,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blue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leafgreen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or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white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.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df_final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pd.DataFrame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()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for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index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in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  <a:ea typeface="JetBrains Mono"/>
              </a:rPr>
              <a:t>range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</a:t>
            </a:r>
            <a:r>
              <a:rPr lang="da-DK" altLang="da-DK" sz="1200" dirty="0">
                <a:solidFill>
                  <a:srgbClr val="6897BB"/>
                </a:solidFill>
                <a:latin typeface="Arial Unicode MS" panose="020B0604020202020204" pitchFamily="34" charset="-128"/>
                <a:ea typeface="JetBrains Mono"/>
              </a:rPr>
              <a:t>905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):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#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Assigning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index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for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each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pokemon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  <a:ea typeface="JetBrains Mono"/>
              </a:rPr>
              <a:t>print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index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#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Loading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pokemon data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url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f'https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://pokeapi.co/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api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/v2/pokemon/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{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index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}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response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requests.get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(url)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read_json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response.json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()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# Note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which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games the pokemon has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been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games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read_json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"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game_indices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list_of_games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= [games[k][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"version"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"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for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k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in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  <a:ea typeface="JetBrains Mono"/>
              </a:rPr>
              <a:t>range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  <a:ea typeface="JetBrains Mono"/>
              </a:rPr>
              <a:t>len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(games))]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pokemon_in_game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np.isin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'red'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blue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leafgreen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white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list_of_games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if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  <a:ea typeface="JetBrains Mono"/>
              </a:rPr>
              <a:t>sum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pokemon_in_game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)&gt;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: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# Will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only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save the pokemon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if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it is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one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of the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designated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games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    # Makes a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with the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following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6 variables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poke_dict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= {k: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read_json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[k]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for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k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in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'id'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'base_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experience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weight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height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order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)}</a:t>
            </a:r>
            <a:endParaRPr kumimoji="0" lang="da-DK" altLang="da-D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 err="1"/>
              <a:t>Ending</a:t>
            </a:r>
            <a:r>
              <a:rPr lang="da-DK" dirty="0"/>
              <a:t> </a:t>
            </a:r>
            <a:r>
              <a:rPr lang="da-DK" dirty="0" err="1"/>
              <a:t>function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Save type of Pokémon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Calculate BMI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Saves game version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B0EE85-2136-C588-A840-A79C1C4D37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0302" y="889843"/>
            <a:ext cx="6267446" cy="51025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# Saves the types of the pokemon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pokemon_types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read_json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'types'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poke_dict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'type1'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pokemon_types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'type'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if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  <a:ea typeface="JetBrains Mono"/>
              </a:rPr>
              <a:t>len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pokemon_types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 ==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: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poke_dict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'type2'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=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None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else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: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poke_dict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'type2'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pokemon_types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'type'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#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Calculates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the BMI of the pokemon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BMI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poke_dict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weight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]/(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0.1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*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poke_dict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height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*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poke_dict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height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])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poke_dict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'BMI'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  <a:ea typeface="JetBrains Mono"/>
              </a:rPr>
              <a:t>round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(BMI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2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poke_dict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poke_dict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].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capitalize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()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#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We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ensure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the pokemons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is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capitalized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# Saves the url to the front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sprite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poke_dict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front_default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sprite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read_json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sprites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front_default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# save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which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game the pokemon is in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poke_dict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'Red'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pokemon_in_game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poke_dict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'Blue'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pokemon_in_game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poke_dict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Leafgreen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pokemon_in_game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2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poke_dict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'White'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pokemon_in_game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  <a:ea typeface="JetBrains Mono"/>
              </a:rPr>
              <a:t>3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#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We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convert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the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to a dataframe and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add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the data to the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main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dataframe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df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pd.DataFrame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([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poke_dict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])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df_final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pd.concat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([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df_final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df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])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return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df_final</a:t>
            </a:r>
            <a:endParaRPr kumimoji="0" lang="da-DK" altLang="da-D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/>
              <a:t>Running </a:t>
            </a:r>
            <a:r>
              <a:rPr lang="da-DK" dirty="0" err="1"/>
              <a:t>code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Generates a csv file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Converts </a:t>
            </a:r>
            <a:r>
              <a:rPr lang="en-US" dirty="0" err="1"/>
              <a:t>dataframe</a:t>
            </a:r>
            <a:r>
              <a:rPr lang="en-US" dirty="0"/>
              <a:t> from pandas to spark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6AE6C11-F1BB-15FD-0474-9AB558BBB7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0302" y="2506305"/>
            <a:ext cx="6462754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if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__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name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__ ==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'__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main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__'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: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testP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load_pokemon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()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  <a:ea typeface="JetBrains Mono"/>
              </a:rPr>
              <a:t>print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testP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#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We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save the data as a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csv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testP.to_csv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"C:/Users/simon/Desktop/Jobsøgning/Lego/Lego Case/Data/Pokedat.csv"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sz="1200" dirty="0">
                <a:solidFill>
                  <a:srgbClr val="CC7832"/>
                </a:solidFill>
                <a:latin typeface="Arial Unicode MS" panose="020B0604020202020204" pitchFamily="34" charset="-128"/>
                <a:ea typeface="JetBrains Mono"/>
              </a:rPr>
              <a:t>	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8"/>
                <a:ea typeface="JetBrains Mono"/>
              </a:rPr>
              <a:t>encoding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=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JetBrains Mono"/>
              </a:rPr>
              <a:t>'utf-8'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,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8"/>
                <a:ea typeface="JetBrains Mono"/>
              </a:rPr>
              <a:t>index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=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  <a:ea typeface="JetBrains Mono"/>
              </a:rPr>
              <a:t>False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#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We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also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create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a spark Dataframe from the pandas Dataframe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spark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ps.sql.SparkSession.builder.getOrCreate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()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spark_df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= 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spark.createDataFrame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testP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</a:t>
            </a:r>
            <a:b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8"/>
                <a:ea typeface="JetBrains Mono"/>
              </a:rPr>
              <a:t>print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da-DK" altLang="da-DK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spark_df</a:t>
            </a:r>
            <a:r>
              <a:rPr kumimoji="0" lang="da-DK" altLang="da-DK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JetBrains Mono"/>
              </a:rPr>
              <a:t>)</a:t>
            </a:r>
            <a:endParaRPr kumimoji="0" lang="da-DK" altLang="da-D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7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B3FD5-4034-41EE-E5D3-F72E38B8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Results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8B6B834-5E18-8866-5ACF-A3212D20B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 CSV file with </a:t>
            </a:r>
            <a:r>
              <a:rPr lang="en-GB" dirty="0"/>
              <a:t>649 rows and 14 columns</a:t>
            </a:r>
          </a:p>
          <a:p>
            <a:endParaRPr lang="en-GB" dirty="0"/>
          </a:p>
          <a:p>
            <a:r>
              <a:rPr lang="en-GB" dirty="0"/>
              <a:t>A Spark </a:t>
            </a:r>
            <a:r>
              <a:rPr lang="en-GB" dirty="0" err="1"/>
              <a:t>Dataframe</a:t>
            </a:r>
            <a:r>
              <a:rPr lang="en-GB" dirty="0"/>
              <a:t> : </a:t>
            </a:r>
            <a:r>
              <a:rPr lang="en-GB" dirty="0" err="1"/>
              <a:t>DataFrame</a:t>
            </a:r>
            <a:r>
              <a:rPr lang="en-GB" dirty="0"/>
              <a:t>[name: string, id: </a:t>
            </a:r>
            <a:r>
              <a:rPr lang="en-GB" dirty="0" err="1"/>
              <a:t>bigint</a:t>
            </a:r>
            <a:r>
              <a:rPr lang="en-GB" dirty="0"/>
              <a:t>, </a:t>
            </a:r>
            <a:r>
              <a:rPr lang="en-GB" dirty="0" err="1"/>
              <a:t>base_experience</a:t>
            </a:r>
            <a:r>
              <a:rPr lang="en-GB" dirty="0"/>
              <a:t>: </a:t>
            </a:r>
            <a:r>
              <a:rPr lang="en-GB" dirty="0" err="1"/>
              <a:t>bigint</a:t>
            </a:r>
            <a:r>
              <a:rPr lang="en-GB" dirty="0"/>
              <a:t>, weight: </a:t>
            </a:r>
            <a:r>
              <a:rPr lang="en-GB" dirty="0" err="1"/>
              <a:t>bigint</a:t>
            </a:r>
            <a:r>
              <a:rPr lang="en-GB" dirty="0"/>
              <a:t>, height: </a:t>
            </a:r>
            <a:r>
              <a:rPr lang="en-GB" dirty="0" err="1"/>
              <a:t>bigint</a:t>
            </a:r>
            <a:r>
              <a:rPr lang="en-GB" dirty="0"/>
              <a:t>, order: </a:t>
            </a:r>
            <a:r>
              <a:rPr lang="en-GB" dirty="0" err="1"/>
              <a:t>bigint</a:t>
            </a:r>
            <a:r>
              <a:rPr lang="en-GB" dirty="0"/>
              <a:t>, type1: string, type2: string, BMI: double, </a:t>
            </a:r>
            <a:r>
              <a:rPr lang="en-GB" dirty="0" err="1"/>
              <a:t>front_default</a:t>
            </a:r>
            <a:r>
              <a:rPr lang="en-GB" dirty="0"/>
              <a:t> sprite: string, Red: </a:t>
            </a:r>
            <a:r>
              <a:rPr lang="en-GB" dirty="0" err="1"/>
              <a:t>boolean</a:t>
            </a:r>
            <a:r>
              <a:rPr lang="en-GB" dirty="0"/>
              <a:t>, Blue: </a:t>
            </a:r>
            <a:r>
              <a:rPr lang="en-GB" dirty="0" err="1"/>
              <a:t>boolean</a:t>
            </a:r>
            <a:r>
              <a:rPr lang="en-GB" dirty="0"/>
              <a:t>, </a:t>
            </a:r>
            <a:r>
              <a:rPr lang="en-GB" dirty="0" err="1"/>
              <a:t>Leafgreen</a:t>
            </a:r>
            <a:r>
              <a:rPr lang="en-GB" dirty="0"/>
              <a:t>: </a:t>
            </a:r>
            <a:r>
              <a:rPr lang="en-GB" dirty="0" err="1"/>
              <a:t>boolean</a:t>
            </a:r>
            <a:r>
              <a:rPr lang="en-GB" dirty="0"/>
              <a:t>, White: </a:t>
            </a:r>
            <a:r>
              <a:rPr lang="en-GB" dirty="0" err="1"/>
              <a:t>boolean</a:t>
            </a:r>
            <a:r>
              <a:rPr lang="en-GB" dirty="0"/>
              <a:t>]</a:t>
            </a:r>
          </a:p>
          <a:p>
            <a:endParaRPr lang="en-GB" dirty="0"/>
          </a:p>
          <a:p>
            <a:r>
              <a:rPr lang="en-GB" dirty="0"/>
              <a:t>Used data to make a visualisation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1889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ød linjevirksomhed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459193_TF03031023" id="{A77FF419-48D1-4921-B66B-4DBA82EA7D36}" vid="{0D727C9F-FD68-4589-996C-FF5CE468135C}"/>
    </a:ext>
  </a:extLst>
</a:theme>
</file>

<file path=ppt/theme/theme2.xml><?xml version="1.0" encoding="utf-8"?>
<a:theme xmlns:a="http://schemas.openxmlformats.org/drawingml/2006/main" name="Office-tema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Virksomhedspræsentation med rød linje (widescreen)</Template>
  <TotalTime>619</TotalTime>
  <Words>899</Words>
  <Application>Microsoft Office PowerPoint</Application>
  <PresentationFormat>Widescreen</PresentationFormat>
  <Paragraphs>33</Paragraphs>
  <Slides>6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 Unicode MS</vt:lpstr>
      <vt:lpstr>Arial</vt:lpstr>
      <vt:lpstr>Cambria</vt:lpstr>
      <vt:lpstr>Rød linjevirksomhed 16x9</vt:lpstr>
      <vt:lpstr>Case Study: Gotta Process 'Em all!</vt:lpstr>
      <vt:lpstr>The Case</vt:lpstr>
      <vt:lpstr>Start of Function</vt:lpstr>
      <vt:lpstr>Ending function</vt:lpstr>
      <vt:lpstr>Running code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Gotta Process 'Em all!</dc:title>
  <dc:creator>Simon Lauridsen</dc:creator>
  <cp:lastModifiedBy>Simon Lauridsen</cp:lastModifiedBy>
  <cp:revision>3</cp:revision>
  <dcterms:created xsi:type="dcterms:W3CDTF">2022-10-22T15:14:08Z</dcterms:created>
  <dcterms:modified xsi:type="dcterms:W3CDTF">2022-10-23T18:59:14Z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