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6" r:id="rId2"/>
    <p:sldMasterId id="2147483701" r:id="rId3"/>
    <p:sldMasterId id="2147483725" r:id="rId4"/>
    <p:sldMasterId id="2147483738" r:id="rId5"/>
  </p:sldMasterIdLst>
  <p:notesMasterIdLst>
    <p:notesMasterId r:id="rId91"/>
  </p:notesMasterIdLst>
  <p:sldIdLst>
    <p:sldId id="357" r:id="rId6"/>
    <p:sldId id="356" r:id="rId7"/>
    <p:sldId id="259" r:id="rId8"/>
    <p:sldId id="267" r:id="rId9"/>
    <p:sldId id="266" r:id="rId10"/>
    <p:sldId id="284" r:id="rId11"/>
    <p:sldId id="275" r:id="rId12"/>
    <p:sldId id="268" r:id="rId13"/>
    <p:sldId id="278" r:id="rId14"/>
    <p:sldId id="270" r:id="rId15"/>
    <p:sldId id="272" r:id="rId16"/>
    <p:sldId id="273" r:id="rId17"/>
    <p:sldId id="311" r:id="rId18"/>
    <p:sldId id="257" r:id="rId19"/>
    <p:sldId id="279" r:id="rId20"/>
    <p:sldId id="280" r:id="rId21"/>
    <p:sldId id="276" r:id="rId22"/>
    <p:sldId id="281" r:id="rId23"/>
    <p:sldId id="294" r:id="rId24"/>
    <p:sldId id="283" r:id="rId25"/>
    <p:sldId id="285" r:id="rId26"/>
    <p:sldId id="286" r:id="rId27"/>
    <p:sldId id="295" r:id="rId28"/>
    <p:sldId id="287" r:id="rId29"/>
    <p:sldId id="291" r:id="rId30"/>
    <p:sldId id="292" r:id="rId31"/>
    <p:sldId id="299" r:id="rId32"/>
    <p:sldId id="297" r:id="rId33"/>
    <p:sldId id="341" r:id="rId34"/>
    <p:sldId id="288" r:id="rId35"/>
    <p:sldId id="289" r:id="rId36"/>
    <p:sldId id="290" r:id="rId37"/>
    <p:sldId id="293" r:id="rId38"/>
    <p:sldId id="327" r:id="rId39"/>
    <p:sldId id="329" r:id="rId40"/>
    <p:sldId id="298" r:id="rId41"/>
    <p:sldId id="300" r:id="rId42"/>
    <p:sldId id="301" r:id="rId43"/>
    <p:sldId id="302" r:id="rId44"/>
    <p:sldId id="310" r:id="rId45"/>
    <p:sldId id="322" r:id="rId46"/>
    <p:sldId id="303" r:id="rId47"/>
    <p:sldId id="304" r:id="rId48"/>
    <p:sldId id="305" r:id="rId49"/>
    <p:sldId id="306" r:id="rId50"/>
    <p:sldId id="260" r:id="rId51"/>
    <p:sldId id="307" r:id="rId52"/>
    <p:sldId id="309" r:id="rId53"/>
    <p:sldId id="314" r:id="rId54"/>
    <p:sldId id="312" r:id="rId55"/>
    <p:sldId id="317" r:id="rId56"/>
    <p:sldId id="339" r:id="rId57"/>
    <p:sldId id="318" r:id="rId58"/>
    <p:sldId id="316" r:id="rId59"/>
    <p:sldId id="261" r:id="rId60"/>
    <p:sldId id="320" r:id="rId61"/>
    <p:sldId id="324" r:id="rId62"/>
    <p:sldId id="332" r:id="rId63"/>
    <p:sldId id="321" r:id="rId64"/>
    <p:sldId id="319" r:id="rId65"/>
    <p:sldId id="315" r:id="rId66"/>
    <p:sldId id="326" r:id="rId67"/>
    <p:sldId id="340" r:id="rId68"/>
    <p:sldId id="325" r:id="rId69"/>
    <p:sldId id="323" r:id="rId70"/>
    <p:sldId id="334" r:id="rId71"/>
    <p:sldId id="336" r:id="rId72"/>
    <p:sldId id="337" r:id="rId73"/>
    <p:sldId id="330" r:id="rId74"/>
    <p:sldId id="331" r:id="rId75"/>
    <p:sldId id="338" r:id="rId76"/>
    <p:sldId id="342" r:id="rId77"/>
    <p:sldId id="343" r:id="rId78"/>
    <p:sldId id="344" r:id="rId79"/>
    <p:sldId id="348" r:id="rId80"/>
    <p:sldId id="347" r:id="rId81"/>
    <p:sldId id="345" r:id="rId82"/>
    <p:sldId id="346" r:id="rId83"/>
    <p:sldId id="349" r:id="rId84"/>
    <p:sldId id="350" r:id="rId85"/>
    <p:sldId id="351" r:id="rId86"/>
    <p:sldId id="352" r:id="rId87"/>
    <p:sldId id="353" r:id="rId88"/>
    <p:sldId id="354" r:id="rId89"/>
    <p:sldId id="355" r:id="rId90"/>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0" autoAdjust="0"/>
    <p:restoredTop sz="94660"/>
  </p:normalViewPr>
  <p:slideViewPr>
    <p:cSldViewPr snapToGrid="0" showGuides="1">
      <p:cViewPr varScale="1">
        <p:scale>
          <a:sx n="68" d="100"/>
          <a:sy n="68" d="100"/>
        </p:scale>
        <p:origin x="114" y="288"/>
      </p:cViewPr>
      <p:guideLst>
        <p:guide orient="horz" pos="3262"/>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4916-436A-BF18-8624FDD2CD2F}"/>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4916-436A-BF18-8624FDD2CD2F}"/>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4916-436A-BF18-8624FDD2CD2F}"/>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a:solidFill>
                  <a:schemeClr val="tx2"/>
                </a:solidFill>
              </a:defRPr>
            </a:pPr>
            <a:endParaRPr lang="ja-JP"/>
          </a:p>
        </c:txPr>
        <c:crossAx val="251643776"/>
        <c:crosses val="autoZero"/>
        <c:auto val="1"/>
        <c:lblAlgn val="ctr"/>
        <c:lblOffset val="100"/>
        <c:noMultiLvlLbl val="0"/>
      </c:catAx>
      <c:valAx>
        <c:axId val="251643776"/>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crossAx val="251642240"/>
        <c:crosses val="autoZero"/>
        <c:crossBetween val="midCat"/>
      </c:valAx>
      <c:spPr>
        <a:ln>
          <a:noFill/>
        </a:ln>
      </c:spPr>
    </c:plotArea>
    <c:legend>
      <c:legendPos val="t"/>
      <c:overlay val="0"/>
    </c:legend>
    <c:plotVisOnly val="1"/>
    <c:dispBlanksAs val="zero"/>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Producing</c:v>
                </c:pt>
              </c:strCache>
            </c:strRef>
          </c:tx>
          <c:spPr>
            <a:ln w="38100"/>
          </c:spPr>
          <c:marker>
            <c:symbol val="circle"/>
            <c:size val="20"/>
            <c:spPr>
              <a:ln w="38100">
                <a:solidFill>
                  <a:schemeClr val="accent1">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General</c:formatCode>
                <c:ptCount val="9"/>
                <c:pt idx="0">
                  <c:v>99</c:v>
                </c:pt>
                <c:pt idx="1">
                  <c:v>100</c:v>
                </c:pt>
                <c:pt idx="2">
                  <c:v>105</c:v>
                </c:pt>
                <c:pt idx="3">
                  <c:v>120</c:v>
                </c:pt>
                <c:pt idx="4">
                  <c:v>160</c:v>
                </c:pt>
                <c:pt idx="5">
                  <c:v>155</c:v>
                </c:pt>
                <c:pt idx="6">
                  <c:v>159</c:v>
                </c:pt>
                <c:pt idx="7">
                  <c:v>180</c:v>
                </c:pt>
                <c:pt idx="8">
                  <c:v>201</c:v>
                </c:pt>
              </c:numCache>
            </c:numRef>
          </c:val>
          <c:smooth val="0"/>
          <c:extLst>
            <c:ext xmlns:c16="http://schemas.microsoft.com/office/drawing/2014/chart" uri="{C3380CC4-5D6E-409C-BE32-E72D297353CC}">
              <c16:uniqueId val="{00000000-2D51-49D7-8021-AF3D4B5DD28D}"/>
            </c:ext>
          </c:extLst>
        </c:ser>
        <c:ser>
          <c:idx val="1"/>
          <c:order val="1"/>
          <c:tx>
            <c:strRef>
              <c:f>Sheet1!$C$1</c:f>
              <c:strCache>
                <c:ptCount val="1"/>
                <c:pt idx="0">
                  <c:v>Promotion</c:v>
                </c:pt>
              </c:strCache>
            </c:strRef>
          </c:tx>
          <c:spPr>
            <a:ln w="38100"/>
          </c:spPr>
          <c:marker>
            <c:symbol val="circle"/>
            <c:size val="20"/>
            <c:spPr>
              <a:ln w="38100">
                <a:solidFill>
                  <a:schemeClr val="accent2">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General</c:formatCode>
                <c:ptCount val="9"/>
                <c:pt idx="0">
                  <c:v>156</c:v>
                </c:pt>
                <c:pt idx="1">
                  <c:v>145</c:v>
                </c:pt>
                <c:pt idx="2">
                  <c:v>132</c:v>
                </c:pt>
                <c:pt idx="3">
                  <c:v>102</c:v>
                </c:pt>
                <c:pt idx="4">
                  <c:v>112</c:v>
                </c:pt>
                <c:pt idx="5">
                  <c:v>123</c:v>
                </c:pt>
                <c:pt idx="6">
                  <c:v>145</c:v>
                </c:pt>
                <c:pt idx="7">
                  <c:v>152</c:v>
                </c:pt>
                <c:pt idx="8">
                  <c:v>120</c:v>
                </c:pt>
              </c:numCache>
            </c:numRef>
          </c:val>
          <c:smooth val="0"/>
          <c:extLst>
            <c:ext xmlns:c16="http://schemas.microsoft.com/office/drawing/2014/chart" uri="{C3380CC4-5D6E-409C-BE32-E72D297353CC}">
              <c16:uniqueId val="{00000001-2D51-49D7-8021-AF3D4B5DD28D}"/>
            </c:ext>
          </c:extLst>
        </c:ser>
        <c:ser>
          <c:idx val="2"/>
          <c:order val="2"/>
          <c:tx>
            <c:strRef>
              <c:f>Sheet1!$D$1</c:f>
              <c:strCache>
                <c:ptCount val="1"/>
                <c:pt idx="0">
                  <c:v>Management</c:v>
                </c:pt>
              </c:strCache>
            </c:strRef>
          </c:tx>
          <c:spPr>
            <a:ln w="38100">
              <a:solidFill>
                <a:schemeClr val="accent3">
                  <a:shade val="95000"/>
                  <a:satMod val="105000"/>
                </a:schemeClr>
              </a:solidFill>
            </a:ln>
          </c:spPr>
          <c:marker>
            <c:symbol val="circle"/>
            <c:size val="20"/>
            <c:spPr>
              <a:ln w="38100">
                <a:solidFill>
                  <a:schemeClr val="accent3">
                    <a:lumMod val="60000"/>
                    <a:lumOff val="40000"/>
                  </a:schemeClr>
                </a:solidFill>
              </a:ln>
            </c:spPr>
          </c:marker>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Sheet1!$D$2:$D$10</c:f>
              <c:numCache>
                <c:formatCode>General</c:formatCode>
                <c:ptCount val="9"/>
                <c:pt idx="0">
                  <c:v>195</c:v>
                </c:pt>
                <c:pt idx="1">
                  <c:v>185</c:v>
                </c:pt>
                <c:pt idx="2">
                  <c:v>175</c:v>
                </c:pt>
                <c:pt idx="3">
                  <c:v>146</c:v>
                </c:pt>
                <c:pt idx="4">
                  <c:v>120</c:v>
                </c:pt>
                <c:pt idx="5">
                  <c:v>110</c:v>
                </c:pt>
                <c:pt idx="6">
                  <c:v>99</c:v>
                </c:pt>
                <c:pt idx="7">
                  <c:v>106</c:v>
                </c:pt>
                <c:pt idx="8">
                  <c:v>152</c:v>
                </c:pt>
              </c:numCache>
            </c:numRef>
          </c:val>
          <c:smooth val="0"/>
          <c:extLst>
            <c:ext xmlns:c16="http://schemas.microsoft.com/office/drawing/2014/chart" uri="{C3380CC4-5D6E-409C-BE32-E72D297353CC}">
              <c16:uniqueId val="{00000002-2D51-49D7-8021-AF3D4B5DD28D}"/>
            </c:ext>
          </c:extLst>
        </c:ser>
        <c:dLbls>
          <c:showLegendKey val="0"/>
          <c:showVal val="0"/>
          <c:showCatName val="0"/>
          <c:showSerName val="0"/>
          <c:showPercent val="0"/>
          <c:showBubbleSize val="0"/>
        </c:dLbls>
        <c:marker val="1"/>
        <c:smooth val="0"/>
        <c:axId val="251730560"/>
        <c:axId val="251736832"/>
      </c:lineChart>
      <c:catAx>
        <c:axId val="251730560"/>
        <c:scaling>
          <c:orientation val="minMax"/>
        </c:scaling>
        <c:delete val="0"/>
        <c:axPos val="b"/>
        <c:numFmt formatCode="General" sourceLinked="1"/>
        <c:majorTickMark val="none"/>
        <c:minorTickMark val="none"/>
        <c:tickLblPos val="nextTo"/>
        <c:spPr>
          <a:ln>
            <a:noFill/>
          </a:ln>
        </c:spPr>
        <c:crossAx val="251736832"/>
        <c:crosses val="autoZero"/>
        <c:auto val="1"/>
        <c:lblAlgn val="ctr"/>
        <c:lblOffset val="100"/>
        <c:noMultiLvlLbl val="0"/>
      </c:catAx>
      <c:valAx>
        <c:axId val="251736832"/>
        <c:scaling>
          <c:orientation val="minMax"/>
        </c:scaling>
        <c:delete val="0"/>
        <c:axPos val="l"/>
        <c:majorGridlines>
          <c:spPr>
            <a:ln w="28575">
              <a:solidFill>
                <a:schemeClr val="bg1">
                  <a:lumMod val="85000"/>
                </a:schemeClr>
              </a:solidFill>
              <a:prstDash val="sysDot"/>
            </a:ln>
          </c:spPr>
        </c:majorGridlines>
        <c:numFmt formatCode="General" sourceLinked="1"/>
        <c:majorTickMark val="none"/>
        <c:minorTickMark val="none"/>
        <c:tickLblPos val="nextTo"/>
        <c:spPr>
          <a:ln>
            <a:noFill/>
          </a:ln>
        </c:spPr>
        <c:txPr>
          <a:bodyPr/>
          <a:lstStyle/>
          <a:p>
            <a:pPr>
              <a:defRPr>
                <a:latin typeface="+mn-lt"/>
              </a:defRPr>
            </a:pPr>
            <a:endParaRPr lang="ja-JP"/>
          </a:p>
        </c:txPr>
        <c:crossAx val="251730560"/>
        <c:crosses val="autoZero"/>
        <c:crossBetween val="between"/>
      </c:valAx>
      <c:spPr>
        <a:ln w="31750">
          <a:noFill/>
        </a:ln>
      </c:spPr>
    </c:plotArea>
    <c:legend>
      <c:legendPos val="b"/>
      <c:overlay val="0"/>
    </c:legend>
    <c:plotVisOnly val="1"/>
    <c:dispBlanksAs val="gap"/>
    <c:showDLblsOverMax val="0"/>
  </c:chart>
  <c:txPr>
    <a:bodyPr/>
    <a:lstStyle/>
    <a:p>
      <a:pPr>
        <a:defRPr sz="1800">
          <a:latin typeface="+mn-lt"/>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2016/5/31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8838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879843"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634759"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2422526" y="288367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879843"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図プレースホルダー 25"/>
          <p:cNvSpPr>
            <a:spLocks noGrp="1"/>
          </p:cNvSpPr>
          <p:nvPr>
            <p:ph type="pic" sz="quarter" idx="26" hasCustomPrompt="1"/>
          </p:nvPr>
        </p:nvSpPr>
        <p:spPr>
          <a:xfrm>
            <a:off x="6634759"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25"/>
          <p:cNvSpPr>
            <a:spLocks noGrp="1"/>
          </p:cNvSpPr>
          <p:nvPr>
            <p:ph type="pic" sz="quarter" idx="29" hasCustomPrompt="1"/>
          </p:nvPr>
        </p:nvSpPr>
        <p:spPr>
          <a:xfrm>
            <a:off x="12422526" y="614090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1550823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umeric Item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947003"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947003"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057954" y="319867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626586" y="262960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2"/>
          <p:cNvSpPr>
            <a:spLocks noGrp="1"/>
          </p:cNvSpPr>
          <p:nvPr>
            <p:ph type="body" sz="quarter" idx="15" hasCustomPrompt="1"/>
          </p:nvPr>
        </p:nvSpPr>
        <p:spPr>
          <a:xfrm>
            <a:off x="7701919"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7701919"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4" name="正方形/長方形 33"/>
          <p:cNvSpPr/>
          <p:nvPr userDrawn="1"/>
        </p:nvSpPr>
        <p:spPr>
          <a:xfrm>
            <a:off x="7812870" y="319867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381502" y="2629606"/>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12"/>
          <p:cNvSpPr>
            <a:spLocks noGrp="1"/>
          </p:cNvSpPr>
          <p:nvPr>
            <p:ph type="body" sz="quarter" idx="18" hasCustomPrompt="1"/>
          </p:nvPr>
        </p:nvSpPr>
        <p:spPr>
          <a:xfrm>
            <a:off x="13489686" y="342283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3489686" y="243351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8" name="正方形/長方形 47"/>
          <p:cNvSpPr/>
          <p:nvPr userDrawn="1"/>
        </p:nvSpPr>
        <p:spPr>
          <a:xfrm>
            <a:off x="13600637" y="319867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2169269" y="262960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12"/>
          <p:cNvSpPr>
            <a:spLocks noGrp="1"/>
          </p:cNvSpPr>
          <p:nvPr>
            <p:ph type="body" sz="quarter" idx="21" hasCustomPrompt="1"/>
          </p:nvPr>
        </p:nvSpPr>
        <p:spPr>
          <a:xfrm>
            <a:off x="1947003"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947003"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3" name="正方形/長方形 52"/>
          <p:cNvSpPr/>
          <p:nvPr userDrawn="1"/>
        </p:nvSpPr>
        <p:spPr>
          <a:xfrm>
            <a:off x="2057954" y="6455909"/>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626586" y="5886836"/>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4" hasCustomPrompt="1"/>
          </p:nvPr>
        </p:nvSpPr>
        <p:spPr>
          <a:xfrm>
            <a:off x="7701919"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5" hasCustomPrompt="1"/>
          </p:nvPr>
        </p:nvSpPr>
        <p:spPr>
          <a:xfrm>
            <a:off x="7701919"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7812870" y="6455909"/>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4"/>
          <p:cNvSpPr/>
          <p:nvPr userDrawn="1"/>
        </p:nvSpPr>
        <p:spPr>
          <a:xfrm>
            <a:off x="6381502" y="5886836"/>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プレースホルダー 12"/>
          <p:cNvSpPr>
            <a:spLocks noGrp="1"/>
          </p:cNvSpPr>
          <p:nvPr>
            <p:ph type="body" sz="quarter" idx="27" hasCustomPrompt="1"/>
          </p:nvPr>
        </p:nvSpPr>
        <p:spPr>
          <a:xfrm>
            <a:off x="13489686" y="668006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28" hasCustomPrompt="1"/>
          </p:nvPr>
        </p:nvSpPr>
        <p:spPr>
          <a:xfrm>
            <a:off x="13489686" y="569074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正方形/長方形 62"/>
          <p:cNvSpPr/>
          <p:nvPr userDrawn="1"/>
        </p:nvSpPr>
        <p:spPr>
          <a:xfrm>
            <a:off x="13600637" y="645590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4"/>
          <p:cNvSpPr/>
          <p:nvPr userDrawn="1"/>
        </p:nvSpPr>
        <p:spPr>
          <a:xfrm>
            <a:off x="12169269" y="588683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750146" y="2844735"/>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ボックス 37"/>
          <p:cNvSpPr txBox="1"/>
          <p:nvPr userDrawn="1"/>
        </p:nvSpPr>
        <p:spPr>
          <a:xfrm>
            <a:off x="6505062" y="2844735"/>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39" name="テキスト ボックス 38"/>
          <p:cNvSpPr txBox="1"/>
          <p:nvPr userDrawn="1"/>
        </p:nvSpPr>
        <p:spPr>
          <a:xfrm>
            <a:off x="12292829" y="284473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40" name="テキスト ボックス 39"/>
          <p:cNvSpPr txBox="1"/>
          <p:nvPr userDrawn="1"/>
        </p:nvSpPr>
        <p:spPr>
          <a:xfrm>
            <a:off x="750146" y="6101965"/>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41" name="テキスト ボックス 40"/>
          <p:cNvSpPr txBox="1"/>
          <p:nvPr userDrawn="1"/>
        </p:nvSpPr>
        <p:spPr>
          <a:xfrm>
            <a:off x="6505062" y="6101965"/>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42" name="テキスト ボックス 41"/>
          <p:cNvSpPr txBox="1"/>
          <p:nvPr userDrawn="1"/>
        </p:nvSpPr>
        <p:spPr>
          <a:xfrm>
            <a:off x="12292829" y="610196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301974490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670581"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670581"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781532" y="3572195"/>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350164" y="3003122"/>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userDrawn="1"/>
        </p:nvSpPr>
        <p:spPr>
          <a:xfrm>
            <a:off x="2473724" y="3218251"/>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38" name="テキスト プレースホルダー 12"/>
          <p:cNvSpPr>
            <a:spLocks noGrp="1"/>
          </p:cNvSpPr>
          <p:nvPr>
            <p:ph type="body" sz="quarter" idx="14" hasCustomPrompt="1"/>
          </p:nvPr>
        </p:nvSpPr>
        <p:spPr>
          <a:xfrm>
            <a:off x="3670581"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15" hasCustomPrompt="1"/>
          </p:nvPr>
        </p:nvSpPr>
        <p:spPr>
          <a:xfrm>
            <a:off x="3670581"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3781532" y="5594682"/>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
          <p:cNvSpPr/>
          <p:nvPr userDrawn="1"/>
        </p:nvSpPr>
        <p:spPr>
          <a:xfrm>
            <a:off x="2350164" y="502560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userDrawn="1"/>
        </p:nvSpPr>
        <p:spPr>
          <a:xfrm>
            <a:off x="2473724" y="524073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43" name="テキスト プレースホルダー 12"/>
          <p:cNvSpPr>
            <a:spLocks noGrp="1"/>
          </p:cNvSpPr>
          <p:nvPr>
            <p:ph type="body" sz="quarter" idx="16" hasCustomPrompt="1"/>
          </p:nvPr>
        </p:nvSpPr>
        <p:spPr>
          <a:xfrm>
            <a:off x="3670581"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3670581"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3781532" y="761716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4"/>
          <p:cNvSpPr/>
          <p:nvPr userDrawn="1"/>
        </p:nvSpPr>
        <p:spPr>
          <a:xfrm>
            <a:off x="2350164" y="7048096"/>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userDrawn="1"/>
        </p:nvSpPr>
        <p:spPr>
          <a:xfrm>
            <a:off x="2473724" y="7263225"/>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68" name="テキスト プレースホルダー 12"/>
          <p:cNvSpPr>
            <a:spLocks noGrp="1"/>
          </p:cNvSpPr>
          <p:nvPr>
            <p:ph type="body" sz="quarter" idx="18" hasCustomPrompt="1"/>
          </p:nvPr>
        </p:nvSpPr>
        <p:spPr>
          <a:xfrm>
            <a:off x="10640297" y="3723780"/>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19" hasCustomPrompt="1"/>
          </p:nvPr>
        </p:nvSpPr>
        <p:spPr>
          <a:xfrm>
            <a:off x="10640297" y="2807029"/>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10751248" y="3572195"/>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
          <p:cNvSpPr/>
          <p:nvPr userDrawn="1"/>
        </p:nvSpPr>
        <p:spPr>
          <a:xfrm>
            <a:off x="9319880" y="3003122"/>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userDrawn="1"/>
        </p:nvSpPr>
        <p:spPr>
          <a:xfrm>
            <a:off x="9443440" y="3218251"/>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73" name="テキスト プレースホルダー 12"/>
          <p:cNvSpPr>
            <a:spLocks noGrp="1"/>
          </p:cNvSpPr>
          <p:nvPr>
            <p:ph type="body" sz="quarter" idx="20" hasCustomPrompt="1"/>
          </p:nvPr>
        </p:nvSpPr>
        <p:spPr>
          <a:xfrm>
            <a:off x="10640297" y="5746267"/>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4" name="テキスト プレースホルダー 12"/>
          <p:cNvSpPr>
            <a:spLocks noGrp="1"/>
          </p:cNvSpPr>
          <p:nvPr>
            <p:ph type="body" sz="quarter" idx="21" hasCustomPrompt="1"/>
          </p:nvPr>
        </p:nvSpPr>
        <p:spPr>
          <a:xfrm>
            <a:off x="10640297" y="4829516"/>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5" name="正方形/長方形 74"/>
          <p:cNvSpPr/>
          <p:nvPr userDrawn="1"/>
        </p:nvSpPr>
        <p:spPr>
          <a:xfrm>
            <a:off x="10751248" y="55946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4"/>
          <p:cNvSpPr/>
          <p:nvPr userDrawn="1"/>
        </p:nvSpPr>
        <p:spPr>
          <a:xfrm>
            <a:off x="9319880" y="50256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userDrawn="1"/>
        </p:nvSpPr>
        <p:spPr>
          <a:xfrm>
            <a:off x="9443440" y="5240738"/>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78" name="テキスト プレースホルダー 12"/>
          <p:cNvSpPr>
            <a:spLocks noGrp="1"/>
          </p:cNvSpPr>
          <p:nvPr>
            <p:ph type="body" sz="quarter" idx="22" hasCustomPrompt="1"/>
          </p:nvPr>
        </p:nvSpPr>
        <p:spPr>
          <a:xfrm>
            <a:off x="10640297" y="7768754"/>
            <a:ext cx="5354446"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23" hasCustomPrompt="1"/>
          </p:nvPr>
        </p:nvSpPr>
        <p:spPr>
          <a:xfrm>
            <a:off x="10640297" y="6852003"/>
            <a:ext cx="5354446"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80" name="正方形/長方形 79"/>
          <p:cNvSpPr/>
          <p:nvPr userDrawn="1"/>
        </p:nvSpPr>
        <p:spPr>
          <a:xfrm>
            <a:off x="10751248" y="7617169"/>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4"/>
          <p:cNvSpPr/>
          <p:nvPr userDrawn="1"/>
        </p:nvSpPr>
        <p:spPr>
          <a:xfrm>
            <a:off x="9319880" y="7048096"/>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userDrawn="1"/>
        </p:nvSpPr>
        <p:spPr>
          <a:xfrm>
            <a:off x="9443440" y="7263225"/>
            <a:ext cx="889394" cy="707886"/>
          </a:xfrm>
          <a:prstGeom prst="rect">
            <a:avLst/>
          </a:prstGeom>
          <a:noFill/>
        </p:spPr>
        <p:txBody>
          <a:bodyPr wrap="square" rtlCol="0" anchor="t">
            <a:spAutoFit/>
          </a:bodyPr>
          <a:lstStyle/>
          <a:p>
            <a:pPr algn="ctr"/>
            <a:r>
              <a:rPr kumimoji="1" lang="en-US" altLang="ja-JP" sz="4000" dirty="0">
                <a:solidFill>
                  <a:schemeClr val="bg1"/>
                </a:solidFill>
              </a:rPr>
              <a:t>06</a:t>
            </a:r>
            <a:endParaRPr kumimoji="1" lang="ja-JP" altLang="en-US" sz="4000" dirty="0">
              <a:solidFill>
                <a:schemeClr val="bg1"/>
              </a:solidFill>
            </a:endParaRPr>
          </a:p>
        </p:txBody>
      </p:sp>
    </p:spTree>
    <p:extLst>
      <p:ext uri="{BB962C8B-B14F-4D97-AF65-F5344CB8AC3E}">
        <p14:creationId xmlns:p14="http://schemas.microsoft.com/office/powerpoint/2010/main" val="142589683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4383388"/>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882867"/>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424295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742438"/>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6137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3681774"/>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5181253"/>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3541345"/>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5040824"/>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6680732"/>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6540303"/>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97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円/楕円 4"/>
          <p:cNvSpPr/>
          <p:nvPr userDrawn="1"/>
        </p:nvSpPr>
        <p:spPr>
          <a:xfrm>
            <a:off x="2813519" y="2892531"/>
            <a:ext cx="328997" cy="329469"/>
          </a:xfrm>
          <a:prstGeom prst="rect">
            <a:avLst/>
          </a:prstGeom>
          <a:solidFill>
            <a:schemeClr val="accent1"/>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4"/>
          <p:cNvSpPr/>
          <p:nvPr userDrawn="1"/>
        </p:nvSpPr>
        <p:spPr>
          <a:xfrm>
            <a:off x="2813519" y="4392010"/>
            <a:ext cx="328997" cy="329469"/>
          </a:xfrm>
          <a:prstGeom prst="rect">
            <a:avLst/>
          </a:prstGeom>
          <a:solidFill>
            <a:schemeClr val="accent2"/>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プレースホルダー 12"/>
          <p:cNvSpPr>
            <a:spLocks noGrp="1"/>
          </p:cNvSpPr>
          <p:nvPr>
            <p:ph type="body" sz="quarter" idx="13" hasCustomPrompt="1"/>
          </p:nvPr>
        </p:nvSpPr>
        <p:spPr>
          <a:xfrm>
            <a:off x="3300846" y="2752102"/>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24" hasCustomPrompt="1"/>
          </p:nvPr>
        </p:nvSpPr>
        <p:spPr>
          <a:xfrm>
            <a:off x="3300846" y="4251581"/>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9" name="円/楕円 4"/>
          <p:cNvSpPr/>
          <p:nvPr userDrawn="1"/>
        </p:nvSpPr>
        <p:spPr>
          <a:xfrm>
            <a:off x="2813519" y="5891489"/>
            <a:ext cx="328997" cy="329469"/>
          </a:xfrm>
          <a:prstGeom prst="rect">
            <a:avLst/>
          </a:prstGeom>
          <a:solidFill>
            <a:schemeClr val="accent3"/>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2"/>
          <p:cNvSpPr>
            <a:spLocks noGrp="1"/>
          </p:cNvSpPr>
          <p:nvPr>
            <p:ph type="body" sz="quarter" idx="25" hasCustomPrompt="1"/>
          </p:nvPr>
        </p:nvSpPr>
        <p:spPr>
          <a:xfrm>
            <a:off x="3300846" y="5751060"/>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
        <p:nvSpPr>
          <p:cNvPr id="11" name="円/楕円 4"/>
          <p:cNvSpPr/>
          <p:nvPr userDrawn="1"/>
        </p:nvSpPr>
        <p:spPr>
          <a:xfrm>
            <a:off x="2813519" y="7390968"/>
            <a:ext cx="328997" cy="329469"/>
          </a:xfrm>
          <a:prstGeom prst="rect">
            <a:avLst/>
          </a:prstGeom>
          <a:solidFill>
            <a:schemeClr val="accent5"/>
          </a:solidFill>
          <a:ln w="57150">
            <a:solidFill>
              <a:schemeClr val="bg1"/>
            </a:solidFill>
          </a:ln>
          <a:effectLst>
            <a:outerShdw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26" hasCustomPrompt="1"/>
          </p:nvPr>
        </p:nvSpPr>
        <p:spPr>
          <a:xfrm>
            <a:off x="3300846" y="7250539"/>
            <a:ext cx="11939154" cy="1225797"/>
          </a:xfrm>
        </p:spPr>
        <p:txBody>
          <a:bodyPr anchor="t">
            <a:noAutofit/>
          </a:bodyPr>
          <a:lstStyle>
            <a:lvl1pPr>
              <a:lnSpc>
                <a:spcPct val="130000"/>
              </a:lnSpc>
              <a:spcBef>
                <a:spcPts val="0"/>
              </a:spcBef>
              <a:defRPr sz="240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7792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2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 Image,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1" name="テキスト プレースホルダー 12"/>
          <p:cNvSpPr>
            <a:spLocks noGrp="1"/>
          </p:cNvSpPr>
          <p:nvPr>
            <p:ph type="body" sz="quarter" idx="12" hasCustomPrompt="1"/>
          </p:nvPr>
        </p:nvSpPr>
        <p:spPr>
          <a:xfrm>
            <a:off x="8226211" y="5779322"/>
            <a:ext cx="9045121" cy="2278828"/>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3" hasCustomPrompt="1"/>
          </p:nvPr>
        </p:nvSpPr>
        <p:spPr>
          <a:xfrm>
            <a:off x="8226211" y="4659375"/>
            <a:ext cx="904512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8337163" y="5497111"/>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4"/>
          <p:cNvSpPr>
            <a:spLocks noGrp="1"/>
          </p:cNvSpPr>
          <p:nvPr>
            <p:ph type="pic" sz="quarter" idx="14" hasCustomPrompt="1"/>
          </p:nvPr>
        </p:nvSpPr>
        <p:spPr>
          <a:xfrm>
            <a:off x="0" y="3171825"/>
            <a:ext cx="9322368" cy="4886325"/>
          </a:xfrm>
          <a:custGeom>
            <a:avLst/>
            <a:gdLst>
              <a:gd name="connsiteX0" fmla="*/ 8026368 w 9322368"/>
              <a:gd name="connsiteY0" fmla="*/ 648000 h 4886325"/>
              <a:gd name="connsiteX1" fmla="*/ 8674368 w 9322368"/>
              <a:gd name="connsiteY1" fmla="*/ 648000 h 4886325"/>
              <a:gd name="connsiteX2" fmla="*/ 8674368 w 9322368"/>
              <a:gd name="connsiteY2" fmla="*/ 1296000 h 4886325"/>
              <a:gd name="connsiteX3" fmla="*/ 8026368 w 9322368"/>
              <a:gd name="connsiteY3" fmla="*/ 1296000 h 4886325"/>
              <a:gd name="connsiteX4" fmla="*/ 8674368 w 9322368"/>
              <a:gd name="connsiteY4" fmla="*/ 0 h 4886325"/>
              <a:gd name="connsiteX5" fmla="*/ 9322368 w 9322368"/>
              <a:gd name="connsiteY5" fmla="*/ 0 h 4886325"/>
              <a:gd name="connsiteX6" fmla="*/ 9322368 w 9322368"/>
              <a:gd name="connsiteY6" fmla="*/ 648000 h 4886325"/>
              <a:gd name="connsiteX7" fmla="*/ 8674368 w 9322368"/>
              <a:gd name="connsiteY7" fmla="*/ 648000 h 4886325"/>
              <a:gd name="connsiteX8" fmla="*/ 0 w 9322368"/>
              <a:gd name="connsiteY8" fmla="*/ 0 h 4886325"/>
              <a:gd name="connsiteX9" fmla="*/ 7378368 w 9322368"/>
              <a:gd name="connsiteY9" fmla="*/ 0 h 4886325"/>
              <a:gd name="connsiteX10" fmla="*/ 8026368 w 9322368"/>
              <a:gd name="connsiteY10" fmla="*/ 0 h 4886325"/>
              <a:gd name="connsiteX11" fmla="*/ 8026368 w 9322368"/>
              <a:gd name="connsiteY11" fmla="*/ 648000 h 4886325"/>
              <a:gd name="connsiteX12" fmla="*/ 7378368 w 9322368"/>
              <a:gd name="connsiteY12" fmla="*/ 648000 h 4886325"/>
              <a:gd name="connsiteX13" fmla="*/ 7378368 w 9322368"/>
              <a:gd name="connsiteY13" fmla="*/ 1296000 h 4886325"/>
              <a:gd name="connsiteX14" fmla="*/ 8026368 w 9322368"/>
              <a:gd name="connsiteY14" fmla="*/ 1296000 h 4886325"/>
              <a:gd name="connsiteX15" fmla="*/ 8026368 w 9322368"/>
              <a:gd name="connsiteY15" fmla="*/ 1944000 h 4886325"/>
              <a:gd name="connsiteX16" fmla="*/ 7378368 w 9322368"/>
              <a:gd name="connsiteY16" fmla="*/ 1944000 h 4886325"/>
              <a:gd name="connsiteX17" fmla="*/ 7378368 w 9322368"/>
              <a:gd name="connsiteY17" fmla="*/ 4886325 h 4886325"/>
              <a:gd name="connsiteX18" fmla="*/ 0 w 9322368"/>
              <a:gd name="connsiteY18" fmla="*/ 4886325 h 488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22368" h="4886325">
                <a:moveTo>
                  <a:pt x="8026368" y="648000"/>
                </a:moveTo>
                <a:lnTo>
                  <a:pt x="8674368" y="648000"/>
                </a:lnTo>
                <a:lnTo>
                  <a:pt x="8674368" y="1296000"/>
                </a:lnTo>
                <a:lnTo>
                  <a:pt x="8026368" y="1296000"/>
                </a:lnTo>
                <a:close/>
                <a:moveTo>
                  <a:pt x="8674368" y="0"/>
                </a:moveTo>
                <a:lnTo>
                  <a:pt x="9322368" y="0"/>
                </a:lnTo>
                <a:lnTo>
                  <a:pt x="9322368" y="648000"/>
                </a:lnTo>
                <a:lnTo>
                  <a:pt x="8674368" y="648000"/>
                </a:lnTo>
                <a:close/>
                <a:moveTo>
                  <a:pt x="0" y="0"/>
                </a:moveTo>
                <a:lnTo>
                  <a:pt x="7378368" y="0"/>
                </a:lnTo>
                <a:lnTo>
                  <a:pt x="8026368" y="0"/>
                </a:lnTo>
                <a:lnTo>
                  <a:pt x="8026368" y="648000"/>
                </a:lnTo>
                <a:lnTo>
                  <a:pt x="7378368" y="648000"/>
                </a:lnTo>
                <a:lnTo>
                  <a:pt x="7378368" y="1296000"/>
                </a:lnTo>
                <a:lnTo>
                  <a:pt x="8026368" y="1296000"/>
                </a:lnTo>
                <a:lnTo>
                  <a:pt x="8026368" y="1944000"/>
                </a:lnTo>
                <a:lnTo>
                  <a:pt x="7378368" y="1944000"/>
                </a:lnTo>
                <a:lnTo>
                  <a:pt x="7378368" y="4886325"/>
                </a:lnTo>
                <a:lnTo>
                  <a:pt x="0" y="4886325"/>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02430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Image &amp; 3 Bulle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0" name="図プレースホルダー 19"/>
          <p:cNvSpPr>
            <a:spLocks noGrp="1"/>
          </p:cNvSpPr>
          <p:nvPr>
            <p:ph type="pic" sz="quarter" idx="23" hasCustomPrompt="1"/>
          </p:nvPr>
        </p:nvSpPr>
        <p:spPr>
          <a:xfrm>
            <a:off x="861502" y="2540627"/>
            <a:ext cx="8747052" cy="6777938"/>
          </a:xfrm>
          <a:custGeom>
            <a:avLst/>
            <a:gdLst>
              <a:gd name="connsiteX0" fmla="*/ 674702 w 8747052"/>
              <a:gd name="connsiteY0" fmla="*/ 5481938 h 6777938"/>
              <a:gd name="connsiteX1" fmla="*/ 1322702 w 8747052"/>
              <a:gd name="connsiteY1" fmla="*/ 5481938 h 6777938"/>
              <a:gd name="connsiteX2" fmla="*/ 1322702 w 8747052"/>
              <a:gd name="connsiteY2" fmla="*/ 6129938 h 6777938"/>
              <a:gd name="connsiteX3" fmla="*/ 674702 w 8747052"/>
              <a:gd name="connsiteY3" fmla="*/ 6129938 h 6777938"/>
              <a:gd name="connsiteX4" fmla="*/ 1322702 w 8747052"/>
              <a:gd name="connsiteY4" fmla="*/ 4833938 h 6777938"/>
              <a:gd name="connsiteX5" fmla="*/ 1970702 w 8747052"/>
              <a:gd name="connsiteY5" fmla="*/ 4833938 h 6777938"/>
              <a:gd name="connsiteX6" fmla="*/ 1970702 w 8747052"/>
              <a:gd name="connsiteY6" fmla="*/ 5481938 h 6777938"/>
              <a:gd name="connsiteX7" fmla="*/ 1322702 w 8747052"/>
              <a:gd name="connsiteY7" fmla="*/ 5481938 h 6777938"/>
              <a:gd name="connsiteX8" fmla="*/ 0 w 8747052"/>
              <a:gd name="connsiteY8" fmla="*/ 4833938 h 6777938"/>
              <a:gd name="connsiteX9" fmla="*/ 648000 w 8747052"/>
              <a:gd name="connsiteY9" fmla="*/ 4833938 h 6777938"/>
              <a:gd name="connsiteX10" fmla="*/ 648000 w 8747052"/>
              <a:gd name="connsiteY10" fmla="*/ 5481938 h 6777938"/>
              <a:gd name="connsiteX11" fmla="*/ 0 w 8747052"/>
              <a:gd name="connsiteY11" fmla="*/ 5481938 h 6777938"/>
              <a:gd name="connsiteX12" fmla="*/ 7451052 w 8747052"/>
              <a:gd name="connsiteY12" fmla="*/ 1296000 h 6777938"/>
              <a:gd name="connsiteX13" fmla="*/ 8099052 w 8747052"/>
              <a:gd name="connsiteY13" fmla="*/ 1296000 h 6777938"/>
              <a:gd name="connsiteX14" fmla="*/ 8099052 w 8747052"/>
              <a:gd name="connsiteY14" fmla="*/ 1944000 h 6777938"/>
              <a:gd name="connsiteX15" fmla="*/ 7451052 w 8747052"/>
              <a:gd name="connsiteY15" fmla="*/ 1944000 h 6777938"/>
              <a:gd name="connsiteX16" fmla="*/ 6803052 w 8747052"/>
              <a:gd name="connsiteY16" fmla="*/ 648000 h 6777938"/>
              <a:gd name="connsiteX17" fmla="*/ 7451052 w 8747052"/>
              <a:gd name="connsiteY17" fmla="*/ 648000 h 6777938"/>
              <a:gd name="connsiteX18" fmla="*/ 7451052 w 8747052"/>
              <a:gd name="connsiteY18" fmla="*/ 1296000 h 6777938"/>
              <a:gd name="connsiteX19" fmla="*/ 6803052 w 8747052"/>
              <a:gd name="connsiteY19" fmla="*/ 1296000 h 6777938"/>
              <a:gd name="connsiteX20" fmla="*/ 6803052 w 8747052"/>
              <a:gd name="connsiteY20" fmla="*/ 5481938 h 6777938"/>
              <a:gd name="connsiteX21" fmla="*/ 2618703 w 8747052"/>
              <a:gd name="connsiteY21" fmla="*/ 5481938 h 6777938"/>
              <a:gd name="connsiteX22" fmla="*/ 2618703 w 8747052"/>
              <a:gd name="connsiteY22" fmla="*/ 6129938 h 6777938"/>
              <a:gd name="connsiteX23" fmla="*/ 1970703 w 8747052"/>
              <a:gd name="connsiteY23" fmla="*/ 6129938 h 6777938"/>
              <a:gd name="connsiteX24" fmla="*/ 1970703 w 8747052"/>
              <a:gd name="connsiteY24" fmla="*/ 6777938 h 6777938"/>
              <a:gd name="connsiteX25" fmla="*/ 1322703 w 8747052"/>
              <a:gd name="connsiteY25" fmla="*/ 6777938 h 6777938"/>
              <a:gd name="connsiteX26" fmla="*/ 1322703 w 8747052"/>
              <a:gd name="connsiteY26" fmla="*/ 6129938 h 6777938"/>
              <a:gd name="connsiteX27" fmla="*/ 1970703 w 8747052"/>
              <a:gd name="connsiteY27" fmla="*/ 6129938 h 6777938"/>
              <a:gd name="connsiteX28" fmla="*/ 1970703 w 8747052"/>
              <a:gd name="connsiteY28" fmla="*/ 5481938 h 6777938"/>
              <a:gd name="connsiteX29" fmla="*/ 1970703 w 8747052"/>
              <a:gd name="connsiteY29" fmla="*/ 5481938 h 6777938"/>
              <a:gd name="connsiteX30" fmla="*/ 1970703 w 8747052"/>
              <a:gd name="connsiteY30" fmla="*/ 648001 h 6777938"/>
              <a:gd name="connsiteX31" fmla="*/ 6803052 w 8747052"/>
              <a:gd name="connsiteY31" fmla="*/ 648001 h 6777938"/>
              <a:gd name="connsiteX32" fmla="*/ 8099052 w 8747052"/>
              <a:gd name="connsiteY32" fmla="*/ 648000 h 6777938"/>
              <a:gd name="connsiteX33" fmla="*/ 8747052 w 8747052"/>
              <a:gd name="connsiteY33" fmla="*/ 648000 h 6777938"/>
              <a:gd name="connsiteX34" fmla="*/ 8747052 w 8747052"/>
              <a:gd name="connsiteY34" fmla="*/ 1296000 h 6777938"/>
              <a:gd name="connsiteX35" fmla="*/ 8099052 w 8747052"/>
              <a:gd name="connsiteY35" fmla="*/ 1296000 h 6777938"/>
              <a:gd name="connsiteX36" fmla="*/ 7451052 w 8747052"/>
              <a:gd name="connsiteY36" fmla="*/ 0 h 6777938"/>
              <a:gd name="connsiteX37" fmla="*/ 8099052 w 8747052"/>
              <a:gd name="connsiteY37" fmla="*/ 0 h 6777938"/>
              <a:gd name="connsiteX38" fmla="*/ 8099052 w 8747052"/>
              <a:gd name="connsiteY38" fmla="*/ 648000 h 6777938"/>
              <a:gd name="connsiteX39" fmla="*/ 7451052 w 8747052"/>
              <a:gd name="connsiteY39" fmla="*/ 648000 h 6777938"/>
              <a:gd name="connsiteX40" fmla="*/ 6155052 w 8747052"/>
              <a:gd name="connsiteY40" fmla="*/ 0 h 6777938"/>
              <a:gd name="connsiteX41" fmla="*/ 6803052 w 8747052"/>
              <a:gd name="connsiteY41" fmla="*/ 0 h 6777938"/>
              <a:gd name="connsiteX42" fmla="*/ 6803052 w 8747052"/>
              <a:gd name="connsiteY42" fmla="*/ 648000 h 6777938"/>
              <a:gd name="connsiteX43" fmla="*/ 6155052 w 8747052"/>
              <a:gd name="connsiteY43" fmla="*/ 648000 h 677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47052" h="6777938">
                <a:moveTo>
                  <a:pt x="674702" y="5481938"/>
                </a:moveTo>
                <a:lnTo>
                  <a:pt x="1322702" y="5481938"/>
                </a:lnTo>
                <a:lnTo>
                  <a:pt x="1322702" y="6129938"/>
                </a:lnTo>
                <a:lnTo>
                  <a:pt x="674702" y="6129938"/>
                </a:lnTo>
                <a:close/>
                <a:moveTo>
                  <a:pt x="1322702" y="4833938"/>
                </a:moveTo>
                <a:lnTo>
                  <a:pt x="1970702" y="4833938"/>
                </a:lnTo>
                <a:lnTo>
                  <a:pt x="1970702" y="5481938"/>
                </a:lnTo>
                <a:lnTo>
                  <a:pt x="1322702" y="5481938"/>
                </a:lnTo>
                <a:close/>
                <a:moveTo>
                  <a:pt x="0" y="4833938"/>
                </a:moveTo>
                <a:lnTo>
                  <a:pt x="648000" y="4833938"/>
                </a:lnTo>
                <a:lnTo>
                  <a:pt x="648000" y="5481938"/>
                </a:lnTo>
                <a:lnTo>
                  <a:pt x="0" y="5481938"/>
                </a:lnTo>
                <a:close/>
                <a:moveTo>
                  <a:pt x="7451052" y="1296000"/>
                </a:moveTo>
                <a:lnTo>
                  <a:pt x="8099052" y="1296000"/>
                </a:lnTo>
                <a:lnTo>
                  <a:pt x="8099052" y="1944000"/>
                </a:lnTo>
                <a:lnTo>
                  <a:pt x="7451052" y="1944000"/>
                </a:lnTo>
                <a:close/>
                <a:moveTo>
                  <a:pt x="6803052" y="648000"/>
                </a:moveTo>
                <a:lnTo>
                  <a:pt x="7451052" y="648000"/>
                </a:lnTo>
                <a:lnTo>
                  <a:pt x="7451052" y="1296000"/>
                </a:lnTo>
                <a:lnTo>
                  <a:pt x="6803052" y="1296000"/>
                </a:lnTo>
                <a:lnTo>
                  <a:pt x="6803052" y="5481938"/>
                </a:lnTo>
                <a:lnTo>
                  <a:pt x="2618703" y="5481938"/>
                </a:lnTo>
                <a:lnTo>
                  <a:pt x="2618703" y="6129938"/>
                </a:lnTo>
                <a:lnTo>
                  <a:pt x="1970703" y="6129938"/>
                </a:lnTo>
                <a:lnTo>
                  <a:pt x="1970703" y="6777938"/>
                </a:lnTo>
                <a:lnTo>
                  <a:pt x="1322703" y="6777938"/>
                </a:lnTo>
                <a:lnTo>
                  <a:pt x="1322703" y="6129938"/>
                </a:lnTo>
                <a:lnTo>
                  <a:pt x="1970703" y="6129938"/>
                </a:lnTo>
                <a:lnTo>
                  <a:pt x="1970703" y="5481938"/>
                </a:lnTo>
                <a:lnTo>
                  <a:pt x="1970703" y="5481938"/>
                </a:lnTo>
                <a:lnTo>
                  <a:pt x="1970703" y="648001"/>
                </a:lnTo>
                <a:lnTo>
                  <a:pt x="6803052" y="648001"/>
                </a:lnTo>
                <a:close/>
                <a:moveTo>
                  <a:pt x="8099052" y="648000"/>
                </a:moveTo>
                <a:lnTo>
                  <a:pt x="8747052" y="648000"/>
                </a:lnTo>
                <a:lnTo>
                  <a:pt x="8747052" y="1296000"/>
                </a:lnTo>
                <a:lnTo>
                  <a:pt x="8099052" y="1296000"/>
                </a:lnTo>
                <a:close/>
                <a:moveTo>
                  <a:pt x="7451052" y="0"/>
                </a:moveTo>
                <a:lnTo>
                  <a:pt x="8099052" y="0"/>
                </a:lnTo>
                <a:lnTo>
                  <a:pt x="8099052" y="648000"/>
                </a:lnTo>
                <a:lnTo>
                  <a:pt x="7451052" y="648000"/>
                </a:lnTo>
                <a:close/>
                <a:moveTo>
                  <a:pt x="6155052" y="0"/>
                </a:moveTo>
                <a:lnTo>
                  <a:pt x="6803052" y="0"/>
                </a:lnTo>
                <a:lnTo>
                  <a:pt x="6803052" y="648000"/>
                </a:lnTo>
                <a:lnTo>
                  <a:pt x="6155052" y="648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9" name="円/楕円 4"/>
          <p:cNvSpPr/>
          <p:nvPr userDrawn="1"/>
        </p:nvSpPr>
        <p:spPr>
          <a:xfrm>
            <a:off x="8319890" y="5176461"/>
            <a:ext cx="437647" cy="438275"/>
          </a:xfrm>
          <a:prstGeom prst="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4"/>
          <p:cNvSpPr/>
          <p:nvPr userDrawn="1"/>
        </p:nvSpPr>
        <p:spPr>
          <a:xfrm>
            <a:off x="8319890" y="6147528"/>
            <a:ext cx="437647" cy="438275"/>
          </a:xfrm>
          <a:prstGeom prst="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4"/>
          <p:cNvSpPr/>
          <p:nvPr userDrawn="1"/>
        </p:nvSpPr>
        <p:spPr>
          <a:xfrm>
            <a:off x="8310165" y="7118595"/>
            <a:ext cx="437647" cy="438275"/>
          </a:xfrm>
          <a:prstGeom prst="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p:ph type="body" sz="quarter" idx="13" hasCustomPrompt="1"/>
          </p:nvPr>
        </p:nvSpPr>
        <p:spPr>
          <a:xfrm>
            <a:off x="8899980" y="5022083"/>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3" name="テキスト プレースホルダー 12"/>
          <p:cNvSpPr>
            <a:spLocks noGrp="1"/>
          </p:cNvSpPr>
          <p:nvPr>
            <p:ph type="body" sz="quarter" idx="24" hasCustomPrompt="1"/>
          </p:nvPr>
        </p:nvSpPr>
        <p:spPr>
          <a:xfrm>
            <a:off x="8899980" y="5993150"/>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25" hasCustomPrompt="1"/>
          </p:nvPr>
        </p:nvSpPr>
        <p:spPr>
          <a:xfrm>
            <a:off x="8899979" y="6964217"/>
            <a:ext cx="892925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979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5" name="図プレースホルダー 64"/>
          <p:cNvSpPr>
            <a:spLocks noGrp="1"/>
          </p:cNvSpPr>
          <p:nvPr>
            <p:ph type="pic" sz="quarter" idx="43" hasCustomPrompt="1"/>
          </p:nvPr>
        </p:nvSpPr>
        <p:spPr>
          <a:xfrm>
            <a:off x="1169858" y="2450473"/>
            <a:ext cx="3378565" cy="3377012"/>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a:defRPr sz="1800" baseline="0"/>
            </a:lvl1pPr>
          </a:lstStyle>
          <a:p>
            <a:r>
              <a:rPr kumimoji="1" lang="en-US" altLang="ja-JP" dirty="0"/>
              <a:t>Insert an image</a:t>
            </a:r>
            <a:endParaRPr kumimoji="1" lang="ja-JP" altLang="en-US" dirty="0"/>
          </a:p>
        </p:txBody>
      </p:sp>
      <p:sp>
        <p:nvSpPr>
          <p:cNvPr id="18" name="円/楕円 4"/>
          <p:cNvSpPr/>
          <p:nvPr userDrawn="1"/>
        </p:nvSpPr>
        <p:spPr>
          <a:xfrm>
            <a:off x="1135084" y="6304855"/>
            <a:ext cx="717550" cy="718579"/>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25"/>
          <p:cNvSpPr>
            <a:spLocks noGrp="1"/>
          </p:cNvSpPr>
          <p:nvPr>
            <p:ph type="pic" sz="quarter" idx="44" hasCustomPrompt="1"/>
          </p:nvPr>
        </p:nvSpPr>
        <p:spPr>
          <a:xfrm>
            <a:off x="1227008" y="639729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3" name="テキスト プレースホルダー 12"/>
          <p:cNvSpPr>
            <a:spLocks noGrp="1"/>
          </p:cNvSpPr>
          <p:nvPr>
            <p:ph type="body" sz="quarter" idx="12" hasCustomPrompt="1"/>
          </p:nvPr>
        </p:nvSpPr>
        <p:spPr>
          <a:xfrm>
            <a:off x="1944558" y="636815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27" name="円/楕円 4"/>
          <p:cNvSpPr/>
          <p:nvPr userDrawn="1"/>
        </p:nvSpPr>
        <p:spPr>
          <a:xfrm>
            <a:off x="1135084" y="7212845"/>
            <a:ext cx="717550" cy="718579"/>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25"/>
          <p:cNvSpPr>
            <a:spLocks noGrp="1"/>
          </p:cNvSpPr>
          <p:nvPr>
            <p:ph type="pic" sz="quarter" idx="45" hasCustomPrompt="1"/>
          </p:nvPr>
        </p:nvSpPr>
        <p:spPr>
          <a:xfrm>
            <a:off x="1227008" y="7305283"/>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6" hasCustomPrompt="1"/>
          </p:nvPr>
        </p:nvSpPr>
        <p:spPr>
          <a:xfrm>
            <a:off x="1944558" y="7276144"/>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0" name="円/楕円 4"/>
          <p:cNvSpPr/>
          <p:nvPr userDrawn="1"/>
        </p:nvSpPr>
        <p:spPr>
          <a:xfrm>
            <a:off x="1135084" y="8149976"/>
            <a:ext cx="717550" cy="718579"/>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25"/>
          <p:cNvSpPr>
            <a:spLocks noGrp="1"/>
          </p:cNvSpPr>
          <p:nvPr>
            <p:ph type="pic" sz="quarter" idx="47" hasCustomPrompt="1"/>
          </p:nvPr>
        </p:nvSpPr>
        <p:spPr>
          <a:xfrm>
            <a:off x="1227008" y="8242414"/>
            <a:ext cx="533702" cy="533702"/>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48" hasCustomPrompt="1"/>
          </p:nvPr>
        </p:nvSpPr>
        <p:spPr>
          <a:xfrm>
            <a:off x="1944558" y="8213275"/>
            <a:ext cx="2603865" cy="562841"/>
          </a:xfrm>
        </p:spPr>
        <p:txBody>
          <a:bodyPr anchor="ctr">
            <a:normAutofit/>
          </a:bodyPr>
          <a:lstStyle>
            <a:lvl1pPr>
              <a:defRPr sz="16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49" hasCustomPrompt="1"/>
          </p:nvPr>
        </p:nvSpPr>
        <p:spPr>
          <a:xfrm>
            <a:off x="4924210" y="3647411"/>
            <a:ext cx="5781889" cy="1889006"/>
          </a:xfrm>
        </p:spPr>
        <p:txBody>
          <a:bodyPr>
            <a:normAutofit/>
          </a:bodyPr>
          <a:lstStyle>
            <a:lvl1pPr>
              <a:defRPr sz="18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13" hasCustomPrompt="1"/>
          </p:nvPr>
        </p:nvSpPr>
        <p:spPr>
          <a:xfrm>
            <a:off x="4924210" y="2267231"/>
            <a:ext cx="5781889"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5035163" y="346552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50" hasCustomPrompt="1"/>
          </p:nvPr>
        </p:nvSpPr>
        <p:spPr>
          <a:xfrm>
            <a:off x="4924210" y="2838434"/>
            <a:ext cx="5781889" cy="610489"/>
          </a:xfrm>
        </p:spPr>
        <p:txBody>
          <a:bodyPr anchor="ctr">
            <a:noAutofit/>
          </a:bodyPr>
          <a:lstStyle>
            <a:lvl1pPr>
              <a:lnSpc>
                <a:spcPct val="100000"/>
              </a:lnSpc>
              <a:spcBef>
                <a:spcPts val="0"/>
              </a:spcBef>
              <a:defRPr sz="2400" baseline="0">
                <a:solidFill>
                  <a:schemeClr val="accent1"/>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37" name="直線コネクタ 36"/>
          <p:cNvCxnSpPr/>
          <p:nvPr userDrawn="1"/>
        </p:nvCxnSpPr>
        <p:spPr>
          <a:xfrm>
            <a:off x="11239577" y="2616868"/>
            <a:ext cx="1" cy="7704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9" idx="4"/>
            <a:endCxn id="44" idx="0"/>
          </p:cNvCxnSpPr>
          <p:nvPr userDrawn="1"/>
        </p:nvCxnSpPr>
        <p:spPr>
          <a:xfrm>
            <a:off x="11239578" y="3772760"/>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4" idx="4"/>
            <a:endCxn id="46" idx="0"/>
          </p:cNvCxnSpPr>
          <p:nvPr userDrawn="1"/>
        </p:nvCxnSpPr>
        <p:spPr>
          <a:xfrm>
            <a:off x="11239578" y="5248983"/>
            <a:ext cx="0" cy="109082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46" idx="4"/>
          </p:cNvCxnSpPr>
          <p:nvPr userDrawn="1"/>
        </p:nvCxnSpPr>
        <p:spPr>
          <a:xfrm flipH="1">
            <a:off x="11239577" y="6725206"/>
            <a:ext cx="1" cy="109082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8" name="涙形 37"/>
          <p:cNvSpPr/>
          <p:nvPr userDrawn="1"/>
        </p:nvSpPr>
        <p:spPr>
          <a:xfrm rot="8100000">
            <a:off x="11030988" y="2353630"/>
            <a:ext cx="417178" cy="417178"/>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userDrawn="1"/>
        </p:nvSpPr>
        <p:spPr>
          <a:xfrm>
            <a:off x="11046879" y="3387363"/>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userDrawn="1"/>
        </p:nvSpPr>
        <p:spPr>
          <a:xfrm>
            <a:off x="11046879" y="48635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userDrawn="1"/>
        </p:nvSpPr>
        <p:spPr>
          <a:xfrm>
            <a:off x="11046879" y="633980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userDrawn="1"/>
        </p:nvSpPr>
        <p:spPr>
          <a:xfrm>
            <a:off x="11046879" y="781603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51" hasCustomPrompt="1"/>
          </p:nvPr>
        </p:nvSpPr>
        <p:spPr>
          <a:xfrm>
            <a:off x="11534568" y="2318517"/>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4" name="テキスト プレースホルダー 12"/>
          <p:cNvSpPr>
            <a:spLocks noGrp="1"/>
          </p:cNvSpPr>
          <p:nvPr>
            <p:ph type="body" sz="quarter" idx="52" hasCustomPrompt="1"/>
          </p:nvPr>
        </p:nvSpPr>
        <p:spPr>
          <a:xfrm>
            <a:off x="11534567" y="333642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テキスト プレースホルダー 12"/>
          <p:cNvSpPr>
            <a:spLocks noGrp="1"/>
          </p:cNvSpPr>
          <p:nvPr>
            <p:ph type="body" sz="quarter" idx="53" hasCustomPrompt="1"/>
          </p:nvPr>
        </p:nvSpPr>
        <p:spPr>
          <a:xfrm>
            <a:off x="11534568" y="382369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54" hasCustomPrompt="1"/>
          </p:nvPr>
        </p:nvSpPr>
        <p:spPr>
          <a:xfrm>
            <a:off x="11534567" y="479354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テキスト プレースホルダー 12"/>
          <p:cNvSpPr>
            <a:spLocks noGrp="1"/>
          </p:cNvSpPr>
          <p:nvPr>
            <p:ph type="body" sz="quarter" idx="55" hasCustomPrompt="1"/>
          </p:nvPr>
        </p:nvSpPr>
        <p:spPr>
          <a:xfrm>
            <a:off x="11534568" y="528081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56" hasCustomPrompt="1"/>
          </p:nvPr>
        </p:nvSpPr>
        <p:spPr>
          <a:xfrm>
            <a:off x="11534566" y="6250669"/>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3" name="テキスト プレースホルダー 12"/>
          <p:cNvSpPr>
            <a:spLocks noGrp="1"/>
          </p:cNvSpPr>
          <p:nvPr>
            <p:ph type="body" sz="quarter" idx="57" hasCustomPrompt="1"/>
          </p:nvPr>
        </p:nvSpPr>
        <p:spPr>
          <a:xfrm>
            <a:off x="11534567" y="6737933"/>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4" name="テキスト プレースホルダー 12"/>
          <p:cNvSpPr>
            <a:spLocks noGrp="1"/>
          </p:cNvSpPr>
          <p:nvPr>
            <p:ph type="body" sz="quarter" idx="58" hasCustomPrompt="1"/>
          </p:nvPr>
        </p:nvSpPr>
        <p:spPr>
          <a:xfrm>
            <a:off x="11534565" y="7714164"/>
            <a:ext cx="5634586"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5" name="テキスト プレースホルダー 12"/>
          <p:cNvSpPr>
            <a:spLocks noGrp="1"/>
          </p:cNvSpPr>
          <p:nvPr>
            <p:ph type="body" sz="quarter" idx="59" hasCustomPrompt="1"/>
          </p:nvPr>
        </p:nvSpPr>
        <p:spPr>
          <a:xfrm>
            <a:off x="11534566" y="8201428"/>
            <a:ext cx="5634586" cy="874265"/>
          </a:xfrm>
        </p:spPr>
        <p:txBody>
          <a:bodyPr>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6" name="テキスト プレースホルダー 12"/>
          <p:cNvSpPr>
            <a:spLocks noGrp="1"/>
          </p:cNvSpPr>
          <p:nvPr>
            <p:ph type="body" sz="quarter" idx="60" hasCustomPrompt="1"/>
          </p:nvPr>
        </p:nvSpPr>
        <p:spPr>
          <a:xfrm>
            <a:off x="4924210" y="5718579"/>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7" name="テキスト プレースホルダー 12"/>
          <p:cNvSpPr>
            <a:spLocks noGrp="1"/>
          </p:cNvSpPr>
          <p:nvPr>
            <p:ph type="body" sz="quarter" idx="61" hasCustomPrompt="1"/>
          </p:nvPr>
        </p:nvSpPr>
        <p:spPr>
          <a:xfrm>
            <a:off x="4924210" y="6205843"/>
            <a:ext cx="5777098" cy="1143436"/>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
        <p:nvSpPr>
          <p:cNvPr id="68" name="テキスト プレースホルダー 12"/>
          <p:cNvSpPr>
            <a:spLocks noGrp="1"/>
          </p:cNvSpPr>
          <p:nvPr>
            <p:ph type="body" sz="quarter" idx="62" hasCustomPrompt="1"/>
          </p:nvPr>
        </p:nvSpPr>
        <p:spPr>
          <a:xfrm>
            <a:off x="4924210" y="7475020"/>
            <a:ext cx="5777098" cy="487264"/>
          </a:xfrm>
        </p:spPr>
        <p:txBody>
          <a:bodyPr anchor="ctr">
            <a:noAutofit/>
          </a:bodyPr>
          <a:lstStyle>
            <a:lvl1pPr>
              <a:lnSpc>
                <a:spcPct val="100000"/>
              </a:lnSpc>
              <a:spcBef>
                <a:spcPts val="0"/>
              </a:spcBef>
              <a:defRPr sz="20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9" name="テキスト プレースホルダー 12"/>
          <p:cNvSpPr>
            <a:spLocks noGrp="1"/>
          </p:cNvSpPr>
          <p:nvPr>
            <p:ph type="body" sz="quarter" idx="63" hasCustomPrompt="1"/>
          </p:nvPr>
        </p:nvSpPr>
        <p:spPr>
          <a:xfrm>
            <a:off x="4924210" y="7962284"/>
            <a:ext cx="5777098" cy="1150651"/>
          </a:xfrm>
        </p:spPr>
        <p:txBody>
          <a:bodyPr numCol="2">
            <a:normAutofit/>
          </a:bodyPr>
          <a:lstStyle>
            <a:lvl1pPr marL="285750" indent="-285750">
              <a:spcBef>
                <a:spcPts val="0"/>
              </a:spcBef>
              <a:buFont typeface="Wingdings" panose="05000000000000000000" pitchFamily="2" charset="2"/>
              <a:buChar char="n"/>
              <a:defRPr sz="16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45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322095" y="3821588"/>
            <a:ext cx="13643811" cy="3568017"/>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4034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122885"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122885"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a:t>Caption Goes Here</a:t>
            </a:r>
            <a:endParaRPr kumimoji="1" lang="ja-JP" altLang="en-US" dirty="0"/>
          </a:p>
        </p:txBody>
      </p:sp>
      <p:sp>
        <p:nvSpPr>
          <p:cNvPr id="39" name="正方形/長方形 38"/>
          <p:cNvSpPr/>
          <p:nvPr userDrawn="1"/>
        </p:nvSpPr>
        <p:spPr>
          <a:xfrm>
            <a:off x="2053809"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1523643"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5067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77705"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204736" y="2731688"/>
            <a:ext cx="2888231" cy="2886903"/>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5349916"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5349916"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628084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9576947"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9576947"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0507871"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12"/>
          <p:cNvSpPr>
            <a:spLocks noGrp="1"/>
          </p:cNvSpPr>
          <p:nvPr>
            <p:ph type="body" sz="quarter" idx="51" hasCustomPrompt="1"/>
          </p:nvPr>
        </p:nvSpPr>
        <p:spPr>
          <a:xfrm>
            <a:off x="13803978" y="6780058"/>
            <a:ext cx="368974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9" name="テキスト プレースホルダー 12"/>
          <p:cNvSpPr>
            <a:spLocks noGrp="1"/>
          </p:cNvSpPr>
          <p:nvPr>
            <p:ph type="body" sz="quarter" idx="52" hasCustomPrompt="1"/>
          </p:nvPr>
        </p:nvSpPr>
        <p:spPr>
          <a:xfrm>
            <a:off x="13803978" y="5838863"/>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80" name="正方形/長方形 79"/>
          <p:cNvSpPr/>
          <p:nvPr userDrawn="1"/>
        </p:nvSpPr>
        <p:spPr>
          <a:xfrm>
            <a:off x="14734902" y="655590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015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 Images, Ca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8" name="テキスト プレースホルダー 12"/>
          <p:cNvSpPr>
            <a:spLocks noGrp="1"/>
          </p:cNvSpPr>
          <p:nvPr>
            <p:ph type="body" sz="quarter" idx="13" hasCustomPrompt="1"/>
          </p:nvPr>
        </p:nvSpPr>
        <p:spPr>
          <a:xfrm>
            <a:off x="934199"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65" name="図プレースホルダー 64"/>
          <p:cNvSpPr>
            <a:spLocks noGrp="1"/>
          </p:cNvSpPr>
          <p:nvPr>
            <p:ph type="pic" sz="quarter" idx="43" hasCustomPrompt="1"/>
          </p:nvPr>
        </p:nvSpPr>
        <p:spPr>
          <a:xfrm>
            <a:off x="1484558" y="2119084"/>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5711589" y="2119084"/>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9938620" y="2119084"/>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8" name="図プレースホルダー 64"/>
          <p:cNvSpPr>
            <a:spLocks noGrp="1"/>
          </p:cNvSpPr>
          <p:nvPr>
            <p:ph type="pic" sz="quarter" idx="46" hasCustomPrompt="1"/>
          </p:nvPr>
        </p:nvSpPr>
        <p:spPr>
          <a:xfrm>
            <a:off x="14165651" y="2119084"/>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3" name="テキスト プレースホルダー 12"/>
          <p:cNvSpPr>
            <a:spLocks noGrp="1"/>
          </p:cNvSpPr>
          <p:nvPr>
            <p:ph type="body" sz="quarter" idx="48" hasCustomPrompt="1"/>
          </p:nvPr>
        </p:nvSpPr>
        <p:spPr>
          <a:xfrm>
            <a:off x="5161230"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6" name="テキスト プレースホルダー 12"/>
          <p:cNvSpPr>
            <a:spLocks noGrp="1"/>
          </p:cNvSpPr>
          <p:nvPr>
            <p:ph type="body" sz="quarter" idx="50" hasCustomPrompt="1"/>
          </p:nvPr>
        </p:nvSpPr>
        <p:spPr>
          <a:xfrm>
            <a:off x="9388261"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79" name="テキスト プレースホルダー 12"/>
          <p:cNvSpPr>
            <a:spLocks noGrp="1"/>
          </p:cNvSpPr>
          <p:nvPr>
            <p:ph type="body" sz="quarter" idx="52" hasCustomPrompt="1"/>
          </p:nvPr>
        </p:nvSpPr>
        <p:spPr>
          <a:xfrm>
            <a:off x="13615292" y="4706921"/>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29" name="テキスト プレースホルダー 12"/>
          <p:cNvSpPr>
            <a:spLocks noGrp="1"/>
          </p:cNvSpPr>
          <p:nvPr>
            <p:ph type="body" sz="quarter" idx="53" hasCustomPrompt="1"/>
          </p:nvPr>
        </p:nvSpPr>
        <p:spPr>
          <a:xfrm>
            <a:off x="934199"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0" name="図プレースホルダー 64"/>
          <p:cNvSpPr>
            <a:spLocks noGrp="1"/>
          </p:cNvSpPr>
          <p:nvPr>
            <p:ph type="pic" sz="quarter" idx="54" hasCustomPrompt="1"/>
          </p:nvPr>
        </p:nvSpPr>
        <p:spPr>
          <a:xfrm>
            <a:off x="1484558" y="5859569"/>
            <a:ext cx="2589028" cy="2587837"/>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31" name="図プレースホルダー 64"/>
          <p:cNvSpPr>
            <a:spLocks noGrp="1"/>
          </p:cNvSpPr>
          <p:nvPr>
            <p:ph type="pic" sz="quarter" idx="55" hasCustomPrompt="1"/>
          </p:nvPr>
        </p:nvSpPr>
        <p:spPr>
          <a:xfrm>
            <a:off x="5711589" y="5859569"/>
            <a:ext cx="2589028" cy="2587837"/>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2" name="図プレースホルダー 64"/>
          <p:cNvSpPr>
            <a:spLocks noGrp="1"/>
          </p:cNvSpPr>
          <p:nvPr>
            <p:ph type="pic" sz="quarter" idx="56" hasCustomPrompt="1"/>
          </p:nvPr>
        </p:nvSpPr>
        <p:spPr>
          <a:xfrm>
            <a:off x="9938620" y="5859569"/>
            <a:ext cx="2589028" cy="2587837"/>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3" name="図プレースホルダー 64"/>
          <p:cNvSpPr>
            <a:spLocks noGrp="1"/>
          </p:cNvSpPr>
          <p:nvPr>
            <p:ph type="pic" sz="quarter" idx="57" hasCustomPrompt="1"/>
          </p:nvPr>
        </p:nvSpPr>
        <p:spPr>
          <a:xfrm>
            <a:off x="14165651" y="5859569"/>
            <a:ext cx="2589028" cy="2587837"/>
          </a:xfrm>
          <a:solidFill>
            <a:schemeClr val="accent5">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34" name="テキスト プレースホルダー 12"/>
          <p:cNvSpPr>
            <a:spLocks noGrp="1"/>
          </p:cNvSpPr>
          <p:nvPr>
            <p:ph type="body" sz="quarter" idx="58" hasCustomPrompt="1"/>
          </p:nvPr>
        </p:nvSpPr>
        <p:spPr>
          <a:xfrm>
            <a:off x="5161230"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5" name="テキスト プレースホルダー 12"/>
          <p:cNvSpPr>
            <a:spLocks noGrp="1"/>
          </p:cNvSpPr>
          <p:nvPr>
            <p:ph type="body" sz="quarter" idx="59" hasCustomPrompt="1"/>
          </p:nvPr>
        </p:nvSpPr>
        <p:spPr>
          <a:xfrm>
            <a:off x="9388261"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
        <p:nvSpPr>
          <p:cNvPr id="36" name="テキスト プレースホルダー 12"/>
          <p:cNvSpPr>
            <a:spLocks noGrp="1"/>
          </p:cNvSpPr>
          <p:nvPr>
            <p:ph type="body" sz="quarter" idx="60" hasCustomPrompt="1"/>
          </p:nvPr>
        </p:nvSpPr>
        <p:spPr>
          <a:xfrm>
            <a:off x="13615292" y="8447406"/>
            <a:ext cx="368974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a:t>
            </a:r>
            <a:r>
              <a:rPr kumimoji="1" lang="ja-JP" altLang="en-US" dirty="0"/>
              <a:t> </a:t>
            </a:r>
            <a:r>
              <a:rPr kumimoji="1" lang="en-US" altLang="ja-JP" dirty="0"/>
              <a:t>Goes</a:t>
            </a:r>
            <a:r>
              <a:rPr kumimoji="1" lang="ja-JP" altLang="en-US" dirty="0"/>
              <a:t> </a:t>
            </a:r>
            <a:r>
              <a:rPr kumimoji="1" lang="en-US" altLang="ja-JP" dirty="0"/>
              <a:t>Here</a:t>
            </a:r>
            <a:endParaRPr kumimoji="1" lang="ja-JP" altLang="en-US" dirty="0"/>
          </a:p>
        </p:txBody>
      </p:sp>
    </p:spTree>
    <p:extLst>
      <p:ext uri="{BB962C8B-B14F-4D97-AF65-F5344CB8AC3E}">
        <p14:creationId xmlns:p14="http://schemas.microsoft.com/office/powerpoint/2010/main" val="180161964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Caption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7" name="テキスト プレースホルダー 12"/>
          <p:cNvSpPr>
            <a:spLocks noGrp="1"/>
          </p:cNvSpPr>
          <p:nvPr>
            <p:ph type="body" sz="quarter" idx="12" hasCustomPrompt="1"/>
          </p:nvPr>
        </p:nvSpPr>
        <p:spPr>
          <a:xfrm>
            <a:off x="1886770"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3" hasCustomPrompt="1"/>
          </p:nvPr>
        </p:nvSpPr>
        <p:spPr>
          <a:xfrm>
            <a:off x="1886770"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39" name="正方形/長方形 38"/>
          <p:cNvSpPr/>
          <p:nvPr userDrawn="1"/>
        </p:nvSpPr>
        <p:spPr>
          <a:xfrm>
            <a:off x="3228304" y="655590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図プレースホルダー 64"/>
          <p:cNvSpPr>
            <a:spLocks noGrp="1"/>
          </p:cNvSpPr>
          <p:nvPr>
            <p:ph type="pic" sz="quarter" idx="43" hasCustomPrompt="1"/>
          </p:nvPr>
        </p:nvSpPr>
        <p:spPr>
          <a:xfrm>
            <a:off x="2698138" y="2731688"/>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66" name="図プレースホルダー 64"/>
          <p:cNvSpPr>
            <a:spLocks noGrp="1"/>
          </p:cNvSpPr>
          <p:nvPr>
            <p:ph type="pic" sz="quarter" idx="44" hasCustomPrompt="1"/>
          </p:nvPr>
        </p:nvSpPr>
        <p:spPr>
          <a:xfrm>
            <a:off x="7699884" y="2731688"/>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67" name="図プレースホルダー 64"/>
          <p:cNvSpPr>
            <a:spLocks noGrp="1"/>
          </p:cNvSpPr>
          <p:nvPr>
            <p:ph type="pic" sz="quarter" idx="45" hasCustomPrompt="1"/>
          </p:nvPr>
        </p:nvSpPr>
        <p:spPr>
          <a:xfrm>
            <a:off x="12701630" y="2731688"/>
            <a:ext cx="2888231" cy="2886903"/>
          </a:xfrm>
          <a:solidFill>
            <a:schemeClr val="accent3">
              <a:lumMod val="20000"/>
              <a:lumOff val="80000"/>
            </a:schemeClr>
          </a:solidFill>
          <a:ln w="57150">
            <a:solidFill>
              <a:schemeClr val="bg1"/>
            </a:solidFill>
          </a:ln>
          <a:effectLst>
            <a:outerShdw sx="102000" sy="102000" algn="ctr" rotWithShape="0">
              <a:prstClr val="black">
                <a:alpha val="15000"/>
              </a:prstClr>
            </a:outerShdw>
          </a:effectLst>
        </p:spPr>
        <p:txBody>
          <a:bodyPr>
            <a:norm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Insert an image</a:t>
            </a:r>
            <a:endParaRPr kumimoji="1" lang="ja-JP" altLang="en-US" dirty="0"/>
          </a:p>
          <a:p>
            <a:endParaRPr kumimoji="1" lang="ja-JP" altLang="en-US" dirty="0"/>
          </a:p>
        </p:txBody>
      </p:sp>
      <p:sp>
        <p:nvSpPr>
          <p:cNvPr id="72" name="テキスト プレースホルダー 12"/>
          <p:cNvSpPr>
            <a:spLocks noGrp="1"/>
          </p:cNvSpPr>
          <p:nvPr>
            <p:ph type="body" sz="quarter" idx="47" hasCustomPrompt="1"/>
          </p:nvPr>
        </p:nvSpPr>
        <p:spPr>
          <a:xfrm>
            <a:off x="6888516"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48" hasCustomPrompt="1"/>
          </p:nvPr>
        </p:nvSpPr>
        <p:spPr>
          <a:xfrm>
            <a:off x="6888516"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4" name="正方形/長方形 73"/>
          <p:cNvSpPr/>
          <p:nvPr userDrawn="1"/>
        </p:nvSpPr>
        <p:spPr>
          <a:xfrm>
            <a:off x="8230050" y="6555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a:spLocks noGrp="1"/>
          </p:cNvSpPr>
          <p:nvPr>
            <p:ph type="body" sz="quarter" idx="49" hasCustomPrompt="1"/>
          </p:nvPr>
        </p:nvSpPr>
        <p:spPr>
          <a:xfrm>
            <a:off x="11890262" y="6780058"/>
            <a:ext cx="4510967" cy="1716691"/>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76" name="テキスト プレースホルダー 12"/>
          <p:cNvSpPr>
            <a:spLocks noGrp="1"/>
          </p:cNvSpPr>
          <p:nvPr>
            <p:ph type="body" sz="quarter" idx="50" hasCustomPrompt="1"/>
          </p:nvPr>
        </p:nvSpPr>
        <p:spPr>
          <a:xfrm>
            <a:off x="11890262" y="5838863"/>
            <a:ext cx="4510967"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Caption Goes Here</a:t>
            </a:r>
            <a:endParaRPr kumimoji="1" lang="ja-JP" altLang="en-US" dirty="0"/>
          </a:p>
        </p:txBody>
      </p:sp>
      <p:sp>
        <p:nvSpPr>
          <p:cNvPr id="77" name="正方形/長方形 76"/>
          <p:cNvSpPr/>
          <p:nvPr userDrawn="1"/>
        </p:nvSpPr>
        <p:spPr>
          <a:xfrm>
            <a:off x="13231796" y="655590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811655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ide Image -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図プレースホルダー 5"/>
          <p:cNvSpPr>
            <a:spLocks noGrp="1"/>
          </p:cNvSpPr>
          <p:nvPr>
            <p:ph type="pic" sz="quarter" idx="15" hasCustomPrompt="1"/>
          </p:nvPr>
        </p:nvSpPr>
        <p:spPr>
          <a:xfrm>
            <a:off x="0" y="2684351"/>
            <a:ext cx="18287642" cy="4413136"/>
          </a:xfrm>
          <a:solidFill>
            <a:schemeClr val="bg1"/>
          </a:solidFill>
        </p:spPr>
        <p:txBody>
          <a:bodyPr/>
          <a:lstStyle>
            <a:lvl1pPr>
              <a:defRPr baseline="0"/>
            </a:lvl1pPr>
          </a:lstStyle>
          <a:p>
            <a:r>
              <a:rPr kumimoji="1" lang="en-US" altLang="ja-JP" dirty="0"/>
              <a:t>Insert a background image</a:t>
            </a:r>
            <a:endParaRPr kumimoji="1" lang="ja-JP" altLang="en-US" dirty="0"/>
          </a:p>
        </p:txBody>
      </p:sp>
      <p:sp>
        <p:nvSpPr>
          <p:cNvPr id="7" name="テキスト プレースホルダー 12"/>
          <p:cNvSpPr>
            <a:spLocks noGrp="1"/>
          </p:cNvSpPr>
          <p:nvPr>
            <p:ph type="body" sz="quarter" idx="14" hasCustomPrompt="1"/>
          </p:nvPr>
        </p:nvSpPr>
        <p:spPr>
          <a:xfrm>
            <a:off x="1" y="2684351"/>
            <a:ext cx="8186056" cy="4413136"/>
          </a:xfrm>
          <a:solidFill>
            <a:schemeClr val="accent1">
              <a:alpha val="7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6" name="テキスト プレースホルダー 12"/>
          <p:cNvSpPr>
            <a:spLocks noGrp="1"/>
          </p:cNvSpPr>
          <p:nvPr>
            <p:ph type="body" sz="quarter" idx="13" hasCustomPrompt="1"/>
          </p:nvPr>
        </p:nvSpPr>
        <p:spPr>
          <a:xfrm>
            <a:off x="660399" y="3904343"/>
            <a:ext cx="7104744" cy="2859314"/>
          </a:xfrm>
        </p:spPr>
        <p:txBody>
          <a:bodyPr anchor="b">
            <a:noAutofit/>
          </a:bodyPr>
          <a:lstStyle>
            <a:lvl1pPr algn="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3640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9" name="図プレースホルダー 8"/>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297150 w 18287642"/>
              <a:gd name="connsiteY9" fmla="*/ 0 h 6357136"/>
              <a:gd name="connsiteX10" fmla="*/ 152971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297150" y="0"/>
                </a:lnTo>
                <a:lnTo>
                  <a:pt x="152971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Tree>
    <p:extLst>
      <p:ext uri="{BB962C8B-B14F-4D97-AF65-F5344CB8AC3E}">
        <p14:creationId xmlns:p14="http://schemas.microsoft.com/office/powerpoint/2010/main" val="2170958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ide Image -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8506900" y="7289077"/>
            <a:ext cx="8603968" cy="172157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0" name="図プレースホルダー 9"/>
          <p:cNvSpPr>
            <a:spLocks noGrp="1"/>
          </p:cNvSpPr>
          <p:nvPr>
            <p:ph type="pic" sz="quarter" idx="23"/>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5457714 w 18287642"/>
              <a:gd name="connsiteY9" fmla="*/ 0 h 6357136"/>
              <a:gd name="connsiteX10" fmla="*/ 16343642 w 18287642"/>
              <a:gd name="connsiteY10" fmla="*/ 0 h 6357136"/>
              <a:gd name="connsiteX11" fmla="*/ 16991642 w 18287642"/>
              <a:gd name="connsiteY11" fmla="*/ 0 h 6357136"/>
              <a:gd name="connsiteX12" fmla="*/ 18287642 w 18287642"/>
              <a:gd name="connsiteY12" fmla="*/ 0 h 6357136"/>
              <a:gd name="connsiteX13" fmla="*/ 18287642 w 18287642"/>
              <a:gd name="connsiteY13" fmla="*/ 4413136 h 6357136"/>
              <a:gd name="connsiteX14" fmla="*/ 1944001 w 18287642"/>
              <a:gd name="connsiteY14" fmla="*/ 4413136 h 6357136"/>
              <a:gd name="connsiteX15" fmla="*/ 1944001 w 18287642"/>
              <a:gd name="connsiteY15" fmla="*/ 5061136 h 6357136"/>
              <a:gd name="connsiteX16" fmla="*/ 1296001 w 18287642"/>
              <a:gd name="connsiteY16" fmla="*/ 5061136 h 6357136"/>
              <a:gd name="connsiteX17" fmla="*/ 1296001 w 18287642"/>
              <a:gd name="connsiteY17" fmla="*/ 4413136 h 6357136"/>
              <a:gd name="connsiteX18" fmla="*/ 648001 w 18287642"/>
              <a:gd name="connsiteY18" fmla="*/ 4413136 h 6357136"/>
              <a:gd name="connsiteX19" fmla="*/ 648001 w 18287642"/>
              <a:gd name="connsiteY19" fmla="*/ 5061136 h 6357136"/>
              <a:gd name="connsiteX20" fmla="*/ 1 w 18287642"/>
              <a:gd name="connsiteY20" fmla="*/ 5061136 h 6357136"/>
              <a:gd name="connsiteX21" fmla="*/ 1 w 18287642"/>
              <a:gd name="connsiteY21" fmla="*/ 4413136 h 6357136"/>
              <a:gd name="connsiteX22" fmla="*/ 0 w 18287642"/>
              <a:gd name="connsiteY22"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5457714" y="0"/>
                </a:lnTo>
                <a:lnTo>
                  <a:pt x="16343642" y="0"/>
                </a:lnTo>
                <a:lnTo>
                  <a:pt x="16991642" y="0"/>
                </a:lnTo>
                <a:lnTo>
                  <a:pt x="18287642" y="0"/>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endParaRPr kumimoji="1" lang="en-US" altLang="ja-JP" dirty="0"/>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14" hasCustomPrompt="1"/>
          </p:nvPr>
        </p:nvSpPr>
        <p:spPr>
          <a:xfrm>
            <a:off x="2358189" y="2684351"/>
            <a:ext cx="5827868" cy="6357136"/>
          </a:xfrm>
          <a:solidFill>
            <a:schemeClr val="accent1">
              <a:alpha val="80000"/>
            </a:schemeClr>
          </a:solidFill>
        </p:spPr>
        <p:txBody>
          <a:bodyPr>
            <a:normAutofit/>
          </a:bodyPr>
          <a:lstStyle>
            <a:lvl1pPr>
              <a:defRPr sz="2000" baseline="0"/>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3" hasCustomPrompt="1"/>
          </p:nvPr>
        </p:nvSpPr>
        <p:spPr>
          <a:xfrm>
            <a:off x="2679031" y="3031958"/>
            <a:ext cx="5086111" cy="5662863"/>
          </a:xfrm>
        </p:spPr>
        <p:txBody>
          <a:bodyPr anchor="ctr">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57928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ide Image - 4">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12" name="図プレースホルダー 11"/>
          <p:cNvSpPr>
            <a:spLocks noGrp="1"/>
          </p:cNvSpPr>
          <p:nvPr>
            <p:ph type="pic" sz="quarter" idx="23" hasCustomPrompt="1"/>
          </p:nvPr>
        </p:nvSpPr>
        <p:spPr>
          <a:xfrm>
            <a:off x="0" y="2684351"/>
            <a:ext cx="18287642" cy="6357136"/>
          </a:xfrm>
          <a:custGeom>
            <a:avLst/>
            <a:gdLst>
              <a:gd name="connsiteX0" fmla="*/ 1 w 18287642"/>
              <a:gd name="connsiteY0" fmla="*/ 5709136 h 6357136"/>
              <a:gd name="connsiteX1" fmla="*/ 648001 w 18287642"/>
              <a:gd name="connsiteY1" fmla="*/ 5709136 h 6357136"/>
              <a:gd name="connsiteX2" fmla="*/ 648001 w 18287642"/>
              <a:gd name="connsiteY2" fmla="*/ 6357136 h 6357136"/>
              <a:gd name="connsiteX3" fmla="*/ 1 w 18287642"/>
              <a:gd name="connsiteY3" fmla="*/ 6357136 h 6357136"/>
              <a:gd name="connsiteX4" fmla="*/ 648001 w 18287642"/>
              <a:gd name="connsiteY4" fmla="*/ 5061136 h 6357136"/>
              <a:gd name="connsiteX5" fmla="*/ 1296001 w 18287642"/>
              <a:gd name="connsiteY5" fmla="*/ 5061136 h 6357136"/>
              <a:gd name="connsiteX6" fmla="*/ 1296001 w 18287642"/>
              <a:gd name="connsiteY6" fmla="*/ 5709136 h 6357136"/>
              <a:gd name="connsiteX7" fmla="*/ 648001 w 18287642"/>
              <a:gd name="connsiteY7" fmla="*/ 5709136 h 6357136"/>
              <a:gd name="connsiteX8" fmla="*/ 0 w 18287642"/>
              <a:gd name="connsiteY8" fmla="*/ 0 h 6357136"/>
              <a:gd name="connsiteX9" fmla="*/ 14344650 w 18287642"/>
              <a:gd name="connsiteY9" fmla="*/ 0 h 6357136"/>
              <a:gd name="connsiteX10" fmla="*/ 14344650 w 18287642"/>
              <a:gd name="connsiteY10" fmla="*/ 1699 h 6357136"/>
              <a:gd name="connsiteX11" fmla="*/ 18287642 w 18287642"/>
              <a:gd name="connsiteY11" fmla="*/ 1699 h 6357136"/>
              <a:gd name="connsiteX12" fmla="*/ 18287642 w 18287642"/>
              <a:gd name="connsiteY12" fmla="*/ 4413136 h 6357136"/>
              <a:gd name="connsiteX13" fmla="*/ 1944001 w 18287642"/>
              <a:gd name="connsiteY13" fmla="*/ 4413136 h 6357136"/>
              <a:gd name="connsiteX14" fmla="*/ 1944001 w 18287642"/>
              <a:gd name="connsiteY14" fmla="*/ 5061136 h 6357136"/>
              <a:gd name="connsiteX15" fmla="*/ 1296001 w 18287642"/>
              <a:gd name="connsiteY15" fmla="*/ 5061136 h 6357136"/>
              <a:gd name="connsiteX16" fmla="*/ 1296001 w 18287642"/>
              <a:gd name="connsiteY16" fmla="*/ 4413136 h 6357136"/>
              <a:gd name="connsiteX17" fmla="*/ 648001 w 18287642"/>
              <a:gd name="connsiteY17" fmla="*/ 4413136 h 6357136"/>
              <a:gd name="connsiteX18" fmla="*/ 648001 w 18287642"/>
              <a:gd name="connsiteY18" fmla="*/ 5061136 h 6357136"/>
              <a:gd name="connsiteX19" fmla="*/ 1 w 18287642"/>
              <a:gd name="connsiteY19" fmla="*/ 5061136 h 6357136"/>
              <a:gd name="connsiteX20" fmla="*/ 1 w 18287642"/>
              <a:gd name="connsiteY20" fmla="*/ 4413136 h 6357136"/>
              <a:gd name="connsiteX21" fmla="*/ 0 w 18287642"/>
              <a:gd name="connsiteY21" fmla="*/ 4413136 h 635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287642" h="6357136">
                <a:moveTo>
                  <a:pt x="1" y="5709136"/>
                </a:moveTo>
                <a:lnTo>
                  <a:pt x="648001" y="5709136"/>
                </a:lnTo>
                <a:lnTo>
                  <a:pt x="648001" y="6357136"/>
                </a:lnTo>
                <a:lnTo>
                  <a:pt x="1" y="6357136"/>
                </a:lnTo>
                <a:close/>
                <a:moveTo>
                  <a:pt x="648001" y="5061136"/>
                </a:moveTo>
                <a:lnTo>
                  <a:pt x="1296001" y="5061136"/>
                </a:lnTo>
                <a:lnTo>
                  <a:pt x="1296001" y="5709136"/>
                </a:lnTo>
                <a:lnTo>
                  <a:pt x="648001" y="5709136"/>
                </a:lnTo>
                <a:close/>
                <a:moveTo>
                  <a:pt x="0" y="0"/>
                </a:moveTo>
                <a:lnTo>
                  <a:pt x="14344650" y="0"/>
                </a:lnTo>
                <a:lnTo>
                  <a:pt x="14344650" y="1699"/>
                </a:lnTo>
                <a:lnTo>
                  <a:pt x="18287642" y="1699"/>
                </a:lnTo>
                <a:lnTo>
                  <a:pt x="18287642" y="4413136"/>
                </a:lnTo>
                <a:lnTo>
                  <a:pt x="1944001" y="4413136"/>
                </a:lnTo>
                <a:lnTo>
                  <a:pt x="1944001" y="5061136"/>
                </a:lnTo>
                <a:lnTo>
                  <a:pt x="1296001" y="5061136"/>
                </a:lnTo>
                <a:lnTo>
                  <a:pt x="1296001" y="4413136"/>
                </a:lnTo>
                <a:lnTo>
                  <a:pt x="648001" y="4413136"/>
                </a:lnTo>
                <a:lnTo>
                  <a:pt x="648001" y="5061136"/>
                </a:lnTo>
                <a:lnTo>
                  <a:pt x="1" y="5061136"/>
                </a:lnTo>
                <a:lnTo>
                  <a:pt x="1" y="4413136"/>
                </a:lnTo>
                <a:lnTo>
                  <a:pt x="0" y="4413136"/>
                </a:lnTo>
                <a:close/>
              </a:path>
            </a:pathLst>
          </a:custGeom>
          <a:solidFill>
            <a:schemeClr val="bg1"/>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Insert a wide image</a:t>
            </a:r>
            <a:endParaRPr kumimoji="1" lang="ja-JP" altLang="en-US" dirty="0"/>
          </a:p>
        </p:txBody>
      </p:sp>
      <p:sp>
        <p:nvSpPr>
          <p:cNvPr id="7" name="テキスト プレースホルダー 12"/>
          <p:cNvSpPr>
            <a:spLocks noGrp="1"/>
          </p:cNvSpPr>
          <p:nvPr>
            <p:ph type="body" sz="quarter" idx="26" hasCustomPrompt="1"/>
          </p:nvPr>
        </p:nvSpPr>
        <p:spPr>
          <a:xfrm>
            <a:off x="0" y="6140740"/>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9" name="テキスト プレースホルダー 12"/>
          <p:cNvSpPr>
            <a:spLocks noGrp="1"/>
          </p:cNvSpPr>
          <p:nvPr>
            <p:ph type="body" sz="quarter" idx="17" hasCustomPrompt="1"/>
          </p:nvPr>
        </p:nvSpPr>
        <p:spPr>
          <a:xfrm>
            <a:off x="2390775" y="6157520"/>
            <a:ext cx="13506449" cy="882483"/>
          </a:xfrm>
        </p:spPr>
        <p:txBody>
          <a:bodyPr anchor="ctr">
            <a:noAutofit/>
          </a:bodyPr>
          <a:lstStyle>
            <a:lvl1pPr algn="ctr">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391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Images &amp; Center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正方形/長方形 10"/>
          <p:cNvSpPr/>
          <p:nvPr userDrawn="1"/>
        </p:nvSpPr>
        <p:spPr>
          <a:xfrm>
            <a:off x="6093619" y="2684464"/>
            <a:ext cx="6100763" cy="4421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2"/>
          <p:cNvSpPr>
            <a:spLocks noGrp="1"/>
          </p:cNvSpPr>
          <p:nvPr>
            <p:ph type="body" sz="quarter" idx="12" hasCustomPrompt="1"/>
          </p:nvPr>
        </p:nvSpPr>
        <p:spPr>
          <a:xfrm>
            <a:off x="2390776" y="7289077"/>
            <a:ext cx="13506449" cy="1721574"/>
          </a:xfrm>
        </p:spPr>
        <p:txBody>
          <a:bodyPr anchor="ctr">
            <a:normAutofit/>
          </a:bodyPr>
          <a:lstStyle>
            <a:lvl1pPr algn="ctr">
              <a:defRPr sz="2000" baseline="0"/>
            </a:lvl1pPr>
          </a:lstStyle>
          <a:p>
            <a:pPr lvl="0"/>
            <a:r>
              <a:rPr kumimoji="1" lang="en-US" altLang="ja-JP" dirty="0"/>
              <a:t>Text goes here</a:t>
            </a:r>
            <a:endParaRPr kumimoji="1" lang="ja-JP" altLang="en-US" dirty="0"/>
          </a:p>
        </p:txBody>
      </p:sp>
      <p:sp>
        <p:nvSpPr>
          <p:cNvPr id="27" name="図プレースホルダー 25"/>
          <p:cNvSpPr>
            <a:spLocks noGrp="1"/>
          </p:cNvSpPr>
          <p:nvPr>
            <p:ph type="pic" sz="quarter" idx="14" hasCustomPrompt="1"/>
          </p:nvPr>
        </p:nvSpPr>
        <p:spPr>
          <a:xfrm>
            <a:off x="6613389" y="353283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9" name="テキスト プレースホルダー 12"/>
          <p:cNvSpPr>
            <a:spLocks noGrp="1"/>
          </p:cNvSpPr>
          <p:nvPr>
            <p:ph type="body" sz="quarter" idx="48" hasCustomPrompt="1"/>
          </p:nvPr>
        </p:nvSpPr>
        <p:spPr>
          <a:xfrm>
            <a:off x="7353301" y="345813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0" name="図プレースホルダー 29"/>
          <p:cNvSpPr>
            <a:spLocks noGrp="1"/>
          </p:cNvSpPr>
          <p:nvPr>
            <p:ph type="pic" sz="quarter" idx="49" hasCustomPrompt="1"/>
          </p:nvPr>
        </p:nvSpPr>
        <p:spPr>
          <a:xfrm>
            <a:off x="1" y="2684462"/>
            <a:ext cx="6093616" cy="4421187"/>
          </a:xfrm>
        </p:spPr>
        <p:txBody>
          <a:bodyPr>
            <a:normAutofit/>
          </a:bodyPr>
          <a:lstStyle>
            <a:lvl1pPr>
              <a:defRPr sz="2000" baseline="0"/>
            </a:lvl1pPr>
          </a:lstStyle>
          <a:p>
            <a:r>
              <a:rPr kumimoji="1" lang="en-US" altLang="ja-JP" dirty="0"/>
              <a:t>Insert an image</a:t>
            </a:r>
            <a:endParaRPr kumimoji="1" lang="ja-JP" altLang="en-US" dirty="0"/>
          </a:p>
        </p:txBody>
      </p:sp>
      <p:sp>
        <p:nvSpPr>
          <p:cNvPr id="31" name="図プレースホルダー 29"/>
          <p:cNvSpPr>
            <a:spLocks noGrp="1"/>
          </p:cNvSpPr>
          <p:nvPr>
            <p:ph type="pic" sz="quarter" idx="50" hasCustomPrompt="1"/>
          </p:nvPr>
        </p:nvSpPr>
        <p:spPr>
          <a:xfrm>
            <a:off x="12194027" y="2684462"/>
            <a:ext cx="6093616" cy="4421187"/>
          </a:xfrm>
        </p:spPr>
        <p:txBody>
          <a:bodyPr>
            <a:normAutofit/>
          </a:bodyPr>
          <a:lstStyle>
            <a:lvl1pPr>
              <a:defRPr sz="2000"/>
            </a:lvl1pPr>
          </a:lstStyle>
          <a:p>
            <a:r>
              <a:rPr kumimoji="1" lang="en-US" altLang="ja-JP" dirty="0"/>
              <a:t>Insert an image</a:t>
            </a:r>
            <a:endParaRPr kumimoji="1" lang="ja-JP" altLang="en-US" dirty="0"/>
          </a:p>
        </p:txBody>
      </p:sp>
      <p:sp>
        <p:nvSpPr>
          <p:cNvPr id="32" name="図プレースホルダー 25"/>
          <p:cNvSpPr>
            <a:spLocks noGrp="1"/>
          </p:cNvSpPr>
          <p:nvPr>
            <p:ph type="pic" sz="quarter" idx="51" hasCustomPrompt="1"/>
          </p:nvPr>
        </p:nvSpPr>
        <p:spPr>
          <a:xfrm>
            <a:off x="6613389" y="466866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52" hasCustomPrompt="1"/>
          </p:nvPr>
        </p:nvSpPr>
        <p:spPr>
          <a:xfrm>
            <a:off x="7353301" y="459396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4" name="図プレースホルダー 25"/>
          <p:cNvSpPr>
            <a:spLocks noGrp="1"/>
          </p:cNvSpPr>
          <p:nvPr>
            <p:ph type="pic" sz="quarter" idx="53" hasCustomPrompt="1"/>
          </p:nvPr>
        </p:nvSpPr>
        <p:spPr>
          <a:xfrm>
            <a:off x="6613389" y="5804494"/>
            <a:ext cx="618989" cy="618989"/>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5" name="テキスト プレースホルダー 12"/>
          <p:cNvSpPr>
            <a:spLocks noGrp="1"/>
          </p:cNvSpPr>
          <p:nvPr>
            <p:ph type="body" sz="quarter" idx="54" hasCustomPrompt="1"/>
          </p:nvPr>
        </p:nvSpPr>
        <p:spPr>
          <a:xfrm>
            <a:off x="7353301" y="5729791"/>
            <a:ext cx="4313806" cy="747032"/>
          </a:xfrm>
        </p:spPr>
        <p:txBody>
          <a:bodyPr anchor="ctr">
            <a:noAutofit/>
          </a:bodyPr>
          <a:lstStyle>
            <a:lvl1pPr algn="l">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86174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enter Phon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2" hasCustomPrompt="1"/>
          </p:nvPr>
        </p:nvSpPr>
        <p:spPr>
          <a:xfrm>
            <a:off x="1947003" y="3713114"/>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1388278" y="3776058"/>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1388278" y="2786737"/>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945558"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945558"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1388278" y="7001529"/>
            <a:ext cx="5030709"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1388278" y="6012208"/>
            <a:ext cx="5030709"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pic>
        <p:nvPicPr>
          <p:cNvPr id="43" name="図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1603" y="2228602"/>
            <a:ext cx="3583638" cy="7322170"/>
          </a:xfrm>
          <a:prstGeom prst="rect">
            <a:avLst/>
          </a:prstGeom>
          <a:effectLst/>
        </p:spPr>
      </p:pic>
      <p:sp>
        <p:nvSpPr>
          <p:cNvPr id="44" name="図プレースホルダー 2"/>
          <p:cNvSpPr>
            <a:spLocks noGrp="1"/>
          </p:cNvSpPr>
          <p:nvPr>
            <p:ph type="pic" sz="quarter" idx="25" hasCustomPrompt="1"/>
          </p:nvPr>
        </p:nvSpPr>
        <p:spPr>
          <a:xfrm>
            <a:off x="7642859" y="3165437"/>
            <a:ext cx="3055621" cy="5483263"/>
          </a:xfrm>
        </p:spPr>
        <p:txBody>
          <a:bodyPr>
            <a:normAutofit/>
          </a:bodyPr>
          <a:lstStyle>
            <a:lvl1pPr>
              <a:defRPr sz="2000"/>
            </a:lvl1pPr>
          </a:lstStyle>
          <a:p>
            <a:r>
              <a:rPr kumimoji="1" lang="en-US" altLang="ja-JP" dirty="0"/>
              <a:t>Add an image</a:t>
            </a:r>
            <a:endParaRPr kumimoji="1" lang="ja-JP" altLang="en-US" dirty="0"/>
          </a:p>
        </p:txBody>
      </p:sp>
      <p:sp>
        <p:nvSpPr>
          <p:cNvPr id="45"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Tree>
    <p:extLst>
      <p:ext uri="{BB962C8B-B14F-4D97-AF65-F5344CB8AC3E}">
        <p14:creationId xmlns:p14="http://schemas.microsoft.com/office/powerpoint/2010/main" val="2194132972"/>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nter Image &amp; 4 Icons, Headings, Descriptio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2" name="図プレースホルダー 5"/>
          <p:cNvSpPr>
            <a:spLocks noGrp="1"/>
          </p:cNvSpPr>
          <p:nvPr>
            <p:ph type="pic" sz="quarter" idx="15" hasCustomPrompt="1"/>
          </p:nvPr>
        </p:nvSpPr>
        <p:spPr>
          <a:xfrm>
            <a:off x="6126646" y="1944914"/>
            <a:ext cx="6069156" cy="8340499"/>
          </a:xfrm>
          <a:solidFill>
            <a:schemeClr val="bg1"/>
          </a:solidFill>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2" hasCustomPrompt="1"/>
          </p:nvPr>
        </p:nvSpPr>
        <p:spPr>
          <a:xfrm>
            <a:off x="1947003" y="3713114"/>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4" name="テキスト プレースホルダー 12"/>
          <p:cNvSpPr>
            <a:spLocks noGrp="1"/>
          </p:cNvSpPr>
          <p:nvPr>
            <p:ph type="body" sz="quarter" idx="13" hasCustomPrompt="1"/>
          </p:nvPr>
        </p:nvSpPr>
        <p:spPr>
          <a:xfrm>
            <a:off x="1947003" y="2723793"/>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正方形/長方形 24"/>
          <p:cNvSpPr/>
          <p:nvPr userDrawn="1"/>
        </p:nvSpPr>
        <p:spPr>
          <a:xfrm>
            <a:off x="2057954" y="34889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4"/>
          <p:cNvSpPr/>
          <p:nvPr userDrawn="1"/>
        </p:nvSpPr>
        <p:spPr>
          <a:xfrm>
            <a:off x="626586" y="2919886"/>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図プレースホルダー 25"/>
          <p:cNvSpPr>
            <a:spLocks noGrp="1"/>
          </p:cNvSpPr>
          <p:nvPr>
            <p:ph type="pic" sz="quarter" idx="14" hasCustomPrompt="1"/>
          </p:nvPr>
        </p:nvSpPr>
        <p:spPr>
          <a:xfrm>
            <a:off x="879843" y="317395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8" name="テキスト プレースホルダー 12"/>
          <p:cNvSpPr>
            <a:spLocks noGrp="1"/>
          </p:cNvSpPr>
          <p:nvPr>
            <p:ph type="body" sz="quarter" idx="16" hasCustomPrompt="1"/>
          </p:nvPr>
        </p:nvSpPr>
        <p:spPr>
          <a:xfrm>
            <a:off x="12168390" y="3776058"/>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29" name="テキスト プレースホルダー 12"/>
          <p:cNvSpPr>
            <a:spLocks noGrp="1"/>
          </p:cNvSpPr>
          <p:nvPr>
            <p:ph type="body" sz="quarter" idx="17" hasCustomPrompt="1"/>
          </p:nvPr>
        </p:nvSpPr>
        <p:spPr>
          <a:xfrm>
            <a:off x="12168390" y="2786737"/>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0" name="正方形/長方形 29"/>
          <p:cNvSpPr/>
          <p:nvPr userDrawn="1"/>
        </p:nvSpPr>
        <p:spPr>
          <a:xfrm>
            <a:off x="14460991" y="355190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円/楕円 4"/>
          <p:cNvSpPr/>
          <p:nvPr userDrawn="1"/>
        </p:nvSpPr>
        <p:spPr>
          <a:xfrm>
            <a:off x="16542148" y="298283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25"/>
          <p:cNvSpPr>
            <a:spLocks noGrp="1"/>
          </p:cNvSpPr>
          <p:nvPr>
            <p:ph type="pic" sz="quarter" idx="18" hasCustomPrompt="1"/>
          </p:nvPr>
        </p:nvSpPr>
        <p:spPr>
          <a:xfrm>
            <a:off x="16795405" y="323690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3" name="テキスト プレースホルダー 12"/>
          <p:cNvSpPr>
            <a:spLocks noGrp="1"/>
          </p:cNvSpPr>
          <p:nvPr>
            <p:ph type="body" sz="quarter" idx="19" hasCustomPrompt="1"/>
          </p:nvPr>
        </p:nvSpPr>
        <p:spPr>
          <a:xfrm>
            <a:off x="1947003" y="7001529"/>
            <a:ext cx="4250597"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20" hasCustomPrompt="1"/>
          </p:nvPr>
        </p:nvSpPr>
        <p:spPr>
          <a:xfrm>
            <a:off x="1947003" y="6012208"/>
            <a:ext cx="4250597"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2057954" y="677737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
          <p:cNvSpPr/>
          <p:nvPr userDrawn="1"/>
        </p:nvSpPr>
        <p:spPr>
          <a:xfrm>
            <a:off x="626586" y="6208301"/>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図プレースホルダー 25"/>
          <p:cNvSpPr>
            <a:spLocks noGrp="1"/>
          </p:cNvSpPr>
          <p:nvPr>
            <p:ph type="pic" sz="quarter" idx="21" hasCustomPrompt="1"/>
          </p:nvPr>
        </p:nvSpPr>
        <p:spPr>
          <a:xfrm>
            <a:off x="879843"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8" name="テキスト プレースホルダー 12"/>
          <p:cNvSpPr>
            <a:spLocks noGrp="1"/>
          </p:cNvSpPr>
          <p:nvPr>
            <p:ph type="body" sz="quarter" idx="22" hasCustomPrompt="1"/>
          </p:nvPr>
        </p:nvSpPr>
        <p:spPr>
          <a:xfrm>
            <a:off x="12168390" y="7001529"/>
            <a:ext cx="4250597" cy="2056805"/>
          </a:xfrm>
        </p:spPr>
        <p:txBody>
          <a:bodyPr>
            <a:normAutofit/>
          </a:bodyPr>
          <a:lstStyle>
            <a:lvl1pPr algn="r">
              <a:defRPr sz="2000" baseline="0"/>
            </a:lvl1pPr>
          </a:lstStyle>
          <a:p>
            <a:pPr lvl="0"/>
            <a:r>
              <a:rPr kumimoji="1" lang="en-US" altLang="ja-JP" dirty="0"/>
              <a:t>Text goes here</a:t>
            </a:r>
            <a:endParaRPr kumimoji="1" lang="ja-JP" altLang="en-US" dirty="0"/>
          </a:p>
        </p:txBody>
      </p:sp>
      <p:sp>
        <p:nvSpPr>
          <p:cNvPr id="39" name="テキスト プレースホルダー 12"/>
          <p:cNvSpPr>
            <a:spLocks noGrp="1"/>
          </p:cNvSpPr>
          <p:nvPr>
            <p:ph type="body" sz="quarter" idx="23" hasCustomPrompt="1"/>
          </p:nvPr>
        </p:nvSpPr>
        <p:spPr>
          <a:xfrm>
            <a:off x="12168390" y="6012208"/>
            <a:ext cx="4250597"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正方形/長方形 39"/>
          <p:cNvSpPr/>
          <p:nvPr userDrawn="1"/>
        </p:nvSpPr>
        <p:spPr>
          <a:xfrm>
            <a:off x="14460991" y="6777374"/>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1" name="円/楕円 4"/>
          <p:cNvSpPr/>
          <p:nvPr userDrawn="1"/>
        </p:nvSpPr>
        <p:spPr>
          <a:xfrm>
            <a:off x="16542148" y="62083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25"/>
          <p:cNvSpPr>
            <a:spLocks noGrp="1"/>
          </p:cNvSpPr>
          <p:nvPr>
            <p:ph type="pic" sz="quarter" idx="24" hasCustomPrompt="1"/>
          </p:nvPr>
        </p:nvSpPr>
        <p:spPr>
          <a:xfrm>
            <a:off x="16795405" y="646237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94341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Heading &amp;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3200400" y="4698914"/>
            <a:ext cx="11887200"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3200400" y="3578967"/>
            <a:ext cx="11887200"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3311352" y="4416703"/>
            <a:ext cx="120942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579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図プレースホルダー 32"/>
          <p:cNvSpPr>
            <a:spLocks noGrp="1"/>
          </p:cNvSpPr>
          <p:nvPr>
            <p:ph type="pic" sz="quarter" idx="13" hasCustomPrompt="1"/>
          </p:nvPr>
        </p:nvSpPr>
        <p:spPr>
          <a:xfrm>
            <a:off x="8513005" y="2520949"/>
            <a:ext cx="9776571" cy="3957682"/>
          </a:xfrm>
          <a:custGeom>
            <a:avLst/>
            <a:gdLst>
              <a:gd name="connsiteX0" fmla="*/ 0 w 9776571"/>
              <a:gd name="connsiteY0" fmla="*/ 45 h 3957682"/>
              <a:gd name="connsiteX1" fmla="*/ 648000 w 9776571"/>
              <a:gd name="connsiteY1" fmla="*/ 45 h 3957682"/>
              <a:gd name="connsiteX2" fmla="*/ 648000 w 9776571"/>
              <a:gd name="connsiteY2" fmla="*/ 648045 h 3957682"/>
              <a:gd name="connsiteX3" fmla="*/ 1294067 w 9776571"/>
              <a:gd name="connsiteY3" fmla="*/ 648045 h 3957682"/>
              <a:gd name="connsiteX4" fmla="*/ 1294067 w 9776571"/>
              <a:gd name="connsiteY4" fmla="*/ 1296045 h 3957682"/>
              <a:gd name="connsiteX5" fmla="*/ 646067 w 9776571"/>
              <a:gd name="connsiteY5" fmla="*/ 1296045 h 3957682"/>
              <a:gd name="connsiteX6" fmla="*/ 646067 w 9776571"/>
              <a:gd name="connsiteY6" fmla="*/ 648045 h 3957682"/>
              <a:gd name="connsiteX7" fmla="*/ 0 w 9776571"/>
              <a:gd name="connsiteY7" fmla="*/ 648045 h 3957682"/>
              <a:gd name="connsiteX8" fmla="*/ 5685585 w 9776571"/>
              <a:gd name="connsiteY8" fmla="*/ 0 h 3957682"/>
              <a:gd name="connsiteX9" fmla="*/ 9776571 w 9776571"/>
              <a:gd name="connsiteY9" fmla="*/ 0 h 3957682"/>
              <a:gd name="connsiteX10" fmla="*/ 9776571 w 9776571"/>
              <a:gd name="connsiteY10" fmla="*/ 3957638 h 3957682"/>
              <a:gd name="connsiteX11" fmla="*/ 9735449 w 9776571"/>
              <a:gd name="connsiteY11" fmla="*/ 3957638 h 3957682"/>
              <a:gd name="connsiteX12" fmla="*/ 9735449 w 9776571"/>
              <a:gd name="connsiteY12" fmla="*/ 3957682 h 3957682"/>
              <a:gd name="connsiteX13" fmla="*/ 1942067 w 9776571"/>
              <a:gd name="connsiteY13" fmla="*/ 3957682 h 3957682"/>
              <a:gd name="connsiteX14" fmla="*/ 1942067 w 9776571"/>
              <a:gd name="connsiteY14" fmla="*/ 1944045 h 3957682"/>
              <a:gd name="connsiteX15" fmla="*/ 1294067 w 9776571"/>
              <a:gd name="connsiteY15" fmla="*/ 1944045 h 3957682"/>
              <a:gd name="connsiteX16" fmla="*/ 1294067 w 9776571"/>
              <a:gd name="connsiteY16" fmla="*/ 1296045 h 3957682"/>
              <a:gd name="connsiteX17" fmla="*/ 1942067 w 9776571"/>
              <a:gd name="connsiteY17" fmla="*/ 1296045 h 3957682"/>
              <a:gd name="connsiteX18" fmla="*/ 1942067 w 9776571"/>
              <a:gd name="connsiteY18" fmla="*/ 648045 h 3957682"/>
              <a:gd name="connsiteX19" fmla="*/ 1294067 w 9776571"/>
              <a:gd name="connsiteY19" fmla="*/ 648045 h 3957682"/>
              <a:gd name="connsiteX20" fmla="*/ 1294067 w 9776571"/>
              <a:gd name="connsiteY20" fmla="*/ 45 h 3957682"/>
              <a:gd name="connsiteX21" fmla="*/ 1942067 w 9776571"/>
              <a:gd name="connsiteY21" fmla="*/ 45 h 3957682"/>
              <a:gd name="connsiteX22" fmla="*/ 5685585 w 9776571"/>
              <a:gd name="connsiteY22" fmla="*/ 45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1" h="3957682">
                <a:moveTo>
                  <a:pt x="0" y="45"/>
                </a:moveTo>
                <a:lnTo>
                  <a:pt x="648000" y="45"/>
                </a:lnTo>
                <a:lnTo>
                  <a:pt x="648000" y="648045"/>
                </a:lnTo>
                <a:lnTo>
                  <a:pt x="1294067" y="648045"/>
                </a:lnTo>
                <a:lnTo>
                  <a:pt x="1294067" y="1296045"/>
                </a:lnTo>
                <a:lnTo>
                  <a:pt x="646067" y="1296045"/>
                </a:lnTo>
                <a:lnTo>
                  <a:pt x="646067" y="648045"/>
                </a:lnTo>
                <a:lnTo>
                  <a:pt x="0" y="648045"/>
                </a:lnTo>
                <a:close/>
                <a:moveTo>
                  <a:pt x="5685585" y="0"/>
                </a:moveTo>
                <a:lnTo>
                  <a:pt x="9776571" y="0"/>
                </a:lnTo>
                <a:lnTo>
                  <a:pt x="9776571" y="3957638"/>
                </a:lnTo>
                <a:lnTo>
                  <a:pt x="9735449" y="3957638"/>
                </a:lnTo>
                <a:lnTo>
                  <a:pt x="9735449" y="3957682"/>
                </a:lnTo>
                <a:lnTo>
                  <a:pt x="1942067" y="3957682"/>
                </a:lnTo>
                <a:lnTo>
                  <a:pt x="1942067" y="1944045"/>
                </a:lnTo>
                <a:lnTo>
                  <a:pt x="1294067" y="1944045"/>
                </a:lnTo>
                <a:lnTo>
                  <a:pt x="1294067" y="1296045"/>
                </a:lnTo>
                <a:lnTo>
                  <a:pt x="1942067" y="1296045"/>
                </a:lnTo>
                <a:lnTo>
                  <a:pt x="1942067" y="648045"/>
                </a:lnTo>
                <a:lnTo>
                  <a:pt x="1294067" y="648045"/>
                </a:lnTo>
                <a:lnTo>
                  <a:pt x="1294067" y="45"/>
                </a:lnTo>
                <a:lnTo>
                  <a:pt x="1942067" y="45"/>
                </a:lnTo>
                <a:lnTo>
                  <a:pt x="5685585" y="45"/>
                </a:lnTo>
                <a:close/>
              </a:path>
            </a:pathLst>
          </a:custGeom>
          <a:solidFill>
            <a:schemeClr val="accent2">
              <a:lumMod val="20000"/>
              <a:lumOff val="80000"/>
            </a:schemeClr>
          </a:solidFill>
        </p:spPr>
        <p:txBody>
          <a:bodyPr wrap="square">
            <a:noAutofit/>
          </a:bodyPr>
          <a:lstStyle>
            <a:lvl1pPr>
              <a:defRPr sz="1800"/>
            </a:lvl1pPr>
          </a:lstStyle>
          <a:p>
            <a:r>
              <a:rPr kumimoji="1" lang="en-US" altLang="ja-JP" dirty="0"/>
              <a:t>                      Insert an image</a:t>
            </a:r>
            <a:endParaRPr kumimoji="1" lang="ja-JP" altLang="en-US" dirty="0"/>
          </a:p>
        </p:txBody>
      </p:sp>
      <p:sp>
        <p:nvSpPr>
          <p:cNvPr id="34" name="図プレースホルダー 33"/>
          <p:cNvSpPr>
            <a:spLocks noGrp="1"/>
          </p:cNvSpPr>
          <p:nvPr>
            <p:ph type="pic" sz="quarter" idx="16" hasCustomPrompt="1"/>
          </p:nvPr>
        </p:nvSpPr>
        <p:spPr>
          <a:xfrm>
            <a:off x="-1" y="2520949"/>
            <a:ext cx="9776572" cy="3957682"/>
          </a:xfrm>
          <a:custGeom>
            <a:avLst/>
            <a:gdLst>
              <a:gd name="connsiteX0" fmla="*/ 9128572 w 9776572"/>
              <a:gd name="connsiteY0" fmla="*/ 3309682 h 3957682"/>
              <a:gd name="connsiteX1" fmla="*/ 9776572 w 9776572"/>
              <a:gd name="connsiteY1" fmla="*/ 3309682 h 3957682"/>
              <a:gd name="connsiteX2" fmla="*/ 9776572 w 9776572"/>
              <a:gd name="connsiteY2" fmla="*/ 3957682 h 3957682"/>
              <a:gd name="connsiteX3" fmla="*/ 9128572 w 9776572"/>
              <a:gd name="connsiteY3" fmla="*/ 3957682 h 3957682"/>
              <a:gd name="connsiteX4" fmla="*/ 8480572 w 9776572"/>
              <a:gd name="connsiteY4" fmla="*/ 2661682 h 3957682"/>
              <a:gd name="connsiteX5" fmla="*/ 9128572 w 9776572"/>
              <a:gd name="connsiteY5" fmla="*/ 2661682 h 3957682"/>
              <a:gd name="connsiteX6" fmla="*/ 9128572 w 9776572"/>
              <a:gd name="connsiteY6" fmla="*/ 3309682 h 3957682"/>
              <a:gd name="connsiteX7" fmla="*/ 8480572 w 9776572"/>
              <a:gd name="connsiteY7" fmla="*/ 3309682 h 3957682"/>
              <a:gd name="connsiteX8" fmla="*/ 0 w 9776572"/>
              <a:gd name="connsiteY8" fmla="*/ 0 h 3957682"/>
              <a:gd name="connsiteX9" fmla="*/ 4090987 w 9776572"/>
              <a:gd name="connsiteY9" fmla="*/ 0 h 3957682"/>
              <a:gd name="connsiteX10" fmla="*/ 4090987 w 9776572"/>
              <a:gd name="connsiteY10" fmla="*/ 45 h 3957682"/>
              <a:gd name="connsiteX11" fmla="*/ 7832572 w 9776572"/>
              <a:gd name="connsiteY11" fmla="*/ 45 h 3957682"/>
              <a:gd name="connsiteX12" fmla="*/ 7832572 w 9776572"/>
              <a:gd name="connsiteY12" fmla="*/ 2012050 h 3957682"/>
              <a:gd name="connsiteX13" fmla="*/ 8480572 w 9776572"/>
              <a:gd name="connsiteY13" fmla="*/ 2012050 h 3957682"/>
              <a:gd name="connsiteX14" fmla="*/ 8480572 w 9776572"/>
              <a:gd name="connsiteY14" fmla="*/ 2660050 h 3957682"/>
              <a:gd name="connsiteX15" fmla="*/ 7832572 w 9776572"/>
              <a:gd name="connsiteY15" fmla="*/ 2660050 h 3957682"/>
              <a:gd name="connsiteX16" fmla="*/ 7832572 w 9776572"/>
              <a:gd name="connsiteY16" fmla="*/ 3309682 h 3957682"/>
              <a:gd name="connsiteX17" fmla="*/ 8480572 w 9776572"/>
              <a:gd name="connsiteY17" fmla="*/ 3309682 h 3957682"/>
              <a:gd name="connsiteX18" fmla="*/ 8480572 w 9776572"/>
              <a:gd name="connsiteY18" fmla="*/ 3957682 h 3957682"/>
              <a:gd name="connsiteX19" fmla="*/ 7832572 w 9776572"/>
              <a:gd name="connsiteY19" fmla="*/ 3957682 h 3957682"/>
              <a:gd name="connsiteX20" fmla="*/ 39189 w 9776572"/>
              <a:gd name="connsiteY20" fmla="*/ 3957682 h 3957682"/>
              <a:gd name="connsiteX21" fmla="*/ 39189 w 9776572"/>
              <a:gd name="connsiteY21" fmla="*/ 3957638 h 3957682"/>
              <a:gd name="connsiteX22" fmla="*/ 0 w 9776572"/>
              <a:gd name="connsiteY22" fmla="*/ 3957638 h 39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76572" h="3957682">
                <a:moveTo>
                  <a:pt x="9128572" y="3309682"/>
                </a:moveTo>
                <a:lnTo>
                  <a:pt x="9776572" y="3309682"/>
                </a:lnTo>
                <a:lnTo>
                  <a:pt x="9776572" y="3957682"/>
                </a:lnTo>
                <a:lnTo>
                  <a:pt x="9128572" y="3957682"/>
                </a:lnTo>
                <a:close/>
                <a:moveTo>
                  <a:pt x="8480572" y="2661682"/>
                </a:moveTo>
                <a:lnTo>
                  <a:pt x="9128572" y="2661682"/>
                </a:lnTo>
                <a:lnTo>
                  <a:pt x="9128572" y="3309682"/>
                </a:lnTo>
                <a:lnTo>
                  <a:pt x="8480572" y="3309682"/>
                </a:lnTo>
                <a:close/>
                <a:moveTo>
                  <a:pt x="0" y="0"/>
                </a:moveTo>
                <a:lnTo>
                  <a:pt x="4090987" y="0"/>
                </a:lnTo>
                <a:lnTo>
                  <a:pt x="4090987" y="45"/>
                </a:lnTo>
                <a:lnTo>
                  <a:pt x="7832572" y="45"/>
                </a:lnTo>
                <a:lnTo>
                  <a:pt x="7832572" y="2012050"/>
                </a:lnTo>
                <a:lnTo>
                  <a:pt x="8480572" y="2012050"/>
                </a:lnTo>
                <a:lnTo>
                  <a:pt x="8480572" y="2660050"/>
                </a:lnTo>
                <a:lnTo>
                  <a:pt x="7832572" y="2660050"/>
                </a:lnTo>
                <a:lnTo>
                  <a:pt x="7832572" y="3309682"/>
                </a:lnTo>
                <a:lnTo>
                  <a:pt x="8480572" y="3309682"/>
                </a:lnTo>
                <a:lnTo>
                  <a:pt x="8480572" y="3957682"/>
                </a:lnTo>
                <a:lnTo>
                  <a:pt x="7832572" y="3957682"/>
                </a:lnTo>
                <a:lnTo>
                  <a:pt x="39189" y="3957682"/>
                </a:lnTo>
                <a:lnTo>
                  <a:pt x="39189" y="3957638"/>
                </a:lnTo>
                <a:lnTo>
                  <a:pt x="0" y="3957638"/>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Insert an image</a:t>
            </a:r>
            <a:endParaRPr kumimoji="1" lang="ja-JP" altLang="en-US" dirty="0"/>
          </a:p>
        </p:txBody>
      </p:sp>
      <p:sp>
        <p:nvSpPr>
          <p:cNvPr id="24" name="テキスト プレースホルダー 12"/>
          <p:cNvSpPr>
            <a:spLocks noGrp="1"/>
          </p:cNvSpPr>
          <p:nvPr>
            <p:ph type="body" sz="quarter" idx="12" hasCustomPrompt="1"/>
          </p:nvPr>
        </p:nvSpPr>
        <p:spPr>
          <a:xfrm>
            <a:off x="1351485"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1351485"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456909" y="741881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2"/>
          <p:cNvSpPr>
            <a:spLocks noGrp="1"/>
          </p:cNvSpPr>
          <p:nvPr>
            <p:ph type="body" sz="quarter" idx="18" hasCustomPrompt="1"/>
          </p:nvPr>
        </p:nvSpPr>
        <p:spPr>
          <a:xfrm>
            <a:off x="10408210" y="7642973"/>
            <a:ext cx="6400609" cy="1716691"/>
          </a:xfrm>
        </p:spPr>
        <p:txBody>
          <a:bodyPr>
            <a:normAutofit/>
          </a:bodyPr>
          <a:lstStyle>
            <a:lvl1pPr algn="l">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9" hasCustomPrompt="1"/>
          </p:nvPr>
        </p:nvSpPr>
        <p:spPr>
          <a:xfrm>
            <a:off x="10408210" y="6701778"/>
            <a:ext cx="6400609"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10513634" y="7418818"/>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14063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Headings &amp; Texts -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4" name="テキスト プレースホルダー 12"/>
          <p:cNvSpPr>
            <a:spLocks noGrp="1"/>
          </p:cNvSpPr>
          <p:nvPr>
            <p:ph type="body" sz="quarter" idx="12" hasCustomPrompt="1"/>
          </p:nvPr>
        </p:nvSpPr>
        <p:spPr>
          <a:xfrm>
            <a:off x="6057900" y="3646421"/>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17" hasCustomPrompt="1"/>
          </p:nvPr>
        </p:nvSpPr>
        <p:spPr>
          <a:xfrm>
            <a:off x="6057900" y="2705226"/>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6163324" y="342226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64"/>
          <p:cNvSpPr>
            <a:spLocks noGrp="1"/>
          </p:cNvSpPr>
          <p:nvPr>
            <p:ph type="pic" sz="quarter" idx="43" hasCustomPrompt="1"/>
          </p:nvPr>
        </p:nvSpPr>
        <p:spPr>
          <a:xfrm>
            <a:off x="2857481" y="2578957"/>
            <a:ext cx="2888231" cy="2886903"/>
          </a:xfrm>
          <a:solidFill>
            <a:schemeClr val="accent1">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
        <p:nvSpPr>
          <p:cNvPr id="18" name="テキスト プレースホルダー 12"/>
          <p:cNvSpPr>
            <a:spLocks noGrp="1"/>
          </p:cNvSpPr>
          <p:nvPr>
            <p:ph type="body" sz="quarter" idx="44" hasCustomPrompt="1"/>
          </p:nvPr>
        </p:nvSpPr>
        <p:spPr>
          <a:xfrm>
            <a:off x="6057900" y="7054075"/>
            <a:ext cx="8877300"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45" hasCustomPrompt="1"/>
          </p:nvPr>
        </p:nvSpPr>
        <p:spPr>
          <a:xfrm>
            <a:off x="6057900" y="6112880"/>
            <a:ext cx="8877300"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6163324" y="6829920"/>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64"/>
          <p:cNvSpPr>
            <a:spLocks noGrp="1"/>
          </p:cNvSpPr>
          <p:nvPr>
            <p:ph type="pic" sz="quarter" idx="46" hasCustomPrompt="1"/>
          </p:nvPr>
        </p:nvSpPr>
        <p:spPr>
          <a:xfrm>
            <a:off x="2857481" y="5986611"/>
            <a:ext cx="2888231" cy="2886903"/>
          </a:xfrm>
          <a:solidFill>
            <a:schemeClr val="accent2">
              <a:lumMod val="20000"/>
              <a:lumOff val="80000"/>
            </a:schemeClr>
          </a:solidFill>
          <a:ln w="57150">
            <a:solidFill>
              <a:schemeClr val="bg1"/>
            </a:solidFill>
          </a:ln>
          <a:effectLst>
            <a:outerShdw sx="102000" sy="102000" algn="ctr" rotWithShape="0">
              <a:prstClr val="black">
                <a:alpha val="15000"/>
              </a:prstClr>
            </a:outerShdw>
          </a:effectLst>
        </p:spPr>
        <p:txBody>
          <a:bodyPr/>
          <a:lstStyle>
            <a:lvl1pPr>
              <a:defRPr sz="1800"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170444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ide Image &amp; Mobole Pho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図プレースホルダー 12"/>
          <p:cNvSpPr>
            <a:spLocks noGrp="1"/>
          </p:cNvSpPr>
          <p:nvPr>
            <p:ph type="pic" sz="quarter" idx="23" hasCustomPrompt="1"/>
          </p:nvPr>
        </p:nvSpPr>
        <p:spPr>
          <a:xfrm>
            <a:off x="0" y="2895601"/>
            <a:ext cx="18287642" cy="6359589"/>
          </a:xfrm>
          <a:custGeom>
            <a:avLst/>
            <a:gdLst>
              <a:gd name="connsiteX0" fmla="*/ 1 w 18287642"/>
              <a:gd name="connsiteY0" fmla="*/ 5711589 h 6359589"/>
              <a:gd name="connsiteX1" fmla="*/ 648001 w 18287642"/>
              <a:gd name="connsiteY1" fmla="*/ 5711589 h 6359589"/>
              <a:gd name="connsiteX2" fmla="*/ 648001 w 18287642"/>
              <a:gd name="connsiteY2" fmla="*/ 6359589 h 6359589"/>
              <a:gd name="connsiteX3" fmla="*/ 1 w 18287642"/>
              <a:gd name="connsiteY3" fmla="*/ 6359589 h 6359589"/>
              <a:gd name="connsiteX4" fmla="*/ 648001 w 18287642"/>
              <a:gd name="connsiteY4" fmla="*/ 5063589 h 6359589"/>
              <a:gd name="connsiteX5" fmla="*/ 1296001 w 18287642"/>
              <a:gd name="connsiteY5" fmla="*/ 5063589 h 6359589"/>
              <a:gd name="connsiteX6" fmla="*/ 1296001 w 18287642"/>
              <a:gd name="connsiteY6" fmla="*/ 5711589 h 6359589"/>
              <a:gd name="connsiteX7" fmla="*/ 648001 w 18287642"/>
              <a:gd name="connsiteY7" fmla="*/ 5711589 h 6359589"/>
              <a:gd name="connsiteX8" fmla="*/ 16343642 w 18287642"/>
              <a:gd name="connsiteY8" fmla="*/ 0 h 6359589"/>
              <a:gd name="connsiteX9" fmla="*/ 16991642 w 18287642"/>
              <a:gd name="connsiteY9" fmla="*/ 0 h 6359589"/>
              <a:gd name="connsiteX10" fmla="*/ 16991642 w 18287642"/>
              <a:gd name="connsiteY10" fmla="*/ 2453 h 6359589"/>
              <a:gd name="connsiteX11" fmla="*/ 18287642 w 18287642"/>
              <a:gd name="connsiteY11" fmla="*/ 2453 h 6359589"/>
              <a:gd name="connsiteX12" fmla="*/ 18287642 w 18287642"/>
              <a:gd name="connsiteY12" fmla="*/ 4415589 h 6359589"/>
              <a:gd name="connsiteX13" fmla="*/ 1944001 w 18287642"/>
              <a:gd name="connsiteY13" fmla="*/ 4415589 h 6359589"/>
              <a:gd name="connsiteX14" fmla="*/ 1944001 w 18287642"/>
              <a:gd name="connsiteY14" fmla="*/ 5063589 h 6359589"/>
              <a:gd name="connsiteX15" fmla="*/ 1296001 w 18287642"/>
              <a:gd name="connsiteY15" fmla="*/ 5063589 h 6359589"/>
              <a:gd name="connsiteX16" fmla="*/ 1296001 w 18287642"/>
              <a:gd name="connsiteY16" fmla="*/ 4415589 h 6359589"/>
              <a:gd name="connsiteX17" fmla="*/ 648001 w 18287642"/>
              <a:gd name="connsiteY17" fmla="*/ 4415589 h 6359589"/>
              <a:gd name="connsiteX18" fmla="*/ 648001 w 18287642"/>
              <a:gd name="connsiteY18" fmla="*/ 5063589 h 6359589"/>
              <a:gd name="connsiteX19" fmla="*/ 1 w 18287642"/>
              <a:gd name="connsiteY19" fmla="*/ 5063589 h 6359589"/>
              <a:gd name="connsiteX20" fmla="*/ 1 w 18287642"/>
              <a:gd name="connsiteY20" fmla="*/ 4415589 h 6359589"/>
              <a:gd name="connsiteX21" fmla="*/ 0 w 18287642"/>
              <a:gd name="connsiteY21" fmla="*/ 4415589 h 6359589"/>
              <a:gd name="connsiteX22" fmla="*/ 0 w 18287642"/>
              <a:gd name="connsiteY22" fmla="*/ 2453 h 6359589"/>
              <a:gd name="connsiteX23" fmla="*/ 16343642 w 18287642"/>
              <a:gd name="connsiteY23" fmla="*/ 2453 h 63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287642" h="6359589">
                <a:moveTo>
                  <a:pt x="1" y="5711589"/>
                </a:moveTo>
                <a:lnTo>
                  <a:pt x="648001" y="5711589"/>
                </a:lnTo>
                <a:lnTo>
                  <a:pt x="648001" y="6359589"/>
                </a:lnTo>
                <a:lnTo>
                  <a:pt x="1" y="6359589"/>
                </a:lnTo>
                <a:close/>
                <a:moveTo>
                  <a:pt x="648001" y="5063589"/>
                </a:moveTo>
                <a:lnTo>
                  <a:pt x="1296001" y="5063589"/>
                </a:lnTo>
                <a:lnTo>
                  <a:pt x="1296001" y="5711589"/>
                </a:lnTo>
                <a:lnTo>
                  <a:pt x="648001" y="5711589"/>
                </a:lnTo>
                <a:close/>
                <a:moveTo>
                  <a:pt x="16343642" y="0"/>
                </a:moveTo>
                <a:lnTo>
                  <a:pt x="16991642" y="0"/>
                </a:lnTo>
                <a:lnTo>
                  <a:pt x="16991642" y="2453"/>
                </a:lnTo>
                <a:lnTo>
                  <a:pt x="18287642" y="2453"/>
                </a:lnTo>
                <a:lnTo>
                  <a:pt x="18287642" y="4415589"/>
                </a:lnTo>
                <a:lnTo>
                  <a:pt x="1944001" y="4415589"/>
                </a:lnTo>
                <a:lnTo>
                  <a:pt x="1944001" y="5063589"/>
                </a:lnTo>
                <a:lnTo>
                  <a:pt x="1296001" y="5063589"/>
                </a:lnTo>
                <a:lnTo>
                  <a:pt x="1296001" y="4415589"/>
                </a:lnTo>
                <a:lnTo>
                  <a:pt x="648001" y="4415589"/>
                </a:lnTo>
                <a:lnTo>
                  <a:pt x="648001" y="5063589"/>
                </a:lnTo>
                <a:lnTo>
                  <a:pt x="1" y="5063589"/>
                </a:lnTo>
                <a:lnTo>
                  <a:pt x="1" y="4415589"/>
                </a:lnTo>
                <a:lnTo>
                  <a:pt x="0" y="4415589"/>
                </a:lnTo>
                <a:lnTo>
                  <a:pt x="0" y="2453"/>
                </a:lnTo>
                <a:lnTo>
                  <a:pt x="16343642" y="2453"/>
                </a:lnTo>
                <a:close/>
              </a:path>
            </a:pathLst>
          </a:custGeom>
          <a:solidFill>
            <a:schemeClr val="accent1">
              <a:lumMod val="20000"/>
              <a:lumOff val="80000"/>
            </a:schemeClr>
          </a:solidFill>
        </p:spPr>
        <p:txBody>
          <a:bodyPr wrap="square">
            <a:noAutofit/>
          </a:bodyPr>
          <a:lstStyle>
            <a:lvl1pPr>
              <a:defRPr sz="1800" baseline="0"/>
            </a:lvl1pPr>
          </a:lstStyle>
          <a:p>
            <a:r>
              <a:rPr kumimoji="1" lang="en-US" altLang="ja-JP" dirty="0"/>
              <a:t> </a:t>
            </a:r>
          </a:p>
          <a:p>
            <a:endParaRPr kumimoji="1" lang="en-US" altLang="ja-JP" dirty="0"/>
          </a:p>
          <a:p>
            <a:endParaRPr kumimoji="1" lang="en-US" altLang="ja-JP" dirty="0"/>
          </a:p>
          <a:p>
            <a:endParaRPr kumimoji="1" lang="en-US" altLang="ja-JP" dirty="0"/>
          </a:p>
          <a:p>
            <a:r>
              <a:rPr kumimoji="1" lang="en-US" altLang="ja-JP" dirty="0"/>
              <a:t> Insert a wide image</a:t>
            </a:r>
            <a:endParaRPr kumimoji="1" lang="ja-JP" altLang="en-US" dirty="0"/>
          </a:p>
        </p:txBody>
      </p:sp>
      <p:sp>
        <p:nvSpPr>
          <p:cNvPr id="23" name="テキスト プレースホルダー 12"/>
          <p:cNvSpPr>
            <a:spLocks noGrp="1"/>
          </p:cNvSpPr>
          <p:nvPr>
            <p:ph type="body" sz="quarter" idx="12" hasCustomPrompt="1"/>
          </p:nvPr>
        </p:nvSpPr>
        <p:spPr>
          <a:xfrm>
            <a:off x="3387520" y="7535560"/>
            <a:ext cx="11896024" cy="1719629"/>
          </a:xfrm>
        </p:spPr>
        <p:txBody>
          <a:bodyPr anchor="ct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26" hasCustomPrompt="1"/>
          </p:nvPr>
        </p:nvSpPr>
        <p:spPr>
          <a:xfrm>
            <a:off x="0" y="6358977"/>
            <a:ext cx="18287642" cy="943542"/>
          </a:xfrm>
          <a:solidFill>
            <a:schemeClr val="accent1">
              <a:alpha val="50000"/>
            </a:schemeClr>
          </a:solidFill>
        </p:spPr>
        <p:txBody>
          <a:bodyPr anchor="b">
            <a:noAutofit/>
          </a:bodyPr>
          <a:lstStyle>
            <a:lvl1pPr algn="l">
              <a:lnSpc>
                <a:spcPct val="100000"/>
              </a:lnSpc>
              <a:spcBef>
                <a:spcPts val="0"/>
              </a:spcBef>
              <a:defRPr sz="4400" baseline="0">
                <a:solidFill>
                  <a:schemeClr val="bg1"/>
                </a:solidFill>
                <a:latin typeface="Ubuntu Bold" panose="020B0804030602030204" pitchFamily="34" charset="0"/>
              </a:defRPr>
            </a:lvl1pPr>
          </a:lstStyle>
          <a:p>
            <a:pPr lvl="0"/>
            <a:r>
              <a:rPr kumimoji="1" lang="en-US" altLang="ja-JP" dirty="0"/>
              <a:t> </a:t>
            </a:r>
            <a:endParaRPr kumimoji="1" lang="ja-JP" altLang="en-US" dirty="0"/>
          </a:p>
        </p:txBody>
      </p:sp>
      <p:sp>
        <p:nvSpPr>
          <p:cNvPr id="6" name="テキスト プレースホルダー 5"/>
          <p:cNvSpPr>
            <a:spLocks noGrp="1"/>
          </p:cNvSpPr>
          <p:nvPr>
            <p:ph type="body" sz="quarter" idx="24" hasCustomPrompt="1"/>
          </p:nvPr>
        </p:nvSpPr>
        <p:spPr>
          <a:xfrm>
            <a:off x="3011286" y="1878795"/>
            <a:ext cx="3758481" cy="5440643"/>
          </a:xfrm>
          <a:blipFill>
            <a:blip r:embed="rId2"/>
            <a:srcRect/>
            <a:stretch>
              <a:fillRect t="-2" b="-41147"/>
            </a:stretch>
          </a:blipFill>
        </p:spPr>
        <p:txBody>
          <a:bodyPr/>
          <a:lstStyle/>
          <a:p>
            <a:pPr lvl="0"/>
            <a:r>
              <a:rPr kumimoji="1" lang="en-US" altLang="ja-JP" dirty="0"/>
              <a:t> </a:t>
            </a:r>
            <a:endParaRPr kumimoji="1" lang="ja-JP" altLang="en-US" dirty="0"/>
          </a:p>
        </p:txBody>
      </p:sp>
      <p:sp>
        <p:nvSpPr>
          <p:cNvPr id="9" name="図プレースホルダー 8"/>
          <p:cNvSpPr>
            <a:spLocks noGrp="1"/>
          </p:cNvSpPr>
          <p:nvPr>
            <p:ph type="pic" sz="quarter" idx="25" hasCustomPrompt="1"/>
          </p:nvPr>
        </p:nvSpPr>
        <p:spPr>
          <a:xfrm>
            <a:off x="3289579" y="2858733"/>
            <a:ext cx="3201895" cy="4460931"/>
          </a:xfrm>
        </p:spPr>
        <p:txBody>
          <a:bodyPr>
            <a:normAutofit/>
          </a:bodyPr>
          <a:lstStyle>
            <a:lvl1pPr>
              <a:defRPr sz="1800"/>
            </a:lvl1pPr>
          </a:lstStyle>
          <a:p>
            <a:r>
              <a:rPr kumimoji="1" lang="en-US" altLang="ja-JP" dirty="0"/>
              <a:t>Insert an image</a:t>
            </a:r>
            <a:endParaRPr kumimoji="1" lang="ja-JP" altLang="en-US" dirty="0"/>
          </a:p>
        </p:txBody>
      </p:sp>
      <p:sp>
        <p:nvSpPr>
          <p:cNvPr id="27" name="テキスト プレースホルダー 12"/>
          <p:cNvSpPr>
            <a:spLocks noGrp="1"/>
          </p:cNvSpPr>
          <p:nvPr>
            <p:ph type="body" sz="quarter" idx="17" hasCustomPrompt="1"/>
          </p:nvPr>
        </p:nvSpPr>
        <p:spPr>
          <a:xfrm>
            <a:off x="6934200" y="6390747"/>
            <a:ext cx="8363858" cy="882483"/>
          </a:xfrm>
        </p:spPr>
        <p:txBody>
          <a:bodyPr anchor="ctr">
            <a:noAutofit/>
          </a:bodyPr>
          <a:lstStyle>
            <a:lvl1pPr algn="l">
              <a:lnSpc>
                <a:spcPct val="100000"/>
              </a:lnSpc>
              <a:spcBef>
                <a:spcPts val="0"/>
              </a:spcBef>
              <a:defRPr sz="3600" baseline="0">
                <a:solidFill>
                  <a:schemeClr val="bg1"/>
                </a:solidFill>
                <a:latin typeface="+mj-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517875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 Images, Captions and Text">
    <p:spTree>
      <p:nvGrpSpPr>
        <p:cNvPr id="1" name=""/>
        <p:cNvGrpSpPr/>
        <p:nvPr/>
      </p:nvGrpSpPr>
      <p:grpSpPr>
        <a:xfrm>
          <a:off x="0" y="0"/>
          <a:ext cx="0" cy="0"/>
          <a:chOff x="0" y="0"/>
          <a:chExt cx="0" cy="0"/>
        </a:xfrm>
      </p:grpSpPr>
      <p:sp>
        <p:nvSpPr>
          <p:cNvPr id="12" name="図プレースホルダー 11"/>
          <p:cNvSpPr>
            <a:spLocks noGrp="1"/>
          </p:cNvSpPr>
          <p:nvPr>
            <p:ph type="pic" sz="quarter" idx="18" hasCustomPrompt="1"/>
          </p:nvPr>
        </p:nvSpPr>
        <p:spPr>
          <a:xfrm>
            <a:off x="677134"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4" name="図プレースホルダー 11"/>
          <p:cNvSpPr>
            <a:spLocks noGrp="1"/>
          </p:cNvSpPr>
          <p:nvPr>
            <p:ph type="pic" sz="quarter" idx="24" hasCustomPrompt="1"/>
          </p:nvPr>
        </p:nvSpPr>
        <p:spPr>
          <a:xfrm>
            <a:off x="7559425"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7" name="図プレースホルダー 11"/>
          <p:cNvSpPr>
            <a:spLocks noGrp="1"/>
          </p:cNvSpPr>
          <p:nvPr>
            <p:ph type="pic" sz="quarter" idx="27" hasCustomPrompt="1"/>
          </p:nvPr>
        </p:nvSpPr>
        <p:spPr>
          <a:xfrm>
            <a:off x="11000457"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40" name="図プレースホルダー 11"/>
          <p:cNvSpPr>
            <a:spLocks noGrp="1"/>
          </p:cNvSpPr>
          <p:nvPr>
            <p:ph type="pic" sz="quarter" idx="30" hasCustomPrompt="1"/>
          </p:nvPr>
        </p:nvSpPr>
        <p:spPr>
          <a:xfrm>
            <a:off x="14441489"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1" name="図プレースホルダー 11"/>
          <p:cNvSpPr>
            <a:spLocks noGrp="1"/>
          </p:cNvSpPr>
          <p:nvPr>
            <p:ph type="pic" sz="quarter" idx="21" hasCustomPrompt="1"/>
          </p:nvPr>
        </p:nvSpPr>
        <p:spPr>
          <a:xfrm>
            <a:off x="4118393" y="2244696"/>
            <a:ext cx="3178175" cy="5095875"/>
          </a:xfrm>
          <a:solidFill>
            <a:schemeClr val="tx1">
              <a:lumMod val="60000"/>
              <a:lumOff val="40000"/>
            </a:schemeClr>
          </a:solidFill>
        </p:spPr>
        <p:txBody>
          <a:bodyPr/>
          <a:lstStyle>
            <a:lvl1pPr>
              <a:defRPr/>
            </a:lvl1pPr>
          </a:lstStyle>
          <a:p>
            <a:r>
              <a:rPr kumimoji="1" lang="en-US" altLang="ja-JP" dirty="0"/>
              <a:t>Insert an image</a:t>
            </a:r>
            <a:endParaRPr kumimoji="1" lang="ja-JP" altLang="en-US" dirty="0"/>
          </a:p>
        </p:txBody>
      </p:sp>
      <p:sp>
        <p:nvSpPr>
          <p:cNvPr id="30" name="テキスト プレースホルダー 12"/>
          <p:cNvSpPr>
            <a:spLocks noGrp="1"/>
          </p:cNvSpPr>
          <p:nvPr>
            <p:ph type="body" sz="quarter" idx="20" hasCustomPrompt="1"/>
          </p:nvPr>
        </p:nvSpPr>
        <p:spPr>
          <a:xfrm>
            <a:off x="4117939" y="6593539"/>
            <a:ext cx="3178629" cy="747032"/>
          </a:xfrm>
          <a:solidFill>
            <a:schemeClr val="accent2">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3" name="テキスト プレースホルダー 12"/>
          <p:cNvSpPr>
            <a:spLocks noGrp="1"/>
          </p:cNvSpPr>
          <p:nvPr>
            <p:ph type="body" sz="quarter" idx="23" hasCustomPrompt="1"/>
          </p:nvPr>
        </p:nvSpPr>
        <p:spPr>
          <a:xfrm>
            <a:off x="7558971" y="6593539"/>
            <a:ext cx="3178629" cy="747032"/>
          </a:xfrm>
          <a:solidFill>
            <a:schemeClr val="accent3">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6" name="テキスト プレースホルダー 12"/>
          <p:cNvSpPr>
            <a:spLocks noGrp="1"/>
          </p:cNvSpPr>
          <p:nvPr>
            <p:ph type="body" sz="quarter" idx="26" hasCustomPrompt="1"/>
          </p:nvPr>
        </p:nvSpPr>
        <p:spPr>
          <a:xfrm>
            <a:off x="11000003" y="6593539"/>
            <a:ext cx="3178629" cy="747032"/>
          </a:xfrm>
          <a:solidFill>
            <a:schemeClr val="accent4">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39" name="テキスト プレースホルダー 12"/>
          <p:cNvSpPr>
            <a:spLocks noGrp="1"/>
          </p:cNvSpPr>
          <p:nvPr>
            <p:ph type="body" sz="quarter" idx="29" hasCustomPrompt="1"/>
          </p:nvPr>
        </p:nvSpPr>
        <p:spPr>
          <a:xfrm>
            <a:off x="14441035" y="6593539"/>
            <a:ext cx="3178629" cy="747032"/>
          </a:xfrm>
          <a:solidFill>
            <a:schemeClr val="accent5">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8" name="テキスト プレースホルダー 12"/>
          <p:cNvSpPr>
            <a:spLocks noGrp="1"/>
          </p:cNvSpPr>
          <p:nvPr>
            <p:ph type="body" sz="quarter" idx="17" hasCustomPrompt="1"/>
          </p:nvPr>
        </p:nvSpPr>
        <p:spPr>
          <a:xfrm>
            <a:off x="676907" y="6593539"/>
            <a:ext cx="3178629" cy="747032"/>
          </a:xfrm>
          <a:solidFill>
            <a:schemeClr val="accent1">
              <a:alpha val="70000"/>
            </a:schemeClr>
          </a:solidFill>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Caption</a:t>
            </a:r>
            <a:endParaRPr kumimoji="1" lang="ja-JP" altLang="en-US" dirty="0"/>
          </a:p>
        </p:txBody>
      </p:sp>
      <p:sp>
        <p:nvSpPr>
          <p:cNvPr id="4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546435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Square Images &amp; Descriptions">
    <p:spTree>
      <p:nvGrpSpPr>
        <p:cNvPr id="1" name=""/>
        <p:cNvGrpSpPr/>
        <p:nvPr/>
      </p:nvGrpSpPr>
      <p:grpSpPr>
        <a:xfrm>
          <a:off x="0" y="0"/>
          <a:ext cx="0" cy="0"/>
          <a:chOff x="0" y="0"/>
          <a:chExt cx="0" cy="0"/>
        </a:xfrm>
      </p:grpSpPr>
      <p:sp>
        <p:nvSpPr>
          <p:cNvPr id="51" name="フリーフォーム 50"/>
          <p:cNvSpPr/>
          <p:nvPr userDrawn="1"/>
        </p:nvSpPr>
        <p:spPr>
          <a:xfrm>
            <a:off x="12579336" y="2185597"/>
            <a:ext cx="5364000" cy="3420000"/>
          </a:xfrm>
          <a:custGeom>
            <a:avLst/>
            <a:gdLst>
              <a:gd name="connsiteX0" fmla="*/ 4068000 w 5364000"/>
              <a:gd name="connsiteY0" fmla="*/ 648000 h 3420000"/>
              <a:gd name="connsiteX1" fmla="*/ 4716000 w 5364000"/>
              <a:gd name="connsiteY1" fmla="*/ 648000 h 3420000"/>
              <a:gd name="connsiteX2" fmla="*/ 4716000 w 5364000"/>
              <a:gd name="connsiteY2" fmla="*/ 1296000 h 3420000"/>
              <a:gd name="connsiteX3" fmla="*/ 4068000 w 5364000"/>
              <a:gd name="connsiteY3" fmla="*/ 1296000 h 3420000"/>
              <a:gd name="connsiteX4" fmla="*/ 4716000 w 5364000"/>
              <a:gd name="connsiteY4" fmla="*/ 0 h 3420000"/>
              <a:gd name="connsiteX5" fmla="*/ 5364000 w 5364000"/>
              <a:gd name="connsiteY5" fmla="*/ 0 h 3420000"/>
              <a:gd name="connsiteX6" fmla="*/ 5364000 w 5364000"/>
              <a:gd name="connsiteY6" fmla="*/ 648000 h 3420000"/>
              <a:gd name="connsiteX7" fmla="*/ 4716000 w 5364000"/>
              <a:gd name="connsiteY7" fmla="*/ 648000 h 3420000"/>
              <a:gd name="connsiteX8" fmla="*/ 0 w 5364000"/>
              <a:gd name="connsiteY8" fmla="*/ 0 h 3420000"/>
              <a:gd name="connsiteX9" fmla="*/ 3420000 w 5364000"/>
              <a:gd name="connsiteY9" fmla="*/ 0 h 3420000"/>
              <a:gd name="connsiteX10" fmla="*/ 4068000 w 5364000"/>
              <a:gd name="connsiteY10" fmla="*/ 0 h 3420000"/>
              <a:gd name="connsiteX11" fmla="*/ 4068000 w 5364000"/>
              <a:gd name="connsiteY11" fmla="*/ 648000 h 3420000"/>
              <a:gd name="connsiteX12" fmla="*/ 3420000 w 5364000"/>
              <a:gd name="connsiteY12" fmla="*/ 648000 h 3420000"/>
              <a:gd name="connsiteX13" fmla="*/ 3420000 w 5364000"/>
              <a:gd name="connsiteY13" fmla="*/ 1296000 h 3420000"/>
              <a:gd name="connsiteX14" fmla="*/ 4068000 w 5364000"/>
              <a:gd name="connsiteY14" fmla="*/ 1296000 h 3420000"/>
              <a:gd name="connsiteX15" fmla="*/ 4068000 w 5364000"/>
              <a:gd name="connsiteY15" fmla="*/ 1944000 h 3420000"/>
              <a:gd name="connsiteX16" fmla="*/ 3420000 w 5364000"/>
              <a:gd name="connsiteY16" fmla="*/ 1944000 h 3420000"/>
              <a:gd name="connsiteX17" fmla="*/ 3420000 w 5364000"/>
              <a:gd name="connsiteY17" fmla="*/ 3420000 h 3420000"/>
              <a:gd name="connsiteX18" fmla="*/ 0 w 5364000"/>
              <a:gd name="connsiteY1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4068000" y="648000"/>
                </a:moveTo>
                <a:lnTo>
                  <a:pt x="4716000" y="648000"/>
                </a:lnTo>
                <a:lnTo>
                  <a:pt x="4716000" y="1296000"/>
                </a:lnTo>
                <a:lnTo>
                  <a:pt x="4068000" y="1296000"/>
                </a:lnTo>
                <a:close/>
                <a:moveTo>
                  <a:pt x="4716000" y="0"/>
                </a:moveTo>
                <a:lnTo>
                  <a:pt x="5364000" y="0"/>
                </a:lnTo>
                <a:lnTo>
                  <a:pt x="5364000" y="648000"/>
                </a:lnTo>
                <a:lnTo>
                  <a:pt x="4716000" y="648000"/>
                </a:lnTo>
                <a:close/>
                <a:moveTo>
                  <a:pt x="0" y="0"/>
                </a:moveTo>
                <a:lnTo>
                  <a:pt x="3420000" y="0"/>
                </a:lnTo>
                <a:lnTo>
                  <a:pt x="4068000" y="0"/>
                </a:lnTo>
                <a:lnTo>
                  <a:pt x="4068000" y="648000"/>
                </a:lnTo>
                <a:lnTo>
                  <a:pt x="3420000" y="648000"/>
                </a:lnTo>
                <a:lnTo>
                  <a:pt x="3420000" y="1296000"/>
                </a:lnTo>
                <a:lnTo>
                  <a:pt x="4068000" y="1296000"/>
                </a:lnTo>
                <a:lnTo>
                  <a:pt x="4068000" y="1944000"/>
                </a:lnTo>
                <a:lnTo>
                  <a:pt x="3420000" y="1944000"/>
                </a:lnTo>
                <a:lnTo>
                  <a:pt x="3420000" y="3420000"/>
                </a:lnTo>
                <a:lnTo>
                  <a:pt x="0" y="342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56" name="フリーフォーム 55"/>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5" name="図プレースホルダー 34"/>
          <p:cNvSpPr>
            <a:spLocks noGrp="1"/>
          </p:cNvSpPr>
          <p:nvPr>
            <p:ph type="pic" sz="quarter" idx="14" hasCustomPrompt="1"/>
          </p:nvPr>
        </p:nvSpPr>
        <p:spPr>
          <a:xfrm>
            <a:off x="915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2">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38" name="正方形/長方形 37"/>
          <p:cNvSpPr/>
          <p:nvPr userDrawn="1"/>
        </p:nvSpPr>
        <p:spPr>
          <a:xfrm>
            <a:off x="9159336" y="5605597"/>
            <a:ext cx="3420000" cy="34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図プレースホルダー 41"/>
          <p:cNvSpPr>
            <a:spLocks noGrp="1"/>
          </p:cNvSpPr>
          <p:nvPr>
            <p:ph type="pic" sz="quarter" idx="15" hasCustomPrompt="1"/>
          </p:nvPr>
        </p:nvSpPr>
        <p:spPr>
          <a:xfrm>
            <a:off x="1226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7" hasCustomPrompt="1"/>
          </p:nvPr>
        </p:nvSpPr>
        <p:spPr>
          <a:xfrm>
            <a:off x="12882017"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415462"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6808407"/>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Square Images &amp; Descriptions + 1 Square Image">
    <p:spTree>
      <p:nvGrpSpPr>
        <p:cNvPr id="1" name=""/>
        <p:cNvGrpSpPr/>
        <p:nvPr/>
      </p:nvGrpSpPr>
      <p:grpSpPr>
        <a:xfrm>
          <a:off x="0" y="0"/>
          <a:ext cx="0" cy="0"/>
          <a:chOff x="0" y="0"/>
          <a:chExt cx="0" cy="0"/>
        </a:xfrm>
      </p:grpSpPr>
      <p:sp>
        <p:nvSpPr>
          <p:cNvPr id="19" name="フリーフォーム 18"/>
          <p:cNvSpPr/>
          <p:nvPr userDrawn="1"/>
        </p:nvSpPr>
        <p:spPr>
          <a:xfrm>
            <a:off x="375336" y="5605597"/>
            <a:ext cx="5364000" cy="3420000"/>
          </a:xfrm>
          <a:custGeom>
            <a:avLst/>
            <a:gdLst>
              <a:gd name="connsiteX0" fmla="*/ 0 w 5364000"/>
              <a:gd name="connsiteY0" fmla="*/ 2767393 h 3420000"/>
              <a:gd name="connsiteX1" fmla="*/ 648000 w 5364000"/>
              <a:gd name="connsiteY1" fmla="*/ 2767393 h 3420000"/>
              <a:gd name="connsiteX2" fmla="*/ 648000 w 5364000"/>
              <a:gd name="connsiteY2" fmla="*/ 3415393 h 3420000"/>
              <a:gd name="connsiteX3" fmla="*/ 0 w 5364000"/>
              <a:gd name="connsiteY3" fmla="*/ 3415393 h 3420000"/>
              <a:gd name="connsiteX4" fmla="*/ 648000 w 5364000"/>
              <a:gd name="connsiteY4" fmla="*/ 2124000 h 3420000"/>
              <a:gd name="connsiteX5" fmla="*/ 1296000 w 5364000"/>
              <a:gd name="connsiteY5" fmla="*/ 2124000 h 3420000"/>
              <a:gd name="connsiteX6" fmla="*/ 1296000 w 5364000"/>
              <a:gd name="connsiteY6" fmla="*/ 2772000 h 3420000"/>
              <a:gd name="connsiteX7" fmla="*/ 648000 w 5364000"/>
              <a:gd name="connsiteY7" fmla="*/ 2772000 h 3420000"/>
              <a:gd name="connsiteX8" fmla="*/ 1944000 w 5364000"/>
              <a:gd name="connsiteY8" fmla="*/ 0 h 3420000"/>
              <a:gd name="connsiteX9" fmla="*/ 5364000 w 5364000"/>
              <a:gd name="connsiteY9" fmla="*/ 0 h 3420000"/>
              <a:gd name="connsiteX10" fmla="*/ 5364000 w 5364000"/>
              <a:gd name="connsiteY10" fmla="*/ 3420000 h 3420000"/>
              <a:gd name="connsiteX11" fmla="*/ 1944000 w 5364000"/>
              <a:gd name="connsiteY11" fmla="*/ 3420000 h 3420000"/>
              <a:gd name="connsiteX12" fmla="*/ 1296000 w 5364000"/>
              <a:gd name="connsiteY12" fmla="*/ 3420000 h 3420000"/>
              <a:gd name="connsiteX13" fmla="*/ 1296000 w 5364000"/>
              <a:gd name="connsiteY13" fmla="*/ 2772000 h 3420000"/>
              <a:gd name="connsiteX14" fmla="*/ 1944000 w 5364000"/>
              <a:gd name="connsiteY14" fmla="*/ 2772000 h 3420000"/>
              <a:gd name="connsiteX15" fmla="*/ 1944000 w 5364000"/>
              <a:gd name="connsiteY15" fmla="*/ 2124000 h 3420000"/>
              <a:gd name="connsiteX16" fmla="*/ 1296000 w 5364000"/>
              <a:gd name="connsiteY16" fmla="*/ 2124000 h 3420000"/>
              <a:gd name="connsiteX17" fmla="*/ 1296000 w 5364000"/>
              <a:gd name="connsiteY17" fmla="*/ 1476000 h 3420000"/>
              <a:gd name="connsiteX18" fmla="*/ 1944000 w 5364000"/>
              <a:gd name="connsiteY18" fmla="*/ 1476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64000" h="3420000">
                <a:moveTo>
                  <a:pt x="0" y="2767393"/>
                </a:moveTo>
                <a:lnTo>
                  <a:pt x="648000" y="2767393"/>
                </a:lnTo>
                <a:lnTo>
                  <a:pt x="648000" y="3415393"/>
                </a:lnTo>
                <a:lnTo>
                  <a:pt x="0" y="3415393"/>
                </a:lnTo>
                <a:close/>
                <a:moveTo>
                  <a:pt x="648000" y="2124000"/>
                </a:moveTo>
                <a:lnTo>
                  <a:pt x="1296000" y="2124000"/>
                </a:lnTo>
                <a:lnTo>
                  <a:pt x="1296000" y="2772000"/>
                </a:lnTo>
                <a:lnTo>
                  <a:pt x="648000" y="2772000"/>
                </a:lnTo>
                <a:close/>
                <a:moveTo>
                  <a:pt x="1944000" y="0"/>
                </a:moveTo>
                <a:lnTo>
                  <a:pt x="5364000" y="0"/>
                </a:lnTo>
                <a:lnTo>
                  <a:pt x="5364000" y="3420000"/>
                </a:lnTo>
                <a:lnTo>
                  <a:pt x="1944000" y="3420000"/>
                </a:lnTo>
                <a:lnTo>
                  <a:pt x="1296000" y="3420000"/>
                </a:lnTo>
                <a:lnTo>
                  <a:pt x="1296000" y="2772000"/>
                </a:lnTo>
                <a:lnTo>
                  <a:pt x="1944000" y="2772000"/>
                </a:lnTo>
                <a:lnTo>
                  <a:pt x="1944000" y="2124000"/>
                </a:lnTo>
                <a:lnTo>
                  <a:pt x="1296000" y="2124000"/>
                </a:lnTo>
                <a:lnTo>
                  <a:pt x="1296000" y="1476000"/>
                </a:lnTo>
                <a:lnTo>
                  <a:pt x="1944000" y="1476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5739336" y="2185597"/>
            <a:ext cx="3420000" cy="34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9" name="図プレースホルダー 28"/>
          <p:cNvSpPr>
            <a:spLocks noGrp="1"/>
          </p:cNvSpPr>
          <p:nvPr>
            <p:ph type="pic" sz="quarter" idx="12" hasCustomPrompt="1"/>
          </p:nvPr>
        </p:nvSpPr>
        <p:spPr>
          <a:xfrm>
            <a:off x="2319336" y="2185597"/>
            <a:ext cx="3715275" cy="3420000"/>
          </a:xfrm>
          <a:custGeom>
            <a:avLst/>
            <a:gdLst>
              <a:gd name="connsiteX0" fmla="*/ 0 w 3715275"/>
              <a:gd name="connsiteY0" fmla="*/ 0 h 3420000"/>
              <a:gd name="connsiteX1" fmla="*/ 295275 w 3715275"/>
              <a:gd name="connsiteY1" fmla="*/ 0 h 3420000"/>
              <a:gd name="connsiteX2" fmla="*/ 3420000 w 3715275"/>
              <a:gd name="connsiteY2" fmla="*/ 0 h 3420000"/>
              <a:gd name="connsiteX3" fmla="*/ 3420000 w 3715275"/>
              <a:gd name="connsiteY3" fmla="*/ 1562363 h 3420000"/>
              <a:gd name="connsiteX4" fmla="*/ 3715275 w 3715275"/>
              <a:gd name="connsiteY4" fmla="*/ 1710000 h 3420000"/>
              <a:gd name="connsiteX5" fmla="*/ 3420000 w 3715275"/>
              <a:gd name="connsiteY5" fmla="*/ 1857638 h 3420000"/>
              <a:gd name="connsiteX6" fmla="*/ 3420000 w 3715275"/>
              <a:gd name="connsiteY6" fmla="*/ 3420000 h 3420000"/>
              <a:gd name="connsiteX7" fmla="*/ 295275 w 3715275"/>
              <a:gd name="connsiteY7" fmla="*/ 3420000 h 3420000"/>
              <a:gd name="connsiteX8" fmla="*/ 0 w 3715275"/>
              <a:gd name="connsiteY8" fmla="*/ 3420000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5275" h="3420000">
                <a:moveTo>
                  <a:pt x="0" y="0"/>
                </a:moveTo>
                <a:lnTo>
                  <a:pt x="295275" y="0"/>
                </a:lnTo>
                <a:lnTo>
                  <a:pt x="3420000" y="0"/>
                </a:lnTo>
                <a:lnTo>
                  <a:pt x="3420000" y="1562363"/>
                </a:lnTo>
                <a:lnTo>
                  <a:pt x="3715275" y="1710000"/>
                </a:lnTo>
                <a:lnTo>
                  <a:pt x="3420000" y="1857638"/>
                </a:lnTo>
                <a:lnTo>
                  <a:pt x="3420000" y="3420000"/>
                </a:lnTo>
                <a:lnTo>
                  <a:pt x="295275" y="3420000"/>
                </a:lnTo>
                <a:lnTo>
                  <a:pt x="0" y="3420000"/>
                </a:lnTo>
                <a:close/>
              </a:path>
            </a:pathLst>
          </a:custGeom>
          <a:solidFill>
            <a:schemeClr val="accent1">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25" name="図プレースホルダー 24"/>
          <p:cNvSpPr>
            <a:spLocks noGrp="1"/>
          </p:cNvSpPr>
          <p:nvPr>
            <p:ph type="pic" sz="quarter" idx="13" hasCustomPrompt="1"/>
          </p:nvPr>
        </p:nvSpPr>
        <p:spPr>
          <a:xfrm>
            <a:off x="5429773" y="5605597"/>
            <a:ext cx="3729563" cy="3420000"/>
          </a:xfrm>
          <a:custGeom>
            <a:avLst/>
            <a:gdLst>
              <a:gd name="connsiteX0" fmla="*/ 309563 w 3729563"/>
              <a:gd name="connsiteY0" fmla="*/ 0 h 3420000"/>
              <a:gd name="connsiteX1" fmla="*/ 3420000 w 3729563"/>
              <a:gd name="connsiteY1" fmla="*/ 0 h 3420000"/>
              <a:gd name="connsiteX2" fmla="*/ 3729563 w 3729563"/>
              <a:gd name="connsiteY2" fmla="*/ 0 h 3420000"/>
              <a:gd name="connsiteX3" fmla="*/ 3729563 w 3729563"/>
              <a:gd name="connsiteY3" fmla="*/ 3420000 h 3420000"/>
              <a:gd name="connsiteX4" fmla="*/ 3420000 w 3729563"/>
              <a:gd name="connsiteY4" fmla="*/ 3420000 h 3420000"/>
              <a:gd name="connsiteX5" fmla="*/ 309563 w 3729563"/>
              <a:gd name="connsiteY5" fmla="*/ 3420000 h 3420000"/>
              <a:gd name="connsiteX6" fmla="*/ 309563 w 3729563"/>
              <a:gd name="connsiteY6" fmla="*/ 1864782 h 3420000"/>
              <a:gd name="connsiteX7" fmla="*/ 0 w 3729563"/>
              <a:gd name="connsiteY7" fmla="*/ 1710000 h 3420000"/>
              <a:gd name="connsiteX8" fmla="*/ 309563 w 3729563"/>
              <a:gd name="connsiteY8" fmla="*/ 1555219 h 34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9563" h="3420000">
                <a:moveTo>
                  <a:pt x="309563" y="0"/>
                </a:moveTo>
                <a:lnTo>
                  <a:pt x="3420000" y="0"/>
                </a:lnTo>
                <a:lnTo>
                  <a:pt x="3729563" y="0"/>
                </a:lnTo>
                <a:lnTo>
                  <a:pt x="3729563" y="3420000"/>
                </a:lnTo>
                <a:lnTo>
                  <a:pt x="3420000" y="3420000"/>
                </a:lnTo>
                <a:lnTo>
                  <a:pt x="309563" y="3420000"/>
                </a:lnTo>
                <a:lnTo>
                  <a:pt x="309563" y="1864782"/>
                </a:lnTo>
                <a:lnTo>
                  <a:pt x="0" y="1710000"/>
                </a:lnTo>
                <a:lnTo>
                  <a:pt x="309563" y="1555219"/>
                </a:lnTo>
                <a:close/>
              </a:path>
            </a:pathLst>
          </a:custGeom>
          <a:solidFill>
            <a:schemeClr val="accent5">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
        <p:nvSpPr>
          <p:cNvPr id="43" name="テキスト プレースホルダー 12"/>
          <p:cNvSpPr>
            <a:spLocks noGrp="1"/>
          </p:cNvSpPr>
          <p:nvPr>
            <p:ph type="body" sz="quarter" idx="16" hasCustomPrompt="1"/>
          </p:nvPr>
        </p:nvSpPr>
        <p:spPr>
          <a:xfrm>
            <a:off x="6129340" y="2535627"/>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18" hasCustomPrompt="1"/>
          </p:nvPr>
        </p:nvSpPr>
        <p:spPr>
          <a:xfrm>
            <a:off x="2553746" y="5934203"/>
            <a:ext cx="2814638" cy="2762787"/>
          </a:xfrm>
        </p:spPr>
        <p:txBody>
          <a:bodyPr anchor="ctr">
            <a:normAutofit/>
          </a:bodyPr>
          <a:lstStyle>
            <a:lvl1pPr marL="0" indent="0" algn="l">
              <a:spcBef>
                <a:spcPts val="0"/>
              </a:spcBef>
              <a:buFont typeface="Wingdings" panose="05000000000000000000" pitchFamily="2" charset="2"/>
              <a:buNone/>
              <a:defRPr sz="1800" baseline="0">
                <a:solidFill>
                  <a:schemeClr val="bg1"/>
                </a:solidFill>
              </a:defRPr>
            </a:lvl1pPr>
          </a:lstStyle>
          <a:p>
            <a:pPr lvl="0"/>
            <a:r>
              <a:rPr kumimoji="1" lang="en-US" altLang="ja-JP" dirty="0"/>
              <a:t>Text goes here</a:t>
            </a:r>
            <a:endParaRPr kumimoji="1" lang="ja-JP" altLang="en-US" dirty="0"/>
          </a:p>
        </p:txBody>
      </p:sp>
      <p:sp>
        <p:nvSpPr>
          <p:cNvPr id="26" name="図プレースホルダー 25"/>
          <p:cNvSpPr>
            <a:spLocks noGrp="1"/>
          </p:cNvSpPr>
          <p:nvPr>
            <p:ph type="pic" sz="quarter" idx="19" hasCustomPrompt="1"/>
          </p:nvPr>
        </p:nvSpPr>
        <p:spPr>
          <a:xfrm>
            <a:off x="9159875" y="2185329"/>
            <a:ext cx="8782949" cy="6839609"/>
          </a:xfrm>
          <a:custGeom>
            <a:avLst/>
            <a:gdLst>
              <a:gd name="connsiteX0" fmla="*/ 7486950 w 8782949"/>
              <a:gd name="connsiteY0" fmla="*/ 648000 h 6839609"/>
              <a:gd name="connsiteX1" fmla="*/ 8134949 w 8782949"/>
              <a:gd name="connsiteY1" fmla="*/ 648000 h 6839609"/>
              <a:gd name="connsiteX2" fmla="*/ 8134949 w 8782949"/>
              <a:gd name="connsiteY2" fmla="*/ 1296000 h 6839609"/>
              <a:gd name="connsiteX3" fmla="*/ 7486950 w 8782949"/>
              <a:gd name="connsiteY3" fmla="*/ 1296000 h 6839609"/>
              <a:gd name="connsiteX4" fmla="*/ 8134949 w 8782949"/>
              <a:gd name="connsiteY4" fmla="*/ 0 h 6839609"/>
              <a:gd name="connsiteX5" fmla="*/ 8782949 w 8782949"/>
              <a:gd name="connsiteY5" fmla="*/ 0 h 6839609"/>
              <a:gd name="connsiteX6" fmla="*/ 8782949 w 8782949"/>
              <a:gd name="connsiteY6" fmla="*/ 648000 h 6839609"/>
              <a:gd name="connsiteX7" fmla="*/ 8134949 w 8782949"/>
              <a:gd name="connsiteY7" fmla="*/ 648000 h 6839609"/>
              <a:gd name="connsiteX8" fmla="*/ 6838950 w 8782949"/>
              <a:gd name="connsiteY8" fmla="*/ 0 h 6839609"/>
              <a:gd name="connsiteX9" fmla="*/ 7486950 w 8782949"/>
              <a:gd name="connsiteY9" fmla="*/ 0 h 6839609"/>
              <a:gd name="connsiteX10" fmla="*/ 7486950 w 8782949"/>
              <a:gd name="connsiteY10" fmla="*/ 648000 h 6839609"/>
              <a:gd name="connsiteX11" fmla="*/ 6838950 w 8782949"/>
              <a:gd name="connsiteY11" fmla="*/ 648000 h 6839609"/>
              <a:gd name="connsiteX12" fmla="*/ 6838950 w 8782949"/>
              <a:gd name="connsiteY12" fmla="*/ 1296000 h 6839609"/>
              <a:gd name="connsiteX13" fmla="*/ 7486950 w 8782949"/>
              <a:gd name="connsiteY13" fmla="*/ 1296000 h 6839609"/>
              <a:gd name="connsiteX14" fmla="*/ 7486950 w 8782949"/>
              <a:gd name="connsiteY14" fmla="*/ 1944000 h 6839609"/>
              <a:gd name="connsiteX15" fmla="*/ 6838950 w 8782949"/>
              <a:gd name="connsiteY15" fmla="*/ 1944000 h 6839609"/>
              <a:gd name="connsiteX16" fmla="*/ 6838950 w 8782949"/>
              <a:gd name="connsiteY16" fmla="*/ 6839609 h 6839609"/>
              <a:gd name="connsiteX17" fmla="*/ 0 w 8782949"/>
              <a:gd name="connsiteY17" fmla="*/ 6839609 h 6839609"/>
              <a:gd name="connsiteX18" fmla="*/ 0 w 8782949"/>
              <a:gd name="connsiteY18" fmla="*/ 659 h 6839609"/>
              <a:gd name="connsiteX19" fmla="*/ 6838950 w 8782949"/>
              <a:gd name="connsiteY19" fmla="*/ 659 h 683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82949" h="6839609">
                <a:moveTo>
                  <a:pt x="7486950" y="648000"/>
                </a:moveTo>
                <a:lnTo>
                  <a:pt x="8134949" y="648000"/>
                </a:lnTo>
                <a:lnTo>
                  <a:pt x="8134949" y="1296000"/>
                </a:lnTo>
                <a:lnTo>
                  <a:pt x="7486950" y="1296000"/>
                </a:lnTo>
                <a:close/>
                <a:moveTo>
                  <a:pt x="8134949" y="0"/>
                </a:moveTo>
                <a:lnTo>
                  <a:pt x="8782949" y="0"/>
                </a:lnTo>
                <a:lnTo>
                  <a:pt x="8782949" y="648000"/>
                </a:lnTo>
                <a:lnTo>
                  <a:pt x="8134949" y="648000"/>
                </a:lnTo>
                <a:close/>
                <a:moveTo>
                  <a:pt x="6838950" y="0"/>
                </a:moveTo>
                <a:lnTo>
                  <a:pt x="7486950" y="0"/>
                </a:lnTo>
                <a:lnTo>
                  <a:pt x="7486950" y="648000"/>
                </a:lnTo>
                <a:lnTo>
                  <a:pt x="6838950" y="648000"/>
                </a:lnTo>
                <a:lnTo>
                  <a:pt x="6838950" y="1296000"/>
                </a:lnTo>
                <a:lnTo>
                  <a:pt x="7486950" y="1296000"/>
                </a:lnTo>
                <a:lnTo>
                  <a:pt x="7486950" y="1944000"/>
                </a:lnTo>
                <a:lnTo>
                  <a:pt x="6838950" y="1944000"/>
                </a:lnTo>
                <a:lnTo>
                  <a:pt x="6838950" y="6839609"/>
                </a:lnTo>
                <a:lnTo>
                  <a:pt x="0" y="6839609"/>
                </a:lnTo>
                <a:lnTo>
                  <a:pt x="0" y="659"/>
                </a:lnTo>
                <a:lnTo>
                  <a:pt x="6838950" y="659"/>
                </a:lnTo>
                <a:close/>
              </a:path>
            </a:pathLst>
          </a:custGeom>
          <a:solidFill>
            <a:schemeClr val="accent3">
              <a:lumMod val="20000"/>
              <a:lumOff val="80000"/>
            </a:schemeClr>
          </a:solidFill>
        </p:spPr>
        <p:txBody>
          <a:bodyPr wrap="square">
            <a:noAutofit/>
          </a:bodyPr>
          <a:lstStyle>
            <a:lvl1pPr>
              <a:defRPr/>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43210826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 Laye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395029" y="6084868"/>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395028"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395027" y="6084867"/>
            <a:ext cx="3497943" cy="3497943"/>
          </a:xfrm>
          <a:prstGeom prst="rect">
            <a:avLst/>
          </a:prstGeom>
          <a:solidFill>
            <a:schemeClr val="accent1">
              <a:alpha val="50000"/>
            </a:schemeClr>
          </a:solidFill>
          <a:ln>
            <a:noFill/>
          </a:ln>
          <a:scene3d>
            <a:camera prst="isometricOffAxis1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12" hasCustomPrompt="1"/>
          </p:nvPr>
        </p:nvSpPr>
        <p:spPr>
          <a:xfrm>
            <a:off x="12057648" y="7738943"/>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12057648" y="6885536"/>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正方形/長方形 23"/>
          <p:cNvSpPr/>
          <p:nvPr userDrawn="1"/>
        </p:nvSpPr>
        <p:spPr>
          <a:xfrm>
            <a:off x="12163071" y="7602576"/>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673767" y="7717604"/>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673767" y="6864197"/>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297029" y="75812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9" name="テキスト プレースホルダー 12"/>
          <p:cNvSpPr>
            <a:spLocks noGrp="1"/>
          </p:cNvSpPr>
          <p:nvPr>
            <p:ph type="body" sz="quarter" idx="20" hasCustomPrompt="1"/>
          </p:nvPr>
        </p:nvSpPr>
        <p:spPr>
          <a:xfrm>
            <a:off x="12057648" y="5507500"/>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32" name="テキスト プレースホルダー 12"/>
          <p:cNvSpPr>
            <a:spLocks noGrp="1"/>
          </p:cNvSpPr>
          <p:nvPr>
            <p:ph type="body" sz="quarter" idx="21" hasCustomPrompt="1"/>
          </p:nvPr>
        </p:nvSpPr>
        <p:spPr>
          <a:xfrm>
            <a:off x="12057648" y="4654093"/>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12163071" y="537113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12"/>
          <p:cNvSpPr>
            <a:spLocks noGrp="1"/>
          </p:cNvSpPr>
          <p:nvPr>
            <p:ph type="body" sz="quarter" idx="22" hasCustomPrompt="1"/>
          </p:nvPr>
        </p:nvSpPr>
        <p:spPr>
          <a:xfrm>
            <a:off x="673767" y="5486161"/>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3" hasCustomPrompt="1"/>
          </p:nvPr>
        </p:nvSpPr>
        <p:spPr>
          <a:xfrm>
            <a:off x="673767" y="4632754"/>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4297029" y="5349794"/>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4" name="テキスト プレースホルダー 12"/>
          <p:cNvSpPr>
            <a:spLocks noGrp="1"/>
          </p:cNvSpPr>
          <p:nvPr>
            <p:ph type="body" sz="quarter" idx="24" hasCustomPrompt="1"/>
          </p:nvPr>
        </p:nvSpPr>
        <p:spPr>
          <a:xfrm>
            <a:off x="12057648" y="3250892"/>
            <a:ext cx="5556584" cy="1118084"/>
          </a:xfrm>
        </p:spPr>
        <p:txBody>
          <a:bodyPr>
            <a:normAutofit/>
          </a:bodyPr>
          <a:lstStyle>
            <a:lvl1pPr marL="0" indent="0" algn="l">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25" hasCustomPrompt="1"/>
          </p:nvPr>
        </p:nvSpPr>
        <p:spPr>
          <a:xfrm>
            <a:off x="12057648" y="2397485"/>
            <a:ext cx="5556584"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正方形/長方形 45"/>
          <p:cNvSpPr/>
          <p:nvPr userDrawn="1"/>
        </p:nvSpPr>
        <p:spPr>
          <a:xfrm>
            <a:off x="12163071" y="3114525"/>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プレースホルダー 12"/>
          <p:cNvSpPr>
            <a:spLocks noGrp="1"/>
          </p:cNvSpPr>
          <p:nvPr>
            <p:ph type="body" sz="quarter" idx="26" hasCustomPrompt="1"/>
          </p:nvPr>
        </p:nvSpPr>
        <p:spPr>
          <a:xfrm>
            <a:off x="673767" y="3250892"/>
            <a:ext cx="5556584" cy="1118084"/>
          </a:xfrm>
        </p:spPr>
        <p:txBody>
          <a:bodyPr>
            <a:normAutofit/>
          </a:bodyPr>
          <a:lstStyle>
            <a:lvl1pPr marL="0" indent="0" algn="r">
              <a:spcBef>
                <a:spcPts val="0"/>
              </a:spcBef>
              <a:buFont typeface="Wingdings" panose="05000000000000000000" pitchFamily="2" charset="2"/>
              <a:buNone/>
              <a:defRPr sz="2000" baseline="0"/>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27" hasCustomPrompt="1"/>
          </p:nvPr>
        </p:nvSpPr>
        <p:spPr>
          <a:xfrm>
            <a:off x="673767" y="2397485"/>
            <a:ext cx="5556584"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2" name="正方形/長方形 51"/>
          <p:cNvSpPr/>
          <p:nvPr userDrawn="1"/>
        </p:nvSpPr>
        <p:spPr>
          <a:xfrm>
            <a:off x="4297029" y="3114525"/>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endCxn id="23" idx="1"/>
          </p:cNvCxnSpPr>
          <p:nvPr userDrawn="1"/>
        </p:nvCxnSpPr>
        <p:spPr>
          <a:xfrm flipV="1">
            <a:off x="11180893" y="7259052"/>
            <a:ext cx="876755" cy="52140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26" idx="3"/>
          </p:cNvCxnSpPr>
          <p:nvPr userDrawn="1"/>
        </p:nvCxnSpPr>
        <p:spPr>
          <a:xfrm flipV="1">
            <a:off x="6230351" y="7046287"/>
            <a:ext cx="732789" cy="191426"/>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直線コネクタ 9"/>
          <p:cNvCxnSpPr>
            <a:stCxn id="54" idx="2"/>
            <a:endCxn id="42" idx="3"/>
          </p:cNvCxnSpPr>
          <p:nvPr userDrawn="1"/>
        </p:nvCxnSpPr>
        <p:spPr>
          <a:xfrm rot="10800000">
            <a:off x="6230352" y="5006271"/>
            <a:ext cx="732789" cy="426159"/>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線コネクタ 9"/>
          <p:cNvCxnSpPr>
            <a:stCxn id="51" idx="3"/>
            <a:endCxn id="56" idx="2"/>
          </p:cNvCxnSpPr>
          <p:nvPr userDrawn="1"/>
        </p:nvCxnSpPr>
        <p:spPr>
          <a:xfrm>
            <a:off x="6230351" y="2771001"/>
            <a:ext cx="732789" cy="1047570"/>
          </a:xfrm>
          <a:prstGeom prst="bentConnector3">
            <a:avLst>
              <a:gd name="adj1" fmla="val 50000"/>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9"/>
          <p:cNvCxnSpPr>
            <a:stCxn id="53" idx="6"/>
            <a:endCxn id="32" idx="1"/>
          </p:cNvCxnSpPr>
          <p:nvPr userDrawn="1"/>
        </p:nvCxnSpPr>
        <p:spPr>
          <a:xfrm flipV="1">
            <a:off x="11180893" y="5027609"/>
            <a:ext cx="876755" cy="1165362"/>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直線コネクタ 9"/>
          <p:cNvCxnSpPr>
            <a:stCxn id="55" idx="6"/>
            <a:endCxn id="45" idx="1"/>
          </p:cNvCxnSpPr>
          <p:nvPr userDrawn="1"/>
        </p:nvCxnSpPr>
        <p:spPr>
          <a:xfrm flipV="1">
            <a:off x="11180893" y="2771001"/>
            <a:ext cx="876755" cy="1834483"/>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 name="楕円 5"/>
          <p:cNvSpPr/>
          <p:nvPr userDrawn="1"/>
        </p:nvSpPr>
        <p:spPr>
          <a:xfrm>
            <a:off x="6963140" y="6902325"/>
            <a:ext cx="287924" cy="287924"/>
          </a:xfrm>
          <a:prstGeom prst="ellipse">
            <a:avLst/>
          </a:prstGeom>
          <a:solidFill>
            <a:schemeClr val="accent2"/>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userDrawn="1"/>
        </p:nvSpPr>
        <p:spPr>
          <a:xfrm>
            <a:off x="10892969" y="6049009"/>
            <a:ext cx="287924" cy="287924"/>
          </a:xfrm>
          <a:prstGeom prst="ellipse">
            <a:avLst/>
          </a:prstGeom>
          <a:solidFill>
            <a:schemeClr val="accent3"/>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userDrawn="1"/>
        </p:nvSpPr>
        <p:spPr>
          <a:xfrm>
            <a:off x="6963140" y="5288467"/>
            <a:ext cx="287924" cy="287924"/>
          </a:xfrm>
          <a:prstGeom prst="ellipse">
            <a:avLst/>
          </a:prstGeom>
          <a:solidFill>
            <a:schemeClr val="accent4"/>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userDrawn="1"/>
        </p:nvSpPr>
        <p:spPr>
          <a:xfrm>
            <a:off x="10892969" y="4461522"/>
            <a:ext cx="287924" cy="287924"/>
          </a:xfrm>
          <a:prstGeom prst="ellipse">
            <a:avLst/>
          </a:prstGeom>
          <a:solidFill>
            <a:schemeClr val="accent5"/>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userDrawn="1"/>
        </p:nvSpPr>
        <p:spPr>
          <a:xfrm>
            <a:off x="6963140" y="3674609"/>
            <a:ext cx="287924" cy="287924"/>
          </a:xfrm>
          <a:prstGeom prst="ellipse">
            <a:avLst/>
          </a:prstGeom>
          <a:solidFill>
            <a:schemeClr val="accent6"/>
          </a:solidFill>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10892969" y="7636495"/>
            <a:ext cx="287924" cy="287924"/>
          </a:xfrm>
          <a:prstGeom prst="ellipse">
            <a:avLst/>
          </a:prstGeom>
          <a:ln w="57150">
            <a:solidFill>
              <a:schemeClr val="bg1"/>
            </a:solidFill>
          </a:ln>
          <a:effectLst>
            <a:outerShdw sx="102000" sy="102000" algn="c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9276298"/>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Layers">
    <p:spTree>
      <p:nvGrpSpPr>
        <p:cNvPr id="1" name=""/>
        <p:cNvGrpSpPr/>
        <p:nvPr/>
      </p:nvGrpSpPr>
      <p:grpSpPr>
        <a:xfrm>
          <a:off x="0" y="0"/>
          <a:ext cx="0" cy="0"/>
          <a:chOff x="0" y="0"/>
          <a:chExt cx="0" cy="0"/>
        </a:xfrm>
      </p:grpSpPr>
      <p:sp>
        <p:nvSpPr>
          <p:cNvPr id="41" name="円/楕円 4"/>
          <p:cNvSpPr/>
          <p:nvPr userDrawn="1"/>
        </p:nvSpPr>
        <p:spPr>
          <a:xfrm>
            <a:off x="7687620" y="5855660"/>
            <a:ext cx="2947208" cy="2951435"/>
          </a:xfrm>
          <a:prstGeom prst="rect">
            <a:avLst/>
          </a:prstGeom>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図プレースホルダー 7"/>
          <p:cNvSpPr>
            <a:spLocks noGrp="1"/>
          </p:cNvSpPr>
          <p:nvPr>
            <p:ph type="pic" sz="quarter" idx="12" hasCustomPrompt="1"/>
          </p:nvPr>
        </p:nvSpPr>
        <p:spPr>
          <a:xfrm>
            <a:off x="8543925" y="6731302"/>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9" name="正方形/長方形 8"/>
          <p:cNvSpPr/>
          <p:nvPr userDrawn="1"/>
        </p:nvSpPr>
        <p:spPr>
          <a:xfrm>
            <a:off x="8771523" y="5928642"/>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p:cNvSpPr/>
          <p:nvPr userDrawn="1"/>
        </p:nvSpPr>
        <p:spPr>
          <a:xfrm>
            <a:off x="7687620" y="4267518"/>
            <a:ext cx="2947208" cy="295143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13" hasCustomPrompt="1"/>
          </p:nvPr>
        </p:nvSpPr>
        <p:spPr>
          <a:xfrm>
            <a:off x="8543925" y="5143160"/>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4" name="正方形/長方形 63"/>
          <p:cNvSpPr/>
          <p:nvPr userDrawn="1"/>
        </p:nvSpPr>
        <p:spPr>
          <a:xfrm>
            <a:off x="8756024" y="4354634"/>
            <a:ext cx="1919703" cy="2519851"/>
          </a:xfrm>
          <a:prstGeom prst="rect">
            <a:avLst/>
          </a:prstGeom>
          <a:solidFill>
            <a:schemeClr val="tx2">
              <a:alpha val="2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4"/>
          <p:cNvSpPr/>
          <p:nvPr userDrawn="1"/>
        </p:nvSpPr>
        <p:spPr>
          <a:xfrm>
            <a:off x="7670396" y="2617537"/>
            <a:ext cx="2947208" cy="295143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図プレースホルダー 7"/>
          <p:cNvSpPr>
            <a:spLocks noGrp="1"/>
          </p:cNvSpPr>
          <p:nvPr>
            <p:ph type="pic" sz="quarter" idx="14" hasCustomPrompt="1"/>
          </p:nvPr>
        </p:nvSpPr>
        <p:spPr>
          <a:xfrm>
            <a:off x="8526701" y="3493179"/>
            <a:ext cx="1200150" cy="1200150"/>
          </a:xfrm>
          <a:scene3d>
            <a:camera prst="isometricTopUp"/>
            <a:lightRig rig="threePt" dir="t"/>
          </a:scene3d>
        </p:spPr>
        <p:txBody>
          <a:bodyPr/>
          <a:lstStyle>
            <a:lvl1pPr>
              <a:defRPr>
                <a:solidFill>
                  <a:schemeClr val="bg1"/>
                </a:solidFill>
              </a:defRPr>
            </a:lvl1pPr>
          </a:lstStyle>
          <a:p>
            <a:r>
              <a:rPr kumimoji="1" lang="en-US" altLang="ja-JP" dirty="0"/>
              <a:t>Icon</a:t>
            </a:r>
            <a:endParaRPr kumimoji="1" lang="ja-JP" altLang="en-US" dirty="0"/>
          </a:p>
        </p:txBody>
      </p:sp>
      <p:sp>
        <p:nvSpPr>
          <p:cNvPr id="65" name="テキスト プレースホルダー 12"/>
          <p:cNvSpPr>
            <a:spLocks noGrp="1"/>
          </p:cNvSpPr>
          <p:nvPr>
            <p:ph type="body" sz="quarter" idx="16" hasCustomPrompt="1"/>
          </p:nvPr>
        </p:nvSpPr>
        <p:spPr>
          <a:xfrm>
            <a:off x="952437" y="7234684"/>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7" name="テキスト プレースホルダー 12"/>
          <p:cNvSpPr>
            <a:spLocks noGrp="1"/>
          </p:cNvSpPr>
          <p:nvPr>
            <p:ph type="body" sz="quarter" idx="17" hasCustomPrompt="1"/>
          </p:nvPr>
        </p:nvSpPr>
        <p:spPr>
          <a:xfrm>
            <a:off x="952437" y="6245363"/>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正方形/長方形 67"/>
          <p:cNvSpPr/>
          <p:nvPr userDrawn="1"/>
        </p:nvSpPr>
        <p:spPr>
          <a:xfrm>
            <a:off x="4821646" y="701052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9" name="テキスト プレースホルダー 12"/>
          <p:cNvSpPr>
            <a:spLocks noGrp="1"/>
          </p:cNvSpPr>
          <p:nvPr>
            <p:ph type="body" sz="quarter" idx="23" hasCustomPrompt="1"/>
          </p:nvPr>
        </p:nvSpPr>
        <p:spPr>
          <a:xfrm>
            <a:off x="11542805" y="5420714"/>
            <a:ext cx="5827206"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4" hasCustomPrompt="1"/>
          </p:nvPr>
        </p:nvSpPr>
        <p:spPr>
          <a:xfrm>
            <a:off x="11542805" y="4431393"/>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11650302" y="519655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72" name="テキスト プレースホルダー 12"/>
          <p:cNvSpPr>
            <a:spLocks noGrp="1"/>
          </p:cNvSpPr>
          <p:nvPr>
            <p:ph type="body" sz="quarter" idx="25" hasCustomPrompt="1"/>
          </p:nvPr>
        </p:nvSpPr>
        <p:spPr>
          <a:xfrm>
            <a:off x="952437" y="3712889"/>
            <a:ext cx="5827206" cy="179823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73" name="テキスト プレースホルダー 12"/>
          <p:cNvSpPr>
            <a:spLocks noGrp="1"/>
          </p:cNvSpPr>
          <p:nvPr>
            <p:ph type="body" sz="quarter" idx="26" hasCustomPrompt="1"/>
          </p:nvPr>
        </p:nvSpPr>
        <p:spPr>
          <a:xfrm>
            <a:off x="952437" y="2723568"/>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4" name="正方形/長方形 73"/>
          <p:cNvSpPr/>
          <p:nvPr userDrawn="1"/>
        </p:nvSpPr>
        <p:spPr>
          <a:xfrm>
            <a:off x="4821646" y="348873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4245221138"/>
      </p:ext>
    </p:extLst>
  </p:cSld>
  <p:clrMapOvr>
    <a:masterClrMapping/>
  </p:clrMapOvr>
  <p:extLst mod="1">
    <p:ext uri="{DCECCB84-F9BA-43D5-87BE-67443E8EF086}">
      <p15:sldGuideLst xmlns:p15="http://schemas.microsoft.com/office/powerpoint/2012/main">
        <p15:guide id="1" orient="horz" pos="3262" userDrawn="1">
          <p15:clr>
            <a:srgbClr val="FBAE40"/>
          </p15:clr>
        </p15:guide>
        <p15:guide id="2" pos="57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8" name="円/楕円 4"/>
          <p:cNvSpPr/>
          <p:nvPr userDrawn="1"/>
        </p:nvSpPr>
        <p:spPr>
          <a:xfrm rot="5400000">
            <a:off x="6736438" y="3234592"/>
            <a:ext cx="2284254" cy="2287530"/>
          </a:xfrm>
          <a:prstGeom prst="snip1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2"/>
          <p:cNvSpPr>
            <a:spLocks noGrp="1"/>
          </p:cNvSpPr>
          <p:nvPr>
            <p:ph type="body" sz="quarter" idx="19" hasCustomPrompt="1"/>
          </p:nvPr>
        </p:nvSpPr>
        <p:spPr>
          <a:xfrm>
            <a:off x="7025891"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5" name="テキスト プレースホルダー 12"/>
          <p:cNvSpPr>
            <a:spLocks noGrp="1"/>
          </p:cNvSpPr>
          <p:nvPr>
            <p:ph type="body" sz="quarter" idx="16" hasCustomPrompt="1"/>
          </p:nvPr>
        </p:nvSpPr>
        <p:spPr>
          <a:xfrm>
            <a:off x="543540" y="399299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7" hasCustomPrompt="1"/>
          </p:nvPr>
        </p:nvSpPr>
        <p:spPr>
          <a:xfrm>
            <a:off x="543540" y="300367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7" name="正方形/長方形 26"/>
          <p:cNvSpPr/>
          <p:nvPr userDrawn="1"/>
        </p:nvSpPr>
        <p:spPr>
          <a:xfrm>
            <a:off x="4412749" y="3768837"/>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2" name="テキスト プレースホルダー 12"/>
          <p:cNvSpPr>
            <a:spLocks noGrp="1"/>
          </p:cNvSpPr>
          <p:nvPr>
            <p:ph type="body" sz="quarter" idx="23" hasCustomPrompt="1"/>
          </p:nvPr>
        </p:nvSpPr>
        <p:spPr>
          <a:xfrm>
            <a:off x="11877319" y="399299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24" hasCustomPrompt="1"/>
          </p:nvPr>
        </p:nvSpPr>
        <p:spPr>
          <a:xfrm>
            <a:off x="11877319" y="300367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1984816" y="376883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2" name="テキスト プレースホルダー 12"/>
          <p:cNvSpPr>
            <a:spLocks noGrp="1"/>
          </p:cNvSpPr>
          <p:nvPr>
            <p:ph type="body" sz="quarter" idx="25" hasCustomPrompt="1"/>
          </p:nvPr>
        </p:nvSpPr>
        <p:spPr>
          <a:xfrm>
            <a:off x="536802" y="6753752"/>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26" hasCustomPrompt="1"/>
          </p:nvPr>
        </p:nvSpPr>
        <p:spPr>
          <a:xfrm>
            <a:off x="536802" y="5764431"/>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4" name="正方形/長方形 43"/>
          <p:cNvSpPr/>
          <p:nvPr userDrawn="1"/>
        </p:nvSpPr>
        <p:spPr>
          <a:xfrm>
            <a:off x="4406011" y="6529597"/>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5" name="テキスト プレースホルダー 12"/>
          <p:cNvSpPr>
            <a:spLocks noGrp="1"/>
          </p:cNvSpPr>
          <p:nvPr>
            <p:ph type="body" sz="quarter" idx="27" hasCustomPrompt="1"/>
          </p:nvPr>
        </p:nvSpPr>
        <p:spPr>
          <a:xfrm>
            <a:off x="11877319" y="6753752"/>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46" name="テキスト プレースホルダー 12"/>
          <p:cNvSpPr>
            <a:spLocks noGrp="1"/>
          </p:cNvSpPr>
          <p:nvPr>
            <p:ph type="body" sz="quarter" idx="28" hasCustomPrompt="1"/>
          </p:nvPr>
        </p:nvSpPr>
        <p:spPr>
          <a:xfrm>
            <a:off x="11877319" y="5764431"/>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7" name="正方形/長方形 46"/>
          <p:cNvSpPr/>
          <p:nvPr userDrawn="1"/>
        </p:nvSpPr>
        <p:spPr>
          <a:xfrm>
            <a:off x="11984816" y="6529597"/>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円/楕円 4"/>
          <p:cNvSpPr/>
          <p:nvPr userDrawn="1"/>
        </p:nvSpPr>
        <p:spPr>
          <a:xfrm rot="10800000">
            <a:off x="9267916" y="3232954"/>
            <a:ext cx="2284254" cy="2287530"/>
          </a:xfrm>
          <a:prstGeom prst="snip1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2"/>
          <p:cNvSpPr>
            <a:spLocks noGrp="1"/>
          </p:cNvSpPr>
          <p:nvPr>
            <p:ph type="body" sz="quarter" idx="20" hasCustomPrompt="1"/>
          </p:nvPr>
        </p:nvSpPr>
        <p:spPr>
          <a:xfrm>
            <a:off x="9593065" y="3459174"/>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19" name="円/楕円 4"/>
          <p:cNvSpPr/>
          <p:nvPr userDrawn="1"/>
        </p:nvSpPr>
        <p:spPr>
          <a:xfrm>
            <a:off x="6736438" y="5764432"/>
            <a:ext cx="2284254" cy="2287530"/>
          </a:xfrm>
          <a:prstGeom prst="snip1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2"/>
          <p:cNvSpPr>
            <a:spLocks noGrp="1"/>
          </p:cNvSpPr>
          <p:nvPr>
            <p:ph type="body" sz="quarter" idx="21" hasCustomPrompt="1"/>
          </p:nvPr>
        </p:nvSpPr>
        <p:spPr>
          <a:xfrm>
            <a:off x="7025891"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
        <p:nvSpPr>
          <p:cNvPr id="20" name="円/楕円 4"/>
          <p:cNvSpPr/>
          <p:nvPr userDrawn="1"/>
        </p:nvSpPr>
        <p:spPr>
          <a:xfrm rot="16200000">
            <a:off x="9266278" y="5762794"/>
            <a:ext cx="2284254" cy="2287530"/>
          </a:xfrm>
          <a:prstGeom prst="snip1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12"/>
          <p:cNvSpPr>
            <a:spLocks noGrp="1"/>
          </p:cNvSpPr>
          <p:nvPr>
            <p:ph type="body" sz="quarter" idx="22" hasCustomPrompt="1"/>
          </p:nvPr>
        </p:nvSpPr>
        <p:spPr>
          <a:xfrm>
            <a:off x="9593065" y="5970306"/>
            <a:ext cx="1630680" cy="1704757"/>
          </a:xfrm>
        </p:spPr>
        <p:txBody>
          <a:bodyPr anchor="ctr">
            <a:noAutofit/>
          </a:bodyPr>
          <a:lstStyle>
            <a:lvl1pPr algn="ctr">
              <a:lnSpc>
                <a:spcPct val="100000"/>
              </a:lnSpc>
              <a:spcBef>
                <a:spcPts val="0"/>
              </a:spcBef>
              <a:defRPr sz="9600" baseline="0">
                <a:solidFill>
                  <a:schemeClr val="bg1"/>
                </a:solidFill>
                <a:latin typeface="Ubuntu Medium" panose="020B0604030602030204" pitchFamily="34" charset="0"/>
              </a:defRPr>
            </a:lvl1pPr>
          </a:lstStyle>
          <a:p>
            <a:pPr lvl="0"/>
            <a:r>
              <a:rPr kumimoji="1" lang="en-US" altLang="ja-JP" dirty="0"/>
              <a:t>A</a:t>
            </a:r>
            <a:endParaRPr kumimoji="1" lang="ja-JP" altLang="en-US" dirty="0"/>
          </a:p>
        </p:txBody>
      </p:sp>
    </p:spTree>
    <p:extLst>
      <p:ext uri="{BB962C8B-B14F-4D97-AF65-F5344CB8AC3E}">
        <p14:creationId xmlns:p14="http://schemas.microsoft.com/office/powerpoint/2010/main" val="216296405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ec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2" name="フリーフォーム 51"/>
          <p:cNvSpPr/>
          <p:nvPr userDrawn="1"/>
        </p:nvSpPr>
        <p:spPr>
          <a:xfrm>
            <a:off x="9167574" y="2741622"/>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p:cNvSpPr/>
          <p:nvPr userDrawn="1"/>
        </p:nvSpPr>
        <p:spPr>
          <a:xfrm rot="5400000">
            <a:off x="8950891" y="5268130"/>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10800000">
            <a:off x="6430724" y="5051447"/>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フリーフォーム 54"/>
          <p:cNvSpPr/>
          <p:nvPr userDrawn="1"/>
        </p:nvSpPr>
        <p:spPr>
          <a:xfrm rot="16200000">
            <a:off x="6647406" y="2524939"/>
            <a:ext cx="2736850" cy="3170216"/>
          </a:xfrm>
          <a:custGeom>
            <a:avLst/>
            <a:gdLst>
              <a:gd name="connsiteX0" fmla="*/ 1191 w 2736850"/>
              <a:gd name="connsiteY0" fmla="*/ 0 h 3170216"/>
              <a:gd name="connsiteX1" fmla="*/ 2736850 w 2736850"/>
              <a:gd name="connsiteY1" fmla="*/ 2743190 h 3170216"/>
              <a:gd name="connsiteX2" fmla="*/ 2180317 w 2736850"/>
              <a:gd name="connsiteY2" fmla="*/ 2743190 h 3170216"/>
              <a:gd name="connsiteX3" fmla="*/ 2180328 w 2736850"/>
              <a:gd name="connsiteY3" fmla="*/ 2743595 h 3170216"/>
              <a:gd name="connsiteX4" fmla="*/ 2226953 w 2736850"/>
              <a:gd name="connsiteY4" fmla="*/ 2849230 h 3170216"/>
              <a:gd name="connsiteX5" fmla="*/ 2259495 w 2736850"/>
              <a:gd name="connsiteY5" fmla="*/ 2880063 h 3170216"/>
              <a:gd name="connsiteX6" fmla="*/ 2267249 w 2736850"/>
              <a:gd name="connsiteY6" fmla="*/ 2886304 h 3170216"/>
              <a:gd name="connsiteX7" fmla="*/ 2314085 w 2736850"/>
              <a:gd name="connsiteY7" fmla="*/ 2988117 h 3170216"/>
              <a:gd name="connsiteX8" fmla="*/ 2039845 w 2736850"/>
              <a:gd name="connsiteY8" fmla="*/ 3170216 h 3170216"/>
              <a:gd name="connsiteX9" fmla="*/ 1765605 w 2736850"/>
              <a:gd name="connsiteY9" fmla="*/ 2988117 h 3170216"/>
              <a:gd name="connsiteX10" fmla="*/ 1812441 w 2736850"/>
              <a:gd name="connsiteY10" fmla="*/ 2886304 h 3170216"/>
              <a:gd name="connsiteX11" fmla="*/ 1821026 w 2736850"/>
              <a:gd name="connsiteY11" fmla="*/ 2879394 h 3170216"/>
              <a:gd name="connsiteX12" fmla="*/ 1872511 w 2736850"/>
              <a:gd name="connsiteY12" fmla="*/ 2821923 h 3170216"/>
              <a:gd name="connsiteX13" fmla="*/ 1900956 w 2736850"/>
              <a:gd name="connsiteY13" fmla="*/ 2774623 h 3170216"/>
              <a:gd name="connsiteX14" fmla="*/ 1908065 w 2736850"/>
              <a:gd name="connsiteY14" fmla="*/ 2743190 h 3170216"/>
              <a:gd name="connsiteX15" fmla="*/ 1365250 w 2736850"/>
              <a:gd name="connsiteY15" fmla="*/ 2743190 h 3170216"/>
              <a:gd name="connsiteX16" fmla="*/ 137373 w 2736850"/>
              <a:gd name="connsiteY16" fmla="*/ 1379035 h 3170216"/>
              <a:gd name="connsiteX17" fmla="*/ 0 w 2736850"/>
              <a:gd name="connsiteY17" fmla="*/ 1371732 h 3170216"/>
              <a:gd name="connsiteX18" fmla="*/ 0 w 2736850"/>
              <a:gd name="connsiteY18" fmla="*/ 834108 h 3170216"/>
              <a:gd name="connsiteX19" fmla="*/ 7859 w 2736850"/>
              <a:gd name="connsiteY19" fmla="*/ 835885 h 3170216"/>
              <a:gd name="connsiteX20" fmla="*/ 55160 w 2736850"/>
              <a:gd name="connsiteY20" fmla="*/ 864331 h 3170216"/>
              <a:gd name="connsiteX21" fmla="*/ 112630 w 2736850"/>
              <a:gd name="connsiteY21" fmla="*/ 915816 h 3170216"/>
              <a:gd name="connsiteX22" fmla="*/ 119540 w 2736850"/>
              <a:gd name="connsiteY22" fmla="*/ 924401 h 3170216"/>
              <a:gd name="connsiteX23" fmla="*/ 221354 w 2736850"/>
              <a:gd name="connsiteY23" fmla="*/ 971237 h 3170216"/>
              <a:gd name="connsiteX24" fmla="*/ 403452 w 2736850"/>
              <a:gd name="connsiteY24" fmla="*/ 696997 h 3170216"/>
              <a:gd name="connsiteX25" fmla="*/ 221354 w 2736850"/>
              <a:gd name="connsiteY25" fmla="*/ 422757 h 3170216"/>
              <a:gd name="connsiteX26" fmla="*/ 119540 w 2736850"/>
              <a:gd name="connsiteY26" fmla="*/ 469593 h 3170216"/>
              <a:gd name="connsiteX27" fmla="*/ 113300 w 2736850"/>
              <a:gd name="connsiteY27" fmla="*/ 477347 h 3170216"/>
              <a:gd name="connsiteX28" fmla="*/ 82466 w 2736850"/>
              <a:gd name="connsiteY28" fmla="*/ 509889 h 3170216"/>
              <a:gd name="connsiteX29" fmla="*/ 12560 w 2736850"/>
              <a:gd name="connsiteY29" fmla="*/ 548811 h 3170216"/>
              <a:gd name="connsiteX30" fmla="*/ 0 w 2736850"/>
              <a:gd name="connsiteY30" fmla="*/ 551519 h 3170216"/>
              <a:gd name="connsiteX31" fmla="*/ 0 w 2736850"/>
              <a:gd name="connsiteY31" fmla="*/ 433336 h 317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36850" h="3170216">
                <a:moveTo>
                  <a:pt x="1191" y="0"/>
                </a:moveTo>
                <a:cubicBezTo>
                  <a:pt x="1513269" y="4157"/>
                  <a:pt x="2736850" y="1231106"/>
                  <a:pt x="2736850" y="2743190"/>
                </a:cubicBezTo>
                <a:lnTo>
                  <a:pt x="2180317" y="2743190"/>
                </a:lnTo>
                <a:lnTo>
                  <a:pt x="2180328" y="2743595"/>
                </a:lnTo>
                <a:cubicBezTo>
                  <a:pt x="2184532" y="2779054"/>
                  <a:pt x="2198811" y="2815854"/>
                  <a:pt x="2226953" y="2849230"/>
                </a:cubicBezTo>
                <a:lnTo>
                  <a:pt x="2259495" y="2880063"/>
                </a:lnTo>
                <a:lnTo>
                  <a:pt x="2267249" y="2886304"/>
                </a:lnTo>
                <a:cubicBezTo>
                  <a:pt x="2296819" y="2915367"/>
                  <a:pt x="2314085" y="2950403"/>
                  <a:pt x="2314085" y="2988117"/>
                </a:cubicBezTo>
                <a:cubicBezTo>
                  <a:pt x="2314085" y="3088688"/>
                  <a:pt x="2191304" y="3170216"/>
                  <a:pt x="2039845" y="3170216"/>
                </a:cubicBezTo>
                <a:cubicBezTo>
                  <a:pt x="1888386" y="3170216"/>
                  <a:pt x="1765605" y="3088688"/>
                  <a:pt x="1765605" y="2988117"/>
                </a:cubicBezTo>
                <a:cubicBezTo>
                  <a:pt x="1765605" y="2950403"/>
                  <a:pt x="1782871" y="2915367"/>
                  <a:pt x="1812441" y="2886304"/>
                </a:cubicBezTo>
                <a:lnTo>
                  <a:pt x="1821026" y="2879394"/>
                </a:lnTo>
                <a:lnTo>
                  <a:pt x="1872511" y="2821923"/>
                </a:lnTo>
                <a:cubicBezTo>
                  <a:pt x="1884433" y="2806236"/>
                  <a:pt x="1894117" y="2790680"/>
                  <a:pt x="1900956" y="2774623"/>
                </a:cubicBezTo>
                <a:lnTo>
                  <a:pt x="1908065" y="2743190"/>
                </a:lnTo>
                <a:lnTo>
                  <a:pt x="1365250" y="2743190"/>
                </a:lnTo>
                <a:cubicBezTo>
                  <a:pt x="1365250" y="2034401"/>
                  <a:pt x="827543" y="1450914"/>
                  <a:pt x="137373" y="1379035"/>
                </a:cubicBezTo>
                <a:lnTo>
                  <a:pt x="0" y="1371732"/>
                </a:lnTo>
                <a:lnTo>
                  <a:pt x="0" y="834108"/>
                </a:lnTo>
                <a:lnTo>
                  <a:pt x="7859" y="835885"/>
                </a:lnTo>
                <a:cubicBezTo>
                  <a:pt x="23916" y="842725"/>
                  <a:pt x="39473" y="852409"/>
                  <a:pt x="55160" y="864331"/>
                </a:cubicBezTo>
                <a:lnTo>
                  <a:pt x="112630" y="915816"/>
                </a:lnTo>
                <a:lnTo>
                  <a:pt x="119540" y="924401"/>
                </a:lnTo>
                <a:cubicBezTo>
                  <a:pt x="148604" y="953971"/>
                  <a:pt x="183640" y="971237"/>
                  <a:pt x="221354" y="971237"/>
                </a:cubicBezTo>
                <a:cubicBezTo>
                  <a:pt x="321924" y="971237"/>
                  <a:pt x="403452" y="848456"/>
                  <a:pt x="403452" y="696997"/>
                </a:cubicBezTo>
                <a:cubicBezTo>
                  <a:pt x="403452" y="545538"/>
                  <a:pt x="321924" y="422757"/>
                  <a:pt x="221354" y="422757"/>
                </a:cubicBezTo>
                <a:cubicBezTo>
                  <a:pt x="183640" y="422757"/>
                  <a:pt x="148604" y="440023"/>
                  <a:pt x="119540" y="469593"/>
                </a:cubicBezTo>
                <a:lnTo>
                  <a:pt x="113300" y="477347"/>
                </a:lnTo>
                <a:lnTo>
                  <a:pt x="82466" y="509889"/>
                </a:lnTo>
                <a:cubicBezTo>
                  <a:pt x="60215" y="528650"/>
                  <a:pt x="36443" y="541250"/>
                  <a:pt x="12560" y="548811"/>
                </a:cubicBezTo>
                <a:lnTo>
                  <a:pt x="0" y="551519"/>
                </a:lnTo>
                <a:lnTo>
                  <a:pt x="0" y="433336"/>
                </a:lnTo>
                <a:close/>
              </a:path>
            </a:pathLst>
          </a:cu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p:ph type="body" sz="quarter" idx="23" hasCustomPrompt="1"/>
          </p:nvPr>
        </p:nvSpPr>
        <p:spPr>
          <a:xfrm>
            <a:off x="11877319" y="335742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57" name="テキスト プレースホルダー 12"/>
          <p:cNvSpPr>
            <a:spLocks noGrp="1"/>
          </p:cNvSpPr>
          <p:nvPr>
            <p:ph type="body" sz="quarter" idx="24" hasCustomPrompt="1"/>
          </p:nvPr>
        </p:nvSpPr>
        <p:spPr>
          <a:xfrm>
            <a:off x="11877319" y="236810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8" name="正方形/長方形 57"/>
          <p:cNvSpPr/>
          <p:nvPr userDrawn="1"/>
        </p:nvSpPr>
        <p:spPr>
          <a:xfrm>
            <a:off x="11984816" y="3133271"/>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59" name="テキスト プレースホルダー 12"/>
          <p:cNvSpPr>
            <a:spLocks noGrp="1"/>
          </p:cNvSpPr>
          <p:nvPr>
            <p:ph type="body" sz="quarter" idx="25" hasCustomPrompt="1"/>
          </p:nvPr>
        </p:nvSpPr>
        <p:spPr>
          <a:xfrm>
            <a:off x="11904424" y="7219476"/>
            <a:ext cx="5827206" cy="1453771"/>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6" hasCustomPrompt="1"/>
          </p:nvPr>
        </p:nvSpPr>
        <p:spPr>
          <a:xfrm>
            <a:off x="11904424" y="6230155"/>
            <a:ext cx="5827206"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12011921" y="699532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2" name="テキスト プレースホルダー 12"/>
          <p:cNvSpPr>
            <a:spLocks noGrp="1"/>
          </p:cNvSpPr>
          <p:nvPr>
            <p:ph type="body" sz="quarter" idx="16" hasCustomPrompt="1"/>
          </p:nvPr>
        </p:nvSpPr>
        <p:spPr>
          <a:xfrm>
            <a:off x="543540" y="721947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p:ph type="body" sz="quarter" idx="17" hasCustomPrompt="1"/>
          </p:nvPr>
        </p:nvSpPr>
        <p:spPr>
          <a:xfrm>
            <a:off x="543540" y="623015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4" name="正方形/長方形 63"/>
          <p:cNvSpPr/>
          <p:nvPr userDrawn="1"/>
        </p:nvSpPr>
        <p:spPr>
          <a:xfrm>
            <a:off x="4412749" y="6995321"/>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8" name="テキスト プレースホルダー 12"/>
          <p:cNvSpPr>
            <a:spLocks noGrp="1"/>
          </p:cNvSpPr>
          <p:nvPr>
            <p:ph type="body" sz="quarter" idx="27" hasCustomPrompt="1"/>
          </p:nvPr>
        </p:nvSpPr>
        <p:spPr>
          <a:xfrm>
            <a:off x="543540" y="3357426"/>
            <a:ext cx="5827206" cy="1453771"/>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28" hasCustomPrompt="1"/>
          </p:nvPr>
        </p:nvSpPr>
        <p:spPr>
          <a:xfrm>
            <a:off x="543540" y="2368105"/>
            <a:ext cx="5827206"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0" name="正方形/長方形 69"/>
          <p:cNvSpPr/>
          <p:nvPr userDrawn="1"/>
        </p:nvSpPr>
        <p:spPr>
          <a:xfrm>
            <a:off x="4412749" y="31332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71" name="図プレースホルダー 25"/>
          <p:cNvSpPr>
            <a:spLocks noGrp="1"/>
          </p:cNvSpPr>
          <p:nvPr>
            <p:ph type="pic" sz="quarter" idx="14" hasCustomPrompt="1"/>
          </p:nvPr>
        </p:nvSpPr>
        <p:spPr>
          <a:xfrm>
            <a:off x="10319316"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2" name="図プレースホルダー 25"/>
          <p:cNvSpPr>
            <a:spLocks noGrp="1"/>
          </p:cNvSpPr>
          <p:nvPr>
            <p:ph type="pic" sz="quarter" idx="29" hasCustomPrompt="1"/>
          </p:nvPr>
        </p:nvSpPr>
        <p:spPr>
          <a:xfrm>
            <a:off x="10319316" y="653823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3" name="図プレースホルダー 25"/>
          <p:cNvSpPr>
            <a:spLocks noGrp="1"/>
          </p:cNvSpPr>
          <p:nvPr>
            <p:ph type="pic" sz="quarter" idx="30" hasCustomPrompt="1"/>
          </p:nvPr>
        </p:nvSpPr>
        <p:spPr>
          <a:xfrm>
            <a:off x="7350100" y="655061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74" name="図プレースホルダー 25"/>
          <p:cNvSpPr>
            <a:spLocks noGrp="1"/>
          </p:cNvSpPr>
          <p:nvPr>
            <p:ph type="pic" sz="quarter" idx="31" hasCustomPrompt="1"/>
          </p:nvPr>
        </p:nvSpPr>
        <p:spPr>
          <a:xfrm>
            <a:off x="7350100" y="3740054"/>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59710659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8" y="4698914"/>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8" y="3578967"/>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9542816" y="4701002"/>
            <a:ext cx="7484301"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9542816" y="3581055"/>
            <a:ext cx="7484301"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9653768" y="4418791"/>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54354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山形 6"/>
          <p:cNvSpPr/>
          <p:nvPr userDrawn="1"/>
        </p:nvSpPr>
        <p:spPr>
          <a:xfrm>
            <a:off x="892704" y="4364211"/>
            <a:ext cx="4173971" cy="5660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01</a:t>
            </a:r>
            <a:endParaRPr kumimoji="1" lang="ja-JP" altLang="en-US" sz="2800" dirty="0">
              <a:solidFill>
                <a:schemeClr val="bg1"/>
              </a:solidFill>
            </a:endParaRPr>
          </a:p>
        </p:txBody>
      </p:sp>
      <p:sp>
        <p:nvSpPr>
          <p:cNvPr id="50" name="山形 49"/>
          <p:cNvSpPr/>
          <p:nvPr userDrawn="1"/>
        </p:nvSpPr>
        <p:spPr>
          <a:xfrm>
            <a:off x="4970029" y="4364211"/>
            <a:ext cx="4173971" cy="5660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02</a:t>
            </a:r>
            <a:endParaRPr kumimoji="1" lang="ja-JP" altLang="en-US" sz="2800" dirty="0">
              <a:solidFill>
                <a:schemeClr val="bg1"/>
              </a:solidFill>
            </a:endParaRPr>
          </a:p>
        </p:txBody>
      </p:sp>
      <p:sp>
        <p:nvSpPr>
          <p:cNvPr id="51" name="山形 50"/>
          <p:cNvSpPr/>
          <p:nvPr userDrawn="1"/>
        </p:nvSpPr>
        <p:spPr>
          <a:xfrm>
            <a:off x="9047354" y="4364211"/>
            <a:ext cx="4173971" cy="5660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03</a:t>
            </a:r>
            <a:endParaRPr kumimoji="1" lang="ja-JP" altLang="en-US" sz="2800" dirty="0">
              <a:solidFill>
                <a:schemeClr val="bg1"/>
              </a:solidFill>
            </a:endParaRPr>
          </a:p>
        </p:txBody>
      </p:sp>
      <p:sp>
        <p:nvSpPr>
          <p:cNvPr id="52" name="山形 51"/>
          <p:cNvSpPr/>
          <p:nvPr userDrawn="1"/>
        </p:nvSpPr>
        <p:spPr>
          <a:xfrm>
            <a:off x="13124679" y="4364210"/>
            <a:ext cx="4173971" cy="566057"/>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bg1"/>
                </a:solidFill>
              </a:rPr>
              <a:t>04</a:t>
            </a:r>
            <a:endParaRPr kumimoji="1" lang="ja-JP" altLang="en-US" sz="2800" dirty="0">
              <a:solidFill>
                <a:schemeClr val="bg1"/>
              </a:solidFill>
            </a:endParaRPr>
          </a:p>
        </p:txBody>
      </p:sp>
      <p:sp>
        <p:nvSpPr>
          <p:cNvPr id="53" name="テキスト プレースホルダー 12"/>
          <p:cNvSpPr>
            <a:spLocks noGrp="1"/>
          </p:cNvSpPr>
          <p:nvPr>
            <p:ph type="body" sz="quarter" idx="12" hasCustomPrompt="1"/>
          </p:nvPr>
        </p:nvSpPr>
        <p:spPr>
          <a:xfrm>
            <a:off x="89270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14" hasCustomPrompt="1"/>
          </p:nvPr>
        </p:nvSpPr>
        <p:spPr>
          <a:xfrm>
            <a:off x="89270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5" name="テキスト プレースホルダー 12"/>
          <p:cNvSpPr>
            <a:spLocks noGrp="1"/>
          </p:cNvSpPr>
          <p:nvPr>
            <p:ph type="body" sz="quarter" idx="15" hasCustomPrompt="1"/>
          </p:nvPr>
        </p:nvSpPr>
        <p:spPr>
          <a:xfrm>
            <a:off x="497002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6" name="テキスト プレースホルダー 12"/>
          <p:cNvSpPr>
            <a:spLocks noGrp="1"/>
          </p:cNvSpPr>
          <p:nvPr>
            <p:ph type="body" sz="quarter" idx="16" hasCustomPrompt="1"/>
          </p:nvPr>
        </p:nvSpPr>
        <p:spPr>
          <a:xfrm>
            <a:off x="497002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7" name="テキスト プレースホルダー 12"/>
          <p:cNvSpPr>
            <a:spLocks noGrp="1"/>
          </p:cNvSpPr>
          <p:nvPr>
            <p:ph type="body" sz="quarter" idx="17" hasCustomPrompt="1"/>
          </p:nvPr>
        </p:nvSpPr>
        <p:spPr>
          <a:xfrm>
            <a:off x="9047354"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8" name="テキスト プレースホルダー 12"/>
          <p:cNvSpPr>
            <a:spLocks noGrp="1"/>
          </p:cNvSpPr>
          <p:nvPr>
            <p:ph type="body" sz="quarter" idx="18" hasCustomPrompt="1"/>
          </p:nvPr>
        </p:nvSpPr>
        <p:spPr>
          <a:xfrm>
            <a:off x="9047354"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9" name="テキスト プレースホルダー 12"/>
          <p:cNvSpPr>
            <a:spLocks noGrp="1"/>
          </p:cNvSpPr>
          <p:nvPr>
            <p:ph type="body" sz="quarter" idx="19" hasCustomPrompt="1"/>
          </p:nvPr>
        </p:nvSpPr>
        <p:spPr>
          <a:xfrm>
            <a:off x="13124679" y="5082981"/>
            <a:ext cx="3928885" cy="3149248"/>
          </a:xfrm>
        </p:spPr>
        <p:txBody>
          <a:bodyPr>
            <a:normAutofit/>
          </a:bodyPr>
          <a:lstStyle>
            <a:lvl1pPr marL="342900" indent="-342900" algn="l">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60" name="テキスト プレースホルダー 12"/>
          <p:cNvSpPr>
            <a:spLocks noGrp="1"/>
          </p:cNvSpPr>
          <p:nvPr>
            <p:ph type="body" sz="quarter" idx="20" hasCustomPrompt="1"/>
          </p:nvPr>
        </p:nvSpPr>
        <p:spPr>
          <a:xfrm>
            <a:off x="13124679" y="2713221"/>
            <a:ext cx="3928885" cy="1464805"/>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22203521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teg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33" name="円/楕円 30"/>
          <p:cNvSpPr/>
          <p:nvPr userDrawn="1"/>
        </p:nvSpPr>
        <p:spPr>
          <a:xfrm>
            <a:off x="8506495" y="5688869"/>
            <a:ext cx="1275009" cy="3502148"/>
          </a:xfrm>
          <a:custGeom>
            <a:avLst/>
            <a:gdLst/>
            <a:ahLst/>
            <a:cxnLst/>
            <a:rect l="l" t="t" r="r" b="b"/>
            <a:pathLst>
              <a:path w="1104899" h="3034897">
                <a:moveTo>
                  <a:pt x="183061" y="452441"/>
                </a:moveTo>
                <a:lnTo>
                  <a:pt x="202039" y="456272"/>
                </a:lnTo>
                <a:cubicBezTo>
                  <a:pt x="206033" y="453928"/>
                  <a:pt x="210452" y="453407"/>
                  <a:pt x="214967" y="453259"/>
                </a:cubicBezTo>
                <a:cubicBezTo>
                  <a:pt x="238093" y="484350"/>
                  <a:pt x="275364" y="503415"/>
                  <a:pt x="317087" y="503415"/>
                </a:cubicBezTo>
                <a:cubicBezTo>
                  <a:pt x="359170" y="503415"/>
                  <a:pt x="396722" y="484021"/>
                  <a:pt x="419760" y="452441"/>
                </a:cubicBezTo>
                <a:lnTo>
                  <a:pt x="446511" y="452441"/>
                </a:lnTo>
                <a:cubicBezTo>
                  <a:pt x="469549" y="484021"/>
                  <a:pt x="507100" y="503415"/>
                  <a:pt x="549182" y="503415"/>
                </a:cubicBezTo>
                <a:cubicBezTo>
                  <a:pt x="591264" y="503415"/>
                  <a:pt x="628817" y="484021"/>
                  <a:pt x="651855" y="452441"/>
                </a:cubicBezTo>
                <a:lnTo>
                  <a:pt x="685142" y="452441"/>
                </a:lnTo>
                <a:cubicBezTo>
                  <a:pt x="708180" y="484021"/>
                  <a:pt x="745733" y="503416"/>
                  <a:pt x="787815" y="503416"/>
                </a:cubicBezTo>
                <a:lnTo>
                  <a:pt x="837422" y="492397"/>
                </a:lnTo>
                <a:lnTo>
                  <a:pt x="848931" y="487050"/>
                </a:lnTo>
                <a:cubicBezTo>
                  <a:pt x="864198" y="480284"/>
                  <a:pt x="877135" y="469629"/>
                  <a:pt x="887585" y="456745"/>
                </a:cubicBezTo>
                <a:lnTo>
                  <a:pt x="889654" y="457620"/>
                </a:lnTo>
                <a:cubicBezTo>
                  <a:pt x="897429" y="453526"/>
                  <a:pt x="906239" y="452441"/>
                  <a:pt x="915302" y="452441"/>
                </a:cubicBezTo>
                <a:cubicBezTo>
                  <a:pt x="976685" y="452441"/>
                  <a:pt x="1026445" y="502202"/>
                  <a:pt x="1026445" y="563585"/>
                </a:cubicBezTo>
                <a:cubicBezTo>
                  <a:pt x="1026445" y="609396"/>
                  <a:pt x="998729" y="648734"/>
                  <a:pt x="959102" y="665631"/>
                </a:cubicBezTo>
                <a:cubicBezTo>
                  <a:pt x="841569" y="804451"/>
                  <a:pt x="762079" y="1001460"/>
                  <a:pt x="743903" y="1223908"/>
                </a:cubicBezTo>
                <a:lnTo>
                  <a:pt x="840117" y="1223908"/>
                </a:lnTo>
                <a:cubicBezTo>
                  <a:pt x="885252" y="1223908"/>
                  <a:pt x="921841" y="1260497"/>
                  <a:pt x="921841" y="1305632"/>
                </a:cubicBezTo>
                <a:lnTo>
                  <a:pt x="921840" y="1305632"/>
                </a:lnTo>
                <a:cubicBezTo>
                  <a:pt x="921840" y="1350767"/>
                  <a:pt x="885251" y="1387356"/>
                  <a:pt x="840116" y="1387356"/>
                </a:cubicBezTo>
                <a:lnTo>
                  <a:pt x="733571" y="1387356"/>
                </a:lnTo>
                <a:lnTo>
                  <a:pt x="732242" y="1435725"/>
                </a:lnTo>
                <a:cubicBezTo>
                  <a:pt x="732242" y="1834241"/>
                  <a:pt x="840619" y="2186259"/>
                  <a:pt x="1006562" y="2397455"/>
                </a:cubicBezTo>
                <a:lnTo>
                  <a:pt x="1005198" y="2397455"/>
                </a:lnTo>
                <a:cubicBezTo>
                  <a:pt x="1027765" y="2397455"/>
                  <a:pt x="1046060" y="2415750"/>
                  <a:pt x="1046060" y="2438317"/>
                </a:cubicBezTo>
                <a:lnTo>
                  <a:pt x="1046059" y="2438317"/>
                </a:lnTo>
                <a:cubicBezTo>
                  <a:pt x="1046059" y="2450137"/>
                  <a:pt x="1041040" y="2460785"/>
                  <a:pt x="1032621" y="2467820"/>
                </a:cubicBezTo>
                <a:cubicBezTo>
                  <a:pt x="1079361" y="2530209"/>
                  <a:pt x="1104899" y="2603760"/>
                  <a:pt x="1104899" y="2682076"/>
                </a:cubicBezTo>
                <a:cubicBezTo>
                  <a:pt x="1104899" y="2769275"/>
                  <a:pt x="1073240" y="2850566"/>
                  <a:pt x="1015880" y="2916671"/>
                </a:cubicBezTo>
                <a:cubicBezTo>
                  <a:pt x="1041463" y="2932650"/>
                  <a:pt x="1057500" y="2961309"/>
                  <a:pt x="1057500" y="2993714"/>
                </a:cubicBezTo>
                <a:lnTo>
                  <a:pt x="1057500" y="3034897"/>
                </a:lnTo>
                <a:lnTo>
                  <a:pt x="881231" y="3034897"/>
                </a:lnTo>
                <a:lnTo>
                  <a:pt x="223669" y="3034897"/>
                </a:lnTo>
                <a:lnTo>
                  <a:pt x="47401" y="3034897"/>
                </a:lnTo>
                <a:lnTo>
                  <a:pt x="47401" y="2993714"/>
                </a:lnTo>
                <a:cubicBezTo>
                  <a:pt x="47401" y="2961309"/>
                  <a:pt x="63437" y="2932651"/>
                  <a:pt x="89020" y="2916671"/>
                </a:cubicBezTo>
                <a:cubicBezTo>
                  <a:pt x="31659" y="2850567"/>
                  <a:pt x="0" y="2769275"/>
                  <a:pt x="0" y="2682076"/>
                </a:cubicBezTo>
                <a:cubicBezTo>
                  <a:pt x="0" y="2605483"/>
                  <a:pt x="24427" y="2533448"/>
                  <a:pt x="69407" y="2472045"/>
                </a:cubicBezTo>
                <a:cubicBezTo>
                  <a:pt x="54818" y="2467950"/>
                  <a:pt x="45766" y="2454190"/>
                  <a:pt x="45766" y="2438317"/>
                </a:cubicBezTo>
                <a:cubicBezTo>
                  <a:pt x="45766" y="2415750"/>
                  <a:pt x="64061" y="2397455"/>
                  <a:pt x="86628" y="2397455"/>
                </a:cubicBezTo>
                <a:lnTo>
                  <a:pt x="92234" y="2397455"/>
                </a:lnTo>
                <a:cubicBezTo>
                  <a:pt x="258177" y="2186259"/>
                  <a:pt x="366555" y="1834241"/>
                  <a:pt x="366555" y="1435725"/>
                </a:cubicBezTo>
                <a:lnTo>
                  <a:pt x="365225" y="1387355"/>
                </a:lnTo>
                <a:lnTo>
                  <a:pt x="258248" y="1387355"/>
                </a:lnTo>
                <a:cubicBezTo>
                  <a:pt x="213113" y="1387355"/>
                  <a:pt x="176524" y="1350767"/>
                  <a:pt x="176524" y="1305632"/>
                </a:cubicBezTo>
                <a:cubicBezTo>
                  <a:pt x="176524" y="1260497"/>
                  <a:pt x="213113" y="1223908"/>
                  <a:pt x="258248" y="1223908"/>
                </a:cubicBezTo>
                <a:lnTo>
                  <a:pt x="349409" y="1223908"/>
                </a:lnTo>
                <a:cubicBezTo>
                  <a:pt x="332627" y="1001981"/>
                  <a:pt x="254734" y="804966"/>
                  <a:pt x="138681" y="665240"/>
                </a:cubicBezTo>
                <a:cubicBezTo>
                  <a:pt x="99339" y="648314"/>
                  <a:pt x="71918" y="609152"/>
                  <a:pt x="71918" y="563585"/>
                </a:cubicBezTo>
                <a:cubicBezTo>
                  <a:pt x="71918" y="502202"/>
                  <a:pt x="121678" y="452441"/>
                  <a:pt x="183061" y="452441"/>
                </a:cubicBezTo>
                <a:close/>
                <a:moveTo>
                  <a:pt x="545913" y="0"/>
                </a:moveTo>
                <a:cubicBezTo>
                  <a:pt x="656041" y="0"/>
                  <a:pt x="745318" y="89277"/>
                  <a:pt x="745318" y="199405"/>
                </a:cubicBezTo>
                <a:cubicBezTo>
                  <a:pt x="745318" y="309533"/>
                  <a:pt x="656041" y="398810"/>
                  <a:pt x="545913" y="398810"/>
                </a:cubicBezTo>
                <a:cubicBezTo>
                  <a:pt x="435785" y="398810"/>
                  <a:pt x="346508" y="309533"/>
                  <a:pt x="346508" y="199405"/>
                </a:cubicBezTo>
                <a:cubicBezTo>
                  <a:pt x="346508" y="89277"/>
                  <a:pt x="435785" y="0"/>
                  <a:pt x="545913" y="0"/>
                </a:cubicBezTo>
                <a:close/>
              </a:path>
            </a:pathLst>
          </a:custGeom>
          <a:solidFill>
            <a:schemeClr val="accent6"/>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2"/>
          <p:cNvSpPr>
            <a:spLocks noGrp="1"/>
          </p:cNvSpPr>
          <p:nvPr>
            <p:ph type="body" sz="quarter" idx="12" hasCustomPrompt="1"/>
          </p:nvPr>
        </p:nvSpPr>
        <p:spPr>
          <a:xfrm>
            <a:off x="6157916" y="3023183"/>
            <a:ext cx="5998233" cy="590539"/>
          </a:xfrm>
        </p:spPr>
        <p:txBody>
          <a:bodyPr>
            <a:normAutofit/>
          </a:bodyPr>
          <a:lstStyle>
            <a:lvl1pPr algn="ctr">
              <a:defRPr sz="1800" baseline="0"/>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3" hasCustomPrompt="1"/>
          </p:nvPr>
        </p:nvSpPr>
        <p:spPr>
          <a:xfrm>
            <a:off x="6157916" y="2191030"/>
            <a:ext cx="5998233"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6" name="正方形/長方形 35"/>
          <p:cNvSpPr/>
          <p:nvPr userDrawn="1"/>
        </p:nvSpPr>
        <p:spPr>
          <a:xfrm>
            <a:off x="8243083" y="2899044"/>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4"/>
          <p:cNvSpPr/>
          <p:nvPr userDrawn="1"/>
        </p:nvSpPr>
        <p:spPr>
          <a:xfrm>
            <a:off x="8611939" y="3755995"/>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25"/>
          <p:cNvSpPr>
            <a:spLocks noGrp="1"/>
          </p:cNvSpPr>
          <p:nvPr>
            <p:ph type="pic" sz="quarter" idx="14" hasCustomPrompt="1"/>
          </p:nvPr>
        </p:nvSpPr>
        <p:spPr>
          <a:xfrm>
            <a:off x="8865196" y="401006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39" name="円/楕円 4"/>
          <p:cNvSpPr/>
          <p:nvPr userDrawn="1"/>
        </p:nvSpPr>
        <p:spPr>
          <a:xfrm>
            <a:off x="10701039" y="5228213"/>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15" hasCustomPrompt="1"/>
          </p:nvPr>
        </p:nvSpPr>
        <p:spPr>
          <a:xfrm>
            <a:off x="10954296" y="548228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3" name="テキスト プレースホルダー 12"/>
          <p:cNvSpPr>
            <a:spLocks noGrp="1"/>
          </p:cNvSpPr>
          <p:nvPr>
            <p:ph type="body" sz="quarter" idx="16" hasCustomPrompt="1"/>
          </p:nvPr>
        </p:nvSpPr>
        <p:spPr>
          <a:xfrm>
            <a:off x="12090811" y="5624558"/>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17" hasCustomPrompt="1"/>
          </p:nvPr>
        </p:nvSpPr>
        <p:spPr>
          <a:xfrm>
            <a:off x="12090811" y="4792405"/>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12176539" y="550041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6" name="円/楕円 4"/>
          <p:cNvSpPr/>
          <p:nvPr userDrawn="1"/>
        </p:nvSpPr>
        <p:spPr>
          <a:xfrm>
            <a:off x="6519919" y="52238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25"/>
          <p:cNvSpPr>
            <a:spLocks noGrp="1"/>
          </p:cNvSpPr>
          <p:nvPr>
            <p:ph type="pic" sz="quarter" idx="18" hasCustomPrompt="1"/>
          </p:nvPr>
        </p:nvSpPr>
        <p:spPr>
          <a:xfrm>
            <a:off x="6773176" y="5477915"/>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8" name="テキスト プレースホルダー 12"/>
          <p:cNvSpPr>
            <a:spLocks noGrp="1"/>
          </p:cNvSpPr>
          <p:nvPr>
            <p:ph type="body" sz="quarter" idx="19" hasCustomPrompt="1"/>
          </p:nvPr>
        </p:nvSpPr>
        <p:spPr>
          <a:xfrm>
            <a:off x="1989683" y="5620188"/>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49" name="テキスト プレースホルダー 12"/>
          <p:cNvSpPr>
            <a:spLocks noGrp="1"/>
          </p:cNvSpPr>
          <p:nvPr>
            <p:ph type="body" sz="quarter" idx="20" hasCustomPrompt="1"/>
          </p:nvPr>
        </p:nvSpPr>
        <p:spPr>
          <a:xfrm>
            <a:off x="1989683" y="4788035"/>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1" name="正方形/長方形 60"/>
          <p:cNvSpPr/>
          <p:nvPr userDrawn="1"/>
        </p:nvSpPr>
        <p:spPr>
          <a:xfrm>
            <a:off x="4312365" y="549604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62" name="円/楕円 4"/>
          <p:cNvSpPr/>
          <p:nvPr userDrawn="1"/>
        </p:nvSpPr>
        <p:spPr>
          <a:xfrm>
            <a:off x="11880418" y="735755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図プレースホルダー 25"/>
          <p:cNvSpPr>
            <a:spLocks noGrp="1"/>
          </p:cNvSpPr>
          <p:nvPr>
            <p:ph type="pic" sz="quarter" idx="21" hasCustomPrompt="1"/>
          </p:nvPr>
        </p:nvSpPr>
        <p:spPr>
          <a:xfrm>
            <a:off x="12133675" y="761162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2" hasCustomPrompt="1"/>
          </p:nvPr>
        </p:nvSpPr>
        <p:spPr>
          <a:xfrm>
            <a:off x="13270190" y="7753900"/>
            <a:ext cx="4250597" cy="1096266"/>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3" hasCustomPrompt="1"/>
          </p:nvPr>
        </p:nvSpPr>
        <p:spPr>
          <a:xfrm>
            <a:off x="13270190" y="6921747"/>
            <a:ext cx="42505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正方形/長方形 65"/>
          <p:cNvSpPr/>
          <p:nvPr userDrawn="1"/>
        </p:nvSpPr>
        <p:spPr>
          <a:xfrm>
            <a:off x="13355918" y="7629761"/>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67" name="円/楕円 4"/>
          <p:cNvSpPr/>
          <p:nvPr userDrawn="1"/>
        </p:nvSpPr>
        <p:spPr>
          <a:xfrm>
            <a:off x="5346461" y="7361665"/>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図プレースホルダー 25"/>
          <p:cNvSpPr>
            <a:spLocks noGrp="1"/>
          </p:cNvSpPr>
          <p:nvPr>
            <p:ph type="pic" sz="quarter" idx="24" hasCustomPrompt="1"/>
          </p:nvPr>
        </p:nvSpPr>
        <p:spPr>
          <a:xfrm>
            <a:off x="5599718" y="7615737"/>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9" name="テキスト プレースホルダー 12"/>
          <p:cNvSpPr>
            <a:spLocks noGrp="1"/>
          </p:cNvSpPr>
          <p:nvPr>
            <p:ph type="body" sz="quarter" idx="25" hasCustomPrompt="1"/>
          </p:nvPr>
        </p:nvSpPr>
        <p:spPr>
          <a:xfrm>
            <a:off x="816225" y="7758010"/>
            <a:ext cx="4250597" cy="1096266"/>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70" name="テキスト プレースホルダー 12"/>
          <p:cNvSpPr>
            <a:spLocks noGrp="1"/>
          </p:cNvSpPr>
          <p:nvPr>
            <p:ph type="body" sz="quarter" idx="26" hasCustomPrompt="1"/>
          </p:nvPr>
        </p:nvSpPr>
        <p:spPr>
          <a:xfrm>
            <a:off x="816225" y="6925857"/>
            <a:ext cx="4250597"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1" name="正方形/長方形 70"/>
          <p:cNvSpPr/>
          <p:nvPr userDrawn="1"/>
        </p:nvSpPr>
        <p:spPr>
          <a:xfrm>
            <a:off x="3138907" y="7633871"/>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937294106"/>
      </p:ext>
    </p:extLst>
  </p:cSld>
  <p:clrMapOvr>
    <a:masterClrMapping/>
  </p:clrMapOvr>
  <p:extLst mod="1">
    <p:ext uri="{DCECCB84-F9BA-43D5-87BE-67443E8EF086}">
      <p15:sldGuideLst xmlns:p15="http://schemas.microsoft.com/office/powerpoint/2012/main">
        <p15:guide id="1" orient="horz" pos="3194" userDrawn="1">
          <p15:clr>
            <a:srgbClr val="FBAE40"/>
          </p15:clr>
        </p15:guide>
        <p15:guide id="2" pos="57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amp; 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7" name="テキスト プレースホルダー 12"/>
          <p:cNvSpPr>
            <a:spLocks noGrp="1"/>
          </p:cNvSpPr>
          <p:nvPr>
            <p:ph type="body" sz="quarter" idx="12" hasCustomPrompt="1"/>
          </p:nvPr>
        </p:nvSpPr>
        <p:spPr>
          <a:xfrm>
            <a:off x="9537980" y="223872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18" name="円/楕円 4"/>
          <p:cNvSpPr/>
          <p:nvPr userDrawn="1"/>
        </p:nvSpPr>
        <p:spPr>
          <a:xfrm>
            <a:off x="8217564" y="2232491"/>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userDrawn="1"/>
        </p:nvSpPr>
        <p:spPr>
          <a:xfrm>
            <a:off x="8341124" y="2447620"/>
            <a:ext cx="889394" cy="707886"/>
          </a:xfrm>
          <a:prstGeom prst="rect">
            <a:avLst/>
          </a:prstGeom>
          <a:noFill/>
        </p:spPr>
        <p:txBody>
          <a:bodyPr wrap="square" rtlCol="0" anchor="t">
            <a:spAutoFit/>
          </a:bodyPr>
          <a:lstStyle/>
          <a:p>
            <a:pPr algn="ctr"/>
            <a:r>
              <a:rPr kumimoji="1" lang="en-US" altLang="ja-JP" sz="4000" dirty="0">
                <a:solidFill>
                  <a:schemeClr val="bg1"/>
                </a:solidFill>
              </a:rPr>
              <a:t>01</a:t>
            </a:r>
            <a:endParaRPr kumimoji="1" lang="ja-JP" altLang="en-US" sz="4000" dirty="0">
              <a:solidFill>
                <a:schemeClr val="bg1"/>
              </a:solidFill>
            </a:endParaRPr>
          </a:p>
        </p:txBody>
      </p:sp>
      <p:sp>
        <p:nvSpPr>
          <p:cNvPr id="20" name="テキスト プレースホルダー 12"/>
          <p:cNvSpPr>
            <a:spLocks noGrp="1"/>
          </p:cNvSpPr>
          <p:nvPr>
            <p:ph type="body" sz="quarter" idx="13" hasCustomPrompt="1"/>
          </p:nvPr>
        </p:nvSpPr>
        <p:spPr>
          <a:xfrm>
            <a:off x="9537980" y="3645050"/>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1" name="円/楕円 4"/>
          <p:cNvSpPr/>
          <p:nvPr userDrawn="1"/>
        </p:nvSpPr>
        <p:spPr>
          <a:xfrm>
            <a:off x="8217564" y="3638819"/>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userDrawn="1"/>
        </p:nvSpPr>
        <p:spPr>
          <a:xfrm>
            <a:off x="8341124" y="3853948"/>
            <a:ext cx="889394" cy="707886"/>
          </a:xfrm>
          <a:prstGeom prst="rect">
            <a:avLst/>
          </a:prstGeom>
          <a:noFill/>
        </p:spPr>
        <p:txBody>
          <a:bodyPr wrap="square" rtlCol="0" anchor="t">
            <a:spAutoFit/>
          </a:bodyPr>
          <a:lstStyle/>
          <a:p>
            <a:pPr algn="ctr"/>
            <a:r>
              <a:rPr kumimoji="1" lang="en-US" altLang="ja-JP" sz="4000" dirty="0">
                <a:solidFill>
                  <a:schemeClr val="bg1"/>
                </a:solidFill>
              </a:rPr>
              <a:t>02</a:t>
            </a:r>
            <a:endParaRPr kumimoji="1" lang="ja-JP" altLang="en-US" sz="4000" dirty="0">
              <a:solidFill>
                <a:schemeClr val="bg1"/>
              </a:solidFill>
            </a:endParaRPr>
          </a:p>
        </p:txBody>
      </p:sp>
      <p:sp>
        <p:nvSpPr>
          <p:cNvPr id="23" name="テキスト プレースホルダー 12"/>
          <p:cNvSpPr>
            <a:spLocks noGrp="1"/>
          </p:cNvSpPr>
          <p:nvPr>
            <p:ph type="body" sz="quarter" idx="14" hasCustomPrompt="1"/>
          </p:nvPr>
        </p:nvSpPr>
        <p:spPr>
          <a:xfrm>
            <a:off x="9537980" y="5051378"/>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4" name="円/楕円 4"/>
          <p:cNvSpPr/>
          <p:nvPr userDrawn="1"/>
        </p:nvSpPr>
        <p:spPr>
          <a:xfrm>
            <a:off x="8217564" y="5045147"/>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8341124" y="5260276"/>
            <a:ext cx="889394" cy="707886"/>
          </a:xfrm>
          <a:prstGeom prst="rect">
            <a:avLst/>
          </a:prstGeom>
          <a:noFill/>
        </p:spPr>
        <p:txBody>
          <a:bodyPr wrap="square" rtlCol="0" anchor="t">
            <a:spAutoFit/>
          </a:bodyPr>
          <a:lstStyle/>
          <a:p>
            <a:pPr algn="ctr"/>
            <a:r>
              <a:rPr kumimoji="1" lang="en-US" altLang="ja-JP" sz="4000" dirty="0">
                <a:solidFill>
                  <a:schemeClr val="bg1"/>
                </a:solidFill>
              </a:rPr>
              <a:t>03</a:t>
            </a:r>
            <a:endParaRPr kumimoji="1" lang="ja-JP" altLang="en-US" sz="4000" dirty="0">
              <a:solidFill>
                <a:schemeClr val="bg1"/>
              </a:solidFill>
            </a:endParaRPr>
          </a:p>
        </p:txBody>
      </p:sp>
      <p:sp>
        <p:nvSpPr>
          <p:cNvPr id="26" name="テキスト プレースホルダー 12"/>
          <p:cNvSpPr>
            <a:spLocks noGrp="1"/>
          </p:cNvSpPr>
          <p:nvPr>
            <p:ph type="body" sz="quarter" idx="15" hasCustomPrompt="1"/>
          </p:nvPr>
        </p:nvSpPr>
        <p:spPr>
          <a:xfrm>
            <a:off x="9537980" y="6457706"/>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27" name="円/楕円 4"/>
          <p:cNvSpPr/>
          <p:nvPr userDrawn="1"/>
        </p:nvSpPr>
        <p:spPr>
          <a:xfrm>
            <a:off x="8217564" y="6451475"/>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8341124" y="6666604"/>
            <a:ext cx="889394" cy="707886"/>
          </a:xfrm>
          <a:prstGeom prst="rect">
            <a:avLst/>
          </a:prstGeom>
          <a:noFill/>
        </p:spPr>
        <p:txBody>
          <a:bodyPr wrap="square" rtlCol="0" anchor="t">
            <a:spAutoFit/>
          </a:bodyPr>
          <a:lstStyle/>
          <a:p>
            <a:pPr algn="ctr"/>
            <a:r>
              <a:rPr kumimoji="1" lang="en-US" altLang="ja-JP" sz="4000" dirty="0">
                <a:solidFill>
                  <a:schemeClr val="bg1"/>
                </a:solidFill>
              </a:rPr>
              <a:t>04</a:t>
            </a:r>
            <a:endParaRPr kumimoji="1" lang="ja-JP" altLang="en-US" sz="4000" dirty="0">
              <a:solidFill>
                <a:schemeClr val="bg1"/>
              </a:solidFill>
            </a:endParaRPr>
          </a:p>
        </p:txBody>
      </p:sp>
      <p:sp>
        <p:nvSpPr>
          <p:cNvPr id="29" name="テキスト プレースホルダー 12"/>
          <p:cNvSpPr>
            <a:spLocks noGrp="1"/>
          </p:cNvSpPr>
          <p:nvPr>
            <p:ph type="body" sz="quarter" idx="16" hasCustomPrompt="1"/>
          </p:nvPr>
        </p:nvSpPr>
        <p:spPr>
          <a:xfrm>
            <a:off x="9537980" y="7864032"/>
            <a:ext cx="7854670" cy="1131914"/>
          </a:xfrm>
        </p:spPr>
        <p:txBody>
          <a:bodyPr anchor="ctr">
            <a:normAutofit/>
          </a:bodyPr>
          <a:lstStyle>
            <a:lvl1pPr>
              <a:defRPr sz="2000" baseline="0"/>
            </a:lvl1pPr>
          </a:lstStyle>
          <a:p>
            <a:pPr lvl="0"/>
            <a:r>
              <a:rPr kumimoji="1" lang="en-US" altLang="ja-JP" dirty="0"/>
              <a:t>Text goes here</a:t>
            </a:r>
            <a:endParaRPr kumimoji="1" lang="ja-JP" altLang="en-US" dirty="0"/>
          </a:p>
        </p:txBody>
      </p:sp>
      <p:sp>
        <p:nvSpPr>
          <p:cNvPr id="30" name="円/楕円 4"/>
          <p:cNvSpPr/>
          <p:nvPr userDrawn="1"/>
        </p:nvSpPr>
        <p:spPr>
          <a:xfrm>
            <a:off x="8217564" y="7857801"/>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8341124" y="8072930"/>
            <a:ext cx="889394" cy="707886"/>
          </a:xfrm>
          <a:prstGeom prst="rect">
            <a:avLst/>
          </a:prstGeom>
          <a:noFill/>
        </p:spPr>
        <p:txBody>
          <a:bodyPr wrap="square" rtlCol="0" anchor="t">
            <a:spAutoFit/>
          </a:bodyPr>
          <a:lstStyle/>
          <a:p>
            <a:pPr algn="ctr"/>
            <a:r>
              <a:rPr kumimoji="1" lang="en-US" altLang="ja-JP" sz="4000" dirty="0">
                <a:solidFill>
                  <a:schemeClr val="bg1"/>
                </a:solidFill>
              </a:rPr>
              <a:t>05</a:t>
            </a:r>
            <a:endParaRPr kumimoji="1" lang="ja-JP" altLang="en-US" sz="4000" dirty="0">
              <a:solidFill>
                <a:schemeClr val="bg1"/>
              </a:solidFill>
            </a:endParaRPr>
          </a:p>
        </p:txBody>
      </p:sp>
      <p:sp>
        <p:nvSpPr>
          <p:cNvPr id="32" name="テキスト プレースホルダー 12"/>
          <p:cNvSpPr>
            <a:spLocks noGrp="1"/>
          </p:cNvSpPr>
          <p:nvPr>
            <p:ph type="body" sz="quarter" idx="24" hasCustomPrompt="1"/>
          </p:nvPr>
        </p:nvSpPr>
        <p:spPr>
          <a:xfrm>
            <a:off x="808892" y="2215248"/>
            <a:ext cx="6752493" cy="6780697"/>
          </a:xfrm>
        </p:spPr>
        <p:txBody>
          <a:bodyPr anchor="ctr">
            <a:noAutofit/>
          </a:bodyPr>
          <a:lstStyle>
            <a:lvl1pPr algn="ctr">
              <a:lnSpc>
                <a:spcPct val="100000"/>
              </a:lnSpc>
              <a:spcBef>
                <a:spcPts val="0"/>
              </a:spcBef>
              <a:defRPr sz="44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7232872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42" name="フリーフォーム 41"/>
          <p:cNvSpPr/>
          <p:nvPr userDrawn="1"/>
        </p:nvSpPr>
        <p:spPr>
          <a:xfrm rot="2700000">
            <a:off x="6793057" y="164934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2700000">
            <a:off x="2128748" y="472143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rot="2700000">
            <a:off x="12367248"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rot="2700000">
            <a:off x="6195271" y="6129705"/>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3326919" y="1476686"/>
            <a:ext cx="5240859" cy="5190503"/>
            <a:chOff x="3326919" y="1476686"/>
            <a:chExt cx="5240859"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427722" y="3234655"/>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5" name="テキスト プレースホルダー 12"/>
          <p:cNvSpPr>
            <a:spLocks noGrp="1"/>
          </p:cNvSpPr>
          <p:nvPr>
            <p:ph type="body" sz="quarter" idx="14" hasCustomPrompt="1"/>
          </p:nvPr>
        </p:nvSpPr>
        <p:spPr>
          <a:xfrm>
            <a:off x="2700897" y="3481545"/>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8" name="グループ化 7"/>
          <p:cNvGrpSpPr/>
          <p:nvPr userDrawn="1"/>
        </p:nvGrpSpPr>
        <p:grpSpPr>
          <a:xfrm>
            <a:off x="6811422" y="2903055"/>
            <a:ext cx="5220383" cy="5190503"/>
            <a:chOff x="6811422" y="2903055"/>
            <a:chExt cx="5220383" cy="5190503"/>
          </a:xfrm>
        </p:grpSpPr>
        <p:sp>
          <p:nvSpPr>
            <p:cNvPr id="39" name="フリーフォーム 38"/>
            <p:cNvSpPr/>
            <p:nvPr userDrawn="1"/>
          </p:nvSpPr>
          <p:spPr>
            <a:xfrm rot="2700000">
              <a:off x="6548750" y="3165727"/>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userDrawn="1"/>
          </p:nvSpPr>
          <p:spPr>
            <a:xfrm>
              <a:off x="10891749" y="4621494"/>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sp>
        <p:nvSpPr>
          <p:cNvPr id="49" name="テキスト プレースホルダー 12"/>
          <p:cNvSpPr>
            <a:spLocks noGrp="1"/>
          </p:cNvSpPr>
          <p:nvPr>
            <p:ph type="body" sz="quarter" idx="15" hasCustomPrompt="1"/>
          </p:nvPr>
        </p:nvSpPr>
        <p:spPr>
          <a:xfrm>
            <a:off x="6191081" y="49224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9" name="グループ化 8"/>
          <p:cNvGrpSpPr/>
          <p:nvPr userDrawn="1"/>
        </p:nvGrpSpPr>
        <p:grpSpPr>
          <a:xfrm>
            <a:off x="10295924" y="4329423"/>
            <a:ext cx="5232500" cy="5190503"/>
            <a:chOff x="10295924" y="4329423"/>
            <a:chExt cx="5232500" cy="5190503"/>
          </a:xfrm>
        </p:grpSpPr>
        <p:sp>
          <p:nvSpPr>
            <p:cNvPr id="40" name="フリーフォーム 39"/>
            <p:cNvSpPr/>
            <p:nvPr userDrawn="1"/>
          </p:nvSpPr>
          <p:spPr>
            <a:xfrm rot="2700000">
              <a:off x="10033252" y="4592095"/>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userDrawn="1"/>
          </p:nvSpPr>
          <p:spPr>
            <a:xfrm>
              <a:off x="14388368" y="6084816"/>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sp>
        <p:nvSpPr>
          <p:cNvPr id="50" name="テキスト プレースホルダー 12"/>
          <p:cNvSpPr>
            <a:spLocks noGrp="1"/>
          </p:cNvSpPr>
          <p:nvPr>
            <p:ph type="body" sz="quarter" idx="16" hasCustomPrompt="1"/>
          </p:nvPr>
        </p:nvSpPr>
        <p:spPr>
          <a:xfrm>
            <a:off x="9677628" y="6329481"/>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1"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72848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Arrows - 2">
    <p:spTree>
      <p:nvGrpSpPr>
        <p:cNvPr id="1" name=""/>
        <p:cNvGrpSpPr/>
        <p:nvPr/>
      </p:nvGrpSpPr>
      <p:grpSpPr>
        <a:xfrm>
          <a:off x="0" y="0"/>
          <a:ext cx="0" cy="0"/>
          <a:chOff x="0" y="0"/>
          <a:chExt cx="0" cy="0"/>
        </a:xfrm>
      </p:grpSpPr>
      <p:sp>
        <p:nvSpPr>
          <p:cNvPr id="33"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p:cNvGrpSpPr/>
          <p:nvPr userDrawn="1"/>
        </p:nvGrpSpPr>
        <p:grpSpPr>
          <a:xfrm>
            <a:off x="1581149" y="3053187"/>
            <a:ext cx="4104605" cy="4128938"/>
            <a:chOff x="3326919" y="1476686"/>
            <a:chExt cx="5159914" cy="5190503"/>
          </a:xfrm>
        </p:grpSpPr>
        <p:sp>
          <p:nvSpPr>
            <p:cNvPr id="38"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01</a:t>
              </a:r>
              <a:endParaRPr kumimoji="1" lang="ja-JP" altLang="en-US" sz="4800" dirty="0">
                <a:solidFill>
                  <a:schemeClr val="bg1"/>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4" name="グループ化 23"/>
          <p:cNvGrpSpPr/>
          <p:nvPr userDrawn="1"/>
        </p:nvGrpSpPr>
        <p:grpSpPr>
          <a:xfrm>
            <a:off x="7124851" y="3077444"/>
            <a:ext cx="4104606" cy="4128938"/>
            <a:chOff x="3326919" y="1476686"/>
            <a:chExt cx="5159915" cy="5190503"/>
          </a:xfrm>
        </p:grpSpPr>
        <p:sp>
          <p:nvSpPr>
            <p:cNvPr id="25"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テキスト ボックス 25"/>
            <p:cNvSpPr txBox="1"/>
            <p:nvPr userDrawn="1"/>
          </p:nvSpPr>
          <p:spPr>
            <a:xfrm>
              <a:off x="7380119" y="3291171"/>
              <a:ext cx="1106715" cy="1044649"/>
            </a:xfrm>
            <a:prstGeom prst="rect">
              <a:avLst/>
            </a:prstGeom>
            <a:noFill/>
          </p:spPr>
          <p:txBody>
            <a:bodyPr wrap="none" rtlCol="0">
              <a:spAutoFit/>
            </a:bodyPr>
            <a:lstStyle/>
            <a:p>
              <a:r>
                <a:rPr kumimoji="1" lang="en-US" altLang="ja-JP" sz="4800" dirty="0">
                  <a:solidFill>
                    <a:schemeClr val="bg1"/>
                  </a:solidFill>
                </a:rPr>
                <a:t>02</a:t>
              </a:r>
              <a:endParaRPr kumimoji="1" lang="ja-JP" altLang="en-US" sz="4800" dirty="0">
                <a:solidFill>
                  <a:schemeClr val="bg1"/>
                </a:solidFill>
              </a:endParaRPr>
            </a:p>
          </p:txBody>
        </p:sp>
      </p:grpSp>
      <p:sp>
        <p:nvSpPr>
          <p:cNvPr id="27"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grpSp>
        <p:nvGrpSpPr>
          <p:cNvPr id="28" name="グループ化 27"/>
          <p:cNvGrpSpPr/>
          <p:nvPr userDrawn="1"/>
        </p:nvGrpSpPr>
        <p:grpSpPr>
          <a:xfrm>
            <a:off x="12668553" y="3077444"/>
            <a:ext cx="4104605" cy="4128938"/>
            <a:chOff x="3326919" y="1476686"/>
            <a:chExt cx="5159914" cy="5190503"/>
          </a:xfrm>
        </p:grpSpPr>
        <p:sp>
          <p:nvSpPr>
            <p:cNvPr id="29"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userDrawn="1"/>
          </p:nvSpPr>
          <p:spPr>
            <a:xfrm>
              <a:off x="7380118" y="3291171"/>
              <a:ext cx="1106715" cy="1044649"/>
            </a:xfrm>
            <a:prstGeom prst="rect">
              <a:avLst/>
            </a:prstGeom>
            <a:noFill/>
          </p:spPr>
          <p:txBody>
            <a:bodyPr wrap="none" rtlCol="0">
              <a:spAutoFit/>
            </a:bodyPr>
            <a:lstStyle/>
            <a:p>
              <a:r>
                <a:rPr kumimoji="1" lang="en-US" altLang="ja-JP" sz="4800" dirty="0">
                  <a:solidFill>
                    <a:schemeClr val="bg1"/>
                  </a:solidFill>
                </a:rPr>
                <a:t>03</a:t>
              </a:r>
              <a:endParaRPr kumimoji="1" lang="ja-JP" altLang="en-US" sz="4800" dirty="0">
                <a:solidFill>
                  <a:schemeClr val="bg1"/>
                </a:solidFill>
              </a:endParaRPr>
            </a:p>
          </p:txBody>
        </p:sp>
      </p:grpSp>
      <p:sp>
        <p:nvSpPr>
          <p:cNvPr id="31"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32" name="フリーフォーム 31"/>
          <p:cNvSpPr/>
          <p:nvPr userDrawn="1"/>
        </p:nvSpPr>
        <p:spPr>
          <a:xfrm rot="2700000">
            <a:off x="6102172" y="20986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6"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980911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Arrows &amp; Images">
    <p:spTree>
      <p:nvGrpSpPr>
        <p:cNvPr id="1" name=""/>
        <p:cNvGrpSpPr/>
        <p:nvPr/>
      </p:nvGrpSpPr>
      <p:grpSpPr>
        <a:xfrm>
          <a:off x="0" y="0"/>
          <a:ext cx="0" cy="0"/>
          <a:chOff x="0" y="0"/>
          <a:chExt cx="0" cy="0"/>
        </a:xfrm>
      </p:grpSpPr>
      <p:sp>
        <p:nvSpPr>
          <p:cNvPr id="10" name="図プレースホルダー 9"/>
          <p:cNvSpPr>
            <a:spLocks noGrp="1"/>
          </p:cNvSpPr>
          <p:nvPr>
            <p:ph type="pic" sz="quarter" idx="16" hasCustomPrompt="1"/>
          </p:nvPr>
        </p:nvSpPr>
        <p:spPr>
          <a:xfrm>
            <a:off x="1017589"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2" name="図プレースホルダー 9"/>
          <p:cNvSpPr>
            <a:spLocks noGrp="1"/>
          </p:cNvSpPr>
          <p:nvPr>
            <p:ph type="pic" sz="quarter" idx="17" hasCustomPrompt="1"/>
          </p:nvPr>
        </p:nvSpPr>
        <p:spPr>
          <a:xfrm>
            <a:off x="6545262"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49" name="図プレースホルダー 9"/>
          <p:cNvSpPr>
            <a:spLocks noGrp="1"/>
          </p:cNvSpPr>
          <p:nvPr>
            <p:ph type="pic" sz="quarter" idx="20" hasCustomPrompt="1"/>
          </p:nvPr>
        </p:nvSpPr>
        <p:spPr>
          <a:xfrm>
            <a:off x="12072591" y="2483603"/>
            <a:ext cx="5240658" cy="3299660"/>
          </a:xfrm>
        </p:spPr>
        <p:txBody>
          <a:bodyPr>
            <a:normAutofit/>
          </a:bodyPr>
          <a:lstStyle>
            <a:lvl1pPr>
              <a:defRPr sz="1800" baseline="0"/>
            </a:lvl1pPr>
          </a:lstStyle>
          <a:p>
            <a:r>
              <a:rPr kumimoji="1" lang="en-US" altLang="ja-JP" dirty="0"/>
              <a:t>Insert an image</a:t>
            </a:r>
            <a:endParaRPr kumimoji="1" lang="ja-JP" altLang="en-US" dirty="0"/>
          </a:p>
        </p:txBody>
      </p:sp>
      <p:sp>
        <p:nvSpPr>
          <p:cNvPr id="59" name="テキスト プレースホルダー 58"/>
          <p:cNvSpPr>
            <a:spLocks noGrp="1"/>
          </p:cNvSpPr>
          <p:nvPr>
            <p:ph type="body" sz="quarter" idx="12" hasCustomPrompt="1"/>
          </p:nvPr>
        </p:nvSpPr>
        <p:spPr>
          <a:xfrm>
            <a:off x="1017589" y="4155702"/>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1"/>
          </a:solidFill>
        </p:spPr>
        <p:txBody>
          <a:bodyPr wrap="square">
            <a:noAutofit/>
          </a:bodyPr>
          <a:lstStyle/>
          <a:p>
            <a:pPr lvl="0"/>
            <a:r>
              <a:rPr kumimoji="1" lang="en-US" altLang="ja-JP" dirty="0"/>
              <a:t> </a:t>
            </a:r>
            <a:endParaRPr kumimoji="1" lang="ja-JP" altLang="en-US" dirty="0"/>
          </a:p>
        </p:txBody>
      </p:sp>
      <p:sp>
        <p:nvSpPr>
          <p:cNvPr id="60" name="テキスト プレースホルダー 59"/>
          <p:cNvSpPr>
            <a:spLocks noGrp="1"/>
          </p:cNvSpPr>
          <p:nvPr>
            <p:ph type="body" sz="quarter" idx="30" hasCustomPrompt="1"/>
          </p:nvPr>
        </p:nvSpPr>
        <p:spPr>
          <a:xfrm>
            <a:off x="6545262"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2"/>
          </a:solidFill>
        </p:spPr>
        <p:txBody>
          <a:bodyPr wrap="square">
            <a:noAutofit/>
          </a:bodyPr>
          <a:lstStyle/>
          <a:p>
            <a:pPr lvl="0"/>
            <a:r>
              <a:rPr kumimoji="1" lang="en-US" altLang="ja-JP" dirty="0"/>
              <a:t> </a:t>
            </a:r>
            <a:endParaRPr kumimoji="1" lang="ja-JP" altLang="en-US" dirty="0"/>
          </a:p>
        </p:txBody>
      </p:sp>
      <p:sp>
        <p:nvSpPr>
          <p:cNvPr id="61" name="テキスト プレースホルダー 60"/>
          <p:cNvSpPr>
            <a:spLocks noGrp="1"/>
          </p:cNvSpPr>
          <p:nvPr>
            <p:ph type="body" sz="quarter" idx="31" hasCustomPrompt="1"/>
          </p:nvPr>
        </p:nvSpPr>
        <p:spPr>
          <a:xfrm>
            <a:off x="12072591" y="4156471"/>
            <a:ext cx="5248199" cy="1626792"/>
          </a:xfrm>
          <a:custGeom>
            <a:avLst/>
            <a:gdLst>
              <a:gd name="connsiteX0" fmla="*/ 2785606 w 5248199"/>
              <a:gd name="connsiteY0" fmla="*/ 0 h 1626792"/>
              <a:gd name="connsiteX1" fmla="*/ 3621408 w 5248199"/>
              <a:gd name="connsiteY1" fmla="*/ 0 h 1626792"/>
              <a:gd name="connsiteX2" fmla="*/ 5248199 w 5248199"/>
              <a:gd name="connsiteY2" fmla="*/ 1626791 h 1626792"/>
              <a:gd name="connsiteX3" fmla="*/ 4432509 w 5248199"/>
              <a:gd name="connsiteY3" fmla="*/ 1626791 h 1626792"/>
              <a:gd name="connsiteX4" fmla="*/ 4432509 w 5248199"/>
              <a:gd name="connsiteY4" fmla="*/ 1626792 h 1626792"/>
              <a:gd name="connsiteX5" fmla="*/ 0 w 5248199"/>
              <a:gd name="connsiteY5" fmla="*/ 1626792 h 1626792"/>
              <a:gd name="connsiteX6" fmla="*/ 0 w 5248199"/>
              <a:gd name="connsiteY6" fmla="*/ 1035791 h 1626792"/>
              <a:gd name="connsiteX7" fmla="*/ 3821397 w 5248199"/>
              <a:gd name="connsiteY7" fmla="*/ 1035791 h 162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8199" h="1626792">
                <a:moveTo>
                  <a:pt x="2785606" y="0"/>
                </a:moveTo>
                <a:lnTo>
                  <a:pt x="3621408" y="0"/>
                </a:lnTo>
                <a:lnTo>
                  <a:pt x="5248199" y="1626791"/>
                </a:lnTo>
                <a:lnTo>
                  <a:pt x="4432509" y="1626791"/>
                </a:lnTo>
                <a:lnTo>
                  <a:pt x="4432509" y="1626792"/>
                </a:lnTo>
                <a:lnTo>
                  <a:pt x="0" y="1626792"/>
                </a:lnTo>
                <a:lnTo>
                  <a:pt x="0" y="1035791"/>
                </a:lnTo>
                <a:lnTo>
                  <a:pt x="3821397" y="1035791"/>
                </a:lnTo>
                <a:close/>
              </a:path>
            </a:pathLst>
          </a:custGeom>
          <a:solidFill>
            <a:schemeClr val="accent3"/>
          </a:solidFill>
        </p:spPr>
        <p:txBody>
          <a:bodyPr wrap="square">
            <a:noAutofit/>
          </a:bodyPr>
          <a:lstStyle/>
          <a:p>
            <a:pPr lvl="0"/>
            <a:r>
              <a:rPr kumimoji="1" lang="en-US" altLang="ja-JP" dirty="0"/>
              <a:t> </a:t>
            </a:r>
            <a:endParaRPr kumimoji="1" lang="ja-JP" altLang="en-US"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userDrawn="1">
            <p:ph type="body" sz="quarter" idx="14" hasCustomPrompt="1"/>
          </p:nvPr>
        </p:nvSpPr>
        <p:spPr>
          <a:xfrm>
            <a:off x="1090387"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45" name="テキスト プレースホルダー 12"/>
          <p:cNvSpPr>
            <a:spLocks noGrp="1"/>
          </p:cNvSpPr>
          <p:nvPr>
            <p:ph type="body" sz="quarter" idx="19" hasCustomPrompt="1"/>
          </p:nvPr>
        </p:nvSpPr>
        <p:spPr>
          <a:xfrm>
            <a:off x="6618060"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2145389" y="5092614"/>
            <a:ext cx="5124677" cy="747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3" name="テキスト プレースホルダー 12"/>
          <p:cNvSpPr>
            <a:spLocks noGrp="1"/>
          </p:cNvSpPr>
          <p:nvPr>
            <p:ph type="body" sz="quarter" idx="27" hasCustomPrompt="1"/>
          </p:nvPr>
        </p:nvSpPr>
        <p:spPr>
          <a:xfrm>
            <a:off x="1009100"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4" name="テキスト プレースホルダー 12"/>
          <p:cNvSpPr>
            <a:spLocks noGrp="1"/>
          </p:cNvSpPr>
          <p:nvPr>
            <p:ph type="body" sz="quarter" idx="28" hasCustomPrompt="1"/>
          </p:nvPr>
        </p:nvSpPr>
        <p:spPr>
          <a:xfrm>
            <a:off x="6563938"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9" hasCustomPrompt="1"/>
          </p:nvPr>
        </p:nvSpPr>
        <p:spPr>
          <a:xfrm>
            <a:off x="12076397" y="6015037"/>
            <a:ext cx="5249147" cy="2771775"/>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7484324"/>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Arrows">
    <p:spTree>
      <p:nvGrpSpPr>
        <p:cNvPr id="1" name=""/>
        <p:cNvGrpSpPr/>
        <p:nvPr/>
      </p:nvGrpSpPr>
      <p:grpSpPr>
        <a:xfrm>
          <a:off x="0" y="0"/>
          <a:ext cx="0" cy="0"/>
          <a:chOff x="0" y="0"/>
          <a:chExt cx="0" cy="0"/>
        </a:xfrm>
      </p:grpSpPr>
      <p:sp>
        <p:nvSpPr>
          <p:cNvPr id="52" name="フリーフォーム 51"/>
          <p:cNvSpPr/>
          <p:nvPr userDrawn="1"/>
        </p:nvSpPr>
        <p:spPr>
          <a:xfrm rot="2700000">
            <a:off x="10253326" y="21092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userDrawn="1"/>
        </p:nvGrpSpPr>
        <p:grpSpPr>
          <a:xfrm>
            <a:off x="1612770" y="221114"/>
            <a:ext cx="7210359" cy="6827572"/>
            <a:chOff x="1612770" y="221114"/>
            <a:chExt cx="7210359" cy="6827572"/>
          </a:xfrm>
        </p:grpSpPr>
        <p:sp>
          <p:nvSpPr>
            <p:cNvPr id="65" name="フリーフォーム 64"/>
            <p:cNvSpPr/>
            <p:nvPr userDrawn="1"/>
          </p:nvSpPr>
          <p:spPr>
            <a:xfrm rot="2700000">
              <a:off x="1350155" y="483729"/>
              <a:ext cx="6827572" cy="6302341"/>
            </a:xfrm>
            <a:custGeom>
              <a:avLst/>
              <a:gdLst>
                <a:gd name="connsiteX0" fmla="*/ 3192491 w 6827572"/>
                <a:gd name="connsiteY0" fmla="*/ 742950 h 6302341"/>
                <a:gd name="connsiteX1" fmla="*/ 3935441 w 6827572"/>
                <a:gd name="connsiteY1" fmla="*/ 0 h 6302341"/>
                <a:gd name="connsiteX2" fmla="*/ 6827572 w 6827572"/>
                <a:gd name="connsiteY2" fmla="*/ 0 h 6302341"/>
                <a:gd name="connsiteX3" fmla="*/ 6102500 w 6827572"/>
                <a:gd name="connsiteY3" fmla="*/ 725072 h 6302341"/>
                <a:gd name="connsiteX4" fmla="*/ 6102501 w 6827572"/>
                <a:gd name="connsiteY4" fmla="*/ 725073 h 6302341"/>
                <a:gd name="connsiteX5" fmla="*/ 2162414 w 6827572"/>
                <a:gd name="connsiteY5" fmla="*/ 4665160 h 6302341"/>
                <a:gd name="connsiteX6" fmla="*/ 2162414 w 6827572"/>
                <a:gd name="connsiteY6" fmla="*/ 4665160 h 6302341"/>
                <a:gd name="connsiteX7" fmla="*/ 525233 w 6827572"/>
                <a:gd name="connsiteY7" fmla="*/ 6302341 h 6302341"/>
                <a:gd name="connsiteX8" fmla="*/ 0 w 6827572"/>
                <a:gd name="connsiteY8" fmla="*/ 5777107 h 6302341"/>
                <a:gd name="connsiteX9" fmla="*/ 1637181 w 6827572"/>
                <a:gd name="connsiteY9" fmla="*/ 4139926 h 6302341"/>
                <a:gd name="connsiteX10" fmla="*/ 1637069 w 6827572"/>
                <a:gd name="connsiteY10" fmla="*/ 4139815 h 6302341"/>
                <a:gd name="connsiteX11" fmla="*/ 5033934 w 6827572"/>
                <a:gd name="connsiteY11" fmla="*/ 742950 h 630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27572" h="6302341">
                  <a:moveTo>
                    <a:pt x="3192491" y="742950"/>
                  </a:moveTo>
                  <a:lnTo>
                    <a:pt x="3935441" y="0"/>
                  </a:lnTo>
                  <a:lnTo>
                    <a:pt x="6827572" y="0"/>
                  </a:lnTo>
                  <a:lnTo>
                    <a:pt x="6102500" y="725072"/>
                  </a:lnTo>
                  <a:lnTo>
                    <a:pt x="6102501" y="725073"/>
                  </a:lnTo>
                  <a:lnTo>
                    <a:pt x="2162414" y="4665160"/>
                  </a:lnTo>
                  <a:lnTo>
                    <a:pt x="2162414" y="4665160"/>
                  </a:lnTo>
                  <a:lnTo>
                    <a:pt x="525233" y="6302341"/>
                  </a:lnTo>
                  <a:lnTo>
                    <a:pt x="0" y="5777107"/>
                  </a:lnTo>
                  <a:lnTo>
                    <a:pt x="1637181" y="4139926"/>
                  </a:lnTo>
                  <a:lnTo>
                    <a:pt x="1637069" y="4139815"/>
                  </a:lnTo>
                  <a:lnTo>
                    <a:pt x="5033934"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p:cNvSpPr txBox="1"/>
            <p:nvPr userDrawn="1"/>
          </p:nvSpPr>
          <p:spPr>
            <a:xfrm>
              <a:off x="7683073" y="2822662"/>
              <a:ext cx="1140056" cy="1107996"/>
            </a:xfrm>
            <a:prstGeom prst="rect">
              <a:avLst/>
            </a:prstGeom>
            <a:noFill/>
          </p:spPr>
          <p:txBody>
            <a:bodyPr wrap="none" rtlCol="0">
              <a:spAutoFit/>
            </a:bodyPr>
            <a:lstStyle/>
            <a:p>
              <a:r>
                <a:rPr kumimoji="1" lang="en-US" altLang="ja-JP" sz="6600" dirty="0">
                  <a:solidFill>
                    <a:schemeClr val="bg1"/>
                  </a:solidFill>
                </a:rPr>
                <a:t>01</a:t>
              </a:r>
              <a:endParaRPr kumimoji="1" lang="ja-JP" altLang="en-US" sz="6600" dirty="0">
                <a:solidFill>
                  <a:schemeClr val="bg1"/>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03EB59E2-90B9-4CD3-AC74-D672227E13C3}" type="slidenum">
              <a:rPr lang="en-US" smtClean="0"/>
              <a:pPr/>
              <a:t>‹#›</a:t>
            </a:fld>
            <a:endParaRPr lang="en-US" dirty="0"/>
          </a:p>
        </p:txBody>
      </p:sp>
      <p:grpSp>
        <p:nvGrpSpPr>
          <p:cNvPr id="15" name="グループ化 14"/>
          <p:cNvGrpSpPr/>
          <p:nvPr userDrawn="1"/>
        </p:nvGrpSpPr>
        <p:grpSpPr>
          <a:xfrm>
            <a:off x="5088923" y="1637232"/>
            <a:ext cx="6469352" cy="6230468"/>
            <a:chOff x="5088923" y="1637232"/>
            <a:chExt cx="6469352" cy="6230468"/>
          </a:xfrm>
        </p:grpSpPr>
        <p:sp>
          <p:nvSpPr>
            <p:cNvPr id="66" name="フリーフォーム 65"/>
            <p:cNvSpPr/>
            <p:nvPr userDrawn="1"/>
          </p:nvSpPr>
          <p:spPr>
            <a:xfrm rot="2700000">
              <a:off x="4826307" y="1899848"/>
              <a:ext cx="6230468" cy="5705236"/>
            </a:xfrm>
            <a:custGeom>
              <a:avLst/>
              <a:gdLst>
                <a:gd name="connsiteX0" fmla="*/ 2595387 w 6230468"/>
                <a:gd name="connsiteY0" fmla="*/ 742950 h 5705236"/>
                <a:gd name="connsiteX1" fmla="*/ 3338337 w 6230468"/>
                <a:gd name="connsiteY1" fmla="*/ 0 h 5705236"/>
                <a:gd name="connsiteX2" fmla="*/ 6230468 w 6230468"/>
                <a:gd name="connsiteY2" fmla="*/ 0 h 5705236"/>
                <a:gd name="connsiteX3" fmla="*/ 5505396 w 6230468"/>
                <a:gd name="connsiteY3" fmla="*/ 725072 h 5705236"/>
                <a:gd name="connsiteX4" fmla="*/ 5505397 w 6230468"/>
                <a:gd name="connsiteY4" fmla="*/ 725073 h 5705236"/>
                <a:gd name="connsiteX5" fmla="*/ 1710117 w 6230468"/>
                <a:gd name="connsiteY5" fmla="*/ 4520353 h 5705236"/>
                <a:gd name="connsiteX6" fmla="*/ 1565310 w 6230468"/>
                <a:gd name="connsiteY6" fmla="*/ 4665160 h 5705236"/>
                <a:gd name="connsiteX7" fmla="*/ 525233 w 6230468"/>
                <a:gd name="connsiteY7" fmla="*/ 5705236 h 5705236"/>
                <a:gd name="connsiteX8" fmla="*/ 0 w 6230468"/>
                <a:gd name="connsiteY8" fmla="*/ 5180003 h 5705236"/>
                <a:gd name="connsiteX9" fmla="*/ 1040077 w 6230468"/>
                <a:gd name="connsiteY9" fmla="*/ 4139927 h 5705236"/>
                <a:gd name="connsiteX10" fmla="*/ 1039965 w 6230468"/>
                <a:gd name="connsiteY10" fmla="*/ 4139815 h 5705236"/>
                <a:gd name="connsiteX11" fmla="*/ 4436830 w 6230468"/>
                <a:gd name="connsiteY11" fmla="*/ 742950 h 57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30468" h="5705236">
                  <a:moveTo>
                    <a:pt x="2595387" y="742950"/>
                  </a:moveTo>
                  <a:lnTo>
                    <a:pt x="3338337" y="0"/>
                  </a:lnTo>
                  <a:lnTo>
                    <a:pt x="6230468" y="0"/>
                  </a:lnTo>
                  <a:lnTo>
                    <a:pt x="5505396" y="725072"/>
                  </a:lnTo>
                  <a:lnTo>
                    <a:pt x="5505397" y="725073"/>
                  </a:lnTo>
                  <a:lnTo>
                    <a:pt x="1710117" y="4520353"/>
                  </a:lnTo>
                  <a:lnTo>
                    <a:pt x="1565310" y="4665160"/>
                  </a:lnTo>
                  <a:lnTo>
                    <a:pt x="525233" y="5705236"/>
                  </a:lnTo>
                  <a:lnTo>
                    <a:pt x="0" y="5180003"/>
                  </a:lnTo>
                  <a:lnTo>
                    <a:pt x="1040077" y="4139927"/>
                  </a:lnTo>
                  <a:lnTo>
                    <a:pt x="1039965" y="4139815"/>
                  </a:lnTo>
                  <a:lnTo>
                    <a:pt x="4436830"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p:cNvSpPr txBox="1"/>
            <p:nvPr userDrawn="1"/>
          </p:nvSpPr>
          <p:spPr>
            <a:xfrm>
              <a:off x="10418219" y="3938527"/>
              <a:ext cx="1140056" cy="1107996"/>
            </a:xfrm>
            <a:prstGeom prst="rect">
              <a:avLst/>
            </a:prstGeom>
            <a:noFill/>
          </p:spPr>
          <p:txBody>
            <a:bodyPr wrap="none" rtlCol="0">
              <a:spAutoFit/>
            </a:bodyPr>
            <a:lstStyle/>
            <a:p>
              <a:r>
                <a:rPr kumimoji="1" lang="en-US" altLang="ja-JP" sz="6600" dirty="0">
                  <a:solidFill>
                    <a:schemeClr val="bg1"/>
                  </a:solidFill>
                </a:rPr>
                <a:t>02</a:t>
              </a:r>
              <a:endParaRPr kumimoji="1" lang="ja-JP" altLang="en-US" sz="6600" dirty="0">
                <a:solidFill>
                  <a:schemeClr val="bg1"/>
                </a:solidFill>
              </a:endParaRPr>
            </a:p>
          </p:txBody>
        </p:sp>
      </p:grpSp>
      <p:grpSp>
        <p:nvGrpSpPr>
          <p:cNvPr id="14" name="グループ化 13"/>
          <p:cNvGrpSpPr/>
          <p:nvPr userDrawn="1"/>
        </p:nvGrpSpPr>
        <p:grpSpPr>
          <a:xfrm>
            <a:off x="8440954" y="3001937"/>
            <a:ext cx="5883386" cy="5736188"/>
            <a:chOff x="8440954" y="3001937"/>
            <a:chExt cx="5883386" cy="5736188"/>
          </a:xfrm>
        </p:grpSpPr>
        <p:sp>
          <p:nvSpPr>
            <p:cNvPr id="67" name="フリーフォーム 66"/>
            <p:cNvSpPr/>
            <p:nvPr userDrawn="1"/>
          </p:nvSpPr>
          <p:spPr>
            <a:xfrm rot="2700000">
              <a:off x="8178338" y="3264553"/>
              <a:ext cx="5736188" cy="5210956"/>
            </a:xfrm>
            <a:custGeom>
              <a:avLst/>
              <a:gdLst>
                <a:gd name="connsiteX0" fmla="*/ 2101107 w 5736188"/>
                <a:gd name="connsiteY0" fmla="*/ 742950 h 5210956"/>
                <a:gd name="connsiteX1" fmla="*/ 2844057 w 5736188"/>
                <a:gd name="connsiteY1" fmla="*/ 0 h 5210956"/>
                <a:gd name="connsiteX2" fmla="*/ 5736188 w 5736188"/>
                <a:gd name="connsiteY2" fmla="*/ 0 h 5210956"/>
                <a:gd name="connsiteX3" fmla="*/ 5011116 w 5736188"/>
                <a:gd name="connsiteY3" fmla="*/ 725072 h 5210956"/>
                <a:gd name="connsiteX4" fmla="*/ 5011117 w 5736188"/>
                <a:gd name="connsiteY4" fmla="*/ 725073 h 5210956"/>
                <a:gd name="connsiteX5" fmla="*/ 1215837 w 5736188"/>
                <a:gd name="connsiteY5" fmla="*/ 4520353 h 5210956"/>
                <a:gd name="connsiteX6" fmla="*/ 1071030 w 5736188"/>
                <a:gd name="connsiteY6" fmla="*/ 4665160 h 5210956"/>
                <a:gd name="connsiteX7" fmla="*/ 525234 w 5736188"/>
                <a:gd name="connsiteY7" fmla="*/ 5210956 h 5210956"/>
                <a:gd name="connsiteX8" fmla="*/ 0 w 5736188"/>
                <a:gd name="connsiteY8" fmla="*/ 4685723 h 5210956"/>
                <a:gd name="connsiteX9" fmla="*/ 545797 w 5736188"/>
                <a:gd name="connsiteY9" fmla="*/ 4139927 h 5210956"/>
                <a:gd name="connsiteX10" fmla="*/ 545685 w 5736188"/>
                <a:gd name="connsiteY10" fmla="*/ 4139815 h 5210956"/>
                <a:gd name="connsiteX11" fmla="*/ 3942550 w 5736188"/>
                <a:gd name="connsiteY11" fmla="*/ 742950 h 521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6188" h="5210956">
                  <a:moveTo>
                    <a:pt x="2101107" y="742950"/>
                  </a:moveTo>
                  <a:lnTo>
                    <a:pt x="2844057" y="0"/>
                  </a:lnTo>
                  <a:lnTo>
                    <a:pt x="5736188" y="0"/>
                  </a:lnTo>
                  <a:lnTo>
                    <a:pt x="5011116" y="725072"/>
                  </a:lnTo>
                  <a:lnTo>
                    <a:pt x="5011117" y="725073"/>
                  </a:lnTo>
                  <a:lnTo>
                    <a:pt x="1215837" y="4520353"/>
                  </a:lnTo>
                  <a:lnTo>
                    <a:pt x="1071030" y="4665160"/>
                  </a:lnTo>
                  <a:lnTo>
                    <a:pt x="525234" y="5210956"/>
                  </a:lnTo>
                  <a:lnTo>
                    <a:pt x="0" y="4685723"/>
                  </a:lnTo>
                  <a:lnTo>
                    <a:pt x="545797" y="4139927"/>
                  </a:lnTo>
                  <a:lnTo>
                    <a:pt x="545685" y="4139815"/>
                  </a:lnTo>
                  <a:lnTo>
                    <a:pt x="3942550"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userDrawn="1"/>
          </p:nvSpPr>
          <p:spPr>
            <a:xfrm>
              <a:off x="13184284" y="5026879"/>
              <a:ext cx="1140056" cy="1107996"/>
            </a:xfrm>
            <a:prstGeom prst="rect">
              <a:avLst/>
            </a:prstGeom>
            <a:noFill/>
          </p:spPr>
          <p:txBody>
            <a:bodyPr wrap="none" rtlCol="0">
              <a:spAutoFit/>
            </a:bodyPr>
            <a:lstStyle/>
            <a:p>
              <a:r>
                <a:rPr kumimoji="1" lang="en-US" altLang="ja-JP" sz="6600" dirty="0">
                  <a:solidFill>
                    <a:schemeClr val="bg1"/>
                  </a:solidFill>
                </a:rPr>
                <a:t>03</a:t>
              </a:r>
              <a:endParaRPr kumimoji="1" lang="ja-JP" altLang="en-US" sz="6600" dirty="0">
                <a:solidFill>
                  <a:schemeClr val="bg1"/>
                </a:solidFill>
              </a:endParaRPr>
            </a:p>
          </p:txBody>
        </p:sp>
      </p:grpSp>
      <p:grpSp>
        <p:nvGrpSpPr>
          <p:cNvPr id="13" name="グループ化 12"/>
          <p:cNvGrpSpPr/>
          <p:nvPr userDrawn="1"/>
        </p:nvGrpSpPr>
        <p:grpSpPr>
          <a:xfrm>
            <a:off x="11855133" y="4392308"/>
            <a:ext cx="5224589" cy="5190503"/>
            <a:chOff x="11855133" y="4392308"/>
            <a:chExt cx="5224589" cy="5190503"/>
          </a:xfrm>
        </p:grpSpPr>
        <p:sp>
          <p:nvSpPr>
            <p:cNvPr id="37" name="フリーフォーム 36"/>
            <p:cNvSpPr/>
            <p:nvPr userDrawn="1"/>
          </p:nvSpPr>
          <p:spPr>
            <a:xfrm rot="2700000">
              <a:off x="11592461" y="4654980"/>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userDrawn="1"/>
          </p:nvSpPr>
          <p:spPr>
            <a:xfrm>
              <a:off x="15939666" y="6190908"/>
              <a:ext cx="1140056" cy="1107996"/>
            </a:xfrm>
            <a:prstGeom prst="rect">
              <a:avLst/>
            </a:prstGeom>
            <a:noFill/>
          </p:spPr>
          <p:txBody>
            <a:bodyPr wrap="none" rtlCol="0">
              <a:spAutoFit/>
            </a:bodyPr>
            <a:lstStyle/>
            <a:p>
              <a:r>
                <a:rPr kumimoji="1" lang="en-US" altLang="ja-JP" sz="6600" dirty="0">
                  <a:solidFill>
                    <a:schemeClr val="bg1"/>
                  </a:solidFill>
                </a:rPr>
                <a:t>04</a:t>
              </a:r>
              <a:endParaRPr kumimoji="1" lang="ja-JP" altLang="en-US" sz="6600" dirty="0">
                <a:solidFill>
                  <a:schemeClr val="bg1"/>
                </a:solidFill>
              </a:endParaRPr>
            </a:p>
          </p:txBody>
        </p:sp>
      </p:grpSp>
      <p:sp>
        <p:nvSpPr>
          <p:cNvPr id="53" name="フリーフォーム 52"/>
          <p:cNvSpPr/>
          <p:nvPr userDrawn="1"/>
        </p:nvSpPr>
        <p:spPr>
          <a:xfrm rot="2700000">
            <a:off x="721152" y="1052069"/>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フリーフォーム 53"/>
          <p:cNvSpPr/>
          <p:nvPr userDrawn="1"/>
        </p:nvSpPr>
        <p:spPr>
          <a:xfrm rot="2700000">
            <a:off x="15266296" y="3096793"/>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プレースホルダー 12"/>
          <p:cNvSpPr>
            <a:spLocks noGrp="1"/>
          </p:cNvSpPr>
          <p:nvPr userDrawn="1">
            <p:ph type="body" sz="quarter" idx="14" hasCustomPrompt="1"/>
          </p:nvPr>
        </p:nvSpPr>
        <p:spPr>
          <a:xfrm>
            <a:off x="2992313" y="3075687"/>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7" name="テキスト プレースホルダー 12"/>
          <p:cNvSpPr>
            <a:spLocks noGrp="1"/>
          </p:cNvSpPr>
          <p:nvPr userDrawn="1">
            <p:ph type="body" sz="quarter" idx="15" hasCustomPrompt="1"/>
          </p:nvPr>
        </p:nvSpPr>
        <p:spPr>
          <a:xfrm>
            <a:off x="5730030" y="4180178"/>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8" name="テキスト プレースホルダー 12"/>
          <p:cNvSpPr>
            <a:spLocks noGrp="1"/>
          </p:cNvSpPr>
          <p:nvPr userDrawn="1">
            <p:ph type="body" sz="quarter" idx="16" hasCustomPrompt="1"/>
          </p:nvPr>
        </p:nvSpPr>
        <p:spPr>
          <a:xfrm>
            <a:off x="8532646" y="5297654"/>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9" name="テキスト プレースホルダー 12"/>
          <p:cNvSpPr>
            <a:spLocks noGrp="1"/>
          </p:cNvSpPr>
          <p:nvPr userDrawn="1">
            <p:ph type="body" sz="quarter" idx="17" hasCustomPrompt="1"/>
          </p:nvPr>
        </p:nvSpPr>
        <p:spPr>
          <a:xfrm>
            <a:off x="11250219" y="6428276"/>
            <a:ext cx="4608971" cy="747032"/>
          </a:xfrm>
        </p:spPr>
        <p:txBody>
          <a:bodyPr anchor="ctr">
            <a:noAutofit/>
          </a:bodyPr>
          <a:lstStyle>
            <a:lvl1pPr algn="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60" name="テキスト プレースホルダー 12"/>
          <p:cNvSpPr>
            <a:spLocks noGrp="1"/>
          </p:cNvSpPr>
          <p:nvPr userDrawn="1">
            <p:ph type="body" sz="quarter" idx="27" hasCustomPrompt="1"/>
          </p:nvPr>
        </p:nvSpPr>
        <p:spPr>
          <a:xfrm>
            <a:off x="529026" y="394107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1" name="テキスト プレースホルダー 12"/>
          <p:cNvSpPr>
            <a:spLocks noGrp="1"/>
          </p:cNvSpPr>
          <p:nvPr userDrawn="1">
            <p:ph type="body" sz="quarter" idx="28" hasCustomPrompt="1"/>
          </p:nvPr>
        </p:nvSpPr>
        <p:spPr>
          <a:xfrm>
            <a:off x="4118631" y="5043921"/>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userDrawn="1">
            <p:ph type="body" sz="quarter" idx="29" hasCustomPrompt="1"/>
          </p:nvPr>
        </p:nvSpPr>
        <p:spPr>
          <a:xfrm>
            <a:off x="7554582" y="6166842"/>
            <a:ext cx="3138383" cy="3234238"/>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3" name="テキスト プレースホルダー 12"/>
          <p:cNvSpPr>
            <a:spLocks noGrp="1"/>
          </p:cNvSpPr>
          <p:nvPr userDrawn="1">
            <p:ph type="body" sz="quarter" idx="30" hasCustomPrompt="1"/>
          </p:nvPr>
        </p:nvSpPr>
        <p:spPr>
          <a:xfrm>
            <a:off x="11077106" y="7298904"/>
            <a:ext cx="6595110" cy="2102176"/>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64" name="フリーフォーム 63"/>
          <p:cNvSpPr/>
          <p:nvPr userDrawn="1"/>
        </p:nvSpPr>
        <p:spPr>
          <a:xfrm rot="2700000">
            <a:off x="3171260" y="8080421"/>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0313678"/>
      </p:ext>
    </p:extLst>
  </p:cSld>
  <p:clrMapOvr>
    <a:masterClrMapping/>
  </p:clrMapOvr>
  <p:extLst mod="1">
    <p:ext uri="{DCECCB84-F9BA-43D5-87BE-67443E8EF086}">
      <p15:sldGuideLst xmlns:p15="http://schemas.microsoft.com/office/powerpoint/2012/main">
        <p15:guide id="1" orient="horz" pos="3239">
          <p15:clr>
            <a:srgbClr val="FBAE40"/>
          </p15:clr>
        </p15:guide>
        <p15:guide id="2" pos="5737"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eniu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楕円 9"/>
          <p:cNvSpPr/>
          <p:nvPr userDrawn="1"/>
        </p:nvSpPr>
        <p:spPr>
          <a:xfrm>
            <a:off x="8043635" y="2583543"/>
            <a:ext cx="2200729" cy="6052457"/>
          </a:xfrm>
          <a:prstGeom prst="ellipse">
            <a:avLst/>
          </a:pr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userDrawn="1"/>
        </p:nvSpPr>
        <p:spPr>
          <a:xfrm rot="18000000">
            <a:off x="8043635" y="2583543"/>
            <a:ext cx="2200729" cy="6052457"/>
          </a:xfrm>
          <a:prstGeom prst="ellipse">
            <a:avLst/>
          </a:prstGeom>
          <a:no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userDrawn="1"/>
        </p:nvSpPr>
        <p:spPr>
          <a:xfrm rot="14400000">
            <a:off x="8043635" y="2583543"/>
            <a:ext cx="2200729" cy="6052457"/>
          </a:xfrm>
          <a:prstGeom prst="ellipse">
            <a:avLst/>
          </a:prstGeom>
          <a:noFill/>
          <a:ln w="5715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userDrawn="1"/>
        </p:nvSpPr>
        <p:spPr>
          <a:xfrm>
            <a:off x="9677017" y="3135364"/>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userDrawn="1"/>
        </p:nvSpPr>
        <p:spPr>
          <a:xfrm>
            <a:off x="6362317" y="6297664"/>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userDrawn="1"/>
        </p:nvSpPr>
        <p:spPr>
          <a:xfrm>
            <a:off x="10894271" y="7165661"/>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2"/>
          <p:cNvSpPr>
            <a:spLocks noGrp="1"/>
          </p:cNvSpPr>
          <p:nvPr>
            <p:ph type="body" sz="quarter" idx="23" hasCustomPrompt="1"/>
          </p:nvPr>
        </p:nvSpPr>
        <p:spPr>
          <a:xfrm>
            <a:off x="12314973" y="3343674"/>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9" name="テキスト プレースホルダー 12"/>
          <p:cNvSpPr>
            <a:spLocks noGrp="1"/>
          </p:cNvSpPr>
          <p:nvPr>
            <p:ph type="body" sz="quarter" idx="24" hasCustomPrompt="1"/>
          </p:nvPr>
        </p:nvSpPr>
        <p:spPr>
          <a:xfrm>
            <a:off x="12314973" y="2354353"/>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0" name="正方形/長方形 19"/>
          <p:cNvSpPr/>
          <p:nvPr userDrawn="1"/>
        </p:nvSpPr>
        <p:spPr>
          <a:xfrm>
            <a:off x="12422470" y="3119519"/>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1" name="テキスト プレースホルダー 12"/>
          <p:cNvSpPr>
            <a:spLocks noGrp="1"/>
          </p:cNvSpPr>
          <p:nvPr>
            <p:ph type="body" sz="quarter" idx="16" hasCustomPrompt="1"/>
          </p:nvPr>
        </p:nvSpPr>
        <p:spPr>
          <a:xfrm>
            <a:off x="522960" y="6166982"/>
            <a:ext cx="5514403" cy="1791659"/>
          </a:xfrm>
        </p:spPr>
        <p:txBody>
          <a:bodyP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17" hasCustomPrompt="1"/>
          </p:nvPr>
        </p:nvSpPr>
        <p:spPr>
          <a:xfrm>
            <a:off x="522960" y="5177661"/>
            <a:ext cx="5514403" cy="747032"/>
          </a:xfrm>
        </p:spPr>
        <p:txBody>
          <a:bodyPr anchor="ctr">
            <a:noAutofit/>
          </a:bodyPr>
          <a:lstStyle>
            <a:lvl1pPr algn="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3" name="正方形/長方形 22"/>
          <p:cNvSpPr/>
          <p:nvPr userDrawn="1"/>
        </p:nvSpPr>
        <p:spPr>
          <a:xfrm>
            <a:off x="4079367" y="594282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テキスト プレースホルダー 12"/>
          <p:cNvSpPr>
            <a:spLocks noGrp="1"/>
          </p:cNvSpPr>
          <p:nvPr>
            <p:ph type="body" sz="quarter" idx="25" hasCustomPrompt="1"/>
          </p:nvPr>
        </p:nvSpPr>
        <p:spPr>
          <a:xfrm>
            <a:off x="12314973" y="6721633"/>
            <a:ext cx="5429628" cy="1798239"/>
          </a:xfrm>
        </p:spPr>
        <p:txBody>
          <a:bodyP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6" hasCustomPrompt="1"/>
          </p:nvPr>
        </p:nvSpPr>
        <p:spPr>
          <a:xfrm>
            <a:off x="12314973" y="5732312"/>
            <a:ext cx="5429628" cy="747032"/>
          </a:xfrm>
        </p:spPr>
        <p:txBody>
          <a:bodyPr anchor="ctr">
            <a:noAutofit/>
          </a:bodyPr>
          <a:lstStyle>
            <a:lvl1pPr algn="l">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6" name="正方形/長方形 25"/>
          <p:cNvSpPr/>
          <p:nvPr userDrawn="1"/>
        </p:nvSpPr>
        <p:spPr>
          <a:xfrm>
            <a:off x="12422470" y="6497478"/>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7" name="直線コネクタ 9"/>
          <p:cNvCxnSpPr>
            <a:stCxn id="15" idx="6"/>
            <a:endCxn id="19" idx="1"/>
          </p:cNvCxnSpPr>
          <p:nvPr userDrawn="1"/>
        </p:nvCxnSpPr>
        <p:spPr>
          <a:xfrm flipV="1">
            <a:off x="10062414" y="2727869"/>
            <a:ext cx="2252559" cy="600194"/>
          </a:xfrm>
          <a:prstGeom prst="bentConnector3">
            <a:avLst>
              <a:gd name="adj1" fmla="val 50000"/>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線コネクタ 9"/>
          <p:cNvCxnSpPr>
            <a:stCxn id="22" idx="3"/>
            <a:endCxn id="16" idx="0"/>
          </p:cNvCxnSpPr>
          <p:nvPr userDrawn="1"/>
        </p:nvCxnSpPr>
        <p:spPr>
          <a:xfrm>
            <a:off x="6037363" y="5551177"/>
            <a:ext cx="517653" cy="746487"/>
          </a:xfrm>
          <a:prstGeom prst="bentConnector2">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直線コネクタ 9"/>
          <p:cNvCxnSpPr>
            <a:stCxn id="17" idx="6"/>
            <a:endCxn id="25" idx="1"/>
          </p:cNvCxnSpPr>
          <p:nvPr userDrawn="1"/>
        </p:nvCxnSpPr>
        <p:spPr>
          <a:xfrm flipV="1">
            <a:off x="11279668" y="6105828"/>
            <a:ext cx="1035305" cy="1252532"/>
          </a:xfrm>
          <a:prstGeom prst="bentConnector3">
            <a:avLst>
              <a:gd name="adj1" fmla="val 682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274507"/>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1882775" y="2500074"/>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882775" y="3138994"/>
            <a:ext cx="4152900"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1882775" y="4379126"/>
            <a:ext cx="4152900"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1882775" y="7191719"/>
            <a:ext cx="4152900"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1882775" y="3143689"/>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1882775" y="2504769"/>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1882775" y="454442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1882775" y="5181775"/>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1882775" y="5819122"/>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1882775" y="645647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3" name="正方形/長方形 32"/>
          <p:cNvSpPr/>
          <p:nvPr userDrawn="1"/>
        </p:nvSpPr>
        <p:spPr>
          <a:xfrm>
            <a:off x="7064375" y="249650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7064375" y="3135422"/>
            <a:ext cx="4152900"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064375" y="4375554"/>
            <a:ext cx="4152900"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7064375" y="7188147"/>
            <a:ext cx="4152900"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7064375" y="314011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7064375" y="250119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7064375" y="454085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7064375" y="517820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7064375" y="581555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7064375" y="645289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12245975" y="2492882"/>
            <a:ext cx="4152900"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12245975" y="3131802"/>
            <a:ext cx="4152900"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12245975" y="4371934"/>
            <a:ext cx="4152900"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12245975" y="7184527"/>
            <a:ext cx="4152900"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12245975" y="3136497"/>
            <a:ext cx="4152900"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12245975" y="2497577"/>
            <a:ext cx="4152900"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12245975" y="4537236"/>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12245975" y="5174583"/>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12245975" y="5811930"/>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12245975" y="6449278"/>
            <a:ext cx="4152900"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983015843"/>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Comparison Tab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3" name="テキスト プレースホルダー 12"/>
          <p:cNvSpPr>
            <a:spLocks noGrp="1"/>
          </p:cNvSpPr>
          <p:nvPr>
            <p:ph type="body" sz="quarter" idx="30"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25" name="正方形/長方形 24"/>
          <p:cNvSpPr/>
          <p:nvPr userDrawn="1"/>
        </p:nvSpPr>
        <p:spPr>
          <a:xfrm>
            <a:off x="950791" y="2500074"/>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950791" y="3138994"/>
            <a:ext cx="3867394" cy="12699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950791" y="4379126"/>
            <a:ext cx="3867394" cy="28054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正方形/長方形 27"/>
          <p:cNvSpPr/>
          <p:nvPr userDrawn="1"/>
        </p:nvSpPr>
        <p:spPr>
          <a:xfrm>
            <a:off x="950791" y="7191719"/>
            <a:ext cx="3867394" cy="246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8"/>
          <p:cNvSpPr>
            <a:spLocks noGrp="1"/>
          </p:cNvSpPr>
          <p:nvPr>
            <p:ph type="body" sz="quarter" idx="31" hasCustomPrompt="1"/>
          </p:nvPr>
        </p:nvSpPr>
        <p:spPr>
          <a:xfrm>
            <a:off x="950791" y="3143689"/>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6" name="テキスト プレースホルダー 18"/>
          <p:cNvSpPr>
            <a:spLocks noGrp="1"/>
          </p:cNvSpPr>
          <p:nvPr>
            <p:ph type="body" sz="quarter" idx="13" hasCustomPrompt="1"/>
          </p:nvPr>
        </p:nvSpPr>
        <p:spPr>
          <a:xfrm>
            <a:off x="950791" y="2504769"/>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7" name="テキスト プレースホルダー 18"/>
          <p:cNvSpPr>
            <a:spLocks noGrp="1"/>
          </p:cNvSpPr>
          <p:nvPr>
            <p:ph type="body" sz="quarter" idx="14" hasCustomPrompt="1"/>
          </p:nvPr>
        </p:nvSpPr>
        <p:spPr>
          <a:xfrm>
            <a:off x="950791" y="454442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0" name="テキスト プレースホルダー 18"/>
          <p:cNvSpPr>
            <a:spLocks noGrp="1"/>
          </p:cNvSpPr>
          <p:nvPr>
            <p:ph type="body" sz="quarter" idx="32" hasCustomPrompt="1"/>
          </p:nvPr>
        </p:nvSpPr>
        <p:spPr>
          <a:xfrm>
            <a:off x="950791" y="518177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1" name="テキスト プレースホルダー 18"/>
          <p:cNvSpPr>
            <a:spLocks noGrp="1"/>
          </p:cNvSpPr>
          <p:nvPr>
            <p:ph type="body" sz="quarter" idx="33" hasCustomPrompt="1"/>
          </p:nvPr>
        </p:nvSpPr>
        <p:spPr>
          <a:xfrm>
            <a:off x="950791" y="5819122"/>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2" name="テキスト プレースホルダー 18"/>
          <p:cNvSpPr>
            <a:spLocks noGrp="1"/>
          </p:cNvSpPr>
          <p:nvPr>
            <p:ph type="body" sz="quarter" idx="34" hasCustomPrompt="1"/>
          </p:nvPr>
        </p:nvSpPr>
        <p:spPr>
          <a:xfrm>
            <a:off x="950791" y="645647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34" name="正方形/長方形 33"/>
          <p:cNvSpPr/>
          <p:nvPr userDrawn="1"/>
        </p:nvSpPr>
        <p:spPr>
          <a:xfrm>
            <a:off x="5125916" y="3135422"/>
            <a:ext cx="3867394" cy="1269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5125916" y="4375554"/>
            <a:ext cx="3867394" cy="2805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p:cNvSpPr/>
          <p:nvPr userDrawn="1"/>
        </p:nvSpPr>
        <p:spPr>
          <a:xfrm>
            <a:off x="5125916" y="7188147"/>
            <a:ext cx="3867394" cy="246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18"/>
          <p:cNvSpPr>
            <a:spLocks noGrp="1"/>
          </p:cNvSpPr>
          <p:nvPr>
            <p:ph type="body" sz="quarter" idx="35" hasCustomPrompt="1"/>
          </p:nvPr>
        </p:nvSpPr>
        <p:spPr>
          <a:xfrm>
            <a:off x="5125916" y="314011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38" name="テキスト プレースホルダー 18"/>
          <p:cNvSpPr>
            <a:spLocks noGrp="1"/>
          </p:cNvSpPr>
          <p:nvPr>
            <p:ph type="body" sz="quarter" idx="36" hasCustomPrompt="1"/>
          </p:nvPr>
        </p:nvSpPr>
        <p:spPr>
          <a:xfrm>
            <a:off x="5125916" y="2492882"/>
            <a:ext cx="3867394" cy="648000"/>
          </a:xfrm>
          <a:solidFill>
            <a:schemeClr val="tx1">
              <a:lumMod val="50000"/>
            </a:schemeClr>
          </a:solid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39" name="テキスト プレースホルダー 18"/>
          <p:cNvSpPr>
            <a:spLocks noGrp="1"/>
          </p:cNvSpPr>
          <p:nvPr>
            <p:ph type="body" sz="quarter" idx="37" hasCustomPrompt="1"/>
          </p:nvPr>
        </p:nvSpPr>
        <p:spPr>
          <a:xfrm>
            <a:off x="5125916" y="454085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0" name="テキスト プレースホルダー 18"/>
          <p:cNvSpPr>
            <a:spLocks noGrp="1"/>
          </p:cNvSpPr>
          <p:nvPr>
            <p:ph type="body" sz="quarter" idx="38" hasCustomPrompt="1"/>
          </p:nvPr>
        </p:nvSpPr>
        <p:spPr>
          <a:xfrm>
            <a:off x="5125916" y="517820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1" name="テキスト プレースホルダー 18"/>
          <p:cNvSpPr>
            <a:spLocks noGrp="1"/>
          </p:cNvSpPr>
          <p:nvPr>
            <p:ph type="body" sz="quarter" idx="39" hasCustomPrompt="1"/>
          </p:nvPr>
        </p:nvSpPr>
        <p:spPr>
          <a:xfrm>
            <a:off x="5125916" y="581555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2" name="テキスト プレースホルダー 18"/>
          <p:cNvSpPr>
            <a:spLocks noGrp="1"/>
          </p:cNvSpPr>
          <p:nvPr>
            <p:ph type="body" sz="quarter" idx="40" hasCustomPrompt="1"/>
          </p:nvPr>
        </p:nvSpPr>
        <p:spPr>
          <a:xfrm>
            <a:off x="5125916" y="645289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43" name="正方形/長方形 42"/>
          <p:cNvSpPr/>
          <p:nvPr userDrawn="1"/>
        </p:nvSpPr>
        <p:spPr>
          <a:xfrm>
            <a:off x="9301041" y="2492882"/>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a:off x="9301041" y="3131802"/>
            <a:ext cx="3867394" cy="12699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45" name="正方形/長方形 44"/>
          <p:cNvSpPr/>
          <p:nvPr userDrawn="1"/>
        </p:nvSpPr>
        <p:spPr>
          <a:xfrm>
            <a:off x="9301041" y="4371934"/>
            <a:ext cx="3867394" cy="28054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正方形/長方形 45"/>
          <p:cNvSpPr/>
          <p:nvPr userDrawn="1"/>
        </p:nvSpPr>
        <p:spPr>
          <a:xfrm>
            <a:off x="9301041" y="7184527"/>
            <a:ext cx="3867394" cy="2461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プレースホルダー 18"/>
          <p:cNvSpPr>
            <a:spLocks noGrp="1"/>
          </p:cNvSpPr>
          <p:nvPr>
            <p:ph type="body" sz="quarter" idx="41" hasCustomPrompt="1"/>
          </p:nvPr>
        </p:nvSpPr>
        <p:spPr>
          <a:xfrm>
            <a:off x="9301041" y="3136497"/>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48" name="テキスト プレースホルダー 18"/>
          <p:cNvSpPr>
            <a:spLocks noGrp="1"/>
          </p:cNvSpPr>
          <p:nvPr>
            <p:ph type="body" sz="quarter" idx="42" hasCustomPrompt="1"/>
          </p:nvPr>
        </p:nvSpPr>
        <p:spPr>
          <a:xfrm>
            <a:off x="9301041" y="2497577"/>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49" name="テキスト プレースホルダー 18"/>
          <p:cNvSpPr>
            <a:spLocks noGrp="1"/>
          </p:cNvSpPr>
          <p:nvPr>
            <p:ph type="body" sz="quarter" idx="43" hasCustomPrompt="1"/>
          </p:nvPr>
        </p:nvSpPr>
        <p:spPr>
          <a:xfrm>
            <a:off x="9301041" y="4537236"/>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0" name="テキスト プレースホルダー 18"/>
          <p:cNvSpPr>
            <a:spLocks noGrp="1"/>
          </p:cNvSpPr>
          <p:nvPr>
            <p:ph type="body" sz="quarter" idx="44" hasCustomPrompt="1"/>
          </p:nvPr>
        </p:nvSpPr>
        <p:spPr>
          <a:xfrm>
            <a:off x="9301041" y="517458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1" name="テキスト プレースホルダー 18"/>
          <p:cNvSpPr>
            <a:spLocks noGrp="1"/>
          </p:cNvSpPr>
          <p:nvPr>
            <p:ph type="body" sz="quarter" idx="45" hasCustomPrompt="1"/>
          </p:nvPr>
        </p:nvSpPr>
        <p:spPr>
          <a:xfrm>
            <a:off x="9301041" y="5811930"/>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2" name="テキスト プレースホルダー 18"/>
          <p:cNvSpPr>
            <a:spLocks noGrp="1"/>
          </p:cNvSpPr>
          <p:nvPr>
            <p:ph type="body" sz="quarter" idx="46" hasCustomPrompt="1"/>
          </p:nvPr>
        </p:nvSpPr>
        <p:spPr>
          <a:xfrm>
            <a:off x="9301041" y="644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53" name="正方形/長方形 52"/>
          <p:cNvSpPr/>
          <p:nvPr userDrawn="1"/>
        </p:nvSpPr>
        <p:spPr>
          <a:xfrm>
            <a:off x="13476166" y="2497577"/>
            <a:ext cx="3867394" cy="64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userDrawn="1"/>
        </p:nvSpPr>
        <p:spPr>
          <a:xfrm>
            <a:off x="13476166" y="3136497"/>
            <a:ext cx="3867394" cy="12699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j-lt"/>
            </a:endParaRPr>
          </a:p>
        </p:txBody>
      </p:sp>
      <p:sp>
        <p:nvSpPr>
          <p:cNvPr id="55" name="正方形/長方形 54"/>
          <p:cNvSpPr/>
          <p:nvPr userDrawn="1"/>
        </p:nvSpPr>
        <p:spPr>
          <a:xfrm>
            <a:off x="13476166" y="4376629"/>
            <a:ext cx="3867394" cy="28054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p:cNvSpPr/>
          <p:nvPr userDrawn="1"/>
        </p:nvSpPr>
        <p:spPr>
          <a:xfrm>
            <a:off x="13476166" y="7189222"/>
            <a:ext cx="3867394" cy="2461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プレースホルダー 18"/>
          <p:cNvSpPr>
            <a:spLocks noGrp="1"/>
          </p:cNvSpPr>
          <p:nvPr>
            <p:ph type="body" sz="quarter" idx="47" hasCustomPrompt="1"/>
          </p:nvPr>
        </p:nvSpPr>
        <p:spPr>
          <a:xfrm>
            <a:off x="13476166" y="3141192"/>
            <a:ext cx="3867394" cy="1230742"/>
          </a:xfrm>
          <a:noFill/>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
        <p:nvSpPr>
          <p:cNvPr id="58" name="テキスト プレースホルダー 18"/>
          <p:cNvSpPr>
            <a:spLocks noGrp="1"/>
          </p:cNvSpPr>
          <p:nvPr>
            <p:ph type="body" sz="quarter" idx="48" hasCustomPrompt="1"/>
          </p:nvPr>
        </p:nvSpPr>
        <p:spPr>
          <a:xfrm>
            <a:off x="13476166" y="2502272"/>
            <a:ext cx="3867394" cy="648000"/>
          </a:xfrm>
          <a:noFill/>
        </p:spPr>
        <p:txBody>
          <a:bodyPr anchor="ctr">
            <a:normAutofit/>
          </a:bodyPr>
          <a:lstStyle>
            <a:lvl1pPr algn="ctr">
              <a:lnSpc>
                <a:spcPct val="100000"/>
              </a:lnSpc>
              <a:spcBef>
                <a:spcPts val="0"/>
              </a:spcBef>
              <a:defRPr sz="2400">
                <a:solidFill>
                  <a:schemeClr val="bg1"/>
                </a:solidFill>
                <a:latin typeface="+mj-lt"/>
              </a:defRPr>
            </a:lvl1pPr>
          </a:lstStyle>
          <a:p>
            <a:pPr lvl="0"/>
            <a:r>
              <a:rPr kumimoji="1" lang="en-US" altLang="ja-JP" dirty="0"/>
              <a:t>Table Header</a:t>
            </a:r>
            <a:endParaRPr kumimoji="1" lang="ja-JP" altLang="en-US" dirty="0"/>
          </a:p>
        </p:txBody>
      </p:sp>
      <p:sp>
        <p:nvSpPr>
          <p:cNvPr id="59" name="テキスト プレースホルダー 18"/>
          <p:cNvSpPr>
            <a:spLocks noGrp="1"/>
          </p:cNvSpPr>
          <p:nvPr>
            <p:ph type="body" sz="quarter" idx="49" hasCustomPrompt="1"/>
          </p:nvPr>
        </p:nvSpPr>
        <p:spPr>
          <a:xfrm>
            <a:off x="13476166" y="4541931"/>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0" name="テキスト プレースホルダー 18"/>
          <p:cNvSpPr>
            <a:spLocks noGrp="1"/>
          </p:cNvSpPr>
          <p:nvPr>
            <p:ph type="body" sz="quarter" idx="50" hasCustomPrompt="1"/>
          </p:nvPr>
        </p:nvSpPr>
        <p:spPr>
          <a:xfrm>
            <a:off x="13476166" y="5179278"/>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1" name="テキスト プレースホルダー 18"/>
          <p:cNvSpPr>
            <a:spLocks noGrp="1"/>
          </p:cNvSpPr>
          <p:nvPr>
            <p:ph type="body" sz="quarter" idx="51" hasCustomPrompt="1"/>
          </p:nvPr>
        </p:nvSpPr>
        <p:spPr>
          <a:xfrm>
            <a:off x="13476166" y="5816625"/>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
        <p:nvSpPr>
          <p:cNvPr id="62" name="テキスト プレースホルダー 18"/>
          <p:cNvSpPr>
            <a:spLocks noGrp="1"/>
          </p:cNvSpPr>
          <p:nvPr>
            <p:ph type="body" sz="quarter" idx="52" hasCustomPrompt="1"/>
          </p:nvPr>
        </p:nvSpPr>
        <p:spPr>
          <a:xfrm>
            <a:off x="13476166" y="6453973"/>
            <a:ext cx="3867394" cy="529194"/>
          </a:xfrm>
          <a:noFill/>
        </p:spPr>
        <p:txBody>
          <a:bodyPr anchor="ctr">
            <a:normAutofit/>
          </a:bodyPr>
          <a:lstStyle>
            <a:lvl1pPr algn="ctr">
              <a:lnSpc>
                <a:spcPct val="100000"/>
              </a:lnSpc>
              <a:spcBef>
                <a:spcPts val="0"/>
              </a:spcBef>
              <a:defRPr sz="2000">
                <a:solidFill>
                  <a:schemeClr val="tx1"/>
                </a:solidFill>
                <a:latin typeface="+mn-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03513690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2128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2128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332240" y="4416703"/>
            <a:ext cx="161121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2"/>
          <p:cNvSpPr>
            <a:spLocks noGrp="1"/>
          </p:cNvSpPr>
          <p:nvPr>
            <p:ph type="body" sz="quarter" idx="14" hasCustomPrompt="1"/>
          </p:nvPr>
        </p:nvSpPr>
        <p:spPr>
          <a:xfrm>
            <a:off x="6560594"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9" name="テキスト プレースホルダー 12"/>
          <p:cNvSpPr>
            <a:spLocks noGrp="1"/>
          </p:cNvSpPr>
          <p:nvPr>
            <p:ph type="body" sz="quarter" idx="15" hasCustomPrompt="1"/>
          </p:nvPr>
        </p:nvSpPr>
        <p:spPr>
          <a:xfrm>
            <a:off x="6560594"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 name="正方形/長方形 9"/>
          <p:cNvSpPr/>
          <p:nvPr userDrawn="1"/>
        </p:nvSpPr>
        <p:spPr>
          <a:xfrm>
            <a:off x="6671545" y="4416703"/>
            <a:ext cx="161121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2"/>
          <p:cNvSpPr>
            <a:spLocks noGrp="1"/>
          </p:cNvSpPr>
          <p:nvPr>
            <p:ph type="body" sz="quarter" idx="16" hasCustomPrompt="1"/>
          </p:nvPr>
        </p:nvSpPr>
        <p:spPr>
          <a:xfrm>
            <a:off x="11899899" y="4698914"/>
            <a:ext cx="5166812" cy="2908386"/>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2" name="テキスト プレースホルダー 12"/>
          <p:cNvSpPr>
            <a:spLocks noGrp="1"/>
          </p:cNvSpPr>
          <p:nvPr>
            <p:ph type="body" sz="quarter" idx="17" hasCustomPrompt="1"/>
          </p:nvPr>
        </p:nvSpPr>
        <p:spPr>
          <a:xfrm>
            <a:off x="11899899" y="3578967"/>
            <a:ext cx="5166812"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3" name="正方形/長方形 12"/>
          <p:cNvSpPr/>
          <p:nvPr userDrawn="1"/>
        </p:nvSpPr>
        <p:spPr>
          <a:xfrm>
            <a:off x="12010850" y="4416703"/>
            <a:ext cx="161121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337328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deas">
    <p:spTree>
      <p:nvGrpSpPr>
        <p:cNvPr id="1" name=""/>
        <p:cNvGrpSpPr/>
        <p:nvPr/>
      </p:nvGrpSpPr>
      <p:grpSpPr>
        <a:xfrm>
          <a:off x="0" y="0"/>
          <a:ext cx="0" cy="0"/>
          <a:chOff x="0" y="0"/>
          <a:chExt cx="0" cy="0"/>
        </a:xfrm>
      </p:grpSpPr>
      <p:sp>
        <p:nvSpPr>
          <p:cNvPr id="89" name="フリーフォーム 88"/>
          <p:cNvSpPr/>
          <p:nvPr userDrawn="1"/>
        </p:nvSpPr>
        <p:spPr>
          <a:xfrm flipH="1">
            <a:off x="7090483" y="3840023"/>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1" name="角丸四角形 50"/>
          <p:cNvSpPr/>
          <p:nvPr userDrawn="1"/>
        </p:nvSpPr>
        <p:spPr>
          <a:xfrm>
            <a:off x="8257714" y="7240469"/>
            <a:ext cx="1772573" cy="288717"/>
          </a:xfrm>
          <a:prstGeom prst="roundRect">
            <a:avLst>
              <a:gd name="adj" fmla="val 50000"/>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2" name="グループ化 91"/>
          <p:cNvGrpSpPr/>
          <p:nvPr userDrawn="1"/>
        </p:nvGrpSpPr>
        <p:grpSpPr>
          <a:xfrm>
            <a:off x="8257714" y="7624159"/>
            <a:ext cx="1772573" cy="598272"/>
            <a:chOff x="8257714" y="7948214"/>
            <a:chExt cx="1772573" cy="598272"/>
          </a:xfrm>
          <a:solidFill>
            <a:schemeClr val="tx1">
              <a:lumMod val="60000"/>
              <a:lumOff val="40000"/>
            </a:schemeClr>
          </a:solidFill>
        </p:grpSpPr>
        <p:sp>
          <p:nvSpPr>
            <p:cNvPr id="52" name="角丸四角形 51"/>
            <p:cNvSpPr/>
            <p:nvPr userDrawn="1"/>
          </p:nvSpPr>
          <p:spPr>
            <a:xfrm>
              <a:off x="8257714" y="7948214"/>
              <a:ext cx="1772573" cy="288717"/>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円/楕円 7"/>
            <p:cNvSpPr/>
            <p:nvPr userDrawn="1"/>
          </p:nvSpPr>
          <p:spPr>
            <a:xfrm>
              <a:off x="8690097" y="8160953"/>
              <a:ext cx="907807" cy="385533"/>
            </a:xfrm>
            <a:custGeom>
              <a:avLst/>
              <a:gdLst/>
              <a:ahLst/>
              <a:cxnLst/>
              <a:rect l="l" t="t" r="r" b="b"/>
              <a:pathLst>
                <a:path w="758714" h="322215">
                  <a:moveTo>
                    <a:pt x="0" y="0"/>
                  </a:moveTo>
                  <a:lnTo>
                    <a:pt x="758714" y="0"/>
                  </a:lnTo>
                  <a:cubicBezTo>
                    <a:pt x="729497" y="182913"/>
                    <a:pt x="570695" y="322215"/>
                    <a:pt x="379357" y="322215"/>
                  </a:cubicBezTo>
                  <a:cubicBezTo>
                    <a:pt x="188019" y="322215"/>
                    <a:pt x="29217" y="182913"/>
                    <a:pt x="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フリーフォーム 75"/>
          <p:cNvSpPr/>
          <p:nvPr userDrawn="1"/>
        </p:nvSpPr>
        <p:spPr>
          <a:xfrm>
            <a:off x="9163230" y="2737514"/>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フリーフォーム 84"/>
          <p:cNvSpPr/>
          <p:nvPr userDrawn="1"/>
        </p:nvSpPr>
        <p:spPr>
          <a:xfrm>
            <a:off x="10007427" y="3840690"/>
            <a:ext cx="1186761" cy="1961880"/>
          </a:xfrm>
          <a:custGeom>
            <a:avLst/>
            <a:gdLst>
              <a:gd name="connsiteX0" fmla="*/ 955911 w 1186761"/>
              <a:gd name="connsiteY0" fmla="*/ 0 h 1961880"/>
              <a:gd name="connsiteX1" fmla="*/ 967744 w 1186761"/>
              <a:gd name="connsiteY1" fmla="*/ 21021 h 1961880"/>
              <a:gd name="connsiteX2" fmla="*/ 1186761 w 1186761"/>
              <a:gd name="connsiteY2" fmla="*/ 944799 h 1961880"/>
              <a:gd name="connsiteX3" fmla="*/ 935168 w 1186761"/>
              <a:gd name="connsiteY3" fmla="*/ 1930146 h 1961880"/>
              <a:gd name="connsiteX4" fmla="*/ 916287 w 1186761"/>
              <a:gd name="connsiteY4" fmla="*/ 1961880 h 1961880"/>
              <a:gd name="connsiteX5" fmla="*/ 0 w 1186761"/>
              <a:gd name="connsiteY5" fmla="*/ 1432861 h 1961880"/>
              <a:gd name="connsiteX6" fmla="*/ 8472 w 1186761"/>
              <a:gd name="connsiteY6" fmla="*/ 1418915 h 1961880"/>
              <a:gd name="connsiteX7" fmla="*/ 128607 w 1186761"/>
              <a:gd name="connsiteY7" fmla="*/ 944466 h 1961880"/>
              <a:gd name="connsiteX8" fmla="*/ 59565 w 1186761"/>
              <a:gd name="connsiteY8" fmla="*/ 579492 h 1961880"/>
              <a:gd name="connsiteX9" fmla="*/ 37489 w 1186761"/>
              <a:gd name="connsiteY9" fmla="*/ 530251 h 196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761" h="1961880">
                <a:moveTo>
                  <a:pt x="955911" y="0"/>
                </a:moveTo>
                <a:lnTo>
                  <a:pt x="967744" y="21021"/>
                </a:lnTo>
                <a:cubicBezTo>
                  <a:pt x="1107849" y="298703"/>
                  <a:pt x="1186761" y="612536"/>
                  <a:pt x="1186761" y="944799"/>
                </a:cubicBezTo>
                <a:cubicBezTo>
                  <a:pt x="1186761" y="1301938"/>
                  <a:pt x="1095592" y="1637782"/>
                  <a:pt x="935168" y="1930146"/>
                </a:cubicBezTo>
                <a:lnTo>
                  <a:pt x="916287" y="1961880"/>
                </a:lnTo>
                <a:lnTo>
                  <a:pt x="0" y="1432861"/>
                </a:lnTo>
                <a:lnTo>
                  <a:pt x="8472" y="1418915"/>
                </a:lnTo>
                <a:cubicBezTo>
                  <a:pt x="85088" y="1277879"/>
                  <a:pt x="128607" y="1116255"/>
                  <a:pt x="128607" y="944466"/>
                </a:cubicBezTo>
                <a:cubicBezTo>
                  <a:pt x="128607" y="815625"/>
                  <a:pt x="104127" y="692501"/>
                  <a:pt x="59565" y="579492"/>
                </a:cubicBezTo>
                <a:lnTo>
                  <a:pt x="37489" y="530251"/>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フリーフォーム 86"/>
          <p:cNvSpPr/>
          <p:nvPr userDrawn="1"/>
        </p:nvSpPr>
        <p:spPr>
          <a:xfrm>
            <a:off x="9170850" y="5318355"/>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8" name="フリーフォーム 87"/>
          <p:cNvSpPr/>
          <p:nvPr userDrawn="1"/>
        </p:nvSpPr>
        <p:spPr>
          <a:xfrm flipH="1">
            <a:off x="7344063" y="2736847"/>
            <a:ext cx="1777378" cy="1596296"/>
          </a:xfrm>
          <a:custGeom>
            <a:avLst/>
            <a:gdLst>
              <a:gd name="connsiteX0" fmla="*/ 0 w 1777378"/>
              <a:gd name="connsiteY0" fmla="*/ 0 h 1596296"/>
              <a:gd name="connsiteX1" fmla="*/ 187100 w 1777378"/>
              <a:gd name="connsiteY1" fmla="*/ 9447 h 1596296"/>
              <a:gd name="connsiteX2" fmla="*/ 1720375 w 1777378"/>
              <a:gd name="connsiteY2" fmla="*/ 966454 h 1596296"/>
              <a:gd name="connsiteX3" fmla="*/ 1777378 w 1777378"/>
              <a:gd name="connsiteY3" fmla="*/ 1067720 h 1596296"/>
              <a:gd name="connsiteX4" fmla="*/ 861857 w 1777378"/>
              <a:gd name="connsiteY4" fmla="*/ 1596296 h 1596296"/>
              <a:gd name="connsiteX5" fmla="*/ 822105 w 1777378"/>
              <a:gd name="connsiteY5" fmla="*/ 1525677 h 1596296"/>
              <a:gd name="connsiteX6" fmla="*/ 78909 w 1777378"/>
              <a:gd name="connsiteY6" fmla="*/ 1061805 h 1596296"/>
              <a:gd name="connsiteX7" fmla="*/ 0 w 1777378"/>
              <a:gd name="connsiteY7" fmla="*/ 1057821 h 1596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7378" h="1596296">
                <a:moveTo>
                  <a:pt x="0" y="0"/>
                </a:moveTo>
                <a:lnTo>
                  <a:pt x="187100" y="9447"/>
                </a:lnTo>
                <a:cubicBezTo>
                  <a:pt x="834286" y="75173"/>
                  <a:pt x="1392628" y="441426"/>
                  <a:pt x="1720375" y="966454"/>
                </a:cubicBezTo>
                <a:lnTo>
                  <a:pt x="1777378" y="1067720"/>
                </a:lnTo>
                <a:lnTo>
                  <a:pt x="861857" y="1596296"/>
                </a:lnTo>
                <a:lnTo>
                  <a:pt x="822105" y="1525677"/>
                </a:lnTo>
                <a:cubicBezTo>
                  <a:pt x="663243" y="1271190"/>
                  <a:pt x="392608" y="1093663"/>
                  <a:pt x="78909" y="1061805"/>
                </a:cubicBezTo>
                <a:lnTo>
                  <a:pt x="0" y="1057821"/>
                </a:lnTo>
                <a:close/>
              </a:path>
            </a:pathLst>
          </a:cu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フリーフォーム 89"/>
          <p:cNvSpPr/>
          <p:nvPr userDrawn="1"/>
        </p:nvSpPr>
        <p:spPr>
          <a:xfrm flipH="1">
            <a:off x="7377018" y="5317688"/>
            <a:ext cx="1736803" cy="1828474"/>
          </a:xfrm>
          <a:custGeom>
            <a:avLst/>
            <a:gdLst>
              <a:gd name="connsiteX0" fmla="*/ 820151 w 1736803"/>
              <a:gd name="connsiteY0" fmla="*/ 0 h 1828474"/>
              <a:gd name="connsiteX1" fmla="*/ 1736803 w 1736803"/>
              <a:gd name="connsiteY1" fmla="*/ 529229 h 1828474"/>
              <a:gd name="connsiteX2" fmla="*/ 1706134 w 1736803"/>
              <a:gd name="connsiteY2" fmla="*/ 580773 h 1828474"/>
              <a:gd name="connsiteX3" fmla="*/ 863426 w 1736803"/>
              <a:gd name="connsiteY3" fmla="*/ 1323103 h 1828474"/>
              <a:gd name="connsiteX4" fmla="*/ 863426 w 1736803"/>
              <a:gd name="connsiteY4" fmla="*/ 1656254 h 1828474"/>
              <a:gd name="connsiteX5" fmla="*/ 691206 w 1736803"/>
              <a:gd name="connsiteY5" fmla="*/ 1828474 h 1828474"/>
              <a:gd name="connsiteX6" fmla="*/ 0 w 1736803"/>
              <a:gd name="connsiteY6" fmla="*/ 1828474 h 1828474"/>
              <a:gd name="connsiteX7" fmla="*/ 0 w 1736803"/>
              <a:gd name="connsiteY7" fmla="*/ 466443 h 1828474"/>
              <a:gd name="connsiteX8" fmla="*/ 103912 w 1736803"/>
              <a:gd name="connsiteY8" fmla="*/ 459888 h 1828474"/>
              <a:gd name="connsiteX9" fmla="*/ 802510 w 1736803"/>
              <a:gd name="connsiteY9" fmla="*/ 29039 h 182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6803" h="1828474">
                <a:moveTo>
                  <a:pt x="820151" y="0"/>
                </a:moveTo>
                <a:lnTo>
                  <a:pt x="1736803" y="529229"/>
                </a:lnTo>
                <a:lnTo>
                  <a:pt x="1706134" y="580773"/>
                </a:lnTo>
                <a:cubicBezTo>
                  <a:pt x="1500692" y="900188"/>
                  <a:pt x="1208884" y="1158671"/>
                  <a:pt x="863426" y="1323103"/>
                </a:cubicBezTo>
                <a:lnTo>
                  <a:pt x="863426" y="1656254"/>
                </a:lnTo>
                <a:cubicBezTo>
                  <a:pt x="863426" y="1751369"/>
                  <a:pt x="786321" y="1828474"/>
                  <a:pt x="691206" y="1828474"/>
                </a:cubicBezTo>
                <a:lnTo>
                  <a:pt x="0" y="1828474"/>
                </a:lnTo>
                <a:lnTo>
                  <a:pt x="0" y="466443"/>
                </a:lnTo>
                <a:lnTo>
                  <a:pt x="103912" y="459888"/>
                </a:lnTo>
                <a:cubicBezTo>
                  <a:pt x="394509" y="422949"/>
                  <a:pt x="645995" y="260712"/>
                  <a:pt x="802510" y="29039"/>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3" name="図プレースホルダー 25"/>
          <p:cNvSpPr>
            <a:spLocks noGrp="1"/>
          </p:cNvSpPr>
          <p:nvPr>
            <p:ph type="pic" sz="quarter" idx="14" hasCustomPrompt="1"/>
          </p:nvPr>
        </p:nvSpPr>
        <p:spPr>
          <a:xfrm>
            <a:off x="9606200"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4" name="図プレースホルダー 25"/>
          <p:cNvSpPr>
            <a:spLocks noGrp="1"/>
          </p:cNvSpPr>
          <p:nvPr>
            <p:ph type="pic" sz="quarter" idx="15" hasCustomPrompt="1"/>
          </p:nvPr>
        </p:nvSpPr>
        <p:spPr>
          <a:xfrm>
            <a:off x="10355359" y="4571965"/>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5" name="図プレースホルダー 25"/>
          <p:cNvSpPr>
            <a:spLocks noGrp="1"/>
          </p:cNvSpPr>
          <p:nvPr>
            <p:ph type="pic" sz="quarter" idx="16" hasCustomPrompt="1"/>
          </p:nvPr>
        </p:nvSpPr>
        <p:spPr>
          <a:xfrm>
            <a:off x="9606200"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6" name="図プレースホルダー 25"/>
          <p:cNvSpPr>
            <a:spLocks noGrp="1"/>
          </p:cNvSpPr>
          <p:nvPr>
            <p:ph type="pic" sz="quarter" idx="17" hasCustomPrompt="1"/>
          </p:nvPr>
        </p:nvSpPr>
        <p:spPr>
          <a:xfrm>
            <a:off x="8127545" y="580925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7" name="図プレースホルダー 25"/>
          <p:cNvSpPr>
            <a:spLocks noGrp="1"/>
          </p:cNvSpPr>
          <p:nvPr>
            <p:ph type="pic" sz="quarter" idx="18" hasCustomPrompt="1"/>
          </p:nvPr>
        </p:nvSpPr>
        <p:spPr>
          <a:xfrm>
            <a:off x="7438415" y="4566571"/>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8" name="図プレースホルダー 25"/>
          <p:cNvSpPr>
            <a:spLocks noGrp="1"/>
          </p:cNvSpPr>
          <p:nvPr>
            <p:ph type="pic" sz="quarter" idx="19" hasCustomPrompt="1"/>
          </p:nvPr>
        </p:nvSpPr>
        <p:spPr>
          <a:xfrm>
            <a:off x="8127545" y="3206428"/>
            <a:ext cx="490896" cy="490896"/>
          </a:xfrm>
        </p:spPr>
        <p:txBody>
          <a:bodyPr>
            <a:normAutofit/>
          </a:bodyPr>
          <a:lstStyle>
            <a:lvl1pPr>
              <a:defRPr sz="1100">
                <a:solidFill>
                  <a:schemeClr val="bg1"/>
                </a:solidFill>
              </a:defRPr>
            </a:lvl1pPr>
          </a:lstStyle>
          <a:p>
            <a:r>
              <a:rPr kumimoji="1" lang="en-US" altLang="ja-JP" dirty="0"/>
              <a:t>Icon</a:t>
            </a:r>
            <a:endParaRPr kumimoji="1" lang="ja-JP" altLang="en-US" dirty="0"/>
          </a:p>
        </p:txBody>
      </p:sp>
      <p:sp>
        <p:nvSpPr>
          <p:cNvPr id="99" name="テキスト プレースホルダー 12"/>
          <p:cNvSpPr>
            <a:spLocks noGrp="1"/>
          </p:cNvSpPr>
          <p:nvPr>
            <p:ph type="body" sz="quarter" idx="12" hasCustomPrompt="1"/>
          </p:nvPr>
        </p:nvSpPr>
        <p:spPr>
          <a:xfrm>
            <a:off x="6054938" y="8866801"/>
            <a:ext cx="6178123" cy="535813"/>
          </a:xfrm>
        </p:spPr>
        <p:txBody>
          <a:bodyPr>
            <a:normAutofit/>
          </a:bodyPr>
          <a:lstStyle>
            <a:lvl1pPr algn="ctr">
              <a:spcBef>
                <a:spcPts val="0"/>
              </a:spcBef>
              <a:defRPr sz="1800" baseline="0"/>
            </a:lvl1pPr>
          </a:lstStyle>
          <a:p>
            <a:pPr lvl="0"/>
            <a:r>
              <a:rPr kumimoji="1" lang="en-US" altLang="ja-JP" dirty="0"/>
              <a:t>Text goes here</a:t>
            </a:r>
            <a:endParaRPr kumimoji="1" lang="ja-JP" altLang="en-US" dirty="0"/>
          </a:p>
        </p:txBody>
      </p:sp>
      <p:sp>
        <p:nvSpPr>
          <p:cNvPr id="100" name="テキスト プレースホルダー 12"/>
          <p:cNvSpPr>
            <a:spLocks noGrp="1"/>
          </p:cNvSpPr>
          <p:nvPr>
            <p:ph type="body" sz="quarter" idx="20" hasCustomPrompt="1"/>
          </p:nvPr>
        </p:nvSpPr>
        <p:spPr>
          <a:xfrm>
            <a:off x="6054938" y="8327013"/>
            <a:ext cx="6178123" cy="586840"/>
          </a:xfrm>
        </p:spPr>
        <p:txBody>
          <a:bodyPr anchor="b">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5" name="テキスト プレースホルダー 12"/>
          <p:cNvSpPr>
            <a:spLocks noGrp="1"/>
          </p:cNvSpPr>
          <p:nvPr>
            <p:ph type="body" sz="quarter" idx="21" hasCustomPrompt="1"/>
          </p:nvPr>
        </p:nvSpPr>
        <p:spPr>
          <a:xfrm>
            <a:off x="11744227" y="6687801"/>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6" name="テキスト プレースホルダー 12"/>
          <p:cNvSpPr>
            <a:spLocks noGrp="1"/>
          </p:cNvSpPr>
          <p:nvPr>
            <p:ph type="body" sz="quarter" idx="22" hasCustomPrompt="1"/>
          </p:nvPr>
        </p:nvSpPr>
        <p:spPr>
          <a:xfrm>
            <a:off x="11744228" y="6190387"/>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7" name="テキスト プレースホルダー 12"/>
          <p:cNvSpPr>
            <a:spLocks noGrp="1"/>
          </p:cNvSpPr>
          <p:nvPr>
            <p:ph type="body" sz="quarter" idx="23" hasCustomPrompt="1"/>
          </p:nvPr>
        </p:nvSpPr>
        <p:spPr>
          <a:xfrm>
            <a:off x="11744226" y="4699440"/>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08" name="テキスト プレースホルダー 12"/>
          <p:cNvSpPr>
            <a:spLocks noGrp="1"/>
          </p:cNvSpPr>
          <p:nvPr>
            <p:ph type="body" sz="quarter" idx="24" hasCustomPrompt="1"/>
          </p:nvPr>
        </p:nvSpPr>
        <p:spPr>
          <a:xfrm>
            <a:off x="11744227" y="4202026"/>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09" name="テキスト プレースホルダー 12"/>
          <p:cNvSpPr>
            <a:spLocks noGrp="1"/>
          </p:cNvSpPr>
          <p:nvPr>
            <p:ph type="body" sz="quarter" idx="25" hasCustomPrompt="1"/>
          </p:nvPr>
        </p:nvSpPr>
        <p:spPr>
          <a:xfrm>
            <a:off x="11010972" y="2654827"/>
            <a:ext cx="4608971" cy="913630"/>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110" name="テキスト プレースホルダー 12"/>
          <p:cNvSpPr>
            <a:spLocks noGrp="1"/>
          </p:cNvSpPr>
          <p:nvPr>
            <p:ph type="body" sz="quarter" idx="26" hasCustomPrompt="1"/>
          </p:nvPr>
        </p:nvSpPr>
        <p:spPr>
          <a:xfrm>
            <a:off x="11010973" y="2157413"/>
            <a:ext cx="4608971" cy="544466"/>
          </a:xfrm>
        </p:spPr>
        <p:txBody>
          <a:bodyPr anchor="b">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1" name="テキスト プレースホルダー 12"/>
          <p:cNvSpPr>
            <a:spLocks noGrp="1"/>
          </p:cNvSpPr>
          <p:nvPr>
            <p:ph type="body" sz="quarter" idx="27" hasCustomPrompt="1"/>
          </p:nvPr>
        </p:nvSpPr>
        <p:spPr>
          <a:xfrm>
            <a:off x="2481511" y="265482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2" name="テキスト プレースホルダー 12"/>
          <p:cNvSpPr>
            <a:spLocks noGrp="1"/>
          </p:cNvSpPr>
          <p:nvPr>
            <p:ph type="body" sz="quarter" idx="28" hasCustomPrompt="1"/>
          </p:nvPr>
        </p:nvSpPr>
        <p:spPr>
          <a:xfrm>
            <a:off x="2481512" y="217673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3" name="テキスト プレースホルダー 12"/>
          <p:cNvSpPr>
            <a:spLocks noGrp="1"/>
          </p:cNvSpPr>
          <p:nvPr>
            <p:ph type="body" sz="quarter" idx="29" hasCustomPrompt="1"/>
          </p:nvPr>
        </p:nvSpPr>
        <p:spPr>
          <a:xfrm>
            <a:off x="1879065" y="4699017"/>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4" name="テキスト プレースホルダー 12"/>
          <p:cNvSpPr>
            <a:spLocks noGrp="1"/>
          </p:cNvSpPr>
          <p:nvPr>
            <p:ph type="body" sz="quarter" idx="30" hasCustomPrompt="1"/>
          </p:nvPr>
        </p:nvSpPr>
        <p:spPr>
          <a:xfrm>
            <a:off x="1879066" y="4220927"/>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5" name="テキスト プレースホルダー 12"/>
          <p:cNvSpPr>
            <a:spLocks noGrp="1"/>
          </p:cNvSpPr>
          <p:nvPr>
            <p:ph type="body" sz="quarter" idx="31" hasCustomPrompt="1"/>
          </p:nvPr>
        </p:nvSpPr>
        <p:spPr>
          <a:xfrm>
            <a:off x="1959396" y="6687909"/>
            <a:ext cx="4608971" cy="913630"/>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116" name="テキスト プレースホルダー 12"/>
          <p:cNvSpPr>
            <a:spLocks noGrp="1"/>
          </p:cNvSpPr>
          <p:nvPr>
            <p:ph type="body" sz="quarter" idx="32" hasCustomPrompt="1"/>
          </p:nvPr>
        </p:nvSpPr>
        <p:spPr>
          <a:xfrm>
            <a:off x="1959397" y="6209819"/>
            <a:ext cx="4608971" cy="525141"/>
          </a:xfrm>
        </p:spPr>
        <p:txBody>
          <a:bodyPr anchor="b">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cxnSp>
        <p:nvCxnSpPr>
          <p:cNvPr id="118" name="直線コネクタ 117"/>
          <p:cNvCxnSpPr>
            <a:stCxn id="93" idx="0"/>
            <a:endCxn id="110" idx="1"/>
          </p:cNvCxnSpPr>
          <p:nvPr userDrawn="1"/>
        </p:nvCxnSpPr>
        <p:spPr>
          <a:xfrm rot="5400000" flipH="1" flipV="1">
            <a:off x="10042919" y="2238375"/>
            <a:ext cx="776782" cy="1159325"/>
          </a:xfrm>
          <a:prstGeom prst="bentConnector2">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a:stCxn id="94" idx="3"/>
            <a:endCxn id="108" idx="1"/>
          </p:cNvCxnSpPr>
          <p:nvPr userDrawn="1"/>
        </p:nvCxnSpPr>
        <p:spPr>
          <a:xfrm flipV="1">
            <a:off x="10846255" y="4474259"/>
            <a:ext cx="897972" cy="343154"/>
          </a:xfrm>
          <a:prstGeom prst="bentConnector3">
            <a:avLst>
              <a:gd name="adj1"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a:stCxn id="95" idx="3"/>
            <a:endCxn id="106" idx="1"/>
          </p:cNvCxnSpPr>
          <p:nvPr userDrawn="1"/>
        </p:nvCxnSpPr>
        <p:spPr>
          <a:xfrm>
            <a:off x="10097096" y="6054699"/>
            <a:ext cx="1647132" cy="407921"/>
          </a:xfrm>
          <a:prstGeom prst="bentConnector3">
            <a:avLst>
              <a:gd name="adj1" fmla="val 50000"/>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a:stCxn id="116" idx="3"/>
            <a:endCxn id="96" idx="1"/>
          </p:cNvCxnSpPr>
          <p:nvPr userDrawn="1"/>
        </p:nvCxnSpPr>
        <p:spPr>
          <a:xfrm flipV="1">
            <a:off x="6568368" y="6054699"/>
            <a:ext cx="1559177" cy="417691"/>
          </a:xfrm>
          <a:prstGeom prst="bentConnector3">
            <a:avLst>
              <a:gd name="adj1" fmla="val 50000"/>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14" idx="3"/>
            <a:endCxn id="97" idx="1"/>
          </p:cNvCxnSpPr>
          <p:nvPr userDrawn="1"/>
        </p:nvCxnSpPr>
        <p:spPr>
          <a:xfrm>
            <a:off x="6488037" y="4483498"/>
            <a:ext cx="950378" cy="328521"/>
          </a:xfrm>
          <a:prstGeom prst="bentConnector3">
            <a:avLst>
              <a:gd name="adj1" fmla="val 50000"/>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a:stCxn id="112" idx="3"/>
            <a:endCxn id="98" idx="0"/>
          </p:cNvCxnSpPr>
          <p:nvPr userDrawn="1"/>
        </p:nvCxnSpPr>
        <p:spPr>
          <a:xfrm>
            <a:off x="7090483" y="2439308"/>
            <a:ext cx="1282510" cy="767120"/>
          </a:xfrm>
          <a:prstGeom prst="bentConnector2">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31511"/>
      </p:ext>
    </p:extLst>
  </p:cSld>
  <p:clrMapOvr>
    <a:masterClrMapping/>
  </p:clrMapOvr>
  <p:extLst mod="1">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finite Loop">
    <p:spTree>
      <p:nvGrpSpPr>
        <p:cNvPr id="1" name=""/>
        <p:cNvGrpSpPr/>
        <p:nvPr/>
      </p:nvGrpSpPr>
      <p:grpSpPr>
        <a:xfrm>
          <a:off x="0" y="0"/>
          <a:ext cx="0" cy="0"/>
          <a:chOff x="0" y="0"/>
          <a:chExt cx="0" cy="0"/>
        </a:xfrm>
      </p:grpSpPr>
      <p:sp>
        <p:nvSpPr>
          <p:cNvPr id="48" name="アーチ 47"/>
          <p:cNvSpPr/>
          <p:nvPr userDrawn="1"/>
        </p:nvSpPr>
        <p:spPr>
          <a:xfrm>
            <a:off x="8513310" y="2959781"/>
            <a:ext cx="3976914" cy="3976914"/>
          </a:xfrm>
          <a:prstGeom prst="blockArc">
            <a:avLst>
              <a:gd name="adj1" fmla="val 10800000"/>
              <a:gd name="adj2" fmla="val 0"/>
              <a:gd name="adj3" fmla="val 304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6" name="アーチ 45"/>
          <p:cNvSpPr/>
          <p:nvPr userDrawn="1"/>
        </p:nvSpPr>
        <p:spPr>
          <a:xfrm>
            <a:off x="5752874" y="2959781"/>
            <a:ext cx="3976914" cy="3976914"/>
          </a:xfrm>
          <a:prstGeom prst="blockArc">
            <a:avLst>
              <a:gd name="adj1" fmla="val 10800000"/>
              <a:gd name="adj2" fmla="val 0"/>
              <a:gd name="adj3" fmla="val 304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アーチ 46"/>
          <p:cNvSpPr/>
          <p:nvPr userDrawn="1"/>
        </p:nvSpPr>
        <p:spPr>
          <a:xfrm rot="10800000">
            <a:off x="5752874" y="2959781"/>
            <a:ext cx="3976914" cy="3976914"/>
          </a:xfrm>
          <a:prstGeom prst="blockArc">
            <a:avLst>
              <a:gd name="adj1" fmla="val 10800000"/>
              <a:gd name="adj2" fmla="val 0"/>
              <a:gd name="adj3" fmla="val 304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アーチ 48"/>
          <p:cNvSpPr/>
          <p:nvPr userDrawn="1"/>
        </p:nvSpPr>
        <p:spPr>
          <a:xfrm rot="10800000">
            <a:off x="8513310" y="2959781"/>
            <a:ext cx="3976914" cy="3976914"/>
          </a:xfrm>
          <a:prstGeom prst="blockArc">
            <a:avLst>
              <a:gd name="adj1" fmla="val 10800000"/>
              <a:gd name="adj2" fmla="val 0"/>
              <a:gd name="adj3" fmla="val 304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プレースホルダー 12"/>
          <p:cNvSpPr>
            <a:spLocks noGrp="1"/>
          </p:cNvSpPr>
          <p:nvPr>
            <p:ph type="body" sz="quarter" idx="28" hasCustomPrompt="1"/>
          </p:nvPr>
        </p:nvSpPr>
        <p:spPr>
          <a:xfrm>
            <a:off x="6501035" y="3443562"/>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14" name="テキスト プレースホルダー 12"/>
          <p:cNvSpPr>
            <a:spLocks noGrp="1"/>
          </p:cNvSpPr>
          <p:nvPr>
            <p:ph type="body" sz="quarter" idx="27" hasCustomPrompt="1"/>
          </p:nvPr>
        </p:nvSpPr>
        <p:spPr>
          <a:xfrm>
            <a:off x="1045924" y="2959781"/>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5" name="テキスト プレースホルダー 12"/>
          <p:cNvSpPr>
            <a:spLocks noGrp="1"/>
          </p:cNvSpPr>
          <p:nvPr>
            <p:ph type="body" sz="quarter" idx="29" hasCustomPrompt="1"/>
          </p:nvPr>
        </p:nvSpPr>
        <p:spPr>
          <a:xfrm>
            <a:off x="1045923" y="5014143"/>
            <a:ext cx="4608971" cy="1922552"/>
          </a:xfrm>
        </p:spPr>
        <p:txBody>
          <a:bodyPr anchor="ctr">
            <a:normAutofit/>
          </a:bodyPr>
          <a:lstStyle>
            <a:lvl1pPr algn="r">
              <a:spcBef>
                <a:spcPts val="0"/>
              </a:spcBef>
              <a:defRPr sz="2000" baseline="0"/>
            </a:lvl1pPr>
          </a:lstStyle>
          <a:p>
            <a:pPr lvl="0"/>
            <a:r>
              <a:rPr kumimoji="1" lang="en-US" altLang="ja-JP" dirty="0"/>
              <a:t>Text goes here</a:t>
            </a:r>
            <a:endParaRPr kumimoji="1" lang="ja-JP" altLang="en-US" dirty="0"/>
          </a:p>
        </p:txBody>
      </p:sp>
      <p:sp>
        <p:nvSpPr>
          <p:cNvPr id="16" name="テキスト プレースホルダー 12"/>
          <p:cNvSpPr>
            <a:spLocks noGrp="1"/>
          </p:cNvSpPr>
          <p:nvPr>
            <p:ph type="body" sz="quarter" idx="30" hasCustomPrompt="1"/>
          </p:nvPr>
        </p:nvSpPr>
        <p:spPr>
          <a:xfrm>
            <a:off x="12628325" y="2956517"/>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7" name="テキスト プレースホルダー 12"/>
          <p:cNvSpPr>
            <a:spLocks noGrp="1"/>
          </p:cNvSpPr>
          <p:nvPr>
            <p:ph type="body" sz="quarter" idx="31" hasCustomPrompt="1"/>
          </p:nvPr>
        </p:nvSpPr>
        <p:spPr>
          <a:xfrm>
            <a:off x="12628325" y="5014143"/>
            <a:ext cx="4608971" cy="1922552"/>
          </a:xfrm>
        </p:spPr>
        <p:txBody>
          <a:bodyPr anchor="ctr">
            <a:normAutofit/>
          </a:bodyPr>
          <a:lstStyle>
            <a:lvl1pPr algn="l">
              <a:spcBef>
                <a:spcPts val="0"/>
              </a:spcBef>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32" hasCustomPrompt="1"/>
          </p:nvPr>
        </p:nvSpPr>
        <p:spPr>
          <a:xfrm>
            <a:off x="9297517" y="576900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0" name="テキスト プレースホルダー 12"/>
          <p:cNvSpPr>
            <a:spLocks noGrp="1"/>
          </p:cNvSpPr>
          <p:nvPr>
            <p:ph type="body" sz="quarter" idx="33" hasCustomPrompt="1"/>
          </p:nvPr>
        </p:nvSpPr>
        <p:spPr>
          <a:xfrm>
            <a:off x="9297516" y="3443561"/>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1" name="テキスト プレースホルダー 12"/>
          <p:cNvSpPr>
            <a:spLocks noGrp="1"/>
          </p:cNvSpPr>
          <p:nvPr>
            <p:ph type="body" sz="quarter" idx="34" hasCustomPrompt="1"/>
          </p:nvPr>
        </p:nvSpPr>
        <p:spPr>
          <a:xfrm>
            <a:off x="6501035" y="5780273"/>
            <a:ext cx="2439765"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22" name="テキスト プレースホルダー 12"/>
          <p:cNvSpPr>
            <a:spLocks noGrp="1"/>
          </p:cNvSpPr>
          <p:nvPr>
            <p:ph type="body" sz="quarter" idx="12" hasCustomPrompt="1"/>
          </p:nvPr>
        </p:nvSpPr>
        <p:spPr>
          <a:xfrm>
            <a:off x="3195988" y="7732296"/>
            <a:ext cx="11896024" cy="1522894"/>
          </a:xfrm>
        </p:spPr>
        <p:txBody>
          <a:bodyPr anchor="ct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3570588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ustor">
    <p:spTree>
      <p:nvGrpSpPr>
        <p:cNvPr id="1" name=""/>
        <p:cNvGrpSpPr/>
        <p:nvPr/>
      </p:nvGrpSpPr>
      <p:grpSpPr>
        <a:xfrm>
          <a:off x="0" y="0"/>
          <a:ext cx="0" cy="0"/>
          <a:chOff x="0" y="0"/>
          <a:chExt cx="0" cy="0"/>
        </a:xfrm>
      </p:grpSpPr>
      <p:sp>
        <p:nvSpPr>
          <p:cNvPr id="35" name="楕円 34"/>
          <p:cNvSpPr/>
          <p:nvPr userDrawn="1"/>
        </p:nvSpPr>
        <p:spPr>
          <a:xfrm>
            <a:off x="10223622" y="3099867"/>
            <a:ext cx="992116" cy="100845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userDrawn="1"/>
        </p:nvSpPr>
        <p:spPr>
          <a:xfrm>
            <a:off x="13866888" y="6213624"/>
            <a:ext cx="961809" cy="961809"/>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636409" y="6250538"/>
            <a:ext cx="1533779" cy="153377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p:cNvSpPr/>
          <p:nvPr userDrawn="1"/>
        </p:nvSpPr>
        <p:spPr>
          <a:xfrm>
            <a:off x="7896962" y="7735218"/>
            <a:ext cx="614369" cy="624488"/>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userDrawn="1"/>
        </p:nvSpPr>
        <p:spPr>
          <a:xfrm>
            <a:off x="3965059" y="7738314"/>
            <a:ext cx="591738" cy="5917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楕円 4"/>
          <p:cNvSpPr/>
          <p:nvPr userDrawn="1"/>
        </p:nvSpPr>
        <p:spPr>
          <a:xfrm>
            <a:off x="493213" y="2547535"/>
            <a:ext cx="4973638" cy="4973638"/>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楕円 18"/>
          <p:cNvSpPr/>
          <p:nvPr userDrawn="1"/>
        </p:nvSpPr>
        <p:spPr>
          <a:xfrm>
            <a:off x="4617888" y="4921333"/>
            <a:ext cx="3785949" cy="3785949"/>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userDrawn="1"/>
        </p:nvSpPr>
        <p:spPr>
          <a:xfrm>
            <a:off x="7360120" y="3308567"/>
            <a:ext cx="3090795" cy="3090795"/>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userDrawn="1"/>
        </p:nvSpPr>
        <p:spPr>
          <a:xfrm>
            <a:off x="9437184" y="5014698"/>
            <a:ext cx="3557109" cy="3557109"/>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userDrawn="1"/>
        </p:nvSpPr>
        <p:spPr>
          <a:xfrm>
            <a:off x="12055396" y="2629765"/>
            <a:ext cx="3944488" cy="3944488"/>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userDrawn="1"/>
        </p:nvSpPr>
        <p:spPr>
          <a:xfrm>
            <a:off x="14947018" y="5399098"/>
            <a:ext cx="2788308" cy="278830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userDrawn="1"/>
        </p:nvSpPr>
        <p:spPr>
          <a:xfrm>
            <a:off x="5534416" y="3223041"/>
            <a:ext cx="1029225" cy="102922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userDrawn="1"/>
        </p:nvSpPr>
        <p:spPr>
          <a:xfrm>
            <a:off x="493213" y="2370479"/>
            <a:ext cx="855529" cy="85552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userDrawn="1"/>
        </p:nvSpPr>
        <p:spPr>
          <a:xfrm>
            <a:off x="13027675" y="7247023"/>
            <a:ext cx="742541" cy="74254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userDrawn="1"/>
        </p:nvSpPr>
        <p:spPr>
          <a:xfrm>
            <a:off x="16966759" y="4532006"/>
            <a:ext cx="884808" cy="88480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2"/>
          <p:cNvSpPr>
            <a:spLocks noGrp="1"/>
          </p:cNvSpPr>
          <p:nvPr>
            <p:ph type="body" sz="quarter" idx="28" hasCustomPrompt="1"/>
          </p:nvPr>
        </p:nvSpPr>
        <p:spPr>
          <a:xfrm>
            <a:off x="675547" y="3719292"/>
            <a:ext cx="4608971"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7" name="テキスト プレースホルダー 12"/>
          <p:cNvSpPr>
            <a:spLocks noGrp="1"/>
          </p:cNvSpPr>
          <p:nvPr>
            <p:ph type="body" sz="quarter" idx="29" hasCustomPrompt="1"/>
          </p:nvPr>
        </p:nvSpPr>
        <p:spPr>
          <a:xfrm>
            <a:off x="12108616" y="3583183"/>
            <a:ext cx="3838048" cy="525141"/>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8" name="テキスト プレースホルダー 12"/>
          <p:cNvSpPr>
            <a:spLocks noGrp="1"/>
          </p:cNvSpPr>
          <p:nvPr>
            <p:ph type="body" sz="quarter" idx="30" hasCustomPrompt="1"/>
          </p:nvPr>
        </p:nvSpPr>
        <p:spPr>
          <a:xfrm>
            <a:off x="9632132" y="5404718"/>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39" name="テキスト プレースホルダー 12"/>
          <p:cNvSpPr>
            <a:spLocks noGrp="1"/>
          </p:cNvSpPr>
          <p:nvPr>
            <p:ph type="body" sz="quarter" idx="31" hasCustomPrompt="1"/>
          </p:nvPr>
        </p:nvSpPr>
        <p:spPr>
          <a:xfrm>
            <a:off x="4908081" y="5382994"/>
            <a:ext cx="3167212" cy="122168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40" name="テキスト プレースホルダー 12"/>
          <p:cNvSpPr>
            <a:spLocks noGrp="1"/>
          </p:cNvSpPr>
          <p:nvPr>
            <p:ph type="body" sz="quarter" idx="16" hasCustomPrompt="1"/>
          </p:nvPr>
        </p:nvSpPr>
        <p:spPr>
          <a:xfrm>
            <a:off x="971550" y="4397766"/>
            <a:ext cx="3936531" cy="1937350"/>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32" hasCustomPrompt="1"/>
          </p:nvPr>
        </p:nvSpPr>
        <p:spPr>
          <a:xfrm>
            <a:off x="4639094" y="6688663"/>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33" hasCustomPrompt="1"/>
          </p:nvPr>
        </p:nvSpPr>
        <p:spPr>
          <a:xfrm>
            <a:off x="9608595" y="6648520"/>
            <a:ext cx="32142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34" hasCustomPrompt="1"/>
          </p:nvPr>
        </p:nvSpPr>
        <p:spPr>
          <a:xfrm>
            <a:off x="12175047" y="4237086"/>
            <a:ext cx="3705186" cy="1317496"/>
          </a:xfrm>
        </p:spPr>
        <p:txBody>
          <a:bodyP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35" hasCustomPrompt="1"/>
          </p:nvPr>
        </p:nvSpPr>
        <p:spPr>
          <a:xfrm>
            <a:off x="7409364" y="4255782"/>
            <a:ext cx="2992308" cy="1161032"/>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
        <p:nvSpPr>
          <p:cNvPr id="50" name="テキスト プレースホルダー 12"/>
          <p:cNvSpPr>
            <a:spLocks noGrp="1"/>
          </p:cNvSpPr>
          <p:nvPr>
            <p:ph type="body" sz="quarter" idx="36" hasCustomPrompt="1"/>
          </p:nvPr>
        </p:nvSpPr>
        <p:spPr>
          <a:xfrm>
            <a:off x="15070315" y="6146235"/>
            <a:ext cx="2534050" cy="1295109"/>
          </a:xfrm>
        </p:spPr>
        <p:txBody>
          <a:bodyPr anchor="ctr">
            <a:noAutofit/>
          </a:bodyPr>
          <a:lstStyle>
            <a:lvl1pPr algn="ctr">
              <a:lnSpc>
                <a:spcPct val="100000"/>
              </a:lnSpc>
              <a:spcBef>
                <a:spcPts val="0"/>
              </a:spcBef>
              <a:defRPr sz="2400" baseline="0">
                <a:solidFill>
                  <a:schemeClr val="bg1"/>
                </a:solidFill>
                <a:latin typeface="Ubuntu Medium" panose="020B0604030602030204" pitchFamily="34"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35526470"/>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istory - Star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stCxn id="5" idx="7"/>
            <a:endCxn id="8" idx="0"/>
          </p:cNvCxnSpPr>
          <p:nvPr userDrawn="1"/>
        </p:nvCxnSpPr>
        <p:spPr>
          <a:xfrm>
            <a:off x="9144001" y="2890044"/>
            <a:ext cx="0" cy="1186994"/>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 name="涙形 4"/>
          <p:cNvSpPr/>
          <p:nvPr userDrawn="1"/>
        </p:nvSpPr>
        <p:spPr>
          <a:xfrm rot="8100000">
            <a:off x="8836980" y="2148831"/>
            <a:ext cx="614041" cy="614041"/>
          </a:xfrm>
          <a:prstGeom prst="teardrop">
            <a:avLst/>
          </a:prstGeom>
          <a:solidFill>
            <a:schemeClr val="tx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12" hasCustomPrompt="1"/>
          </p:nvPr>
        </p:nvSpPr>
        <p:spPr>
          <a:xfrm>
            <a:off x="2399958" y="4837415"/>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89621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76526" y="461325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2" name="直線コネクタ 21"/>
          <p:cNvCxnSpPr>
            <a:stCxn id="8" idx="4"/>
            <a:endCxn id="24" idx="0"/>
          </p:cNvCxnSpPr>
          <p:nvPr userDrawn="1"/>
        </p:nvCxnSpPr>
        <p:spPr>
          <a:xfrm>
            <a:off x="9144001" y="4462435"/>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1"/>
            <a:endCxn id="24" idx="6"/>
          </p:cNvCxnSpPr>
          <p:nvPr userDrawn="1"/>
        </p:nvCxnSpPr>
        <p:spPr>
          <a:xfrm flipH="1">
            <a:off x="9336699" y="6126367"/>
            <a:ext cx="629766"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5557295"/>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5752851"/>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6694047"/>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5752851"/>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79697" y="646989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96780"/>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55584"/>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76526" y="8272624"/>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40" idx="0"/>
          </p:cNvCxnSpPr>
          <p:nvPr userDrawn="1"/>
        </p:nvCxnSpPr>
        <p:spPr>
          <a:xfrm>
            <a:off x="9144001" y="6319068"/>
            <a:ext cx="0" cy="141594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2"/>
            <a:endCxn id="13" idx="3"/>
          </p:cNvCxnSpPr>
          <p:nvPr userDrawn="1"/>
        </p:nvCxnSpPr>
        <p:spPr>
          <a:xfrm flipH="1" flipV="1">
            <a:off x="8335845" y="426973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700663"/>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89621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27708"/>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40" idx="4"/>
          </p:cNvCxnSpPr>
          <p:nvPr userDrawn="1"/>
        </p:nvCxnSpPr>
        <p:spPr>
          <a:xfrm>
            <a:off x="9144001" y="8120407"/>
            <a:ext cx="0" cy="216500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58635"/>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55584"/>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8" name="楕円 7"/>
          <p:cNvSpPr/>
          <p:nvPr userDrawn="1"/>
        </p:nvSpPr>
        <p:spPr>
          <a:xfrm>
            <a:off x="8951302" y="407703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5933671"/>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35010"/>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0054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grpSp>
        <p:nvGrpSpPr>
          <p:cNvPr id="8" name="グループ化 7"/>
          <p:cNvGrpSpPr/>
          <p:nvPr userDrawn="1"/>
        </p:nvGrpSpPr>
        <p:grpSpPr>
          <a:xfrm>
            <a:off x="5823561" y="4418122"/>
            <a:ext cx="1940630" cy="72008"/>
            <a:chOff x="6119664" y="3270498"/>
            <a:chExt cx="1940630" cy="72008"/>
          </a:xfrm>
        </p:grpSpPr>
        <p:sp>
          <p:nvSpPr>
            <p:cNvPr id="10" name="正方形/長方形 9"/>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p:ph type="body" sz="quarter" idx="12" hasCustomPrompt="1"/>
          </p:nvPr>
        </p:nvSpPr>
        <p:spPr>
          <a:xfrm>
            <a:off x="5712608" y="4698914"/>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3" hasCustomPrompt="1"/>
          </p:nvPr>
        </p:nvSpPr>
        <p:spPr>
          <a:xfrm>
            <a:off x="5712608" y="3578967"/>
            <a:ext cx="8545863" cy="747032"/>
          </a:xfrm>
        </p:spPr>
        <p:txBody>
          <a:bodyPr anchor="ctr">
            <a:noAutofit/>
          </a:bodyPr>
          <a:lstStyle>
            <a:lvl1pP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円/楕円 4"/>
          <p:cNvSpPr/>
          <p:nvPr userDrawn="1"/>
        </p:nvSpPr>
        <p:spPr>
          <a:xfrm>
            <a:off x="4156530" y="2953658"/>
            <a:ext cx="1391649" cy="1117600"/>
          </a:xfrm>
          <a:custGeom>
            <a:avLst/>
            <a:gdLst/>
            <a:ahLst/>
            <a:cxnLst/>
            <a:rect l="l" t="t" r="r" b="b"/>
            <a:pathLst>
              <a:path w="1391649" h="1117600">
                <a:moveTo>
                  <a:pt x="641350" y="0"/>
                </a:moveTo>
                <a:cubicBezTo>
                  <a:pt x="995558" y="0"/>
                  <a:pt x="1282700" y="250183"/>
                  <a:pt x="1282700" y="558800"/>
                </a:cubicBezTo>
                <a:cubicBezTo>
                  <a:pt x="1282700" y="678010"/>
                  <a:pt x="1239857" y="788500"/>
                  <a:pt x="1166143" y="878649"/>
                </a:cubicBezTo>
                <a:cubicBezTo>
                  <a:pt x="1228612" y="951179"/>
                  <a:pt x="1306525" y="1002662"/>
                  <a:pt x="1391649" y="1064962"/>
                </a:cubicBezTo>
                <a:lnTo>
                  <a:pt x="1016117" y="1010533"/>
                </a:lnTo>
                <a:cubicBezTo>
                  <a:pt x="911360" y="1078369"/>
                  <a:pt x="781613" y="1117600"/>
                  <a:pt x="641350" y="1117600"/>
                </a:cubicBezTo>
                <a:cubicBezTo>
                  <a:pt x="287142" y="1117600"/>
                  <a:pt x="0" y="867417"/>
                  <a:pt x="0" y="558800"/>
                </a:cubicBezTo>
                <a:cubicBezTo>
                  <a:pt x="0" y="250183"/>
                  <a:pt x="287142" y="0"/>
                  <a:pt x="641350" y="0"/>
                </a:cubicBezTo>
                <a:close/>
              </a:path>
            </a:pathLst>
          </a:cu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0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sion">
    <p:spTree>
      <p:nvGrpSpPr>
        <p:cNvPr id="1" name=""/>
        <p:cNvGrpSpPr/>
        <p:nvPr/>
      </p:nvGrpSpPr>
      <p:grpSpPr>
        <a:xfrm>
          <a:off x="0" y="0"/>
          <a:ext cx="0" cy="0"/>
          <a:chOff x="0" y="0"/>
          <a:chExt cx="0" cy="0"/>
        </a:xfrm>
      </p:grpSpPr>
      <p:sp>
        <p:nvSpPr>
          <p:cNvPr id="10" name="正方形/長方形 9"/>
          <p:cNvSpPr/>
          <p:nvPr userDrawn="1"/>
        </p:nvSpPr>
        <p:spPr>
          <a:xfrm>
            <a:off x="7396828" y="496966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751137" y="496966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043695" y="496966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6057900" y="9582811"/>
            <a:ext cx="6172200" cy="547603"/>
          </a:xfrm>
          <a:prstGeom prst="rect">
            <a:avLst/>
          </a:prstGeom>
        </p:spPr>
        <p:txBody>
          <a:bodyPr/>
          <a:lstStyle>
            <a:lvl1pPr algn="ctr">
              <a:defRPr/>
            </a:lvl1p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a:xfrm>
            <a:off x="17110868" y="9600055"/>
            <a:ext cx="1176775" cy="489036"/>
          </a:xfrm>
          <a:prstGeom prst="rect">
            <a:avLst/>
          </a:prstGeom>
        </p:spPr>
        <p:txBody>
          <a:bodyPr/>
          <a:lstStyle/>
          <a:p>
            <a:fld id="{03EB59E2-90B9-4CD3-AC74-D672227E13C3}" type="slidenum">
              <a:rPr lang="en-US" smtClean="0"/>
              <a:pPr/>
              <a:t>‹#›</a:t>
            </a:fld>
            <a:endParaRPr lang="en-US" dirty="0"/>
          </a:p>
        </p:txBody>
      </p:sp>
      <p:sp>
        <p:nvSpPr>
          <p:cNvPr id="13" name="テキスト プレースホルダー 12"/>
          <p:cNvSpPr>
            <a:spLocks noGrp="1"/>
          </p:cNvSpPr>
          <p:nvPr userDrawn="1">
            <p:ph type="body" sz="quarter" idx="12" hasCustomPrompt="1"/>
          </p:nvPr>
        </p:nvSpPr>
        <p:spPr>
          <a:xfrm>
            <a:off x="6669212" y="5250457"/>
            <a:ext cx="8545863" cy="2366282"/>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userDrawn="1">
            <p:ph type="body" sz="quarter" idx="13" hasCustomPrompt="1"/>
          </p:nvPr>
        </p:nvSpPr>
        <p:spPr>
          <a:xfrm>
            <a:off x="2233749" y="2732842"/>
            <a:ext cx="6574129" cy="2144700"/>
          </a:xfrm>
        </p:spPr>
        <p:txBody>
          <a:bodyPr anchor="b">
            <a:noAutofit/>
          </a:bodyPr>
          <a:lstStyle>
            <a:lvl1pPr algn="r">
              <a:lnSpc>
                <a:spcPct val="100000"/>
              </a:lnSpc>
              <a:spcBef>
                <a:spcPts val="0"/>
              </a:spcBef>
              <a:defRPr sz="72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28381762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6"/>
          <p:cNvSpPr>
            <a:spLocks noGrp="1"/>
          </p:cNvSpPr>
          <p:nvPr>
            <p:ph type="pic" sz="quarter" idx="12" hasCustomPrompt="1"/>
          </p:nvPr>
        </p:nvSpPr>
        <p:spPr>
          <a:xfrm>
            <a:off x="2696029" y="1767115"/>
            <a:ext cx="3548742" cy="3548742"/>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3782553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8287643" cy="354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図プレースホルダー 31"/>
          <p:cNvSpPr>
            <a:spLocks noGrp="1"/>
          </p:cNvSpPr>
          <p:nvPr>
            <p:ph type="pic" sz="quarter" idx="32" hasCustomPrompt="1"/>
          </p:nvPr>
        </p:nvSpPr>
        <p:spPr>
          <a:xfrm>
            <a:off x="1217446" y="1271786"/>
            <a:ext cx="6504961" cy="4045273"/>
          </a:xfrm>
          <a:custGeom>
            <a:avLst/>
            <a:gdLst>
              <a:gd name="connsiteX0" fmla="*/ 984238 w 6504961"/>
              <a:gd name="connsiteY0" fmla="*/ 3553896 h 4045273"/>
              <a:gd name="connsiteX1" fmla="*/ 1475615 w 6504961"/>
              <a:gd name="connsiteY1" fmla="*/ 3553896 h 4045273"/>
              <a:gd name="connsiteX2" fmla="*/ 1475615 w 6504961"/>
              <a:gd name="connsiteY2" fmla="*/ 4045273 h 4045273"/>
              <a:gd name="connsiteX3" fmla="*/ 984238 w 6504961"/>
              <a:gd name="connsiteY3" fmla="*/ 4045273 h 4045273"/>
              <a:gd name="connsiteX4" fmla="*/ 0 w 6504961"/>
              <a:gd name="connsiteY4" fmla="*/ 3551920 h 4045273"/>
              <a:gd name="connsiteX5" fmla="*/ 491377 w 6504961"/>
              <a:gd name="connsiteY5" fmla="*/ 3551920 h 4045273"/>
              <a:gd name="connsiteX6" fmla="*/ 491377 w 6504961"/>
              <a:gd name="connsiteY6" fmla="*/ 4043297 h 4045273"/>
              <a:gd name="connsiteX7" fmla="*/ 0 w 6504961"/>
              <a:gd name="connsiteY7" fmla="*/ 4043297 h 4045273"/>
              <a:gd name="connsiteX8" fmla="*/ 492861 w 6504961"/>
              <a:gd name="connsiteY8" fmla="*/ 3060543 h 4045273"/>
              <a:gd name="connsiteX9" fmla="*/ 984238 w 6504961"/>
              <a:gd name="connsiteY9" fmla="*/ 3060543 h 4045273"/>
              <a:gd name="connsiteX10" fmla="*/ 984238 w 6504961"/>
              <a:gd name="connsiteY10" fmla="*/ 3551920 h 4045273"/>
              <a:gd name="connsiteX11" fmla="*/ 492861 w 6504961"/>
              <a:gd name="connsiteY11" fmla="*/ 3551920 h 4045273"/>
              <a:gd name="connsiteX12" fmla="*/ 5518702 w 6504961"/>
              <a:gd name="connsiteY12" fmla="*/ 499760 h 4045273"/>
              <a:gd name="connsiteX13" fmla="*/ 6010079 w 6504961"/>
              <a:gd name="connsiteY13" fmla="*/ 499760 h 4045273"/>
              <a:gd name="connsiteX14" fmla="*/ 6010079 w 6504961"/>
              <a:gd name="connsiteY14" fmla="*/ 991137 h 4045273"/>
              <a:gd name="connsiteX15" fmla="*/ 5518702 w 6504961"/>
              <a:gd name="connsiteY15" fmla="*/ 991137 h 4045273"/>
              <a:gd name="connsiteX16" fmla="*/ 1478583 w 6504961"/>
              <a:gd name="connsiteY16" fmla="*/ 495329 h 4045273"/>
              <a:gd name="connsiteX17" fmla="*/ 5027325 w 6504961"/>
              <a:gd name="connsiteY17" fmla="*/ 495329 h 4045273"/>
              <a:gd name="connsiteX18" fmla="*/ 5027325 w 6504961"/>
              <a:gd name="connsiteY18" fmla="*/ 4044071 h 4045273"/>
              <a:gd name="connsiteX19" fmla="*/ 1478583 w 6504961"/>
              <a:gd name="connsiteY19" fmla="*/ 4044071 h 4045273"/>
              <a:gd name="connsiteX20" fmla="*/ 6010079 w 6504961"/>
              <a:gd name="connsiteY20" fmla="*/ 0 h 4045273"/>
              <a:gd name="connsiteX21" fmla="*/ 6504961 w 6504961"/>
              <a:gd name="connsiteY21" fmla="*/ 0 h 4045273"/>
              <a:gd name="connsiteX22" fmla="*/ 6504961 w 6504961"/>
              <a:gd name="connsiteY22" fmla="*/ 494882 h 4045273"/>
              <a:gd name="connsiteX23" fmla="*/ 6010079 w 6504961"/>
              <a:gd name="connsiteY23" fmla="*/ 494882 h 4045273"/>
              <a:gd name="connsiteX24" fmla="*/ 5027325 w 6504961"/>
              <a:gd name="connsiteY24" fmla="*/ 0 h 4045273"/>
              <a:gd name="connsiteX25" fmla="*/ 5518702 w 6504961"/>
              <a:gd name="connsiteY25" fmla="*/ 0 h 4045273"/>
              <a:gd name="connsiteX26" fmla="*/ 5518702 w 6504961"/>
              <a:gd name="connsiteY26" fmla="*/ 491377 h 4045273"/>
              <a:gd name="connsiteX27" fmla="*/ 5027325 w 6504961"/>
              <a:gd name="connsiteY27" fmla="*/ 491377 h 4045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04961" h="4045273">
                <a:moveTo>
                  <a:pt x="984238" y="3553896"/>
                </a:moveTo>
                <a:lnTo>
                  <a:pt x="1475615" y="3553896"/>
                </a:lnTo>
                <a:lnTo>
                  <a:pt x="1475615" y="4045273"/>
                </a:lnTo>
                <a:lnTo>
                  <a:pt x="984238" y="4045273"/>
                </a:lnTo>
                <a:close/>
                <a:moveTo>
                  <a:pt x="0" y="3551920"/>
                </a:moveTo>
                <a:lnTo>
                  <a:pt x="491377" y="3551920"/>
                </a:lnTo>
                <a:lnTo>
                  <a:pt x="491377" y="4043297"/>
                </a:lnTo>
                <a:lnTo>
                  <a:pt x="0" y="4043297"/>
                </a:lnTo>
                <a:close/>
                <a:moveTo>
                  <a:pt x="492861" y="3060543"/>
                </a:moveTo>
                <a:lnTo>
                  <a:pt x="984238" y="3060543"/>
                </a:lnTo>
                <a:lnTo>
                  <a:pt x="984238" y="3551920"/>
                </a:lnTo>
                <a:lnTo>
                  <a:pt x="492861" y="3551920"/>
                </a:lnTo>
                <a:close/>
                <a:moveTo>
                  <a:pt x="5518702" y="499760"/>
                </a:moveTo>
                <a:lnTo>
                  <a:pt x="6010079" y="499760"/>
                </a:lnTo>
                <a:lnTo>
                  <a:pt x="6010079" y="991137"/>
                </a:lnTo>
                <a:lnTo>
                  <a:pt x="5518702" y="991137"/>
                </a:lnTo>
                <a:close/>
                <a:moveTo>
                  <a:pt x="1478583" y="495329"/>
                </a:moveTo>
                <a:lnTo>
                  <a:pt x="5027325" y="495329"/>
                </a:lnTo>
                <a:lnTo>
                  <a:pt x="5027325" y="4044071"/>
                </a:lnTo>
                <a:lnTo>
                  <a:pt x="1478583" y="4044071"/>
                </a:lnTo>
                <a:close/>
                <a:moveTo>
                  <a:pt x="6010079" y="0"/>
                </a:moveTo>
                <a:lnTo>
                  <a:pt x="6504961" y="0"/>
                </a:lnTo>
                <a:lnTo>
                  <a:pt x="6504961" y="494882"/>
                </a:lnTo>
                <a:lnTo>
                  <a:pt x="6010079" y="494882"/>
                </a:lnTo>
                <a:close/>
                <a:moveTo>
                  <a:pt x="5027325" y="0"/>
                </a:moveTo>
                <a:lnTo>
                  <a:pt x="5518702" y="0"/>
                </a:lnTo>
                <a:lnTo>
                  <a:pt x="5518702" y="491377"/>
                </a:lnTo>
                <a:lnTo>
                  <a:pt x="5027325" y="491377"/>
                </a:lnTo>
                <a:close/>
              </a:path>
            </a:pathLst>
          </a:custGeom>
          <a:solidFill>
            <a:schemeClr val="bg1"/>
          </a:solidFill>
        </p:spPr>
        <p:txBody>
          <a:bodyPr wrap="square">
            <a:noAutofit/>
          </a:bodyPr>
          <a:lstStyle>
            <a:lvl1pPr>
              <a:defRPr sz="2000" baseline="0">
                <a:solidFill>
                  <a:schemeClr val="bg1"/>
                </a:solidFill>
              </a:defRPr>
            </a:lvl1pPr>
          </a:lstStyle>
          <a:p>
            <a:r>
              <a:rPr kumimoji="1" lang="en-US" altLang="ja-JP" dirty="0"/>
              <a:t>Insert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12"/>
          <p:cNvSpPr>
            <a:spLocks noGrp="1"/>
          </p:cNvSpPr>
          <p:nvPr>
            <p:ph type="body" sz="quarter" idx="13" hasCustomPrompt="1"/>
          </p:nvPr>
        </p:nvSpPr>
        <p:spPr>
          <a:xfrm>
            <a:off x="6491101" y="2162629"/>
            <a:ext cx="9211879"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9" name="テキスト プレースホルダー 12"/>
          <p:cNvSpPr>
            <a:spLocks noGrp="1"/>
          </p:cNvSpPr>
          <p:nvPr>
            <p:ph type="body" sz="quarter" idx="14" hasCustomPrompt="1"/>
          </p:nvPr>
        </p:nvSpPr>
        <p:spPr>
          <a:xfrm>
            <a:off x="6505615" y="3609069"/>
            <a:ext cx="9211879" cy="1340304"/>
          </a:xfrm>
        </p:spPr>
        <p:txBody>
          <a:bodyPr anchor="t">
            <a:noAutofit/>
          </a:bodyPr>
          <a:lstStyle>
            <a:lvl1pPr algn="l">
              <a:lnSpc>
                <a:spcPct val="130000"/>
              </a:lnSpc>
              <a:spcBef>
                <a:spcPts val="0"/>
              </a:spcBef>
              <a:defRPr sz="28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5" hasCustomPrompt="1"/>
          </p:nvPr>
        </p:nvSpPr>
        <p:spPr>
          <a:xfrm>
            <a:off x="2696029" y="5544457"/>
            <a:ext cx="13021465" cy="1516966"/>
          </a:xfrm>
        </p:spPr>
        <p:txBody>
          <a:bodyPr>
            <a:normAutofit/>
          </a:bodyPr>
          <a:lstStyle>
            <a:lvl1pPr>
              <a:spcBef>
                <a:spcPts val="0"/>
              </a:spcBef>
              <a:defRPr sz="2000" baseline="0"/>
            </a:lvl1pPr>
          </a:lstStyle>
          <a:p>
            <a:pPr lvl="0"/>
            <a:r>
              <a:rPr kumimoji="1" lang="en-US" altLang="ja-JP" dirty="0"/>
              <a:t>Text goes here</a:t>
            </a:r>
            <a:endParaRPr kumimoji="1" lang="ja-JP" altLang="en-US" dirty="0"/>
          </a:p>
        </p:txBody>
      </p:sp>
      <p:sp>
        <p:nvSpPr>
          <p:cNvPr id="11" name="円/楕円 4"/>
          <p:cNvSpPr/>
          <p:nvPr userDrawn="1"/>
        </p:nvSpPr>
        <p:spPr>
          <a:xfrm>
            <a:off x="1070429" y="731882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25"/>
          <p:cNvSpPr>
            <a:spLocks noGrp="1"/>
          </p:cNvSpPr>
          <p:nvPr>
            <p:ph type="pic" sz="quarter" idx="16" hasCustomPrompt="1"/>
          </p:nvPr>
        </p:nvSpPr>
        <p:spPr>
          <a:xfrm>
            <a:off x="1323686"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3" name="テキスト プレースホルダー 12"/>
          <p:cNvSpPr>
            <a:spLocks noGrp="1"/>
          </p:cNvSpPr>
          <p:nvPr>
            <p:ph type="body" sz="quarter" idx="17" hasCustomPrompt="1"/>
          </p:nvPr>
        </p:nvSpPr>
        <p:spPr>
          <a:xfrm>
            <a:off x="2349781"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4" name="テキスト プレースホルダー 12"/>
          <p:cNvSpPr>
            <a:spLocks noGrp="1"/>
          </p:cNvSpPr>
          <p:nvPr>
            <p:ph type="body" sz="quarter" idx="18" hasCustomPrompt="1"/>
          </p:nvPr>
        </p:nvSpPr>
        <p:spPr>
          <a:xfrm>
            <a:off x="2349781"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5" name="円/楕円 4"/>
          <p:cNvSpPr/>
          <p:nvPr userDrawn="1"/>
        </p:nvSpPr>
        <p:spPr>
          <a:xfrm>
            <a:off x="6517930" y="7318828"/>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図プレースホルダー 25"/>
          <p:cNvSpPr>
            <a:spLocks noGrp="1"/>
          </p:cNvSpPr>
          <p:nvPr>
            <p:ph type="pic" sz="quarter" idx="19" hasCustomPrompt="1"/>
          </p:nvPr>
        </p:nvSpPr>
        <p:spPr>
          <a:xfrm>
            <a:off x="6771187"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0" hasCustomPrompt="1"/>
          </p:nvPr>
        </p:nvSpPr>
        <p:spPr>
          <a:xfrm>
            <a:off x="7797282"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8" name="テキスト プレースホルダー 12"/>
          <p:cNvSpPr>
            <a:spLocks noGrp="1"/>
          </p:cNvSpPr>
          <p:nvPr>
            <p:ph type="body" sz="quarter" idx="21" hasCustomPrompt="1"/>
          </p:nvPr>
        </p:nvSpPr>
        <p:spPr>
          <a:xfrm>
            <a:off x="7797282"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
        <p:nvSpPr>
          <p:cNvPr id="19" name="円/楕円 4"/>
          <p:cNvSpPr/>
          <p:nvPr userDrawn="1"/>
        </p:nvSpPr>
        <p:spPr>
          <a:xfrm>
            <a:off x="11981156" y="7318828"/>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25"/>
          <p:cNvSpPr>
            <a:spLocks noGrp="1"/>
          </p:cNvSpPr>
          <p:nvPr>
            <p:ph type="pic" sz="quarter" idx="22" hasCustomPrompt="1"/>
          </p:nvPr>
        </p:nvSpPr>
        <p:spPr>
          <a:xfrm>
            <a:off x="12234413" y="757290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1" name="テキスト プレースホルダー 12"/>
          <p:cNvSpPr>
            <a:spLocks noGrp="1"/>
          </p:cNvSpPr>
          <p:nvPr>
            <p:ph type="body" sz="quarter" idx="23" hasCustomPrompt="1"/>
          </p:nvPr>
        </p:nvSpPr>
        <p:spPr>
          <a:xfrm>
            <a:off x="13260508" y="7899153"/>
            <a:ext cx="3998405" cy="562841"/>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2" name="テキスト プレースホルダー 12"/>
          <p:cNvSpPr>
            <a:spLocks noGrp="1"/>
          </p:cNvSpPr>
          <p:nvPr>
            <p:ph type="body" sz="quarter" idx="24" hasCustomPrompt="1"/>
          </p:nvPr>
        </p:nvSpPr>
        <p:spPr>
          <a:xfrm>
            <a:off x="13260508" y="7315496"/>
            <a:ext cx="3998405" cy="747032"/>
          </a:xfrm>
        </p:spPr>
        <p:txBody>
          <a:bodyPr anchor="ctr">
            <a:noAutofit/>
          </a:bodyPr>
          <a:lstStyle>
            <a:lvl1pP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Put a word</a:t>
            </a:r>
            <a:endParaRPr kumimoji="1" lang="ja-JP" altLang="en-US" dirty="0"/>
          </a:p>
        </p:txBody>
      </p:sp>
    </p:spTree>
    <p:extLst>
      <p:ext uri="{BB962C8B-B14F-4D97-AF65-F5344CB8AC3E}">
        <p14:creationId xmlns:p14="http://schemas.microsoft.com/office/powerpoint/2010/main" val="11976726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file 4">
    <p:spTree>
      <p:nvGrpSpPr>
        <p:cNvPr id="1" name=""/>
        <p:cNvGrpSpPr/>
        <p:nvPr/>
      </p:nvGrpSpPr>
      <p:grpSpPr>
        <a:xfrm>
          <a:off x="0" y="0"/>
          <a:ext cx="0" cy="0"/>
          <a:chOff x="0" y="0"/>
          <a:chExt cx="0" cy="0"/>
        </a:xfrm>
      </p:grpSpPr>
      <p:sp>
        <p:nvSpPr>
          <p:cNvPr id="16" name="図プレースホルダー 15"/>
          <p:cNvSpPr>
            <a:spLocks noGrp="1"/>
          </p:cNvSpPr>
          <p:nvPr>
            <p:ph type="pic" sz="quarter" idx="36" hasCustomPrompt="1"/>
          </p:nvPr>
        </p:nvSpPr>
        <p:spPr>
          <a:xfrm>
            <a:off x="0" y="-794"/>
            <a:ext cx="18287642" cy="7086707"/>
          </a:xfrm>
          <a:custGeom>
            <a:avLst/>
            <a:gdLst>
              <a:gd name="connsiteX0" fmla="*/ 0 w 18287642"/>
              <a:gd name="connsiteY0" fmla="*/ 6438707 h 7086707"/>
              <a:gd name="connsiteX1" fmla="*/ 648000 w 18287642"/>
              <a:gd name="connsiteY1" fmla="*/ 6438707 h 7086707"/>
              <a:gd name="connsiteX2" fmla="*/ 648000 w 18287642"/>
              <a:gd name="connsiteY2" fmla="*/ 7086707 h 7086707"/>
              <a:gd name="connsiteX3" fmla="*/ 0 w 18287642"/>
              <a:gd name="connsiteY3" fmla="*/ 7086707 h 7086707"/>
              <a:gd name="connsiteX4" fmla="*/ 648000 w 18287642"/>
              <a:gd name="connsiteY4" fmla="*/ 5790707 h 7086707"/>
              <a:gd name="connsiteX5" fmla="*/ 1296000 w 18287642"/>
              <a:gd name="connsiteY5" fmla="*/ 5790707 h 7086707"/>
              <a:gd name="connsiteX6" fmla="*/ 1296000 w 18287642"/>
              <a:gd name="connsiteY6" fmla="*/ 6438707 h 7086707"/>
              <a:gd name="connsiteX7" fmla="*/ 648000 w 18287642"/>
              <a:gd name="connsiteY7" fmla="*/ 6438707 h 7086707"/>
              <a:gd name="connsiteX8" fmla="*/ 0 w 18287642"/>
              <a:gd name="connsiteY8" fmla="*/ 0 h 7086707"/>
              <a:gd name="connsiteX9" fmla="*/ 18287642 w 18287642"/>
              <a:gd name="connsiteY9" fmla="*/ 0 h 7086707"/>
              <a:gd name="connsiteX10" fmla="*/ 18287642 w 18287642"/>
              <a:gd name="connsiteY10" fmla="*/ 5142707 h 7086707"/>
              <a:gd name="connsiteX11" fmla="*/ 1944000 w 18287642"/>
              <a:gd name="connsiteY11" fmla="*/ 5142707 h 7086707"/>
              <a:gd name="connsiteX12" fmla="*/ 1944000 w 18287642"/>
              <a:gd name="connsiteY12" fmla="*/ 5790707 h 7086707"/>
              <a:gd name="connsiteX13" fmla="*/ 1296000 w 18287642"/>
              <a:gd name="connsiteY13" fmla="*/ 5790707 h 7086707"/>
              <a:gd name="connsiteX14" fmla="*/ 1296000 w 18287642"/>
              <a:gd name="connsiteY14" fmla="*/ 5142707 h 7086707"/>
              <a:gd name="connsiteX15" fmla="*/ 648000 w 18287642"/>
              <a:gd name="connsiteY15" fmla="*/ 5142707 h 7086707"/>
              <a:gd name="connsiteX16" fmla="*/ 648000 w 18287642"/>
              <a:gd name="connsiteY16" fmla="*/ 5790707 h 7086707"/>
              <a:gd name="connsiteX17" fmla="*/ 0 w 18287642"/>
              <a:gd name="connsiteY17" fmla="*/ 5790707 h 7086707"/>
              <a:gd name="connsiteX18" fmla="*/ 0 w 18287642"/>
              <a:gd name="connsiteY18" fmla="*/ 5142707 h 7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87642" h="7086707">
                <a:moveTo>
                  <a:pt x="0" y="6438707"/>
                </a:moveTo>
                <a:lnTo>
                  <a:pt x="648000" y="6438707"/>
                </a:lnTo>
                <a:lnTo>
                  <a:pt x="648000" y="7086707"/>
                </a:lnTo>
                <a:lnTo>
                  <a:pt x="0" y="7086707"/>
                </a:lnTo>
                <a:close/>
                <a:moveTo>
                  <a:pt x="648000" y="5790707"/>
                </a:moveTo>
                <a:lnTo>
                  <a:pt x="1296000" y="5790707"/>
                </a:lnTo>
                <a:lnTo>
                  <a:pt x="1296000" y="6438707"/>
                </a:lnTo>
                <a:lnTo>
                  <a:pt x="648000" y="6438707"/>
                </a:lnTo>
                <a:close/>
                <a:moveTo>
                  <a:pt x="0" y="0"/>
                </a:moveTo>
                <a:lnTo>
                  <a:pt x="18287642" y="0"/>
                </a:lnTo>
                <a:lnTo>
                  <a:pt x="18287642" y="5142707"/>
                </a:lnTo>
                <a:lnTo>
                  <a:pt x="1944000" y="5142707"/>
                </a:lnTo>
                <a:lnTo>
                  <a:pt x="1944000" y="5790707"/>
                </a:lnTo>
                <a:lnTo>
                  <a:pt x="1296000" y="5790707"/>
                </a:lnTo>
                <a:lnTo>
                  <a:pt x="1296000" y="5142707"/>
                </a:lnTo>
                <a:lnTo>
                  <a:pt x="648000" y="5142707"/>
                </a:lnTo>
                <a:lnTo>
                  <a:pt x="648000" y="5790707"/>
                </a:lnTo>
                <a:lnTo>
                  <a:pt x="0" y="5790707"/>
                </a:lnTo>
                <a:lnTo>
                  <a:pt x="0" y="5142707"/>
                </a:lnTo>
                <a:close/>
              </a:path>
            </a:pathLst>
          </a:custGeom>
        </p:spPr>
        <p:txBody>
          <a:bodyPr wrap="square">
            <a:noAutofit/>
          </a:bodyPr>
          <a:lstStyle>
            <a:lvl1pPr>
              <a:defRPr baseline="0"/>
            </a:lvl1p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図プレースホルダー 5"/>
          <p:cNvSpPr>
            <a:spLocks noGrp="1"/>
          </p:cNvSpPr>
          <p:nvPr>
            <p:ph type="pic" sz="quarter" idx="12" hasCustomPrompt="1"/>
          </p:nvPr>
        </p:nvSpPr>
        <p:spPr>
          <a:xfrm>
            <a:off x="1363663" y="0"/>
            <a:ext cx="7504566" cy="10285413"/>
          </a:xfrm>
          <a:effectLst>
            <a:outerShdw blurRad="50800" dist="38100" dir="2700000" algn="tl" rotWithShape="0">
              <a:prstClr val="black">
                <a:alpha val="40000"/>
              </a:prstClr>
            </a:outerShdw>
          </a:effectLst>
        </p:spPr>
        <p:txBody>
          <a:bodyPr/>
          <a:lstStyle>
            <a:lvl1pPr>
              <a:defRPr baseline="0"/>
            </a:lvl1pPr>
          </a:lstStyle>
          <a:p>
            <a:r>
              <a:rPr kumimoji="1" lang="en-US" altLang="ja-JP" dirty="0"/>
              <a:t>Insert an image</a:t>
            </a:r>
            <a:endParaRPr kumimoji="1" lang="ja-JP" altLang="en-US" dirty="0"/>
          </a:p>
        </p:txBody>
      </p:sp>
      <p:sp>
        <p:nvSpPr>
          <p:cNvPr id="23" name="テキスト プレースホルダー 12"/>
          <p:cNvSpPr>
            <a:spLocks noGrp="1"/>
          </p:cNvSpPr>
          <p:nvPr>
            <p:ph type="body" sz="quarter" idx="13" hasCustomPrompt="1"/>
          </p:nvPr>
        </p:nvSpPr>
        <p:spPr>
          <a:xfrm>
            <a:off x="9061250" y="3122656"/>
            <a:ext cx="8167207" cy="121919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5" name="テキスト プレースホルダー 12"/>
          <p:cNvSpPr>
            <a:spLocks noGrp="1"/>
          </p:cNvSpPr>
          <p:nvPr>
            <p:ph type="body" sz="quarter" idx="14" hasCustomPrompt="1"/>
          </p:nvPr>
        </p:nvSpPr>
        <p:spPr>
          <a:xfrm>
            <a:off x="9061250" y="5347380"/>
            <a:ext cx="8167207" cy="2882219"/>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10" name="テキスト プレースホルダー 12"/>
          <p:cNvSpPr>
            <a:spLocks noGrp="1"/>
          </p:cNvSpPr>
          <p:nvPr>
            <p:ph type="body" sz="quarter" idx="16" hasCustomPrompt="1"/>
          </p:nvPr>
        </p:nvSpPr>
        <p:spPr>
          <a:xfrm>
            <a:off x="9061250" y="4283799"/>
            <a:ext cx="8167207" cy="714166"/>
          </a:xfrm>
        </p:spPr>
        <p:txBody>
          <a:bodyPr anchor="t">
            <a:noAutofit/>
          </a:bodyPr>
          <a:lstStyle>
            <a:lvl1pPr algn="l">
              <a:lnSpc>
                <a:spcPct val="130000"/>
              </a:lnSpc>
              <a:spcBef>
                <a:spcPts val="0"/>
              </a:spcBef>
              <a:defRPr sz="28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4221064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 Image, Heading &amp;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7" name="図プレースホルダー 46"/>
          <p:cNvSpPr>
            <a:spLocks noGrp="1"/>
          </p:cNvSpPr>
          <p:nvPr>
            <p:ph type="pic" sz="quarter" idx="21" hasCustomPrompt="1"/>
          </p:nvPr>
        </p:nvSpPr>
        <p:spPr>
          <a:xfrm>
            <a:off x="5439454" y="1391478"/>
            <a:ext cx="7409092" cy="3478887"/>
          </a:xfrm>
          <a:custGeom>
            <a:avLst/>
            <a:gdLst>
              <a:gd name="connsiteX0" fmla="*/ 6753718 w 7409092"/>
              <a:gd name="connsiteY0" fmla="*/ 2823513 h 3478887"/>
              <a:gd name="connsiteX1" fmla="*/ 7409092 w 7409092"/>
              <a:gd name="connsiteY1" fmla="*/ 2823513 h 3478887"/>
              <a:gd name="connsiteX2" fmla="*/ 7409092 w 7409092"/>
              <a:gd name="connsiteY2" fmla="*/ 3478887 h 3478887"/>
              <a:gd name="connsiteX3" fmla="*/ 6753718 w 7409092"/>
              <a:gd name="connsiteY3" fmla="*/ 3478887 h 3478887"/>
              <a:gd name="connsiteX4" fmla="*/ 6098344 w 7409092"/>
              <a:gd name="connsiteY4" fmla="*/ 2145252 h 3478887"/>
              <a:gd name="connsiteX5" fmla="*/ 6753718 w 7409092"/>
              <a:gd name="connsiteY5" fmla="*/ 2145252 h 3478887"/>
              <a:gd name="connsiteX6" fmla="*/ 6753718 w 7409092"/>
              <a:gd name="connsiteY6" fmla="*/ 2800626 h 3478887"/>
              <a:gd name="connsiteX7" fmla="*/ 6098344 w 7409092"/>
              <a:gd name="connsiteY7" fmla="*/ 2800626 h 3478887"/>
              <a:gd name="connsiteX8" fmla="*/ 655374 w 7409092"/>
              <a:gd name="connsiteY8" fmla="*/ 655374 h 3478887"/>
              <a:gd name="connsiteX9" fmla="*/ 1310748 w 7409092"/>
              <a:gd name="connsiteY9" fmla="*/ 655374 h 3478887"/>
              <a:gd name="connsiteX10" fmla="*/ 1310748 w 7409092"/>
              <a:gd name="connsiteY10" fmla="*/ 1310748 h 3478887"/>
              <a:gd name="connsiteX11" fmla="*/ 655374 w 7409092"/>
              <a:gd name="connsiteY11" fmla="*/ 1310748 h 3478887"/>
              <a:gd name="connsiteX12" fmla="*/ 1310748 w 7409092"/>
              <a:gd name="connsiteY12" fmla="*/ 0 h 3478887"/>
              <a:gd name="connsiteX13" fmla="*/ 1966122 w 7409092"/>
              <a:gd name="connsiteY13" fmla="*/ 0 h 3478887"/>
              <a:gd name="connsiteX14" fmla="*/ 5422122 w 7409092"/>
              <a:gd name="connsiteY14" fmla="*/ 0 h 3478887"/>
              <a:gd name="connsiteX15" fmla="*/ 5422122 w 7409092"/>
              <a:gd name="connsiteY15" fmla="*/ 1481843 h 3478887"/>
              <a:gd name="connsiteX16" fmla="*/ 6077496 w 7409092"/>
              <a:gd name="connsiteY16" fmla="*/ 1481843 h 3478887"/>
              <a:gd name="connsiteX17" fmla="*/ 6077496 w 7409092"/>
              <a:gd name="connsiteY17" fmla="*/ 2137217 h 3478887"/>
              <a:gd name="connsiteX18" fmla="*/ 5422122 w 7409092"/>
              <a:gd name="connsiteY18" fmla="*/ 2137217 h 3478887"/>
              <a:gd name="connsiteX19" fmla="*/ 5422122 w 7409092"/>
              <a:gd name="connsiteY19" fmla="*/ 2800626 h 3478887"/>
              <a:gd name="connsiteX20" fmla="*/ 6077496 w 7409092"/>
              <a:gd name="connsiteY20" fmla="*/ 2800626 h 3478887"/>
              <a:gd name="connsiteX21" fmla="*/ 6077496 w 7409092"/>
              <a:gd name="connsiteY21" fmla="*/ 3456000 h 3478887"/>
              <a:gd name="connsiteX22" fmla="*/ 5422122 w 7409092"/>
              <a:gd name="connsiteY22" fmla="*/ 3456000 h 3478887"/>
              <a:gd name="connsiteX23" fmla="*/ 1966122 w 7409092"/>
              <a:gd name="connsiteY23" fmla="*/ 3456000 h 3478887"/>
              <a:gd name="connsiteX24" fmla="*/ 1966122 w 7409092"/>
              <a:gd name="connsiteY24" fmla="*/ 1966122 h 3478887"/>
              <a:gd name="connsiteX25" fmla="*/ 1310748 w 7409092"/>
              <a:gd name="connsiteY25" fmla="*/ 1966122 h 3478887"/>
              <a:gd name="connsiteX26" fmla="*/ 1310748 w 7409092"/>
              <a:gd name="connsiteY26" fmla="*/ 1310748 h 3478887"/>
              <a:gd name="connsiteX27" fmla="*/ 1966122 w 7409092"/>
              <a:gd name="connsiteY27" fmla="*/ 1310748 h 3478887"/>
              <a:gd name="connsiteX28" fmla="*/ 1966122 w 7409092"/>
              <a:gd name="connsiteY28" fmla="*/ 655374 h 3478887"/>
              <a:gd name="connsiteX29" fmla="*/ 1310748 w 7409092"/>
              <a:gd name="connsiteY29" fmla="*/ 655374 h 3478887"/>
              <a:gd name="connsiteX30" fmla="*/ 0 w 7409092"/>
              <a:gd name="connsiteY30" fmla="*/ 0 h 3478887"/>
              <a:gd name="connsiteX31" fmla="*/ 655374 w 7409092"/>
              <a:gd name="connsiteY31" fmla="*/ 0 h 3478887"/>
              <a:gd name="connsiteX32" fmla="*/ 655374 w 7409092"/>
              <a:gd name="connsiteY32" fmla="*/ 655374 h 3478887"/>
              <a:gd name="connsiteX33" fmla="*/ 0 w 7409092"/>
              <a:gd name="connsiteY33" fmla="*/ 655374 h 347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409092" h="3478887">
                <a:moveTo>
                  <a:pt x="6753718" y="2823513"/>
                </a:moveTo>
                <a:lnTo>
                  <a:pt x="7409092" y="2823513"/>
                </a:lnTo>
                <a:lnTo>
                  <a:pt x="7409092" y="3478887"/>
                </a:lnTo>
                <a:lnTo>
                  <a:pt x="6753718" y="3478887"/>
                </a:lnTo>
                <a:close/>
                <a:moveTo>
                  <a:pt x="6098344" y="2145252"/>
                </a:moveTo>
                <a:lnTo>
                  <a:pt x="6753718" y="2145252"/>
                </a:lnTo>
                <a:lnTo>
                  <a:pt x="6753718" y="2800626"/>
                </a:lnTo>
                <a:lnTo>
                  <a:pt x="6098344" y="2800626"/>
                </a:lnTo>
                <a:close/>
                <a:moveTo>
                  <a:pt x="655374" y="655374"/>
                </a:moveTo>
                <a:lnTo>
                  <a:pt x="1310748" y="655374"/>
                </a:lnTo>
                <a:lnTo>
                  <a:pt x="1310748" y="1310748"/>
                </a:lnTo>
                <a:lnTo>
                  <a:pt x="655374" y="1310748"/>
                </a:lnTo>
                <a:close/>
                <a:moveTo>
                  <a:pt x="1310748" y="0"/>
                </a:moveTo>
                <a:lnTo>
                  <a:pt x="1966122" y="0"/>
                </a:lnTo>
                <a:lnTo>
                  <a:pt x="5422122" y="0"/>
                </a:lnTo>
                <a:lnTo>
                  <a:pt x="5422122" y="1481843"/>
                </a:lnTo>
                <a:lnTo>
                  <a:pt x="6077496" y="1481843"/>
                </a:lnTo>
                <a:lnTo>
                  <a:pt x="6077496" y="2137217"/>
                </a:lnTo>
                <a:lnTo>
                  <a:pt x="5422122" y="2137217"/>
                </a:lnTo>
                <a:lnTo>
                  <a:pt x="5422122" y="2800626"/>
                </a:lnTo>
                <a:lnTo>
                  <a:pt x="6077496" y="2800626"/>
                </a:lnTo>
                <a:lnTo>
                  <a:pt x="6077496" y="3456000"/>
                </a:lnTo>
                <a:lnTo>
                  <a:pt x="5422122" y="3456000"/>
                </a:lnTo>
                <a:lnTo>
                  <a:pt x="1966122" y="3456000"/>
                </a:lnTo>
                <a:lnTo>
                  <a:pt x="1966122" y="1966122"/>
                </a:lnTo>
                <a:lnTo>
                  <a:pt x="1310748" y="1966122"/>
                </a:lnTo>
                <a:lnTo>
                  <a:pt x="1310748" y="1310748"/>
                </a:lnTo>
                <a:lnTo>
                  <a:pt x="1966122" y="1310748"/>
                </a:lnTo>
                <a:lnTo>
                  <a:pt x="1966122" y="655374"/>
                </a:lnTo>
                <a:lnTo>
                  <a:pt x="1310748" y="655374"/>
                </a:lnTo>
                <a:close/>
                <a:moveTo>
                  <a:pt x="0" y="0"/>
                </a:moveTo>
                <a:lnTo>
                  <a:pt x="655374" y="0"/>
                </a:lnTo>
                <a:lnTo>
                  <a:pt x="655374" y="655374"/>
                </a:lnTo>
                <a:lnTo>
                  <a:pt x="0" y="655374"/>
                </a:lnTo>
                <a:close/>
              </a:path>
            </a:pathLst>
          </a:custGeom>
          <a:solidFill>
            <a:schemeClr val="accent1">
              <a:lumMod val="20000"/>
              <a:lumOff val="80000"/>
            </a:schemeClr>
          </a:solidFill>
          <a:ln w="57150">
            <a:noFill/>
          </a:ln>
          <a:effectLst/>
        </p:spPr>
        <p:txBody>
          <a:bodyPr wrap="square">
            <a:noAutofit/>
          </a:bodyPr>
          <a:lstStyle/>
          <a:p>
            <a:r>
              <a:rPr kumimoji="1" lang="en-US" altLang="ja-JP" dirty="0"/>
              <a:t> </a:t>
            </a:r>
            <a:endParaRPr kumimoji="1" lang="ja-JP" altLang="en-US" dirty="0"/>
          </a:p>
        </p:txBody>
      </p:sp>
      <p:sp>
        <p:nvSpPr>
          <p:cNvPr id="48" name="テキスト プレースホルダー 12"/>
          <p:cNvSpPr>
            <a:spLocks noGrp="1"/>
          </p:cNvSpPr>
          <p:nvPr>
            <p:ph type="body" sz="quarter" idx="13" hasCustomPrompt="1"/>
          </p:nvPr>
        </p:nvSpPr>
        <p:spPr>
          <a:xfrm>
            <a:off x="2857596" y="5250023"/>
            <a:ext cx="12572808" cy="691637"/>
          </a:xfrm>
        </p:spPr>
        <p:txBody>
          <a:bodyPr anchor="b">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9" name="テキスト プレースホルダー 12"/>
          <p:cNvSpPr>
            <a:spLocks noGrp="1"/>
          </p:cNvSpPr>
          <p:nvPr>
            <p:ph type="body" sz="quarter" idx="14" hasCustomPrompt="1"/>
          </p:nvPr>
        </p:nvSpPr>
        <p:spPr>
          <a:xfrm>
            <a:off x="2857596" y="5959390"/>
            <a:ext cx="12572808" cy="735120"/>
          </a:xfrm>
        </p:spPr>
        <p:txBody>
          <a:bodyPr anchor="t">
            <a:noAutofit/>
          </a:bodyPr>
          <a:lstStyle>
            <a:lvl1pPr algn="ctr">
              <a:lnSpc>
                <a:spcPct val="130000"/>
              </a:lnSpc>
              <a:spcBef>
                <a:spcPts val="0"/>
              </a:spcBef>
              <a:defRPr sz="2400" baseline="0">
                <a:solidFill>
                  <a:schemeClr val="tx2"/>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50" name="正方形/長方形 49"/>
          <p:cNvSpPr/>
          <p:nvPr userDrawn="1"/>
        </p:nvSpPr>
        <p:spPr>
          <a:xfrm>
            <a:off x="8808185" y="67608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userDrawn="1"/>
        </p:nvSpPr>
        <p:spPr>
          <a:xfrm>
            <a:off x="8162494" y="67608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userDrawn="1"/>
        </p:nvSpPr>
        <p:spPr>
          <a:xfrm>
            <a:off x="9455052" y="67608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2"/>
          <p:cNvSpPr>
            <a:spLocks noGrp="1"/>
          </p:cNvSpPr>
          <p:nvPr>
            <p:ph type="body" sz="quarter" idx="12" hasCustomPrompt="1"/>
          </p:nvPr>
        </p:nvSpPr>
        <p:spPr>
          <a:xfrm>
            <a:off x="3443436" y="7049366"/>
            <a:ext cx="11401128" cy="1968288"/>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00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92384"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92384"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1403335" y="3304489"/>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12"/>
          <p:cNvSpPr>
            <a:spLocks noGrp="1"/>
          </p:cNvSpPr>
          <p:nvPr>
            <p:ph type="body" sz="quarter" idx="15" hasCustomPrompt="1"/>
          </p:nvPr>
        </p:nvSpPr>
        <p:spPr>
          <a:xfrm>
            <a:off x="9914348" y="3528644"/>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9914348" y="2539323"/>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025299" y="3304489"/>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12"/>
          <p:cNvSpPr>
            <a:spLocks noGrp="1"/>
          </p:cNvSpPr>
          <p:nvPr>
            <p:ph type="body" sz="quarter" idx="18" hasCustomPrompt="1"/>
          </p:nvPr>
        </p:nvSpPr>
        <p:spPr>
          <a:xfrm>
            <a:off x="1292384"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1292384"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1403335" y="6669410"/>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12"/>
          <p:cNvSpPr>
            <a:spLocks noGrp="1"/>
          </p:cNvSpPr>
          <p:nvPr>
            <p:ph type="body" sz="quarter" idx="21" hasCustomPrompt="1"/>
          </p:nvPr>
        </p:nvSpPr>
        <p:spPr>
          <a:xfrm>
            <a:off x="9914348" y="6893565"/>
            <a:ext cx="7080405"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9914348" y="5904244"/>
            <a:ext cx="7080405"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025299" y="6669410"/>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51214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Wide Image &amp; 3 Icons, Headings, Texts">
    <p:spTree>
      <p:nvGrpSpPr>
        <p:cNvPr id="1" name=""/>
        <p:cNvGrpSpPr/>
        <p:nvPr/>
      </p:nvGrpSpPr>
      <p:grpSpPr>
        <a:xfrm>
          <a:off x="0" y="0"/>
          <a:ext cx="0" cy="0"/>
          <a:chOff x="0" y="0"/>
          <a:chExt cx="0" cy="0"/>
        </a:xfrm>
      </p:grpSpPr>
      <p:sp>
        <p:nvSpPr>
          <p:cNvPr id="77" name="図プレースホルダー 76"/>
          <p:cNvSpPr>
            <a:spLocks noGrp="1"/>
          </p:cNvSpPr>
          <p:nvPr>
            <p:ph type="pic" sz="quarter" idx="34" hasCustomPrompt="1"/>
          </p:nvPr>
        </p:nvSpPr>
        <p:spPr>
          <a:xfrm>
            <a:off x="-2" y="0"/>
            <a:ext cx="18288002" cy="7085913"/>
          </a:xfrm>
          <a:custGeom>
            <a:avLst/>
            <a:gdLst>
              <a:gd name="connsiteX0" fmla="*/ 0 w 18288002"/>
              <a:gd name="connsiteY0" fmla="*/ 6437913 h 7085913"/>
              <a:gd name="connsiteX1" fmla="*/ 648000 w 18288002"/>
              <a:gd name="connsiteY1" fmla="*/ 6437913 h 7085913"/>
              <a:gd name="connsiteX2" fmla="*/ 648000 w 18288002"/>
              <a:gd name="connsiteY2" fmla="*/ 7085913 h 7085913"/>
              <a:gd name="connsiteX3" fmla="*/ 0 w 18288002"/>
              <a:gd name="connsiteY3" fmla="*/ 7085913 h 7085913"/>
              <a:gd name="connsiteX4" fmla="*/ 3 w 18288002"/>
              <a:gd name="connsiteY4" fmla="*/ 0 h 7085913"/>
              <a:gd name="connsiteX5" fmla="*/ 18288002 w 18288002"/>
              <a:gd name="connsiteY5" fmla="*/ 0 h 7085913"/>
              <a:gd name="connsiteX6" fmla="*/ 18288002 w 18288002"/>
              <a:gd name="connsiteY6" fmla="*/ 5141913 h 7085913"/>
              <a:gd name="connsiteX7" fmla="*/ 1944001 w 18288002"/>
              <a:gd name="connsiteY7" fmla="*/ 5141913 h 7085913"/>
              <a:gd name="connsiteX8" fmla="*/ 1944001 w 18288002"/>
              <a:gd name="connsiteY8" fmla="*/ 5789913 h 7085913"/>
              <a:gd name="connsiteX9" fmla="*/ 1296001 w 18288002"/>
              <a:gd name="connsiteY9" fmla="*/ 5789913 h 7085913"/>
              <a:gd name="connsiteX10" fmla="*/ 1296001 w 18288002"/>
              <a:gd name="connsiteY10" fmla="*/ 5141913 h 7085913"/>
              <a:gd name="connsiteX11" fmla="*/ 648001 w 18288002"/>
              <a:gd name="connsiteY11" fmla="*/ 5141913 h 7085913"/>
              <a:gd name="connsiteX12" fmla="*/ 648001 w 18288002"/>
              <a:gd name="connsiteY12" fmla="*/ 5789913 h 7085913"/>
              <a:gd name="connsiteX13" fmla="*/ 1296001 w 18288002"/>
              <a:gd name="connsiteY13" fmla="*/ 5789913 h 7085913"/>
              <a:gd name="connsiteX14" fmla="*/ 1296001 w 18288002"/>
              <a:gd name="connsiteY14" fmla="*/ 6437913 h 7085913"/>
              <a:gd name="connsiteX15" fmla="*/ 648001 w 18288002"/>
              <a:gd name="connsiteY15" fmla="*/ 6437913 h 7085913"/>
              <a:gd name="connsiteX16" fmla="*/ 648001 w 18288002"/>
              <a:gd name="connsiteY16" fmla="*/ 5789913 h 7085913"/>
              <a:gd name="connsiteX17" fmla="*/ 1 w 18288002"/>
              <a:gd name="connsiteY17" fmla="*/ 5789913 h 7085913"/>
              <a:gd name="connsiteX18" fmla="*/ 1 w 18288002"/>
              <a:gd name="connsiteY18" fmla="*/ 5141913 h 7085913"/>
              <a:gd name="connsiteX19" fmla="*/ 3 w 18288002"/>
              <a:gd name="connsiteY19" fmla="*/ 5141913 h 708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002" h="7085913">
                <a:moveTo>
                  <a:pt x="0" y="6437913"/>
                </a:moveTo>
                <a:lnTo>
                  <a:pt x="648000" y="6437913"/>
                </a:lnTo>
                <a:lnTo>
                  <a:pt x="648000" y="7085913"/>
                </a:lnTo>
                <a:lnTo>
                  <a:pt x="0" y="7085913"/>
                </a:lnTo>
                <a:close/>
                <a:moveTo>
                  <a:pt x="3" y="0"/>
                </a:moveTo>
                <a:lnTo>
                  <a:pt x="18288002" y="0"/>
                </a:lnTo>
                <a:lnTo>
                  <a:pt x="18288002" y="5141913"/>
                </a:lnTo>
                <a:lnTo>
                  <a:pt x="1944001" y="5141913"/>
                </a:lnTo>
                <a:lnTo>
                  <a:pt x="1944001" y="5789913"/>
                </a:lnTo>
                <a:lnTo>
                  <a:pt x="1296001" y="5789913"/>
                </a:lnTo>
                <a:lnTo>
                  <a:pt x="1296001" y="5141913"/>
                </a:lnTo>
                <a:lnTo>
                  <a:pt x="648001" y="5141913"/>
                </a:lnTo>
                <a:lnTo>
                  <a:pt x="648001" y="5789913"/>
                </a:lnTo>
                <a:lnTo>
                  <a:pt x="1296001" y="5789913"/>
                </a:lnTo>
                <a:lnTo>
                  <a:pt x="1296001" y="6437913"/>
                </a:lnTo>
                <a:lnTo>
                  <a:pt x="648001" y="6437913"/>
                </a:lnTo>
                <a:lnTo>
                  <a:pt x="648001" y="5789913"/>
                </a:lnTo>
                <a:lnTo>
                  <a:pt x="1" y="5789913"/>
                </a:lnTo>
                <a:lnTo>
                  <a:pt x="1" y="5141913"/>
                </a:lnTo>
                <a:lnTo>
                  <a:pt x="3" y="51419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61" name="テキスト プレースホルダー 60"/>
          <p:cNvSpPr>
            <a:spLocks noGrp="1"/>
          </p:cNvSpPr>
          <p:nvPr>
            <p:ph type="body" sz="quarter" idx="25" hasCustomPrompt="1"/>
          </p:nvPr>
        </p:nvSpPr>
        <p:spPr>
          <a:xfrm>
            <a:off x="3191877" y="4573588"/>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41" name="図プレースホルダー 25"/>
          <p:cNvSpPr>
            <a:spLocks noGrp="1"/>
          </p:cNvSpPr>
          <p:nvPr>
            <p:ph type="pic" sz="quarter" idx="16" hasCustomPrompt="1"/>
          </p:nvPr>
        </p:nvSpPr>
        <p:spPr>
          <a:xfrm>
            <a:off x="3445677"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2" name="テキスト プレースホルダー 12"/>
          <p:cNvSpPr>
            <a:spLocks noGrp="1"/>
          </p:cNvSpPr>
          <p:nvPr>
            <p:ph type="body" sz="quarter" idx="17" hasCustomPrompt="1"/>
          </p:nvPr>
        </p:nvSpPr>
        <p:spPr>
          <a:xfrm>
            <a:off x="1463455"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43" name="テキスト プレースホルダー 12"/>
          <p:cNvSpPr>
            <a:spLocks noGrp="1"/>
          </p:cNvSpPr>
          <p:nvPr>
            <p:ph type="body" sz="quarter" idx="18" hasCustomPrompt="1"/>
          </p:nvPr>
        </p:nvSpPr>
        <p:spPr>
          <a:xfrm>
            <a:off x="1463455"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2" name="テキスト プレースホルダー 60"/>
          <p:cNvSpPr>
            <a:spLocks noGrp="1"/>
          </p:cNvSpPr>
          <p:nvPr>
            <p:ph type="body" sz="quarter" idx="26" hasCustomPrompt="1"/>
          </p:nvPr>
        </p:nvSpPr>
        <p:spPr>
          <a:xfrm>
            <a:off x="8575199" y="4573588"/>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3" name="図プレースホルダー 25"/>
          <p:cNvSpPr>
            <a:spLocks noGrp="1"/>
          </p:cNvSpPr>
          <p:nvPr>
            <p:ph type="pic" sz="quarter" idx="27" hasCustomPrompt="1"/>
          </p:nvPr>
        </p:nvSpPr>
        <p:spPr>
          <a:xfrm>
            <a:off x="8828999"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4" name="テキスト プレースホルダー 12"/>
          <p:cNvSpPr>
            <a:spLocks noGrp="1"/>
          </p:cNvSpPr>
          <p:nvPr>
            <p:ph type="body" sz="quarter" idx="28" hasCustomPrompt="1"/>
          </p:nvPr>
        </p:nvSpPr>
        <p:spPr>
          <a:xfrm>
            <a:off x="6846777"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5" name="テキスト プレースホルダー 12"/>
          <p:cNvSpPr>
            <a:spLocks noGrp="1"/>
          </p:cNvSpPr>
          <p:nvPr>
            <p:ph type="body" sz="quarter" idx="29" hasCustomPrompt="1"/>
          </p:nvPr>
        </p:nvSpPr>
        <p:spPr>
          <a:xfrm>
            <a:off x="6846777"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6" name="テキスト プレースホルダー 60"/>
          <p:cNvSpPr>
            <a:spLocks noGrp="1"/>
          </p:cNvSpPr>
          <p:nvPr>
            <p:ph type="body" sz="quarter" idx="30" hasCustomPrompt="1"/>
          </p:nvPr>
        </p:nvSpPr>
        <p:spPr>
          <a:xfrm>
            <a:off x="13958521" y="4573588"/>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67" name="図プレースホルダー 25"/>
          <p:cNvSpPr>
            <a:spLocks noGrp="1"/>
          </p:cNvSpPr>
          <p:nvPr>
            <p:ph type="pic" sz="quarter" idx="31" hasCustomPrompt="1"/>
          </p:nvPr>
        </p:nvSpPr>
        <p:spPr>
          <a:xfrm>
            <a:off x="14212321" y="4826913"/>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68" name="テキスト プレースホルダー 12"/>
          <p:cNvSpPr>
            <a:spLocks noGrp="1"/>
          </p:cNvSpPr>
          <p:nvPr>
            <p:ph type="body" sz="quarter" idx="32" hasCustomPrompt="1"/>
          </p:nvPr>
        </p:nvSpPr>
        <p:spPr>
          <a:xfrm>
            <a:off x="12230099" y="6821182"/>
            <a:ext cx="4594445" cy="2114271"/>
          </a:xfrm>
        </p:spPr>
        <p:txBody>
          <a:bodyPr>
            <a:normAutofit/>
          </a:bodyPr>
          <a:lstStyle>
            <a:lvl1pPr algn="ctr">
              <a:spcBef>
                <a:spcPts val="0"/>
              </a:spcBef>
              <a:defRPr sz="2000" baseline="0"/>
            </a:lvl1pPr>
          </a:lstStyle>
          <a:p>
            <a:pPr lvl="0"/>
            <a:r>
              <a:rPr kumimoji="1" lang="en-US" altLang="ja-JP" dirty="0"/>
              <a:t>Text goes here</a:t>
            </a:r>
            <a:endParaRPr kumimoji="1" lang="ja-JP" altLang="en-US" dirty="0"/>
          </a:p>
        </p:txBody>
      </p:sp>
      <p:sp>
        <p:nvSpPr>
          <p:cNvPr id="69" name="テキスト プレースホルダー 12"/>
          <p:cNvSpPr>
            <a:spLocks noGrp="1"/>
          </p:cNvSpPr>
          <p:nvPr>
            <p:ph type="body" sz="quarter" idx="33" hasCustomPrompt="1"/>
          </p:nvPr>
        </p:nvSpPr>
        <p:spPr>
          <a:xfrm>
            <a:off x="12230099" y="5892669"/>
            <a:ext cx="4594445" cy="747032"/>
          </a:xfrm>
        </p:spPr>
        <p:txBody>
          <a:bodyPr anchor="ctr">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8" name="正方形/長方形 77"/>
          <p:cNvSpPr/>
          <p:nvPr userDrawn="1"/>
        </p:nvSpPr>
        <p:spPr>
          <a:xfrm>
            <a:off x="2850933" y="665843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p:cNvSpPr/>
          <p:nvPr userDrawn="1"/>
        </p:nvSpPr>
        <p:spPr>
          <a:xfrm>
            <a:off x="8230050" y="665843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userDrawn="1"/>
        </p:nvSpPr>
        <p:spPr>
          <a:xfrm>
            <a:off x="13613371" y="6641976"/>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7407769"/>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istory - Middle">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p:nvPr userDrawn="1"/>
        </p:nvCxnSpPr>
        <p:spPr>
          <a:xfrm>
            <a:off x="9144000" y="0"/>
            <a:ext cx="0" cy="197148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2399958" y="4655094"/>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2399958" y="3713898"/>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5089589" y="4430938"/>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29" name="直線コネクタ 28"/>
          <p:cNvCxnSpPr>
            <a:stCxn id="27" idx="1"/>
            <a:endCxn id="24" idx="6"/>
          </p:cNvCxnSpPr>
          <p:nvPr userDrawn="1"/>
        </p:nvCxnSpPr>
        <p:spPr>
          <a:xfrm flipH="1">
            <a:off x="9336699" y="2164184"/>
            <a:ext cx="649778"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9986477" y="1595111"/>
            <a:ext cx="1136515" cy="1138145"/>
          </a:xfrm>
          <a:prstGeom prst="rect">
            <a:avLst/>
          </a:prstGeom>
          <a:solidFill>
            <a:schemeClr val="accent4"/>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9966465" y="17906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11275193" y="2731863"/>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11275193" y="17906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11366634" y="2507707"/>
            <a:ext cx="1827899"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43" name="テキスト プレースホルダー 12"/>
          <p:cNvSpPr>
            <a:spLocks noGrp="1"/>
          </p:cNvSpPr>
          <p:nvPr>
            <p:ph type="body" sz="quarter" idx="19" hasCustomPrompt="1"/>
          </p:nvPr>
        </p:nvSpPr>
        <p:spPr>
          <a:xfrm>
            <a:off x="2399958" y="8481658"/>
            <a:ext cx="4608971" cy="1479012"/>
          </a:xfrm>
        </p:spPr>
        <p:txBody>
          <a:bodyPr>
            <a:normAutofit/>
          </a:bodyPr>
          <a:lstStyle>
            <a:lvl1pPr algn="r">
              <a:spcBef>
                <a:spcPts val="0"/>
              </a:spcBef>
              <a:defRPr sz="1800" baseline="0"/>
            </a:lvl1pPr>
          </a:lstStyle>
          <a:p>
            <a:pPr lvl="0"/>
            <a:r>
              <a:rPr kumimoji="1" lang="en-US" altLang="ja-JP" dirty="0"/>
              <a:t>Text goes here</a:t>
            </a:r>
            <a:endParaRPr kumimoji="1" lang="ja-JP" altLang="en-US" dirty="0"/>
          </a:p>
        </p:txBody>
      </p:sp>
      <p:sp>
        <p:nvSpPr>
          <p:cNvPr id="44" name="テキスト プレースホルダー 12"/>
          <p:cNvSpPr>
            <a:spLocks noGrp="1"/>
          </p:cNvSpPr>
          <p:nvPr>
            <p:ph type="body" sz="quarter" idx="20" hasCustomPrompt="1"/>
          </p:nvPr>
        </p:nvSpPr>
        <p:spPr>
          <a:xfrm>
            <a:off x="2399958" y="7540462"/>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5" name="正方形/長方形 44"/>
          <p:cNvSpPr/>
          <p:nvPr userDrawn="1"/>
        </p:nvSpPr>
        <p:spPr>
          <a:xfrm>
            <a:off x="5089589" y="8257502"/>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10" name="直線コネクタ 9"/>
          <p:cNvCxnSpPr>
            <a:stCxn id="8" idx="2"/>
            <a:endCxn id="13" idx="3"/>
          </p:cNvCxnSpPr>
          <p:nvPr userDrawn="1"/>
        </p:nvCxnSpPr>
        <p:spPr>
          <a:xfrm flipH="1">
            <a:off x="8335845" y="4080320"/>
            <a:ext cx="615457" cy="709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7199330" y="3518342"/>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7179318" y="3713898"/>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41" name="直線コネクタ 40"/>
          <p:cNvCxnSpPr>
            <a:stCxn id="40" idx="2"/>
            <a:endCxn id="49" idx="3"/>
          </p:cNvCxnSpPr>
          <p:nvPr userDrawn="1"/>
        </p:nvCxnSpPr>
        <p:spPr>
          <a:xfrm flipH="1" flipV="1">
            <a:off x="8335845" y="7912586"/>
            <a:ext cx="615457" cy="1"/>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9" name="円/楕円 4"/>
          <p:cNvSpPr/>
          <p:nvPr userDrawn="1"/>
        </p:nvSpPr>
        <p:spPr>
          <a:xfrm>
            <a:off x="7199330" y="7343513"/>
            <a:ext cx="1136515" cy="1138145"/>
          </a:xfrm>
          <a:prstGeom prst="rect">
            <a:avLst/>
          </a:prstGeom>
          <a:solidFill>
            <a:schemeClr val="accent1"/>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2"/>
          <p:cNvSpPr>
            <a:spLocks noGrp="1"/>
          </p:cNvSpPr>
          <p:nvPr>
            <p:ph type="body" sz="quarter" idx="18" hasCustomPrompt="1"/>
          </p:nvPr>
        </p:nvSpPr>
        <p:spPr>
          <a:xfrm>
            <a:off x="7179318" y="7540462"/>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cxnSp>
        <p:nvCxnSpPr>
          <p:cNvPr id="50" name="直線コネクタ 49"/>
          <p:cNvCxnSpPr>
            <a:stCxn id="51" idx="1"/>
            <a:endCxn id="57" idx="6"/>
          </p:cNvCxnSpPr>
          <p:nvPr userDrawn="1"/>
        </p:nvCxnSpPr>
        <p:spPr>
          <a:xfrm flipH="1">
            <a:off x="9336699" y="5996187"/>
            <a:ext cx="649778" cy="26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51" name="円/楕円 4"/>
          <p:cNvSpPr/>
          <p:nvPr userDrawn="1"/>
        </p:nvSpPr>
        <p:spPr>
          <a:xfrm>
            <a:off x="9986477" y="5427114"/>
            <a:ext cx="1136515" cy="1138145"/>
          </a:xfrm>
          <a:prstGeom prst="rect">
            <a:avLst/>
          </a:prstGeom>
          <a:solidFill>
            <a:schemeClr val="accent6"/>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2"/>
          <p:cNvSpPr>
            <a:spLocks noGrp="1"/>
          </p:cNvSpPr>
          <p:nvPr>
            <p:ph type="body" sz="quarter" idx="21" hasCustomPrompt="1"/>
          </p:nvPr>
        </p:nvSpPr>
        <p:spPr>
          <a:xfrm>
            <a:off x="9966465" y="5622670"/>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53" name="テキスト プレースホルダー 12"/>
          <p:cNvSpPr>
            <a:spLocks noGrp="1"/>
          </p:cNvSpPr>
          <p:nvPr>
            <p:ph type="body" sz="quarter" idx="22" hasCustomPrompt="1"/>
          </p:nvPr>
        </p:nvSpPr>
        <p:spPr>
          <a:xfrm>
            <a:off x="11275193" y="6563866"/>
            <a:ext cx="4608971" cy="1479012"/>
          </a:xfrm>
        </p:spPr>
        <p:txBody>
          <a:bodyPr>
            <a:normAutofit/>
          </a:bodyPr>
          <a:lstStyle>
            <a:lvl1pPr algn="l">
              <a:spcBef>
                <a:spcPts val="0"/>
              </a:spcBef>
              <a:defRPr sz="1800" baseline="0"/>
            </a:lvl1pPr>
          </a:lstStyle>
          <a:p>
            <a:pPr lvl="0"/>
            <a:r>
              <a:rPr kumimoji="1" lang="en-US" altLang="ja-JP" dirty="0"/>
              <a:t>Text goes here</a:t>
            </a:r>
            <a:endParaRPr kumimoji="1" lang="ja-JP" altLang="en-US" dirty="0"/>
          </a:p>
        </p:txBody>
      </p:sp>
      <p:sp>
        <p:nvSpPr>
          <p:cNvPr id="55" name="テキスト プレースホルダー 12"/>
          <p:cNvSpPr>
            <a:spLocks noGrp="1"/>
          </p:cNvSpPr>
          <p:nvPr>
            <p:ph type="body" sz="quarter" idx="23" hasCustomPrompt="1"/>
          </p:nvPr>
        </p:nvSpPr>
        <p:spPr>
          <a:xfrm>
            <a:off x="11275193" y="5622670"/>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6" name="正方形/長方形 55"/>
          <p:cNvSpPr/>
          <p:nvPr userDrawn="1"/>
        </p:nvSpPr>
        <p:spPr>
          <a:xfrm>
            <a:off x="11366634" y="6339710"/>
            <a:ext cx="1827899"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61" name="直線コネクタ 60"/>
          <p:cNvCxnSpPr/>
          <p:nvPr userDrawn="1"/>
        </p:nvCxnSpPr>
        <p:spPr>
          <a:xfrm>
            <a:off x="9144000" y="2356884"/>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userDrawn="1"/>
        </p:nvCxnSpPr>
        <p:spPr>
          <a:xfrm flipV="1">
            <a:off x="9144000" y="4273018"/>
            <a:ext cx="0" cy="153073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userDrawn="1"/>
        </p:nvCxnSpPr>
        <p:spPr>
          <a:xfrm>
            <a:off x="9144000" y="6189152"/>
            <a:ext cx="0" cy="15307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userDrawn="1"/>
        </p:nvCxnSpPr>
        <p:spPr>
          <a:xfrm>
            <a:off x="9144000" y="8105285"/>
            <a:ext cx="0" cy="2180128"/>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楕円 7"/>
          <p:cNvSpPr/>
          <p:nvPr userDrawn="1"/>
        </p:nvSpPr>
        <p:spPr>
          <a:xfrm>
            <a:off x="8951302" y="3887621"/>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1971487"/>
            <a:ext cx="385397" cy="385397"/>
          </a:xfrm>
          <a:prstGeom prst="ellipse">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userDrawn="1"/>
        </p:nvSpPr>
        <p:spPr>
          <a:xfrm>
            <a:off x="8951302" y="7719888"/>
            <a:ext cx="385397" cy="385397"/>
          </a:xfrm>
          <a:prstGeom prst="ellipse">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userDrawn="1"/>
        </p:nvSpPr>
        <p:spPr>
          <a:xfrm>
            <a:off x="8951302" y="5803755"/>
            <a:ext cx="385397" cy="385397"/>
          </a:xfrm>
          <a:prstGeom prst="ellipse">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11314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istory - En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7" name="直線コネクタ 6"/>
          <p:cNvCxnSpPr>
            <a:endCxn id="8" idx="0"/>
          </p:cNvCxnSpPr>
          <p:nvPr userDrawn="1"/>
        </p:nvCxnSpPr>
        <p:spPr>
          <a:xfrm>
            <a:off x="9144000" y="0"/>
            <a:ext cx="1" cy="196828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テキスト プレースホルダー 12"/>
          <p:cNvSpPr>
            <a:spLocks noGrp="1"/>
          </p:cNvSpPr>
          <p:nvPr>
            <p:ph type="body" sz="quarter" idx="12" hasCustomPrompt="1"/>
          </p:nvPr>
        </p:nvSpPr>
        <p:spPr>
          <a:xfrm>
            <a:off x="11275193" y="2728663"/>
            <a:ext cx="4608971" cy="1479012"/>
          </a:xfrm>
        </p:spPr>
        <p:txBody>
          <a:bodyPr>
            <a:normAutofit/>
          </a:bodyPr>
          <a:lstStyle>
            <a:lvl1pPr algn="l">
              <a:defRPr sz="1800" baseline="0"/>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14" hasCustomPrompt="1"/>
          </p:nvPr>
        </p:nvSpPr>
        <p:spPr>
          <a:xfrm>
            <a:off x="11275193" y="1787467"/>
            <a:ext cx="4608971"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1" name="正方形/長方形 20"/>
          <p:cNvSpPr/>
          <p:nvPr userDrawn="1"/>
        </p:nvSpPr>
        <p:spPr>
          <a:xfrm>
            <a:off x="11366633" y="2504507"/>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cxnSp>
        <p:nvCxnSpPr>
          <p:cNvPr id="22" name="直線コネクタ 21"/>
          <p:cNvCxnSpPr/>
          <p:nvPr userDrawn="1"/>
        </p:nvCxnSpPr>
        <p:spPr>
          <a:xfrm>
            <a:off x="9144000" y="2353683"/>
            <a:ext cx="0" cy="1471236"/>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8" idx="3"/>
            <a:endCxn id="24" idx="2"/>
          </p:cNvCxnSpPr>
          <p:nvPr userDrawn="1"/>
        </p:nvCxnSpPr>
        <p:spPr>
          <a:xfrm>
            <a:off x="8349923" y="4081115"/>
            <a:ext cx="601379" cy="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7" name="円/楕円 4"/>
          <p:cNvSpPr/>
          <p:nvPr userDrawn="1"/>
        </p:nvSpPr>
        <p:spPr>
          <a:xfrm>
            <a:off x="7193396" y="3512043"/>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2"/>
          <p:cNvSpPr>
            <a:spLocks noGrp="1"/>
          </p:cNvSpPr>
          <p:nvPr>
            <p:ph type="body" sz="quarter" idx="15" hasCustomPrompt="1"/>
          </p:nvPr>
        </p:nvSpPr>
        <p:spPr>
          <a:xfrm>
            <a:off x="7173384" y="3707599"/>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37" name="テキスト プレースホルダー 12"/>
          <p:cNvSpPr>
            <a:spLocks noGrp="1"/>
          </p:cNvSpPr>
          <p:nvPr>
            <p:ph type="body" sz="quarter" idx="16" hasCustomPrompt="1"/>
          </p:nvPr>
        </p:nvSpPr>
        <p:spPr>
          <a:xfrm>
            <a:off x="2394088" y="4648795"/>
            <a:ext cx="4608971" cy="1479012"/>
          </a:xfrm>
        </p:spPr>
        <p:txBody>
          <a:bodyPr>
            <a:normAutofit/>
          </a:bodyPr>
          <a:lstStyle>
            <a:lvl1pPr algn="r">
              <a:defRPr sz="1800" baseline="0"/>
            </a:lvl1pPr>
          </a:lstStyle>
          <a:p>
            <a:pPr lvl="0"/>
            <a:r>
              <a:rPr kumimoji="1" lang="en-US" altLang="ja-JP" dirty="0"/>
              <a:t>Text goes here</a:t>
            </a:r>
            <a:endParaRPr kumimoji="1" lang="ja-JP" altLang="en-US" dirty="0"/>
          </a:p>
        </p:txBody>
      </p:sp>
      <p:sp>
        <p:nvSpPr>
          <p:cNvPr id="38" name="テキスト プレースホルダー 12"/>
          <p:cNvSpPr>
            <a:spLocks noGrp="1"/>
          </p:cNvSpPr>
          <p:nvPr>
            <p:ph type="body" sz="quarter" idx="17" hasCustomPrompt="1"/>
          </p:nvPr>
        </p:nvSpPr>
        <p:spPr>
          <a:xfrm>
            <a:off x="2394088" y="3707599"/>
            <a:ext cx="4608971" cy="747032"/>
          </a:xfrm>
        </p:spPr>
        <p:txBody>
          <a:bodyPr anchor="ctr">
            <a:noAutofit/>
          </a:bodyPr>
          <a:lstStyle>
            <a:lvl1pPr algn="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9" name="正方形/長方形 38"/>
          <p:cNvSpPr/>
          <p:nvPr userDrawn="1"/>
        </p:nvSpPr>
        <p:spPr>
          <a:xfrm>
            <a:off x="5089589" y="4424639"/>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cxnSp>
        <p:nvCxnSpPr>
          <p:cNvPr id="46" name="直線コネクタ 45"/>
          <p:cNvCxnSpPr>
            <a:stCxn id="24" idx="4"/>
            <a:endCxn id="2" idx="0"/>
          </p:cNvCxnSpPr>
          <p:nvPr userDrawn="1"/>
        </p:nvCxnSpPr>
        <p:spPr>
          <a:xfrm>
            <a:off x="9144001" y="4273816"/>
            <a:ext cx="0" cy="17423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8" idx="6"/>
            <a:endCxn id="17" idx="1"/>
          </p:cNvCxnSpPr>
          <p:nvPr userDrawn="1"/>
        </p:nvCxnSpPr>
        <p:spPr>
          <a:xfrm flipV="1">
            <a:off x="9336699" y="2160983"/>
            <a:ext cx="629766" cy="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3" name="円/楕円 4"/>
          <p:cNvSpPr/>
          <p:nvPr userDrawn="1"/>
        </p:nvSpPr>
        <p:spPr>
          <a:xfrm>
            <a:off x="9986477" y="1591911"/>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2"/>
          <p:cNvSpPr>
            <a:spLocks noGrp="1"/>
          </p:cNvSpPr>
          <p:nvPr>
            <p:ph type="body" sz="quarter" idx="13" hasCustomPrompt="1"/>
          </p:nvPr>
        </p:nvSpPr>
        <p:spPr>
          <a:xfrm>
            <a:off x="9966465" y="1787467"/>
            <a:ext cx="1176539" cy="747032"/>
          </a:xfrm>
        </p:spPr>
        <p:txBody>
          <a:bodyPr anchor="ctr">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0000</a:t>
            </a:r>
            <a:endParaRPr kumimoji="1" lang="ja-JP" altLang="en-US" dirty="0"/>
          </a:p>
        </p:txBody>
      </p:sp>
      <p:sp>
        <p:nvSpPr>
          <p:cNvPr id="2" name="二等辺三角形 1"/>
          <p:cNvSpPr/>
          <p:nvPr userDrawn="1"/>
        </p:nvSpPr>
        <p:spPr bwMode="auto">
          <a:xfrm>
            <a:off x="8813940" y="6016176"/>
            <a:ext cx="660121" cy="569070"/>
          </a:xfrm>
          <a:prstGeom prst="triangle">
            <a:avLst/>
          </a:prstGeom>
          <a:solidFill>
            <a:schemeClr val="tx1"/>
          </a:solidFill>
          <a:ln w="57150">
            <a:solidFill>
              <a:schemeClr val="bg1"/>
            </a:solidFill>
            <a:prstDash val="solid"/>
            <a:round/>
            <a:headEnd/>
            <a:tailEnd/>
          </a:ln>
          <a:effectLst>
            <a:outerShdw sx="102000" sy="102000" algn="ctr" rotWithShape="0">
              <a:prstClr val="black">
                <a:alpha val="15000"/>
              </a:prstClr>
            </a:outerShdw>
          </a:effectLst>
        </p:spPr>
        <p:txBody>
          <a:bodyPr vert="horz" wrap="square" lIns="91440" tIns="45720" rIns="91440" bIns="45720" numCol="1" rtlCol="0" anchor="t" anchorCtr="0" compatLnSpc="1">
            <a:prstTxWarp prst="textNoShape">
              <a:avLst/>
            </a:prstTxWarp>
          </a:bodyPr>
          <a:lstStyle/>
          <a:p>
            <a:pPr algn="ctr"/>
            <a:endParaRPr kumimoji="1" lang="ja-JP" altLang="en-US"/>
          </a:p>
        </p:txBody>
      </p:sp>
      <p:grpSp>
        <p:nvGrpSpPr>
          <p:cNvPr id="47" name="グループ化 46"/>
          <p:cNvGrpSpPr/>
          <p:nvPr userDrawn="1"/>
        </p:nvGrpSpPr>
        <p:grpSpPr>
          <a:xfrm>
            <a:off x="8190907" y="7678639"/>
            <a:ext cx="1940630" cy="72008"/>
            <a:chOff x="6119664" y="3270498"/>
            <a:chExt cx="1940630" cy="72008"/>
          </a:xfrm>
        </p:grpSpPr>
        <p:sp>
          <p:nvSpPr>
            <p:cNvPr id="48" name="正方形/長方形 47"/>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2"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8" name="フッター プレースホルダー 2"/>
          <p:cNvSpPr>
            <a:spLocks noGrp="1"/>
          </p:cNvSpPr>
          <p:nvPr>
            <p:ph type="ftr" sz="quarter" idx="10"/>
          </p:nvPr>
        </p:nvSpPr>
        <p:spPr>
          <a:xfrm>
            <a:off x="6057900" y="9582811"/>
            <a:ext cx="6172200" cy="547603"/>
          </a:xfrm>
        </p:spPr>
        <p:txBody>
          <a:bodyPr/>
          <a:lstStyle/>
          <a:p>
            <a:r>
              <a:rPr lang="en-US"/>
              <a:t>The Power of PowerPoint | thepopp.com</a:t>
            </a:r>
            <a:endParaRPr lang="en-US" dirty="0"/>
          </a:p>
        </p:txBody>
      </p:sp>
      <p:sp>
        <p:nvSpPr>
          <p:cNvPr id="8" name="楕円 7"/>
          <p:cNvSpPr/>
          <p:nvPr userDrawn="1"/>
        </p:nvSpPr>
        <p:spPr>
          <a:xfrm>
            <a:off x="8951302" y="1968286"/>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userDrawn="1"/>
        </p:nvSpPr>
        <p:spPr>
          <a:xfrm>
            <a:off x="8951302" y="3888419"/>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14882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3" name="正方形/長方形 12"/>
          <p:cNvSpPr/>
          <p:nvPr userDrawn="1"/>
        </p:nvSpPr>
        <p:spPr bwMode="auto">
          <a:xfrm>
            <a:off x="0" y="0"/>
            <a:ext cx="9144000" cy="10285413"/>
          </a:xfrm>
          <a:prstGeom prst="rect">
            <a:avLst/>
          </a:pr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algn="ctr"/>
            <a:endParaRPr kumimoji="1" lang="ja-JP" altLang="en-US"/>
          </a:p>
        </p:txBody>
      </p:sp>
      <p:sp>
        <p:nvSpPr>
          <p:cNvPr id="14" name="正方形/長方形 13"/>
          <p:cNvSpPr/>
          <p:nvPr userDrawn="1"/>
        </p:nvSpPr>
        <p:spPr bwMode="auto">
          <a:xfrm>
            <a:off x="9144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9792000" y="648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0440000" y="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9144000" y="1296000"/>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20" name="テキスト プレースホルダー 12"/>
          <p:cNvSpPr>
            <a:spLocks noGrp="1"/>
          </p:cNvSpPr>
          <p:nvPr>
            <p:ph type="body" sz="quarter" idx="19" hasCustomPrompt="1"/>
          </p:nvPr>
        </p:nvSpPr>
        <p:spPr>
          <a:xfrm>
            <a:off x="799830" y="2551906"/>
            <a:ext cx="7544341" cy="51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8" hasCustomPrompt="1"/>
          </p:nvPr>
        </p:nvSpPr>
        <p:spPr>
          <a:xfrm>
            <a:off x="9588843" y="2551906"/>
            <a:ext cx="7665487" cy="5181600"/>
          </a:xfrm>
        </p:spPr>
        <p:txBody>
          <a:bodyPr anchor="ctr">
            <a:normAutofit/>
          </a:bodyPr>
          <a:lstStyle>
            <a:lvl1pPr algn="l">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847583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obile Phone 2">
    <p:spTree>
      <p:nvGrpSpPr>
        <p:cNvPr id="1" name=""/>
        <p:cNvGrpSpPr/>
        <p:nvPr/>
      </p:nvGrpSpPr>
      <p:grpSpPr>
        <a:xfrm>
          <a:off x="0" y="0"/>
          <a:ext cx="0" cy="0"/>
          <a:chOff x="0" y="0"/>
          <a:chExt cx="0" cy="0"/>
        </a:xfrm>
      </p:grpSpPr>
      <p:grpSp>
        <p:nvGrpSpPr>
          <p:cNvPr id="19" name="グループ化 18"/>
          <p:cNvGrpSpPr/>
          <p:nvPr userDrawn="1"/>
        </p:nvGrpSpPr>
        <p:grpSpPr>
          <a:xfrm>
            <a:off x="-1" y="0"/>
            <a:ext cx="18287643" cy="7085913"/>
            <a:chOff x="-1" y="0"/>
            <a:chExt cx="18287643" cy="7085913"/>
          </a:xfrm>
        </p:grpSpPr>
        <p:sp>
          <p:nvSpPr>
            <p:cNvPr id="2" name="正方形/長方形 1"/>
            <p:cNvSpPr/>
            <p:nvPr userDrawn="1"/>
          </p:nvSpPr>
          <p:spPr bwMode="auto">
            <a:xfrm>
              <a:off x="-1" y="0"/>
              <a:ext cx="18287643" cy="5141913"/>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6" name="正方形/長方形 5"/>
            <p:cNvSpPr/>
            <p:nvPr userDrawn="1"/>
          </p:nvSpPr>
          <p:spPr bwMode="auto">
            <a:xfrm>
              <a:off x="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6" name="正方形/長方形 15"/>
            <p:cNvSpPr/>
            <p:nvPr userDrawn="1"/>
          </p:nvSpPr>
          <p:spPr bwMode="auto">
            <a:xfrm>
              <a:off x="648000" y="5789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7" name="正方形/長方形 16"/>
            <p:cNvSpPr/>
            <p:nvPr userDrawn="1"/>
          </p:nvSpPr>
          <p:spPr bwMode="auto">
            <a:xfrm>
              <a:off x="1296000" y="5141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8" name="正方形/長方形 17"/>
            <p:cNvSpPr/>
            <p:nvPr userDrawn="1"/>
          </p:nvSpPr>
          <p:spPr bwMode="auto">
            <a:xfrm>
              <a:off x="-1" y="6437913"/>
              <a:ext cx="648000" cy="648000"/>
            </a:xfrm>
            <a:prstGeom prst="rect">
              <a:avLst/>
            </a:prstGeom>
            <a:solidFill>
              <a:schemeClr val="accent1"/>
            </a:solid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6378" y="911133"/>
            <a:ext cx="4142834" cy="8464733"/>
          </a:xfrm>
          <a:prstGeom prst="rect">
            <a:avLst/>
          </a:prstGeom>
          <a:effectLst/>
        </p:spPr>
      </p:pic>
      <p:sp>
        <p:nvSpPr>
          <p:cNvPr id="11" name="図プレースホルダー 2"/>
          <p:cNvSpPr>
            <a:spLocks noGrp="1"/>
          </p:cNvSpPr>
          <p:nvPr>
            <p:ph type="pic" sz="quarter" idx="12" hasCustomPrompt="1"/>
          </p:nvPr>
        </p:nvSpPr>
        <p:spPr>
          <a:xfrm>
            <a:off x="2657702"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4" name="テキスト プレースホルダー 12"/>
          <p:cNvSpPr>
            <a:spLocks noGrp="1"/>
          </p:cNvSpPr>
          <p:nvPr>
            <p:ph type="body" sz="quarter" idx="13" hasCustomPrompt="1"/>
          </p:nvPr>
        </p:nvSpPr>
        <p:spPr>
          <a:xfrm>
            <a:off x="6800535" y="1103086"/>
            <a:ext cx="942643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14" hasCustomPrompt="1"/>
          </p:nvPr>
        </p:nvSpPr>
        <p:spPr>
          <a:xfrm>
            <a:off x="6800534" y="5274171"/>
            <a:ext cx="942643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1384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Mobile Phone &amp; Tablet">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937" y="4023832"/>
            <a:ext cx="2611063" cy="5334986"/>
          </a:xfrm>
          <a:prstGeom prst="rect">
            <a:avLst/>
          </a:prstGeom>
          <a:effectLst/>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5" name="図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0795" y="949977"/>
            <a:ext cx="5884221" cy="8366379"/>
          </a:xfrm>
          <a:prstGeom prst="rect">
            <a:avLst/>
          </a:prstGeom>
        </p:spPr>
      </p:pic>
      <p:sp>
        <p:nvSpPr>
          <p:cNvPr id="7" name="図プレースホルダー 2"/>
          <p:cNvSpPr>
            <a:spLocks noGrp="1"/>
          </p:cNvSpPr>
          <p:nvPr>
            <p:ph type="pic" sz="quarter" idx="12" hasCustomPrompt="1"/>
          </p:nvPr>
        </p:nvSpPr>
        <p:spPr>
          <a:xfrm>
            <a:off x="3940519" y="1738131"/>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8" name="図プレースホルダー 2"/>
          <p:cNvSpPr>
            <a:spLocks noGrp="1"/>
          </p:cNvSpPr>
          <p:nvPr>
            <p:ph type="pic" sz="quarter" idx="13" hasCustomPrompt="1"/>
          </p:nvPr>
        </p:nvSpPr>
        <p:spPr>
          <a:xfrm>
            <a:off x="1379954" y="4737100"/>
            <a:ext cx="2160841" cy="3930468"/>
          </a:xfrm>
        </p:spPr>
        <p:txBody>
          <a:bodyPr>
            <a:normAutofit/>
          </a:bodyPr>
          <a:lstStyle>
            <a:lvl1pPr>
              <a:defRPr sz="2000"/>
            </a:lvl1pPr>
          </a:lstStyle>
          <a:p>
            <a:r>
              <a:rPr kumimoji="1" lang="en-US" altLang="ja-JP" dirty="0"/>
              <a:t>Add an image</a:t>
            </a:r>
            <a:endParaRPr kumimoji="1" lang="ja-JP" altLang="en-US" dirty="0"/>
          </a:p>
        </p:txBody>
      </p:sp>
      <p:sp>
        <p:nvSpPr>
          <p:cNvPr id="10" name="テキスト プレースホルダー 12"/>
          <p:cNvSpPr>
            <a:spLocks noGrp="1"/>
          </p:cNvSpPr>
          <p:nvPr>
            <p:ph type="body" sz="quarter" idx="14" hasCustomPrompt="1"/>
          </p:nvPr>
        </p:nvSpPr>
        <p:spPr>
          <a:xfrm>
            <a:off x="9585535" y="1103086"/>
            <a:ext cx="7657436"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9585534" y="5274171"/>
            <a:ext cx="7657436"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729786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12"/>
          <p:cNvSpPr>
            <a:spLocks noGrp="1"/>
          </p:cNvSpPr>
          <p:nvPr>
            <p:ph type="body" sz="quarter" idx="14" hasCustomPrompt="1"/>
          </p:nvPr>
        </p:nvSpPr>
        <p:spPr>
          <a:xfrm>
            <a:off x="10473429"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1" name="テキスト プレースホルダー 12"/>
          <p:cNvSpPr>
            <a:spLocks noGrp="1"/>
          </p:cNvSpPr>
          <p:nvPr>
            <p:ph type="body" sz="quarter" idx="15" hasCustomPrompt="1"/>
          </p:nvPr>
        </p:nvSpPr>
        <p:spPr>
          <a:xfrm>
            <a:off x="10473428" y="5274171"/>
            <a:ext cx="6987257" cy="3051494"/>
          </a:xfrm>
        </p:spPr>
        <p:txBody>
          <a:bodyPr>
            <a:normAutofit/>
          </a:bodyPr>
          <a:lstStyle>
            <a:lvl1pPr marL="342900" indent="-342900" algn="l">
              <a:spcBef>
                <a:spcPts val="120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17" name="図プレースホルダー 19"/>
          <p:cNvSpPr>
            <a:spLocks noGrp="1"/>
          </p:cNvSpPr>
          <p:nvPr>
            <p:ph type="pic" sz="quarter" idx="12" hasCustomPrompt="1"/>
          </p:nvPr>
        </p:nvSpPr>
        <p:spPr>
          <a:xfrm>
            <a:off x="1056105" y="2800178"/>
            <a:ext cx="9177429" cy="5159898"/>
          </a:xfrm>
          <a:solidFill>
            <a:schemeClr val="accent1">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18" name="グループ化 17"/>
          <p:cNvGrpSpPr/>
          <p:nvPr userDrawn="1"/>
        </p:nvGrpSpPr>
        <p:grpSpPr>
          <a:xfrm>
            <a:off x="1056107" y="2279243"/>
            <a:ext cx="9177428" cy="523844"/>
            <a:chOff x="4888773" y="2065794"/>
            <a:chExt cx="8534400" cy="487140"/>
          </a:xfrm>
        </p:grpSpPr>
        <p:sp>
          <p:nvSpPr>
            <p:cNvPr id="19"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4888773" y="2489434"/>
              <a:ext cx="8534400" cy="635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p:cNvGrpSpPr/>
            <p:nvPr userDrawn="1"/>
          </p:nvGrpSpPr>
          <p:grpSpPr>
            <a:xfrm>
              <a:off x="5071109" y="2204589"/>
              <a:ext cx="542925" cy="142875"/>
              <a:chOff x="2524125" y="1614487"/>
              <a:chExt cx="542925" cy="142875"/>
            </a:xfrm>
          </p:grpSpPr>
          <p:sp>
            <p:nvSpPr>
              <p:cNvPr id="26"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13043533" y="2180776"/>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1894141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ices">
    <p:spTree>
      <p:nvGrpSpPr>
        <p:cNvPr id="1" name=""/>
        <p:cNvGrpSpPr/>
        <p:nvPr/>
      </p:nvGrpSpPr>
      <p:grpSpPr>
        <a:xfrm>
          <a:off x="0" y="0"/>
          <a:ext cx="0" cy="0"/>
          <a:chOff x="0" y="0"/>
          <a:chExt cx="0" cy="0"/>
        </a:xfrm>
      </p:grpSpPr>
      <p:grpSp>
        <p:nvGrpSpPr>
          <p:cNvPr id="16" name="グループ化 15"/>
          <p:cNvGrpSpPr/>
          <p:nvPr userDrawn="1"/>
        </p:nvGrpSpPr>
        <p:grpSpPr>
          <a:xfrm>
            <a:off x="-1" y="0"/>
            <a:ext cx="18287643" cy="7085913"/>
            <a:chOff x="-1" y="0"/>
            <a:chExt cx="18287643" cy="7085913"/>
          </a:xfrm>
          <a:solidFill>
            <a:schemeClr val="accent1"/>
          </a:solidFill>
        </p:grpSpPr>
        <p:sp>
          <p:nvSpPr>
            <p:cNvPr id="12" name="正方形/長方形 11"/>
            <p:cNvSpPr/>
            <p:nvPr userDrawn="1"/>
          </p:nvSpPr>
          <p:spPr bwMode="auto">
            <a:xfrm>
              <a:off x="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3" name="正方形/長方形 12"/>
            <p:cNvSpPr/>
            <p:nvPr userDrawn="1"/>
          </p:nvSpPr>
          <p:spPr bwMode="auto">
            <a:xfrm>
              <a:off x="648000" y="5789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4" name="正方形/長方形 13"/>
            <p:cNvSpPr/>
            <p:nvPr userDrawn="1"/>
          </p:nvSpPr>
          <p:spPr bwMode="auto">
            <a:xfrm>
              <a:off x="1296000" y="5141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15" name="正方形/長方形 14"/>
            <p:cNvSpPr/>
            <p:nvPr userDrawn="1"/>
          </p:nvSpPr>
          <p:spPr bwMode="auto">
            <a:xfrm>
              <a:off x="-1" y="6437913"/>
              <a:ext cx="648000" cy="648000"/>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sp>
          <p:nvSpPr>
            <p:cNvPr id="9" name="正方形/長方形 8"/>
            <p:cNvSpPr/>
            <p:nvPr userDrawn="1"/>
          </p:nvSpPr>
          <p:spPr bwMode="auto">
            <a:xfrm>
              <a:off x="-1" y="0"/>
              <a:ext cx="18287643" cy="5141913"/>
            </a:xfrm>
            <a:prstGeom prst="rect">
              <a:avLst/>
            </a:prstGeom>
            <a:grpFill/>
            <a:ln w="0">
              <a:noFill/>
              <a:prstDash val="solid"/>
              <a:round/>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pic>
        <p:nvPicPr>
          <p:cNvPr id="30" name="図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361382"/>
            <a:ext cx="7911618" cy="6409096"/>
          </a:xfrm>
          <a:prstGeom prst="rect">
            <a:avLst/>
          </a:prstGeom>
        </p:spPr>
      </p:pic>
      <p:pic>
        <p:nvPicPr>
          <p:cNvPr id="31" name="図 3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323763"/>
            <a:ext cx="3830770" cy="5446715"/>
          </a:xfrm>
          <a:prstGeom prst="rect">
            <a:avLst/>
          </a:prstGeom>
        </p:spPr>
      </p:pic>
      <p:pic>
        <p:nvPicPr>
          <p:cNvPr id="32" name="図 3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604814"/>
            <a:ext cx="2044962" cy="4165664"/>
          </a:xfrm>
          <a:prstGeom prst="rect">
            <a:avLst/>
          </a:prstGeom>
        </p:spPr>
      </p:pic>
      <p:sp>
        <p:nvSpPr>
          <p:cNvPr id="33" name="図プレースホルダー 8"/>
          <p:cNvSpPr>
            <a:spLocks noGrp="1"/>
          </p:cNvSpPr>
          <p:nvPr>
            <p:ph type="pic" sz="quarter" idx="12" hasCustomPrompt="1"/>
          </p:nvPr>
        </p:nvSpPr>
        <p:spPr>
          <a:xfrm>
            <a:off x="3394909" y="3135071"/>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34" name="図プレースホルダー 8"/>
          <p:cNvSpPr>
            <a:spLocks noGrp="1"/>
          </p:cNvSpPr>
          <p:nvPr>
            <p:ph type="pic" sz="quarter" idx="13" hasCustomPrompt="1"/>
          </p:nvPr>
        </p:nvSpPr>
        <p:spPr>
          <a:xfrm>
            <a:off x="5489811" y="631412"/>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35" name="図プレースホルダー 8"/>
          <p:cNvSpPr>
            <a:spLocks noGrp="1"/>
          </p:cNvSpPr>
          <p:nvPr>
            <p:ph type="pic" sz="quarter" idx="14" hasCustomPrompt="1"/>
          </p:nvPr>
        </p:nvSpPr>
        <p:spPr>
          <a:xfrm>
            <a:off x="13257470" y="1822452"/>
            <a:ext cx="3314700" cy="4434585"/>
          </a:xfrm>
        </p:spPr>
        <p:txBody>
          <a:bodyPr>
            <a:normAutofit/>
          </a:bodyPr>
          <a:lstStyle>
            <a:lvl1pPr>
              <a:defRPr sz="1600"/>
            </a:lvl1pPr>
          </a:lstStyle>
          <a:p>
            <a:r>
              <a:rPr kumimoji="1" lang="en-US" altLang="ja-JP" dirty="0"/>
              <a:t>Add an image</a:t>
            </a:r>
            <a:endParaRPr kumimoji="1" lang="ja-JP" altLang="en-US" dirty="0"/>
          </a:p>
        </p:txBody>
      </p:sp>
      <p:grpSp>
        <p:nvGrpSpPr>
          <p:cNvPr id="36" name="グループ化 35"/>
          <p:cNvGrpSpPr/>
          <p:nvPr userDrawn="1"/>
        </p:nvGrpSpPr>
        <p:grpSpPr>
          <a:xfrm>
            <a:off x="8190907" y="7678639"/>
            <a:ext cx="1940630" cy="72008"/>
            <a:chOff x="6119664" y="3270498"/>
            <a:chExt cx="1940630" cy="72008"/>
          </a:xfrm>
        </p:grpSpPr>
        <p:sp>
          <p:nvSpPr>
            <p:cNvPr id="37" name="正方形/長方形 36"/>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プレースホルダー 12"/>
          <p:cNvSpPr>
            <a:spLocks noGrp="1"/>
          </p:cNvSpPr>
          <p:nvPr>
            <p:ph type="body" sz="quarter" idx="18" hasCustomPrompt="1"/>
          </p:nvPr>
        </p:nvSpPr>
        <p:spPr>
          <a:xfrm>
            <a:off x="4888291" y="7959431"/>
            <a:ext cx="8545863" cy="1423108"/>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1" name="テキスト プレースホルダー 12"/>
          <p:cNvSpPr>
            <a:spLocks noGrp="1"/>
          </p:cNvSpPr>
          <p:nvPr>
            <p:ph type="body" sz="quarter" idx="19" hasCustomPrompt="1"/>
          </p:nvPr>
        </p:nvSpPr>
        <p:spPr>
          <a:xfrm>
            <a:off x="4888291" y="6839484"/>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8496675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imp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7830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Full Animated">
    <p:spTree>
      <p:nvGrpSpPr>
        <p:cNvPr id="1" name=""/>
        <p:cNvGrpSpPr/>
        <p:nvPr/>
      </p:nvGrpSpPr>
      <p:grpSpPr>
        <a:xfrm>
          <a:off x="0" y="0"/>
          <a:ext cx="0" cy="0"/>
          <a:chOff x="0" y="0"/>
          <a:chExt cx="0" cy="0"/>
        </a:xfrm>
      </p:grpSpPr>
      <p:sp>
        <p:nvSpPr>
          <p:cNvPr id="18" name="正方形/長方形 17"/>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userDrawn="1"/>
        </p:nvSpPr>
        <p:spPr>
          <a:xfrm>
            <a:off x="0" y="0"/>
            <a:ext cx="18288000" cy="10285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3"/>
          <p:cNvSpPr/>
          <p:nvPr userDrawn="1"/>
        </p:nvSpPr>
        <p:spPr>
          <a:xfrm rot="10800000">
            <a:off x="14510655" y="-14515"/>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3"/>
          <p:cNvSpPr/>
          <p:nvPr userDrawn="1"/>
        </p:nvSpPr>
        <p:spPr>
          <a:xfrm>
            <a:off x="-1988456" y="0"/>
            <a:ext cx="9760856"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1059543 w 6560457"/>
              <a:gd name="connsiteY0" fmla="*/ 0 h 10314442"/>
              <a:gd name="connsiteX1" fmla="*/ 4746171 w 6560457"/>
              <a:gd name="connsiteY1" fmla="*/ 0 h 10314442"/>
              <a:gd name="connsiteX2" fmla="*/ 6560457 w 6560457"/>
              <a:gd name="connsiteY2" fmla="*/ 10314442 h 10314442"/>
              <a:gd name="connsiteX3" fmla="*/ 0 w 6560457"/>
              <a:gd name="connsiteY3" fmla="*/ 10299927 h 10314442"/>
              <a:gd name="connsiteX4" fmla="*/ 1059543 w 6560457"/>
              <a:gd name="connsiteY4" fmla="*/ 0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0457" h="10314442">
                <a:moveTo>
                  <a:pt x="1059543" y="0"/>
                </a:moveTo>
                <a:lnTo>
                  <a:pt x="4746171" y="0"/>
                </a:lnTo>
                <a:lnTo>
                  <a:pt x="6560457" y="10314442"/>
                </a:lnTo>
                <a:lnTo>
                  <a:pt x="0" y="10299927"/>
                </a:lnTo>
                <a:lnTo>
                  <a:pt x="105954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p:cNvSpPr/>
          <p:nvPr userDrawn="1"/>
        </p:nvSpPr>
        <p:spPr>
          <a:xfrm>
            <a:off x="8772070" y="0"/>
            <a:ext cx="9811657" cy="10314442"/>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9811657"/>
              <a:gd name="connsiteY0" fmla="*/ 14515 h 10314442"/>
              <a:gd name="connsiteX1" fmla="*/ 9811657 w 9811657"/>
              <a:gd name="connsiteY1" fmla="*/ 0 h 10314442"/>
              <a:gd name="connsiteX2" fmla="*/ 6110514 w 9811657"/>
              <a:gd name="connsiteY2" fmla="*/ 10314442 h 10314442"/>
              <a:gd name="connsiteX3" fmla="*/ 0 w 9811657"/>
              <a:gd name="connsiteY3" fmla="*/ 10314442 h 10314442"/>
              <a:gd name="connsiteX4" fmla="*/ 1059543 w 9811657"/>
              <a:gd name="connsiteY4" fmla="*/ 14515 h 10314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1657" h="10314442">
                <a:moveTo>
                  <a:pt x="1059543" y="14515"/>
                </a:moveTo>
                <a:lnTo>
                  <a:pt x="9811657" y="0"/>
                </a:lnTo>
                <a:lnTo>
                  <a:pt x="6110514" y="10314442"/>
                </a:lnTo>
                <a:lnTo>
                  <a:pt x="0" y="10314442"/>
                </a:lnTo>
                <a:lnTo>
                  <a:pt x="1059543" y="145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3"/>
          <p:cNvSpPr/>
          <p:nvPr userDrawn="1"/>
        </p:nvSpPr>
        <p:spPr>
          <a:xfrm rot="10800000">
            <a:off x="4749800" y="0"/>
            <a:ext cx="6110514" cy="10299927"/>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0514" h="10299927">
                <a:moveTo>
                  <a:pt x="1059543" y="0"/>
                </a:moveTo>
                <a:lnTo>
                  <a:pt x="4746171" y="0"/>
                </a:lnTo>
                <a:lnTo>
                  <a:pt x="6110514" y="10299927"/>
                </a:lnTo>
                <a:lnTo>
                  <a:pt x="0" y="10299927"/>
                </a:lnTo>
                <a:lnTo>
                  <a:pt x="1059543"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3"/>
          <p:cNvSpPr/>
          <p:nvPr userDrawn="1"/>
        </p:nvSpPr>
        <p:spPr>
          <a:xfrm rot="10800000">
            <a:off x="8931726" y="-43543"/>
            <a:ext cx="9506857" cy="10328956"/>
          </a:xfrm>
          <a:custGeom>
            <a:avLst/>
            <a:gdLst>
              <a:gd name="connsiteX0" fmla="*/ 0 w 3831771"/>
              <a:gd name="connsiteY0" fmla="*/ 0 h 10285413"/>
              <a:gd name="connsiteX1" fmla="*/ 3831771 w 3831771"/>
              <a:gd name="connsiteY1" fmla="*/ 0 h 10285413"/>
              <a:gd name="connsiteX2" fmla="*/ 3831771 w 3831771"/>
              <a:gd name="connsiteY2" fmla="*/ 10285413 h 10285413"/>
              <a:gd name="connsiteX3" fmla="*/ 0 w 3831771"/>
              <a:gd name="connsiteY3" fmla="*/ 10285413 h 10285413"/>
              <a:gd name="connsiteX4" fmla="*/ 0 w 3831771"/>
              <a:gd name="connsiteY4" fmla="*/ 0 h 10285413"/>
              <a:gd name="connsiteX0" fmla="*/ 0 w 5936343"/>
              <a:gd name="connsiteY0" fmla="*/ 0 h 10299927"/>
              <a:gd name="connsiteX1" fmla="*/ 5936343 w 5936343"/>
              <a:gd name="connsiteY1" fmla="*/ 14514 h 10299927"/>
              <a:gd name="connsiteX2" fmla="*/ 5936343 w 5936343"/>
              <a:gd name="connsiteY2" fmla="*/ 10299927 h 10299927"/>
              <a:gd name="connsiteX3" fmla="*/ 2104572 w 5936343"/>
              <a:gd name="connsiteY3" fmla="*/ 10299927 h 10299927"/>
              <a:gd name="connsiteX4" fmla="*/ 0 w 5936343"/>
              <a:gd name="connsiteY4" fmla="*/ 0 h 10299927"/>
              <a:gd name="connsiteX0" fmla="*/ 0 w 8215086"/>
              <a:gd name="connsiteY0" fmla="*/ 0 h 10299927"/>
              <a:gd name="connsiteX1" fmla="*/ 5936343 w 8215086"/>
              <a:gd name="connsiteY1" fmla="*/ 14514 h 10299927"/>
              <a:gd name="connsiteX2" fmla="*/ 8215086 w 8215086"/>
              <a:gd name="connsiteY2" fmla="*/ 10299927 h 10299927"/>
              <a:gd name="connsiteX3" fmla="*/ 2104572 w 8215086"/>
              <a:gd name="connsiteY3" fmla="*/ 10299927 h 10299927"/>
              <a:gd name="connsiteX4" fmla="*/ 0 w 8215086"/>
              <a:gd name="connsiteY4" fmla="*/ 0 h 10299927"/>
              <a:gd name="connsiteX0" fmla="*/ 1059543 w 6110514"/>
              <a:gd name="connsiteY0" fmla="*/ 0 h 10299927"/>
              <a:gd name="connsiteX1" fmla="*/ 3831771 w 6110514"/>
              <a:gd name="connsiteY1" fmla="*/ 14514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6110514"/>
              <a:gd name="connsiteY0" fmla="*/ 0 h 10299927"/>
              <a:gd name="connsiteX1" fmla="*/ 4746171 w 6110514"/>
              <a:gd name="connsiteY1" fmla="*/ 0 h 10299927"/>
              <a:gd name="connsiteX2" fmla="*/ 6110514 w 6110514"/>
              <a:gd name="connsiteY2" fmla="*/ 10299927 h 10299927"/>
              <a:gd name="connsiteX3" fmla="*/ 0 w 6110514"/>
              <a:gd name="connsiteY3" fmla="*/ 10299927 h 10299927"/>
              <a:gd name="connsiteX4" fmla="*/ 1059543 w 6110514"/>
              <a:gd name="connsiteY4" fmla="*/ 0 h 10299927"/>
              <a:gd name="connsiteX0" fmla="*/ 1059543 w 10566400"/>
              <a:gd name="connsiteY0" fmla="*/ 0 h 10328956"/>
              <a:gd name="connsiteX1" fmla="*/ 4746171 w 10566400"/>
              <a:gd name="connsiteY1" fmla="*/ 0 h 10328956"/>
              <a:gd name="connsiteX2" fmla="*/ 10566400 w 10566400"/>
              <a:gd name="connsiteY2" fmla="*/ 10328956 h 10328956"/>
              <a:gd name="connsiteX3" fmla="*/ 0 w 10566400"/>
              <a:gd name="connsiteY3" fmla="*/ 10299927 h 10328956"/>
              <a:gd name="connsiteX4" fmla="*/ 1059543 w 10566400"/>
              <a:gd name="connsiteY4" fmla="*/ 0 h 10328956"/>
              <a:gd name="connsiteX0" fmla="*/ 0 w 9506857"/>
              <a:gd name="connsiteY0" fmla="*/ 0 h 10328956"/>
              <a:gd name="connsiteX1" fmla="*/ 3686628 w 9506857"/>
              <a:gd name="connsiteY1" fmla="*/ 0 h 10328956"/>
              <a:gd name="connsiteX2" fmla="*/ 9506857 w 9506857"/>
              <a:gd name="connsiteY2" fmla="*/ 10328956 h 10328956"/>
              <a:gd name="connsiteX3" fmla="*/ 4601028 w 9506857"/>
              <a:gd name="connsiteY3" fmla="*/ 10314441 h 10328956"/>
              <a:gd name="connsiteX4" fmla="*/ 0 w 9506857"/>
              <a:gd name="connsiteY4" fmla="*/ 0 h 10328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6857" h="10328956">
                <a:moveTo>
                  <a:pt x="0" y="0"/>
                </a:moveTo>
                <a:lnTo>
                  <a:pt x="3686628" y="0"/>
                </a:lnTo>
                <a:lnTo>
                  <a:pt x="9506857" y="10328956"/>
                </a:lnTo>
                <a:lnTo>
                  <a:pt x="4601028" y="10314441"/>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直角三角形 4"/>
          <p:cNvSpPr/>
          <p:nvPr userDrawn="1"/>
        </p:nvSpPr>
        <p:spPr>
          <a:xfrm rot="5400000">
            <a:off x="3956957" y="-4047444"/>
            <a:ext cx="10414005" cy="1843858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3979522" y="-3986781"/>
            <a:ext cx="10328958" cy="1828800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直角三角形 25"/>
          <p:cNvSpPr/>
          <p:nvPr userDrawn="1"/>
        </p:nvSpPr>
        <p:spPr>
          <a:xfrm rot="5400000">
            <a:off x="3969137" y="-4049777"/>
            <a:ext cx="10391461" cy="18398666"/>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3979521" y="-4001294"/>
            <a:ext cx="10328958" cy="1828800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角三角形 27"/>
          <p:cNvSpPr/>
          <p:nvPr userDrawn="1"/>
        </p:nvSpPr>
        <p:spPr>
          <a:xfrm rot="5400000">
            <a:off x="3887541" y="-4034279"/>
            <a:ext cx="10430401" cy="18467612"/>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p:nvPr userDrawn="1"/>
        </p:nvSpPr>
        <p:spPr>
          <a:xfrm rot="16200000">
            <a:off x="3979521" y="-4001294"/>
            <a:ext cx="10328958" cy="18288001"/>
          </a:xfrm>
          <a:prstGeom prst="r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0" y="0"/>
            <a:ext cx="18288000" cy="10285413"/>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32" name="正方形/長方形 31"/>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2"/>
          <p:cNvSpPr>
            <a:spLocks noGrp="1"/>
          </p:cNvSpPr>
          <p:nvPr>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6" name="テキスト プレースホルダー 12"/>
          <p:cNvSpPr>
            <a:spLocks noGrp="1"/>
          </p:cNvSpPr>
          <p:nvPr>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6007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277819"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277819"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2235550"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2581242"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28344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5274436"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5274436"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6232167"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6577859"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6831116"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9271053"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9271053"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0228784"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0574476"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0827733"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51" name="テキスト プレースホルダー 12"/>
          <p:cNvSpPr>
            <a:spLocks noGrp="1"/>
          </p:cNvSpPr>
          <p:nvPr>
            <p:ph type="body" sz="quarter" idx="21" hasCustomPrompt="1"/>
          </p:nvPr>
        </p:nvSpPr>
        <p:spPr>
          <a:xfrm>
            <a:off x="13267670" y="5556408"/>
            <a:ext cx="3743360"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52" name="テキスト プレースホルダー 12"/>
          <p:cNvSpPr>
            <a:spLocks noGrp="1"/>
          </p:cNvSpPr>
          <p:nvPr>
            <p:ph type="body" sz="quarter" idx="22" hasCustomPrompt="1"/>
          </p:nvPr>
        </p:nvSpPr>
        <p:spPr>
          <a:xfrm>
            <a:off x="13267670" y="4567087"/>
            <a:ext cx="3743360"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53" name="正方形/長方形 52"/>
          <p:cNvSpPr/>
          <p:nvPr userDrawn="1"/>
        </p:nvSpPr>
        <p:spPr>
          <a:xfrm>
            <a:off x="14225401" y="5332253"/>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4"/>
          <p:cNvSpPr/>
          <p:nvPr userDrawn="1"/>
        </p:nvSpPr>
        <p:spPr>
          <a:xfrm>
            <a:off x="14571093" y="3174870"/>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図プレースホルダー 25"/>
          <p:cNvSpPr>
            <a:spLocks noGrp="1"/>
          </p:cNvSpPr>
          <p:nvPr>
            <p:ph type="pic" sz="quarter" idx="23" hasCustomPrompt="1"/>
          </p:nvPr>
        </p:nvSpPr>
        <p:spPr>
          <a:xfrm>
            <a:off x="1482435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78694684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75989" y="3650343"/>
            <a:ext cx="17336022" cy="1280040"/>
          </a:xfrm>
        </p:spPr>
        <p:txBody>
          <a:bodyPr anchor="b">
            <a:normAutofit/>
          </a:bodyPr>
          <a:lstStyle>
            <a:lvl1pPr>
              <a:defRPr sz="6000"/>
            </a:lvl1pPr>
          </a:lstStyle>
          <a:p>
            <a:r>
              <a:rPr kumimoji="1" lang="en-US" altLang="ja-JP" dirty="0"/>
              <a:t>Presentation Title</a:t>
            </a:r>
            <a:endParaRPr kumimoji="1" lang="ja-JP" altLang="en-US" dirty="0"/>
          </a:p>
        </p:txBody>
      </p:sp>
      <p:sp>
        <p:nvSpPr>
          <p:cNvPr id="9" name="正方形/長方形 8"/>
          <p:cNvSpPr/>
          <p:nvPr userDrawn="1"/>
        </p:nvSpPr>
        <p:spPr>
          <a:xfrm>
            <a:off x="8171304" y="50742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819376" y="50742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9468624" y="50742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2"/>
          <p:cNvSpPr>
            <a:spLocks noGrp="1"/>
          </p:cNvSpPr>
          <p:nvPr userDrawn="1">
            <p:ph type="body" sz="quarter" idx="13" hasCustomPrompt="1"/>
          </p:nvPr>
        </p:nvSpPr>
        <p:spPr>
          <a:xfrm>
            <a:off x="3200400" y="5346700"/>
            <a:ext cx="11887200" cy="747032"/>
          </a:xfrm>
        </p:spPr>
        <p:txBody>
          <a:bodyPr anchor="t">
            <a:noAutofit/>
          </a:bodyPr>
          <a:lstStyle>
            <a:lvl1pPr algn="ctr">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15" name="テキスト プレースホルダー 12"/>
          <p:cNvSpPr>
            <a:spLocks noGrp="1"/>
          </p:cNvSpPr>
          <p:nvPr userDrawn="1">
            <p:ph type="body" sz="quarter" idx="12" hasCustomPrompt="1"/>
          </p:nvPr>
        </p:nvSpPr>
        <p:spPr>
          <a:xfrm>
            <a:off x="3200400" y="8280400"/>
            <a:ext cx="11887200" cy="1654996"/>
          </a:xfrm>
        </p:spPr>
        <p:txBody>
          <a:bodyPr anchor="b">
            <a:normAutofit/>
          </a:bodyPr>
          <a:lstStyle>
            <a:lvl1pPr algn="ctr">
              <a:spcBef>
                <a:spcPts val="0"/>
              </a:spcBef>
              <a:defRPr sz="2000" baseline="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3864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1">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1995879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2">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2">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2">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2937847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3">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3">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3">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35491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4">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4">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4">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923077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248229" y="0"/>
            <a:ext cx="6400801" cy="10285413"/>
          </a:xfrm>
          <a:solidFill>
            <a:schemeClr val="accent5">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05165"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605165"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24" hasCustomPrompt="1"/>
          </p:nvPr>
        </p:nvSpPr>
        <p:spPr>
          <a:xfrm>
            <a:off x="8945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25" hasCustomPrompt="1"/>
          </p:nvPr>
        </p:nvSpPr>
        <p:spPr>
          <a:xfrm>
            <a:off x="8297030" y="8989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26" hasCustomPrompt="1"/>
          </p:nvPr>
        </p:nvSpPr>
        <p:spPr>
          <a:xfrm>
            <a:off x="7649030" y="8341413"/>
            <a:ext cx="648000" cy="648000"/>
          </a:xfrm>
          <a:solidFill>
            <a:schemeClr val="accent5">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27" hasCustomPrompt="1"/>
          </p:nvPr>
        </p:nvSpPr>
        <p:spPr>
          <a:xfrm>
            <a:off x="7649030" y="9637413"/>
            <a:ext cx="648000" cy="648000"/>
          </a:xfrm>
          <a:solidFill>
            <a:schemeClr val="accent5">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2034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6" name="テキスト プレースホルダー 5"/>
          <p:cNvSpPr>
            <a:spLocks noGrp="1"/>
          </p:cNvSpPr>
          <p:nvPr>
            <p:ph type="body" sz="quarter" idx="11" hasCustomPrompt="1"/>
          </p:nvPr>
        </p:nvSpPr>
        <p:spPr>
          <a:xfrm>
            <a:off x="10568692" y="0"/>
            <a:ext cx="6400801" cy="10285413"/>
          </a:xfrm>
          <a:solidFill>
            <a:schemeClr val="accent6">
              <a:alpha val="7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25628" y="1925052"/>
            <a:ext cx="5686928" cy="4347411"/>
          </a:xfrm>
          <a:noFill/>
        </p:spPr>
        <p:txBody>
          <a:bodyPr anchor="b">
            <a:noAutofit/>
          </a:bodyPr>
          <a:lstStyle>
            <a:lvl1pPr algn="ctr">
              <a:lnSpc>
                <a:spcPct val="100000"/>
              </a:lnSpc>
              <a:spcBef>
                <a:spcPts val="0"/>
              </a:spcBef>
              <a:defRPr sz="30000">
                <a:solidFill>
                  <a:schemeClr val="bg1"/>
                </a:solidFill>
              </a:defRPr>
            </a:lvl1pPr>
          </a:lstStyle>
          <a:p>
            <a:pPr lvl="0"/>
            <a:r>
              <a:rPr kumimoji="1" lang="en-US" altLang="ja-JP" dirty="0"/>
              <a:t>0</a:t>
            </a:r>
            <a:endParaRPr kumimoji="1" lang="ja-JP" altLang="en-US" dirty="0"/>
          </a:p>
        </p:txBody>
      </p:sp>
      <p:sp>
        <p:nvSpPr>
          <p:cNvPr id="8" name="テキスト プレースホルダー 5"/>
          <p:cNvSpPr>
            <a:spLocks noGrp="1"/>
          </p:cNvSpPr>
          <p:nvPr>
            <p:ph type="body" sz="quarter" idx="13" hasCustomPrompt="1"/>
          </p:nvPr>
        </p:nvSpPr>
        <p:spPr>
          <a:xfrm>
            <a:off x="10925628" y="6104021"/>
            <a:ext cx="5686928" cy="1211179"/>
          </a:xfrm>
          <a:noFill/>
        </p:spPr>
        <p:txBody>
          <a:bodyPr anchor="t">
            <a:noAutofit/>
          </a:bodyPr>
          <a:lstStyle>
            <a:lvl1pPr algn="ctr">
              <a:lnSpc>
                <a:spcPct val="100000"/>
              </a:lnSpc>
              <a:spcBef>
                <a:spcPts val="0"/>
              </a:spcBef>
              <a:defRPr sz="4400">
                <a:solidFill>
                  <a:schemeClr val="bg1"/>
                </a:solidFill>
              </a:defRPr>
            </a:lvl1pPr>
          </a:lstStyle>
          <a:p>
            <a:pPr lvl="0"/>
            <a:r>
              <a:rPr kumimoji="1" lang="en-US" altLang="ja-JP" dirty="0"/>
              <a:t>Section Name</a:t>
            </a:r>
            <a:endParaRPr kumimoji="1" lang="ja-JP" altLang="en-US" dirty="0"/>
          </a:p>
        </p:txBody>
      </p:sp>
      <p:sp>
        <p:nvSpPr>
          <p:cNvPr id="9" name="テキスト プレースホルダー 5"/>
          <p:cNvSpPr>
            <a:spLocks noGrp="1"/>
          </p:cNvSpPr>
          <p:nvPr>
            <p:ph type="body" sz="quarter" idx="16" hasCustomPrompt="1"/>
          </p:nvPr>
        </p:nvSpPr>
        <p:spPr>
          <a:xfrm>
            <a:off x="9920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7" hasCustomPrompt="1"/>
          </p:nvPr>
        </p:nvSpPr>
        <p:spPr>
          <a:xfrm>
            <a:off x="9272692" y="8989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8" hasCustomPrompt="1"/>
          </p:nvPr>
        </p:nvSpPr>
        <p:spPr>
          <a:xfrm>
            <a:off x="9920692" y="8341413"/>
            <a:ext cx="648000" cy="648000"/>
          </a:xfrm>
          <a:solidFill>
            <a:schemeClr val="accent6">
              <a:alpha val="70000"/>
            </a:schemeClr>
          </a:solidFill>
        </p:spPr>
        <p:txBody>
          <a:body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9" hasCustomPrompt="1"/>
          </p:nvPr>
        </p:nvSpPr>
        <p:spPr>
          <a:xfrm>
            <a:off x="8624692" y="9637413"/>
            <a:ext cx="648000" cy="648000"/>
          </a:xfrm>
          <a:solidFill>
            <a:schemeClr val="accent6">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2181945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8" name="正方形/長方形 7"/>
          <p:cNvSpPr/>
          <p:nvPr userDrawn="1"/>
        </p:nvSpPr>
        <p:spPr>
          <a:xfrm>
            <a:off x="8742743" y="5141912"/>
            <a:ext cx="6381143" cy="51419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5080000" y="0"/>
            <a:ext cx="5341257" cy="51419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29"/>
          <p:cNvSpPr>
            <a:spLocks noGrp="1"/>
          </p:cNvSpPr>
          <p:nvPr>
            <p:ph type="pic" sz="quarter" idx="10" hasCustomPrompt="1"/>
          </p:nvPr>
        </p:nvSpPr>
        <p:spPr>
          <a:xfrm>
            <a:off x="-1" y="0"/>
            <a:ext cx="7027855" cy="5141913"/>
          </a:xfrm>
          <a:custGeom>
            <a:avLst/>
            <a:gdLst>
              <a:gd name="connsiteX0" fmla="*/ 6379855 w 7027855"/>
              <a:gd name="connsiteY0" fmla="*/ 4493913 h 5141913"/>
              <a:gd name="connsiteX1" fmla="*/ 7027855 w 7027855"/>
              <a:gd name="connsiteY1" fmla="*/ 4493913 h 5141913"/>
              <a:gd name="connsiteX2" fmla="*/ 7027855 w 7027855"/>
              <a:gd name="connsiteY2" fmla="*/ 5141913 h 5141913"/>
              <a:gd name="connsiteX3" fmla="*/ 6379855 w 7027855"/>
              <a:gd name="connsiteY3" fmla="*/ 5141913 h 5141913"/>
              <a:gd name="connsiteX4" fmla="*/ 5082572 w 7027855"/>
              <a:gd name="connsiteY4" fmla="*/ 4493912 h 5141913"/>
              <a:gd name="connsiteX5" fmla="*/ 5730572 w 7027855"/>
              <a:gd name="connsiteY5" fmla="*/ 4493912 h 5141913"/>
              <a:gd name="connsiteX6" fmla="*/ 5730572 w 7027855"/>
              <a:gd name="connsiteY6" fmla="*/ 5141912 h 5141913"/>
              <a:gd name="connsiteX7" fmla="*/ 5082572 w 7027855"/>
              <a:gd name="connsiteY7" fmla="*/ 5141912 h 5141913"/>
              <a:gd name="connsiteX8" fmla="*/ 5731855 w 7027855"/>
              <a:gd name="connsiteY8" fmla="*/ 3845912 h 5141913"/>
              <a:gd name="connsiteX9" fmla="*/ 6379855 w 7027855"/>
              <a:gd name="connsiteY9" fmla="*/ 3845912 h 5141913"/>
              <a:gd name="connsiteX10" fmla="*/ 6379855 w 7027855"/>
              <a:gd name="connsiteY10" fmla="*/ 4493912 h 5141913"/>
              <a:gd name="connsiteX11" fmla="*/ 5731855 w 7027855"/>
              <a:gd name="connsiteY11" fmla="*/ 4493912 h 5141913"/>
              <a:gd name="connsiteX12" fmla="*/ 5082572 w 7027855"/>
              <a:gd name="connsiteY12" fmla="*/ 3197912 h 5141913"/>
              <a:gd name="connsiteX13" fmla="*/ 5730572 w 7027855"/>
              <a:gd name="connsiteY13" fmla="*/ 3197912 h 5141913"/>
              <a:gd name="connsiteX14" fmla="*/ 5730572 w 7027855"/>
              <a:gd name="connsiteY14" fmla="*/ 3845912 h 5141913"/>
              <a:gd name="connsiteX15" fmla="*/ 5082572 w 7027855"/>
              <a:gd name="connsiteY15" fmla="*/ 3845912 h 5141913"/>
              <a:gd name="connsiteX16" fmla="*/ 0 w 7027855"/>
              <a:gd name="connsiteY16" fmla="*/ 0 h 5141913"/>
              <a:gd name="connsiteX17" fmla="*/ 5080001 w 7027855"/>
              <a:gd name="connsiteY17" fmla="*/ 0 h 5141913"/>
              <a:gd name="connsiteX18" fmla="*/ 5080001 w 7027855"/>
              <a:gd name="connsiteY18" fmla="*/ 5141913 h 5141913"/>
              <a:gd name="connsiteX19" fmla="*/ 0 w 702785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027855" h="5141913">
                <a:moveTo>
                  <a:pt x="6379855" y="4493913"/>
                </a:moveTo>
                <a:lnTo>
                  <a:pt x="7027855" y="4493913"/>
                </a:lnTo>
                <a:lnTo>
                  <a:pt x="7027855" y="5141913"/>
                </a:lnTo>
                <a:lnTo>
                  <a:pt x="6379855" y="5141913"/>
                </a:lnTo>
                <a:close/>
                <a:moveTo>
                  <a:pt x="5082572" y="4493912"/>
                </a:moveTo>
                <a:lnTo>
                  <a:pt x="5730572" y="4493912"/>
                </a:lnTo>
                <a:lnTo>
                  <a:pt x="5730572" y="5141912"/>
                </a:lnTo>
                <a:lnTo>
                  <a:pt x="5082572" y="5141912"/>
                </a:lnTo>
                <a:close/>
                <a:moveTo>
                  <a:pt x="5731855" y="3845912"/>
                </a:moveTo>
                <a:lnTo>
                  <a:pt x="6379855" y="3845912"/>
                </a:lnTo>
                <a:lnTo>
                  <a:pt x="6379855" y="4493912"/>
                </a:lnTo>
                <a:lnTo>
                  <a:pt x="5731855" y="4493912"/>
                </a:lnTo>
                <a:close/>
                <a:moveTo>
                  <a:pt x="5082572" y="3197912"/>
                </a:moveTo>
                <a:lnTo>
                  <a:pt x="5730572" y="3197912"/>
                </a:lnTo>
                <a:lnTo>
                  <a:pt x="5730572" y="3845912"/>
                </a:lnTo>
                <a:lnTo>
                  <a:pt x="5082572" y="3845912"/>
                </a:lnTo>
                <a:close/>
                <a:moveTo>
                  <a:pt x="0" y="0"/>
                </a:moveTo>
                <a:lnTo>
                  <a:pt x="5080001" y="0"/>
                </a:lnTo>
                <a:lnTo>
                  <a:pt x="5080001" y="5141913"/>
                </a:lnTo>
                <a:lnTo>
                  <a:pt x="0" y="5141913"/>
                </a:lnTo>
                <a:close/>
              </a:path>
            </a:pathLst>
          </a:custGeom>
          <a:solidFill>
            <a:schemeClr val="accent1">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14" name="図プレースホルダー 13"/>
          <p:cNvSpPr>
            <a:spLocks noGrp="1"/>
          </p:cNvSpPr>
          <p:nvPr>
            <p:ph type="pic" sz="quarter" idx="11" hasCustomPrompt="1"/>
          </p:nvPr>
        </p:nvSpPr>
        <p:spPr>
          <a:xfrm>
            <a:off x="8473403" y="0"/>
            <a:ext cx="9814597" cy="5141913"/>
          </a:xfrm>
          <a:custGeom>
            <a:avLst/>
            <a:gdLst>
              <a:gd name="connsiteX0" fmla="*/ 648000 w 9814597"/>
              <a:gd name="connsiteY0" fmla="*/ 648000 h 5141913"/>
              <a:gd name="connsiteX1" fmla="*/ 1296000 w 9814597"/>
              <a:gd name="connsiteY1" fmla="*/ 648000 h 5141913"/>
              <a:gd name="connsiteX2" fmla="*/ 1296000 w 9814597"/>
              <a:gd name="connsiteY2" fmla="*/ 1296000 h 5141913"/>
              <a:gd name="connsiteX3" fmla="*/ 648000 w 9814597"/>
              <a:gd name="connsiteY3" fmla="*/ 1296000 h 5141913"/>
              <a:gd name="connsiteX4" fmla="*/ 1296000 w 9814597"/>
              <a:gd name="connsiteY4" fmla="*/ 0 h 5141913"/>
              <a:gd name="connsiteX5" fmla="*/ 1611372 w 9814597"/>
              <a:gd name="connsiteY5" fmla="*/ 0 h 5141913"/>
              <a:gd name="connsiteX6" fmla="*/ 1944000 w 9814597"/>
              <a:gd name="connsiteY6" fmla="*/ 0 h 5141913"/>
              <a:gd name="connsiteX7" fmla="*/ 1947854 w 9814597"/>
              <a:gd name="connsiteY7" fmla="*/ 0 h 5141913"/>
              <a:gd name="connsiteX8" fmla="*/ 2259372 w 9814597"/>
              <a:gd name="connsiteY8" fmla="*/ 0 h 5141913"/>
              <a:gd name="connsiteX9" fmla="*/ 9814597 w 9814597"/>
              <a:gd name="connsiteY9" fmla="*/ 0 h 5141913"/>
              <a:gd name="connsiteX10" fmla="*/ 9814597 w 9814597"/>
              <a:gd name="connsiteY10" fmla="*/ 5141913 h 5141913"/>
              <a:gd name="connsiteX11" fmla="*/ 1947854 w 9814597"/>
              <a:gd name="connsiteY11" fmla="*/ 5141913 h 5141913"/>
              <a:gd name="connsiteX12" fmla="*/ 1947854 w 9814597"/>
              <a:gd name="connsiteY12" fmla="*/ 1945206 h 5141913"/>
              <a:gd name="connsiteX13" fmla="*/ 1757239 w 9814597"/>
              <a:gd name="connsiteY13" fmla="*/ 1945206 h 5141913"/>
              <a:gd name="connsiteX14" fmla="*/ 1757239 w 9814597"/>
              <a:gd name="connsiteY14" fmla="*/ 1944000 h 5141913"/>
              <a:gd name="connsiteX15" fmla="*/ 1296000 w 9814597"/>
              <a:gd name="connsiteY15" fmla="*/ 1944000 h 5141913"/>
              <a:gd name="connsiteX16" fmla="*/ 1296000 w 9814597"/>
              <a:gd name="connsiteY16" fmla="*/ 1296000 h 5141913"/>
              <a:gd name="connsiteX17" fmla="*/ 1944000 w 9814597"/>
              <a:gd name="connsiteY17" fmla="*/ 1296000 h 5141913"/>
              <a:gd name="connsiteX18" fmla="*/ 1944000 w 9814597"/>
              <a:gd name="connsiteY18" fmla="*/ 1297206 h 5141913"/>
              <a:gd name="connsiteX19" fmla="*/ 1947854 w 9814597"/>
              <a:gd name="connsiteY19" fmla="*/ 1297206 h 5141913"/>
              <a:gd name="connsiteX20" fmla="*/ 1947854 w 9814597"/>
              <a:gd name="connsiteY20" fmla="*/ 648000 h 5141913"/>
              <a:gd name="connsiteX21" fmla="*/ 1944000 w 9814597"/>
              <a:gd name="connsiteY21" fmla="*/ 648000 h 5141913"/>
              <a:gd name="connsiteX22" fmla="*/ 1611372 w 9814597"/>
              <a:gd name="connsiteY22" fmla="*/ 648000 h 5141913"/>
              <a:gd name="connsiteX23" fmla="*/ 1296000 w 9814597"/>
              <a:gd name="connsiteY23" fmla="*/ 648000 h 5141913"/>
              <a:gd name="connsiteX24" fmla="*/ 0 w 9814597"/>
              <a:gd name="connsiteY24" fmla="*/ 0 h 5141913"/>
              <a:gd name="connsiteX25" fmla="*/ 648000 w 9814597"/>
              <a:gd name="connsiteY25" fmla="*/ 0 h 5141913"/>
              <a:gd name="connsiteX26" fmla="*/ 648000 w 9814597"/>
              <a:gd name="connsiteY26" fmla="*/ 648000 h 5141913"/>
              <a:gd name="connsiteX27" fmla="*/ 0 w 9814597"/>
              <a:gd name="connsiteY27" fmla="*/ 648000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14597" h="5141913">
                <a:moveTo>
                  <a:pt x="648000" y="648000"/>
                </a:moveTo>
                <a:lnTo>
                  <a:pt x="1296000" y="648000"/>
                </a:lnTo>
                <a:lnTo>
                  <a:pt x="1296000" y="1296000"/>
                </a:lnTo>
                <a:lnTo>
                  <a:pt x="648000" y="1296000"/>
                </a:lnTo>
                <a:close/>
                <a:moveTo>
                  <a:pt x="1296000" y="0"/>
                </a:moveTo>
                <a:lnTo>
                  <a:pt x="1611372" y="0"/>
                </a:lnTo>
                <a:lnTo>
                  <a:pt x="1944000" y="0"/>
                </a:lnTo>
                <a:lnTo>
                  <a:pt x="1947854" y="0"/>
                </a:lnTo>
                <a:lnTo>
                  <a:pt x="2259372" y="0"/>
                </a:lnTo>
                <a:lnTo>
                  <a:pt x="9814597" y="0"/>
                </a:lnTo>
                <a:lnTo>
                  <a:pt x="9814597" y="5141913"/>
                </a:lnTo>
                <a:lnTo>
                  <a:pt x="1947854" y="5141913"/>
                </a:lnTo>
                <a:lnTo>
                  <a:pt x="1947854" y="1945206"/>
                </a:lnTo>
                <a:lnTo>
                  <a:pt x="1757239" y="1945206"/>
                </a:lnTo>
                <a:lnTo>
                  <a:pt x="1757239" y="1944000"/>
                </a:lnTo>
                <a:lnTo>
                  <a:pt x="1296000" y="1944000"/>
                </a:lnTo>
                <a:lnTo>
                  <a:pt x="1296000" y="1296000"/>
                </a:lnTo>
                <a:lnTo>
                  <a:pt x="1944000" y="1296000"/>
                </a:lnTo>
                <a:lnTo>
                  <a:pt x="1944000" y="1297206"/>
                </a:lnTo>
                <a:lnTo>
                  <a:pt x="1947854" y="1297206"/>
                </a:lnTo>
                <a:lnTo>
                  <a:pt x="1947854" y="648000"/>
                </a:lnTo>
                <a:lnTo>
                  <a:pt x="1944000" y="648000"/>
                </a:lnTo>
                <a:lnTo>
                  <a:pt x="1611372" y="648000"/>
                </a:lnTo>
                <a:lnTo>
                  <a:pt x="1296000" y="648000"/>
                </a:lnTo>
                <a:close/>
                <a:moveTo>
                  <a:pt x="0" y="0"/>
                </a:moveTo>
                <a:lnTo>
                  <a:pt x="648000" y="0"/>
                </a:lnTo>
                <a:lnTo>
                  <a:pt x="648000" y="648000"/>
                </a:lnTo>
                <a:lnTo>
                  <a:pt x="0" y="648000"/>
                </a:lnTo>
                <a:close/>
              </a:path>
            </a:pathLst>
          </a:custGeom>
          <a:solidFill>
            <a:schemeClr val="accent2">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1" name="図プレースホルダー 30"/>
          <p:cNvSpPr>
            <a:spLocks noGrp="1"/>
          </p:cNvSpPr>
          <p:nvPr>
            <p:ph type="pic" sz="quarter" idx="12" hasCustomPrompt="1"/>
          </p:nvPr>
        </p:nvSpPr>
        <p:spPr>
          <a:xfrm>
            <a:off x="1" y="5141913"/>
            <a:ext cx="10688025" cy="5141913"/>
          </a:xfrm>
          <a:custGeom>
            <a:avLst/>
            <a:gdLst>
              <a:gd name="connsiteX0" fmla="*/ 10040025 w 10688025"/>
              <a:gd name="connsiteY0" fmla="*/ 4493912 h 5141913"/>
              <a:gd name="connsiteX1" fmla="*/ 10688025 w 10688025"/>
              <a:gd name="connsiteY1" fmla="*/ 4493912 h 5141913"/>
              <a:gd name="connsiteX2" fmla="*/ 10688025 w 10688025"/>
              <a:gd name="connsiteY2" fmla="*/ 5141912 h 5141913"/>
              <a:gd name="connsiteX3" fmla="*/ 10040025 w 10688025"/>
              <a:gd name="connsiteY3" fmla="*/ 5141912 h 5141913"/>
              <a:gd name="connsiteX4" fmla="*/ 9392025 w 10688025"/>
              <a:gd name="connsiteY4" fmla="*/ 3845911 h 5141913"/>
              <a:gd name="connsiteX5" fmla="*/ 10040025 w 10688025"/>
              <a:gd name="connsiteY5" fmla="*/ 3845911 h 5141913"/>
              <a:gd name="connsiteX6" fmla="*/ 10040025 w 10688025"/>
              <a:gd name="connsiteY6" fmla="*/ 4493911 h 5141913"/>
              <a:gd name="connsiteX7" fmla="*/ 9392025 w 10688025"/>
              <a:gd name="connsiteY7" fmla="*/ 4493911 h 5141913"/>
              <a:gd name="connsiteX8" fmla="*/ 0 w 10688025"/>
              <a:gd name="connsiteY8" fmla="*/ 0 h 5141913"/>
              <a:gd name="connsiteX9" fmla="*/ 8742742 w 10688025"/>
              <a:gd name="connsiteY9" fmla="*/ 0 h 5141913"/>
              <a:gd name="connsiteX10" fmla="*/ 8742742 w 10688025"/>
              <a:gd name="connsiteY10" fmla="*/ 3197911 h 5141913"/>
              <a:gd name="connsiteX11" fmla="*/ 9390742 w 10688025"/>
              <a:gd name="connsiteY11" fmla="*/ 3197911 h 5141913"/>
              <a:gd name="connsiteX12" fmla="*/ 9390742 w 10688025"/>
              <a:gd name="connsiteY12" fmla="*/ 3845911 h 5141913"/>
              <a:gd name="connsiteX13" fmla="*/ 8742742 w 10688025"/>
              <a:gd name="connsiteY13" fmla="*/ 3845911 h 5141913"/>
              <a:gd name="connsiteX14" fmla="*/ 8742742 w 10688025"/>
              <a:gd name="connsiteY14" fmla="*/ 4493911 h 5141913"/>
              <a:gd name="connsiteX15" fmla="*/ 9390742 w 10688025"/>
              <a:gd name="connsiteY15" fmla="*/ 4493911 h 5141913"/>
              <a:gd name="connsiteX16" fmla="*/ 9390742 w 10688025"/>
              <a:gd name="connsiteY16" fmla="*/ 5141911 h 5141913"/>
              <a:gd name="connsiteX17" fmla="*/ 8742742 w 10688025"/>
              <a:gd name="connsiteY17" fmla="*/ 5141911 h 5141913"/>
              <a:gd name="connsiteX18" fmla="*/ 8742742 w 10688025"/>
              <a:gd name="connsiteY18" fmla="*/ 5141913 h 5141913"/>
              <a:gd name="connsiteX19" fmla="*/ 0 w 10688025"/>
              <a:gd name="connsiteY19" fmla="*/ 5141913 h 514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88025" h="5141913">
                <a:moveTo>
                  <a:pt x="10040025" y="4493912"/>
                </a:moveTo>
                <a:lnTo>
                  <a:pt x="10688025" y="4493912"/>
                </a:lnTo>
                <a:lnTo>
                  <a:pt x="10688025" y="5141912"/>
                </a:lnTo>
                <a:lnTo>
                  <a:pt x="10040025" y="5141912"/>
                </a:lnTo>
                <a:close/>
                <a:moveTo>
                  <a:pt x="9392025" y="3845911"/>
                </a:moveTo>
                <a:lnTo>
                  <a:pt x="10040025" y="3845911"/>
                </a:lnTo>
                <a:lnTo>
                  <a:pt x="10040025" y="4493911"/>
                </a:lnTo>
                <a:lnTo>
                  <a:pt x="9392025" y="4493911"/>
                </a:lnTo>
                <a:close/>
                <a:moveTo>
                  <a:pt x="0" y="0"/>
                </a:moveTo>
                <a:lnTo>
                  <a:pt x="8742742" y="0"/>
                </a:lnTo>
                <a:lnTo>
                  <a:pt x="8742742" y="3197911"/>
                </a:lnTo>
                <a:lnTo>
                  <a:pt x="9390742" y="3197911"/>
                </a:lnTo>
                <a:lnTo>
                  <a:pt x="9390742" y="3845911"/>
                </a:lnTo>
                <a:lnTo>
                  <a:pt x="8742742" y="3845911"/>
                </a:lnTo>
                <a:lnTo>
                  <a:pt x="8742742" y="4493911"/>
                </a:lnTo>
                <a:lnTo>
                  <a:pt x="9390742" y="4493911"/>
                </a:lnTo>
                <a:lnTo>
                  <a:pt x="9390742" y="5141911"/>
                </a:lnTo>
                <a:lnTo>
                  <a:pt x="8742742" y="5141911"/>
                </a:lnTo>
                <a:lnTo>
                  <a:pt x="8742742" y="5141913"/>
                </a:lnTo>
                <a:lnTo>
                  <a:pt x="0" y="5141913"/>
                </a:lnTo>
                <a:close/>
              </a:path>
            </a:pathLst>
          </a:custGeom>
          <a:solidFill>
            <a:schemeClr val="accent3">
              <a:lumMod val="20000"/>
              <a:lumOff val="80000"/>
            </a:schemeClr>
          </a:solidFill>
        </p:spPr>
        <p:txBody>
          <a:bodyPr wrap="square">
            <a:noAutofit/>
          </a:bodyPr>
          <a:lstStyle>
            <a:lvl1pPr>
              <a:defRPr sz="1800"/>
            </a:lvl1pPr>
          </a:lstStyle>
          <a:p>
            <a:r>
              <a:rPr kumimoji="1" lang="en-US" altLang="ja-JP" dirty="0"/>
              <a:t>Insert an image</a:t>
            </a:r>
            <a:endParaRPr kumimoji="1" lang="ja-JP" altLang="en-US" dirty="0"/>
          </a:p>
        </p:txBody>
      </p:sp>
      <p:sp>
        <p:nvSpPr>
          <p:cNvPr id="32" name="図プレースホルダー 31"/>
          <p:cNvSpPr>
            <a:spLocks noGrp="1"/>
          </p:cNvSpPr>
          <p:nvPr>
            <p:ph type="pic" sz="quarter" idx="13" hasCustomPrompt="1"/>
          </p:nvPr>
        </p:nvSpPr>
        <p:spPr>
          <a:xfrm>
            <a:off x="13179886" y="5141912"/>
            <a:ext cx="5108114" cy="5143500"/>
          </a:xfrm>
          <a:custGeom>
            <a:avLst/>
            <a:gdLst>
              <a:gd name="connsiteX0" fmla="*/ 648000 w 5108114"/>
              <a:gd name="connsiteY0" fmla="*/ 648000 h 5143500"/>
              <a:gd name="connsiteX1" fmla="*/ 1296000 w 5108114"/>
              <a:gd name="connsiteY1" fmla="*/ 648000 h 5143500"/>
              <a:gd name="connsiteX2" fmla="*/ 1296000 w 5108114"/>
              <a:gd name="connsiteY2" fmla="*/ 1296000 h 5143500"/>
              <a:gd name="connsiteX3" fmla="*/ 648000 w 5108114"/>
              <a:gd name="connsiteY3" fmla="*/ 1296000 h 5143500"/>
              <a:gd name="connsiteX4" fmla="*/ 1296000 w 5108114"/>
              <a:gd name="connsiteY4" fmla="*/ 0 h 5143500"/>
              <a:gd name="connsiteX5" fmla="*/ 1944000 w 5108114"/>
              <a:gd name="connsiteY5" fmla="*/ 0 h 5143500"/>
              <a:gd name="connsiteX6" fmla="*/ 1944000 w 5108114"/>
              <a:gd name="connsiteY6" fmla="*/ 1587 h 5143500"/>
              <a:gd name="connsiteX7" fmla="*/ 5108114 w 5108114"/>
              <a:gd name="connsiteY7" fmla="*/ 1587 h 5143500"/>
              <a:gd name="connsiteX8" fmla="*/ 5108114 w 5108114"/>
              <a:gd name="connsiteY8" fmla="*/ 5143500 h 5143500"/>
              <a:gd name="connsiteX9" fmla="*/ 1944000 w 5108114"/>
              <a:gd name="connsiteY9" fmla="*/ 5143500 h 5143500"/>
              <a:gd name="connsiteX10" fmla="*/ 1944000 w 5108114"/>
              <a:gd name="connsiteY10" fmla="*/ 1944000 h 5143500"/>
              <a:gd name="connsiteX11" fmla="*/ 1296000 w 5108114"/>
              <a:gd name="connsiteY11" fmla="*/ 1944000 h 5143500"/>
              <a:gd name="connsiteX12" fmla="*/ 1296000 w 5108114"/>
              <a:gd name="connsiteY12" fmla="*/ 1296000 h 5143500"/>
              <a:gd name="connsiteX13" fmla="*/ 1944000 w 5108114"/>
              <a:gd name="connsiteY13" fmla="*/ 1296000 h 5143500"/>
              <a:gd name="connsiteX14" fmla="*/ 1944000 w 5108114"/>
              <a:gd name="connsiteY14" fmla="*/ 648000 h 5143500"/>
              <a:gd name="connsiteX15" fmla="*/ 1296000 w 5108114"/>
              <a:gd name="connsiteY15" fmla="*/ 648000 h 5143500"/>
              <a:gd name="connsiteX16" fmla="*/ 0 w 5108114"/>
              <a:gd name="connsiteY16" fmla="*/ 0 h 5143500"/>
              <a:gd name="connsiteX17" fmla="*/ 648000 w 5108114"/>
              <a:gd name="connsiteY17" fmla="*/ 0 h 5143500"/>
              <a:gd name="connsiteX18" fmla="*/ 648000 w 5108114"/>
              <a:gd name="connsiteY18" fmla="*/ 648000 h 5143500"/>
              <a:gd name="connsiteX19" fmla="*/ 0 w 5108114"/>
              <a:gd name="connsiteY19" fmla="*/ 6480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108114" h="5143500">
                <a:moveTo>
                  <a:pt x="648000" y="648000"/>
                </a:moveTo>
                <a:lnTo>
                  <a:pt x="1296000" y="648000"/>
                </a:lnTo>
                <a:lnTo>
                  <a:pt x="1296000" y="1296000"/>
                </a:lnTo>
                <a:lnTo>
                  <a:pt x="648000" y="1296000"/>
                </a:lnTo>
                <a:close/>
                <a:moveTo>
                  <a:pt x="1296000" y="0"/>
                </a:moveTo>
                <a:lnTo>
                  <a:pt x="1944000" y="0"/>
                </a:lnTo>
                <a:lnTo>
                  <a:pt x="1944000" y="1587"/>
                </a:lnTo>
                <a:lnTo>
                  <a:pt x="5108114" y="1587"/>
                </a:lnTo>
                <a:lnTo>
                  <a:pt x="5108114" y="5143500"/>
                </a:lnTo>
                <a:lnTo>
                  <a:pt x="1944000" y="5143500"/>
                </a:lnTo>
                <a:lnTo>
                  <a:pt x="1944000" y="1944000"/>
                </a:lnTo>
                <a:lnTo>
                  <a:pt x="1296000" y="1944000"/>
                </a:lnTo>
                <a:lnTo>
                  <a:pt x="1296000" y="1296000"/>
                </a:lnTo>
                <a:lnTo>
                  <a:pt x="1944000" y="1296000"/>
                </a:lnTo>
                <a:lnTo>
                  <a:pt x="1944000" y="648000"/>
                </a:lnTo>
                <a:lnTo>
                  <a:pt x="1296000" y="648000"/>
                </a:lnTo>
                <a:close/>
                <a:moveTo>
                  <a:pt x="0" y="0"/>
                </a:moveTo>
                <a:lnTo>
                  <a:pt x="648000" y="0"/>
                </a:lnTo>
                <a:lnTo>
                  <a:pt x="648000" y="648000"/>
                </a:lnTo>
                <a:lnTo>
                  <a:pt x="0" y="648000"/>
                </a:lnTo>
                <a:close/>
              </a:path>
            </a:pathLst>
          </a:custGeom>
          <a:solidFill>
            <a:schemeClr val="accent4">
              <a:lumMod val="20000"/>
              <a:lumOff val="80000"/>
            </a:schemeClr>
          </a:solidFill>
        </p:spPr>
        <p:txBody>
          <a:bodyPr wrap="square">
            <a:noAutofit/>
          </a:bodyPr>
          <a:lstStyle>
            <a:lvl1pPr marL="0" marR="0" indent="0" algn="l" defTabSz="1371417" rtl="0" eaLnBrk="1" fontAlgn="auto" latinLnBrk="0" hangingPunct="1">
              <a:lnSpc>
                <a:spcPct val="130000"/>
              </a:lnSpc>
              <a:spcBef>
                <a:spcPts val="1200"/>
              </a:spcBef>
              <a:spcAft>
                <a:spcPts val="0"/>
              </a:spcAft>
              <a:buClrTx/>
              <a:buSzTx/>
              <a:buFontTx/>
              <a:buNone/>
              <a:tabLst/>
              <a:defRPr sz="1800"/>
            </a:lvl1pPr>
          </a:lstStyle>
          <a:p>
            <a:r>
              <a:rPr kumimoji="1" lang="en-US" altLang="ja-JP" dirty="0"/>
              <a:t>                                      Insert an image</a:t>
            </a:r>
            <a:endParaRPr kumimoji="1" lang="ja-JP" altLang="en-US" dirty="0"/>
          </a:p>
          <a:p>
            <a:endParaRPr kumimoji="1" lang="ja-JP" altLang="en-US" dirty="0"/>
          </a:p>
        </p:txBody>
      </p:sp>
      <p:sp>
        <p:nvSpPr>
          <p:cNvPr id="33" name="テキスト プレースホルダー 12"/>
          <p:cNvSpPr>
            <a:spLocks noGrp="1"/>
          </p:cNvSpPr>
          <p:nvPr>
            <p:ph type="body" sz="quarter" idx="14" hasCustomPrompt="1"/>
          </p:nvPr>
        </p:nvSpPr>
        <p:spPr>
          <a:xfrm>
            <a:off x="5707917" y="1311492"/>
            <a:ext cx="4085423" cy="747032"/>
          </a:xfrm>
        </p:spPr>
        <p:txBody>
          <a:bodyPr anchor="b">
            <a:noAutofit/>
          </a:bodyPr>
          <a:lstStyle>
            <a:lvl1pPr algn="ctr">
              <a:lnSpc>
                <a:spcPct val="100000"/>
              </a:lnSpc>
              <a:spcBef>
                <a:spcPts val="0"/>
              </a:spcBef>
              <a:defRPr sz="2800" baseline="0">
                <a:solidFill>
                  <a:schemeClr val="bg1"/>
                </a:solidFill>
                <a:latin typeface="Ubuntu Medium" panose="020B0604030602030204" pitchFamily="34" charset="0"/>
              </a:defRPr>
            </a:lvl1pPr>
          </a:lstStyle>
          <a:p>
            <a:pPr lvl="0"/>
            <a:r>
              <a:rPr kumimoji="1" lang="en-US" altLang="ja-JP" dirty="0"/>
              <a:t>Subtitle Goes Here</a:t>
            </a:r>
            <a:endParaRPr kumimoji="1" lang="ja-JP" altLang="en-US" dirty="0"/>
          </a:p>
        </p:txBody>
      </p:sp>
      <p:sp>
        <p:nvSpPr>
          <p:cNvPr id="34" name="テキスト プレースホルダー 12"/>
          <p:cNvSpPr>
            <a:spLocks noGrp="1"/>
          </p:cNvSpPr>
          <p:nvPr>
            <p:ph type="body" sz="quarter" idx="15" hasCustomPrompt="1"/>
          </p:nvPr>
        </p:nvSpPr>
        <p:spPr>
          <a:xfrm>
            <a:off x="5707917" y="2278743"/>
            <a:ext cx="4085423" cy="1596571"/>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12"/>
          <p:cNvSpPr>
            <a:spLocks noGrp="1"/>
          </p:cNvSpPr>
          <p:nvPr>
            <p:ph type="body" sz="quarter" idx="16" hasCustomPrompt="1"/>
          </p:nvPr>
        </p:nvSpPr>
        <p:spPr>
          <a:xfrm>
            <a:off x="9561338" y="6706620"/>
            <a:ext cx="4743952" cy="2012497"/>
          </a:xfrm>
        </p:spPr>
        <p:txBody>
          <a:bodyPr anchor="ctr">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18187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any Square Image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Insert an image</a:t>
            </a:r>
            <a:endParaRPr kumimoji="1" lang="ja-JP" altLang="en-US" dirty="0"/>
          </a:p>
        </p:txBody>
      </p:sp>
      <p:sp>
        <p:nvSpPr>
          <p:cNvPr id="4"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6"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7"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Insert an image</a:t>
            </a:r>
            <a:endParaRPr kumimoji="1" lang="ja-JP" altLang="en-US" dirty="0"/>
          </a:p>
        </p:txBody>
      </p:sp>
      <p:sp>
        <p:nvSpPr>
          <p:cNvPr id="8"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9"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Insert an image</a:t>
            </a:r>
            <a:endParaRPr kumimoji="1" lang="ja-JP" altLang="en-US" dirty="0"/>
          </a:p>
        </p:txBody>
      </p:sp>
      <p:sp>
        <p:nvSpPr>
          <p:cNvPr id="10"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1"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2"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3" name="図プレースホルダー 3"/>
          <p:cNvSpPr>
            <a:spLocks noGrp="1"/>
          </p:cNvSpPr>
          <p:nvPr>
            <p:ph type="pic" sz="quarter" idx="20" hasCustomPrompt="1"/>
          </p:nvPr>
        </p:nvSpPr>
        <p:spPr>
          <a:xfrm>
            <a:off x="13053211" y="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4"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5" name="図プレースホルダー 3"/>
          <p:cNvSpPr>
            <a:spLocks noGrp="1"/>
          </p:cNvSpPr>
          <p:nvPr>
            <p:ph type="pic" sz="quarter" idx="34" hasCustomPrompt="1"/>
          </p:nvPr>
        </p:nvSpPr>
        <p:spPr>
          <a:xfrm>
            <a:off x="13053211" y="77166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6"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Insert an image</a:t>
            </a:r>
            <a:endParaRPr kumimoji="1" lang="ja-JP" altLang="en-US" dirty="0"/>
          </a:p>
        </p:txBody>
      </p:sp>
      <p:sp>
        <p:nvSpPr>
          <p:cNvPr id="17" name="図プレースホルダー 3"/>
          <p:cNvSpPr>
            <a:spLocks noGrp="1"/>
          </p:cNvSpPr>
          <p:nvPr>
            <p:ph type="pic" sz="quarter" idx="36" hasCustomPrompt="1"/>
          </p:nvPr>
        </p:nvSpPr>
        <p:spPr>
          <a:xfrm>
            <a:off x="15662949" y="257310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8"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Insert an image</a:t>
            </a:r>
            <a:endParaRPr kumimoji="1" lang="ja-JP" altLang="en-US" dirty="0"/>
          </a:p>
          <a:p>
            <a:endParaRPr kumimoji="1" lang="ja-JP" altLang="en-US" dirty="0"/>
          </a:p>
        </p:txBody>
      </p:sp>
      <p:sp>
        <p:nvSpPr>
          <p:cNvPr id="19" name="図プレースホルダー 69"/>
          <p:cNvSpPr>
            <a:spLocks noGrp="1"/>
          </p:cNvSpPr>
          <p:nvPr>
            <p:ph type="pic" sz="quarter" idx="39" hasCustomPrompt="1"/>
          </p:nvPr>
        </p:nvSpPr>
        <p:spPr>
          <a:xfrm>
            <a:off x="1" y="5143500"/>
            <a:ext cx="5223600" cy="5143500"/>
          </a:xfrm>
          <a:solidFill>
            <a:schemeClr val="accent1"/>
          </a:solidFill>
        </p:spPr>
        <p:txBody>
          <a:bodyPr/>
          <a:lstStyle>
            <a:lvl1pPr>
              <a:defRPr/>
            </a:lvl1pPr>
          </a:lstStyle>
          <a:p>
            <a:r>
              <a:rPr kumimoji="1" lang="en-US" altLang="ja-JP" dirty="0"/>
              <a:t>Insert an image</a:t>
            </a:r>
            <a:endParaRPr kumimoji="1" lang="ja-JP" altLang="en-US" dirty="0"/>
          </a:p>
        </p:txBody>
      </p:sp>
      <p:sp>
        <p:nvSpPr>
          <p:cNvPr id="20"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Insert an image</a:t>
            </a:r>
            <a:endParaRPr kumimoji="1" lang="ja-JP" altLang="en-US" dirty="0"/>
          </a:p>
        </p:txBody>
      </p:sp>
      <p:grpSp>
        <p:nvGrpSpPr>
          <p:cNvPr id="21" name="グループ化 20"/>
          <p:cNvGrpSpPr/>
          <p:nvPr userDrawn="1"/>
        </p:nvGrpSpPr>
        <p:grpSpPr>
          <a:xfrm>
            <a:off x="11954525" y="6247404"/>
            <a:ext cx="1940630" cy="72008"/>
            <a:chOff x="6119664" y="3270498"/>
            <a:chExt cx="1940630" cy="72008"/>
          </a:xfrm>
        </p:grpSpPr>
        <p:sp>
          <p:nvSpPr>
            <p:cNvPr id="22" name="正方形/長方形 21"/>
            <p:cNvSpPr/>
            <p:nvPr userDrawn="1"/>
          </p:nvSpPr>
          <p:spPr>
            <a:xfrm>
              <a:off x="6765355" y="3270498"/>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6119664" y="3270498"/>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412222" y="3270498"/>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2"/>
          <p:cNvSpPr>
            <a:spLocks noGrp="1"/>
          </p:cNvSpPr>
          <p:nvPr>
            <p:ph type="body" sz="quarter" idx="18" hasCustomPrompt="1"/>
          </p:nvPr>
        </p:nvSpPr>
        <p:spPr>
          <a:xfrm>
            <a:off x="8651909" y="6411535"/>
            <a:ext cx="8545863" cy="1024273"/>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26" name="テキスト プレースホルダー 12"/>
          <p:cNvSpPr>
            <a:spLocks noGrp="1"/>
          </p:cNvSpPr>
          <p:nvPr>
            <p:ph type="body" sz="quarter" idx="19" hasCustomPrompt="1"/>
          </p:nvPr>
        </p:nvSpPr>
        <p:spPr>
          <a:xfrm>
            <a:off x="8651909" y="5408249"/>
            <a:ext cx="8545863" cy="747032"/>
          </a:xfrm>
        </p:spPr>
        <p:txBody>
          <a:bodyPr anchor="ctr">
            <a:noAutofit/>
          </a:bodyPr>
          <a:lstStyle>
            <a:lvl1pPr algn="ctr">
              <a:lnSpc>
                <a:spcPct val="100000"/>
              </a:lnSpc>
              <a:spcBef>
                <a:spcPts val="0"/>
              </a:spcBef>
              <a:defRPr sz="36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08137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screen Image, Heading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914400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222372" y="1103086"/>
            <a:ext cx="6987257" cy="3849189"/>
          </a:xfrm>
        </p:spPr>
        <p:txBody>
          <a:bodyPr anchor="b">
            <a:noAutofit/>
          </a:bodyPr>
          <a:lstStyle>
            <a:lvl1pPr algn="l">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0222372" y="5274171"/>
            <a:ext cx="6987257" cy="4014208"/>
          </a:xfrm>
        </p:spPr>
        <p:txBody>
          <a:bodyPr>
            <a:normAutofit/>
          </a:bodyPr>
          <a:lstStyle>
            <a:lvl1pPr marL="342900" indent="-342900" algn="l">
              <a:spcBef>
                <a:spcPts val="120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6" hasCustomPrompt="1"/>
          </p:nvPr>
        </p:nvSpPr>
        <p:spPr>
          <a:xfrm>
            <a:off x="8496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7" hasCustomPrompt="1"/>
          </p:nvPr>
        </p:nvSpPr>
        <p:spPr>
          <a:xfrm>
            <a:off x="7848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8" hasCustomPrompt="1"/>
          </p:nvPr>
        </p:nvSpPr>
        <p:spPr>
          <a:xfrm>
            <a:off x="8496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0" name="テキスト プレースホルダー 5"/>
          <p:cNvSpPr>
            <a:spLocks noGrp="1"/>
          </p:cNvSpPr>
          <p:nvPr>
            <p:ph type="body" sz="quarter" idx="19" hasCustomPrompt="1"/>
          </p:nvPr>
        </p:nvSpPr>
        <p:spPr>
          <a:xfrm>
            <a:off x="720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513495245"/>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cons, Headings &amp; Texts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1544034"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1544034"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7" name="正方形/長方形 6"/>
          <p:cNvSpPr/>
          <p:nvPr userDrawn="1"/>
        </p:nvSpPr>
        <p:spPr>
          <a:xfrm>
            <a:off x="3087331" y="5332253"/>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3433023" y="3174870"/>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3686280"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32" name="テキスト プレースホルダー 12"/>
          <p:cNvSpPr>
            <a:spLocks noGrp="1"/>
          </p:cNvSpPr>
          <p:nvPr>
            <p:ph type="body" sz="quarter" idx="15" hasCustomPrompt="1"/>
          </p:nvPr>
        </p:nvSpPr>
        <p:spPr>
          <a:xfrm>
            <a:off x="6686753"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33" name="テキスト プレースホルダー 12"/>
          <p:cNvSpPr>
            <a:spLocks noGrp="1"/>
          </p:cNvSpPr>
          <p:nvPr>
            <p:ph type="body" sz="quarter" idx="16" hasCustomPrompt="1"/>
          </p:nvPr>
        </p:nvSpPr>
        <p:spPr>
          <a:xfrm>
            <a:off x="6686753"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34" name="正方形/長方形 33"/>
          <p:cNvSpPr/>
          <p:nvPr userDrawn="1"/>
        </p:nvSpPr>
        <p:spPr>
          <a:xfrm>
            <a:off x="8230050" y="5332253"/>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4"/>
          <p:cNvSpPr/>
          <p:nvPr userDrawn="1"/>
        </p:nvSpPr>
        <p:spPr>
          <a:xfrm>
            <a:off x="8575742" y="3174870"/>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図プレースホルダー 25"/>
          <p:cNvSpPr>
            <a:spLocks noGrp="1"/>
          </p:cNvSpPr>
          <p:nvPr>
            <p:ph type="pic" sz="quarter" idx="17" hasCustomPrompt="1"/>
          </p:nvPr>
        </p:nvSpPr>
        <p:spPr>
          <a:xfrm>
            <a:off x="8828999"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
        <p:nvSpPr>
          <p:cNvPr id="46" name="テキスト プレースホルダー 12"/>
          <p:cNvSpPr>
            <a:spLocks noGrp="1"/>
          </p:cNvSpPr>
          <p:nvPr>
            <p:ph type="body" sz="quarter" idx="18" hasCustomPrompt="1"/>
          </p:nvPr>
        </p:nvSpPr>
        <p:spPr>
          <a:xfrm>
            <a:off x="11829472" y="5556408"/>
            <a:ext cx="4914493" cy="2479915"/>
          </a:xfrm>
        </p:spPr>
        <p:txBody>
          <a:bodyPr>
            <a:normAutofit/>
          </a:bodyPr>
          <a:lstStyle>
            <a:lvl1pPr algn="ctr">
              <a:defRPr sz="2000" baseline="0"/>
            </a:lvl1pPr>
          </a:lstStyle>
          <a:p>
            <a:pPr lvl="0"/>
            <a:r>
              <a:rPr kumimoji="1" lang="en-US" altLang="ja-JP" dirty="0"/>
              <a:t>Text goes here</a:t>
            </a:r>
            <a:endParaRPr kumimoji="1" lang="ja-JP" altLang="en-US" dirty="0"/>
          </a:p>
        </p:txBody>
      </p:sp>
      <p:sp>
        <p:nvSpPr>
          <p:cNvPr id="47" name="テキスト プレースホルダー 12"/>
          <p:cNvSpPr>
            <a:spLocks noGrp="1"/>
          </p:cNvSpPr>
          <p:nvPr>
            <p:ph type="body" sz="quarter" idx="19" hasCustomPrompt="1"/>
          </p:nvPr>
        </p:nvSpPr>
        <p:spPr>
          <a:xfrm>
            <a:off x="11829472" y="4567087"/>
            <a:ext cx="4914493" cy="747032"/>
          </a:xfrm>
        </p:spPr>
        <p:txBody>
          <a:bodyPr anchor="ctr">
            <a:noAutofit/>
          </a:bodyPr>
          <a:lstStyle>
            <a:lvl1pPr algn="ct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Word</a:t>
            </a:r>
            <a:endParaRPr kumimoji="1" lang="ja-JP" altLang="en-US" dirty="0"/>
          </a:p>
        </p:txBody>
      </p:sp>
      <p:sp>
        <p:nvSpPr>
          <p:cNvPr id="48" name="正方形/長方形 47"/>
          <p:cNvSpPr/>
          <p:nvPr userDrawn="1"/>
        </p:nvSpPr>
        <p:spPr>
          <a:xfrm>
            <a:off x="13372769" y="5332253"/>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p:cNvSpPr/>
          <p:nvPr userDrawn="1"/>
        </p:nvSpPr>
        <p:spPr>
          <a:xfrm>
            <a:off x="13718461" y="3174870"/>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図プレースホルダー 25"/>
          <p:cNvSpPr>
            <a:spLocks noGrp="1"/>
          </p:cNvSpPr>
          <p:nvPr>
            <p:ph type="pic" sz="quarter" idx="20" hasCustomPrompt="1"/>
          </p:nvPr>
        </p:nvSpPr>
        <p:spPr>
          <a:xfrm>
            <a:off x="13971718" y="3428942"/>
            <a:ext cx="630000" cy="630000"/>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41585512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screen Image &amp; 3 Icon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0"/>
            <a:ext cx="9144000" cy="1028541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1078372" y="349200"/>
            <a:ext cx="6987257" cy="1281600"/>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6" name="テキスト プレースホルダー 12"/>
          <p:cNvSpPr>
            <a:spLocks noGrp="1"/>
          </p:cNvSpPr>
          <p:nvPr>
            <p:ph type="body" sz="quarter" idx="15" hasCustomPrompt="1"/>
          </p:nvPr>
        </p:nvSpPr>
        <p:spPr>
          <a:xfrm>
            <a:off x="1932558" y="319625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1190666" y="262066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8" name="テキスト プレースホルダー 12"/>
          <p:cNvSpPr>
            <a:spLocks noGrp="1"/>
          </p:cNvSpPr>
          <p:nvPr>
            <p:ph type="body" sz="quarter" idx="17" hasCustomPrompt="1"/>
          </p:nvPr>
        </p:nvSpPr>
        <p:spPr>
          <a:xfrm>
            <a:off x="1932558" y="263624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2" name="テキスト プレースホルダー 12"/>
          <p:cNvSpPr>
            <a:spLocks noGrp="1"/>
          </p:cNvSpPr>
          <p:nvPr>
            <p:ph type="body" sz="quarter" idx="18" hasCustomPrompt="1"/>
          </p:nvPr>
        </p:nvSpPr>
        <p:spPr>
          <a:xfrm>
            <a:off x="1932558" y="5233988"/>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3" name="図プレースホルダー 25"/>
          <p:cNvSpPr>
            <a:spLocks noGrp="1"/>
          </p:cNvSpPr>
          <p:nvPr>
            <p:ph type="pic" sz="quarter" idx="19" hasCustomPrompt="1"/>
          </p:nvPr>
        </p:nvSpPr>
        <p:spPr>
          <a:xfrm>
            <a:off x="1190666" y="4658392"/>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4" name="テキスト プレースホルダー 12"/>
          <p:cNvSpPr>
            <a:spLocks noGrp="1"/>
          </p:cNvSpPr>
          <p:nvPr>
            <p:ph type="body" sz="quarter" idx="20" hasCustomPrompt="1"/>
          </p:nvPr>
        </p:nvSpPr>
        <p:spPr>
          <a:xfrm>
            <a:off x="1932558" y="4673975"/>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p:ph type="body" sz="quarter" idx="21" hasCustomPrompt="1"/>
          </p:nvPr>
        </p:nvSpPr>
        <p:spPr>
          <a:xfrm>
            <a:off x="1932557" y="7266664"/>
            <a:ext cx="6133071" cy="1383302"/>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16" name="図プレースホルダー 25"/>
          <p:cNvSpPr>
            <a:spLocks noGrp="1"/>
          </p:cNvSpPr>
          <p:nvPr>
            <p:ph type="pic" sz="quarter" idx="22" hasCustomPrompt="1"/>
          </p:nvPr>
        </p:nvSpPr>
        <p:spPr>
          <a:xfrm>
            <a:off x="1190665" y="6691068"/>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17" name="テキスト プレースホルダー 12"/>
          <p:cNvSpPr>
            <a:spLocks noGrp="1"/>
          </p:cNvSpPr>
          <p:nvPr>
            <p:ph type="body" sz="quarter" idx="23" hasCustomPrompt="1"/>
          </p:nvPr>
        </p:nvSpPr>
        <p:spPr>
          <a:xfrm>
            <a:off x="1932557" y="6706651"/>
            <a:ext cx="6133072"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0440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9792000" y="8989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9144000" y="8341413"/>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9144000" y="9637413"/>
            <a:ext cx="648000" cy="648000"/>
          </a:xfrm>
          <a:solidFill>
            <a:schemeClr val="accent1">
              <a:alpha val="7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07549392"/>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screen Image &amp; 2 Headings, Texts">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p:spPr>
        <p:txBody>
          <a:bodyPr/>
          <a:lstStyle>
            <a:lvl1pPr>
              <a:defRPr baseline="0"/>
            </a:lvl1pPr>
          </a:lstStyle>
          <a:p>
            <a:r>
              <a:rPr kumimoji="1" lang="en-US" altLang="ja-JP" dirty="0"/>
              <a:t>Add a full screen image</a:t>
            </a:r>
            <a:endParaRPr kumimoji="1" lang="ja-JP" altLang="en-US" dirty="0"/>
          </a:p>
        </p:txBody>
      </p:sp>
      <p:sp>
        <p:nvSpPr>
          <p:cNvPr id="4" name="テキスト プレースホルダー 5"/>
          <p:cNvSpPr>
            <a:spLocks noGrp="1"/>
          </p:cNvSpPr>
          <p:nvPr>
            <p:ph type="body" sz="quarter" idx="11" hasCustomPrompt="1"/>
          </p:nvPr>
        </p:nvSpPr>
        <p:spPr>
          <a:xfrm>
            <a:off x="0" y="5543550"/>
            <a:ext cx="18288000" cy="4741863"/>
          </a:xfrm>
          <a:solidFill>
            <a:schemeClr val="accent1">
              <a:alpha val="70000"/>
            </a:schemeClr>
          </a:solidFill>
        </p:spPr>
        <p:txBody>
          <a:bodyPr/>
          <a:lstStyle/>
          <a:p>
            <a:pPr lvl="0"/>
            <a:r>
              <a:rPr kumimoji="1" lang="en-US" altLang="ja-JP" dirty="0"/>
              <a:t> </a:t>
            </a:r>
            <a:endParaRPr kumimoji="1" lang="ja-JP" altLang="en-US" dirty="0"/>
          </a:p>
        </p:txBody>
      </p:sp>
      <p:sp>
        <p:nvSpPr>
          <p:cNvPr id="5" name="テキスト プレースホルダー 12"/>
          <p:cNvSpPr>
            <a:spLocks noGrp="1"/>
          </p:cNvSpPr>
          <p:nvPr>
            <p:ph type="body" sz="quarter" idx="14" hasCustomPrompt="1"/>
          </p:nvPr>
        </p:nvSpPr>
        <p:spPr>
          <a:xfrm>
            <a:off x="648000" y="6191550"/>
            <a:ext cx="7995938" cy="3328987"/>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24" hasCustomPrompt="1"/>
          </p:nvPr>
        </p:nvSpPr>
        <p:spPr>
          <a:xfrm>
            <a:off x="129600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19" name="テキスト プレースホルダー 5"/>
          <p:cNvSpPr>
            <a:spLocks noGrp="1"/>
          </p:cNvSpPr>
          <p:nvPr>
            <p:ph type="body" sz="quarter" idx="25" hasCustomPrompt="1"/>
          </p:nvPr>
        </p:nvSpPr>
        <p:spPr>
          <a:xfrm>
            <a:off x="648000" y="4247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0" name="テキスト プレースホルダー 5"/>
          <p:cNvSpPr>
            <a:spLocks noGrp="1"/>
          </p:cNvSpPr>
          <p:nvPr>
            <p:ph type="body" sz="quarter" idx="26" hasCustomPrompt="1"/>
          </p:nvPr>
        </p:nvSpPr>
        <p:spPr>
          <a:xfrm>
            <a:off x="0" y="3599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1" name="テキスト プレースホルダー 5"/>
          <p:cNvSpPr>
            <a:spLocks noGrp="1"/>
          </p:cNvSpPr>
          <p:nvPr>
            <p:ph type="body" sz="quarter" idx="27" hasCustomPrompt="1"/>
          </p:nvPr>
        </p:nvSpPr>
        <p:spPr>
          <a:xfrm>
            <a:off x="0" y="4895550"/>
            <a:ext cx="648000" cy="648000"/>
          </a:xfrm>
          <a:solidFill>
            <a:schemeClr val="accent1">
              <a:alpha val="70000"/>
            </a:schemeClr>
          </a:solidFill>
        </p:spPr>
        <p:txBody>
          <a:bodyPr/>
          <a:lstStyle/>
          <a:p>
            <a:pPr lvl="0"/>
            <a:r>
              <a:rPr kumimoji="1" lang="en-US" altLang="ja-JP" dirty="0"/>
              <a:t> </a:t>
            </a:r>
            <a:endParaRPr kumimoji="1" lang="ja-JP" altLang="en-US" dirty="0"/>
          </a:p>
        </p:txBody>
      </p:sp>
      <p:sp>
        <p:nvSpPr>
          <p:cNvPr id="22" name="テキスト プレースホルダー 12"/>
          <p:cNvSpPr>
            <a:spLocks noGrp="1"/>
          </p:cNvSpPr>
          <p:nvPr>
            <p:ph type="body" sz="quarter" idx="15" hasCustomPrompt="1"/>
          </p:nvPr>
        </p:nvSpPr>
        <p:spPr>
          <a:xfrm>
            <a:off x="9144000" y="6751563"/>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3" name="テキスト プレースホルダー 12"/>
          <p:cNvSpPr>
            <a:spLocks noGrp="1"/>
          </p:cNvSpPr>
          <p:nvPr>
            <p:ph type="body" sz="quarter" idx="17" hasCustomPrompt="1"/>
          </p:nvPr>
        </p:nvSpPr>
        <p:spPr>
          <a:xfrm>
            <a:off x="9144000" y="6191550"/>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4" name="テキスト プレースホルダー 12"/>
          <p:cNvSpPr>
            <a:spLocks noGrp="1"/>
          </p:cNvSpPr>
          <p:nvPr>
            <p:ph type="body" sz="quarter" idx="28" hasCustomPrompt="1"/>
          </p:nvPr>
        </p:nvSpPr>
        <p:spPr>
          <a:xfrm>
            <a:off x="9144000" y="8480350"/>
            <a:ext cx="7972425" cy="1040187"/>
          </a:xfrm>
        </p:spPr>
        <p:txBody>
          <a:bodyPr>
            <a:normAutofit/>
          </a:bodyPr>
          <a:lstStyle>
            <a:lvl1pPr marL="0" indent="0" algn="l">
              <a:spcBef>
                <a:spcPts val="1200"/>
              </a:spcBef>
              <a:buFont typeface="Wingdings" panose="05000000000000000000" pitchFamily="2" charset="2"/>
              <a:buNone/>
              <a:defRPr sz="2000" baseline="0">
                <a:solidFill>
                  <a:schemeClr val="bg1"/>
                </a:solidFill>
              </a:defRPr>
            </a:lvl1pPr>
          </a:lstStyle>
          <a:p>
            <a:pPr lvl="0"/>
            <a:r>
              <a:rPr kumimoji="1" lang="en-US" altLang="ja-JP" dirty="0"/>
              <a:t>Text goes here</a:t>
            </a:r>
            <a:endParaRPr kumimoji="1" lang="ja-JP" altLang="en-US" dirty="0"/>
          </a:p>
        </p:txBody>
      </p:sp>
      <p:sp>
        <p:nvSpPr>
          <p:cNvPr id="25" name="テキスト プレースホルダー 12"/>
          <p:cNvSpPr>
            <a:spLocks noGrp="1"/>
          </p:cNvSpPr>
          <p:nvPr>
            <p:ph type="body" sz="quarter" idx="29" hasCustomPrompt="1"/>
          </p:nvPr>
        </p:nvSpPr>
        <p:spPr>
          <a:xfrm>
            <a:off x="9144000" y="7920337"/>
            <a:ext cx="7972426" cy="614417"/>
          </a:xfrm>
        </p:spPr>
        <p:txBody>
          <a:bodyPr anchor="ctr">
            <a:noAutofit/>
          </a:bodyPr>
          <a:lstStyle>
            <a:lvl1pPr algn="l">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126866715"/>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ullscreen Image &amp; Text">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0"/>
            <a:ext cx="18288000" cy="10285413"/>
          </a:xfrm>
          <a:solidFill>
            <a:schemeClr val="accent1">
              <a:lumMod val="20000"/>
              <a:lumOff val="80000"/>
            </a:schemeClr>
          </a:solidFill>
        </p:spPr>
        <p:txBody>
          <a:bodyPr/>
          <a:lstStyle>
            <a:lvl1pPr>
              <a:defRPr baseline="0"/>
            </a:lvl1pPr>
          </a:lstStyle>
          <a:p>
            <a:r>
              <a:rPr kumimoji="1" lang="en-US" altLang="ja-JP" dirty="0"/>
              <a:t>Add a full screen image</a:t>
            </a:r>
            <a:endParaRPr kumimoji="1" lang="ja-JP" altLang="en-US" dirty="0"/>
          </a:p>
        </p:txBody>
      </p:sp>
      <p:sp>
        <p:nvSpPr>
          <p:cNvPr id="13" name="テキスト プレースホルダー 12"/>
          <p:cNvSpPr>
            <a:spLocks noGrp="1"/>
          </p:cNvSpPr>
          <p:nvPr>
            <p:ph type="body" sz="quarter" idx="14" hasCustomPrompt="1"/>
          </p:nvPr>
        </p:nvSpPr>
        <p:spPr>
          <a:xfrm>
            <a:off x="831206" y="757239"/>
            <a:ext cx="16625588" cy="2786062"/>
          </a:xfrm>
        </p:spPr>
        <p:txBody>
          <a:bodyPr anchor="ctr">
            <a:noAutofit/>
          </a:bodyPr>
          <a:lstStyle>
            <a:lvl1pPr algn="ctr">
              <a:lnSpc>
                <a:spcPct val="100000"/>
              </a:lnSpc>
              <a:spcBef>
                <a:spcPts val="0"/>
              </a:spcBef>
              <a:defRPr sz="5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0921688"/>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Simple">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5840438" y="4394881"/>
            <a:ext cx="6607123" cy="747032"/>
          </a:xfrm>
        </p:spPr>
        <p:txBody>
          <a:bodyPr anchor="t">
            <a:noAutofit/>
          </a:bodyPr>
          <a:lstStyle>
            <a:lvl1pPr algn="ctr">
              <a:lnSpc>
                <a:spcPct val="100000"/>
              </a:lnSpc>
              <a:spcBef>
                <a:spcPts val="0"/>
              </a:spcBef>
              <a:defRPr sz="36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5840438" y="5141912"/>
            <a:ext cx="6607123" cy="2012497"/>
          </a:xfrm>
        </p:spPr>
        <p:txBody>
          <a:bodyPr anchor="t">
            <a:normAutofit/>
          </a:bodyPr>
          <a:lstStyle>
            <a:lvl1pPr algn="ctr">
              <a:spcBef>
                <a:spcPts val="0"/>
              </a:spcBef>
              <a:defRPr sz="2000" baseline="0">
                <a:solidFill>
                  <a:schemeClr val="bg1"/>
                </a:solidFill>
              </a:defRPr>
            </a:lvl1pPr>
          </a:lstStyle>
          <a:p>
            <a:pPr lvl="0"/>
            <a:r>
              <a:rPr kumimoji="1" lang="en-US" altLang="ja-JP" dirty="0"/>
              <a:t>Text goes here</a:t>
            </a:r>
            <a:endParaRPr kumimoji="1" lang="ja-JP" altLang="en-US" dirty="0"/>
          </a:p>
        </p:txBody>
      </p:sp>
      <p:sp>
        <p:nvSpPr>
          <p:cNvPr id="8" name="図プレースホルダー 25"/>
          <p:cNvSpPr>
            <a:spLocks noGrp="1"/>
          </p:cNvSpPr>
          <p:nvPr>
            <p:ph type="pic" sz="quarter" idx="14" hasCustomPrompt="1"/>
          </p:nvPr>
        </p:nvSpPr>
        <p:spPr>
          <a:xfrm>
            <a:off x="8524377" y="2908981"/>
            <a:ext cx="1239243" cy="1239243"/>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3364862950"/>
      </p:ext>
    </p:extLst>
  </p:cSld>
  <p:clrMapOvr>
    <a:masterClrMapping/>
  </p:clrMapOvr>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eading &amp; Text">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547257" y="1582057"/>
            <a:ext cx="13193486" cy="3198132"/>
          </a:xfrm>
        </p:spPr>
        <p:txBody>
          <a:bodyPr anchor="b">
            <a:noAutofit/>
          </a:bodyPr>
          <a:lstStyle>
            <a:lvl1pPr algn="ctr">
              <a:lnSpc>
                <a:spcPct val="100000"/>
              </a:lnSpc>
              <a:spcBef>
                <a:spcPts val="0"/>
              </a:spcBef>
              <a:defRPr sz="60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15" name="テキスト プレースホルダー 12"/>
          <p:cNvSpPr>
            <a:spLocks noGrp="1"/>
          </p:cNvSpPr>
          <p:nvPr userDrawn="1">
            <p:ph type="body" sz="quarter" idx="12" hasCustomPrompt="1"/>
          </p:nvPr>
        </p:nvSpPr>
        <p:spPr>
          <a:xfrm>
            <a:off x="9286020" y="5141913"/>
            <a:ext cx="7347351" cy="4581526"/>
          </a:xfrm>
        </p:spPr>
        <p:txBody>
          <a:bodyPr anchor="t">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2" name="正方形/長方形 1"/>
          <p:cNvSpPr/>
          <p:nvPr userDrawn="1"/>
        </p:nvSpPr>
        <p:spPr>
          <a:xfrm>
            <a:off x="8496000" y="5299325"/>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7848000" y="5985049"/>
            <a:ext cx="648000" cy="64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27556531"/>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accent1"/>
        </a:solidFill>
        <a:effectLst/>
      </p:bgPr>
    </p:bg>
    <p:spTree>
      <p:nvGrpSpPr>
        <p:cNvPr id="1" name=""/>
        <p:cNvGrpSpPr/>
        <p:nvPr/>
      </p:nvGrpSpPr>
      <p:grpSpPr>
        <a:xfrm>
          <a:off x="0" y="0"/>
          <a:ext cx="0" cy="0"/>
          <a:chOff x="0" y="0"/>
          <a:chExt cx="0" cy="0"/>
        </a:xfrm>
      </p:grpSpPr>
      <p:sp>
        <p:nvSpPr>
          <p:cNvPr id="12" name="テキスト プレースホルダー 12"/>
          <p:cNvSpPr>
            <a:spLocks noGrp="1"/>
          </p:cNvSpPr>
          <p:nvPr userDrawn="1">
            <p:ph type="body" sz="quarter" idx="13" hasCustomPrompt="1"/>
          </p:nvPr>
        </p:nvSpPr>
        <p:spPr>
          <a:xfrm>
            <a:off x="2332434" y="3274899"/>
            <a:ext cx="13623132" cy="3735614"/>
          </a:xfrm>
        </p:spPr>
        <p:txBody>
          <a:bodyPr anchor="ctr">
            <a:noAutofit/>
          </a:bodyPr>
          <a:lstStyle>
            <a:lvl1pPr algn="ctr">
              <a:lnSpc>
                <a:spcPct val="100000"/>
              </a:lnSpc>
              <a:spcBef>
                <a:spcPts val="0"/>
              </a:spcBef>
              <a:defRPr sz="4000" baseline="0">
                <a:solidFill>
                  <a:schemeClr val="bg1"/>
                </a:solidFill>
                <a:latin typeface="+mn-lt"/>
              </a:defRPr>
            </a:lvl1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005886793"/>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chemeClr val="accent1"/>
        </a:solidFill>
        <a:effectLst/>
      </p:bgPr>
    </p:bg>
    <p:spTree>
      <p:nvGrpSpPr>
        <p:cNvPr id="1" name=""/>
        <p:cNvGrpSpPr/>
        <p:nvPr/>
      </p:nvGrpSpPr>
      <p:grpSpPr>
        <a:xfrm>
          <a:off x="0" y="0"/>
          <a:ext cx="0" cy="0"/>
          <a:chOff x="0" y="0"/>
          <a:chExt cx="0" cy="0"/>
        </a:xfrm>
      </p:grpSpPr>
      <p:sp>
        <p:nvSpPr>
          <p:cNvPr id="3" name="図プレースホルダー 6"/>
          <p:cNvSpPr>
            <a:spLocks noGrp="1"/>
          </p:cNvSpPr>
          <p:nvPr>
            <p:ph type="pic" sz="quarter" idx="12" hasCustomPrompt="1"/>
          </p:nvPr>
        </p:nvSpPr>
        <p:spPr>
          <a:xfrm>
            <a:off x="3300413" y="2655321"/>
            <a:ext cx="4973183" cy="4973183"/>
          </a:xfrm>
          <a:solidFill>
            <a:schemeClr val="bg1"/>
          </a:solidFill>
          <a:ln w="57150">
            <a:solidFill>
              <a:schemeClr val="bg1"/>
            </a:solidFill>
          </a:ln>
          <a:effectLst>
            <a:outerShdw sx="102000" sy="102000" algn="ctr" rotWithShape="0">
              <a:prstClr val="black">
                <a:alpha val="15000"/>
              </a:prstClr>
            </a:outerShdw>
          </a:effectLst>
        </p:spPr>
        <p:txBody>
          <a:bodyPr>
            <a:normAutofit/>
          </a:bodyPr>
          <a:lstStyle>
            <a:lvl1pPr>
              <a:defRPr sz="2000" baseline="0"/>
            </a:lvl1pPr>
          </a:lstStyle>
          <a:p>
            <a:r>
              <a:rPr kumimoji="1" lang="en-US" altLang="ja-JP" dirty="0"/>
              <a:t>Insert an image</a:t>
            </a:r>
            <a:endParaRPr kumimoji="1" lang="ja-JP" altLang="en-US" dirty="0"/>
          </a:p>
        </p:txBody>
      </p:sp>
      <p:sp>
        <p:nvSpPr>
          <p:cNvPr id="4" name="テキスト プレースホルダー 12"/>
          <p:cNvSpPr>
            <a:spLocks noGrp="1"/>
          </p:cNvSpPr>
          <p:nvPr>
            <p:ph type="body" sz="quarter" idx="13" hasCustomPrompt="1"/>
          </p:nvPr>
        </p:nvSpPr>
        <p:spPr>
          <a:xfrm>
            <a:off x="8572499" y="2655321"/>
            <a:ext cx="7339693" cy="779689"/>
          </a:xfrm>
        </p:spPr>
        <p:txBody>
          <a:bodyPr anchor="b">
            <a:noAutofit/>
          </a:bodyPr>
          <a:lstStyle>
            <a:lvl1pPr algn="l">
              <a:lnSpc>
                <a:spcPct val="100000"/>
              </a:lnSpc>
              <a:spcBef>
                <a:spcPts val="0"/>
              </a:spcBef>
              <a:defRPr sz="4400" baseline="0">
                <a:solidFill>
                  <a:schemeClr val="bg1"/>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5" name="テキスト プレースホルダー 12"/>
          <p:cNvSpPr>
            <a:spLocks noGrp="1"/>
          </p:cNvSpPr>
          <p:nvPr>
            <p:ph type="body" sz="quarter" idx="14" hasCustomPrompt="1"/>
          </p:nvPr>
        </p:nvSpPr>
        <p:spPr>
          <a:xfrm>
            <a:off x="9519048" y="3754891"/>
            <a:ext cx="6400802" cy="987425"/>
          </a:xfrm>
        </p:spPr>
        <p:txBody>
          <a:bodyPr anchor="ctr">
            <a:normAutofit/>
          </a:bodyPr>
          <a:lstStyle>
            <a:lvl1pPr algn="l">
              <a:spcBef>
                <a:spcPts val="1200"/>
              </a:spcBef>
              <a:defRPr sz="2000" baseline="0">
                <a:solidFill>
                  <a:schemeClr val="bg1"/>
                </a:solidFill>
              </a:defRPr>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5" hasCustomPrompt="1"/>
          </p:nvPr>
        </p:nvSpPr>
        <p:spPr>
          <a:xfrm>
            <a:off x="8572499" y="5686425"/>
            <a:ext cx="7347351" cy="1942079"/>
          </a:xfrm>
        </p:spPr>
        <p:txBody>
          <a:bodyPr anchor="b">
            <a:normAutofit/>
          </a:bodyPr>
          <a:lstStyle>
            <a:lvl1pPr marL="342900" indent="-342900" algn="l">
              <a:spcBef>
                <a:spcPts val="0"/>
              </a:spcBef>
              <a:buFont typeface="Wingdings" panose="05000000000000000000" pitchFamily="2" charset="2"/>
              <a:buChar char="n"/>
              <a:defRPr sz="2000" baseline="0">
                <a:solidFill>
                  <a:schemeClr val="bg1"/>
                </a:solidFill>
              </a:defRPr>
            </a:lvl1pPr>
          </a:lstStyle>
          <a:p>
            <a:pPr lvl="0"/>
            <a:r>
              <a:rPr kumimoji="1" lang="en-US" altLang="ja-JP" dirty="0"/>
              <a:t>Text goes here</a:t>
            </a:r>
            <a:endParaRPr kumimoji="1" lang="ja-JP" altLang="en-US" dirty="0"/>
          </a:p>
        </p:txBody>
      </p:sp>
      <p:sp>
        <p:nvSpPr>
          <p:cNvPr id="7" name="図プレースホルダー 25"/>
          <p:cNvSpPr>
            <a:spLocks noGrp="1"/>
          </p:cNvSpPr>
          <p:nvPr>
            <p:ph type="pic" sz="quarter" idx="16" hasCustomPrompt="1"/>
          </p:nvPr>
        </p:nvSpPr>
        <p:spPr>
          <a:xfrm>
            <a:off x="8572499" y="3819186"/>
            <a:ext cx="858836" cy="858836"/>
          </a:xfrm>
        </p:spPr>
        <p:txBody>
          <a:bodyPr>
            <a:normAutofit/>
          </a:bodyPr>
          <a:lstStyle>
            <a:lvl1pPr algn="ct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013489099"/>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mage &amp; 4 Options">
    <p:spTree>
      <p:nvGrpSpPr>
        <p:cNvPr id="1" name=""/>
        <p:cNvGrpSpPr/>
        <p:nvPr/>
      </p:nvGrpSpPr>
      <p:grpSpPr>
        <a:xfrm>
          <a:off x="0" y="0"/>
          <a:ext cx="0" cy="0"/>
          <a:chOff x="0" y="0"/>
          <a:chExt cx="0" cy="0"/>
        </a:xfrm>
      </p:grpSpPr>
      <p:sp>
        <p:nvSpPr>
          <p:cNvPr id="27" name="図プレースホルダー 26"/>
          <p:cNvSpPr>
            <a:spLocks noGrp="1"/>
          </p:cNvSpPr>
          <p:nvPr>
            <p:ph type="pic" sz="quarter" idx="32" hasCustomPrompt="1"/>
          </p:nvPr>
        </p:nvSpPr>
        <p:spPr>
          <a:xfrm>
            <a:off x="0" y="0"/>
            <a:ext cx="9144000" cy="10285413"/>
          </a:xfrm>
        </p:spPr>
        <p:txBody>
          <a:bodyPr/>
          <a:lstStyle>
            <a:lvl1pPr>
              <a:defRPr/>
            </a:lvl1pPr>
          </a:lstStyle>
          <a:p>
            <a:r>
              <a:rPr kumimoji="1" lang="en-US" altLang="ja-JP" dirty="0"/>
              <a:t>Insert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6" name="テキスト プレースホルダー 60"/>
          <p:cNvSpPr>
            <a:spLocks noGrp="1"/>
          </p:cNvSpPr>
          <p:nvPr>
            <p:ph type="body" sz="quarter" idx="25" hasCustomPrompt="1"/>
          </p:nvPr>
        </p:nvSpPr>
        <p:spPr>
          <a:xfrm>
            <a:off x="8583647" y="2478585"/>
            <a:ext cx="1137600" cy="1137600"/>
          </a:xfrm>
          <a:solidFill>
            <a:schemeClr val="accent1"/>
          </a:solidFill>
          <a:ln w="57150">
            <a:solidFill>
              <a:schemeClr val="bg1"/>
            </a:solidFill>
          </a:ln>
          <a:effectLst>
            <a:outerShdw sx="102000" sy="102000" algn="ctr" rotWithShape="0">
              <a:prstClr val="black">
                <a:alpha val="15000"/>
              </a:prstClr>
            </a:outerShdw>
          </a:effectLst>
        </p:spPr>
        <p:txBody>
          <a:bodyPr/>
          <a:lstStyle>
            <a:lvl1pPr>
              <a:defRPr>
                <a:solidFill>
                  <a:schemeClr val="bg1"/>
                </a:solidFill>
              </a:defRPr>
            </a:lvl1pPr>
          </a:lstStyle>
          <a:p>
            <a:pPr lvl="0"/>
            <a:r>
              <a:rPr kumimoji="1" lang="en-US" altLang="ja-JP" dirty="0"/>
              <a:t> </a:t>
            </a:r>
            <a:endParaRPr kumimoji="1" lang="ja-JP" altLang="en-US" dirty="0"/>
          </a:p>
        </p:txBody>
      </p:sp>
      <p:sp>
        <p:nvSpPr>
          <p:cNvPr id="18" name="テキスト プレースホルダー 12"/>
          <p:cNvSpPr>
            <a:spLocks noGrp="1"/>
          </p:cNvSpPr>
          <p:nvPr>
            <p:ph type="body" sz="quarter" idx="17" hasCustomPrompt="1"/>
          </p:nvPr>
        </p:nvSpPr>
        <p:spPr>
          <a:xfrm>
            <a:off x="9864171" y="298472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19" name="テキスト プレースホルダー 12"/>
          <p:cNvSpPr>
            <a:spLocks noGrp="1"/>
          </p:cNvSpPr>
          <p:nvPr>
            <p:ph type="body" sz="quarter" idx="18" hasCustomPrompt="1"/>
          </p:nvPr>
        </p:nvSpPr>
        <p:spPr>
          <a:xfrm>
            <a:off x="9864171" y="243019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1" name="テキスト プレースホルダー 60"/>
          <p:cNvSpPr>
            <a:spLocks noGrp="1"/>
          </p:cNvSpPr>
          <p:nvPr>
            <p:ph type="body" sz="quarter" idx="33" hasCustomPrompt="1"/>
          </p:nvPr>
        </p:nvSpPr>
        <p:spPr>
          <a:xfrm>
            <a:off x="8583647" y="4196976"/>
            <a:ext cx="1137600" cy="1137600"/>
          </a:xfrm>
          <a:solidFill>
            <a:schemeClr val="accent2"/>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32" name="テキスト プレースホルダー 12"/>
          <p:cNvSpPr>
            <a:spLocks noGrp="1"/>
          </p:cNvSpPr>
          <p:nvPr>
            <p:ph type="body" sz="quarter" idx="34" hasCustomPrompt="1"/>
          </p:nvPr>
        </p:nvSpPr>
        <p:spPr>
          <a:xfrm>
            <a:off x="9864171" y="4722200"/>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33" name="テキスト プレースホルダー 12"/>
          <p:cNvSpPr>
            <a:spLocks noGrp="1"/>
          </p:cNvSpPr>
          <p:nvPr>
            <p:ph type="body" sz="quarter" idx="35" hasCustomPrompt="1"/>
          </p:nvPr>
        </p:nvSpPr>
        <p:spPr>
          <a:xfrm>
            <a:off x="9864171" y="4167672"/>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0" name="テキスト プレースホルダー 60"/>
          <p:cNvSpPr>
            <a:spLocks noGrp="1"/>
          </p:cNvSpPr>
          <p:nvPr>
            <p:ph type="body" sz="quarter" idx="36" hasCustomPrompt="1"/>
          </p:nvPr>
        </p:nvSpPr>
        <p:spPr>
          <a:xfrm>
            <a:off x="8583647" y="5886324"/>
            <a:ext cx="1137600" cy="1137600"/>
          </a:xfrm>
          <a:solidFill>
            <a:schemeClr val="accent3"/>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1" name="テキスト プレースホルダー 12"/>
          <p:cNvSpPr>
            <a:spLocks noGrp="1"/>
          </p:cNvSpPr>
          <p:nvPr>
            <p:ph type="body" sz="quarter" idx="37" hasCustomPrompt="1"/>
          </p:nvPr>
        </p:nvSpPr>
        <p:spPr>
          <a:xfrm>
            <a:off x="9864171" y="6411548"/>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2" name="テキスト プレースホルダー 12"/>
          <p:cNvSpPr>
            <a:spLocks noGrp="1"/>
          </p:cNvSpPr>
          <p:nvPr>
            <p:ph type="body" sz="quarter" idx="38" hasCustomPrompt="1"/>
          </p:nvPr>
        </p:nvSpPr>
        <p:spPr>
          <a:xfrm>
            <a:off x="9864171" y="5857020"/>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テキスト プレースホルダー 60"/>
          <p:cNvSpPr>
            <a:spLocks noGrp="1"/>
          </p:cNvSpPr>
          <p:nvPr>
            <p:ph type="body" sz="quarter" idx="39" hasCustomPrompt="1"/>
          </p:nvPr>
        </p:nvSpPr>
        <p:spPr>
          <a:xfrm>
            <a:off x="8583647" y="7575672"/>
            <a:ext cx="1137600" cy="1137600"/>
          </a:xfrm>
          <a:solidFill>
            <a:schemeClr val="accent5"/>
          </a:solidFill>
          <a:ln w="57150">
            <a:solidFill>
              <a:schemeClr val="bg1"/>
            </a:solidFill>
          </a:ln>
          <a:effectLst>
            <a:outerShdw sx="102000" sy="102000" algn="ctr" rotWithShape="0">
              <a:prstClr val="black">
                <a:alpha val="15000"/>
              </a:prstClr>
            </a:outerShdw>
          </a:effectLst>
        </p:spPr>
        <p:txBody>
          <a:bodyPr/>
          <a:lstStyle/>
          <a:p>
            <a:pPr lvl="0"/>
            <a:r>
              <a:rPr kumimoji="1" lang="en-US" altLang="ja-JP" dirty="0"/>
              <a:t> </a:t>
            </a:r>
            <a:endParaRPr kumimoji="1" lang="ja-JP" altLang="en-US" dirty="0"/>
          </a:p>
        </p:txBody>
      </p:sp>
      <p:sp>
        <p:nvSpPr>
          <p:cNvPr id="44" name="テキスト プレースホルダー 12"/>
          <p:cNvSpPr>
            <a:spLocks noGrp="1"/>
          </p:cNvSpPr>
          <p:nvPr>
            <p:ph type="body" sz="quarter" idx="40" hasCustomPrompt="1"/>
          </p:nvPr>
        </p:nvSpPr>
        <p:spPr>
          <a:xfrm>
            <a:off x="9864171" y="8100896"/>
            <a:ext cx="7246697" cy="865983"/>
          </a:xfrm>
        </p:spPr>
        <p:txBody>
          <a:bodyPr>
            <a:normAutofit/>
          </a:bodyPr>
          <a:lstStyle>
            <a:lvl1pPr algn="l">
              <a:lnSpc>
                <a:spcPct val="130000"/>
              </a:lnSpc>
              <a:spcBef>
                <a:spcPts val="0"/>
              </a:spcBef>
              <a:defRPr sz="2000" baseline="0"/>
            </a:lvl1pPr>
          </a:lstStyle>
          <a:p>
            <a:pPr lvl="0"/>
            <a:r>
              <a:rPr kumimoji="1" lang="en-US" altLang="ja-JP" dirty="0"/>
              <a:t>Text goes here</a:t>
            </a:r>
          </a:p>
        </p:txBody>
      </p:sp>
      <p:sp>
        <p:nvSpPr>
          <p:cNvPr id="45" name="テキスト プレースホルダー 12"/>
          <p:cNvSpPr>
            <a:spLocks noGrp="1"/>
          </p:cNvSpPr>
          <p:nvPr>
            <p:ph type="body" sz="quarter" idx="41" hasCustomPrompt="1"/>
          </p:nvPr>
        </p:nvSpPr>
        <p:spPr>
          <a:xfrm>
            <a:off x="9864171" y="7546368"/>
            <a:ext cx="724669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6" name="テキスト プレースホルダー 12"/>
          <p:cNvSpPr>
            <a:spLocks noGrp="1"/>
          </p:cNvSpPr>
          <p:nvPr>
            <p:ph type="body" sz="quarter" idx="42" hasCustomPrompt="1"/>
          </p:nvPr>
        </p:nvSpPr>
        <p:spPr>
          <a:xfrm>
            <a:off x="8596315" y="2614394"/>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7" name="テキスト プレースホルダー 12"/>
          <p:cNvSpPr>
            <a:spLocks noGrp="1"/>
          </p:cNvSpPr>
          <p:nvPr>
            <p:ph type="body" sz="quarter" idx="43" hasCustomPrompt="1"/>
          </p:nvPr>
        </p:nvSpPr>
        <p:spPr>
          <a:xfrm>
            <a:off x="8596315" y="4332785"/>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48" name="テキスト プレースホルダー 12"/>
          <p:cNvSpPr>
            <a:spLocks noGrp="1"/>
          </p:cNvSpPr>
          <p:nvPr>
            <p:ph type="body" sz="quarter" idx="44" hasCustomPrompt="1"/>
          </p:nvPr>
        </p:nvSpPr>
        <p:spPr>
          <a:xfrm>
            <a:off x="8596315" y="6022133"/>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
        <p:nvSpPr>
          <p:cNvPr id="50" name="テキスト プレースホルダー 12"/>
          <p:cNvSpPr>
            <a:spLocks noGrp="1"/>
          </p:cNvSpPr>
          <p:nvPr>
            <p:ph type="body" sz="quarter" idx="45" hasCustomPrompt="1"/>
          </p:nvPr>
        </p:nvSpPr>
        <p:spPr>
          <a:xfrm>
            <a:off x="8596315" y="7711481"/>
            <a:ext cx="1112265" cy="865983"/>
          </a:xfrm>
        </p:spPr>
        <p:txBody>
          <a:bodyPr anchor="ctr">
            <a:noAutofit/>
          </a:bodyPr>
          <a:lstStyle>
            <a:lvl1pPr algn="ctr">
              <a:lnSpc>
                <a:spcPct val="100000"/>
              </a:lnSpc>
              <a:spcBef>
                <a:spcPts val="0"/>
              </a:spcBef>
              <a:defRPr sz="4000" baseline="0">
                <a:solidFill>
                  <a:schemeClr val="bg1"/>
                </a:solidFill>
              </a:defRPr>
            </a:lvl1pPr>
          </a:lstStyle>
          <a:p>
            <a:pPr lvl="0"/>
            <a:r>
              <a:rPr kumimoji="1" lang="en-US" altLang="ja-JP" dirty="0"/>
              <a:t>00</a:t>
            </a:r>
          </a:p>
        </p:txBody>
      </p:sp>
    </p:spTree>
    <p:extLst>
      <p:ext uri="{BB962C8B-B14F-4D97-AF65-F5344CB8AC3E}">
        <p14:creationId xmlns:p14="http://schemas.microsoft.com/office/powerpoint/2010/main" val="2899374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mp; 2 Headings,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25" name="図プレースホルダー 24"/>
          <p:cNvSpPr>
            <a:spLocks noGrp="1"/>
          </p:cNvSpPr>
          <p:nvPr>
            <p:ph type="pic" sz="quarter" idx="36" hasCustomPrompt="1"/>
          </p:nvPr>
        </p:nvSpPr>
        <p:spPr>
          <a:xfrm>
            <a:off x="0" y="0"/>
            <a:ext cx="11088000" cy="10285413"/>
          </a:xfrm>
          <a:custGeom>
            <a:avLst/>
            <a:gdLst>
              <a:gd name="connsiteX0" fmla="*/ 10440000 w 11088000"/>
              <a:gd name="connsiteY0" fmla="*/ 9637413 h 10285413"/>
              <a:gd name="connsiteX1" fmla="*/ 11088000 w 11088000"/>
              <a:gd name="connsiteY1" fmla="*/ 9637413 h 10285413"/>
              <a:gd name="connsiteX2" fmla="*/ 11088000 w 11088000"/>
              <a:gd name="connsiteY2" fmla="*/ 10285413 h 10285413"/>
              <a:gd name="connsiteX3" fmla="*/ 10440000 w 11088000"/>
              <a:gd name="connsiteY3" fmla="*/ 10285413 h 10285413"/>
              <a:gd name="connsiteX4" fmla="*/ 9792000 w 11088000"/>
              <a:gd name="connsiteY4" fmla="*/ 8989413 h 10285413"/>
              <a:gd name="connsiteX5" fmla="*/ 10440000 w 11088000"/>
              <a:gd name="connsiteY5" fmla="*/ 8989413 h 10285413"/>
              <a:gd name="connsiteX6" fmla="*/ 10440000 w 11088000"/>
              <a:gd name="connsiteY6" fmla="*/ 9637413 h 10285413"/>
              <a:gd name="connsiteX7" fmla="*/ 9792000 w 11088000"/>
              <a:gd name="connsiteY7" fmla="*/ 9637413 h 10285413"/>
              <a:gd name="connsiteX8" fmla="*/ 0 w 11088000"/>
              <a:gd name="connsiteY8" fmla="*/ 0 h 10285413"/>
              <a:gd name="connsiteX9" fmla="*/ 9144000 w 11088000"/>
              <a:gd name="connsiteY9" fmla="*/ 0 h 10285413"/>
              <a:gd name="connsiteX10" fmla="*/ 9144000 w 11088000"/>
              <a:gd name="connsiteY10" fmla="*/ 8341413 h 10285413"/>
              <a:gd name="connsiteX11" fmla="*/ 9791447 w 11088000"/>
              <a:gd name="connsiteY11" fmla="*/ 8341413 h 10285413"/>
              <a:gd name="connsiteX12" fmla="*/ 9791447 w 11088000"/>
              <a:gd name="connsiteY12" fmla="*/ 8989413 h 10285413"/>
              <a:gd name="connsiteX13" fmla="*/ 9144000 w 11088000"/>
              <a:gd name="connsiteY13" fmla="*/ 8989413 h 10285413"/>
              <a:gd name="connsiteX14" fmla="*/ 9144000 w 11088000"/>
              <a:gd name="connsiteY14" fmla="*/ 9637413 h 10285413"/>
              <a:gd name="connsiteX15" fmla="*/ 9792000 w 11088000"/>
              <a:gd name="connsiteY15" fmla="*/ 9637413 h 10285413"/>
              <a:gd name="connsiteX16" fmla="*/ 9792000 w 11088000"/>
              <a:gd name="connsiteY16" fmla="*/ 10285413 h 10285413"/>
              <a:gd name="connsiteX17" fmla="*/ 9144000 w 11088000"/>
              <a:gd name="connsiteY17" fmla="*/ 10285413 h 10285413"/>
              <a:gd name="connsiteX18" fmla="*/ 0 w 11088000"/>
              <a:gd name="connsiteY18" fmla="*/ 10285413 h 1028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88000" h="10285413">
                <a:moveTo>
                  <a:pt x="10440000" y="9637413"/>
                </a:moveTo>
                <a:lnTo>
                  <a:pt x="11088000" y="9637413"/>
                </a:lnTo>
                <a:lnTo>
                  <a:pt x="11088000" y="10285413"/>
                </a:lnTo>
                <a:lnTo>
                  <a:pt x="10440000" y="10285413"/>
                </a:lnTo>
                <a:close/>
                <a:moveTo>
                  <a:pt x="9792000" y="8989413"/>
                </a:moveTo>
                <a:lnTo>
                  <a:pt x="10440000" y="8989413"/>
                </a:lnTo>
                <a:lnTo>
                  <a:pt x="10440000" y="9637413"/>
                </a:lnTo>
                <a:lnTo>
                  <a:pt x="9792000" y="9637413"/>
                </a:lnTo>
                <a:close/>
                <a:moveTo>
                  <a:pt x="0" y="0"/>
                </a:moveTo>
                <a:lnTo>
                  <a:pt x="9144000" y="0"/>
                </a:lnTo>
                <a:lnTo>
                  <a:pt x="9144000" y="8341413"/>
                </a:lnTo>
                <a:lnTo>
                  <a:pt x="9791447" y="8341413"/>
                </a:lnTo>
                <a:lnTo>
                  <a:pt x="9791447" y="8989413"/>
                </a:lnTo>
                <a:lnTo>
                  <a:pt x="9144000" y="8989413"/>
                </a:lnTo>
                <a:lnTo>
                  <a:pt x="9144000" y="9637413"/>
                </a:lnTo>
                <a:lnTo>
                  <a:pt x="9792000" y="9637413"/>
                </a:lnTo>
                <a:lnTo>
                  <a:pt x="9792000" y="10285413"/>
                </a:lnTo>
                <a:lnTo>
                  <a:pt x="9144000" y="10285413"/>
                </a:lnTo>
                <a:lnTo>
                  <a:pt x="0" y="10285413"/>
                </a:lnTo>
                <a:close/>
              </a:path>
            </a:pathLst>
          </a:custGeom>
        </p:spPr>
        <p:txBody>
          <a:bodyPr wrap="square">
            <a:noAutofit/>
          </a:bodyPr>
          <a:lstStyle>
            <a:lvl1pPr>
              <a:defRPr/>
            </a:lvl1pPr>
          </a:lstStyle>
          <a:p>
            <a:r>
              <a:rPr kumimoji="1" lang="en-US" altLang="ja-JP" dirty="0"/>
              <a:t>Insert an image</a:t>
            </a:r>
            <a:endParaRPr kumimoji="1" lang="ja-JP" altLang="en-US" dirty="0"/>
          </a:p>
        </p:txBody>
      </p:sp>
      <p:sp>
        <p:nvSpPr>
          <p:cNvPr id="26" name="テキスト プレースホルダー 12"/>
          <p:cNvSpPr>
            <a:spLocks noGrp="1"/>
          </p:cNvSpPr>
          <p:nvPr>
            <p:ph type="body" sz="quarter" idx="12" hasCustomPrompt="1"/>
          </p:nvPr>
        </p:nvSpPr>
        <p:spPr>
          <a:xfrm>
            <a:off x="9467447" y="3294823"/>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28" name="テキスト プレースホルダー 12"/>
          <p:cNvSpPr>
            <a:spLocks noGrp="1"/>
          </p:cNvSpPr>
          <p:nvPr>
            <p:ph type="body" sz="quarter" idx="17" hasCustomPrompt="1"/>
          </p:nvPr>
        </p:nvSpPr>
        <p:spPr>
          <a:xfrm>
            <a:off x="9467447" y="2353628"/>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9" name="正方形/長方形 28"/>
          <p:cNvSpPr/>
          <p:nvPr userDrawn="1"/>
        </p:nvSpPr>
        <p:spPr>
          <a:xfrm>
            <a:off x="9572871" y="3070668"/>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12"/>
          <p:cNvSpPr>
            <a:spLocks noGrp="1"/>
          </p:cNvSpPr>
          <p:nvPr>
            <p:ph type="body" sz="quarter" idx="44" hasCustomPrompt="1"/>
          </p:nvPr>
        </p:nvSpPr>
        <p:spPr>
          <a:xfrm>
            <a:off x="9467447" y="6349412"/>
            <a:ext cx="8361787" cy="1716691"/>
          </a:xfrm>
        </p:spPr>
        <p:txBody>
          <a:bodyPr>
            <a:normAutofit/>
          </a:bodyPr>
          <a:lstStyle>
            <a:lvl1pPr marL="342900" indent="-342900" algn="l">
              <a:spcBef>
                <a:spcPts val="0"/>
              </a:spcBef>
              <a:buFont typeface="Wingdings" panose="05000000000000000000" pitchFamily="2" charset="2"/>
              <a:buChar char="n"/>
              <a:defRPr sz="2000" baseline="0"/>
            </a:lvl1pPr>
          </a:lstStyle>
          <a:p>
            <a:pPr lvl="0"/>
            <a:r>
              <a:rPr kumimoji="1" lang="en-US" altLang="ja-JP" dirty="0"/>
              <a:t>Text goes here</a:t>
            </a:r>
            <a:endParaRPr kumimoji="1" lang="ja-JP" altLang="en-US" dirty="0"/>
          </a:p>
        </p:txBody>
      </p:sp>
      <p:sp>
        <p:nvSpPr>
          <p:cNvPr id="34" name="テキスト プレースホルダー 12"/>
          <p:cNvSpPr>
            <a:spLocks noGrp="1"/>
          </p:cNvSpPr>
          <p:nvPr>
            <p:ph type="body" sz="quarter" idx="45" hasCustomPrompt="1"/>
          </p:nvPr>
        </p:nvSpPr>
        <p:spPr>
          <a:xfrm>
            <a:off x="9467447" y="5408217"/>
            <a:ext cx="8361787" cy="747032"/>
          </a:xfrm>
        </p:spPr>
        <p:txBody>
          <a:bodyPr anchor="ctr">
            <a:noAutofit/>
          </a:bodyPr>
          <a:lstStyle>
            <a:lvl1pPr algn="l">
              <a:lnSpc>
                <a:spcPct val="100000"/>
              </a:lnSpc>
              <a:spcBef>
                <a:spcPts val="0"/>
              </a:spcBef>
              <a:defRPr sz="28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5" name="正方形/長方形 34"/>
          <p:cNvSpPr/>
          <p:nvPr userDrawn="1"/>
        </p:nvSpPr>
        <p:spPr>
          <a:xfrm>
            <a:off x="9572871" y="6125257"/>
            <a:ext cx="1827899" cy="72008"/>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889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Icons, Headings &amp; Tex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テキスト プレースホルダー 12"/>
          <p:cNvSpPr>
            <a:spLocks noGrp="1"/>
          </p:cNvSpPr>
          <p:nvPr>
            <p:ph type="body" sz="quarter" idx="12" hasCustomPrompt="1"/>
          </p:nvPr>
        </p:nvSpPr>
        <p:spPr>
          <a:xfrm>
            <a:off x="2208260"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6" name="テキスト プレースホルダー 12"/>
          <p:cNvSpPr>
            <a:spLocks noGrp="1"/>
          </p:cNvSpPr>
          <p:nvPr>
            <p:ph type="body" sz="quarter" idx="13" hasCustomPrompt="1"/>
          </p:nvPr>
        </p:nvSpPr>
        <p:spPr>
          <a:xfrm>
            <a:off x="2208260"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7" name="正方形/長方形 6"/>
          <p:cNvSpPr/>
          <p:nvPr userDrawn="1"/>
        </p:nvSpPr>
        <p:spPr>
          <a:xfrm>
            <a:off x="2319211" y="3173861"/>
            <a:ext cx="1827899"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
          <p:cNvSpPr/>
          <p:nvPr userDrawn="1"/>
        </p:nvSpPr>
        <p:spPr>
          <a:xfrm>
            <a:off x="887843" y="2604788"/>
            <a:ext cx="1136515" cy="1138145"/>
          </a:xfrm>
          <a:prstGeom prst="rect">
            <a:avLst/>
          </a:prstGeom>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25"/>
          <p:cNvSpPr>
            <a:spLocks noGrp="1"/>
          </p:cNvSpPr>
          <p:nvPr>
            <p:ph type="pic" sz="quarter" idx="14" hasCustomPrompt="1"/>
          </p:nvPr>
        </p:nvSpPr>
        <p:spPr>
          <a:xfrm>
            <a:off x="1141100"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0" name="テキスト プレースホルダー 12"/>
          <p:cNvSpPr>
            <a:spLocks noGrp="1"/>
          </p:cNvSpPr>
          <p:nvPr>
            <p:ph type="body" sz="quarter" idx="15" hasCustomPrompt="1"/>
          </p:nvPr>
        </p:nvSpPr>
        <p:spPr>
          <a:xfrm>
            <a:off x="10888281" y="3398016"/>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16" hasCustomPrompt="1"/>
          </p:nvPr>
        </p:nvSpPr>
        <p:spPr>
          <a:xfrm>
            <a:off x="10888281" y="2408695"/>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22" name="正方形/長方形 21"/>
          <p:cNvSpPr/>
          <p:nvPr userDrawn="1"/>
        </p:nvSpPr>
        <p:spPr>
          <a:xfrm>
            <a:off x="10999232" y="317386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4"/>
          <p:cNvSpPr/>
          <p:nvPr userDrawn="1"/>
        </p:nvSpPr>
        <p:spPr>
          <a:xfrm>
            <a:off x="9567864" y="2604788"/>
            <a:ext cx="1136515" cy="1138145"/>
          </a:xfrm>
          <a:prstGeom prst="rect">
            <a:avLst/>
          </a:prstGeom>
          <a:solidFill>
            <a:schemeClr val="accent2"/>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25"/>
          <p:cNvSpPr>
            <a:spLocks noGrp="1"/>
          </p:cNvSpPr>
          <p:nvPr>
            <p:ph type="pic" sz="quarter" idx="17" hasCustomPrompt="1"/>
          </p:nvPr>
        </p:nvSpPr>
        <p:spPr>
          <a:xfrm>
            <a:off x="9821121" y="2858860"/>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25" name="テキスト プレースホルダー 12"/>
          <p:cNvSpPr>
            <a:spLocks noGrp="1"/>
          </p:cNvSpPr>
          <p:nvPr>
            <p:ph type="body" sz="quarter" idx="18" hasCustomPrompt="1"/>
          </p:nvPr>
        </p:nvSpPr>
        <p:spPr>
          <a:xfrm>
            <a:off x="2208260"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37" name="テキスト プレースホルダー 12"/>
          <p:cNvSpPr>
            <a:spLocks noGrp="1"/>
          </p:cNvSpPr>
          <p:nvPr>
            <p:ph type="body" sz="quarter" idx="19" hasCustomPrompt="1"/>
          </p:nvPr>
        </p:nvSpPr>
        <p:spPr>
          <a:xfrm>
            <a:off x="2208260"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38" name="正方形/長方形 37"/>
          <p:cNvSpPr/>
          <p:nvPr userDrawn="1"/>
        </p:nvSpPr>
        <p:spPr>
          <a:xfrm>
            <a:off x="2319211" y="6538782"/>
            <a:ext cx="1827899"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4"/>
          <p:cNvSpPr/>
          <p:nvPr userDrawn="1"/>
        </p:nvSpPr>
        <p:spPr>
          <a:xfrm>
            <a:off x="887843" y="5969709"/>
            <a:ext cx="1136515" cy="1138145"/>
          </a:xfrm>
          <a:prstGeom prst="rect">
            <a:avLst/>
          </a:prstGeom>
          <a:solidFill>
            <a:schemeClr val="accent3"/>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図プレースホルダー 25"/>
          <p:cNvSpPr>
            <a:spLocks noGrp="1"/>
          </p:cNvSpPr>
          <p:nvPr>
            <p:ph type="pic" sz="quarter" idx="20" hasCustomPrompt="1"/>
          </p:nvPr>
        </p:nvSpPr>
        <p:spPr>
          <a:xfrm>
            <a:off x="1141100"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
        <p:nvSpPr>
          <p:cNvPr id="41" name="テキスト プレースホルダー 12"/>
          <p:cNvSpPr>
            <a:spLocks noGrp="1"/>
          </p:cNvSpPr>
          <p:nvPr>
            <p:ph type="body" sz="quarter" idx="21" hasCustomPrompt="1"/>
          </p:nvPr>
        </p:nvSpPr>
        <p:spPr>
          <a:xfrm>
            <a:off x="10888281" y="6762937"/>
            <a:ext cx="6427739" cy="2056805"/>
          </a:xfrm>
        </p:spPr>
        <p:txBody>
          <a:bodyPr>
            <a:normAutofit/>
          </a:bodyPr>
          <a:lstStyle>
            <a:lvl1pPr>
              <a:defRPr sz="2000" baseline="0"/>
            </a:lvl1pPr>
          </a:lstStyle>
          <a:p>
            <a:pPr lvl="0"/>
            <a:r>
              <a:rPr kumimoji="1" lang="en-US" altLang="ja-JP" dirty="0"/>
              <a:t>Text goes here</a:t>
            </a:r>
            <a:endParaRPr kumimoji="1" lang="ja-JP" altLang="en-US" dirty="0"/>
          </a:p>
        </p:txBody>
      </p:sp>
      <p:sp>
        <p:nvSpPr>
          <p:cNvPr id="42" name="テキスト プレースホルダー 12"/>
          <p:cNvSpPr>
            <a:spLocks noGrp="1"/>
          </p:cNvSpPr>
          <p:nvPr>
            <p:ph type="body" sz="quarter" idx="22" hasCustomPrompt="1"/>
          </p:nvPr>
        </p:nvSpPr>
        <p:spPr>
          <a:xfrm>
            <a:off x="10888281" y="5773616"/>
            <a:ext cx="6427739" cy="747032"/>
          </a:xfrm>
        </p:spPr>
        <p:txBody>
          <a:bodyPr anchor="ctr">
            <a:noAutofit/>
          </a:bodyPr>
          <a:lstStyle>
            <a:lvl1pPr>
              <a:lnSpc>
                <a:spcPct val="100000"/>
              </a:lnSpc>
              <a:spcBef>
                <a:spcPts val="0"/>
              </a:spcBef>
              <a:defRPr sz="3200" baseline="0">
                <a:solidFill>
                  <a:schemeClr val="tx2"/>
                </a:solidFill>
                <a:latin typeface="Ubuntu Medium" panose="020B0604030602030204" pitchFamily="34" charset="0"/>
              </a:defRPr>
            </a:lvl1pPr>
          </a:lstStyle>
          <a:p>
            <a:pPr lvl="0"/>
            <a:r>
              <a:rPr kumimoji="1" lang="en-US" altLang="ja-JP" dirty="0"/>
              <a:t>Heading Goes Here</a:t>
            </a:r>
            <a:endParaRPr kumimoji="1" lang="ja-JP" altLang="en-US" dirty="0"/>
          </a:p>
        </p:txBody>
      </p:sp>
      <p:sp>
        <p:nvSpPr>
          <p:cNvPr id="43" name="正方形/長方形 42"/>
          <p:cNvSpPr/>
          <p:nvPr userDrawn="1"/>
        </p:nvSpPr>
        <p:spPr>
          <a:xfrm>
            <a:off x="10999232" y="6538782"/>
            <a:ext cx="1827899"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
          <p:cNvSpPr/>
          <p:nvPr userDrawn="1"/>
        </p:nvSpPr>
        <p:spPr>
          <a:xfrm>
            <a:off x="9567864" y="5969709"/>
            <a:ext cx="1136515" cy="1138145"/>
          </a:xfrm>
          <a:prstGeom prst="rect">
            <a:avLst/>
          </a:prstGeom>
          <a:solidFill>
            <a:schemeClr val="accent5"/>
          </a:solidFill>
          <a:ln w="57150">
            <a:solidFill>
              <a:schemeClr val="bg1"/>
            </a:solidFill>
          </a:ln>
          <a:effectLst>
            <a:outerShdw blurRad="127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25"/>
          <p:cNvSpPr>
            <a:spLocks noGrp="1"/>
          </p:cNvSpPr>
          <p:nvPr>
            <p:ph type="pic" sz="quarter" idx="23" hasCustomPrompt="1"/>
          </p:nvPr>
        </p:nvSpPr>
        <p:spPr>
          <a:xfrm>
            <a:off x="9821121" y="6223781"/>
            <a:ext cx="630000" cy="630000"/>
          </a:xfrm>
        </p:spPr>
        <p:txBody>
          <a:bodyPr>
            <a:normAutofit/>
          </a:bodyPr>
          <a:lstStyle>
            <a:lvl1pPr>
              <a:defRPr sz="1400">
                <a:solidFill>
                  <a:schemeClr val="bg1"/>
                </a:solidFill>
              </a:defRPr>
            </a:lvl1pPr>
          </a:lstStyle>
          <a:p>
            <a:r>
              <a:rPr kumimoji="1" lang="en-US" altLang="ja-JP" dirty="0"/>
              <a:t>Icon</a:t>
            </a:r>
            <a:endParaRPr kumimoji="1" lang="ja-JP" altLang="en-US" dirty="0"/>
          </a:p>
        </p:txBody>
      </p:sp>
    </p:spTree>
    <p:extLst>
      <p:ext uri="{BB962C8B-B14F-4D97-AF65-F5344CB8AC3E}">
        <p14:creationId xmlns:p14="http://schemas.microsoft.com/office/powerpoint/2010/main" val="1385222536"/>
      </p:ext>
    </p:extLst>
  </p:cSld>
  <p:clrMapOvr>
    <a:masterClrMapping/>
  </p:clrMapOvr>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2.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5" Type="http://schemas.openxmlformats.org/officeDocument/2006/relationships/theme" Target="../theme/theme4.xml"/><Relationship Id="rId4" Type="http://schemas.openxmlformats.org/officeDocument/2006/relationships/slideLayout" Target="../slideLayouts/slideLayout8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8.xml"/><Relationship Id="rId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8184004"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8819376"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455924"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8273967"/>
      </p:ext>
    </p:extLst>
  </p:cSld>
  <p:clrMap bg1="lt1" tx1="dk1" bg2="lt2" tx2="dk2" accent1="accent1" accent2="accent2" accent3="accent3" accent4="accent4" accent5="accent5" accent6="accent6" hlink="hlink" folHlink="folHlink"/>
  <p:sldLayoutIdLst>
    <p:sldLayoutId id="2147483711" r:id="rId1"/>
    <p:sldLayoutId id="2147483735" r:id="rId2"/>
    <p:sldLayoutId id="2147483708" r:id="rId3"/>
    <p:sldLayoutId id="2147483709" r:id="rId4"/>
    <p:sldLayoutId id="2147483710" r:id="rId5"/>
    <p:sldLayoutId id="2147483798" r:id="rId6"/>
    <p:sldLayoutId id="2147483745" r:id="rId7"/>
    <p:sldLayoutId id="2147483755" r:id="rId8"/>
    <p:sldLayoutId id="2147483715" r:id="rId9"/>
    <p:sldLayoutId id="2147483716" r:id="rId10"/>
    <p:sldLayoutId id="2147483805" r:id="rId11"/>
    <p:sldLayoutId id="2147483724" r:id="rId12"/>
    <p:sldLayoutId id="2147483756" r:id="rId13"/>
    <p:sldLayoutId id="2147483742" r:id="rId14"/>
    <p:sldLayoutId id="2147483757" r:id="rId15"/>
    <p:sldLayoutId id="2147483736" r:id="rId16"/>
    <p:sldLayoutId id="2147483761" r:id="rId17"/>
    <p:sldLayoutId id="2147483737" r:id="rId18"/>
    <p:sldLayoutId id="2147483759" r:id="rId19"/>
    <p:sldLayoutId id="2147483746" r:id="rId20"/>
    <p:sldLayoutId id="2147483758" r:id="rId21"/>
    <p:sldLayoutId id="2147483754" r:id="rId22"/>
    <p:sldLayoutId id="2147483731" r:id="rId23"/>
    <p:sldLayoutId id="2147483765" r:id="rId24"/>
    <p:sldLayoutId id="2147483766" r:id="rId25"/>
    <p:sldLayoutId id="2147483782" r:id="rId26"/>
    <p:sldLayoutId id="2147483792" r:id="rId27"/>
    <p:sldLayoutId id="2147483763" r:id="rId28"/>
    <p:sldLayoutId id="2147483775" r:id="rId29"/>
    <p:sldLayoutId id="2147483760" r:id="rId30"/>
    <p:sldLayoutId id="2147483762" r:id="rId31"/>
    <p:sldLayoutId id="2147483773" r:id="rId32"/>
    <p:sldLayoutId id="2147483777" r:id="rId33"/>
    <p:sldLayoutId id="2147483786" r:id="rId34"/>
    <p:sldLayoutId id="2147483787" r:id="rId35"/>
    <p:sldLayoutId id="2147483780" r:id="rId36"/>
    <p:sldLayoutId id="2147483783" r:id="rId37"/>
    <p:sldLayoutId id="2147483781" r:id="rId38"/>
    <p:sldLayoutId id="2147483785" r:id="rId39"/>
    <p:sldLayoutId id="2147483784" r:id="rId40"/>
    <p:sldLayoutId id="2147483791" r:id="rId41"/>
    <p:sldLayoutId id="2147483788" r:id="rId42"/>
    <p:sldLayoutId id="2147483789" r:id="rId43"/>
    <p:sldLayoutId id="2147483793" r:id="rId44"/>
    <p:sldLayoutId id="2147483794" r:id="rId45"/>
    <p:sldLayoutId id="2147483790" r:id="rId46"/>
    <p:sldLayoutId id="2147483796" r:id="rId47"/>
    <p:sldLayoutId id="2147483800" r:id="rId48"/>
    <p:sldLayoutId id="2147483801" r:id="rId49"/>
    <p:sldLayoutId id="2147483799" r:id="rId50"/>
    <p:sldLayoutId id="2147483803" r:id="rId51"/>
    <p:sldLayoutId id="2147483806" r:id="rId52"/>
    <p:sldLayoutId id="2147483751" r:id="rId53"/>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11"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12"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13" name="正方形/長方形 12"/>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84009616"/>
      </p:ext>
    </p:extLst>
  </p:cSld>
  <p:clrMap bg1="lt1" tx1="dk1" bg2="lt2" tx2="dk2" accent1="accent1" accent2="accent2" accent3="accent3" accent4="accent4" accent5="accent5" accent6="accent6" hlink="hlink" folHlink="folHlink"/>
  <p:sldLayoutIdLst>
    <p:sldLayoutId id="2147483707" r:id="rId1"/>
    <p:sldLayoutId id="2147483730" r:id="rId2"/>
    <p:sldLayoutId id="2147483727" r:id="rId3"/>
    <p:sldLayoutId id="2147483733" r:id="rId4"/>
    <p:sldLayoutId id="2147483729" r:id="rId5"/>
    <p:sldLayoutId id="2147483732" r:id="rId6"/>
    <p:sldLayoutId id="2147483734" r:id="rId7"/>
    <p:sldLayoutId id="2147483752" r:id="rId8"/>
    <p:sldLayoutId id="2147483753" r:id="rId9"/>
    <p:sldLayoutId id="2147483750" r:id="rId10"/>
    <p:sldLayoutId id="2147483771" r:id="rId11"/>
    <p:sldLayoutId id="2147483772" r:id="rId12"/>
    <p:sldLayoutId id="2147483774" r:id="rId13"/>
    <p:sldLayoutId id="2147483776" r:id="rId1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77005124"/>
      </p:ext>
    </p:extLst>
  </p:cSld>
  <p:clrMap bg1="lt1" tx1="dk1" bg2="lt2" tx2="dk2" accent1="accent1" accent2="accent2" accent3="accent3" accent4="accent4" accent5="accent5" accent6="accent6" hlink="hlink" folHlink="folHlink"/>
  <p:sldLayoutIdLst>
    <p:sldLayoutId id="2147483703" r:id="rId1"/>
    <p:sldLayoutId id="2147483810" r:id="rId2"/>
    <p:sldLayoutId id="2147483809" r:id="rId3"/>
    <p:sldLayoutId id="2147483717" r:id="rId4"/>
    <p:sldLayoutId id="2147483718" r:id="rId5"/>
    <p:sldLayoutId id="2147483719" r:id="rId6"/>
    <p:sldLayoutId id="2147483720" r:id="rId7"/>
    <p:sldLayoutId id="2147483721" r:id="rId8"/>
    <p:sldLayoutId id="2147483722" r:id="rId9"/>
    <p:sldLayoutId id="2147483768" r:id="rId10"/>
    <p:sldLayoutId id="2147483769" r:id="rId11"/>
    <p:sldLayoutId id="2147483778" r:id="rId12"/>
    <p:sldLayoutId id="2147483779" r:id="rId13"/>
    <p:sldLayoutId id="2147483802" r:id="rId14"/>
    <p:sldLayoutId id="2147483807" r:id="rId15"/>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213" y="348343"/>
            <a:ext cx="17336022" cy="1280040"/>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178310948"/>
      </p:ext>
    </p:extLst>
  </p:cSld>
  <p:clrMap bg1="lt1" tx1="dk1" bg2="lt2" tx2="dk2" accent1="accent1" accent2="accent2" accent3="accent3" accent4="accent4" accent5="accent5" accent6="accent6" hlink="hlink" folHlink="folHlink"/>
  <p:sldLayoutIdLst>
    <p:sldLayoutId id="2147483726" r:id="rId1"/>
    <p:sldLayoutId id="2147483764" r:id="rId2"/>
    <p:sldLayoutId id="2147483804" r:id="rId3"/>
    <p:sldLayoutId id="2147483808" r:id="rId4"/>
  </p:sldLayoutIdLst>
  <p:hf hdr="0" dt="0"/>
  <p:txStyles>
    <p:titleStyle>
      <a:lvl1pPr algn="ctr"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7447" y="348343"/>
            <a:ext cx="8361787" cy="128004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493213" y="2041742"/>
            <a:ext cx="17336022" cy="722227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6057900" y="9582811"/>
            <a:ext cx="6172200"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a:t>The Power of PowerPoint | thepopp.com</a:t>
            </a:r>
            <a:endParaRPr lang="en-US" dirty="0"/>
          </a:p>
        </p:txBody>
      </p:sp>
      <p:sp>
        <p:nvSpPr>
          <p:cNvPr id="6" name="Slide Number Placeholder 5"/>
          <p:cNvSpPr>
            <a:spLocks noGrp="1"/>
          </p:cNvSpPr>
          <p:nvPr>
            <p:ph type="sldNum" sz="quarter" idx="4"/>
          </p:nvPr>
        </p:nvSpPr>
        <p:spPr>
          <a:xfrm>
            <a:off x="17110868" y="9600055"/>
            <a:ext cx="1176775" cy="489036"/>
          </a:xfrm>
          <a:prstGeom prst="rect">
            <a:avLst/>
          </a:prstGeom>
        </p:spPr>
        <p:txBody>
          <a:bodyPr vert="horz" lIns="91440" tIns="45720" rIns="91440" bIns="45720" rtlCol="0" anchor="ctr"/>
          <a:lstStyle>
            <a:lvl1pPr algn="l">
              <a:defRPr sz="2400">
                <a:solidFill>
                  <a:schemeClr val="tx2"/>
                </a:solidFill>
              </a:defRPr>
            </a:lvl1pPr>
          </a:lstStyle>
          <a:p>
            <a:fld id="{03EB59E2-90B9-4CD3-AC74-D672227E13C3}" type="slidenum">
              <a:rPr lang="en-US" smtClean="0"/>
              <a:pPr/>
              <a:t>‹#›</a:t>
            </a:fld>
            <a:endParaRPr lang="en-US" dirty="0"/>
          </a:p>
        </p:txBody>
      </p:sp>
      <p:sp>
        <p:nvSpPr>
          <p:cNvPr id="4" name="正方形/長方形 3"/>
          <p:cNvSpPr/>
          <p:nvPr userDrawn="1"/>
        </p:nvSpPr>
        <p:spPr>
          <a:xfrm>
            <a:off x="9579668" y="1543675"/>
            <a:ext cx="6480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10215040" y="1543675"/>
            <a:ext cx="648072"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0851588" y="1543675"/>
            <a:ext cx="648072"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17157699" y="9516491"/>
            <a:ext cx="112994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7151609"/>
      </p:ext>
    </p:extLst>
  </p:cSld>
  <p:clrMap bg1="lt1" tx1="dk1" bg2="lt2" tx2="dk2" accent1="accent1" accent2="accent2" accent3="accent3" accent4="accent4" accent5="accent5" accent6="accent6" hlink="hlink" folHlink="folHlink"/>
  <p:sldLayoutIdLst>
    <p:sldLayoutId id="2147483740" r:id="rId1"/>
    <p:sldLayoutId id="2147483767" r:id="rId2"/>
  </p:sldLayoutIdLst>
  <p:hf hdr="0" dt="0"/>
  <p:txStyles>
    <p:titleStyle>
      <a:lvl1pPr algn="l" defTabSz="1371417"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font.ubuntu.com/" TargetMode="Externa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8.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3.png"/><Relationship Id="rId1" Type="http://schemas.openxmlformats.org/officeDocument/2006/relationships/slideLayout" Target="../slideLayouts/slideLayout39.xml"/><Relationship Id="rId5" Type="http://schemas.openxmlformats.org/officeDocument/2006/relationships/image" Target="../media/image45.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41.xml"/><Relationship Id="rId6" Type="http://schemas.openxmlformats.org/officeDocument/2006/relationships/image" Target="../media/image47.png"/><Relationship Id="rId5" Type="http://schemas.openxmlformats.org/officeDocument/2006/relationships/image" Target="../media/image22.png"/><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ags" Target="../tags/tag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86.xml"/><Relationship Id="rId1" Type="http://schemas.openxmlformats.org/officeDocument/2006/relationships/tags" Target="../tags/tag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www.elegantthemes.com/blog/resources/elegant-icon-font" TargetMode="External"/><Relationship Id="rId2" Type="http://schemas.openxmlformats.org/officeDocument/2006/relationships/hyperlink" Target="thepopp.com" TargetMode="External"/><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Read Me</a:t>
            </a:r>
            <a:endParaRPr kumimoji="1" lang="ja-JP" altLang="en-US" dirty="0"/>
          </a:p>
        </p:txBody>
      </p:sp>
      <p:sp>
        <p:nvSpPr>
          <p:cNvPr id="6" name="テキスト プレースホルダー 5"/>
          <p:cNvSpPr>
            <a:spLocks noGrp="1"/>
          </p:cNvSpPr>
          <p:nvPr>
            <p:ph type="body" sz="quarter" idx="13"/>
          </p:nvPr>
        </p:nvSpPr>
        <p:spPr/>
        <p:txBody>
          <a:bodyPr/>
          <a:lstStyle/>
          <a:p>
            <a:r>
              <a:rPr lang="en-US" altLang="ja-JP" dirty="0"/>
              <a:t>Download and install </a:t>
            </a:r>
            <a:r>
              <a:rPr lang="en-US" altLang="ja-JP" dirty="0">
                <a:hlinkClick r:id="rId2"/>
              </a:rPr>
              <a:t>Ubuntu font family</a:t>
            </a:r>
            <a:r>
              <a:rPr lang="en-US" altLang="ja-JP" dirty="0"/>
              <a:t> before editing this template (need to restart PowerPoint after installing them). </a:t>
            </a:r>
          </a:p>
        </p:txBody>
      </p:sp>
      <p:sp>
        <p:nvSpPr>
          <p:cNvPr id="7" name="テキスト プレースホルダー 6"/>
          <p:cNvSpPr>
            <a:spLocks noGrp="1"/>
          </p:cNvSpPr>
          <p:nvPr>
            <p:ph type="body" sz="quarter" idx="24"/>
          </p:nvPr>
        </p:nvSpPr>
        <p:spPr/>
        <p:txBody>
          <a:bodyPr/>
          <a:lstStyle/>
          <a:p>
            <a:r>
              <a:rPr lang="en-US" altLang="ja-JP" dirty="0"/>
              <a:t>Do not sell or distribute this template.</a:t>
            </a:r>
          </a:p>
        </p:txBody>
      </p:sp>
      <p:sp>
        <p:nvSpPr>
          <p:cNvPr id="8" name="テキスト プレースホルダー 7"/>
          <p:cNvSpPr>
            <a:spLocks noGrp="1"/>
          </p:cNvSpPr>
          <p:nvPr>
            <p:ph type="body" sz="quarter" idx="25"/>
          </p:nvPr>
        </p:nvSpPr>
        <p:spPr/>
        <p:txBody>
          <a:bodyPr/>
          <a:lstStyle/>
          <a:p>
            <a:r>
              <a:rPr lang="en-US" altLang="ja-JP" dirty="0"/>
              <a:t>There are 2 types of slides. One has a Layout(defined by Slide Master) and another doesn’t. To customize slides defined by Layout, open Slide Master from “View” tab.</a:t>
            </a:r>
            <a:endParaRPr kumimoji="1" lang="ja-JP" altLang="en-US" dirty="0"/>
          </a:p>
        </p:txBody>
      </p:sp>
      <p:sp>
        <p:nvSpPr>
          <p:cNvPr id="9" name="テキスト プレースホルダー 8"/>
          <p:cNvSpPr>
            <a:spLocks noGrp="1"/>
          </p:cNvSpPr>
          <p:nvPr>
            <p:ph type="body" sz="quarter" idx="26"/>
          </p:nvPr>
        </p:nvSpPr>
        <p:spPr/>
        <p:txBody>
          <a:bodyPr/>
          <a:lstStyle/>
          <a:p>
            <a:r>
              <a:rPr lang="en-US" altLang="ja-JP" dirty="0"/>
              <a:t>About the slides defined by Layout, select a slide and hit Enter, and you don’t have to delete all texts and icons. </a:t>
            </a:r>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1</a:t>
            </a:fld>
            <a:endParaRPr lang="en-US" dirty="0"/>
          </a:p>
        </p:txBody>
      </p:sp>
    </p:spTree>
    <p:extLst>
      <p:ext uri="{BB962C8B-B14F-4D97-AF65-F5344CB8AC3E}">
        <p14:creationId xmlns:p14="http://schemas.microsoft.com/office/powerpoint/2010/main" val="120803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図プレースホルダー 4"/>
          <p:cNvSpPr>
            <a:spLocks noGrp="1"/>
          </p:cNvSpPr>
          <p:nvPr>
            <p:ph type="pic" sz="quarter" idx="36"/>
          </p:nvPr>
        </p:nvSpPr>
        <p:spPr/>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22" name="テキスト プレースホルダー 21"/>
          <p:cNvSpPr>
            <a:spLocks noGrp="1"/>
          </p:cNvSpPr>
          <p:nvPr>
            <p:ph type="body" sz="quarter" idx="13"/>
          </p:nvPr>
        </p:nvSpPr>
        <p:spPr/>
        <p:txBody>
          <a:bodyPr/>
          <a:lstStyle/>
          <a:p>
            <a:r>
              <a:rPr lang="en-US" altLang="ja-JP" dirty="0"/>
              <a:t>Alexander </a:t>
            </a:r>
            <a:r>
              <a:rPr lang="en-US" altLang="ja-JP" dirty="0">
                <a:latin typeface="Route 159 Bold" pitchFamily="50" charset="0"/>
              </a:rPr>
              <a:t>Butler</a:t>
            </a:r>
            <a:endParaRPr kumimoji="1" lang="ja-JP" altLang="en-US" dirty="0"/>
          </a:p>
        </p:txBody>
      </p:sp>
      <p:sp>
        <p:nvSpPr>
          <p:cNvPr id="23" name="テキスト プレースホルダー 22"/>
          <p:cNvSpPr>
            <a:spLocks noGrp="1"/>
          </p:cNvSpPr>
          <p:nvPr>
            <p:ph type="body" sz="quarter" idx="14"/>
          </p:nvPr>
        </p:nvSpPr>
        <p:spPr/>
        <p:txBody>
          <a:bodyPr/>
          <a:lstStyle/>
          <a:p>
            <a:r>
              <a:rPr kumimoji="1" lang="en-US" altLang="ja-JP" dirty="0" err="1"/>
              <a:t>Te</a:t>
            </a:r>
            <a:r>
              <a:rPr kumimoji="1" lang="en-US" altLang="ja-JP" dirty="0"/>
              <a:t> duo </a:t>
            </a:r>
            <a:r>
              <a:rPr kumimoji="1" lang="en-US" altLang="ja-JP" dirty="0" err="1"/>
              <a:t>dolores</a:t>
            </a:r>
            <a:r>
              <a:rPr kumimoji="1" lang="en-US" altLang="ja-JP" dirty="0"/>
              <a:t> </a:t>
            </a:r>
            <a:r>
              <a:rPr kumimoji="1" lang="en-US" altLang="ja-JP" dirty="0" err="1"/>
              <a:t>intellegebat</a:t>
            </a:r>
            <a:r>
              <a:rPr kumimoji="1" lang="en-US" altLang="ja-JP" dirty="0"/>
              <a:t>, ne </a:t>
            </a:r>
            <a:r>
              <a:rPr kumimoji="1" lang="en-US" altLang="ja-JP" dirty="0" err="1"/>
              <a:t>ius</a:t>
            </a:r>
            <a:r>
              <a:rPr kumimoji="1" lang="en-US" altLang="ja-JP" dirty="0"/>
              <a:t> </a:t>
            </a:r>
            <a:r>
              <a:rPr kumimoji="1" lang="en-US" altLang="ja-JP" dirty="0" err="1"/>
              <a:t>eleifend</a:t>
            </a:r>
            <a:r>
              <a:rPr kumimoji="1" lang="en-US" altLang="ja-JP" dirty="0"/>
              <a:t> </a:t>
            </a:r>
            <a:r>
              <a:rPr kumimoji="1" lang="en-US" altLang="ja-JP" dirty="0" err="1"/>
              <a:t>cotidieque</a:t>
            </a:r>
            <a:r>
              <a:rPr kumimoji="1" lang="en-US" altLang="ja-JP" dirty="0"/>
              <a:t>. Sea vitae </a:t>
            </a:r>
            <a:r>
              <a:rPr kumimoji="1" lang="en-US" altLang="ja-JP" dirty="0" err="1"/>
              <a:t>munere</a:t>
            </a:r>
            <a:r>
              <a:rPr kumimoji="1" lang="en-US" altLang="ja-JP" dirty="0"/>
              <a:t> et. </a:t>
            </a:r>
            <a:r>
              <a:rPr kumimoji="1" lang="en-US" altLang="ja-JP" dirty="0" err="1"/>
              <a:t>Aliquid</a:t>
            </a:r>
            <a:r>
              <a:rPr kumimoji="1" lang="en-US" altLang="ja-JP" dirty="0"/>
              <a:t> </a:t>
            </a:r>
            <a:r>
              <a:rPr kumimoji="1" lang="en-US" altLang="ja-JP" dirty="0" err="1"/>
              <a:t>luptatum</a:t>
            </a:r>
            <a:r>
              <a:rPr kumimoji="1" lang="en-US" altLang="ja-JP" dirty="0"/>
              <a:t> </a:t>
            </a:r>
            <a:r>
              <a:rPr kumimoji="1" lang="en-US" altLang="ja-JP" dirty="0" err="1"/>
              <a:t>invenire</a:t>
            </a:r>
            <a:r>
              <a:rPr kumimoji="1" lang="en-US" altLang="ja-JP" dirty="0"/>
              <a:t> </a:t>
            </a:r>
            <a:r>
              <a:rPr kumimoji="1" lang="en-US" altLang="ja-JP" dirty="0" err="1"/>
              <a:t>eam</a:t>
            </a:r>
            <a:r>
              <a:rPr kumimoji="1" lang="en-US" altLang="ja-JP" dirty="0"/>
              <a:t> in, </a:t>
            </a:r>
            <a:r>
              <a:rPr kumimoji="1" lang="en-US" altLang="ja-JP" dirty="0" err="1"/>
              <a:t>te</a:t>
            </a:r>
            <a:r>
              <a:rPr kumimoji="1" lang="en-US" altLang="ja-JP" dirty="0"/>
              <a:t> has </a:t>
            </a:r>
            <a:r>
              <a:rPr kumimoji="1" lang="en-US" altLang="ja-JP" dirty="0" err="1"/>
              <a:t>solet</a:t>
            </a:r>
            <a:r>
              <a:rPr kumimoji="1" lang="en-US" altLang="ja-JP" dirty="0"/>
              <a:t> </a:t>
            </a:r>
            <a:r>
              <a:rPr kumimoji="1" lang="en-US" altLang="ja-JP" dirty="0" err="1"/>
              <a:t>aperiam</a:t>
            </a:r>
            <a:r>
              <a:rPr kumimoji="1" lang="en-US" altLang="ja-JP" dirty="0"/>
              <a:t>, cu qui </a:t>
            </a:r>
            <a:r>
              <a:rPr kumimoji="1" lang="en-US" altLang="ja-JP" dirty="0" err="1"/>
              <a:t>vidit</a:t>
            </a:r>
            <a:r>
              <a:rPr kumimoji="1" lang="en-US" altLang="ja-JP" dirty="0"/>
              <a:t> </a:t>
            </a:r>
            <a:r>
              <a:rPr kumimoji="1" lang="en-US" altLang="ja-JP" dirty="0" err="1"/>
              <a:t>noster</a:t>
            </a:r>
            <a:r>
              <a:rPr kumimoji="1" lang="en-US" altLang="ja-JP" dirty="0"/>
              <a:t> </a:t>
            </a:r>
            <a:r>
              <a:rPr kumimoji="1" lang="en-US" altLang="ja-JP" dirty="0" err="1"/>
              <a:t>periculis</a:t>
            </a:r>
            <a:r>
              <a:rPr kumimoji="1" lang="en-US" altLang="ja-JP" dirty="0"/>
              <a:t>. Ad </a:t>
            </a:r>
            <a:r>
              <a:rPr kumimoji="1" lang="en-US" altLang="ja-JP" dirty="0" err="1"/>
              <a:t>illum</a:t>
            </a:r>
            <a:r>
              <a:rPr kumimoji="1" lang="en-US" altLang="ja-JP" dirty="0"/>
              <a:t> </a:t>
            </a:r>
            <a:r>
              <a:rPr kumimoji="1" lang="en-US" altLang="ja-JP" dirty="0" err="1"/>
              <a:t>incorrupte</a:t>
            </a:r>
            <a:r>
              <a:rPr kumimoji="1" lang="en-US" altLang="ja-JP" dirty="0"/>
              <a:t> qui, </a:t>
            </a:r>
            <a:r>
              <a:rPr kumimoji="1" lang="en-US" altLang="ja-JP" dirty="0" err="1"/>
              <a:t>est</a:t>
            </a:r>
            <a:r>
              <a:rPr kumimoji="1" lang="en-US" altLang="ja-JP" dirty="0"/>
              <a:t> </a:t>
            </a:r>
            <a:r>
              <a:rPr kumimoji="1" lang="en-US" altLang="ja-JP" dirty="0" err="1"/>
              <a:t>decore</a:t>
            </a:r>
            <a:r>
              <a:rPr kumimoji="1" lang="en-US" altLang="ja-JP" dirty="0"/>
              <a:t> </a:t>
            </a:r>
            <a:r>
              <a:rPr kumimoji="1" lang="en-US" altLang="ja-JP" dirty="0" err="1"/>
              <a:t>vulputate</a:t>
            </a:r>
            <a:r>
              <a:rPr kumimoji="1" lang="en-US" altLang="ja-JP" dirty="0"/>
              <a:t> </a:t>
            </a:r>
            <a:r>
              <a:rPr kumimoji="1" lang="en-US" altLang="ja-JP" dirty="0" err="1"/>
              <a:t>appellantur</a:t>
            </a:r>
            <a:r>
              <a:rPr kumimoji="1" lang="en-US" altLang="ja-JP" dirty="0"/>
              <a:t> </a:t>
            </a:r>
            <a:r>
              <a:rPr kumimoji="1" lang="en-US" altLang="ja-JP" dirty="0" err="1"/>
              <a:t>ut.</a:t>
            </a:r>
            <a:r>
              <a:rPr kumimoji="1" lang="en-US" altLang="ja-JP" dirty="0"/>
              <a:t> Cum </a:t>
            </a:r>
            <a:r>
              <a:rPr kumimoji="1" lang="en-US" altLang="ja-JP" dirty="0" err="1"/>
              <a:t>ut</a:t>
            </a:r>
            <a:r>
              <a:rPr kumimoji="1" lang="en-US" altLang="ja-JP" dirty="0"/>
              <a:t> </a:t>
            </a:r>
            <a:r>
              <a:rPr kumimoji="1" lang="en-US" altLang="ja-JP" dirty="0" err="1"/>
              <a:t>insolens</a:t>
            </a:r>
            <a:r>
              <a:rPr kumimoji="1" lang="en-US" altLang="ja-JP" dirty="0"/>
              <a:t> </a:t>
            </a:r>
            <a:r>
              <a:rPr kumimoji="1" lang="en-US" altLang="ja-JP" dirty="0" err="1"/>
              <a:t>salutatus</a:t>
            </a:r>
            <a:r>
              <a:rPr kumimoji="1" lang="en-US" altLang="ja-JP" dirty="0"/>
              <a:t>, impetus </a:t>
            </a:r>
            <a:r>
              <a:rPr kumimoji="1" lang="en-US" altLang="ja-JP" dirty="0" err="1"/>
              <a:t>scripta</a:t>
            </a:r>
            <a:r>
              <a:rPr kumimoji="1" lang="en-US" altLang="ja-JP" dirty="0"/>
              <a:t> </a:t>
            </a:r>
            <a:r>
              <a:rPr kumimoji="1" lang="en-US" altLang="ja-JP" dirty="0" err="1"/>
              <a:t>vocibus</a:t>
            </a:r>
            <a:r>
              <a:rPr kumimoji="1" lang="en-US" altLang="ja-JP" dirty="0"/>
              <a:t> in </a:t>
            </a:r>
            <a:r>
              <a:rPr kumimoji="1" lang="en-US" altLang="ja-JP" dirty="0" err="1"/>
              <a:t>pri</a:t>
            </a:r>
            <a:r>
              <a:rPr kumimoji="1" lang="en-US" altLang="ja-JP" dirty="0"/>
              <a:t>. Fugit </a:t>
            </a:r>
            <a:r>
              <a:rPr kumimoji="1" lang="en-US" altLang="ja-JP" dirty="0" err="1"/>
              <a:t>salutandi</a:t>
            </a:r>
            <a:r>
              <a:rPr kumimoji="1" lang="en-US" altLang="ja-JP" dirty="0"/>
              <a:t> </a:t>
            </a:r>
            <a:r>
              <a:rPr kumimoji="1" lang="en-US" altLang="ja-JP" dirty="0" err="1"/>
              <a:t>pri</a:t>
            </a:r>
            <a:r>
              <a:rPr kumimoji="1" lang="en-US" altLang="ja-JP" dirty="0"/>
              <a:t> cu,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nisl</a:t>
            </a:r>
            <a:r>
              <a:rPr kumimoji="1" lang="en-US" altLang="ja-JP" dirty="0"/>
              <a:t> </a:t>
            </a:r>
            <a:r>
              <a:rPr kumimoji="1" lang="en-US" altLang="ja-JP" dirty="0" err="1"/>
              <a:t>ignota</a:t>
            </a:r>
            <a:r>
              <a:rPr kumimoji="1" lang="en-US" altLang="ja-JP" dirty="0"/>
              <a:t>, </a:t>
            </a:r>
            <a:r>
              <a:rPr kumimoji="1" lang="en-US" altLang="ja-JP" dirty="0" err="1"/>
              <a:t>eu</a:t>
            </a:r>
            <a:r>
              <a:rPr kumimoji="1" lang="en-US" altLang="ja-JP" dirty="0"/>
              <a:t> pro </a:t>
            </a:r>
            <a:r>
              <a:rPr kumimoji="1" lang="en-US" altLang="ja-JP" dirty="0" err="1"/>
              <a:t>libris</a:t>
            </a:r>
            <a:r>
              <a:rPr kumimoji="1" lang="en-US" altLang="ja-JP" dirty="0"/>
              <a:t> </a:t>
            </a:r>
            <a:r>
              <a:rPr kumimoji="1" lang="en-US" altLang="ja-JP" dirty="0" err="1"/>
              <a:t>cetero</a:t>
            </a:r>
            <a:r>
              <a:rPr kumimoji="1" lang="en-US" altLang="ja-JP" dirty="0"/>
              <a:t>.</a:t>
            </a:r>
            <a:endParaRPr kumimoji="1" lang="ja-JP" altLang="en-US" dirty="0"/>
          </a:p>
        </p:txBody>
      </p:sp>
      <p:sp>
        <p:nvSpPr>
          <p:cNvPr id="30" name="テキスト プレースホルダー 29"/>
          <p:cNvSpPr>
            <a:spLocks noGrp="1"/>
          </p:cNvSpPr>
          <p:nvPr>
            <p:ph type="body" sz="quarter" idx="16"/>
          </p:nvPr>
        </p:nvSpPr>
        <p:spPr/>
        <p:txBody>
          <a:bodyPr/>
          <a:lstStyle/>
          <a:p>
            <a:r>
              <a:rPr kumimoji="1" lang="en-US" altLang="ja-JP" dirty="0"/>
              <a:t>Creative Director / Art Designer</a:t>
            </a:r>
            <a:endParaRPr kumimoji="1" lang="ja-JP" altLang="en-US" dirty="0"/>
          </a:p>
        </p:txBody>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529199244"/>
      </p:ext>
    </p:extLst>
  </p:cSld>
  <p:clrMapOvr>
    <a:masterClrMapping/>
  </p:clrMapOvr>
  <mc:AlternateContent xmlns:mc="http://schemas.openxmlformats.org/markup-compatibility/2006">
    <mc:Choice xmlns:p14="http://schemas.microsoft.com/office/powerpoint/2010/main" Requires="p14">
      <p:transition p14:dur="0" advTm="3901"/>
    </mc:Choice>
    <mc:Fallback>
      <p:transition advTm="39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2</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About Us</a:t>
            </a:r>
            <a:endParaRPr kumimoji="1" lang="ja-JP" altLang="en-US" dirty="0"/>
          </a:p>
        </p:txBody>
      </p:sp>
      <p:sp>
        <p:nvSpPr>
          <p:cNvPr id="10" name="テキスト プレースホルダー 9"/>
          <p:cNvSpPr>
            <a:spLocks noGrp="1"/>
          </p:cNvSpPr>
          <p:nvPr>
            <p:ph type="body" sz="quarter" idx="16"/>
          </p:nvPr>
        </p:nvSpPr>
        <p:spPr/>
        <p:txBody>
          <a:bodyPr/>
          <a:lstStyle/>
          <a:p>
            <a:endParaRPr kumimoji="1" lang="ja-JP" altLang="en-US"/>
          </a:p>
        </p:txBody>
      </p:sp>
      <p:sp>
        <p:nvSpPr>
          <p:cNvPr id="11" name="テキスト プレースホルダー 10"/>
          <p:cNvSpPr>
            <a:spLocks noGrp="1"/>
          </p:cNvSpPr>
          <p:nvPr>
            <p:ph type="body" sz="quarter" idx="17"/>
          </p:nvPr>
        </p:nvSpPr>
        <p:spPr/>
        <p:txBody>
          <a:bodyPr/>
          <a:lstStyle/>
          <a:p>
            <a:endParaRPr kumimoji="1" lang="ja-JP" altLang="en-US"/>
          </a:p>
        </p:txBody>
      </p:sp>
      <p:sp>
        <p:nvSpPr>
          <p:cNvPr id="12" name="テキスト プレースホルダー 11"/>
          <p:cNvSpPr>
            <a:spLocks noGrp="1"/>
          </p:cNvSpPr>
          <p:nvPr>
            <p:ph type="body" sz="quarter" idx="18"/>
          </p:nvPr>
        </p:nvSpPr>
        <p:spPr/>
        <p:txBody>
          <a:bodyPr/>
          <a:lstStyle/>
          <a:p>
            <a:endParaRPr kumimoji="1" lang="ja-JP" altLang="en-US"/>
          </a:p>
        </p:txBody>
      </p:sp>
      <p:sp>
        <p:nvSpPr>
          <p:cNvPr id="13" name="テキスト プレースホルダー 12"/>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2331211131"/>
      </p:ext>
    </p:extLst>
  </p:cSld>
  <p:clrMapOvr>
    <a:masterClrMapping/>
  </p:clrMapOvr>
  <mc:AlternateContent xmlns:mc="http://schemas.openxmlformats.org/markup-compatibility/2006">
    <mc:Choice xmlns:p14="http://schemas.microsoft.com/office/powerpoint/2010/main" Requires="p14">
      <p:transition p14:dur="0" advTm="3668"/>
    </mc:Choice>
    <mc:Fallback>
      <p:transition advTm="36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12</a:t>
            </a:fld>
            <a:endParaRPr lang="en-US" dirty="0"/>
          </a:p>
        </p:txBody>
      </p:sp>
      <p:sp>
        <p:nvSpPr>
          <p:cNvPr id="7" name="テキスト プレースホルダー 6"/>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Our Vision</a:t>
            </a:r>
            <a:endParaRPr kumimoji="1" lang="ja-JP" altLang="en-US" dirty="0"/>
          </a:p>
        </p:txBody>
      </p:sp>
    </p:spTree>
    <p:extLst>
      <p:ext uri="{BB962C8B-B14F-4D97-AF65-F5344CB8AC3E}">
        <p14:creationId xmlns:p14="http://schemas.microsoft.com/office/powerpoint/2010/main" val="624219325"/>
      </p:ext>
    </p:extLst>
  </p:cSld>
  <p:clrMapOvr>
    <a:masterClrMapping/>
  </p:clrMapOvr>
  <mc:AlternateContent xmlns:mc="http://schemas.openxmlformats.org/markup-compatibility/2006">
    <mc:Choice xmlns:p14="http://schemas.microsoft.com/office/powerpoint/2010/main" Requires="p14">
      <p:transition p14:dur="0" advTm="3290"/>
    </mc:Choice>
    <mc:Fallback>
      <p:transition advTm="329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0" name="テキスト プレースホルダー 9"/>
          <p:cNvSpPr>
            <a:spLocks noGrp="1"/>
          </p:cNvSpPr>
          <p:nvPr>
            <p:ph type="body" sz="quarter" idx="11"/>
          </p:nvPr>
        </p:nvSpPr>
        <p:spPr/>
        <p:txBody>
          <a:bodyPr/>
          <a:lstStyle/>
          <a:p>
            <a:r>
              <a:rPr kumimoji="1" lang="en-US" altLang="ja-JP" dirty="0"/>
              <a:t> </a:t>
            </a:r>
            <a:endParaRPr kumimoji="1" lang="ja-JP" altLang="en-US" dirty="0"/>
          </a:p>
        </p:txBody>
      </p:sp>
      <p:sp>
        <p:nvSpPr>
          <p:cNvPr id="11" name="テキスト プレースホルダー 10"/>
          <p:cNvSpPr>
            <a:spLocks noGrp="1"/>
          </p:cNvSpPr>
          <p:nvPr>
            <p:ph type="body" sz="quarter" idx="14"/>
          </p:nvPr>
        </p:nvSpPr>
        <p:spPr/>
        <p:txBody>
          <a:bodyPr/>
          <a:lstStyle/>
          <a:p>
            <a:r>
              <a:rPr kumimoji="1" lang="en-US" altLang="ja-JP" dirty="0"/>
              <a:t>What We Do</a:t>
            </a:r>
            <a:endParaRPr kumimoji="1" lang="ja-JP" altLang="en-US" dirty="0"/>
          </a:p>
        </p:txBody>
      </p:sp>
      <p:sp>
        <p:nvSpPr>
          <p:cNvPr id="12" name="テキスト プレースホルダー 11"/>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endParaRPr kumimoji="1" lang="ja-JP" altLang="en-US" dirty="0"/>
          </a:p>
        </p:txBody>
      </p:sp>
      <p:pic>
        <p:nvPicPr>
          <p:cNvPr id="22" name="図プレースホルダー 21"/>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14" name="テキスト プレースホルダー 13"/>
          <p:cNvSpPr>
            <a:spLocks noGrp="1"/>
          </p:cNvSpPr>
          <p:nvPr>
            <p:ph type="body" sz="quarter" idx="17"/>
          </p:nvPr>
        </p:nvSpPr>
        <p:spPr/>
        <p:txBody>
          <a:bodyPr/>
          <a:lstStyle/>
          <a:p>
            <a:r>
              <a:rPr kumimoji="1" lang="en-US" altLang="ja-JP" dirty="0"/>
              <a:t>Our Vision</a:t>
            </a:r>
            <a:endParaRPr kumimoji="1" lang="ja-JP" altLang="en-US" dirty="0"/>
          </a:p>
        </p:txBody>
      </p:sp>
      <p:sp>
        <p:nvSpPr>
          <p:cNvPr id="15" name="テキスト プレースホルダー 14"/>
          <p:cNvSpPr>
            <a:spLocks noGrp="1"/>
          </p:cNvSpPr>
          <p:nvPr>
            <p:ph type="body" sz="quarter" idx="18"/>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endParaRPr kumimoji="1" lang="ja-JP" altLang="en-US" dirty="0"/>
          </a:p>
        </p:txBody>
      </p:sp>
      <p:pic>
        <p:nvPicPr>
          <p:cNvPr id="23" name="図プレースホルダー 22"/>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20"/>
          </p:nvPr>
        </p:nvSpPr>
        <p:spPr/>
        <p:txBody>
          <a:bodyPr/>
          <a:lstStyle/>
          <a:p>
            <a:r>
              <a:rPr kumimoji="1" lang="en-US" altLang="ja-JP" dirty="0"/>
              <a:t>Our Goal</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pic>
        <p:nvPicPr>
          <p:cNvPr id="24" name="図プレースホルダー 23"/>
          <p:cNvPicPr>
            <a:picLocks noGrp="1" noChangeAspect="1"/>
          </p:cNvPicPr>
          <p:nvPr>
            <p:ph type="pic" sz="quarter" idx="22"/>
          </p:nvPr>
        </p:nvPicPr>
        <p:blipFill>
          <a:blip r:embed="rId4" cstate="print">
            <a:extLst>
              <a:ext uri="{28A0092B-C50C-407E-A947-70E740481C1C}">
                <a14:useLocalDpi xmlns:a14="http://schemas.microsoft.com/office/drawing/2010/main" val="0"/>
              </a:ext>
            </a:extLst>
          </a:blip>
          <a:srcRect/>
          <a:stretch>
            <a:fillRect/>
          </a:stretch>
        </p:blipFill>
        <p:spPr/>
      </p:pic>
      <p:sp>
        <p:nvSpPr>
          <p:cNvPr id="20" name="テキスト プレースホルダー 19"/>
          <p:cNvSpPr>
            <a:spLocks noGrp="1"/>
          </p:cNvSpPr>
          <p:nvPr>
            <p:ph type="body" sz="quarter" idx="23"/>
          </p:nvPr>
        </p:nvSpPr>
        <p:spPr/>
        <p:txBody>
          <a:bodyPr/>
          <a:lstStyle/>
          <a:p>
            <a:r>
              <a:rPr kumimoji="1" lang="en-US" altLang="ja-JP" dirty="0"/>
              <a:t>Our Mission</a:t>
            </a:r>
            <a:endParaRPr kumimoji="1" lang="ja-JP" altLang="en-US" dirty="0"/>
          </a:p>
        </p:txBody>
      </p:sp>
      <p:sp>
        <p:nvSpPr>
          <p:cNvPr id="27" name="テキスト プレースホルダー 26"/>
          <p:cNvSpPr>
            <a:spLocks noGrp="1"/>
          </p:cNvSpPr>
          <p:nvPr>
            <p:ph type="body" sz="quarter" idx="24"/>
          </p:nvPr>
        </p:nvSpPr>
        <p:spPr/>
        <p:txBody>
          <a:bodyPr/>
          <a:lstStyle/>
          <a:p>
            <a:endParaRPr kumimoji="1" lang="ja-JP" altLang="en-US"/>
          </a:p>
        </p:txBody>
      </p:sp>
      <p:sp>
        <p:nvSpPr>
          <p:cNvPr id="28" name="テキスト プレースホルダー 27"/>
          <p:cNvSpPr>
            <a:spLocks noGrp="1"/>
          </p:cNvSpPr>
          <p:nvPr>
            <p:ph type="body" sz="quarter" idx="25"/>
          </p:nvPr>
        </p:nvSpPr>
        <p:spPr/>
        <p:txBody>
          <a:bodyPr/>
          <a:lstStyle/>
          <a:p>
            <a:endParaRPr kumimoji="1" lang="ja-JP" altLang="en-US"/>
          </a:p>
        </p:txBody>
      </p:sp>
      <p:sp>
        <p:nvSpPr>
          <p:cNvPr id="29" name="テキスト プレースホルダー 28"/>
          <p:cNvSpPr>
            <a:spLocks noGrp="1"/>
          </p:cNvSpPr>
          <p:nvPr>
            <p:ph type="body" sz="quarter" idx="26"/>
          </p:nvPr>
        </p:nvSpPr>
        <p:spPr/>
        <p:txBody>
          <a:bodyPr/>
          <a:lstStyle/>
          <a:p>
            <a:endParaRPr kumimoji="1" lang="ja-JP" altLang="en-US"/>
          </a:p>
        </p:txBody>
      </p:sp>
      <p:sp>
        <p:nvSpPr>
          <p:cNvPr id="30" name="テキスト プレースホルダー 29"/>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298726921"/>
      </p:ext>
    </p:extLst>
  </p:cSld>
  <p:clrMapOvr>
    <a:masterClrMapping/>
  </p:clrMapOvr>
  <mc:AlternateContent xmlns:mc="http://schemas.openxmlformats.org/markup-compatibility/2006">
    <mc:Choice xmlns:p14="http://schemas.microsoft.com/office/powerpoint/2010/main" Requires="p14">
      <p:transition p14:dur="0" advTm="7941"/>
    </mc:Choice>
    <mc:Fallback>
      <p:transition advTm="79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Our Goal</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14</a:t>
            </a:fld>
            <a:endParaRPr lang="en-US" dirty="0"/>
          </a:p>
        </p:txBody>
      </p:sp>
      <p:sp>
        <p:nvSpPr>
          <p:cNvPr id="8" name="テキスト プレースホルダー 7"/>
          <p:cNvSpPr>
            <a:spLocks noGrp="1"/>
          </p:cNvSpPr>
          <p:nvPr>
            <p:ph type="body" sz="quarter" idx="12"/>
          </p:nvPr>
        </p:nvSpPr>
        <p:spPr/>
        <p:txBody>
          <a:bodyPr>
            <a:normAutofit/>
          </a:bodyPr>
          <a:lstStyle/>
          <a:p>
            <a:r>
              <a:rPr kumimoji="1" lang="en-US" altLang="ja-JP" dirty="0"/>
              <a:t>Lorem ipsum dolor sit amet, ne dicta democritum moderatius his, in pri illum errem constituam. Impedit fuisset nam te. Pro id impetus tractatos, eu consul consulatu nam. His suas periculis assentior no, brute appetere est ei, voluptatum dissentiet id cum. Ut harum ornatus mei, sea graece facete et.</a:t>
            </a:r>
          </a:p>
          <a:p>
            <a:r>
              <a:rPr kumimoji="1" lang="en-US" altLang="ja-JP" dirty="0"/>
              <a:t>Sea te quot dolores, ut quo decore homero copiosae. Eos nostro legimus no, te choro fabulas definiebas his. Id nobis doming corrumpit mea, tota menandri deserunt ei his. Id utamur tamquam his.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Creating our future</a:t>
            </a:r>
            <a:endParaRPr kumimoji="1" lang="ja-JP" altLang="en-US" dirty="0"/>
          </a:p>
        </p:txBody>
      </p:sp>
    </p:spTree>
    <p:extLst>
      <p:ext uri="{BB962C8B-B14F-4D97-AF65-F5344CB8AC3E}">
        <p14:creationId xmlns:p14="http://schemas.microsoft.com/office/powerpoint/2010/main" val="701282035"/>
      </p:ext>
    </p:extLst>
  </p:cSld>
  <p:clrMapOvr>
    <a:masterClrMapping/>
  </p:clrMapOvr>
  <mc:AlternateContent xmlns:mc="http://schemas.openxmlformats.org/markup-compatibility/2006">
    <mc:Choice xmlns:p14="http://schemas.microsoft.com/office/powerpoint/2010/main" Requires="p14">
      <p:transition p14:dur="0" advTm="2650"/>
    </mc:Choice>
    <mc:Fallback>
      <p:transition advTm="26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4"/>
          </p:nvPr>
        </p:nvSpPr>
        <p:spPr/>
      </p:sp>
      <p:sp>
        <p:nvSpPr>
          <p:cNvPr id="24" name="テキスト プレースホルダー 23"/>
          <p:cNvSpPr>
            <a:spLocks noGrp="1"/>
          </p:cNvSpPr>
          <p:nvPr>
            <p:ph type="body" sz="quarter" idx="25"/>
          </p:nvPr>
        </p:nvSpPr>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15</a:t>
            </a:fld>
            <a:endParaRPr lang="en-US" dirty="0"/>
          </a:p>
        </p:txBody>
      </p:sp>
      <p:pic>
        <p:nvPicPr>
          <p:cNvPr id="33" name="図プレースホルダー 3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sp>
        <p:nvSpPr>
          <p:cNvPr id="22" name="テキスト プレースホルダー 21"/>
          <p:cNvSpPr>
            <a:spLocks noGrp="1"/>
          </p:cNvSpPr>
          <p:nvPr>
            <p:ph type="body" sz="quarter" idx="17"/>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Eminent creativity</a:t>
            </a:r>
            <a:endParaRPr kumimoji="1" lang="ja-JP" altLang="en-US" dirty="0"/>
          </a:p>
        </p:txBody>
      </p:sp>
      <p:sp>
        <p:nvSpPr>
          <p:cNvPr id="25" name="テキスト プレースホルダー 24"/>
          <p:cNvSpPr>
            <a:spLocks noGrp="1"/>
          </p:cNvSpPr>
          <p:nvPr>
            <p:ph type="body" sz="quarter" idx="26"/>
          </p:nvPr>
        </p:nvSpPr>
        <p:spPr/>
        <p:txBody>
          <a:bodyPr/>
          <a:lstStyle/>
          <a:p>
            <a:r>
              <a:rPr kumimoji="1" lang="en-US" altLang="ja-JP" dirty="0"/>
              <a:t> </a:t>
            </a:r>
            <a:endParaRPr kumimoji="1" lang="ja-JP" altLang="en-US" dirty="0"/>
          </a:p>
        </p:txBody>
      </p:sp>
      <p:pic>
        <p:nvPicPr>
          <p:cNvPr id="34" name="図プレースホルダー 33"/>
          <p:cNvPicPr>
            <a:picLocks noGrp="1" noChangeAspect="1"/>
          </p:cNvPicPr>
          <p:nvPr>
            <p:ph type="pic" sz="quarter" idx="27"/>
          </p:nvPr>
        </p:nvPicPr>
        <p:blipFill>
          <a:blip r:embed="rId3"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8"/>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28" name="テキスト プレースホルダー 27"/>
          <p:cNvSpPr>
            <a:spLocks noGrp="1"/>
          </p:cNvSpPr>
          <p:nvPr>
            <p:ph type="body" sz="quarter" idx="29"/>
          </p:nvPr>
        </p:nvSpPr>
        <p:spPr/>
        <p:txBody>
          <a:bodyPr/>
          <a:lstStyle/>
          <a:p>
            <a:r>
              <a:rPr kumimoji="1" lang="en-US" altLang="ja-JP" dirty="0"/>
              <a:t>Innovation</a:t>
            </a:r>
            <a:endParaRPr kumimoji="1" lang="ja-JP" altLang="en-US" dirty="0"/>
          </a:p>
        </p:txBody>
      </p:sp>
      <p:sp>
        <p:nvSpPr>
          <p:cNvPr id="29" name="テキスト プレースホルダー 28"/>
          <p:cNvSpPr>
            <a:spLocks noGrp="1"/>
          </p:cNvSpPr>
          <p:nvPr>
            <p:ph type="body" sz="quarter" idx="30"/>
          </p:nvPr>
        </p:nvSpPr>
        <p:spPr/>
        <p:txBody>
          <a:bodyPr/>
          <a:lstStyle/>
          <a:p>
            <a:r>
              <a:rPr kumimoji="1" lang="en-US" altLang="ja-JP" dirty="0"/>
              <a:t> </a:t>
            </a:r>
            <a:endParaRPr kumimoji="1" lang="ja-JP" altLang="en-US" dirty="0"/>
          </a:p>
        </p:txBody>
      </p:sp>
      <p:pic>
        <p:nvPicPr>
          <p:cNvPr id="35" name="図プレースホルダー 34"/>
          <p:cNvPicPr>
            <a:picLocks noGrp="1" noChangeAspect="1"/>
          </p:cNvPicPr>
          <p:nvPr>
            <p:ph type="pic" sz="quarter" idx="31"/>
          </p:nvPr>
        </p:nvPicPr>
        <p:blipFill>
          <a:blip r:embed="rId4" cstate="print">
            <a:extLst>
              <a:ext uri="{28A0092B-C50C-407E-A947-70E740481C1C}">
                <a14:useLocalDpi xmlns:a14="http://schemas.microsoft.com/office/drawing/2010/main" val="0"/>
              </a:ext>
            </a:extLst>
          </a:blip>
          <a:srcRect/>
          <a:stretch>
            <a:fillRect/>
          </a:stretch>
        </p:blipFill>
        <p:spPr/>
      </p:pic>
      <p:sp>
        <p:nvSpPr>
          <p:cNvPr id="31" name="テキスト プレースホルダー 30"/>
          <p:cNvSpPr>
            <a:spLocks noGrp="1"/>
          </p:cNvSpPr>
          <p:nvPr>
            <p:ph type="body" sz="quarter" idx="3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endParaRPr kumimoji="1" lang="ja-JP" altLang="en-US" dirty="0"/>
          </a:p>
        </p:txBody>
      </p:sp>
      <p:sp>
        <p:nvSpPr>
          <p:cNvPr id="32" name="テキスト プレースホルダー 31"/>
          <p:cNvSpPr>
            <a:spLocks noGrp="1"/>
          </p:cNvSpPr>
          <p:nvPr>
            <p:ph type="body" sz="quarter" idx="33"/>
          </p:nvPr>
        </p:nvSpPr>
        <p:spPr/>
        <p:txBody>
          <a:bodyPr/>
          <a:lstStyle/>
          <a:p>
            <a:r>
              <a:rPr kumimoji="1" lang="en-US" altLang="ja-JP" dirty="0"/>
              <a:t>World-leading company</a:t>
            </a:r>
            <a:endParaRPr kumimoji="1" lang="ja-JP" altLang="en-US" dirty="0"/>
          </a:p>
        </p:txBody>
      </p:sp>
    </p:spTree>
    <p:extLst>
      <p:ext uri="{BB962C8B-B14F-4D97-AF65-F5344CB8AC3E}">
        <p14:creationId xmlns:p14="http://schemas.microsoft.com/office/powerpoint/2010/main" val="3096214016"/>
      </p:ext>
    </p:extLst>
  </p:cSld>
  <p:clrMapOvr>
    <a:masterClrMapping/>
  </p:clrMapOvr>
  <mc:AlternateContent xmlns:mc="http://schemas.openxmlformats.org/markup-compatibility/2006">
    <mc:Choice xmlns:p14="http://schemas.microsoft.com/office/powerpoint/2010/main" Requires="p14">
      <p:transition p14:dur="0" advTm="6241"/>
    </mc:Choice>
    <mc:Fallback>
      <p:transition advTm="62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Traits</a:t>
            </a:r>
            <a:endParaRPr kumimoji="1" lang="ja-JP" altLang="en-US" dirty="0"/>
          </a:p>
        </p:txBody>
      </p:sp>
      <p:sp>
        <p:nvSpPr>
          <p:cNvPr id="4" name="フッター プレースホルダー 3"/>
          <p:cNvSpPr>
            <a:spLocks noGrp="1"/>
          </p:cNvSpPr>
          <p:nvPr>
            <p:ph type="ftr" sz="quarter" idx="10"/>
          </p:nvPr>
        </p:nvSpPr>
        <p:spPr/>
        <p:txBody>
          <a:bodyPr/>
          <a:lstStyle/>
          <a:p>
            <a:r>
              <a:rPr lang="en-US"/>
              <a:t>The Power of PowerPoint | thepopp.com</a:t>
            </a:r>
            <a:endParaRPr lang="en-US" dirty="0"/>
          </a:p>
        </p:txBody>
      </p:sp>
      <p:sp>
        <p:nvSpPr>
          <p:cNvPr id="5" name="スライド番号プレースホルダー 4"/>
          <p:cNvSpPr>
            <a:spLocks noGrp="1"/>
          </p:cNvSpPr>
          <p:nvPr>
            <p:ph type="sldNum" sz="quarter" idx="11"/>
          </p:nvPr>
        </p:nvSpPr>
        <p:spPr/>
        <p:txBody>
          <a:bodyPr/>
          <a:lstStyle/>
          <a:p>
            <a:fld id="{03EB59E2-90B9-4CD3-AC74-D672227E13C3}" type="slidenum">
              <a:rPr lang="en-US" smtClean="0"/>
              <a:pPr/>
              <a:t>16</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Eminent creativity</a:t>
            </a:r>
          </a:p>
        </p:txBody>
      </p:sp>
      <p:sp>
        <p:nvSpPr>
          <p:cNvPr id="20" name="テキスト プレースホルダー 19"/>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soluta</a:t>
            </a:r>
            <a:r>
              <a:rPr kumimoji="1" lang="en-US" altLang="ja-JP" dirty="0"/>
              <a:t> </a:t>
            </a:r>
            <a:r>
              <a:rPr kumimoji="1" lang="en-US" altLang="ja-JP" dirty="0" err="1"/>
              <a:t>ancillae</a:t>
            </a:r>
            <a:r>
              <a:rPr kumimoji="1" lang="en-US" altLang="ja-JP" dirty="0"/>
              <a:t> id, magna </a:t>
            </a:r>
            <a:r>
              <a:rPr kumimoji="1" lang="en-US" altLang="ja-JP" dirty="0" err="1"/>
              <a:t>tractatos</a:t>
            </a:r>
            <a:r>
              <a:rPr kumimoji="1" lang="en-US" altLang="ja-JP" dirty="0"/>
              <a:t> cu sea. Quo quod </a:t>
            </a:r>
            <a:r>
              <a:rPr kumimoji="1" lang="en-US" altLang="ja-JP" dirty="0" err="1"/>
              <a:t>vulputate</a:t>
            </a:r>
            <a:r>
              <a:rPr kumimoji="1" lang="en-US" altLang="ja-JP" dirty="0"/>
              <a:t> </a:t>
            </a:r>
            <a:r>
              <a:rPr kumimoji="1" lang="en-US" altLang="ja-JP" dirty="0" err="1"/>
              <a:t>eu</a:t>
            </a:r>
            <a:r>
              <a:rPr kumimoji="1" lang="en-US" altLang="ja-JP" dirty="0"/>
              <a:t>, </a:t>
            </a:r>
            <a:r>
              <a:rPr kumimoji="1" lang="en-US" altLang="ja-JP" dirty="0" err="1"/>
              <a:t>zril</a:t>
            </a:r>
            <a:r>
              <a:rPr kumimoji="1" lang="en-US" altLang="ja-JP" dirty="0"/>
              <a:t> </a:t>
            </a:r>
            <a:r>
              <a:rPr kumimoji="1" lang="en-US" altLang="ja-JP" dirty="0" err="1"/>
              <a:t>recteque</a:t>
            </a:r>
            <a:r>
              <a:rPr kumimoji="1" lang="en-US" altLang="ja-JP" dirty="0"/>
              <a:t> </a:t>
            </a:r>
            <a:r>
              <a:rPr kumimoji="1" lang="en-US" altLang="ja-JP" dirty="0" err="1"/>
              <a:t>consetetur</a:t>
            </a:r>
            <a:r>
              <a:rPr kumimoji="1" lang="en-US" altLang="ja-JP" dirty="0"/>
              <a:t> vim </a:t>
            </a:r>
            <a:r>
              <a:rPr kumimoji="1" lang="en-US" altLang="ja-JP" dirty="0" err="1"/>
              <a:t>te</a:t>
            </a:r>
            <a:r>
              <a:rPr kumimoji="1" lang="en-US" altLang="ja-JP" dirty="0"/>
              <a:t>. Ad vim </a:t>
            </a:r>
            <a:r>
              <a:rPr kumimoji="1" lang="en-US" altLang="ja-JP" dirty="0" err="1"/>
              <a:t>causae</a:t>
            </a:r>
            <a:r>
              <a:rPr kumimoji="1" lang="en-US" altLang="ja-JP" dirty="0"/>
              <a:t> omnium, ad </a:t>
            </a:r>
            <a:r>
              <a:rPr kumimoji="1" lang="en-US" altLang="ja-JP" dirty="0" err="1"/>
              <a:t>posidonium</a:t>
            </a:r>
            <a:r>
              <a:rPr kumimoji="1" lang="en-US" altLang="ja-JP" dirty="0"/>
              <a:t> </a:t>
            </a:r>
            <a:r>
              <a:rPr kumimoji="1" lang="en-US" altLang="ja-JP" dirty="0" err="1"/>
              <a:t>theophrastus</a:t>
            </a:r>
            <a:r>
              <a:rPr kumimoji="1" lang="en-US" altLang="ja-JP" dirty="0"/>
              <a:t> sed. </a:t>
            </a:r>
            <a:r>
              <a:rPr kumimoji="1" lang="en-US" altLang="ja-JP" dirty="0" err="1"/>
              <a:t>Integre</a:t>
            </a:r>
            <a:r>
              <a:rPr kumimoji="1" lang="en-US" altLang="ja-JP" dirty="0"/>
              <a:t> </a:t>
            </a:r>
            <a:r>
              <a:rPr kumimoji="1" lang="en-US" altLang="ja-JP" dirty="0" err="1"/>
              <a:t>dolorem</a:t>
            </a:r>
            <a:r>
              <a:rPr kumimoji="1" lang="en-US" altLang="ja-JP" dirty="0"/>
              <a:t> </a:t>
            </a:r>
            <a:r>
              <a:rPr kumimoji="1" lang="en-US" altLang="ja-JP" dirty="0" err="1"/>
              <a:t>repudiare</a:t>
            </a:r>
            <a:r>
              <a:rPr kumimoji="1" lang="en-US" altLang="ja-JP" dirty="0"/>
              <a:t> an vim.</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Consecutive evolution</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Per </a:t>
            </a:r>
            <a:r>
              <a:rPr kumimoji="1" lang="en-US" altLang="ja-JP" dirty="0" err="1"/>
              <a:t>omnis</a:t>
            </a:r>
            <a:r>
              <a:rPr kumimoji="1" lang="en-US" altLang="ja-JP" dirty="0"/>
              <a:t> </a:t>
            </a:r>
            <a:r>
              <a:rPr kumimoji="1" lang="en-US" altLang="ja-JP" dirty="0" err="1"/>
              <a:t>iriure</a:t>
            </a:r>
            <a:r>
              <a:rPr kumimoji="1" lang="en-US" altLang="ja-JP" dirty="0"/>
              <a:t> in, nihil </a:t>
            </a:r>
            <a:r>
              <a:rPr kumimoji="1" lang="en-US" altLang="ja-JP" dirty="0" err="1"/>
              <a:t>solet</a:t>
            </a:r>
            <a:r>
              <a:rPr kumimoji="1" lang="en-US" altLang="ja-JP" dirty="0"/>
              <a:t> his ad, </a:t>
            </a:r>
            <a:r>
              <a:rPr kumimoji="1" lang="en-US" altLang="ja-JP" dirty="0" err="1"/>
              <a:t>eu</a:t>
            </a:r>
            <a:r>
              <a:rPr kumimoji="1" lang="en-US" altLang="ja-JP" dirty="0"/>
              <a:t> </a:t>
            </a:r>
            <a:r>
              <a:rPr kumimoji="1" lang="en-US" altLang="ja-JP" dirty="0" err="1"/>
              <a:t>conceptam</a:t>
            </a:r>
            <a:r>
              <a:rPr kumimoji="1" lang="en-US" altLang="ja-JP" dirty="0"/>
              <a:t> </a:t>
            </a:r>
            <a:r>
              <a:rPr kumimoji="1" lang="en-US" altLang="ja-JP" dirty="0" err="1"/>
              <a:t>deterruisset</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ipsum </a:t>
            </a:r>
            <a:r>
              <a:rPr kumimoji="1" lang="en-US" altLang="ja-JP" dirty="0" err="1"/>
              <a:t>mnesarchum</a:t>
            </a:r>
            <a:r>
              <a:rPr kumimoji="1" lang="en-US" altLang="ja-JP" dirty="0"/>
              <a:t> </a:t>
            </a:r>
            <a:r>
              <a:rPr kumimoji="1" lang="en-US" altLang="ja-JP" dirty="0" err="1"/>
              <a:t>comprehensam</a:t>
            </a:r>
            <a:r>
              <a:rPr kumimoji="1" lang="en-US" altLang="ja-JP" dirty="0"/>
              <a:t> </a:t>
            </a:r>
            <a:r>
              <a:rPr kumimoji="1" lang="en-US" altLang="ja-JP" dirty="0" err="1"/>
              <a:t>nec</a:t>
            </a:r>
            <a:r>
              <a:rPr kumimoji="1" lang="en-US" altLang="ja-JP" dirty="0"/>
              <a:t>, liber </a:t>
            </a:r>
            <a:r>
              <a:rPr kumimoji="1" lang="en-US" altLang="ja-JP" dirty="0" err="1"/>
              <a:t>reprehendunt</a:t>
            </a:r>
            <a:r>
              <a:rPr kumimoji="1" lang="en-US" altLang="ja-JP" dirty="0"/>
              <a:t> in has. Ne </a:t>
            </a:r>
            <a:r>
              <a:rPr kumimoji="1" lang="en-US" altLang="ja-JP" dirty="0" err="1"/>
              <a:t>est</a:t>
            </a:r>
            <a:r>
              <a:rPr kumimoji="1" lang="en-US" altLang="ja-JP" dirty="0"/>
              <a:t> </a:t>
            </a:r>
            <a:r>
              <a:rPr kumimoji="1" lang="en-US" altLang="ja-JP" dirty="0" err="1"/>
              <a:t>erant</a:t>
            </a:r>
            <a:r>
              <a:rPr kumimoji="1" lang="en-US" altLang="ja-JP" dirty="0"/>
              <a:t> </a:t>
            </a:r>
            <a:r>
              <a:rPr kumimoji="1" lang="en-US" altLang="ja-JP" dirty="0" err="1"/>
              <a:t>clita</a:t>
            </a:r>
            <a:r>
              <a:rPr kumimoji="1" lang="en-US" altLang="ja-JP" dirty="0"/>
              <a:t> </a:t>
            </a:r>
            <a:r>
              <a:rPr kumimoji="1" lang="en-US" altLang="ja-JP" dirty="0" err="1"/>
              <a:t>expetenda</a:t>
            </a:r>
            <a:r>
              <a:rPr kumimoji="1" lang="en-US" altLang="ja-JP" dirty="0"/>
              <a:t>. </a:t>
            </a:r>
            <a:r>
              <a:rPr kumimoji="1" lang="en-US" altLang="ja-JP" dirty="0" err="1"/>
              <a:t>Audiam</a:t>
            </a:r>
            <a:r>
              <a:rPr kumimoji="1" lang="en-US" altLang="ja-JP" dirty="0"/>
              <a:t> </a:t>
            </a:r>
            <a:r>
              <a:rPr kumimoji="1" lang="en-US" altLang="ja-JP" dirty="0" err="1"/>
              <a:t>concludaturque</a:t>
            </a:r>
            <a:r>
              <a:rPr kumimoji="1" lang="en-US" altLang="ja-JP" dirty="0"/>
              <a:t> </a:t>
            </a:r>
            <a:r>
              <a:rPr kumimoji="1" lang="en-US" altLang="ja-JP" dirty="0" err="1"/>
              <a:t>pri</a:t>
            </a:r>
            <a:r>
              <a:rPr kumimoji="1" lang="en-US" altLang="ja-JP" dirty="0"/>
              <a:t> </a:t>
            </a:r>
            <a:r>
              <a:rPr kumimoji="1" lang="en-US" altLang="ja-JP" dirty="0" err="1"/>
              <a:t>ut</a:t>
            </a:r>
            <a:r>
              <a:rPr kumimoji="1" lang="en-US" altLang="ja-JP" dirty="0"/>
              <a:t>, his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scribentur</a:t>
            </a:r>
            <a:r>
              <a:rPr kumimoji="1" lang="en-US" altLang="ja-JP" dirty="0"/>
              <a:t> </a:t>
            </a:r>
            <a:r>
              <a:rPr kumimoji="1" lang="en-US" altLang="ja-JP" dirty="0" err="1"/>
              <a:t>vituperatoribus</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Globalization</a:t>
            </a:r>
            <a:endParaRPr kumimoji="1" lang="ja-JP" altLang="en-US" dirty="0"/>
          </a:p>
        </p:txBody>
      </p:sp>
    </p:spTree>
    <p:extLst>
      <p:ext uri="{BB962C8B-B14F-4D97-AF65-F5344CB8AC3E}">
        <p14:creationId xmlns:p14="http://schemas.microsoft.com/office/powerpoint/2010/main" val="2510562611"/>
      </p:ext>
    </p:extLst>
  </p:cSld>
  <p:clrMapOvr>
    <a:masterClrMapping/>
  </p:clrMapOvr>
  <mc:AlternateContent xmlns:mc="http://schemas.openxmlformats.org/markup-compatibility/2006">
    <mc:Choice xmlns:p14="http://schemas.microsoft.com/office/powerpoint/2010/main" Requires="p14">
      <p:transition p14:dur="0" advTm="5269"/>
    </mc:Choice>
    <mc:Fallback>
      <p:transition advTm="5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17</a:t>
            </a:fld>
            <a:endParaRPr lang="en-US" dirty="0"/>
          </a:p>
        </p:txBody>
      </p:sp>
      <p:sp>
        <p:nvSpPr>
          <p:cNvPr id="7" name="テキスト プレースホルダー 6"/>
          <p:cNvSpPr>
            <a:spLocks noGrp="1"/>
          </p:cNvSpPr>
          <p:nvPr>
            <p:ph type="body" sz="quarter" idx="13"/>
          </p:nvPr>
        </p:nvSpPr>
        <p:spPr/>
        <p:txBody>
          <a:bodyPr/>
          <a:lstStyle/>
          <a:p>
            <a:r>
              <a:rPr kumimoji="1" lang="en-US" altLang="ja-JP" dirty="0"/>
              <a:t>Change Before You Have To</a:t>
            </a:r>
            <a:endParaRPr kumimoji="1" lang="ja-JP" altLang="en-US" dirty="0"/>
          </a:p>
        </p:txBody>
      </p:sp>
      <p:sp>
        <p:nvSpPr>
          <p:cNvPr id="8" name="テキスト プレースホルダー 7"/>
          <p:cNvSpPr>
            <a:spLocks noGrp="1"/>
          </p:cNvSpPr>
          <p:nvPr>
            <p:ph type="body" sz="quarter" idx="14"/>
          </p:nvPr>
        </p:nvSpPr>
        <p:spPr/>
        <p:txBody>
          <a:bodyPr/>
          <a:lstStyle/>
          <a:p>
            <a:r>
              <a:rPr kumimoji="1" lang="en-US" altLang="ja-JP" dirty="0"/>
              <a:t>CEO: Jessica </a:t>
            </a:r>
            <a:r>
              <a:rPr kumimoji="1" lang="en-US" altLang="ja-JP" dirty="0" err="1"/>
              <a:t>Bendinger</a:t>
            </a:r>
            <a:endParaRPr kumimoji="1" lang="en-US" altLang="ja-JP" dirty="0"/>
          </a:p>
        </p:txBody>
      </p:sp>
      <p:sp>
        <p:nvSpPr>
          <p:cNvPr id="6" name="テキスト プレースホルダー 5"/>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4" name="図プレースホルダー 3"/>
          <p:cNvSpPr>
            <a:spLocks noGrp="1"/>
          </p:cNvSpPr>
          <p:nvPr>
            <p:ph type="pic" sz="quarter" idx="21"/>
          </p:nvPr>
        </p:nvSpPr>
        <p:spPr/>
      </p:sp>
    </p:spTree>
    <p:extLst>
      <p:ext uri="{BB962C8B-B14F-4D97-AF65-F5344CB8AC3E}">
        <p14:creationId xmlns:p14="http://schemas.microsoft.com/office/powerpoint/2010/main" val="4055126440"/>
      </p:ext>
    </p:extLst>
  </p:cSld>
  <p:clrMapOvr>
    <a:masterClrMapping/>
  </p:clrMapOvr>
  <mc:AlternateContent xmlns:mc="http://schemas.openxmlformats.org/markup-compatibility/2006">
    <mc:Choice xmlns:p14="http://schemas.microsoft.com/office/powerpoint/2010/main" Requires="p14">
      <p:transition p14:dur="0" advTm="4333"/>
    </mc:Choice>
    <mc:Fallback>
      <p:transition advTm="4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Philosophy</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18</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a:t>Pro id </a:t>
            </a:r>
            <a:r>
              <a:rPr kumimoji="1" lang="en-US" altLang="ja-JP" dirty="0" err="1"/>
              <a:t>summo</a:t>
            </a:r>
            <a:r>
              <a:rPr kumimoji="1" lang="en-US" altLang="ja-JP" dirty="0"/>
              <a:t> </a:t>
            </a:r>
            <a:r>
              <a:rPr kumimoji="1" lang="en-US" altLang="ja-JP" dirty="0" err="1"/>
              <a:t>bonorum</a:t>
            </a:r>
            <a:r>
              <a:rPr kumimoji="1" lang="en-US" altLang="ja-JP" dirty="0"/>
              <a:t> </a:t>
            </a:r>
            <a:r>
              <a:rPr kumimoji="1" lang="en-US" altLang="ja-JP" dirty="0" err="1"/>
              <a:t>praesent</a:t>
            </a:r>
            <a:r>
              <a:rPr kumimoji="1" lang="en-US" altLang="ja-JP" dirty="0"/>
              <a:t>, per cu </a:t>
            </a:r>
            <a:r>
              <a:rPr kumimoji="1" lang="en-US" altLang="ja-JP" dirty="0" err="1"/>
              <a:t>adhuc</a:t>
            </a:r>
            <a:r>
              <a:rPr kumimoji="1" lang="en-US" altLang="ja-JP" dirty="0"/>
              <a:t> </a:t>
            </a:r>
            <a:r>
              <a:rPr kumimoji="1" lang="en-US" altLang="ja-JP" dirty="0" err="1"/>
              <a:t>graece</a:t>
            </a:r>
            <a:r>
              <a:rPr kumimoji="1" lang="en-US" altLang="ja-JP" dirty="0"/>
              <a:t> </a:t>
            </a:r>
            <a:r>
              <a:rPr kumimoji="1" lang="en-US" altLang="ja-JP" dirty="0" err="1"/>
              <a:t>efficiantur</a:t>
            </a:r>
            <a:r>
              <a:rPr kumimoji="1" lang="en-US" altLang="ja-JP" dirty="0"/>
              <a:t>. </a:t>
            </a:r>
            <a:r>
              <a:rPr kumimoji="1" lang="en-US" altLang="ja-JP" dirty="0" err="1"/>
              <a:t>Saperet</a:t>
            </a:r>
            <a:r>
              <a:rPr kumimoji="1" lang="en-US" altLang="ja-JP" dirty="0"/>
              <a:t> </a:t>
            </a:r>
            <a:r>
              <a:rPr kumimoji="1" lang="en-US" altLang="ja-JP" dirty="0" err="1"/>
              <a:t>reprehendunt</a:t>
            </a:r>
            <a:r>
              <a:rPr kumimoji="1" lang="en-US" altLang="ja-JP" dirty="0"/>
              <a:t> </a:t>
            </a:r>
            <a:r>
              <a:rPr kumimoji="1" lang="en-US" altLang="ja-JP" dirty="0" err="1"/>
              <a:t>vel</a:t>
            </a:r>
            <a:r>
              <a:rPr kumimoji="1" lang="en-US" altLang="ja-JP" dirty="0"/>
              <a:t> ne, no </a:t>
            </a:r>
            <a:r>
              <a:rPr kumimoji="1" lang="en-US" altLang="ja-JP" dirty="0" err="1"/>
              <a:t>homero</a:t>
            </a:r>
            <a:r>
              <a:rPr kumimoji="1" lang="en-US" altLang="ja-JP" dirty="0"/>
              <a:t> </a:t>
            </a:r>
            <a:r>
              <a:rPr kumimoji="1" lang="en-US" altLang="ja-JP" dirty="0" err="1"/>
              <a:t>nemore</a:t>
            </a:r>
            <a:r>
              <a:rPr kumimoji="1" lang="en-US" altLang="ja-JP" dirty="0"/>
              <a:t> </a:t>
            </a:r>
            <a:r>
              <a:rPr kumimoji="1" lang="en-US" altLang="ja-JP" dirty="0" err="1"/>
              <a:t>aliquip</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mundi </a:t>
            </a:r>
            <a:r>
              <a:rPr kumimoji="1" lang="en-US" altLang="ja-JP" dirty="0" err="1"/>
              <a:t>sonet</a:t>
            </a:r>
            <a:r>
              <a:rPr kumimoji="1" lang="en-US" altLang="ja-JP" dirty="0"/>
              <a:t> </a:t>
            </a:r>
            <a:r>
              <a:rPr kumimoji="1" lang="en-US" altLang="ja-JP" dirty="0" err="1"/>
              <a:t>errem</a:t>
            </a:r>
            <a:r>
              <a:rPr kumimoji="1" lang="en-US" altLang="ja-JP" dirty="0"/>
              <a:t> qui. Et </a:t>
            </a:r>
            <a:r>
              <a:rPr kumimoji="1" lang="en-US" altLang="ja-JP" dirty="0" err="1"/>
              <a:t>mei</a:t>
            </a:r>
            <a:r>
              <a:rPr kumimoji="1" lang="en-US" altLang="ja-JP" dirty="0"/>
              <a:t> </a:t>
            </a:r>
            <a:r>
              <a:rPr kumimoji="1" lang="en-US" altLang="ja-JP" dirty="0" err="1"/>
              <a:t>inimicus</a:t>
            </a:r>
            <a:r>
              <a:rPr kumimoji="1" lang="en-US" altLang="ja-JP" dirty="0"/>
              <a:t> </a:t>
            </a:r>
            <a:r>
              <a:rPr kumimoji="1" lang="en-US" altLang="ja-JP" dirty="0" err="1"/>
              <a:t>iracundia</a:t>
            </a:r>
            <a:r>
              <a:rPr kumimoji="1" lang="en-US" altLang="ja-JP" dirty="0"/>
              <a:t> </a:t>
            </a:r>
            <a:r>
              <a:rPr kumimoji="1" lang="en-US" altLang="ja-JP" dirty="0" err="1"/>
              <a:t>similique</a:t>
            </a:r>
            <a:r>
              <a:rPr kumimoji="1" lang="en-US" altLang="ja-JP" dirty="0"/>
              <a:t>. Pro </a:t>
            </a:r>
            <a:r>
              <a:rPr kumimoji="1" lang="en-US" altLang="ja-JP" dirty="0" err="1"/>
              <a:t>alterum</a:t>
            </a:r>
            <a:r>
              <a:rPr kumimoji="1" lang="en-US" altLang="ja-JP" dirty="0"/>
              <a:t> </a:t>
            </a:r>
            <a:r>
              <a:rPr kumimoji="1" lang="en-US" altLang="ja-JP" dirty="0" err="1"/>
              <a:t>nominavi</a:t>
            </a:r>
            <a:r>
              <a:rPr kumimoji="1" lang="en-US" altLang="ja-JP" dirty="0"/>
              <a:t> </a:t>
            </a:r>
            <a:r>
              <a:rPr kumimoji="1" lang="en-US" altLang="ja-JP" dirty="0" err="1"/>
              <a:t>incorrupte</a:t>
            </a:r>
            <a:r>
              <a:rPr kumimoji="1" lang="en-US" altLang="ja-JP" dirty="0"/>
              <a:t> id, </a:t>
            </a:r>
            <a:r>
              <a:rPr kumimoji="1" lang="en-US" altLang="ja-JP" dirty="0" err="1"/>
              <a:t>detraxit</a:t>
            </a:r>
            <a:r>
              <a:rPr kumimoji="1" lang="en-US" altLang="ja-JP" dirty="0"/>
              <a:t> </a:t>
            </a:r>
            <a:r>
              <a:rPr kumimoji="1" lang="en-US" altLang="ja-JP" dirty="0" err="1"/>
              <a:t>delicatissimi</a:t>
            </a:r>
            <a:r>
              <a:rPr kumimoji="1" lang="en-US" altLang="ja-JP" dirty="0"/>
              <a:t> qui </a:t>
            </a:r>
            <a:r>
              <a:rPr kumimoji="1" lang="en-US" altLang="ja-JP" dirty="0" err="1"/>
              <a:t>eu</a:t>
            </a:r>
            <a:r>
              <a:rPr kumimoji="1" lang="en-US" altLang="ja-JP" dirty="0"/>
              <a:t>.</a:t>
            </a:r>
          </a:p>
          <a:p>
            <a:r>
              <a:rPr kumimoji="1" lang="en-US" altLang="ja-JP" dirty="0" err="1"/>
              <a:t>Assueverit</a:t>
            </a:r>
            <a:r>
              <a:rPr kumimoji="1" lang="en-US" altLang="ja-JP" dirty="0"/>
              <a:t> </a:t>
            </a:r>
            <a:r>
              <a:rPr kumimoji="1" lang="en-US" altLang="ja-JP" dirty="0" err="1"/>
              <a:t>adversarium</a:t>
            </a:r>
            <a:r>
              <a:rPr kumimoji="1" lang="en-US" altLang="ja-JP" dirty="0"/>
              <a:t> pro ne. </a:t>
            </a:r>
            <a:r>
              <a:rPr kumimoji="1" lang="en-US" altLang="ja-JP" dirty="0" err="1"/>
              <a:t>Everti</a:t>
            </a:r>
            <a:r>
              <a:rPr kumimoji="1" lang="en-US" altLang="ja-JP" dirty="0"/>
              <a:t> </a:t>
            </a:r>
            <a:r>
              <a:rPr kumimoji="1" lang="en-US" altLang="ja-JP" dirty="0" err="1"/>
              <a:t>alienum</a:t>
            </a:r>
            <a:r>
              <a:rPr kumimoji="1" lang="en-US" altLang="ja-JP" dirty="0"/>
              <a:t> </a:t>
            </a:r>
            <a:r>
              <a:rPr kumimoji="1" lang="en-US" altLang="ja-JP" dirty="0" err="1"/>
              <a:t>pericula</a:t>
            </a:r>
            <a:r>
              <a:rPr kumimoji="1" lang="en-US" altLang="ja-JP" dirty="0"/>
              <a:t> et </a:t>
            </a:r>
            <a:r>
              <a:rPr kumimoji="1" lang="en-US" altLang="ja-JP" dirty="0" err="1"/>
              <a:t>nec</a:t>
            </a:r>
            <a:r>
              <a:rPr kumimoji="1" lang="en-US" altLang="ja-JP" dirty="0"/>
              <a:t>, ex </a:t>
            </a:r>
            <a:r>
              <a:rPr kumimoji="1" lang="en-US" altLang="ja-JP" dirty="0" err="1"/>
              <a:t>est</a:t>
            </a:r>
            <a:r>
              <a:rPr kumimoji="1" lang="en-US" altLang="ja-JP" dirty="0"/>
              <a:t> </a:t>
            </a:r>
            <a:r>
              <a:rPr kumimoji="1" lang="en-US" altLang="ja-JP" dirty="0" err="1"/>
              <a:t>novum</a:t>
            </a:r>
            <a:r>
              <a:rPr kumimoji="1" lang="en-US" altLang="ja-JP" dirty="0"/>
              <a:t> </a:t>
            </a:r>
            <a:r>
              <a:rPr kumimoji="1" lang="en-US" altLang="ja-JP" dirty="0" err="1"/>
              <a:t>nominavi</a:t>
            </a:r>
            <a:r>
              <a:rPr kumimoji="1" lang="en-US" altLang="ja-JP" dirty="0"/>
              <a:t> </a:t>
            </a:r>
            <a:r>
              <a:rPr kumimoji="1" lang="en-US" altLang="ja-JP" dirty="0" err="1"/>
              <a:t>tacimates</a:t>
            </a:r>
            <a:r>
              <a:rPr kumimoji="1" lang="en-US" altLang="ja-JP" dirty="0"/>
              <a:t>, </a:t>
            </a:r>
            <a:r>
              <a:rPr kumimoji="1" lang="en-US" altLang="ja-JP" dirty="0" err="1"/>
              <a:t>mazim</a:t>
            </a:r>
            <a:r>
              <a:rPr kumimoji="1" lang="en-US" altLang="ja-JP" dirty="0"/>
              <a:t> argumentum et </a:t>
            </a:r>
            <a:r>
              <a:rPr kumimoji="1" lang="en-US" altLang="ja-JP" dirty="0" err="1"/>
              <a:t>nam</a:t>
            </a:r>
            <a:r>
              <a:rPr kumimoji="1" lang="en-US" altLang="ja-JP" dirty="0"/>
              <a:t>. </a:t>
            </a:r>
            <a:r>
              <a:rPr kumimoji="1" lang="en-US" altLang="ja-JP" dirty="0" err="1"/>
              <a:t>Nec</a:t>
            </a:r>
            <a:r>
              <a:rPr kumimoji="1" lang="en-US" altLang="ja-JP" dirty="0"/>
              <a:t> </a:t>
            </a:r>
            <a:r>
              <a:rPr kumimoji="1" lang="en-US" altLang="ja-JP" dirty="0" err="1"/>
              <a:t>dolorem</a:t>
            </a:r>
            <a:r>
              <a:rPr kumimoji="1" lang="en-US" altLang="ja-JP" dirty="0"/>
              <a:t> </a:t>
            </a:r>
            <a:r>
              <a:rPr kumimoji="1" lang="en-US" altLang="ja-JP" dirty="0" err="1"/>
              <a:t>scribentur</a:t>
            </a:r>
            <a:r>
              <a:rPr kumimoji="1" lang="en-US" altLang="ja-JP" dirty="0"/>
              <a:t> ea. No </a:t>
            </a:r>
            <a:r>
              <a:rPr kumimoji="1" lang="en-US" altLang="ja-JP" dirty="0" err="1"/>
              <a:t>eam</a:t>
            </a:r>
            <a:r>
              <a:rPr kumimoji="1" lang="en-US" altLang="ja-JP" dirty="0"/>
              <a:t> </a:t>
            </a:r>
            <a:r>
              <a:rPr kumimoji="1" lang="en-US" altLang="ja-JP" dirty="0" err="1"/>
              <a:t>numquam</a:t>
            </a:r>
            <a:r>
              <a:rPr kumimoji="1" lang="en-US" altLang="ja-JP" dirty="0"/>
              <a:t> </a:t>
            </a:r>
            <a:r>
              <a:rPr kumimoji="1" lang="en-US" altLang="ja-JP" dirty="0" err="1"/>
              <a:t>deserunt</a:t>
            </a:r>
            <a:r>
              <a:rPr kumimoji="1" lang="en-US" altLang="ja-JP" dirty="0"/>
              <a:t> </a:t>
            </a:r>
            <a:r>
              <a:rPr kumimoji="1" lang="en-US" altLang="ja-JP" dirty="0" err="1"/>
              <a:t>adipisci</a:t>
            </a:r>
            <a:r>
              <a:rPr kumimoji="1" lang="en-US" altLang="ja-JP" dirty="0"/>
              <a:t>, </a:t>
            </a:r>
            <a:r>
              <a:rPr kumimoji="1" lang="en-US" altLang="ja-JP" dirty="0" err="1"/>
              <a:t>vix</a:t>
            </a:r>
            <a:r>
              <a:rPr kumimoji="1" lang="en-US" altLang="ja-JP" dirty="0"/>
              <a:t> et </a:t>
            </a:r>
            <a:r>
              <a:rPr kumimoji="1" lang="en-US" altLang="ja-JP" dirty="0" err="1"/>
              <a:t>nulla</a:t>
            </a:r>
            <a:r>
              <a:rPr kumimoji="1" lang="en-US" altLang="ja-JP" dirty="0"/>
              <a:t> </a:t>
            </a:r>
            <a:r>
              <a:rPr kumimoji="1" lang="en-US" altLang="ja-JP" dirty="0" err="1"/>
              <a:t>doctus</a:t>
            </a:r>
            <a:r>
              <a:rPr kumimoji="1" lang="en-US" altLang="ja-JP" dirty="0"/>
              <a:t>. </a:t>
            </a:r>
            <a:r>
              <a:rPr kumimoji="1" lang="en-US" altLang="ja-JP" dirty="0" err="1"/>
              <a:t>Usu</a:t>
            </a:r>
            <a:r>
              <a:rPr kumimoji="1" lang="en-US" altLang="ja-JP" dirty="0"/>
              <a:t> </a:t>
            </a:r>
            <a:r>
              <a:rPr kumimoji="1" lang="en-US" altLang="ja-JP" dirty="0" err="1"/>
              <a:t>eirmod</a:t>
            </a:r>
            <a:r>
              <a:rPr kumimoji="1" lang="en-US" altLang="ja-JP" dirty="0"/>
              <a:t> </a:t>
            </a:r>
            <a:r>
              <a:rPr kumimoji="1" lang="en-US" altLang="ja-JP" dirty="0" err="1"/>
              <a:t>dolorum</a:t>
            </a:r>
            <a:r>
              <a:rPr kumimoji="1" lang="en-US" altLang="ja-JP" dirty="0"/>
              <a:t> in. </a:t>
            </a:r>
            <a:r>
              <a:rPr kumimoji="1" lang="en-US" altLang="ja-JP" dirty="0" err="1"/>
              <a:t>Vix</a:t>
            </a:r>
            <a:r>
              <a:rPr kumimoji="1" lang="en-US" altLang="ja-JP" dirty="0"/>
              <a:t> at </a:t>
            </a:r>
            <a:r>
              <a:rPr kumimoji="1" lang="en-US" altLang="ja-JP" dirty="0" err="1"/>
              <a:t>elit</a:t>
            </a:r>
            <a:r>
              <a:rPr kumimoji="1" lang="en-US" altLang="ja-JP" dirty="0"/>
              <a:t> </a:t>
            </a:r>
            <a:r>
              <a:rPr kumimoji="1" lang="en-US" altLang="ja-JP" dirty="0" err="1"/>
              <a:t>meis</a:t>
            </a:r>
            <a:r>
              <a:rPr kumimoji="1" lang="en-US" altLang="ja-JP" dirty="0"/>
              <a:t> </a:t>
            </a:r>
            <a:r>
              <a:rPr kumimoji="1" lang="en-US" altLang="ja-JP" dirty="0" err="1"/>
              <a:t>patrioque</a:t>
            </a:r>
            <a:r>
              <a:rPr kumimoji="1" lang="en-US" altLang="ja-JP" dirty="0"/>
              <a:t>.</a:t>
            </a:r>
            <a:endParaRPr kumimoji="1" lang="ja-JP" altLang="en-US" dirty="0"/>
          </a:p>
        </p:txBody>
      </p:sp>
    </p:spTree>
    <p:extLst>
      <p:ext uri="{BB962C8B-B14F-4D97-AF65-F5344CB8AC3E}">
        <p14:creationId xmlns:p14="http://schemas.microsoft.com/office/powerpoint/2010/main" val="2216750033"/>
      </p:ext>
    </p:extLst>
  </p:cSld>
  <p:clrMapOvr>
    <a:masterClrMapping/>
  </p:clrMapOvr>
  <mc:AlternateContent xmlns:mc="http://schemas.openxmlformats.org/markup-compatibility/2006">
    <mc:Choice xmlns:p14="http://schemas.microsoft.com/office/powerpoint/2010/main" Requires="p14">
      <p:transition p14:dur="0" advTm="2840"/>
    </mc:Choice>
    <mc:Fallback>
      <p:transition advTm="2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Company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19</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Vel</a:t>
            </a:r>
            <a:r>
              <a:rPr kumimoji="1" lang="en-US" altLang="ja-JP" dirty="0"/>
              <a:t> an </a:t>
            </a:r>
            <a:r>
              <a:rPr kumimoji="1" lang="en-US" altLang="ja-JP" dirty="0" err="1"/>
              <a:t>quodsi</a:t>
            </a:r>
            <a:r>
              <a:rPr kumimoji="1" lang="en-US" altLang="ja-JP" dirty="0"/>
              <a:t> </a:t>
            </a:r>
            <a:r>
              <a:rPr kumimoji="1" lang="en-US" altLang="ja-JP" dirty="0" err="1"/>
              <a:t>antiopam</a:t>
            </a:r>
            <a:r>
              <a:rPr kumimoji="1" lang="en-US" altLang="ja-JP" dirty="0"/>
              <a:t>, qui in </a:t>
            </a:r>
            <a:r>
              <a:rPr kumimoji="1" lang="en-US" altLang="ja-JP" dirty="0" err="1"/>
              <a:t>ullum</a:t>
            </a:r>
            <a:r>
              <a:rPr kumimoji="1" lang="en-US" altLang="ja-JP" dirty="0"/>
              <a:t> </a:t>
            </a:r>
            <a:r>
              <a:rPr kumimoji="1" lang="en-US" altLang="ja-JP" dirty="0" err="1"/>
              <a:t>paulo</a:t>
            </a:r>
            <a:r>
              <a:rPr kumimoji="1" lang="en-US" altLang="ja-JP" dirty="0"/>
              <a:t> </a:t>
            </a:r>
            <a:r>
              <a:rPr kumimoji="1" lang="en-US" altLang="ja-JP" dirty="0" err="1"/>
              <a:t>saepe</a:t>
            </a:r>
            <a:r>
              <a:rPr kumimoji="1" lang="en-US" altLang="ja-JP" dirty="0"/>
              <a:t>, </a:t>
            </a:r>
            <a:r>
              <a:rPr kumimoji="1" lang="en-US" altLang="ja-JP" dirty="0" err="1"/>
              <a:t>usu</a:t>
            </a:r>
            <a:r>
              <a:rPr kumimoji="1" lang="en-US" altLang="ja-JP" dirty="0"/>
              <a:t> no modus </a:t>
            </a:r>
            <a:r>
              <a:rPr kumimoji="1" lang="en-US" altLang="ja-JP" dirty="0" err="1"/>
              <a:t>iriure</a:t>
            </a:r>
            <a:r>
              <a:rPr kumimoji="1" lang="en-US" altLang="ja-JP" dirty="0"/>
              <a:t>. </a:t>
            </a:r>
            <a:r>
              <a:rPr kumimoji="1" lang="en-US" altLang="ja-JP" dirty="0" err="1"/>
              <a:t>Ea</a:t>
            </a:r>
            <a:r>
              <a:rPr kumimoji="1" lang="en-US" altLang="ja-JP" dirty="0"/>
              <a:t> sale </a:t>
            </a:r>
            <a:r>
              <a:rPr kumimoji="1" lang="en-US" altLang="ja-JP" dirty="0" err="1"/>
              <a:t>alienum</a:t>
            </a:r>
            <a:r>
              <a:rPr kumimoji="1" lang="en-US" altLang="ja-JP" dirty="0"/>
              <a:t> per, </a:t>
            </a:r>
            <a:r>
              <a:rPr kumimoji="1" lang="en-US" altLang="ja-JP" dirty="0" err="1"/>
              <a:t>illud</a:t>
            </a:r>
            <a:r>
              <a:rPr kumimoji="1" lang="en-US" altLang="ja-JP" dirty="0"/>
              <a:t> </a:t>
            </a:r>
            <a:r>
              <a:rPr kumimoji="1" lang="en-US" altLang="ja-JP" dirty="0" err="1"/>
              <a:t>ullum</a:t>
            </a:r>
            <a:r>
              <a:rPr kumimoji="1" lang="en-US" altLang="ja-JP" dirty="0"/>
              <a:t> </a:t>
            </a:r>
            <a:r>
              <a:rPr kumimoji="1" lang="en-US" altLang="ja-JP" dirty="0" err="1"/>
              <a:t>quodsi</a:t>
            </a:r>
            <a:r>
              <a:rPr kumimoji="1" lang="en-US" altLang="ja-JP" dirty="0"/>
              <a:t> pro at. An duo </a:t>
            </a:r>
            <a:r>
              <a:rPr kumimoji="1" lang="en-US" altLang="ja-JP" dirty="0" err="1"/>
              <a:t>elitr</a:t>
            </a:r>
            <a:r>
              <a:rPr kumimoji="1" lang="en-US" altLang="ja-JP" dirty="0"/>
              <a:t> </a:t>
            </a:r>
            <a:r>
              <a:rPr kumimoji="1" lang="en-US" altLang="ja-JP" dirty="0" err="1"/>
              <a:t>bonorum</a:t>
            </a:r>
            <a:r>
              <a:rPr kumimoji="1" lang="en-US" altLang="ja-JP" dirty="0"/>
              <a:t>, ne </a:t>
            </a:r>
            <a:r>
              <a:rPr kumimoji="1" lang="en-US" altLang="ja-JP" dirty="0" err="1"/>
              <a:t>modo</a:t>
            </a:r>
            <a:r>
              <a:rPr kumimoji="1" lang="en-US" altLang="ja-JP" dirty="0"/>
              <a:t> omnium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reprehendunt</a:t>
            </a:r>
            <a:r>
              <a:rPr kumimoji="1" lang="en-US" altLang="ja-JP" dirty="0"/>
              <a:t> vis. Est cu </a:t>
            </a:r>
            <a:r>
              <a:rPr kumimoji="1" lang="en-US" altLang="ja-JP" dirty="0" err="1"/>
              <a:t>nullam</a:t>
            </a:r>
            <a:r>
              <a:rPr kumimoji="1" lang="en-US" altLang="ja-JP" dirty="0"/>
              <a:t> </a:t>
            </a:r>
            <a:r>
              <a:rPr kumimoji="1" lang="en-US" altLang="ja-JP" dirty="0" err="1"/>
              <a:t>elaboraret</a:t>
            </a:r>
            <a:r>
              <a:rPr kumimoji="1" lang="en-US" altLang="ja-JP" dirty="0"/>
              <a:t>, vis case </a:t>
            </a:r>
            <a:r>
              <a:rPr kumimoji="1" lang="en-US" altLang="ja-JP" dirty="0" err="1"/>
              <a:t>ceteros</a:t>
            </a:r>
            <a:r>
              <a:rPr kumimoji="1" lang="en-US" altLang="ja-JP" dirty="0"/>
              <a:t> </a:t>
            </a:r>
            <a:r>
              <a:rPr kumimoji="1" lang="en-US" altLang="ja-JP" dirty="0" err="1"/>
              <a:t>eu</a:t>
            </a:r>
            <a:r>
              <a:rPr kumimoji="1" lang="en-US" altLang="ja-JP" dirty="0"/>
              <a:t>. Id </a:t>
            </a:r>
            <a:r>
              <a:rPr kumimoji="1" lang="en-US" altLang="ja-JP" dirty="0" err="1"/>
              <a:t>eum</a:t>
            </a:r>
            <a:r>
              <a:rPr kumimoji="1" lang="en-US" altLang="ja-JP" dirty="0"/>
              <a:t> minim </a:t>
            </a:r>
            <a:r>
              <a:rPr kumimoji="1" lang="en-US" altLang="ja-JP" dirty="0" err="1"/>
              <a:t>eruditi</a:t>
            </a:r>
            <a:r>
              <a:rPr kumimoji="1" lang="en-US" altLang="ja-JP" dirty="0"/>
              <a:t> </a:t>
            </a:r>
            <a:r>
              <a:rPr kumimoji="1" lang="en-US" altLang="ja-JP" dirty="0" err="1"/>
              <a:t>utroque</a:t>
            </a:r>
            <a:r>
              <a:rPr kumimoji="1" lang="en-US" altLang="ja-JP" dirty="0"/>
              <a:t>, </a:t>
            </a:r>
            <a:r>
              <a:rPr kumimoji="1" lang="en-US" altLang="ja-JP" dirty="0" err="1"/>
              <a:t>ea</a:t>
            </a:r>
            <a:r>
              <a:rPr kumimoji="1" lang="en-US" altLang="ja-JP" dirty="0"/>
              <a:t> </a:t>
            </a:r>
            <a:r>
              <a:rPr kumimoji="1" lang="en-US" altLang="ja-JP" dirty="0" err="1"/>
              <a:t>dicat</a:t>
            </a:r>
            <a:r>
              <a:rPr kumimoji="1" lang="en-US" altLang="ja-JP" dirty="0"/>
              <a:t> </a:t>
            </a:r>
            <a:r>
              <a:rPr kumimoji="1" lang="en-US" altLang="ja-JP" dirty="0" err="1"/>
              <a:t>delicata</a:t>
            </a:r>
            <a:r>
              <a:rPr kumimoji="1" lang="en-US" altLang="ja-JP" dirty="0"/>
              <a:t> qui, </a:t>
            </a:r>
            <a:r>
              <a:rPr kumimoji="1" lang="en-US" altLang="ja-JP" dirty="0" err="1"/>
              <a:t>iusto</a:t>
            </a:r>
            <a:r>
              <a:rPr kumimoji="1" lang="en-US" altLang="ja-JP" dirty="0"/>
              <a:t> </a:t>
            </a:r>
            <a:r>
              <a:rPr kumimoji="1" lang="en-US" altLang="ja-JP" dirty="0" err="1"/>
              <a:t>signiferumque</a:t>
            </a:r>
            <a:r>
              <a:rPr kumimoji="1" lang="en-US" altLang="ja-JP" dirty="0"/>
              <a:t> </a:t>
            </a:r>
            <a:r>
              <a:rPr kumimoji="1" lang="en-US" altLang="ja-JP" dirty="0" err="1"/>
              <a:t>ea</a:t>
            </a:r>
            <a:r>
              <a:rPr kumimoji="1" lang="en-US" altLang="ja-JP" dirty="0"/>
              <a:t> qui. </a:t>
            </a:r>
            <a:r>
              <a:rPr kumimoji="1" lang="en-US" altLang="ja-JP" dirty="0" err="1"/>
              <a:t>Nec</a:t>
            </a:r>
            <a:r>
              <a:rPr kumimoji="1" lang="en-US" altLang="ja-JP" dirty="0"/>
              <a:t> perfecto </a:t>
            </a:r>
            <a:r>
              <a:rPr kumimoji="1" lang="en-US" altLang="ja-JP" dirty="0" err="1"/>
              <a:t>singulis</a:t>
            </a:r>
            <a:r>
              <a:rPr kumimoji="1" lang="en-US" altLang="ja-JP" dirty="0"/>
              <a:t> no.</a:t>
            </a:r>
          </a:p>
          <a:p>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About 40 years ago…</a:t>
            </a:r>
            <a:endParaRPr kumimoji="1" lang="ja-JP" altLang="en-US" dirty="0"/>
          </a:p>
        </p:txBody>
      </p:sp>
      <p:sp>
        <p:nvSpPr>
          <p:cNvPr id="2" name="図プレースホルダー 1"/>
          <p:cNvSpPr>
            <a:spLocks noGrp="1"/>
          </p:cNvSpPr>
          <p:nvPr>
            <p:ph type="pic" sz="quarter" idx="14"/>
          </p:nvPr>
        </p:nvSpPr>
        <p:spPr/>
      </p:sp>
    </p:spTree>
    <p:extLst>
      <p:ext uri="{BB962C8B-B14F-4D97-AF65-F5344CB8AC3E}">
        <p14:creationId xmlns:p14="http://schemas.microsoft.com/office/powerpoint/2010/main" val="1028908064"/>
      </p:ext>
    </p:extLst>
  </p:cSld>
  <p:clrMapOvr>
    <a:masterClrMapping/>
  </p:clrMapOvr>
  <mc:AlternateContent xmlns:mc="http://schemas.openxmlformats.org/markup-compatibility/2006">
    <mc:Choice xmlns:p14="http://schemas.microsoft.com/office/powerpoint/2010/main" Requires="p14">
      <p:transition p14:dur="0" advTm="4400"/>
    </mc:Choice>
    <mc:Fallback>
      <p:transition advTm="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Arcturus</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Free PowerPoint Template</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Jun Akizaki</a:t>
            </a:r>
          </a:p>
          <a:p>
            <a:r>
              <a:rPr kumimoji="1" lang="en-US" altLang="ja-JP" dirty="0"/>
              <a:t>The Power of PowerPoint | thepopp.com</a:t>
            </a:r>
            <a:endParaRPr kumimoji="1" lang="ja-JP" altLang="en-US" dirty="0"/>
          </a:p>
        </p:txBody>
      </p:sp>
    </p:spTree>
    <p:extLst>
      <p:ext uri="{BB962C8B-B14F-4D97-AF65-F5344CB8AC3E}">
        <p14:creationId xmlns:p14="http://schemas.microsoft.com/office/powerpoint/2010/main" val="4010305360"/>
      </p:ext>
    </p:extLst>
  </p:cSld>
  <p:clrMapOvr>
    <a:masterClrMapping/>
  </p:clrMapOvr>
  <mc:AlternateContent xmlns:mc="http://schemas.openxmlformats.org/markup-compatibility/2006">
    <mc:Choice xmlns:p14="http://schemas.microsoft.com/office/powerpoint/2010/main" Requires="p14">
      <p:transition p14:dur="0" advTm="9314"/>
    </mc:Choice>
    <mc:Fallback>
      <p:transition advTm="9314"/>
    </mc:Fallback>
  </mc:AlternateContent>
  <p:extLst mod="1">
    <p:ext uri="{E180D4A7-C9FB-4DFB-919C-405C955672EB}">
      <p14:showEvtLst xmlns:p14="http://schemas.microsoft.com/office/powerpoint/2010/main">
        <p14:playEvt time="7609" objId="2"/>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32"/>
          </p:nvPr>
        </p:nvSpPr>
        <p:spPr/>
      </p:sp>
      <p:sp>
        <p:nvSpPr>
          <p:cNvPr id="8" name="タイトル 7"/>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11" name="テキスト プレースホルダー 10"/>
          <p:cNvSpPr>
            <a:spLocks noGrp="1"/>
          </p:cNvSpPr>
          <p:nvPr>
            <p:ph type="body" sz="quarter" idx="25"/>
          </p:nvPr>
        </p:nvSpPr>
        <p:spPr/>
        <p:txBody>
          <a:bodyPr/>
          <a:lstStyle/>
          <a:p>
            <a:endParaRPr kumimoji="1" lang="ja-JP" altLang="en-US"/>
          </a:p>
        </p:txBody>
      </p:sp>
      <p:sp>
        <p:nvSpPr>
          <p:cNvPr id="9" name="テキスト プレースホルダー 8"/>
          <p:cNvSpPr>
            <a:spLocks noGrp="1"/>
          </p:cNvSpPr>
          <p:nvPr>
            <p:ph type="body" sz="quarter" idx="17"/>
          </p:nvPr>
        </p:nvSpPr>
        <p:spPr/>
        <p:txBody>
          <a:bodyPr/>
          <a:lstStyle/>
          <a:p>
            <a:r>
              <a:rPr kumimoji="1" lang="fr-FR" altLang="ja-JP" dirty="0"/>
              <a:t>An mea mundi soleat, ne falli tacimates eum. </a:t>
            </a:r>
            <a:endParaRPr kumimoji="1" lang="ja-JP" altLang="en-US" dirty="0"/>
          </a:p>
        </p:txBody>
      </p:sp>
      <p:sp>
        <p:nvSpPr>
          <p:cNvPr id="10" name="テキスト プレースホルダー 9"/>
          <p:cNvSpPr>
            <a:spLocks noGrp="1"/>
          </p:cNvSpPr>
          <p:nvPr>
            <p:ph type="body" sz="quarter" idx="18"/>
          </p:nvPr>
        </p:nvSpPr>
        <p:spPr/>
        <p:txBody>
          <a:bodyPr/>
          <a:lstStyle/>
          <a:p>
            <a:r>
              <a:rPr kumimoji="1" lang="en-US" altLang="ja-JP" dirty="0"/>
              <a:t>Promotion</a:t>
            </a:r>
            <a:endParaRPr kumimoji="1" lang="ja-JP" altLang="en-US" dirty="0"/>
          </a:p>
        </p:txBody>
      </p:sp>
      <p:sp>
        <p:nvSpPr>
          <p:cNvPr id="13" name="テキスト プレースホルダー 12"/>
          <p:cNvSpPr>
            <a:spLocks noGrp="1"/>
          </p:cNvSpPr>
          <p:nvPr>
            <p:ph type="body" sz="quarter" idx="33"/>
          </p:nvPr>
        </p:nvSpPr>
        <p:spPr/>
        <p:txBody>
          <a:bodyPr/>
          <a:lstStyle/>
          <a:p>
            <a:endParaRPr kumimoji="1" lang="ja-JP" altLang="en-US"/>
          </a:p>
        </p:txBody>
      </p:sp>
      <p:sp>
        <p:nvSpPr>
          <p:cNvPr id="14" name="テキスト プレースホルダー 13"/>
          <p:cNvSpPr>
            <a:spLocks noGrp="1"/>
          </p:cNvSpPr>
          <p:nvPr>
            <p:ph type="body" sz="quarter" idx="3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a:t>
            </a:r>
            <a:endParaRPr kumimoji="1" lang="ja-JP" altLang="en-US" dirty="0"/>
          </a:p>
        </p:txBody>
      </p:sp>
      <p:sp>
        <p:nvSpPr>
          <p:cNvPr id="15" name="テキスト プレースホルダー 14"/>
          <p:cNvSpPr>
            <a:spLocks noGrp="1"/>
          </p:cNvSpPr>
          <p:nvPr>
            <p:ph type="body" sz="quarter" idx="35"/>
          </p:nvPr>
        </p:nvSpPr>
        <p:spPr/>
        <p:txBody>
          <a:bodyPr/>
          <a:lstStyle/>
          <a:p>
            <a:r>
              <a:rPr kumimoji="1" lang="en-US" altLang="ja-JP" dirty="0"/>
              <a:t>Strategy</a:t>
            </a:r>
            <a:endParaRPr kumimoji="1" lang="ja-JP" altLang="en-US" dirty="0"/>
          </a:p>
        </p:txBody>
      </p:sp>
      <p:sp>
        <p:nvSpPr>
          <p:cNvPr id="16" name="テキスト プレースホルダー 15"/>
          <p:cNvSpPr>
            <a:spLocks noGrp="1"/>
          </p:cNvSpPr>
          <p:nvPr>
            <p:ph type="body" sz="quarter" idx="36"/>
          </p:nvPr>
        </p:nvSpPr>
        <p:spPr/>
        <p:txBody>
          <a:bodyPr/>
          <a:lstStyle/>
          <a:p>
            <a:endParaRPr kumimoji="1" lang="ja-JP" altLang="en-US"/>
          </a:p>
        </p:txBody>
      </p:sp>
      <p:sp>
        <p:nvSpPr>
          <p:cNvPr id="17" name="テキスト プレースホルダー 16"/>
          <p:cNvSpPr>
            <a:spLocks noGrp="1"/>
          </p:cNvSpPr>
          <p:nvPr>
            <p:ph type="body" sz="quarter" idx="37"/>
          </p:nvPr>
        </p:nvSpPr>
        <p:spPr/>
        <p:txBody>
          <a:bodyPr/>
          <a:lstStyle/>
          <a:p>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a:t>
            </a:r>
            <a:endParaRPr kumimoji="1" lang="ja-JP" altLang="en-US" dirty="0"/>
          </a:p>
        </p:txBody>
      </p:sp>
      <p:sp>
        <p:nvSpPr>
          <p:cNvPr id="18" name="テキスト プレースホルダー 17"/>
          <p:cNvSpPr>
            <a:spLocks noGrp="1"/>
          </p:cNvSpPr>
          <p:nvPr>
            <p:ph type="body" sz="quarter" idx="38"/>
          </p:nvPr>
        </p:nvSpPr>
        <p:spPr/>
        <p:txBody>
          <a:bodyPr/>
          <a:lstStyle/>
          <a:p>
            <a:r>
              <a:rPr kumimoji="1" lang="en-US" altLang="ja-JP" dirty="0"/>
              <a:t>Web design</a:t>
            </a:r>
            <a:endParaRPr kumimoji="1" lang="ja-JP" altLang="en-US" dirty="0"/>
          </a:p>
        </p:txBody>
      </p:sp>
      <p:sp>
        <p:nvSpPr>
          <p:cNvPr id="19" name="テキスト プレースホルダー 18"/>
          <p:cNvSpPr>
            <a:spLocks noGrp="1"/>
          </p:cNvSpPr>
          <p:nvPr>
            <p:ph type="body" sz="quarter" idx="39"/>
          </p:nvPr>
        </p:nvSpPr>
        <p:spPr/>
        <p:txBody>
          <a:bodyPr/>
          <a:lstStyle/>
          <a:p>
            <a:endParaRPr kumimoji="1" lang="ja-JP" altLang="en-US"/>
          </a:p>
        </p:txBody>
      </p:sp>
      <p:sp>
        <p:nvSpPr>
          <p:cNvPr id="20" name="テキスト プレースホルダー 19"/>
          <p:cNvSpPr>
            <a:spLocks noGrp="1"/>
          </p:cNvSpPr>
          <p:nvPr>
            <p:ph type="body" sz="quarter" idx="40"/>
          </p:nvPr>
        </p:nvSpPr>
        <p:spPr/>
        <p:txBody>
          <a:bodyPr/>
          <a:lstStyle/>
          <a:p>
            <a:r>
              <a:rPr kumimoji="1" lang="pt-BR" altLang="ja-JP" dirty="0"/>
              <a:t>At vero quidam civibus cum, vim ex vidisse tibique dissentias.</a:t>
            </a:r>
            <a:endParaRPr kumimoji="1" lang="ja-JP" altLang="en-US" dirty="0"/>
          </a:p>
        </p:txBody>
      </p:sp>
      <p:sp>
        <p:nvSpPr>
          <p:cNvPr id="21" name="テキスト プレースホルダー 20"/>
          <p:cNvSpPr>
            <a:spLocks noGrp="1"/>
          </p:cNvSpPr>
          <p:nvPr>
            <p:ph type="body" sz="quarter" idx="41"/>
          </p:nvPr>
        </p:nvSpPr>
        <p:spPr/>
        <p:txBody>
          <a:bodyPr/>
          <a:lstStyle/>
          <a:p>
            <a:r>
              <a:rPr kumimoji="1" lang="en-US" altLang="ja-JP" dirty="0"/>
              <a:t>Management</a:t>
            </a:r>
            <a:endParaRPr kumimoji="1" lang="ja-JP" altLang="en-US" dirty="0"/>
          </a:p>
        </p:txBody>
      </p:sp>
      <p:sp>
        <p:nvSpPr>
          <p:cNvPr id="22" name="テキスト プレースホルダー 21"/>
          <p:cNvSpPr>
            <a:spLocks noGrp="1"/>
          </p:cNvSpPr>
          <p:nvPr>
            <p:ph type="body" sz="quarter" idx="42"/>
          </p:nvPr>
        </p:nvSpPr>
        <p:spPr/>
        <p:txBody>
          <a:bodyPr/>
          <a:lstStyle/>
          <a:p>
            <a:r>
              <a:rPr kumimoji="1" lang="en-US" altLang="ja-JP" dirty="0"/>
              <a:t>01</a:t>
            </a:r>
            <a:endParaRPr kumimoji="1" lang="ja-JP" altLang="en-US" dirty="0"/>
          </a:p>
        </p:txBody>
      </p:sp>
      <p:sp>
        <p:nvSpPr>
          <p:cNvPr id="23" name="テキスト プレースホルダー 22"/>
          <p:cNvSpPr>
            <a:spLocks noGrp="1"/>
          </p:cNvSpPr>
          <p:nvPr>
            <p:ph type="body" sz="quarter" idx="43"/>
          </p:nvPr>
        </p:nvSpPr>
        <p:spPr/>
        <p:txBody>
          <a:bodyPr/>
          <a:lstStyle/>
          <a:p>
            <a:r>
              <a:rPr kumimoji="1" lang="en-US" altLang="ja-JP" dirty="0"/>
              <a:t>02</a:t>
            </a:r>
            <a:endParaRPr kumimoji="1" lang="ja-JP" altLang="en-US" dirty="0"/>
          </a:p>
        </p:txBody>
      </p:sp>
      <p:sp>
        <p:nvSpPr>
          <p:cNvPr id="24" name="テキスト プレースホルダー 23"/>
          <p:cNvSpPr>
            <a:spLocks noGrp="1"/>
          </p:cNvSpPr>
          <p:nvPr>
            <p:ph type="body" sz="quarter" idx="44"/>
          </p:nvPr>
        </p:nvSpPr>
        <p:spPr/>
        <p:txBody>
          <a:bodyPr/>
          <a:lstStyle/>
          <a:p>
            <a:r>
              <a:rPr kumimoji="1" lang="en-US" altLang="ja-JP" dirty="0"/>
              <a:t>03</a:t>
            </a:r>
            <a:endParaRPr kumimoji="1" lang="ja-JP" altLang="en-US" dirty="0"/>
          </a:p>
        </p:txBody>
      </p:sp>
      <p:sp>
        <p:nvSpPr>
          <p:cNvPr id="25" name="テキスト プレースホルダー 24"/>
          <p:cNvSpPr>
            <a:spLocks noGrp="1"/>
          </p:cNvSpPr>
          <p:nvPr>
            <p:ph type="body" sz="quarter" idx="45"/>
          </p:nvPr>
        </p:nvSpPr>
        <p:spPr/>
        <p:txBody>
          <a:bodyPr/>
          <a:lstStyle/>
          <a:p>
            <a:r>
              <a:rPr kumimoji="1" lang="en-US" altLang="ja-JP" dirty="0"/>
              <a:t>04</a:t>
            </a:r>
            <a:endParaRPr kumimoji="1" lang="ja-JP" altLang="en-US" dirty="0"/>
          </a:p>
        </p:txBody>
      </p:sp>
    </p:spTree>
    <p:extLst>
      <p:ext uri="{BB962C8B-B14F-4D97-AF65-F5344CB8AC3E}">
        <p14:creationId xmlns:p14="http://schemas.microsoft.com/office/powerpoint/2010/main" val="2197059056"/>
      </p:ext>
    </p:extLst>
  </p:cSld>
  <p:clrMapOvr>
    <a:masterClrMapping/>
  </p:clrMapOvr>
  <mc:AlternateContent xmlns:mc="http://schemas.openxmlformats.org/markup-compatibility/2006">
    <mc:Choice xmlns:p14="http://schemas.microsoft.com/office/powerpoint/2010/main" Requires="p14">
      <p:transition p14:dur="0" advTm="6557"/>
    </mc:Choice>
    <mc:Fallback>
      <p:transition advTm="65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タイトル 20"/>
          <p:cNvSpPr>
            <a:spLocks noGrp="1"/>
          </p:cNvSpPr>
          <p:nvPr>
            <p:ph type="title"/>
          </p:nvPr>
        </p:nvSpPr>
        <p:spPr/>
        <p:txBody>
          <a:bodyPr/>
          <a:lstStyle/>
          <a:p>
            <a:r>
              <a:rPr kumimoji="1" lang="en-US" altLang="ja-JP" dirty="0"/>
              <a:t>Our Services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21</a:t>
            </a:fld>
            <a:endParaRPr lang="en-US" dirty="0"/>
          </a:p>
        </p:txBody>
      </p:sp>
      <p:sp>
        <p:nvSpPr>
          <p:cNvPr id="22" name="テキスト プレースホルダー 21"/>
          <p:cNvSpPr>
            <a:spLocks noGrp="1"/>
          </p:cNvSpPr>
          <p:nvPr>
            <p:ph type="body" sz="quarter" idx="12"/>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r>
              <a:rPr kumimoji="1" lang="en-US" altLang="ja-JP" dirty="0"/>
              <a:t>. </a:t>
            </a:r>
            <a:r>
              <a:rPr kumimoji="1" lang="en-US" altLang="ja-JP" dirty="0" err="1"/>
              <a:t>Ea</a:t>
            </a:r>
            <a:r>
              <a:rPr kumimoji="1" lang="en-US" altLang="ja-JP" dirty="0"/>
              <a:t> </a:t>
            </a:r>
            <a:r>
              <a:rPr kumimoji="1" lang="en-US" altLang="ja-JP" dirty="0" err="1"/>
              <a:t>iriure</a:t>
            </a:r>
            <a:r>
              <a:rPr kumimoji="1" lang="en-US" altLang="ja-JP" dirty="0"/>
              <a:t> </a:t>
            </a:r>
            <a:r>
              <a:rPr kumimoji="1" lang="en-US" altLang="ja-JP" dirty="0" err="1"/>
              <a:t>dolorem</a:t>
            </a:r>
            <a:r>
              <a:rPr kumimoji="1" lang="en-US" altLang="ja-JP" dirty="0"/>
              <a:t> </a:t>
            </a:r>
            <a:r>
              <a:rPr kumimoji="1" lang="en-US" altLang="ja-JP" dirty="0" err="1"/>
              <a:t>volumus</a:t>
            </a:r>
            <a:r>
              <a:rPr kumimoji="1" lang="en-US" altLang="ja-JP" dirty="0"/>
              <a:t> his. Vitae </a:t>
            </a:r>
            <a:r>
              <a:rPr kumimoji="1" lang="en-US" altLang="ja-JP" dirty="0" err="1"/>
              <a:t>tation</a:t>
            </a:r>
            <a:r>
              <a:rPr kumimoji="1" lang="en-US" altLang="ja-JP" dirty="0"/>
              <a:t> </a:t>
            </a:r>
            <a:r>
              <a:rPr kumimoji="1" lang="en-US" altLang="ja-JP" dirty="0" err="1"/>
              <a:t>definiebas</a:t>
            </a:r>
            <a:r>
              <a:rPr kumimoji="1" lang="en-US" altLang="ja-JP" dirty="0"/>
              <a:t> ad </a:t>
            </a:r>
            <a:r>
              <a:rPr kumimoji="1" lang="en-US" altLang="ja-JP" dirty="0" err="1"/>
              <a:t>mei</a:t>
            </a:r>
            <a:r>
              <a:rPr kumimoji="1" lang="en-US" altLang="ja-JP" dirty="0"/>
              <a:t>. </a:t>
            </a:r>
            <a:endParaRPr kumimoji="1" lang="ja-JP" altLang="en-US" dirty="0"/>
          </a:p>
        </p:txBody>
      </p:sp>
      <p:sp>
        <p:nvSpPr>
          <p:cNvPr id="23" name="テキスト プレースホルダー 22"/>
          <p:cNvSpPr>
            <a:spLocks noGrp="1"/>
          </p:cNvSpPr>
          <p:nvPr>
            <p:ph type="body" sz="quarter" idx="13"/>
          </p:nvPr>
        </p:nvSpPr>
        <p:spPr/>
        <p:txBody>
          <a:bodyPr/>
          <a:lstStyle/>
          <a:p>
            <a:r>
              <a:rPr kumimoji="1" lang="en-US" altLang="ja-JP" dirty="0"/>
              <a:t>Promotion</a:t>
            </a:r>
            <a:endParaRPr kumimoji="1" lang="ja-JP" altLang="en-US" dirty="0"/>
          </a:p>
        </p:txBody>
      </p:sp>
      <p:pic>
        <p:nvPicPr>
          <p:cNvPr id="40" name="図プレースホルダー 3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5"/>
          </p:nvPr>
        </p:nvSpPr>
        <p:spPr/>
        <p:txBody>
          <a:bodyPr/>
          <a:lstStyle/>
          <a:p>
            <a:r>
              <a:rPr kumimoji="1" lang="en-US" altLang="ja-JP" dirty="0" err="1"/>
              <a:t>Ut</a:t>
            </a:r>
            <a:r>
              <a:rPr kumimoji="1" lang="en-US" altLang="ja-JP" dirty="0"/>
              <a:t> sit </a:t>
            </a:r>
            <a:r>
              <a:rPr kumimoji="1" lang="en-US" altLang="ja-JP" dirty="0" err="1"/>
              <a:t>pertinax</a:t>
            </a:r>
            <a:r>
              <a:rPr kumimoji="1" lang="en-US" altLang="ja-JP" dirty="0"/>
              <a:t> </a:t>
            </a:r>
            <a:r>
              <a:rPr kumimoji="1" lang="en-US" altLang="ja-JP" dirty="0" err="1"/>
              <a:t>tincidunt</a:t>
            </a:r>
            <a:r>
              <a:rPr kumimoji="1" lang="en-US" altLang="ja-JP" dirty="0"/>
              <a:t>, </a:t>
            </a:r>
            <a:r>
              <a:rPr kumimoji="1" lang="en-US" altLang="ja-JP" dirty="0" err="1"/>
              <a:t>appareat</a:t>
            </a:r>
            <a:r>
              <a:rPr kumimoji="1" lang="en-US" altLang="ja-JP" dirty="0"/>
              <a:t> </a:t>
            </a:r>
            <a:r>
              <a:rPr kumimoji="1" lang="en-US" altLang="ja-JP" dirty="0" err="1"/>
              <a:t>mnesarchum</a:t>
            </a:r>
            <a:r>
              <a:rPr kumimoji="1" lang="en-US" altLang="ja-JP" dirty="0"/>
              <a:t> </a:t>
            </a:r>
            <a:r>
              <a:rPr kumimoji="1" lang="en-US" altLang="ja-JP" dirty="0" err="1"/>
              <a:t>pri</a:t>
            </a:r>
            <a:r>
              <a:rPr kumimoji="1" lang="en-US" altLang="ja-JP" dirty="0"/>
              <a:t> ne. Mea an </a:t>
            </a:r>
            <a:r>
              <a:rPr kumimoji="1" lang="en-US" altLang="ja-JP" dirty="0" err="1"/>
              <a:t>euismod</a:t>
            </a:r>
            <a:r>
              <a:rPr kumimoji="1" lang="en-US" altLang="ja-JP" dirty="0"/>
              <a:t> </a:t>
            </a:r>
            <a:r>
              <a:rPr kumimoji="1" lang="en-US" altLang="ja-JP" dirty="0" err="1"/>
              <a:t>lobortis</a:t>
            </a:r>
            <a:r>
              <a:rPr kumimoji="1" lang="en-US" altLang="ja-JP" dirty="0"/>
              <a:t>, </a:t>
            </a:r>
            <a:r>
              <a:rPr kumimoji="1" lang="en-US" altLang="ja-JP" dirty="0" err="1"/>
              <a:t>ea</a:t>
            </a:r>
            <a:r>
              <a:rPr kumimoji="1" lang="en-US" altLang="ja-JP" dirty="0"/>
              <a:t> sit </a:t>
            </a:r>
            <a:r>
              <a:rPr kumimoji="1" lang="en-US" altLang="ja-JP" dirty="0" err="1"/>
              <a:t>alienum</a:t>
            </a:r>
            <a:r>
              <a:rPr kumimoji="1" lang="en-US" altLang="ja-JP" dirty="0"/>
              <a:t> </a:t>
            </a:r>
            <a:r>
              <a:rPr kumimoji="1" lang="en-US" altLang="ja-JP" dirty="0" err="1"/>
              <a:t>voluptatum</a:t>
            </a:r>
            <a:r>
              <a:rPr kumimoji="1" lang="en-US" altLang="ja-JP" dirty="0"/>
              <a:t>, </a:t>
            </a:r>
            <a:r>
              <a:rPr kumimoji="1" lang="en-US" altLang="ja-JP" dirty="0" err="1"/>
              <a:t>ut</a:t>
            </a:r>
            <a:r>
              <a:rPr kumimoji="1" lang="en-US" altLang="ja-JP" dirty="0"/>
              <a:t> dolor </a:t>
            </a:r>
            <a:r>
              <a:rPr kumimoji="1" lang="en-US" altLang="ja-JP" dirty="0" err="1"/>
              <a:t>commodo</a:t>
            </a:r>
            <a:r>
              <a:rPr kumimoji="1" lang="en-US" altLang="ja-JP" dirty="0"/>
              <a:t> </a:t>
            </a:r>
            <a:r>
              <a:rPr kumimoji="1" lang="en-US" altLang="ja-JP" dirty="0" err="1"/>
              <a:t>ius</a:t>
            </a:r>
            <a:r>
              <a:rPr kumimoji="1" lang="en-US" altLang="ja-JP" dirty="0"/>
              <a:t>.</a:t>
            </a:r>
            <a:endParaRPr kumimoji="1" lang="ja-JP" altLang="en-US" dirty="0"/>
          </a:p>
        </p:txBody>
      </p:sp>
      <p:sp>
        <p:nvSpPr>
          <p:cNvPr id="26" name="テキスト プレースホルダー 25"/>
          <p:cNvSpPr>
            <a:spLocks noGrp="1"/>
          </p:cNvSpPr>
          <p:nvPr>
            <p:ph type="body" sz="quarter" idx="16"/>
          </p:nvPr>
        </p:nvSpPr>
        <p:spPr/>
        <p:txBody>
          <a:bodyPr/>
          <a:lstStyle/>
          <a:p>
            <a:r>
              <a:rPr kumimoji="1" lang="en-US" altLang="ja-JP" dirty="0" err="1"/>
              <a:t>Storategy</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18"/>
          </p:nvPr>
        </p:nvSpPr>
        <p:spPr/>
        <p:txBody>
          <a:bodyPr/>
          <a:lstStyle/>
          <a:p>
            <a:r>
              <a:rPr kumimoji="1" lang="en-US" altLang="ja-JP" dirty="0" err="1"/>
              <a:t>Ei</a:t>
            </a:r>
            <a:r>
              <a:rPr kumimoji="1" lang="en-US" altLang="ja-JP" dirty="0"/>
              <a:t> </a:t>
            </a:r>
            <a:r>
              <a:rPr kumimoji="1" lang="en-US" altLang="ja-JP" dirty="0" err="1"/>
              <a:t>rebum</a:t>
            </a:r>
            <a:r>
              <a:rPr kumimoji="1" lang="en-US" altLang="ja-JP" dirty="0"/>
              <a:t> </a:t>
            </a:r>
            <a:r>
              <a:rPr kumimoji="1" lang="en-US" altLang="ja-JP" dirty="0" err="1"/>
              <a:t>graeci</a:t>
            </a:r>
            <a:r>
              <a:rPr kumimoji="1" lang="en-US" altLang="ja-JP" dirty="0"/>
              <a:t> </a:t>
            </a:r>
            <a:r>
              <a:rPr kumimoji="1" lang="en-US" altLang="ja-JP" dirty="0" err="1"/>
              <a:t>insolens</a:t>
            </a:r>
            <a:r>
              <a:rPr kumimoji="1" lang="en-US" altLang="ja-JP" dirty="0"/>
              <a:t> sit. Quo </a:t>
            </a:r>
            <a:r>
              <a:rPr kumimoji="1" lang="en-US" altLang="ja-JP" dirty="0" err="1"/>
              <a:t>salutatus</a:t>
            </a:r>
            <a:r>
              <a:rPr kumimoji="1" lang="en-US" altLang="ja-JP" dirty="0"/>
              <a:t> </a:t>
            </a:r>
            <a:r>
              <a:rPr kumimoji="1" lang="en-US" altLang="ja-JP" dirty="0" err="1"/>
              <a:t>appellantur</a:t>
            </a:r>
            <a:r>
              <a:rPr kumimoji="1" lang="en-US" altLang="ja-JP" dirty="0"/>
              <a:t> cu. </a:t>
            </a:r>
            <a:r>
              <a:rPr kumimoji="1" lang="en-US" altLang="ja-JP" dirty="0" err="1"/>
              <a:t>Vix</a:t>
            </a:r>
            <a:r>
              <a:rPr kumimoji="1" lang="en-US" altLang="ja-JP" dirty="0"/>
              <a:t> </a:t>
            </a:r>
            <a:r>
              <a:rPr kumimoji="1" lang="en-US" altLang="ja-JP" dirty="0" err="1"/>
              <a:t>sensibus</a:t>
            </a:r>
            <a:r>
              <a:rPr kumimoji="1" lang="en-US" altLang="ja-JP" dirty="0"/>
              <a:t> </a:t>
            </a:r>
            <a:r>
              <a:rPr kumimoji="1" lang="en-US" altLang="ja-JP" dirty="0" err="1"/>
              <a:t>pertinacia</a:t>
            </a:r>
            <a:r>
              <a:rPr kumimoji="1" lang="en-US" altLang="ja-JP" dirty="0"/>
              <a:t> at. </a:t>
            </a:r>
            <a:r>
              <a:rPr kumimoji="1" lang="en-US" altLang="ja-JP" dirty="0" err="1"/>
              <a:t>Graecis</a:t>
            </a:r>
            <a:r>
              <a:rPr kumimoji="1" lang="en-US" altLang="ja-JP" dirty="0"/>
              <a:t> </a:t>
            </a:r>
            <a:r>
              <a:rPr kumimoji="1" lang="en-US" altLang="ja-JP" dirty="0" err="1"/>
              <a:t>delectus</a:t>
            </a:r>
            <a:r>
              <a:rPr kumimoji="1" lang="en-US" altLang="ja-JP" dirty="0"/>
              <a:t> ad vis, </a:t>
            </a:r>
            <a:r>
              <a:rPr kumimoji="1" lang="en-US" altLang="ja-JP" dirty="0" err="1"/>
              <a:t>ius</a:t>
            </a:r>
            <a:r>
              <a:rPr kumimoji="1" lang="en-US" altLang="ja-JP" dirty="0"/>
              <a:t> id </a:t>
            </a:r>
            <a:r>
              <a:rPr kumimoji="1" lang="en-US" altLang="ja-JP" dirty="0" err="1"/>
              <a:t>facilis</a:t>
            </a:r>
            <a:r>
              <a:rPr kumimoji="1" lang="en-US" altLang="ja-JP" dirty="0"/>
              <a:t> </a:t>
            </a:r>
            <a:r>
              <a:rPr kumimoji="1" lang="en-US" altLang="ja-JP" dirty="0" err="1"/>
              <a:t>insolens</a:t>
            </a:r>
            <a:r>
              <a:rPr kumimoji="1" lang="en-US" altLang="ja-JP" dirty="0"/>
              <a:t> </a:t>
            </a:r>
            <a:r>
              <a:rPr kumimoji="1" lang="en-US" altLang="ja-JP" dirty="0" err="1"/>
              <a:t>rationibus</a:t>
            </a:r>
            <a:r>
              <a:rPr kumimoji="1" lang="en-US" altLang="ja-JP" dirty="0"/>
              <a:t>.</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Web design</a:t>
            </a:r>
            <a:endParaRPr kumimoji="1" lang="ja-JP" altLang="en-US" dirty="0"/>
          </a:p>
        </p:txBody>
      </p:sp>
      <p:sp>
        <p:nvSpPr>
          <p:cNvPr id="31" name="テキスト プレースホルダー 30"/>
          <p:cNvSpPr>
            <a:spLocks noGrp="1"/>
          </p:cNvSpPr>
          <p:nvPr>
            <p:ph type="body" sz="quarter" idx="21"/>
          </p:nvPr>
        </p:nvSpPr>
        <p:spPr/>
        <p:txBody>
          <a:bodyPr/>
          <a:lstStyle/>
          <a:p>
            <a:r>
              <a:rPr kumimoji="1" lang="en-US" altLang="ja-JP" dirty="0" err="1"/>
              <a:t>Viris</a:t>
            </a:r>
            <a:r>
              <a:rPr kumimoji="1" lang="en-US" altLang="ja-JP" dirty="0"/>
              <a:t> </a:t>
            </a:r>
            <a:r>
              <a:rPr kumimoji="1" lang="en-US" altLang="ja-JP" dirty="0" err="1"/>
              <a:t>incorrupte</a:t>
            </a:r>
            <a:r>
              <a:rPr kumimoji="1" lang="en-US" altLang="ja-JP" dirty="0"/>
              <a:t> </a:t>
            </a:r>
            <a:r>
              <a:rPr kumimoji="1" lang="en-US" altLang="ja-JP" dirty="0" err="1"/>
              <a:t>vix</a:t>
            </a:r>
            <a:r>
              <a:rPr kumimoji="1" lang="en-US" altLang="ja-JP" dirty="0"/>
              <a:t> et. </a:t>
            </a:r>
            <a:r>
              <a:rPr kumimoji="1" lang="en-US" altLang="ja-JP" dirty="0" err="1"/>
              <a:t>Movet</a:t>
            </a:r>
            <a:r>
              <a:rPr kumimoji="1" lang="en-US" altLang="ja-JP" dirty="0"/>
              <a:t> </a:t>
            </a:r>
            <a:r>
              <a:rPr kumimoji="1" lang="en-US" altLang="ja-JP" dirty="0" err="1"/>
              <a:t>saperet</a:t>
            </a:r>
            <a:r>
              <a:rPr kumimoji="1" lang="en-US" altLang="ja-JP" dirty="0"/>
              <a:t> in cum, </a:t>
            </a:r>
            <a:r>
              <a:rPr kumimoji="1" lang="en-US" altLang="ja-JP" dirty="0" err="1"/>
              <a:t>expetenda</a:t>
            </a:r>
            <a:r>
              <a:rPr kumimoji="1" lang="en-US" altLang="ja-JP" dirty="0"/>
              <a:t> </a:t>
            </a:r>
            <a:r>
              <a:rPr kumimoji="1" lang="en-US" altLang="ja-JP" dirty="0" err="1"/>
              <a:t>dignissim</a:t>
            </a:r>
            <a:r>
              <a:rPr kumimoji="1" lang="en-US" altLang="ja-JP" dirty="0"/>
              <a:t> </a:t>
            </a:r>
            <a:r>
              <a:rPr kumimoji="1" lang="en-US" altLang="ja-JP" dirty="0" err="1"/>
              <a:t>neglegentur</a:t>
            </a:r>
            <a:r>
              <a:rPr kumimoji="1" lang="en-US" altLang="ja-JP" dirty="0"/>
              <a:t> ne </a:t>
            </a:r>
            <a:r>
              <a:rPr kumimoji="1" lang="en-US" altLang="ja-JP" dirty="0" err="1"/>
              <a:t>nam</a:t>
            </a:r>
            <a:r>
              <a:rPr kumimoji="1" lang="en-US" altLang="ja-JP" dirty="0"/>
              <a:t>, </a:t>
            </a:r>
            <a:r>
              <a:rPr kumimoji="1" lang="en-US" altLang="ja-JP" dirty="0" err="1"/>
              <a:t>dolorum</a:t>
            </a:r>
            <a:r>
              <a:rPr kumimoji="1" lang="en-US" altLang="ja-JP" dirty="0"/>
              <a:t> </a:t>
            </a:r>
            <a:r>
              <a:rPr kumimoji="1" lang="en-US" altLang="ja-JP" dirty="0" err="1"/>
              <a:t>ullamcorper</a:t>
            </a:r>
            <a:r>
              <a:rPr kumimoji="1" lang="en-US" altLang="ja-JP" dirty="0"/>
              <a:t> </a:t>
            </a:r>
            <a:r>
              <a:rPr kumimoji="1" lang="en-US" altLang="ja-JP" dirty="0" err="1"/>
              <a:t>definitionem</a:t>
            </a:r>
            <a:r>
              <a:rPr kumimoji="1" lang="en-US" altLang="ja-JP" dirty="0"/>
              <a:t> </a:t>
            </a:r>
            <a:r>
              <a:rPr kumimoji="1" lang="en-US" altLang="ja-JP" dirty="0" err="1"/>
              <a:t>eos</a:t>
            </a:r>
            <a:r>
              <a:rPr kumimoji="1" lang="en-US" altLang="ja-JP" dirty="0"/>
              <a:t> an.</a:t>
            </a:r>
            <a:endParaRPr kumimoji="1" lang="ja-JP" altLang="en-US" dirty="0"/>
          </a:p>
        </p:txBody>
      </p:sp>
      <p:sp>
        <p:nvSpPr>
          <p:cNvPr id="32" name="テキスト プレースホルダー 31"/>
          <p:cNvSpPr>
            <a:spLocks noGrp="1"/>
          </p:cNvSpPr>
          <p:nvPr>
            <p:ph type="body" sz="quarter" idx="22"/>
          </p:nvPr>
        </p:nvSpPr>
        <p:spPr/>
        <p:txBody>
          <a:bodyPr/>
          <a:lstStyle/>
          <a:p>
            <a:r>
              <a:rPr kumimoji="1" lang="en-US" altLang="ja-JP" dirty="0"/>
              <a:t>Management</a:t>
            </a:r>
            <a:endParaRPr kumimoji="1" lang="ja-JP" altLang="en-US" dirty="0"/>
          </a:p>
        </p:txBody>
      </p:sp>
      <p:pic>
        <p:nvPicPr>
          <p:cNvPr id="36" name="図プレースホルダー 35"/>
          <p:cNvPicPr>
            <a:picLocks noGrp="1" noChangeAspect="1"/>
          </p:cNvPicPr>
          <p:nvPr>
            <p:ph type="pic" sz="quarter" idx="23"/>
          </p:nvPr>
        </p:nvPicPr>
        <p:blipFill>
          <a:blip r:embed="rId4" cstate="print">
            <a:extLst>
              <a:ext uri="{28A0092B-C50C-407E-A947-70E740481C1C}">
                <a14:useLocalDpi xmlns:a14="http://schemas.microsoft.com/office/drawing/2010/main" val="0"/>
              </a:ext>
            </a:extLst>
          </a:blip>
          <a:srcRect/>
          <a:stretch>
            <a:fillRect/>
          </a:stretch>
        </p:blipFill>
        <p:spPr/>
      </p:pic>
      <p:pic>
        <p:nvPicPr>
          <p:cNvPr id="42" name="図プレースホルダー 41"/>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26" r="126"/>
          <a:stretch>
            <a:fillRect/>
          </a:stretch>
        </p:blipFill>
        <p:spPr/>
      </p:pic>
      <p:sp>
        <p:nvSpPr>
          <p:cNvPr id="43" name="フッター プレースホルダー 42"/>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3182519115"/>
      </p:ext>
    </p:extLst>
  </p:cSld>
  <p:clrMapOvr>
    <a:masterClrMapping/>
  </p:clrMapOvr>
  <mc:AlternateContent xmlns:mc="http://schemas.openxmlformats.org/markup-compatibility/2006">
    <mc:Choice xmlns:p14="http://schemas.microsoft.com/office/powerpoint/2010/main" Requires="p14">
      <p:transition p14:dur="0" advTm="8736"/>
    </mc:Choice>
    <mc:Fallback>
      <p:transition advTm="87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Other Services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22</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Pro </a:t>
            </a:r>
            <a:r>
              <a:rPr kumimoji="1" lang="en-US" altLang="ja-JP" dirty="0" err="1"/>
              <a:t>te</a:t>
            </a:r>
            <a:r>
              <a:rPr kumimoji="1" lang="en-US" altLang="ja-JP" dirty="0"/>
              <a:t> </a:t>
            </a:r>
            <a:r>
              <a:rPr kumimoji="1" lang="en-US" altLang="ja-JP" dirty="0" err="1"/>
              <a:t>democritum</a:t>
            </a:r>
            <a:r>
              <a:rPr kumimoji="1" lang="en-US" altLang="ja-JP" dirty="0"/>
              <a:t> </a:t>
            </a:r>
            <a:r>
              <a:rPr kumimoji="1" lang="en-US" altLang="ja-JP" dirty="0" err="1"/>
              <a:t>ullamcorper</a:t>
            </a:r>
            <a:r>
              <a:rPr kumimoji="1" lang="en-US" altLang="ja-JP" dirty="0"/>
              <a:t>. Ad </a:t>
            </a:r>
            <a:r>
              <a:rPr kumimoji="1" lang="en-US" altLang="ja-JP" dirty="0" err="1"/>
              <a:t>assentior</a:t>
            </a:r>
            <a:r>
              <a:rPr kumimoji="1" lang="en-US" altLang="ja-JP" dirty="0"/>
              <a:t> </a:t>
            </a:r>
            <a:r>
              <a:rPr kumimoji="1" lang="en-US" altLang="ja-JP" dirty="0" err="1"/>
              <a:t>adversarium</a:t>
            </a:r>
            <a:r>
              <a:rPr kumimoji="1" lang="en-US" altLang="ja-JP" dirty="0"/>
              <a:t> </a:t>
            </a:r>
            <a:r>
              <a:rPr kumimoji="1" lang="en-US" altLang="ja-JP" dirty="0" err="1"/>
              <a:t>delicatissimi</a:t>
            </a:r>
            <a:r>
              <a:rPr kumimoji="1" lang="en-US" altLang="ja-JP" dirty="0"/>
              <a:t> </a:t>
            </a:r>
            <a:r>
              <a:rPr kumimoji="1" lang="en-US" altLang="ja-JP" dirty="0" err="1"/>
              <a:t>nec</a:t>
            </a:r>
            <a:r>
              <a:rPr kumimoji="1" lang="en-US" altLang="ja-JP" dirty="0"/>
              <a:t>, </a:t>
            </a:r>
            <a:r>
              <a:rPr kumimoji="1" lang="en-US" altLang="ja-JP" dirty="0" err="1"/>
              <a:t>vero</a:t>
            </a:r>
            <a:r>
              <a:rPr kumimoji="1" lang="en-US" altLang="ja-JP" dirty="0"/>
              <a:t> </a:t>
            </a:r>
            <a:r>
              <a:rPr kumimoji="1" lang="en-US" altLang="ja-JP" dirty="0" err="1"/>
              <a:t>petentium</a:t>
            </a:r>
            <a:r>
              <a:rPr kumimoji="1" lang="en-US" altLang="ja-JP" dirty="0"/>
              <a:t> </a:t>
            </a:r>
            <a:r>
              <a:rPr kumimoji="1" lang="en-US" altLang="ja-JP" dirty="0" err="1"/>
              <a:t>corrumpit</a:t>
            </a:r>
            <a:r>
              <a:rPr kumimoji="1" lang="en-US" altLang="ja-JP" dirty="0"/>
              <a:t> </a:t>
            </a:r>
            <a:r>
              <a:rPr kumimoji="1" lang="en-US" altLang="ja-JP" dirty="0" err="1"/>
              <a:t>ius</a:t>
            </a:r>
            <a:r>
              <a:rPr kumimoji="1" lang="en-US" altLang="ja-JP" dirty="0"/>
              <a:t> id. </a:t>
            </a:r>
            <a:r>
              <a:rPr kumimoji="1" lang="en-US" altLang="ja-JP" dirty="0" err="1"/>
              <a:t>Amet</a:t>
            </a:r>
            <a:r>
              <a:rPr kumimoji="1" lang="en-US" altLang="ja-JP" dirty="0"/>
              <a:t> </a:t>
            </a:r>
            <a:r>
              <a:rPr kumimoji="1" lang="en-US" altLang="ja-JP" dirty="0" err="1"/>
              <a:t>duis</a:t>
            </a:r>
            <a:r>
              <a:rPr kumimoji="1" lang="en-US" altLang="ja-JP" dirty="0"/>
              <a:t> </a:t>
            </a:r>
            <a:r>
              <a:rPr kumimoji="1" lang="en-US" altLang="ja-JP" dirty="0" err="1"/>
              <a:t>legere</a:t>
            </a:r>
            <a:r>
              <a:rPr kumimoji="1" lang="en-US" altLang="ja-JP" dirty="0"/>
              <a:t> cum </a:t>
            </a:r>
            <a:r>
              <a:rPr kumimoji="1" lang="en-US" altLang="ja-JP" dirty="0" err="1"/>
              <a:t>te</a:t>
            </a:r>
            <a:r>
              <a:rPr kumimoji="1" lang="en-US" altLang="ja-JP" dirty="0"/>
              <a:t>.</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Web design</a:t>
            </a:r>
            <a:endParaRPr kumimoji="1" lang="ja-JP" altLang="en-US" dirty="0"/>
          </a:p>
        </p:txBody>
      </p:sp>
      <p:pic>
        <p:nvPicPr>
          <p:cNvPr id="36" name="図プレースホルダー 35"/>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21" name="テキスト プレースホルダー 20"/>
          <p:cNvSpPr>
            <a:spLocks noGrp="1"/>
          </p:cNvSpPr>
          <p:nvPr>
            <p:ph type="body" sz="quarter" idx="15"/>
          </p:nvPr>
        </p:nvSpPr>
        <p:spPr/>
        <p:txBody>
          <a:bodyPr/>
          <a:lstStyle/>
          <a:p>
            <a:r>
              <a:rPr kumimoji="1" lang="en-US" altLang="ja-JP" dirty="0" err="1"/>
              <a:t>Augue</a:t>
            </a:r>
            <a:r>
              <a:rPr kumimoji="1" lang="en-US" altLang="ja-JP" dirty="0"/>
              <a:t> </a:t>
            </a:r>
            <a:r>
              <a:rPr kumimoji="1" lang="en-US" altLang="ja-JP" dirty="0" err="1"/>
              <a:t>ludus</a:t>
            </a:r>
            <a:r>
              <a:rPr kumimoji="1" lang="en-US" altLang="ja-JP" dirty="0"/>
              <a:t> </a:t>
            </a:r>
            <a:r>
              <a:rPr kumimoji="1" lang="en-US" altLang="ja-JP" dirty="0" err="1"/>
              <a:t>antiopam</a:t>
            </a:r>
            <a:r>
              <a:rPr kumimoji="1" lang="en-US" altLang="ja-JP" dirty="0"/>
              <a:t> ex </a:t>
            </a:r>
            <a:r>
              <a:rPr kumimoji="1" lang="en-US" altLang="ja-JP" dirty="0" err="1"/>
              <a:t>usu</a:t>
            </a:r>
            <a:r>
              <a:rPr kumimoji="1" lang="en-US" altLang="ja-JP" dirty="0"/>
              <a:t>, </a:t>
            </a:r>
            <a:r>
              <a:rPr kumimoji="1" lang="en-US" altLang="ja-JP" dirty="0" err="1"/>
              <a:t>nonumy</a:t>
            </a:r>
            <a:r>
              <a:rPr kumimoji="1" lang="en-US" altLang="ja-JP" dirty="0"/>
              <a:t> </a:t>
            </a:r>
            <a:r>
              <a:rPr kumimoji="1" lang="en-US" altLang="ja-JP" dirty="0" err="1"/>
              <a:t>virtute</a:t>
            </a:r>
            <a:r>
              <a:rPr kumimoji="1" lang="en-US" altLang="ja-JP" dirty="0"/>
              <a:t> </a:t>
            </a:r>
            <a:r>
              <a:rPr kumimoji="1" lang="en-US" altLang="ja-JP" dirty="0" err="1"/>
              <a:t>pri</a:t>
            </a:r>
            <a:r>
              <a:rPr kumimoji="1" lang="en-US" altLang="ja-JP" dirty="0"/>
              <a:t> no, in </a:t>
            </a:r>
            <a:r>
              <a:rPr kumimoji="1" lang="en-US" altLang="ja-JP" dirty="0" err="1"/>
              <a:t>vix</a:t>
            </a:r>
            <a:r>
              <a:rPr kumimoji="1" lang="en-US" altLang="ja-JP" dirty="0"/>
              <a:t> tale </a:t>
            </a:r>
            <a:r>
              <a:rPr kumimoji="1" lang="en-US" altLang="ja-JP" dirty="0" err="1"/>
              <a:t>quaestio</a:t>
            </a:r>
            <a:r>
              <a:rPr kumimoji="1" lang="en-US" altLang="ja-JP" dirty="0"/>
              <a:t>. </a:t>
            </a:r>
            <a:r>
              <a:rPr kumimoji="1" lang="en-US" altLang="ja-JP" dirty="0" err="1"/>
              <a:t>Eu</a:t>
            </a:r>
            <a:r>
              <a:rPr kumimoji="1" lang="en-US" altLang="ja-JP" dirty="0"/>
              <a:t> per </a:t>
            </a:r>
            <a:r>
              <a:rPr kumimoji="1" lang="en-US" altLang="ja-JP" dirty="0" err="1"/>
              <a:t>aperiri</a:t>
            </a:r>
            <a:r>
              <a:rPr kumimoji="1" lang="en-US" altLang="ja-JP" dirty="0"/>
              <a:t> perfecto </a:t>
            </a:r>
            <a:r>
              <a:rPr kumimoji="1" lang="en-US" altLang="ja-JP" dirty="0" err="1"/>
              <a:t>liberavisse</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Staffing</a:t>
            </a:r>
            <a:endParaRPr kumimoji="1" lang="ja-JP" altLang="en-US" dirty="0"/>
          </a:p>
        </p:txBody>
      </p:sp>
      <p:pic>
        <p:nvPicPr>
          <p:cNvPr id="37" name="図プレースホルダー 36"/>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8"/>
          </p:nvPr>
        </p:nvSpPr>
        <p:spPr/>
        <p:txBody>
          <a:bodyPr/>
          <a:lstStyle/>
          <a:p>
            <a:r>
              <a:rPr kumimoji="1" lang="en-US" altLang="ja-JP" dirty="0" err="1"/>
              <a:t>Aeterno</a:t>
            </a:r>
            <a:r>
              <a:rPr kumimoji="1" lang="en-US" altLang="ja-JP" dirty="0"/>
              <a:t> </a:t>
            </a:r>
            <a:r>
              <a:rPr kumimoji="1" lang="en-US" altLang="ja-JP" dirty="0" err="1"/>
              <a:t>theophrastus</a:t>
            </a:r>
            <a:r>
              <a:rPr kumimoji="1" lang="en-US" altLang="ja-JP" dirty="0"/>
              <a:t> </a:t>
            </a:r>
            <a:r>
              <a:rPr kumimoji="1" lang="en-US" altLang="ja-JP" dirty="0" err="1"/>
              <a:t>ut</a:t>
            </a:r>
            <a:r>
              <a:rPr kumimoji="1" lang="en-US" altLang="ja-JP" dirty="0"/>
              <a:t> has, </a:t>
            </a:r>
            <a:r>
              <a:rPr kumimoji="1" lang="en-US" altLang="ja-JP" dirty="0" err="1"/>
              <a:t>alienum</a:t>
            </a:r>
            <a:r>
              <a:rPr kumimoji="1" lang="en-US" altLang="ja-JP" dirty="0"/>
              <a:t> </a:t>
            </a:r>
            <a:r>
              <a:rPr kumimoji="1" lang="en-US" altLang="ja-JP" dirty="0" err="1"/>
              <a:t>erroribus</a:t>
            </a:r>
            <a:r>
              <a:rPr kumimoji="1" lang="en-US" altLang="ja-JP" dirty="0"/>
              <a:t> </a:t>
            </a:r>
            <a:r>
              <a:rPr kumimoji="1" lang="en-US" altLang="ja-JP" dirty="0" err="1"/>
              <a:t>usu</a:t>
            </a:r>
            <a:r>
              <a:rPr kumimoji="1" lang="en-US" altLang="ja-JP" dirty="0"/>
              <a:t> cu, sea </a:t>
            </a:r>
            <a:r>
              <a:rPr kumimoji="1" lang="en-US" altLang="ja-JP" dirty="0" err="1"/>
              <a:t>veniam</a:t>
            </a:r>
            <a:r>
              <a:rPr kumimoji="1" lang="en-US" altLang="ja-JP" dirty="0"/>
              <a:t> </a:t>
            </a:r>
            <a:r>
              <a:rPr kumimoji="1" lang="en-US" altLang="ja-JP" dirty="0" err="1"/>
              <a:t>scaevola</a:t>
            </a:r>
            <a:r>
              <a:rPr kumimoji="1" lang="en-US" altLang="ja-JP" dirty="0"/>
              <a:t> </a:t>
            </a:r>
            <a:r>
              <a:rPr kumimoji="1" lang="en-US" altLang="ja-JP" dirty="0" err="1"/>
              <a:t>eu</a:t>
            </a:r>
            <a:r>
              <a:rPr kumimoji="1" lang="en-US" altLang="ja-JP" dirty="0"/>
              <a:t>. Quo id </a:t>
            </a:r>
            <a:r>
              <a:rPr kumimoji="1" lang="en-US" altLang="ja-JP" dirty="0" err="1"/>
              <a:t>audire</a:t>
            </a:r>
            <a:r>
              <a:rPr kumimoji="1" lang="en-US" altLang="ja-JP" dirty="0"/>
              <a:t> </a:t>
            </a:r>
            <a:r>
              <a:rPr kumimoji="1" lang="en-US" altLang="ja-JP" dirty="0" err="1"/>
              <a:t>ceteros</a:t>
            </a:r>
            <a:r>
              <a:rPr kumimoji="1" lang="en-US" altLang="ja-JP" dirty="0"/>
              <a:t>. </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Digital wallet</a:t>
            </a:r>
            <a:endParaRPr kumimoji="1" lang="ja-JP" altLang="en-US" dirty="0"/>
          </a:p>
        </p:txBody>
      </p:sp>
      <p:pic>
        <p:nvPicPr>
          <p:cNvPr id="38" name="図プレースホルダー 37"/>
          <p:cNvPicPr>
            <a:picLocks noGrp="1" noChangeAspect="1"/>
          </p:cNvPicPr>
          <p:nvPr>
            <p:ph type="pic" sz="quarter" idx="20"/>
          </p:nvPr>
        </p:nvPicPr>
        <p:blipFill>
          <a:blip r:embed="rId4" cstate="print">
            <a:extLst>
              <a:ext uri="{28A0092B-C50C-407E-A947-70E740481C1C}">
                <a14:useLocalDpi xmlns:a14="http://schemas.microsoft.com/office/drawing/2010/main" val="0"/>
              </a:ext>
            </a:extLst>
          </a:blip>
          <a:srcRect/>
          <a:stretch>
            <a:fillRect/>
          </a:stretch>
        </p:blipFill>
        <p:spPr/>
      </p:pic>
      <p:sp>
        <p:nvSpPr>
          <p:cNvPr id="27" name="テキスト プレースホルダー 26"/>
          <p:cNvSpPr>
            <a:spLocks noGrp="1"/>
          </p:cNvSpPr>
          <p:nvPr>
            <p:ph type="body" sz="quarter" idx="21"/>
          </p:nvPr>
        </p:nvSpPr>
        <p:spPr/>
        <p:txBody>
          <a:bodyPr/>
          <a:lstStyle/>
          <a:p>
            <a:r>
              <a:rPr kumimoji="1" lang="en-US" altLang="ja-JP" dirty="0"/>
              <a:t>Ex consul </a:t>
            </a:r>
            <a:r>
              <a:rPr kumimoji="1" lang="en-US" altLang="ja-JP" dirty="0" err="1"/>
              <a:t>theophrastus</a:t>
            </a:r>
            <a:r>
              <a:rPr kumimoji="1" lang="en-US" altLang="ja-JP" dirty="0"/>
              <a:t> </a:t>
            </a:r>
            <a:r>
              <a:rPr kumimoji="1" lang="en-US" altLang="ja-JP" dirty="0" err="1"/>
              <a:t>eos</a:t>
            </a:r>
            <a:r>
              <a:rPr kumimoji="1" lang="en-US" altLang="ja-JP" dirty="0"/>
              <a:t>, an </a:t>
            </a:r>
            <a:r>
              <a:rPr kumimoji="1" lang="en-US" altLang="ja-JP" dirty="0" err="1"/>
              <a:t>expetenda</a:t>
            </a:r>
            <a:r>
              <a:rPr kumimoji="1" lang="en-US" altLang="ja-JP" dirty="0"/>
              <a:t> </a:t>
            </a:r>
            <a:r>
              <a:rPr kumimoji="1" lang="en-US" altLang="ja-JP" dirty="0" err="1"/>
              <a:t>repudiandae</a:t>
            </a:r>
            <a:r>
              <a:rPr kumimoji="1" lang="en-US" altLang="ja-JP" dirty="0"/>
              <a:t> has. Cu </a:t>
            </a:r>
            <a:r>
              <a:rPr kumimoji="1" lang="en-US" altLang="ja-JP" dirty="0" err="1"/>
              <a:t>sint</a:t>
            </a:r>
            <a:r>
              <a:rPr kumimoji="1" lang="en-US" altLang="ja-JP" dirty="0"/>
              <a:t> </a:t>
            </a:r>
            <a:r>
              <a:rPr kumimoji="1" lang="en-US" altLang="ja-JP" dirty="0" err="1"/>
              <a:t>dignissim</a:t>
            </a:r>
            <a:r>
              <a:rPr kumimoji="1" lang="en-US" altLang="ja-JP" dirty="0"/>
              <a:t> </a:t>
            </a:r>
            <a:r>
              <a:rPr kumimoji="1" lang="en-US" altLang="ja-JP" dirty="0" err="1"/>
              <a:t>nec</a:t>
            </a:r>
            <a:r>
              <a:rPr kumimoji="1" lang="en-US" altLang="ja-JP" dirty="0"/>
              <a:t>, </a:t>
            </a:r>
            <a:r>
              <a:rPr kumimoji="1" lang="en-US" altLang="ja-JP" dirty="0" err="1"/>
              <a:t>causae</a:t>
            </a:r>
            <a:r>
              <a:rPr kumimoji="1" lang="en-US" altLang="ja-JP" dirty="0"/>
              <a:t> </a:t>
            </a:r>
            <a:r>
              <a:rPr kumimoji="1" lang="en-US" altLang="ja-JP" dirty="0" err="1"/>
              <a:t>facilisi</a:t>
            </a:r>
            <a:r>
              <a:rPr kumimoji="1" lang="en-US" altLang="ja-JP" dirty="0"/>
              <a:t> </a:t>
            </a:r>
            <a:r>
              <a:rPr kumimoji="1" lang="en-US" altLang="ja-JP" dirty="0" err="1"/>
              <a:t>iudicabit</a:t>
            </a:r>
            <a:r>
              <a:rPr kumimoji="1" lang="en-US" altLang="ja-JP" dirty="0"/>
              <a:t> id has.</a:t>
            </a:r>
            <a:endParaRPr kumimoji="1" lang="ja-JP" altLang="en-US" dirty="0"/>
          </a:p>
        </p:txBody>
      </p:sp>
      <p:sp>
        <p:nvSpPr>
          <p:cNvPr id="28" name="テキスト プレースホルダー 27"/>
          <p:cNvSpPr>
            <a:spLocks noGrp="1"/>
          </p:cNvSpPr>
          <p:nvPr>
            <p:ph type="body" sz="quarter" idx="22"/>
          </p:nvPr>
        </p:nvSpPr>
        <p:spPr/>
        <p:txBody>
          <a:bodyPr/>
          <a:lstStyle/>
          <a:p>
            <a:r>
              <a:rPr kumimoji="1" lang="en-US" altLang="ja-JP" dirty="0"/>
              <a:t>Consultant</a:t>
            </a:r>
            <a:endParaRPr kumimoji="1" lang="ja-JP" altLang="en-US" dirty="0"/>
          </a:p>
        </p:txBody>
      </p:sp>
      <p:pic>
        <p:nvPicPr>
          <p:cNvPr id="39" name="図プレースホルダー 38"/>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a:stretch>
            <a:fillRect/>
          </a:stretch>
        </p:blipFill>
        <p:spPr/>
      </p:pic>
      <p:sp>
        <p:nvSpPr>
          <p:cNvPr id="30" name="テキスト プレースホルダー 29"/>
          <p:cNvSpPr>
            <a:spLocks noGrp="1"/>
          </p:cNvSpPr>
          <p:nvPr>
            <p:ph type="body" sz="quarter" idx="24"/>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 </a:t>
            </a:r>
            <a:r>
              <a:rPr kumimoji="1" lang="en-US" altLang="ja-JP" dirty="0" err="1"/>
              <a:t>Affert</a:t>
            </a:r>
            <a:r>
              <a:rPr kumimoji="1" lang="en-US" altLang="ja-JP" dirty="0"/>
              <a:t> </a:t>
            </a:r>
            <a:r>
              <a:rPr kumimoji="1" lang="en-US" altLang="ja-JP" dirty="0" err="1"/>
              <a:t>convenire</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a:t>
            </a:r>
            <a:endParaRPr kumimoji="1" lang="ja-JP" altLang="en-US" dirty="0"/>
          </a:p>
        </p:txBody>
      </p:sp>
      <p:sp>
        <p:nvSpPr>
          <p:cNvPr id="31" name="テキスト プレースホルダー 30"/>
          <p:cNvSpPr>
            <a:spLocks noGrp="1"/>
          </p:cNvSpPr>
          <p:nvPr>
            <p:ph type="body" sz="quarter" idx="25"/>
          </p:nvPr>
        </p:nvSpPr>
        <p:spPr/>
        <p:txBody>
          <a:bodyPr/>
          <a:lstStyle/>
          <a:p>
            <a:r>
              <a:rPr kumimoji="1" lang="en-US" altLang="ja-JP" dirty="0"/>
              <a:t>Online shopping</a:t>
            </a:r>
            <a:endParaRPr kumimoji="1" lang="ja-JP" altLang="en-US" dirty="0"/>
          </a:p>
        </p:txBody>
      </p:sp>
      <p:pic>
        <p:nvPicPr>
          <p:cNvPr id="40" name="図プレースホルダー 39"/>
          <p:cNvPicPr>
            <a:picLocks noGrp="1" noChangeAspect="1"/>
          </p:cNvPicPr>
          <p:nvPr>
            <p:ph type="pic" sz="quarter" idx="26"/>
          </p:nvPr>
        </p:nvPicPr>
        <p:blipFill>
          <a:blip r:embed="rId6" cstate="print">
            <a:extLst>
              <a:ext uri="{28A0092B-C50C-407E-A947-70E740481C1C}">
                <a14:useLocalDpi xmlns:a14="http://schemas.microsoft.com/office/drawing/2010/main" val="0"/>
              </a:ext>
            </a:extLst>
          </a:blip>
          <a:srcRect/>
          <a:stretch>
            <a:fillRect/>
          </a:stretch>
        </p:blipFill>
        <p:spPr/>
      </p:pic>
      <p:sp>
        <p:nvSpPr>
          <p:cNvPr id="33" name="テキスト プレースホルダー 32"/>
          <p:cNvSpPr>
            <a:spLocks noGrp="1"/>
          </p:cNvSpPr>
          <p:nvPr>
            <p:ph type="body" sz="quarter" idx="27"/>
          </p:nvPr>
        </p:nvSpPr>
        <p:spPr/>
        <p:txBody>
          <a:bodyPr/>
          <a:lstStyle/>
          <a:p>
            <a:r>
              <a:rPr kumimoji="1" lang="en-US" altLang="ja-JP" dirty="0"/>
              <a:t>Duo </a:t>
            </a:r>
            <a:r>
              <a:rPr kumimoji="1" lang="en-US" altLang="ja-JP" dirty="0" err="1"/>
              <a:t>purto</a:t>
            </a:r>
            <a:r>
              <a:rPr kumimoji="1" lang="en-US" altLang="ja-JP" dirty="0"/>
              <a:t> </a:t>
            </a:r>
            <a:r>
              <a:rPr kumimoji="1" lang="en-US" altLang="ja-JP" dirty="0" err="1"/>
              <a:t>elit</a:t>
            </a:r>
            <a:r>
              <a:rPr kumimoji="1" lang="en-US" altLang="ja-JP" dirty="0"/>
              <a:t> </a:t>
            </a:r>
            <a:r>
              <a:rPr kumimoji="1" lang="en-US" altLang="ja-JP" dirty="0" err="1"/>
              <a:t>noluisse</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 </a:t>
            </a:r>
            <a:r>
              <a:rPr kumimoji="1" lang="en-US" altLang="ja-JP" dirty="0" err="1"/>
              <a:t>ullum</a:t>
            </a:r>
            <a:r>
              <a:rPr kumimoji="1" lang="en-US" altLang="ja-JP" dirty="0"/>
              <a:t> </a:t>
            </a:r>
            <a:r>
              <a:rPr kumimoji="1" lang="en-US" altLang="ja-JP" dirty="0" err="1"/>
              <a:t>ludus</a:t>
            </a:r>
            <a:r>
              <a:rPr kumimoji="1" lang="en-US" altLang="ja-JP" dirty="0"/>
              <a:t> </a:t>
            </a:r>
            <a:r>
              <a:rPr kumimoji="1" lang="en-US" altLang="ja-JP" dirty="0" err="1"/>
              <a:t>patrioque</a:t>
            </a:r>
            <a:r>
              <a:rPr kumimoji="1" lang="en-US" altLang="ja-JP" dirty="0"/>
              <a:t> </a:t>
            </a:r>
            <a:r>
              <a:rPr kumimoji="1" lang="en-US" altLang="ja-JP" dirty="0" err="1"/>
              <a:t>eu</a:t>
            </a:r>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a:t>
            </a:r>
            <a:endParaRPr kumimoji="1" lang="ja-JP" altLang="en-US" dirty="0"/>
          </a:p>
        </p:txBody>
      </p:sp>
      <p:sp>
        <p:nvSpPr>
          <p:cNvPr id="34" name="テキスト プレースホルダー 33"/>
          <p:cNvSpPr>
            <a:spLocks noGrp="1"/>
          </p:cNvSpPr>
          <p:nvPr>
            <p:ph type="body" sz="quarter" idx="28"/>
          </p:nvPr>
        </p:nvSpPr>
        <p:spPr/>
        <p:txBody>
          <a:bodyPr/>
          <a:lstStyle/>
          <a:p>
            <a:r>
              <a:rPr kumimoji="1" lang="en-US" altLang="ja-JP" dirty="0"/>
              <a:t>Cloud service</a:t>
            </a:r>
            <a:endParaRPr kumimoji="1" lang="ja-JP" altLang="en-US" dirty="0"/>
          </a:p>
        </p:txBody>
      </p:sp>
      <p:pic>
        <p:nvPicPr>
          <p:cNvPr id="41" name="図プレースホルダー 40"/>
          <p:cNvPicPr>
            <a:picLocks noGrp="1" noChangeAspect="1"/>
          </p:cNvPicPr>
          <p:nvPr>
            <p:ph type="pic" sz="quarter" idx="29"/>
          </p:nvPr>
        </p:nvPicPr>
        <p:blipFill>
          <a:blip r:embed="rId7"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01856951"/>
      </p:ext>
    </p:extLst>
  </p:cSld>
  <p:clrMapOvr>
    <a:masterClrMapping/>
  </p:clrMapOvr>
  <mc:AlternateContent xmlns:mc="http://schemas.openxmlformats.org/markup-compatibility/2006">
    <mc:Choice xmlns:p14="http://schemas.microsoft.com/office/powerpoint/2010/main" Requires="p14">
      <p:transition p14:dur="0" advTm="12270"/>
    </mc:Choice>
    <mc:Fallback>
      <p:transition advTm="1227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Our Pride</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23</a:t>
            </a:fld>
            <a:endParaRPr lang="en-US" dirty="0"/>
          </a:p>
        </p:txBody>
      </p:sp>
      <p:sp>
        <p:nvSpPr>
          <p:cNvPr id="9" name="テキスト プレースホルダー 8"/>
          <p:cNvSpPr>
            <a:spLocks noGrp="1"/>
          </p:cNvSpPr>
          <p:nvPr>
            <p:ph type="body" sz="quarter" idx="12"/>
          </p:nvPr>
        </p:nvSpPr>
        <p:spPr/>
        <p:txBody>
          <a:bodyPr/>
          <a:lstStyle/>
          <a:p>
            <a:r>
              <a:rPr kumimoji="1" lang="en-US" altLang="ja-JP" dirty="0" err="1"/>
              <a:t>Harum</a:t>
            </a:r>
            <a:r>
              <a:rPr kumimoji="1" lang="en-US" altLang="ja-JP" dirty="0"/>
              <a:t> </a:t>
            </a:r>
            <a:r>
              <a:rPr kumimoji="1" lang="en-US" altLang="ja-JP" dirty="0" err="1"/>
              <a:t>commodo</a:t>
            </a:r>
            <a:r>
              <a:rPr kumimoji="1" lang="en-US" altLang="ja-JP" dirty="0"/>
              <a:t> </a:t>
            </a:r>
            <a:r>
              <a:rPr kumimoji="1" lang="en-US" altLang="ja-JP" dirty="0" err="1"/>
              <a:t>laboramus</a:t>
            </a:r>
            <a:r>
              <a:rPr kumimoji="1" lang="en-US" altLang="ja-JP" dirty="0"/>
              <a:t> </a:t>
            </a:r>
            <a:r>
              <a:rPr kumimoji="1" lang="en-US" altLang="ja-JP" dirty="0" err="1"/>
              <a:t>ea</a:t>
            </a:r>
            <a:r>
              <a:rPr kumimoji="1" lang="en-US" altLang="ja-JP" dirty="0"/>
              <a:t> his, </a:t>
            </a:r>
            <a:r>
              <a:rPr kumimoji="1" lang="en-US" altLang="ja-JP" dirty="0" err="1"/>
              <a:t>populo</a:t>
            </a:r>
            <a:r>
              <a:rPr kumimoji="1" lang="en-US" altLang="ja-JP" dirty="0"/>
              <a:t> </a:t>
            </a:r>
            <a:r>
              <a:rPr kumimoji="1" lang="en-US" altLang="ja-JP" dirty="0" err="1"/>
              <a:t>tamquam</a:t>
            </a:r>
            <a:r>
              <a:rPr kumimoji="1" lang="en-US" altLang="ja-JP" dirty="0"/>
              <a:t> sit </a:t>
            </a:r>
            <a:r>
              <a:rPr kumimoji="1" lang="en-US" altLang="ja-JP" dirty="0" err="1"/>
              <a:t>te</a:t>
            </a:r>
            <a:r>
              <a:rPr kumimoji="1" lang="en-US" altLang="ja-JP" dirty="0"/>
              <a:t>, </a:t>
            </a:r>
            <a:r>
              <a:rPr kumimoji="1" lang="en-US" altLang="ja-JP" dirty="0" err="1"/>
              <a:t>erant</a:t>
            </a:r>
            <a:r>
              <a:rPr kumimoji="1" lang="en-US" altLang="ja-JP" dirty="0"/>
              <a:t> </a:t>
            </a:r>
            <a:r>
              <a:rPr kumimoji="1" lang="en-US" altLang="ja-JP" dirty="0" err="1"/>
              <a:t>perpetua</a:t>
            </a:r>
            <a:r>
              <a:rPr kumimoji="1" lang="en-US" altLang="ja-JP" dirty="0"/>
              <a:t> </a:t>
            </a:r>
            <a:r>
              <a:rPr kumimoji="1" lang="en-US" altLang="ja-JP" dirty="0" err="1"/>
              <a:t>mnesarchum</a:t>
            </a:r>
            <a:r>
              <a:rPr kumimoji="1" lang="en-US" altLang="ja-JP" dirty="0"/>
              <a:t> id his. </a:t>
            </a:r>
          </a:p>
          <a:p>
            <a:r>
              <a:rPr kumimoji="1" lang="en-US" altLang="ja-JP" dirty="0" err="1"/>
              <a:t>Placerat</a:t>
            </a:r>
            <a:r>
              <a:rPr kumimoji="1" lang="en-US" altLang="ja-JP" dirty="0"/>
              <a:t> </a:t>
            </a:r>
            <a:r>
              <a:rPr kumimoji="1" lang="en-US" altLang="ja-JP" dirty="0" err="1"/>
              <a:t>dissentiet</a:t>
            </a:r>
            <a:r>
              <a:rPr kumimoji="1" lang="en-US" altLang="ja-JP" dirty="0"/>
              <a:t> ne sea, </a:t>
            </a:r>
            <a:r>
              <a:rPr kumimoji="1" lang="en-US" altLang="ja-JP" dirty="0" err="1"/>
              <a:t>ut</a:t>
            </a:r>
            <a:r>
              <a:rPr kumimoji="1" lang="en-US" altLang="ja-JP" dirty="0"/>
              <a:t> </a:t>
            </a:r>
            <a:r>
              <a:rPr kumimoji="1" lang="en-US" altLang="ja-JP" dirty="0" err="1"/>
              <a:t>possit</a:t>
            </a:r>
            <a:r>
              <a:rPr kumimoji="1" lang="en-US" altLang="ja-JP" dirty="0"/>
              <a:t> argumentum quo. Et oblique </a:t>
            </a:r>
            <a:r>
              <a:rPr kumimoji="1" lang="en-US" altLang="ja-JP" dirty="0" err="1"/>
              <a:t>atomorum</a:t>
            </a:r>
            <a:r>
              <a:rPr kumimoji="1" lang="en-US" altLang="ja-JP" dirty="0"/>
              <a:t> </a:t>
            </a:r>
            <a:r>
              <a:rPr kumimoji="1" lang="en-US" altLang="ja-JP" dirty="0" err="1"/>
              <a:t>persecuti</a:t>
            </a:r>
            <a:r>
              <a:rPr kumimoji="1" lang="en-US" altLang="ja-JP" dirty="0"/>
              <a:t> cum.</a:t>
            </a:r>
            <a:endParaRPr kumimoji="1" lang="ja-JP" altLang="en-US" dirty="0"/>
          </a:p>
        </p:txBody>
      </p:sp>
      <p:sp>
        <p:nvSpPr>
          <p:cNvPr id="10" name="テキスト プレースホルダー 9"/>
          <p:cNvSpPr>
            <a:spLocks noGrp="1"/>
          </p:cNvSpPr>
          <p:nvPr>
            <p:ph type="body" sz="quarter" idx="17"/>
          </p:nvPr>
        </p:nvSpPr>
        <p:spPr/>
        <p:txBody>
          <a:bodyPr/>
          <a:lstStyle/>
          <a:p>
            <a:r>
              <a:rPr kumimoji="1" lang="en-US" altLang="ja-JP" dirty="0"/>
              <a:t>We know our future</a:t>
            </a:r>
            <a:endParaRPr kumimoji="1" lang="ja-JP" altLang="en-US" dirty="0"/>
          </a:p>
        </p:txBody>
      </p:sp>
      <p:sp>
        <p:nvSpPr>
          <p:cNvPr id="12" name="テキスト プレースホルダー 11"/>
          <p:cNvSpPr>
            <a:spLocks noGrp="1"/>
          </p:cNvSpPr>
          <p:nvPr>
            <p:ph type="body" sz="quarter" idx="44"/>
          </p:nvPr>
        </p:nvSpPr>
        <p:spPr/>
        <p:txBody>
          <a:bodyPr/>
          <a:lstStyle/>
          <a:p>
            <a:r>
              <a:rPr kumimoji="1" lang="en-US" altLang="ja-JP" dirty="0"/>
              <a:t>An lorem </a:t>
            </a:r>
            <a:r>
              <a:rPr kumimoji="1" lang="en-US" altLang="ja-JP" dirty="0" err="1"/>
              <a:t>ubique</a:t>
            </a:r>
            <a:r>
              <a:rPr kumimoji="1" lang="en-US" altLang="ja-JP" dirty="0"/>
              <a:t> qui, </a:t>
            </a:r>
            <a:r>
              <a:rPr kumimoji="1" lang="en-US" altLang="ja-JP" dirty="0" err="1"/>
              <a:t>rebum</a:t>
            </a:r>
            <a:r>
              <a:rPr kumimoji="1" lang="en-US" altLang="ja-JP" dirty="0"/>
              <a:t> </a:t>
            </a:r>
            <a:r>
              <a:rPr kumimoji="1" lang="en-US" altLang="ja-JP" dirty="0" err="1"/>
              <a:t>atqui</a:t>
            </a:r>
            <a:r>
              <a:rPr kumimoji="1" lang="en-US" altLang="ja-JP" dirty="0"/>
              <a:t> </a:t>
            </a:r>
            <a:r>
              <a:rPr kumimoji="1" lang="en-US" altLang="ja-JP" dirty="0" err="1"/>
              <a:t>ubique</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An </a:t>
            </a:r>
            <a:r>
              <a:rPr kumimoji="1" lang="en-US" altLang="ja-JP" dirty="0" err="1"/>
              <a:t>sapientem</a:t>
            </a:r>
            <a:r>
              <a:rPr kumimoji="1" lang="en-US" altLang="ja-JP" dirty="0"/>
              <a:t> </a:t>
            </a:r>
            <a:r>
              <a:rPr kumimoji="1" lang="en-US" altLang="ja-JP" dirty="0" err="1"/>
              <a:t>liberavisse</a:t>
            </a:r>
            <a:r>
              <a:rPr kumimoji="1" lang="en-US" altLang="ja-JP" dirty="0"/>
              <a:t> </a:t>
            </a:r>
            <a:r>
              <a:rPr kumimoji="1" lang="en-US" altLang="ja-JP" dirty="0" err="1"/>
              <a:t>sed</a:t>
            </a:r>
            <a:r>
              <a:rPr kumimoji="1" lang="en-US" altLang="ja-JP" dirty="0"/>
              <a:t>, </a:t>
            </a:r>
            <a:r>
              <a:rPr kumimoji="1" lang="en-US" altLang="ja-JP" dirty="0" err="1"/>
              <a:t>eam</a:t>
            </a:r>
            <a:r>
              <a:rPr kumimoji="1" lang="en-US" altLang="ja-JP" dirty="0"/>
              <a:t> cu </a:t>
            </a:r>
            <a:r>
              <a:rPr kumimoji="1" lang="en-US" altLang="ja-JP" dirty="0" err="1"/>
              <a:t>insolens</a:t>
            </a:r>
            <a:r>
              <a:rPr kumimoji="1" lang="en-US" altLang="ja-JP" dirty="0"/>
              <a:t> </a:t>
            </a:r>
            <a:r>
              <a:rPr kumimoji="1" lang="en-US" altLang="ja-JP" dirty="0" err="1"/>
              <a:t>mediocrem</a:t>
            </a:r>
            <a:r>
              <a:rPr kumimoji="1" lang="en-US" altLang="ja-JP" dirty="0"/>
              <a:t>. </a:t>
            </a:r>
          </a:p>
          <a:p>
            <a:r>
              <a:rPr kumimoji="1" lang="en-US" altLang="ja-JP" dirty="0" err="1"/>
              <a:t>Probo</a:t>
            </a:r>
            <a:r>
              <a:rPr kumimoji="1" lang="en-US" altLang="ja-JP" dirty="0"/>
              <a:t> </a:t>
            </a:r>
            <a:r>
              <a:rPr kumimoji="1" lang="en-US" altLang="ja-JP" dirty="0" err="1"/>
              <a:t>tamquam</a:t>
            </a:r>
            <a:r>
              <a:rPr kumimoji="1" lang="en-US" altLang="ja-JP" dirty="0"/>
              <a:t> </a:t>
            </a:r>
            <a:r>
              <a:rPr kumimoji="1" lang="en-US" altLang="ja-JP" dirty="0" err="1"/>
              <a:t>eum</a:t>
            </a:r>
            <a:r>
              <a:rPr kumimoji="1" lang="en-US" altLang="ja-JP" dirty="0"/>
              <a:t> at, ex </a:t>
            </a:r>
            <a:r>
              <a:rPr kumimoji="1" lang="en-US" altLang="ja-JP" dirty="0" err="1"/>
              <a:t>usu</a:t>
            </a:r>
            <a:r>
              <a:rPr kumimoji="1" lang="en-US" altLang="ja-JP" dirty="0"/>
              <a:t> </a:t>
            </a:r>
            <a:r>
              <a:rPr kumimoji="1" lang="en-US" altLang="ja-JP" dirty="0" err="1"/>
              <a:t>ridens</a:t>
            </a:r>
            <a:r>
              <a:rPr kumimoji="1" lang="en-US" altLang="ja-JP" dirty="0"/>
              <a:t> </a:t>
            </a:r>
            <a:r>
              <a:rPr kumimoji="1" lang="en-US" altLang="ja-JP" dirty="0" err="1"/>
              <a:t>diceret</a:t>
            </a:r>
            <a:r>
              <a:rPr kumimoji="1" lang="en-US" altLang="ja-JP" dirty="0"/>
              <a:t>. </a:t>
            </a:r>
            <a:endParaRPr kumimoji="1" lang="ja-JP" altLang="en-US" dirty="0"/>
          </a:p>
        </p:txBody>
      </p:sp>
      <p:sp>
        <p:nvSpPr>
          <p:cNvPr id="13" name="テキスト プレースホルダー 12"/>
          <p:cNvSpPr>
            <a:spLocks noGrp="1"/>
          </p:cNvSpPr>
          <p:nvPr>
            <p:ph type="body" sz="quarter" idx="45"/>
          </p:nvPr>
        </p:nvSpPr>
        <p:spPr/>
        <p:txBody>
          <a:bodyPr/>
          <a:lstStyle/>
          <a:p>
            <a:r>
              <a:rPr kumimoji="1" lang="en-US" altLang="ja-JP" dirty="0"/>
              <a:t>We know how design works</a:t>
            </a:r>
            <a:endParaRPr kumimoji="1" lang="ja-JP" altLang="en-US" dirty="0"/>
          </a:p>
        </p:txBody>
      </p:sp>
      <p:sp>
        <p:nvSpPr>
          <p:cNvPr id="4" name="図プレースホルダー 3"/>
          <p:cNvSpPr>
            <a:spLocks noGrp="1"/>
          </p:cNvSpPr>
          <p:nvPr>
            <p:ph type="pic" sz="quarter" idx="43"/>
          </p:nvPr>
        </p:nvSpPr>
        <p:spPr/>
      </p:sp>
      <p:sp>
        <p:nvSpPr>
          <p:cNvPr id="5" name="図プレースホルダー 4"/>
          <p:cNvSpPr>
            <a:spLocks noGrp="1"/>
          </p:cNvSpPr>
          <p:nvPr>
            <p:ph type="pic" sz="quarter" idx="46"/>
          </p:nvPr>
        </p:nvSpPr>
        <p:spPr/>
      </p:sp>
    </p:spTree>
    <p:extLst>
      <p:ext uri="{BB962C8B-B14F-4D97-AF65-F5344CB8AC3E}">
        <p14:creationId xmlns:p14="http://schemas.microsoft.com/office/powerpoint/2010/main" val="153701470"/>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タイトル 42"/>
          <p:cNvSpPr>
            <a:spLocks noGrp="1"/>
          </p:cNvSpPr>
          <p:nvPr>
            <p:ph type="title"/>
          </p:nvPr>
        </p:nvSpPr>
        <p:spPr/>
        <p:txBody>
          <a:bodyPr/>
          <a:lstStyle/>
          <a:p>
            <a:r>
              <a:rPr kumimoji="1" lang="en-US" altLang="ja-JP" dirty="0"/>
              <a:t>Meet Our Brains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24</a:t>
            </a:fld>
            <a:endParaRPr lang="en-US" dirty="0"/>
          </a:p>
        </p:txBody>
      </p:sp>
      <p:sp>
        <p:nvSpPr>
          <p:cNvPr id="25" name="テキスト プレースホルダー 24"/>
          <p:cNvSpPr>
            <a:spLocks noGrp="1"/>
          </p:cNvSpPr>
          <p:nvPr>
            <p:ph type="body" sz="quarter" idx="12"/>
          </p:nvPr>
        </p:nvSpPr>
        <p:spPr/>
        <p:txBody>
          <a:bodyPr/>
          <a:lstStyle/>
          <a:p>
            <a:r>
              <a:rPr lang="en-US" altLang="ja-JP" dirty="0"/>
              <a:t>No vis </a:t>
            </a:r>
            <a:r>
              <a:rPr lang="en-US" altLang="ja-JP" dirty="0" err="1"/>
              <a:t>accommodare</a:t>
            </a:r>
            <a:r>
              <a:rPr lang="en-US" altLang="ja-JP" dirty="0"/>
              <a:t> </a:t>
            </a:r>
            <a:r>
              <a:rPr lang="en-US" altLang="ja-JP" dirty="0" err="1"/>
              <a:t>interpretaris</a:t>
            </a:r>
            <a:r>
              <a:rPr lang="en-US" altLang="ja-JP" dirty="0"/>
              <a:t>, duo sumo </a:t>
            </a:r>
            <a:r>
              <a:rPr lang="en-US" altLang="ja-JP" dirty="0" err="1"/>
              <a:t>sapientem</a:t>
            </a:r>
            <a:r>
              <a:rPr lang="en-US" altLang="ja-JP" dirty="0"/>
              <a:t> et. Ex </a:t>
            </a:r>
            <a:r>
              <a:rPr lang="en-US" altLang="ja-JP" dirty="0" err="1"/>
              <a:t>nam</a:t>
            </a:r>
            <a:r>
              <a:rPr lang="en-US" altLang="ja-JP" dirty="0"/>
              <a:t> option </a:t>
            </a:r>
            <a:r>
              <a:rPr lang="en-US" altLang="ja-JP" dirty="0" err="1"/>
              <a:t>regione</a:t>
            </a:r>
            <a:r>
              <a:rPr lang="en-US" altLang="ja-JP" dirty="0"/>
              <a:t>. </a:t>
            </a:r>
          </a:p>
        </p:txBody>
      </p:sp>
      <p:sp>
        <p:nvSpPr>
          <p:cNvPr id="31" name="テキスト プレースホルダー 30"/>
          <p:cNvSpPr>
            <a:spLocks noGrp="1"/>
          </p:cNvSpPr>
          <p:nvPr>
            <p:ph type="body" sz="quarter" idx="13"/>
          </p:nvPr>
        </p:nvSpPr>
        <p:spPr/>
        <p:txBody>
          <a:bodyPr/>
          <a:lstStyle/>
          <a:p>
            <a:r>
              <a:rPr lang="en-US" altLang="ja-JP" dirty="0"/>
              <a:t>Michael Bay</a:t>
            </a:r>
          </a:p>
        </p:txBody>
      </p:sp>
      <p:sp>
        <p:nvSpPr>
          <p:cNvPr id="33" name="テキスト プレースホルダー 32"/>
          <p:cNvSpPr>
            <a:spLocks noGrp="1"/>
          </p:cNvSpPr>
          <p:nvPr>
            <p:ph type="body" sz="quarter" idx="47"/>
          </p:nvPr>
        </p:nvSpPr>
        <p:spPr/>
        <p:txBody>
          <a:bodyPr/>
          <a:lstStyle/>
          <a:p>
            <a:r>
              <a:rPr lang="en-US" altLang="ja-JP" dirty="0"/>
              <a:t>Mei impetus </a:t>
            </a:r>
            <a:r>
              <a:rPr lang="en-US" altLang="ja-JP" dirty="0" err="1"/>
              <a:t>convenire</a:t>
            </a:r>
            <a:r>
              <a:rPr lang="en-US" altLang="ja-JP" dirty="0"/>
              <a:t> </a:t>
            </a:r>
            <a:r>
              <a:rPr lang="en-US" altLang="ja-JP" dirty="0" err="1"/>
              <a:t>ei</a:t>
            </a:r>
            <a:r>
              <a:rPr lang="en-US" altLang="ja-JP" dirty="0"/>
              <a:t>. At </a:t>
            </a:r>
            <a:r>
              <a:rPr lang="en-US" altLang="ja-JP" dirty="0" err="1"/>
              <a:t>usu</a:t>
            </a:r>
            <a:r>
              <a:rPr lang="en-US" altLang="ja-JP" dirty="0"/>
              <a:t> </a:t>
            </a:r>
            <a:r>
              <a:rPr lang="en-US" altLang="ja-JP" dirty="0" err="1"/>
              <a:t>tota</a:t>
            </a:r>
            <a:r>
              <a:rPr lang="en-US" altLang="ja-JP" dirty="0"/>
              <a:t> </a:t>
            </a:r>
            <a:r>
              <a:rPr lang="en-US" altLang="ja-JP" dirty="0" err="1"/>
              <a:t>nostro</a:t>
            </a:r>
            <a:r>
              <a:rPr lang="en-US" altLang="ja-JP" dirty="0"/>
              <a:t>, dicta </a:t>
            </a:r>
            <a:r>
              <a:rPr lang="en-US" altLang="ja-JP" dirty="0" err="1"/>
              <a:t>aperiam</a:t>
            </a:r>
            <a:r>
              <a:rPr lang="en-US" altLang="ja-JP" dirty="0"/>
              <a:t> at </a:t>
            </a:r>
            <a:r>
              <a:rPr lang="en-US" altLang="ja-JP" dirty="0" err="1"/>
              <a:t>eum</a:t>
            </a:r>
            <a:r>
              <a:rPr lang="en-US" altLang="ja-JP" dirty="0"/>
              <a:t>, </a:t>
            </a:r>
            <a:r>
              <a:rPr lang="en-US" altLang="ja-JP" dirty="0" err="1"/>
              <a:t>soluta</a:t>
            </a:r>
            <a:r>
              <a:rPr lang="en-US" altLang="ja-JP" dirty="0"/>
              <a:t> </a:t>
            </a:r>
            <a:r>
              <a:rPr lang="en-US" altLang="ja-JP" dirty="0" err="1"/>
              <a:t>diceret</a:t>
            </a:r>
            <a:r>
              <a:rPr lang="en-US" altLang="ja-JP" dirty="0"/>
              <a:t> </a:t>
            </a:r>
            <a:r>
              <a:rPr lang="en-US" altLang="ja-JP" dirty="0" err="1"/>
              <a:t>civibus</a:t>
            </a:r>
            <a:r>
              <a:rPr lang="en-US" altLang="ja-JP" dirty="0"/>
              <a:t> </a:t>
            </a:r>
            <a:r>
              <a:rPr lang="en-US" altLang="ja-JP" dirty="0" err="1"/>
              <a:t>eam</a:t>
            </a:r>
            <a:r>
              <a:rPr lang="en-US" altLang="ja-JP" dirty="0"/>
              <a:t> et.</a:t>
            </a:r>
          </a:p>
        </p:txBody>
      </p:sp>
      <p:sp>
        <p:nvSpPr>
          <p:cNvPr id="35" name="テキスト プレースホルダー 34"/>
          <p:cNvSpPr>
            <a:spLocks noGrp="1"/>
          </p:cNvSpPr>
          <p:nvPr>
            <p:ph type="body" sz="quarter" idx="48"/>
          </p:nvPr>
        </p:nvSpPr>
        <p:spPr/>
        <p:txBody>
          <a:bodyPr/>
          <a:lstStyle/>
          <a:p>
            <a:r>
              <a:rPr lang="en-US" altLang="ja-JP" dirty="0" err="1"/>
              <a:t>Abiola</a:t>
            </a:r>
            <a:r>
              <a:rPr lang="en-US" altLang="ja-JP" dirty="0"/>
              <a:t> Abrams</a:t>
            </a:r>
            <a:endParaRPr lang="ja-JP" altLang="en-US" dirty="0"/>
          </a:p>
        </p:txBody>
      </p:sp>
      <p:sp>
        <p:nvSpPr>
          <p:cNvPr id="48" name="テキスト プレースホルダー 47"/>
          <p:cNvSpPr>
            <a:spLocks noGrp="1"/>
          </p:cNvSpPr>
          <p:nvPr>
            <p:ph type="body" sz="quarter" idx="49"/>
          </p:nvPr>
        </p:nvSpPr>
        <p:spPr/>
        <p:txBody>
          <a:bodyPr/>
          <a:lstStyle/>
          <a:p>
            <a:r>
              <a:rPr lang="en-US" altLang="ja-JP" dirty="0" err="1"/>
              <a:t>Viris</a:t>
            </a:r>
            <a:r>
              <a:rPr lang="en-US" altLang="ja-JP" dirty="0"/>
              <a:t> </a:t>
            </a:r>
            <a:r>
              <a:rPr lang="en-US" altLang="ja-JP" dirty="0" err="1"/>
              <a:t>sensibus</a:t>
            </a:r>
            <a:r>
              <a:rPr lang="en-US" altLang="ja-JP" dirty="0"/>
              <a:t> sit no. Mei </a:t>
            </a:r>
            <a:r>
              <a:rPr lang="en-US" altLang="ja-JP" dirty="0" err="1"/>
              <a:t>ei</a:t>
            </a:r>
            <a:r>
              <a:rPr lang="en-US" altLang="ja-JP" dirty="0"/>
              <a:t> </a:t>
            </a:r>
            <a:r>
              <a:rPr lang="en-US" altLang="ja-JP" dirty="0" err="1"/>
              <a:t>delenit</a:t>
            </a:r>
            <a:r>
              <a:rPr lang="en-US" altLang="ja-JP" dirty="0"/>
              <a:t> maiorum </a:t>
            </a:r>
            <a:r>
              <a:rPr lang="en-US" altLang="ja-JP" dirty="0" err="1"/>
              <a:t>copiosae</a:t>
            </a:r>
            <a:r>
              <a:rPr lang="en-US" altLang="ja-JP" dirty="0"/>
              <a:t>. </a:t>
            </a:r>
            <a:r>
              <a:rPr lang="en-US" altLang="ja-JP" dirty="0" err="1"/>
              <a:t>Tantas</a:t>
            </a:r>
            <a:r>
              <a:rPr lang="en-US" altLang="ja-JP" dirty="0"/>
              <a:t> </a:t>
            </a:r>
            <a:r>
              <a:rPr lang="en-US" altLang="ja-JP" dirty="0" err="1"/>
              <a:t>graeco</a:t>
            </a:r>
            <a:r>
              <a:rPr lang="en-US" altLang="ja-JP" dirty="0"/>
              <a:t> </a:t>
            </a:r>
            <a:r>
              <a:rPr lang="en-US" altLang="ja-JP" dirty="0" err="1"/>
              <a:t>definitionem</a:t>
            </a:r>
            <a:r>
              <a:rPr lang="en-US" altLang="ja-JP" dirty="0"/>
              <a:t> </a:t>
            </a:r>
            <a:r>
              <a:rPr lang="en-US" altLang="ja-JP" dirty="0" err="1"/>
              <a:t>ut</a:t>
            </a:r>
            <a:r>
              <a:rPr lang="en-US" altLang="ja-JP" dirty="0"/>
              <a:t> </a:t>
            </a:r>
            <a:r>
              <a:rPr lang="en-US" altLang="ja-JP" dirty="0" err="1"/>
              <a:t>ius</a:t>
            </a:r>
            <a:r>
              <a:rPr lang="en-US" altLang="ja-JP" dirty="0"/>
              <a:t>.</a:t>
            </a:r>
            <a:endParaRPr kumimoji="1" lang="ja-JP" altLang="en-US" dirty="0"/>
          </a:p>
          <a:p>
            <a:endParaRPr kumimoji="1" lang="ja-JP" altLang="en-US" dirty="0"/>
          </a:p>
        </p:txBody>
      </p:sp>
      <p:sp>
        <p:nvSpPr>
          <p:cNvPr id="49" name="テキスト プレースホルダー 48"/>
          <p:cNvSpPr>
            <a:spLocks noGrp="1"/>
          </p:cNvSpPr>
          <p:nvPr>
            <p:ph type="body" sz="quarter" idx="50"/>
          </p:nvPr>
        </p:nvSpPr>
        <p:spPr/>
        <p:txBody>
          <a:bodyPr/>
          <a:lstStyle/>
          <a:p>
            <a:r>
              <a:rPr lang="en-US" altLang="ja-JP" dirty="0"/>
              <a:t>Jane Arden</a:t>
            </a:r>
          </a:p>
        </p:txBody>
      </p:sp>
      <p:sp>
        <p:nvSpPr>
          <p:cNvPr id="50" name="テキスト プレースホルダー 49"/>
          <p:cNvSpPr>
            <a:spLocks noGrp="1"/>
          </p:cNvSpPr>
          <p:nvPr>
            <p:ph type="body" sz="quarter" idx="51"/>
          </p:nvPr>
        </p:nvSpPr>
        <p:spPr/>
        <p:txBody>
          <a:bodyPr/>
          <a:lstStyle/>
          <a:p>
            <a:r>
              <a:rPr lang="en-US" altLang="ja-JP" dirty="0"/>
              <a:t>Per an </a:t>
            </a:r>
            <a:r>
              <a:rPr lang="en-US" altLang="ja-JP" dirty="0" err="1"/>
              <a:t>inani</a:t>
            </a:r>
            <a:r>
              <a:rPr lang="en-US" altLang="ja-JP" dirty="0"/>
              <a:t> </a:t>
            </a:r>
            <a:r>
              <a:rPr lang="en-US" altLang="ja-JP" dirty="0" err="1"/>
              <a:t>repudiare</a:t>
            </a:r>
            <a:r>
              <a:rPr lang="en-US" altLang="ja-JP" dirty="0"/>
              <a:t> </a:t>
            </a:r>
            <a:r>
              <a:rPr lang="en-US" altLang="ja-JP" dirty="0" err="1"/>
              <a:t>assentior</a:t>
            </a:r>
            <a:r>
              <a:rPr lang="en-US" altLang="ja-JP" dirty="0"/>
              <a:t>, quo </a:t>
            </a:r>
            <a:r>
              <a:rPr lang="en-US" altLang="ja-JP" dirty="0" err="1"/>
              <a:t>diceret</a:t>
            </a:r>
            <a:r>
              <a:rPr lang="en-US" altLang="ja-JP" dirty="0"/>
              <a:t> </a:t>
            </a:r>
            <a:r>
              <a:rPr lang="en-US" altLang="ja-JP" dirty="0" err="1"/>
              <a:t>suscipit</a:t>
            </a:r>
            <a:r>
              <a:rPr lang="en-US" altLang="ja-JP" dirty="0"/>
              <a:t> </a:t>
            </a:r>
            <a:r>
              <a:rPr lang="en-US" altLang="ja-JP" dirty="0" err="1"/>
              <a:t>definitiones</a:t>
            </a:r>
            <a:r>
              <a:rPr lang="en-US" altLang="ja-JP" dirty="0"/>
              <a:t> </a:t>
            </a:r>
            <a:r>
              <a:rPr lang="en-US" altLang="ja-JP" dirty="0" err="1"/>
              <a:t>ut.</a:t>
            </a:r>
            <a:r>
              <a:rPr lang="en-US" altLang="ja-JP" dirty="0"/>
              <a:t> </a:t>
            </a:r>
            <a:r>
              <a:rPr lang="en-US" altLang="ja-JP" dirty="0" err="1"/>
              <a:t>Ubique</a:t>
            </a:r>
            <a:r>
              <a:rPr lang="en-US" altLang="ja-JP" dirty="0"/>
              <a:t> </a:t>
            </a:r>
            <a:r>
              <a:rPr lang="en-US" altLang="ja-JP" dirty="0" err="1"/>
              <a:t>aliquip</a:t>
            </a:r>
            <a:r>
              <a:rPr lang="en-US" altLang="ja-JP" dirty="0"/>
              <a:t> </a:t>
            </a:r>
            <a:r>
              <a:rPr lang="en-US" altLang="ja-JP" dirty="0" err="1"/>
              <a:t>vivendum</a:t>
            </a:r>
            <a:r>
              <a:rPr lang="en-US" altLang="ja-JP" dirty="0"/>
              <a:t> sea id.</a:t>
            </a:r>
            <a:endParaRPr kumimoji="1" lang="ja-JP" altLang="en-US" dirty="0"/>
          </a:p>
          <a:p>
            <a:endParaRPr kumimoji="1" lang="ja-JP" altLang="en-US" dirty="0"/>
          </a:p>
        </p:txBody>
      </p:sp>
      <p:sp>
        <p:nvSpPr>
          <p:cNvPr id="51" name="テキスト プレースホルダー 50"/>
          <p:cNvSpPr>
            <a:spLocks noGrp="1"/>
          </p:cNvSpPr>
          <p:nvPr>
            <p:ph type="body" sz="quarter" idx="52"/>
          </p:nvPr>
        </p:nvSpPr>
        <p:spPr/>
        <p:txBody>
          <a:bodyPr/>
          <a:lstStyle/>
          <a:p>
            <a:r>
              <a:rPr lang="en-US" altLang="ja-JP" dirty="0"/>
              <a:t>George Abbott</a:t>
            </a:r>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44"/>
          </p:nvPr>
        </p:nvSpPr>
        <p:spPr/>
      </p:sp>
      <p:sp>
        <p:nvSpPr>
          <p:cNvPr id="6" name="図プレースホルダー 5"/>
          <p:cNvSpPr>
            <a:spLocks noGrp="1"/>
          </p:cNvSpPr>
          <p:nvPr>
            <p:ph type="pic" sz="quarter" idx="45"/>
          </p:nvPr>
        </p:nvSpPr>
        <p:spPr/>
      </p:sp>
      <p:sp>
        <p:nvSpPr>
          <p:cNvPr id="7" name="図プレースホルダー 6"/>
          <p:cNvSpPr>
            <a:spLocks noGrp="1"/>
          </p:cNvSpPr>
          <p:nvPr>
            <p:ph type="pic" sz="quarter" idx="46"/>
          </p:nvPr>
        </p:nvSpPr>
        <p:spPr/>
      </p:sp>
    </p:spTree>
    <p:extLst>
      <p:ext uri="{BB962C8B-B14F-4D97-AF65-F5344CB8AC3E}">
        <p14:creationId xmlns:p14="http://schemas.microsoft.com/office/powerpoint/2010/main" val="3633582118"/>
      </p:ext>
    </p:extLst>
  </p:cSld>
  <p:clrMapOvr>
    <a:masterClrMapping/>
  </p:clrMapOvr>
  <mc:AlternateContent xmlns:mc="http://schemas.openxmlformats.org/markup-compatibility/2006">
    <mc:Choice xmlns:p14="http://schemas.microsoft.com/office/powerpoint/2010/main" Requires="p14">
      <p:transition p14:dur="0" advTm="8150"/>
    </mc:Choice>
    <mc:Fallback>
      <p:transition advTm="815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Meet Our Members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25</a:t>
            </a:fld>
            <a:endParaRPr lang="en-US" dirty="0"/>
          </a:p>
        </p:txBody>
      </p:sp>
      <p:sp>
        <p:nvSpPr>
          <p:cNvPr id="18" name="テキスト プレースホルダー 17"/>
          <p:cNvSpPr>
            <a:spLocks noGrp="1"/>
          </p:cNvSpPr>
          <p:nvPr>
            <p:ph type="body" sz="quarter" idx="13"/>
          </p:nvPr>
        </p:nvSpPr>
        <p:spPr/>
        <p:txBody>
          <a:bodyPr/>
          <a:lstStyle/>
          <a:p>
            <a:r>
              <a:rPr kumimoji="1" lang="en-US" altLang="ja-JP" dirty="0"/>
              <a:t>Brad Bird</a:t>
            </a:r>
            <a:endParaRPr kumimoji="1" lang="ja-JP" altLang="en-US" dirty="0"/>
          </a:p>
        </p:txBody>
      </p:sp>
      <p:sp>
        <p:nvSpPr>
          <p:cNvPr id="23" name="テキスト プレースホルダー 22"/>
          <p:cNvSpPr>
            <a:spLocks noGrp="1"/>
          </p:cNvSpPr>
          <p:nvPr>
            <p:ph type="body" sz="quarter" idx="48"/>
          </p:nvPr>
        </p:nvSpPr>
        <p:spPr/>
        <p:txBody>
          <a:bodyPr/>
          <a:lstStyle/>
          <a:p>
            <a:r>
              <a:rPr kumimoji="1" lang="en-US" altLang="ja-JP" dirty="0"/>
              <a:t>Kathryn Bigelow</a:t>
            </a:r>
            <a:endParaRPr kumimoji="1" lang="ja-JP" altLang="en-US" dirty="0"/>
          </a:p>
        </p:txBody>
      </p:sp>
      <p:sp>
        <p:nvSpPr>
          <p:cNvPr id="24" name="テキスト プレースホルダー 23"/>
          <p:cNvSpPr>
            <a:spLocks noGrp="1"/>
          </p:cNvSpPr>
          <p:nvPr>
            <p:ph type="body" sz="quarter" idx="50"/>
          </p:nvPr>
        </p:nvSpPr>
        <p:spPr/>
        <p:txBody>
          <a:bodyPr/>
          <a:lstStyle/>
          <a:p>
            <a:r>
              <a:rPr kumimoji="1" lang="en-US" altLang="ja-JP" dirty="0" err="1"/>
              <a:t>Suzana</a:t>
            </a:r>
            <a:r>
              <a:rPr kumimoji="1" lang="en-US" altLang="ja-JP" dirty="0"/>
              <a:t> </a:t>
            </a:r>
            <a:r>
              <a:rPr kumimoji="1" lang="en-US" altLang="ja-JP" dirty="0" err="1"/>
              <a:t>Amaral</a:t>
            </a:r>
            <a:endParaRPr kumimoji="1" lang="ja-JP" altLang="en-US" dirty="0"/>
          </a:p>
        </p:txBody>
      </p:sp>
      <p:sp>
        <p:nvSpPr>
          <p:cNvPr id="25" name="テキスト プレースホルダー 24"/>
          <p:cNvSpPr>
            <a:spLocks noGrp="1"/>
          </p:cNvSpPr>
          <p:nvPr>
            <p:ph type="body" sz="quarter" idx="52"/>
          </p:nvPr>
        </p:nvSpPr>
        <p:spPr/>
        <p:txBody>
          <a:bodyPr/>
          <a:lstStyle/>
          <a:p>
            <a:r>
              <a:rPr kumimoji="1" lang="en-US" altLang="ja-JP" dirty="0"/>
              <a:t>Georges </a:t>
            </a:r>
            <a:r>
              <a:rPr kumimoji="1" lang="en-US" altLang="ja-JP" dirty="0" err="1"/>
              <a:t>Méliès</a:t>
            </a:r>
            <a:endParaRPr kumimoji="1" lang="ja-JP" altLang="en-US" dirty="0"/>
          </a:p>
        </p:txBody>
      </p:sp>
      <p:sp>
        <p:nvSpPr>
          <p:cNvPr id="26" name="テキスト プレースホルダー 25"/>
          <p:cNvSpPr>
            <a:spLocks noGrp="1"/>
          </p:cNvSpPr>
          <p:nvPr>
            <p:ph type="body" sz="quarter" idx="53"/>
          </p:nvPr>
        </p:nvSpPr>
        <p:spPr/>
        <p:txBody>
          <a:bodyPr/>
          <a:lstStyle/>
          <a:p>
            <a:r>
              <a:rPr lang="en-US" altLang="ja-JP" dirty="0"/>
              <a:t>Neill Blomkamp</a:t>
            </a:r>
          </a:p>
        </p:txBody>
      </p:sp>
      <p:sp>
        <p:nvSpPr>
          <p:cNvPr id="31" name="テキスト プレースホルダー 30"/>
          <p:cNvSpPr>
            <a:spLocks noGrp="1"/>
          </p:cNvSpPr>
          <p:nvPr>
            <p:ph type="body" sz="quarter" idx="58"/>
          </p:nvPr>
        </p:nvSpPr>
        <p:spPr/>
        <p:txBody>
          <a:bodyPr/>
          <a:lstStyle/>
          <a:p>
            <a:r>
              <a:rPr kumimoji="1" lang="en-US" altLang="ja-JP" dirty="0"/>
              <a:t>Ernst Lubitsch</a:t>
            </a:r>
            <a:endParaRPr kumimoji="1" lang="ja-JP" altLang="en-US" dirty="0"/>
          </a:p>
        </p:txBody>
      </p:sp>
      <p:sp>
        <p:nvSpPr>
          <p:cNvPr id="32" name="テキスト プレースホルダー 31"/>
          <p:cNvSpPr>
            <a:spLocks noGrp="1"/>
          </p:cNvSpPr>
          <p:nvPr>
            <p:ph type="body" sz="quarter" idx="59"/>
          </p:nvPr>
        </p:nvSpPr>
        <p:spPr/>
        <p:txBody>
          <a:bodyPr/>
          <a:lstStyle/>
          <a:p>
            <a:r>
              <a:rPr kumimoji="1" lang="en-US" altLang="ja-JP" dirty="0" err="1"/>
              <a:t>Věra</a:t>
            </a:r>
            <a:r>
              <a:rPr kumimoji="1" lang="en-US" altLang="ja-JP" dirty="0"/>
              <a:t> </a:t>
            </a:r>
            <a:r>
              <a:rPr kumimoji="1" lang="en-US" altLang="ja-JP" dirty="0" err="1"/>
              <a:t>Chytilová</a:t>
            </a:r>
            <a:endParaRPr kumimoji="1" lang="ja-JP" altLang="en-US" dirty="0"/>
          </a:p>
        </p:txBody>
      </p:sp>
      <p:sp>
        <p:nvSpPr>
          <p:cNvPr id="33" name="テキスト プレースホルダー 32"/>
          <p:cNvSpPr>
            <a:spLocks noGrp="1"/>
          </p:cNvSpPr>
          <p:nvPr>
            <p:ph type="body" sz="quarter" idx="60"/>
          </p:nvPr>
        </p:nvSpPr>
        <p:spPr/>
        <p:txBody>
          <a:bodyPr/>
          <a:lstStyle/>
          <a:p>
            <a:r>
              <a:rPr kumimoji="1" lang="en-US" altLang="ja-JP" dirty="0"/>
              <a:t>Spike Lee</a:t>
            </a:r>
            <a:endParaRPr kumimoji="1" lang="ja-JP" altLang="en-US" dirty="0"/>
          </a:p>
        </p:txBody>
      </p:sp>
      <p:sp>
        <p:nvSpPr>
          <p:cNvPr id="2" name="図プレースホルダー 1"/>
          <p:cNvSpPr>
            <a:spLocks noGrp="1"/>
          </p:cNvSpPr>
          <p:nvPr>
            <p:ph type="pic" sz="quarter" idx="43"/>
          </p:nvPr>
        </p:nvSpPr>
        <p:spPr/>
      </p:sp>
      <p:sp>
        <p:nvSpPr>
          <p:cNvPr id="5" name="図プレースホルダー 4"/>
          <p:cNvSpPr>
            <a:spLocks noGrp="1"/>
          </p:cNvSpPr>
          <p:nvPr>
            <p:ph type="pic" sz="quarter" idx="54"/>
          </p:nvPr>
        </p:nvSpPr>
        <p:spPr/>
      </p:sp>
      <p:sp>
        <p:nvSpPr>
          <p:cNvPr id="6" name="図プレースホルダー 5"/>
          <p:cNvSpPr>
            <a:spLocks noGrp="1"/>
          </p:cNvSpPr>
          <p:nvPr>
            <p:ph type="pic" sz="quarter" idx="55"/>
          </p:nvPr>
        </p:nvSpPr>
        <p:spPr/>
      </p:sp>
      <p:sp>
        <p:nvSpPr>
          <p:cNvPr id="7" name="図プレースホルダー 6"/>
          <p:cNvSpPr>
            <a:spLocks noGrp="1"/>
          </p:cNvSpPr>
          <p:nvPr>
            <p:ph type="pic" sz="quarter" idx="56"/>
          </p:nvPr>
        </p:nvSpPr>
        <p:spPr/>
      </p:sp>
      <p:sp>
        <p:nvSpPr>
          <p:cNvPr id="8" name="図プレースホルダー 7"/>
          <p:cNvSpPr>
            <a:spLocks noGrp="1"/>
          </p:cNvSpPr>
          <p:nvPr>
            <p:ph type="pic" sz="quarter" idx="45"/>
          </p:nvPr>
        </p:nvSpPr>
        <p:spPr/>
      </p:sp>
      <p:sp>
        <p:nvSpPr>
          <p:cNvPr id="9" name="図プレースホルダー 8"/>
          <p:cNvSpPr>
            <a:spLocks noGrp="1"/>
          </p:cNvSpPr>
          <p:nvPr>
            <p:ph type="pic" sz="quarter" idx="44"/>
          </p:nvPr>
        </p:nvSpPr>
        <p:spPr/>
      </p:sp>
      <p:sp>
        <p:nvSpPr>
          <p:cNvPr id="10" name="図プレースホルダー 9"/>
          <p:cNvSpPr>
            <a:spLocks noGrp="1"/>
          </p:cNvSpPr>
          <p:nvPr>
            <p:ph type="pic" sz="quarter" idx="46"/>
          </p:nvPr>
        </p:nvSpPr>
        <p:spPr/>
      </p:sp>
      <p:sp>
        <p:nvSpPr>
          <p:cNvPr id="11" name="図プレースホルダー 10"/>
          <p:cNvSpPr>
            <a:spLocks noGrp="1"/>
          </p:cNvSpPr>
          <p:nvPr>
            <p:ph type="pic" sz="quarter" idx="57"/>
          </p:nvPr>
        </p:nvSpPr>
        <p:spPr/>
      </p:sp>
    </p:spTree>
    <p:extLst>
      <p:ext uri="{BB962C8B-B14F-4D97-AF65-F5344CB8AC3E}">
        <p14:creationId xmlns:p14="http://schemas.microsoft.com/office/powerpoint/2010/main" val="3963721401"/>
      </p:ext>
    </p:extLst>
  </p:cSld>
  <p:clrMapOvr>
    <a:masterClrMapping/>
  </p:clrMapOvr>
  <mc:AlternateContent xmlns:mc="http://schemas.openxmlformats.org/markup-compatibility/2006">
    <mc:Choice xmlns:p14="http://schemas.microsoft.com/office/powerpoint/2010/main" Requires="p14">
      <p:transition p14:dur="0" advTm="9816"/>
    </mc:Choice>
    <mc:Fallback>
      <p:transition advTm="981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30"/>
          <p:cNvSpPr>
            <a:spLocks noGrp="1"/>
          </p:cNvSpPr>
          <p:nvPr>
            <p:ph type="title"/>
          </p:nvPr>
        </p:nvSpPr>
        <p:spPr/>
        <p:txBody>
          <a:bodyPr/>
          <a:lstStyle/>
          <a:p>
            <a:r>
              <a:rPr kumimoji="1" lang="en-US" altLang="ja-JP" dirty="0"/>
              <a:t>Specialist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26</a:t>
            </a:fld>
            <a:endParaRPr lang="en-US" dirty="0"/>
          </a:p>
        </p:txBody>
      </p:sp>
      <p:pic>
        <p:nvPicPr>
          <p:cNvPr id="59" name="図プレースホルダー 58"/>
          <p:cNvPicPr>
            <a:picLocks noGrp="1" noChangeAspect="1"/>
          </p:cNvPicPr>
          <p:nvPr>
            <p:ph type="pic" sz="quarter" idx="44"/>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テキスト プレースホルダー 31"/>
          <p:cNvSpPr>
            <a:spLocks noGrp="1"/>
          </p:cNvSpPr>
          <p:nvPr>
            <p:ph type="body" sz="quarter" idx="12"/>
          </p:nvPr>
        </p:nvSpPr>
        <p:spPr/>
        <p:txBody>
          <a:bodyPr/>
          <a:lstStyle/>
          <a:p>
            <a:r>
              <a:rPr kumimoji="1" lang="en-US" altLang="ja-JP" dirty="0"/>
              <a:t>facebook.com</a:t>
            </a:r>
            <a:endParaRPr kumimoji="1" lang="ja-JP" altLang="en-US" dirty="0"/>
          </a:p>
        </p:txBody>
      </p:sp>
      <p:pic>
        <p:nvPicPr>
          <p:cNvPr id="60" name="図プレースホルダー 59"/>
          <p:cNvPicPr>
            <a:picLocks noGrp="1" noChangeAspect="1"/>
          </p:cNvPicPr>
          <p:nvPr>
            <p:ph type="pic" sz="quarter" idx="45"/>
          </p:nvPr>
        </p:nvPicPr>
        <p:blipFill>
          <a:blip r:embed="rId3" cstate="print">
            <a:extLst>
              <a:ext uri="{28A0092B-C50C-407E-A947-70E740481C1C}">
                <a14:useLocalDpi xmlns:a14="http://schemas.microsoft.com/office/drawing/2010/main" val="0"/>
              </a:ext>
            </a:extLst>
          </a:blip>
          <a:srcRect/>
          <a:stretch>
            <a:fillRect/>
          </a:stretch>
        </p:blipFill>
        <p:spPr/>
      </p:pic>
      <p:sp>
        <p:nvSpPr>
          <p:cNvPr id="37" name="テキスト プレースホルダー 36"/>
          <p:cNvSpPr>
            <a:spLocks noGrp="1"/>
          </p:cNvSpPr>
          <p:nvPr>
            <p:ph type="body" sz="quarter" idx="46"/>
          </p:nvPr>
        </p:nvSpPr>
        <p:spPr/>
        <p:txBody>
          <a:bodyPr/>
          <a:lstStyle/>
          <a:p>
            <a:r>
              <a:rPr kumimoji="1" lang="en-US" altLang="ja-JP" dirty="0"/>
              <a:t>twitter.com</a:t>
            </a:r>
            <a:endParaRPr kumimoji="1" lang="ja-JP" altLang="en-US" dirty="0"/>
          </a:p>
        </p:txBody>
      </p:sp>
      <p:sp>
        <p:nvSpPr>
          <p:cNvPr id="39" name="テキスト プレースホルダー 38"/>
          <p:cNvSpPr>
            <a:spLocks noGrp="1"/>
          </p:cNvSpPr>
          <p:nvPr>
            <p:ph type="body" sz="quarter" idx="48"/>
          </p:nvPr>
        </p:nvSpPr>
        <p:spPr/>
        <p:txBody>
          <a:bodyPr/>
          <a:lstStyle/>
          <a:p>
            <a:r>
              <a:rPr kumimoji="1" lang="en-US" altLang="ja-JP" dirty="0"/>
              <a:t>plus.google.com</a:t>
            </a:r>
            <a:endParaRPr kumimoji="1" lang="ja-JP" altLang="en-US" dirty="0"/>
          </a:p>
        </p:txBody>
      </p:sp>
      <p:sp>
        <p:nvSpPr>
          <p:cNvPr id="40" name="テキスト プレースホルダー 39"/>
          <p:cNvSpPr>
            <a:spLocks noGrp="1"/>
          </p:cNvSpPr>
          <p:nvPr>
            <p:ph type="body" sz="quarter" idx="49"/>
          </p:nvPr>
        </p:nvSpPr>
        <p:spPr/>
        <p:txBody>
          <a:bodyPr>
            <a:normAutofit/>
          </a:bodyPr>
          <a:lstStyle/>
          <a:p>
            <a:r>
              <a:rPr kumimoji="1" lang="en-US" altLang="ja-JP" dirty="0"/>
              <a:t>Lorem ipsum dolor sit </a:t>
            </a:r>
            <a:r>
              <a:rPr kumimoji="1" lang="en-US" altLang="ja-JP" dirty="0" err="1"/>
              <a:t>amet</a:t>
            </a:r>
            <a:r>
              <a:rPr kumimoji="1" lang="en-US" altLang="ja-JP" dirty="0"/>
              <a:t>, cu </a:t>
            </a:r>
            <a:r>
              <a:rPr kumimoji="1" lang="en-US" altLang="ja-JP" dirty="0" err="1"/>
              <a:t>consulatu</a:t>
            </a:r>
            <a:r>
              <a:rPr kumimoji="1" lang="en-US" altLang="ja-JP" dirty="0"/>
              <a:t> </a:t>
            </a:r>
            <a:r>
              <a:rPr kumimoji="1" lang="en-US" altLang="ja-JP" dirty="0" err="1"/>
              <a:t>delicatissimi</a:t>
            </a:r>
            <a:r>
              <a:rPr kumimoji="1" lang="en-US" altLang="ja-JP" dirty="0"/>
              <a:t> </a:t>
            </a:r>
            <a:r>
              <a:rPr kumimoji="1" lang="en-US" altLang="ja-JP" dirty="0" err="1"/>
              <a:t>eam</a:t>
            </a:r>
            <a:r>
              <a:rPr kumimoji="1" lang="en-US" altLang="ja-JP" dirty="0"/>
              <a:t>. </a:t>
            </a:r>
            <a:r>
              <a:rPr kumimoji="1" lang="en-US" altLang="ja-JP" dirty="0" err="1"/>
              <a:t>Summo</a:t>
            </a:r>
            <a:r>
              <a:rPr kumimoji="1" lang="en-US" altLang="ja-JP" dirty="0"/>
              <a:t> </a:t>
            </a:r>
            <a:r>
              <a:rPr kumimoji="1" lang="en-US" altLang="ja-JP" dirty="0" err="1"/>
              <a:t>aeque</a:t>
            </a:r>
            <a:r>
              <a:rPr kumimoji="1" lang="en-US" altLang="ja-JP" dirty="0"/>
              <a:t> no </a:t>
            </a:r>
            <a:r>
              <a:rPr kumimoji="1" lang="en-US" altLang="ja-JP" dirty="0" err="1"/>
              <a:t>ius</a:t>
            </a:r>
            <a:r>
              <a:rPr kumimoji="1" lang="en-US" altLang="ja-JP" dirty="0"/>
              <a:t>, sea </a:t>
            </a:r>
            <a:r>
              <a:rPr kumimoji="1" lang="en-US" altLang="ja-JP" dirty="0" err="1"/>
              <a:t>ei</a:t>
            </a:r>
            <a:r>
              <a:rPr kumimoji="1" lang="en-US" altLang="ja-JP" dirty="0"/>
              <a:t> </a:t>
            </a:r>
            <a:r>
              <a:rPr kumimoji="1" lang="en-US" altLang="ja-JP" dirty="0" err="1"/>
              <a:t>diam</a:t>
            </a:r>
            <a:r>
              <a:rPr kumimoji="1" lang="en-US" altLang="ja-JP" dirty="0"/>
              <a:t> </a:t>
            </a:r>
            <a:r>
              <a:rPr kumimoji="1" lang="en-US" altLang="ja-JP" dirty="0" err="1"/>
              <a:t>labore</a:t>
            </a:r>
            <a:r>
              <a:rPr kumimoji="1" lang="en-US" altLang="ja-JP" dirty="0"/>
              <a:t> </a:t>
            </a:r>
            <a:r>
              <a:rPr kumimoji="1" lang="en-US" altLang="ja-JP" dirty="0" err="1"/>
              <a:t>petentium</a:t>
            </a:r>
            <a:r>
              <a:rPr kumimoji="1" lang="en-US" altLang="ja-JP" dirty="0"/>
              <a:t>. An </a:t>
            </a:r>
            <a:r>
              <a:rPr kumimoji="1" lang="en-US" altLang="ja-JP" dirty="0" err="1"/>
              <a:t>dico</a:t>
            </a:r>
            <a:r>
              <a:rPr kumimoji="1" lang="en-US" altLang="ja-JP" dirty="0"/>
              <a:t> </a:t>
            </a:r>
            <a:r>
              <a:rPr kumimoji="1" lang="en-US" altLang="ja-JP" dirty="0" err="1"/>
              <a:t>clita</a:t>
            </a:r>
            <a:r>
              <a:rPr kumimoji="1" lang="en-US" altLang="ja-JP" dirty="0"/>
              <a:t> consul </a:t>
            </a:r>
            <a:r>
              <a:rPr kumimoji="1" lang="en-US" altLang="ja-JP" dirty="0" err="1"/>
              <a:t>vel</a:t>
            </a:r>
            <a:r>
              <a:rPr kumimoji="1" lang="en-US" altLang="ja-JP" dirty="0"/>
              <a:t>, ne </a:t>
            </a:r>
            <a:r>
              <a:rPr kumimoji="1" lang="en-US" altLang="ja-JP" dirty="0" err="1"/>
              <a:t>vel</a:t>
            </a:r>
            <a:r>
              <a:rPr kumimoji="1" lang="en-US" altLang="ja-JP" dirty="0"/>
              <a:t> </a:t>
            </a:r>
            <a:r>
              <a:rPr kumimoji="1" lang="en-US" altLang="ja-JP" dirty="0" err="1"/>
              <a:t>mucius</a:t>
            </a:r>
            <a:r>
              <a:rPr kumimoji="1" lang="en-US" altLang="ja-JP" dirty="0"/>
              <a:t> </a:t>
            </a:r>
            <a:r>
              <a:rPr kumimoji="1" lang="en-US" altLang="ja-JP" dirty="0" err="1"/>
              <a:t>referrentur</a:t>
            </a:r>
            <a:r>
              <a:rPr kumimoji="1" lang="en-US" altLang="ja-JP" dirty="0"/>
              <a:t>, </a:t>
            </a:r>
            <a:r>
              <a:rPr kumimoji="1" lang="en-US" altLang="ja-JP" dirty="0" err="1"/>
              <a:t>tincidunt</a:t>
            </a:r>
            <a:r>
              <a:rPr kumimoji="1" lang="en-US" altLang="ja-JP" dirty="0"/>
              <a:t> </a:t>
            </a:r>
            <a:r>
              <a:rPr kumimoji="1" lang="en-US" altLang="ja-JP" dirty="0" err="1"/>
              <a:t>abhorreant</a:t>
            </a:r>
            <a:r>
              <a:rPr kumimoji="1" lang="en-US" altLang="ja-JP" dirty="0"/>
              <a:t> </a:t>
            </a:r>
            <a:r>
              <a:rPr kumimoji="1" lang="en-US" altLang="ja-JP" dirty="0" err="1"/>
              <a:t>definiebas</a:t>
            </a:r>
            <a:r>
              <a:rPr kumimoji="1" lang="en-US" altLang="ja-JP" dirty="0"/>
              <a:t> mea at. </a:t>
            </a:r>
            <a:endParaRPr kumimoji="1" lang="ja-JP" altLang="en-US" dirty="0"/>
          </a:p>
        </p:txBody>
      </p:sp>
      <p:sp>
        <p:nvSpPr>
          <p:cNvPr id="33" name="テキスト プレースホルダー 32"/>
          <p:cNvSpPr>
            <a:spLocks noGrp="1"/>
          </p:cNvSpPr>
          <p:nvPr>
            <p:ph type="body" sz="quarter" idx="13"/>
          </p:nvPr>
        </p:nvSpPr>
        <p:spPr/>
        <p:txBody>
          <a:bodyPr/>
          <a:lstStyle/>
          <a:p>
            <a:r>
              <a:rPr kumimoji="1" lang="en-US" altLang="ja-JP" dirty="0"/>
              <a:t>Jean-Jacques Annaud</a:t>
            </a:r>
            <a:endParaRPr kumimoji="1" lang="ja-JP" altLang="en-US" dirty="0"/>
          </a:p>
        </p:txBody>
      </p:sp>
      <p:sp>
        <p:nvSpPr>
          <p:cNvPr id="41" name="テキスト プレースホルダー 40"/>
          <p:cNvSpPr>
            <a:spLocks noGrp="1"/>
          </p:cNvSpPr>
          <p:nvPr>
            <p:ph type="body" sz="quarter" idx="50"/>
          </p:nvPr>
        </p:nvSpPr>
        <p:spPr/>
        <p:txBody>
          <a:bodyPr/>
          <a:lstStyle/>
          <a:p>
            <a:r>
              <a:rPr kumimoji="1" lang="en-US" altLang="ja-JP" dirty="0"/>
              <a:t>Creative Director</a:t>
            </a:r>
            <a:endParaRPr kumimoji="1" lang="ja-JP" altLang="en-US" dirty="0"/>
          </a:p>
        </p:txBody>
      </p:sp>
      <p:sp>
        <p:nvSpPr>
          <p:cNvPr id="42" name="テキスト プレースホルダー 41"/>
          <p:cNvSpPr>
            <a:spLocks noGrp="1"/>
          </p:cNvSpPr>
          <p:nvPr>
            <p:ph type="body" sz="quarter" idx="51"/>
          </p:nvPr>
        </p:nvSpPr>
        <p:spPr/>
        <p:txBody>
          <a:bodyPr/>
          <a:lstStyle/>
          <a:p>
            <a:r>
              <a:rPr kumimoji="1" lang="en-US" altLang="ja-JP" dirty="0"/>
              <a:t>Experience</a:t>
            </a:r>
            <a:endParaRPr kumimoji="1" lang="ja-JP" altLang="en-US" dirty="0"/>
          </a:p>
        </p:txBody>
      </p:sp>
      <p:sp>
        <p:nvSpPr>
          <p:cNvPr id="43" name="テキスト プレースホルダー 42"/>
          <p:cNvSpPr>
            <a:spLocks noGrp="1"/>
          </p:cNvSpPr>
          <p:nvPr>
            <p:ph type="body" sz="quarter" idx="52"/>
          </p:nvPr>
        </p:nvSpPr>
        <p:spPr/>
        <p:txBody>
          <a:bodyPr/>
          <a:lstStyle/>
          <a:p>
            <a:r>
              <a:rPr kumimoji="1" lang="en-US" altLang="ja-JP" dirty="0"/>
              <a:t>Tokyo University / 2007</a:t>
            </a:r>
            <a:endParaRPr kumimoji="1" lang="ja-JP" altLang="en-US" dirty="0"/>
          </a:p>
        </p:txBody>
      </p:sp>
      <p:sp>
        <p:nvSpPr>
          <p:cNvPr id="44" name="テキスト プレースホルダー 43"/>
          <p:cNvSpPr>
            <a:spLocks noGrp="1"/>
          </p:cNvSpPr>
          <p:nvPr>
            <p:ph type="body" sz="quarter" idx="53"/>
          </p:nvPr>
        </p:nvSpPr>
        <p:spPr/>
        <p:txBody>
          <a:bodyPr/>
          <a:lstStyle/>
          <a:p>
            <a:r>
              <a:rPr kumimoji="1" lang="en-US" altLang="ja-JP" dirty="0" err="1"/>
              <a:t>Eam</a:t>
            </a:r>
            <a:r>
              <a:rPr kumimoji="1" lang="en-US" altLang="ja-JP" dirty="0"/>
              <a:t> </a:t>
            </a:r>
            <a:r>
              <a:rPr kumimoji="1" lang="en-US" altLang="ja-JP" dirty="0" err="1"/>
              <a:t>debet</a:t>
            </a:r>
            <a:r>
              <a:rPr kumimoji="1" lang="en-US" altLang="ja-JP" dirty="0"/>
              <a:t> </a:t>
            </a:r>
            <a:r>
              <a:rPr kumimoji="1" lang="en-US" altLang="ja-JP" dirty="0" err="1"/>
              <a:t>disputationi</a:t>
            </a:r>
            <a:r>
              <a:rPr kumimoji="1" lang="en-US" altLang="ja-JP" dirty="0"/>
              <a:t> </a:t>
            </a:r>
            <a:r>
              <a:rPr kumimoji="1" lang="en-US" altLang="ja-JP" dirty="0" err="1"/>
              <a:t>consectetuer</a:t>
            </a:r>
            <a:r>
              <a:rPr kumimoji="1" lang="en-US" altLang="ja-JP" dirty="0"/>
              <a:t> et. </a:t>
            </a:r>
            <a:r>
              <a:rPr kumimoji="1" lang="en-US" altLang="ja-JP" dirty="0" err="1"/>
              <a:t>Vel</a:t>
            </a:r>
            <a:r>
              <a:rPr kumimoji="1" lang="en-US" altLang="ja-JP" dirty="0"/>
              <a:t> id </a:t>
            </a:r>
            <a:r>
              <a:rPr kumimoji="1" lang="en-US" altLang="ja-JP" dirty="0" err="1"/>
              <a:t>quot</a:t>
            </a:r>
            <a:r>
              <a:rPr kumimoji="1" lang="en-US" altLang="ja-JP" dirty="0"/>
              <a:t> </a:t>
            </a:r>
            <a:r>
              <a:rPr kumimoji="1" lang="en-US" altLang="ja-JP" dirty="0" err="1"/>
              <a:t>tantas</a:t>
            </a:r>
            <a:r>
              <a:rPr kumimoji="1" lang="en-US" altLang="ja-JP" dirty="0"/>
              <a:t> </a:t>
            </a:r>
            <a:r>
              <a:rPr kumimoji="1" lang="en-US" altLang="ja-JP" dirty="0" err="1"/>
              <a:t>ponderum</a:t>
            </a:r>
            <a:r>
              <a:rPr kumimoji="1" lang="en-US" altLang="ja-JP" dirty="0"/>
              <a:t>.</a:t>
            </a:r>
            <a:endParaRPr kumimoji="1" lang="ja-JP" altLang="en-US" dirty="0"/>
          </a:p>
        </p:txBody>
      </p:sp>
      <p:sp>
        <p:nvSpPr>
          <p:cNvPr id="45" name="テキスト プレースホルダー 44"/>
          <p:cNvSpPr>
            <a:spLocks noGrp="1"/>
          </p:cNvSpPr>
          <p:nvPr>
            <p:ph type="body" sz="quarter" idx="54"/>
          </p:nvPr>
        </p:nvSpPr>
        <p:spPr/>
        <p:txBody>
          <a:bodyPr/>
          <a:lstStyle/>
          <a:p>
            <a:r>
              <a:rPr kumimoji="1" lang="en-US" altLang="ja-JP" dirty="0"/>
              <a:t>Bird Fly Enterprise / 2007 - 2010</a:t>
            </a:r>
            <a:endParaRPr kumimoji="1" lang="ja-JP" altLang="en-US" dirty="0"/>
          </a:p>
        </p:txBody>
      </p:sp>
      <p:sp>
        <p:nvSpPr>
          <p:cNvPr id="46" name="テキスト プレースホルダー 45"/>
          <p:cNvSpPr>
            <a:spLocks noGrp="1"/>
          </p:cNvSpPr>
          <p:nvPr>
            <p:ph type="body" sz="quarter" idx="55"/>
          </p:nvPr>
        </p:nvSpPr>
        <p:spPr/>
        <p:txBody>
          <a:bodyPr>
            <a:normAutofit/>
          </a:bodyPr>
          <a:lstStyle/>
          <a:p>
            <a:r>
              <a:rPr kumimoji="1" lang="fr-FR" altLang="ja-JP" dirty="0"/>
              <a:t>Mel labores oportere ex. </a:t>
            </a:r>
          </a:p>
          <a:p>
            <a:r>
              <a:rPr kumimoji="1" lang="fr-FR" altLang="ja-JP" dirty="0"/>
              <a:t>Eam ne elitr consectetuer, et modus ridens.</a:t>
            </a:r>
            <a:endParaRPr kumimoji="1" lang="ja-JP" altLang="en-US" dirty="0"/>
          </a:p>
        </p:txBody>
      </p:sp>
      <p:sp>
        <p:nvSpPr>
          <p:cNvPr id="47" name="テキスト プレースホルダー 46"/>
          <p:cNvSpPr>
            <a:spLocks noGrp="1"/>
          </p:cNvSpPr>
          <p:nvPr>
            <p:ph type="body" sz="quarter" idx="56"/>
          </p:nvPr>
        </p:nvSpPr>
        <p:spPr/>
        <p:txBody>
          <a:bodyPr/>
          <a:lstStyle/>
          <a:p>
            <a:r>
              <a:rPr kumimoji="1" lang="en-US" altLang="ja-JP" dirty="0"/>
              <a:t>Freelancer / 2010 - 2016</a:t>
            </a:r>
            <a:endParaRPr kumimoji="1" lang="ja-JP" altLang="en-US" dirty="0"/>
          </a:p>
        </p:txBody>
      </p:sp>
      <p:sp>
        <p:nvSpPr>
          <p:cNvPr id="48" name="テキスト プレースホルダー 47"/>
          <p:cNvSpPr>
            <a:spLocks noGrp="1"/>
          </p:cNvSpPr>
          <p:nvPr>
            <p:ph type="body" sz="quarter" idx="57"/>
          </p:nvPr>
        </p:nvSpPr>
        <p:spPr/>
        <p:txBody>
          <a:bodyPr/>
          <a:lstStyle/>
          <a:p>
            <a:r>
              <a:rPr kumimoji="1" lang="en-US" altLang="ja-JP" dirty="0"/>
              <a:t>Sit </a:t>
            </a:r>
            <a:r>
              <a:rPr kumimoji="1" lang="en-US" altLang="ja-JP" dirty="0" err="1"/>
              <a:t>porro</a:t>
            </a:r>
            <a:r>
              <a:rPr kumimoji="1" lang="en-US" altLang="ja-JP" dirty="0"/>
              <a:t> </a:t>
            </a:r>
            <a:r>
              <a:rPr kumimoji="1" lang="en-US" altLang="ja-JP" dirty="0" err="1"/>
              <a:t>comprehensam</a:t>
            </a:r>
            <a:r>
              <a:rPr kumimoji="1" lang="en-US" altLang="ja-JP" dirty="0"/>
              <a:t> </a:t>
            </a:r>
            <a:r>
              <a:rPr kumimoji="1" lang="en-US" altLang="ja-JP" dirty="0" err="1"/>
              <a:t>signiferumque</a:t>
            </a:r>
            <a:r>
              <a:rPr kumimoji="1" lang="en-US" altLang="ja-JP" dirty="0"/>
              <a:t> at. Dolores </a:t>
            </a:r>
            <a:r>
              <a:rPr kumimoji="1" lang="en-US" altLang="ja-JP" dirty="0" err="1"/>
              <a:t>explicari</a:t>
            </a:r>
            <a:r>
              <a:rPr kumimoji="1" lang="en-US" altLang="ja-JP" dirty="0"/>
              <a:t> </a:t>
            </a:r>
            <a:r>
              <a:rPr kumimoji="1" lang="en-US" altLang="ja-JP" dirty="0" err="1"/>
              <a:t>te</a:t>
            </a:r>
            <a:r>
              <a:rPr kumimoji="1" lang="en-US" altLang="ja-JP" dirty="0"/>
              <a:t> sit.</a:t>
            </a:r>
            <a:endParaRPr kumimoji="1" lang="ja-JP" altLang="en-US" dirty="0"/>
          </a:p>
        </p:txBody>
      </p:sp>
      <p:sp>
        <p:nvSpPr>
          <p:cNvPr id="49" name="テキスト プレースホルダー 48"/>
          <p:cNvSpPr>
            <a:spLocks noGrp="1"/>
          </p:cNvSpPr>
          <p:nvPr>
            <p:ph type="body" sz="quarter" idx="58"/>
          </p:nvPr>
        </p:nvSpPr>
        <p:spPr/>
        <p:txBody>
          <a:bodyPr/>
          <a:lstStyle/>
          <a:p>
            <a:r>
              <a:rPr kumimoji="1" lang="en-US" altLang="ja-JP" dirty="0"/>
              <a:t>NFT Corporation / 2016 - 2019</a:t>
            </a:r>
            <a:endParaRPr kumimoji="1" lang="ja-JP" altLang="en-US" dirty="0"/>
          </a:p>
        </p:txBody>
      </p:sp>
      <p:sp>
        <p:nvSpPr>
          <p:cNvPr id="50" name="テキスト プレースホルダー 49"/>
          <p:cNvSpPr>
            <a:spLocks noGrp="1"/>
          </p:cNvSpPr>
          <p:nvPr>
            <p:ph type="body" sz="quarter" idx="59"/>
          </p:nvPr>
        </p:nvSpPr>
        <p:spPr/>
        <p:txBody>
          <a:bodyPr/>
          <a:lstStyle/>
          <a:p>
            <a:r>
              <a:rPr kumimoji="1" lang="en-US" altLang="ja-JP" dirty="0" err="1"/>
              <a:t>Eripuit</a:t>
            </a:r>
            <a:r>
              <a:rPr kumimoji="1" lang="en-US" altLang="ja-JP" dirty="0"/>
              <a:t> </a:t>
            </a:r>
            <a:r>
              <a:rPr kumimoji="1" lang="en-US" altLang="ja-JP" dirty="0" err="1"/>
              <a:t>admodum</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t>
            </a:r>
            <a:r>
              <a:rPr kumimoji="1" lang="en-US" altLang="ja-JP" dirty="0" err="1"/>
              <a:t>ludus</a:t>
            </a:r>
            <a:r>
              <a:rPr kumimoji="1" lang="en-US" altLang="ja-JP" dirty="0"/>
              <a:t> </a:t>
            </a:r>
            <a:r>
              <a:rPr kumimoji="1" lang="en-US" altLang="ja-JP" dirty="0" err="1"/>
              <a:t>dolorum</a:t>
            </a:r>
            <a:r>
              <a:rPr kumimoji="1" lang="en-US" altLang="ja-JP" dirty="0"/>
              <a:t> </a:t>
            </a:r>
            <a:r>
              <a:rPr kumimoji="1" lang="en-US" altLang="ja-JP" dirty="0" err="1"/>
              <a:t>euripidis</a:t>
            </a:r>
            <a:r>
              <a:rPr kumimoji="1" lang="en-US" altLang="ja-JP" dirty="0"/>
              <a:t>.</a:t>
            </a:r>
          </a:p>
          <a:p>
            <a:r>
              <a:rPr kumimoji="1" lang="en-US" altLang="ja-JP" dirty="0"/>
              <a:t>Duo </a:t>
            </a:r>
            <a:r>
              <a:rPr kumimoji="1" lang="en-US" altLang="ja-JP" dirty="0" err="1"/>
              <a:t>eu</a:t>
            </a:r>
            <a:r>
              <a:rPr kumimoji="1" lang="en-US" altLang="ja-JP" dirty="0"/>
              <a:t> </a:t>
            </a:r>
            <a:r>
              <a:rPr kumimoji="1" lang="en-US" altLang="ja-JP" dirty="0" err="1"/>
              <a:t>legendos</a:t>
            </a:r>
            <a:r>
              <a:rPr kumimoji="1" lang="en-US" altLang="ja-JP" dirty="0"/>
              <a:t> mandamus </a:t>
            </a:r>
            <a:r>
              <a:rPr kumimoji="1" lang="en-US" altLang="ja-JP" dirty="0" err="1"/>
              <a:t>assueverit</a:t>
            </a:r>
            <a:endParaRPr kumimoji="1" lang="ja-JP" altLang="en-US" dirty="0"/>
          </a:p>
        </p:txBody>
      </p:sp>
      <p:sp>
        <p:nvSpPr>
          <p:cNvPr id="51" name="テキスト プレースホルダー 50"/>
          <p:cNvSpPr>
            <a:spLocks noGrp="1"/>
          </p:cNvSpPr>
          <p:nvPr>
            <p:ph type="body" sz="quarter" idx="60"/>
          </p:nvPr>
        </p:nvSpPr>
        <p:spPr/>
        <p:txBody>
          <a:bodyPr/>
          <a:lstStyle/>
          <a:p>
            <a:r>
              <a:rPr kumimoji="1" lang="en-US" altLang="ja-JP" dirty="0"/>
              <a:t>Professional Skills</a:t>
            </a:r>
            <a:endParaRPr kumimoji="1" lang="ja-JP" altLang="en-US" dirty="0"/>
          </a:p>
        </p:txBody>
      </p:sp>
      <p:sp>
        <p:nvSpPr>
          <p:cNvPr id="52" name="テキスト プレースホルダー 51"/>
          <p:cNvSpPr>
            <a:spLocks noGrp="1"/>
          </p:cNvSpPr>
          <p:nvPr>
            <p:ph type="body" sz="quarter" idx="61"/>
          </p:nvPr>
        </p:nvSpPr>
        <p:spPr/>
        <p:txBody>
          <a:bodyPr>
            <a:normAutofit/>
          </a:bodyPr>
          <a:lstStyle/>
          <a:p>
            <a:r>
              <a:rPr kumimoji="1" lang="en-US" altLang="ja-JP" dirty="0"/>
              <a:t>Photoshop</a:t>
            </a:r>
          </a:p>
          <a:p>
            <a:r>
              <a:rPr kumimoji="1" lang="en-US" altLang="ja-JP" dirty="0"/>
              <a:t>Illustrator</a:t>
            </a:r>
          </a:p>
          <a:p>
            <a:r>
              <a:rPr kumimoji="1" lang="en-US" altLang="ja-JP" dirty="0"/>
              <a:t>After Effects</a:t>
            </a:r>
          </a:p>
          <a:p>
            <a:r>
              <a:rPr kumimoji="1" lang="en-US" altLang="ja-JP" dirty="0"/>
              <a:t>HTML5/CSS3</a:t>
            </a:r>
          </a:p>
          <a:p>
            <a:r>
              <a:rPr kumimoji="1" lang="en-US" altLang="ja-JP" dirty="0"/>
              <a:t>PHP/JavaScript</a:t>
            </a:r>
            <a:endParaRPr kumimoji="1" lang="ja-JP" altLang="en-US" dirty="0"/>
          </a:p>
        </p:txBody>
      </p:sp>
      <p:sp>
        <p:nvSpPr>
          <p:cNvPr id="53" name="テキスト プレースホルダー 52"/>
          <p:cNvSpPr>
            <a:spLocks noGrp="1"/>
          </p:cNvSpPr>
          <p:nvPr>
            <p:ph type="body" sz="quarter" idx="62"/>
          </p:nvPr>
        </p:nvSpPr>
        <p:spPr/>
        <p:txBody>
          <a:bodyPr/>
          <a:lstStyle/>
          <a:p>
            <a:r>
              <a:rPr kumimoji="1" lang="en-US" altLang="ja-JP" dirty="0"/>
              <a:t>Languages</a:t>
            </a:r>
            <a:endParaRPr kumimoji="1" lang="ja-JP" altLang="en-US" dirty="0"/>
          </a:p>
        </p:txBody>
      </p:sp>
      <p:sp>
        <p:nvSpPr>
          <p:cNvPr id="54" name="テキスト プレースホルダー 53"/>
          <p:cNvSpPr>
            <a:spLocks noGrp="1"/>
          </p:cNvSpPr>
          <p:nvPr>
            <p:ph type="body" sz="quarter" idx="63"/>
          </p:nvPr>
        </p:nvSpPr>
        <p:spPr/>
        <p:txBody>
          <a:bodyPr/>
          <a:lstStyle/>
          <a:p>
            <a:r>
              <a:rPr kumimoji="1" lang="en-US" altLang="ja-JP" dirty="0"/>
              <a:t>English</a:t>
            </a:r>
          </a:p>
          <a:p>
            <a:r>
              <a:rPr kumimoji="1" lang="en-US" altLang="ja-JP" dirty="0"/>
              <a:t>French</a:t>
            </a:r>
          </a:p>
          <a:p>
            <a:r>
              <a:rPr kumimoji="1" lang="en-US" altLang="ja-JP" dirty="0"/>
              <a:t>Spanish</a:t>
            </a:r>
          </a:p>
          <a:p>
            <a:r>
              <a:rPr kumimoji="1" lang="en-US" altLang="ja-JP" dirty="0"/>
              <a:t>Danish</a:t>
            </a:r>
          </a:p>
          <a:p>
            <a:r>
              <a:rPr kumimoji="1" lang="en-US" altLang="ja-JP" dirty="0"/>
              <a:t>Japanese</a:t>
            </a:r>
            <a:endParaRPr kumimoji="1" lang="ja-JP" altLang="en-US" dirty="0"/>
          </a:p>
        </p:txBody>
      </p:sp>
      <p:pic>
        <p:nvPicPr>
          <p:cNvPr id="64" name="図プレースホルダー 63"/>
          <p:cNvPicPr>
            <a:picLocks noGrp="1" noChangeAspect="1"/>
          </p:cNvPicPr>
          <p:nvPr>
            <p:ph type="pic" sz="quarter" idx="47"/>
          </p:nvPr>
        </p:nvPicPr>
        <p:blipFill>
          <a:blip r:embed="rId4"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3"/>
          </p:nvPr>
        </p:nvSpPr>
        <p:spPr/>
      </p:sp>
    </p:spTree>
    <p:extLst>
      <p:ext uri="{BB962C8B-B14F-4D97-AF65-F5344CB8AC3E}">
        <p14:creationId xmlns:p14="http://schemas.microsoft.com/office/powerpoint/2010/main" val="939478252"/>
      </p:ext>
    </p:extLst>
  </p:cSld>
  <p:clrMapOvr>
    <a:masterClrMapping/>
  </p:clrMapOvr>
  <mc:AlternateContent xmlns:mc="http://schemas.openxmlformats.org/markup-compatibility/2006">
    <mc:Choice xmlns:p14="http://schemas.microsoft.com/office/powerpoint/2010/main" Requires="p14">
      <p:transition p14:dur="0" advTm="19396"/>
    </mc:Choice>
    <mc:Fallback>
      <p:transition advTm="193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図プレースホルダー 3"/>
          <p:cNvSpPr>
            <a:spLocks noGrp="1"/>
          </p:cNvSpPr>
          <p:nvPr>
            <p:ph type="pic" sz="quarter" idx="23"/>
          </p:nvPr>
        </p:nvSpPr>
        <p:spPr/>
      </p:sp>
      <p:sp>
        <p:nvSpPr>
          <p:cNvPr id="17" name="タイトル 16"/>
          <p:cNvSpPr>
            <a:spLocks noGrp="1"/>
          </p:cNvSpPr>
          <p:nvPr>
            <p:ph type="title"/>
          </p:nvPr>
        </p:nvSpPr>
        <p:spPr/>
        <p:txBody>
          <a:bodyPr/>
          <a:lstStyle/>
          <a:p>
            <a:r>
              <a:rPr kumimoji="1" lang="en-US" altLang="ja-JP" dirty="0"/>
              <a:t>Our Slogan</a:t>
            </a:r>
            <a:endParaRPr kumimoji="1" lang="ja-JP" altLang="en-US" dirty="0"/>
          </a:p>
        </p:txBody>
      </p:sp>
      <p:sp>
        <p:nvSpPr>
          <p:cNvPr id="22" name="フッター プレースホルダー 2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27</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Ei</a:t>
            </a:r>
            <a:r>
              <a:rPr kumimoji="1" lang="en-US" altLang="ja-JP" dirty="0"/>
              <a:t> </a:t>
            </a:r>
            <a:r>
              <a:rPr kumimoji="1" lang="en-US" altLang="ja-JP" dirty="0" err="1"/>
              <a:t>everti</a:t>
            </a:r>
            <a:r>
              <a:rPr kumimoji="1" lang="en-US" altLang="ja-JP" dirty="0"/>
              <a:t> </a:t>
            </a:r>
            <a:r>
              <a:rPr kumimoji="1" lang="en-US" altLang="ja-JP" dirty="0" err="1"/>
              <a:t>hendrerit</a:t>
            </a:r>
            <a:r>
              <a:rPr kumimoji="1" lang="en-US" altLang="ja-JP" dirty="0"/>
              <a:t> </a:t>
            </a:r>
            <a:r>
              <a:rPr kumimoji="1" lang="en-US" altLang="ja-JP" dirty="0" err="1"/>
              <a:t>assentior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mutat</a:t>
            </a:r>
            <a:r>
              <a:rPr kumimoji="1" lang="en-US" altLang="ja-JP" dirty="0"/>
              <a:t> </a:t>
            </a:r>
            <a:r>
              <a:rPr kumimoji="1" lang="en-US" altLang="ja-JP" dirty="0" err="1"/>
              <a:t>quaeque</a:t>
            </a:r>
            <a:r>
              <a:rPr kumimoji="1" lang="en-US" altLang="ja-JP" dirty="0"/>
              <a:t> </a:t>
            </a:r>
            <a:r>
              <a:rPr kumimoji="1" lang="en-US" altLang="ja-JP" dirty="0" err="1"/>
              <a:t>meliore</a:t>
            </a:r>
            <a:r>
              <a:rPr kumimoji="1" lang="en-US" altLang="ja-JP" dirty="0"/>
              <a:t>. Et </a:t>
            </a:r>
            <a:r>
              <a:rPr kumimoji="1" lang="en-US" altLang="ja-JP" dirty="0" err="1"/>
              <a:t>tollit</a:t>
            </a:r>
            <a:r>
              <a:rPr kumimoji="1" lang="en-US" altLang="ja-JP" dirty="0"/>
              <a:t> </a:t>
            </a:r>
            <a:r>
              <a:rPr kumimoji="1" lang="en-US" altLang="ja-JP" dirty="0" err="1"/>
              <a:t>facilis</a:t>
            </a:r>
            <a:r>
              <a:rPr kumimoji="1" lang="en-US" altLang="ja-JP" dirty="0"/>
              <a:t> </a:t>
            </a:r>
            <a:r>
              <a:rPr kumimoji="1" lang="en-US" altLang="ja-JP" dirty="0" err="1"/>
              <a:t>sapientem</a:t>
            </a:r>
            <a:r>
              <a:rPr kumimoji="1" lang="en-US" altLang="ja-JP" dirty="0"/>
              <a:t> </a:t>
            </a:r>
            <a:r>
              <a:rPr kumimoji="1" lang="en-US" altLang="ja-JP" dirty="0" err="1"/>
              <a:t>sed</a:t>
            </a:r>
            <a:r>
              <a:rPr kumimoji="1" lang="en-US" altLang="ja-JP" dirty="0"/>
              <a:t>, cum id </a:t>
            </a:r>
            <a:r>
              <a:rPr kumimoji="1" lang="en-US" altLang="ja-JP" dirty="0" err="1"/>
              <a:t>aperiam</a:t>
            </a:r>
            <a:r>
              <a:rPr kumimoji="1" lang="en-US" altLang="ja-JP" dirty="0"/>
              <a:t> </a:t>
            </a:r>
            <a:r>
              <a:rPr kumimoji="1" lang="en-US" altLang="ja-JP" dirty="0" err="1"/>
              <a:t>lobortis</a:t>
            </a:r>
            <a:r>
              <a:rPr kumimoji="1" lang="en-US" altLang="ja-JP" dirty="0"/>
              <a:t>.</a:t>
            </a:r>
            <a:endParaRPr kumimoji="1" lang="ja-JP" altLang="en-US" dirty="0"/>
          </a:p>
        </p:txBody>
      </p:sp>
      <p:sp>
        <p:nvSpPr>
          <p:cNvPr id="2" name="テキスト プレースホルダー 1"/>
          <p:cNvSpPr>
            <a:spLocks noGrp="1"/>
          </p:cNvSpPr>
          <p:nvPr>
            <p:ph type="body" sz="quarter" idx="14"/>
          </p:nvPr>
        </p:nvSpPr>
        <p:spPr/>
        <p:txBody>
          <a:bodyPr/>
          <a:lstStyle/>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a:t>
            </a:r>
            <a:r>
              <a:rPr lang="en-US" altLang="ja-JP" dirty="0"/>
              <a:t>Imagination means nothing without doing</a:t>
            </a:r>
            <a:r>
              <a:rPr kumimoji="1" lang="en-US" altLang="ja-JP" dirty="0"/>
              <a:t>”</a:t>
            </a:r>
            <a:endParaRPr kumimoji="1" lang="ja-JP" altLang="en-US" dirty="0"/>
          </a:p>
        </p:txBody>
      </p:sp>
    </p:spTree>
    <p:extLst>
      <p:ext uri="{BB962C8B-B14F-4D97-AF65-F5344CB8AC3E}">
        <p14:creationId xmlns:p14="http://schemas.microsoft.com/office/powerpoint/2010/main" val="2155445910"/>
      </p:ext>
    </p:extLst>
  </p:cSld>
  <p:clrMapOvr>
    <a:masterClrMapping/>
  </p:clrMapOvr>
  <mc:AlternateContent xmlns:mc="http://schemas.openxmlformats.org/markup-compatibility/2006">
    <mc:Choice xmlns:p14="http://schemas.microsoft.com/office/powerpoint/2010/main" Requires="p14">
      <p:transition p14:dur="0" advTm="5173"/>
    </mc:Choice>
    <mc:Fallback>
      <p:transition advTm="517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Promises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28</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We care</a:t>
            </a:r>
            <a:endParaRPr kumimoji="1" lang="ja-JP" altLang="en-US" dirty="0"/>
          </a:p>
        </p:txBody>
      </p:sp>
      <p:pic>
        <p:nvPicPr>
          <p:cNvPr id="27" name="図プレースホルダー 2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6" name="テキスト プレースホルダー 15"/>
          <p:cNvSpPr>
            <a:spLocks noGrp="1"/>
          </p:cNvSpPr>
          <p:nvPr>
            <p:ph type="body" sz="quarter" idx="16"/>
          </p:nvPr>
        </p:nvSpPr>
        <p:spPr/>
        <p:txBody>
          <a:bodyPr/>
          <a:lstStyle/>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Summo</a:t>
            </a:r>
            <a:r>
              <a:rPr kumimoji="1" lang="en-US" altLang="ja-JP" dirty="0"/>
              <a:t> </a:t>
            </a:r>
            <a:r>
              <a:rPr kumimoji="1" lang="en-US" altLang="ja-JP" dirty="0" err="1"/>
              <a:t>epicuri</a:t>
            </a:r>
            <a:r>
              <a:rPr kumimoji="1" lang="en-US" altLang="ja-JP" dirty="0"/>
              <a:t> </a:t>
            </a:r>
            <a:r>
              <a:rPr kumimoji="1" lang="en-US" altLang="ja-JP" dirty="0" err="1"/>
              <a:t>quaerendum</a:t>
            </a:r>
            <a:r>
              <a:rPr kumimoji="1" lang="en-US" altLang="ja-JP" dirty="0"/>
              <a:t> cu </a:t>
            </a:r>
            <a:r>
              <a:rPr kumimoji="1" lang="en-US" altLang="ja-JP" dirty="0" err="1"/>
              <a:t>vix</a:t>
            </a:r>
            <a:r>
              <a:rPr kumimoji="1" lang="en-US" altLang="ja-JP" dirty="0"/>
              <a:t>, pro et </a:t>
            </a:r>
            <a:r>
              <a:rPr kumimoji="1" lang="en-US" altLang="ja-JP" dirty="0" err="1"/>
              <a:t>audiam</a:t>
            </a:r>
            <a:r>
              <a:rPr kumimoji="1" lang="en-US" altLang="ja-JP" dirty="0"/>
              <a:t> </a:t>
            </a:r>
            <a:r>
              <a:rPr kumimoji="1" lang="en-US" altLang="ja-JP" dirty="0" err="1"/>
              <a:t>conceptam</a:t>
            </a:r>
            <a:r>
              <a:rPr kumimoji="1" lang="en-US" altLang="ja-JP" dirty="0"/>
              <a:t>.</a:t>
            </a:r>
          </a:p>
          <a:p>
            <a:endParaRPr kumimoji="1" lang="ja-JP" altLang="en-US" dirty="0"/>
          </a:p>
        </p:txBody>
      </p:sp>
      <p:sp>
        <p:nvSpPr>
          <p:cNvPr id="17" name="テキスト プレースホルダー 16"/>
          <p:cNvSpPr>
            <a:spLocks noGrp="1"/>
          </p:cNvSpPr>
          <p:nvPr>
            <p:ph type="body" sz="quarter" idx="17"/>
          </p:nvPr>
        </p:nvSpPr>
        <p:spPr/>
        <p:txBody>
          <a:bodyPr/>
          <a:lstStyle/>
          <a:p>
            <a:r>
              <a:rPr kumimoji="1" lang="en-US" altLang="ja-JP" dirty="0"/>
              <a:t>We share</a:t>
            </a:r>
            <a:endParaRPr kumimoji="1" lang="ja-JP" altLang="en-US" dirty="0"/>
          </a:p>
        </p:txBody>
      </p:sp>
      <p:sp>
        <p:nvSpPr>
          <p:cNvPr id="19" name="テキスト プレースホルダー 18"/>
          <p:cNvSpPr>
            <a:spLocks noGrp="1"/>
          </p:cNvSpPr>
          <p:nvPr>
            <p:ph type="body" sz="quarter" idx="19"/>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a:t>
            </a:r>
            <a:endParaRPr kumimoji="1" lang="ja-JP" altLang="en-US" dirty="0"/>
          </a:p>
        </p:txBody>
      </p:sp>
      <p:sp>
        <p:nvSpPr>
          <p:cNvPr id="20" name="テキスト プレースホルダー 19"/>
          <p:cNvSpPr>
            <a:spLocks noGrp="1"/>
          </p:cNvSpPr>
          <p:nvPr>
            <p:ph type="body" sz="quarter" idx="20"/>
          </p:nvPr>
        </p:nvSpPr>
        <p:spPr/>
        <p:txBody>
          <a:bodyPr/>
          <a:lstStyle/>
          <a:p>
            <a:r>
              <a:rPr kumimoji="1" lang="en-US" altLang="ja-JP" dirty="0"/>
              <a:t>We create</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a:t>
            </a: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We satisfy</a:t>
            </a:r>
            <a:endParaRPr kumimoji="1" lang="ja-JP" altLang="en-US" dirty="0"/>
          </a:p>
        </p:txBody>
      </p:sp>
      <p:pic>
        <p:nvPicPr>
          <p:cNvPr id="36" name="図プレースホルダー 35"/>
          <p:cNvPicPr>
            <a:picLocks noGrp="1" noChangeAspect="1"/>
          </p:cNvPicPr>
          <p:nvPr>
            <p:ph type="pic" sz="quarter" idx="24"/>
          </p:nvPr>
        </p:nvPicPr>
        <p:blipFill>
          <a:blip r:embed="rId3" cstate="print">
            <a:extLst>
              <a:ext uri="{28A0092B-C50C-407E-A947-70E740481C1C}">
                <a14:useLocalDpi xmlns:a14="http://schemas.microsoft.com/office/drawing/2010/main" val="0"/>
              </a:ext>
            </a:extLst>
          </a:blip>
          <a:srcRect/>
          <a:stretch>
            <a:fillRect/>
          </a:stretch>
        </p:blipFill>
        <p:spPr/>
      </p:pic>
      <p:pic>
        <p:nvPicPr>
          <p:cNvPr id="37" name="図プレースホルダー 36"/>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a:stretch>
            <a:fillRect/>
          </a:stretch>
        </p:blipFill>
        <p:spPr/>
      </p:pic>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5"/>
          </p:nvPr>
        </p:nvSpPr>
        <p:spPr/>
      </p:sp>
    </p:spTree>
    <p:extLst>
      <p:ext uri="{BB962C8B-B14F-4D97-AF65-F5344CB8AC3E}">
        <p14:creationId xmlns:p14="http://schemas.microsoft.com/office/powerpoint/2010/main" val="439506262"/>
      </p:ext>
    </p:extLst>
  </p:cSld>
  <p:clrMapOvr>
    <a:masterClrMapping/>
  </p:clrMapOvr>
  <mc:AlternateContent xmlns:mc="http://schemas.openxmlformats.org/markup-compatibility/2006">
    <mc:Choice xmlns:p14="http://schemas.microsoft.com/office/powerpoint/2010/main" Requires="p14">
      <p:transition p14:dur="0" advTm="9519"/>
    </mc:Choice>
    <mc:Fallback>
      <p:transition advTm="951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Our Promises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29</a:t>
            </a:fld>
            <a:endParaRPr lang="en-US" dirty="0"/>
          </a:p>
        </p:txBody>
      </p:sp>
      <p:sp>
        <p:nvSpPr>
          <p:cNvPr id="24" name="テキスト プレースホルダー 23"/>
          <p:cNvSpPr>
            <a:spLocks noGrp="1"/>
          </p:cNvSpPr>
          <p:nvPr>
            <p:ph type="body" sz="quarter" idx="12"/>
          </p:nvPr>
        </p:nvSpPr>
        <p:spPr/>
        <p:txBody>
          <a:bodyPr>
            <a:normAutofit/>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We care</a:t>
            </a:r>
            <a:endParaRPr kumimoji="1" lang="ja-JP" altLang="en-US" dirty="0"/>
          </a:p>
        </p:txBody>
      </p:sp>
      <p:sp>
        <p:nvSpPr>
          <p:cNvPr id="27" name="テキスト プレースホルダー 26"/>
          <p:cNvSpPr>
            <a:spLocks noGrp="1"/>
          </p:cNvSpPr>
          <p:nvPr>
            <p:ph type="body" sz="quarter" idx="15"/>
          </p:nvPr>
        </p:nvSpPr>
        <p:spPr/>
        <p:txBody>
          <a:bodyPr>
            <a:normAutofit/>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p:txBody>
      </p:sp>
      <p:sp>
        <p:nvSpPr>
          <p:cNvPr id="28" name="テキスト プレースホルダー 27"/>
          <p:cNvSpPr>
            <a:spLocks noGrp="1"/>
          </p:cNvSpPr>
          <p:nvPr>
            <p:ph type="body" sz="quarter" idx="16"/>
          </p:nvPr>
        </p:nvSpPr>
        <p:spPr/>
        <p:txBody>
          <a:bodyPr/>
          <a:lstStyle/>
          <a:p>
            <a:r>
              <a:rPr kumimoji="1" lang="en-US" altLang="ja-JP" dirty="0"/>
              <a:t>We share</a:t>
            </a:r>
            <a:endParaRPr kumimoji="1" lang="ja-JP" altLang="en-US" dirty="0"/>
          </a:p>
        </p:txBody>
      </p:sp>
      <p:sp>
        <p:nvSpPr>
          <p:cNvPr id="30" name="テキスト プレースホルダー 29"/>
          <p:cNvSpPr>
            <a:spLocks noGrp="1"/>
          </p:cNvSpPr>
          <p:nvPr>
            <p:ph type="body" sz="quarter" idx="18"/>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p:txBody>
      </p:sp>
      <p:sp>
        <p:nvSpPr>
          <p:cNvPr id="31" name="テキスト プレースホルダー 30"/>
          <p:cNvSpPr>
            <a:spLocks noGrp="1"/>
          </p:cNvSpPr>
          <p:nvPr>
            <p:ph type="body" sz="quarter" idx="19"/>
          </p:nvPr>
        </p:nvSpPr>
        <p:spPr/>
        <p:txBody>
          <a:bodyPr/>
          <a:lstStyle/>
          <a:p>
            <a:r>
              <a:rPr kumimoji="1" lang="en-US" altLang="ja-JP" dirty="0"/>
              <a:t>We create</a:t>
            </a:r>
            <a:endParaRPr kumimoji="1" lang="ja-JP" altLang="en-US" dirty="0"/>
          </a:p>
        </p:txBody>
      </p:sp>
      <p:sp>
        <p:nvSpPr>
          <p:cNvPr id="33" name="テキスト プレースホルダー 32"/>
          <p:cNvSpPr>
            <a:spLocks noGrp="1"/>
          </p:cNvSpPr>
          <p:nvPr>
            <p:ph type="body" sz="quarter" idx="21"/>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p:txBody>
      </p:sp>
      <p:sp>
        <p:nvSpPr>
          <p:cNvPr id="34" name="テキスト プレースホルダー 33"/>
          <p:cNvSpPr>
            <a:spLocks noGrp="1"/>
          </p:cNvSpPr>
          <p:nvPr>
            <p:ph type="body" sz="quarter" idx="22"/>
          </p:nvPr>
        </p:nvSpPr>
        <p:spPr/>
        <p:txBody>
          <a:bodyPr/>
          <a:lstStyle/>
          <a:p>
            <a:r>
              <a:rPr kumimoji="1" lang="en-US" altLang="ja-JP" dirty="0"/>
              <a:t>We satisfy</a:t>
            </a:r>
            <a:endParaRPr kumimoji="1" lang="ja-JP" altLang="en-US" dirty="0"/>
          </a:p>
        </p:txBody>
      </p:sp>
      <p:pic>
        <p:nvPicPr>
          <p:cNvPr id="5" name="図プレースホルダー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7" name="図プレースホルダー 6"/>
          <p:cNvPicPr>
            <a:picLocks noGrp="1" noChangeAspect="1"/>
          </p:cNvPicPr>
          <p:nvPr>
            <p:ph type="pic" sz="quarter" idx="20"/>
          </p:nvPr>
        </p:nvPicPr>
        <p:blipFill>
          <a:blip r:embed="rId3" cstate="print">
            <a:extLst>
              <a:ext uri="{28A0092B-C50C-407E-A947-70E740481C1C}">
                <a14:useLocalDpi xmlns:a14="http://schemas.microsoft.com/office/drawing/2010/main" val="0"/>
              </a:ext>
            </a:extLst>
          </a:blip>
          <a:srcRect/>
          <a:stretch>
            <a:fillRect/>
          </a:stretch>
        </p:blipFill>
        <p:spPr/>
      </p:pic>
      <p:pic>
        <p:nvPicPr>
          <p:cNvPr id="9" name="図プレースホルダー 8"/>
          <p:cNvPicPr>
            <a:picLocks noGrp="1" noChangeAspect="1"/>
          </p:cNvPicPr>
          <p:nvPr>
            <p:ph type="pic" sz="quarter" idx="17"/>
          </p:nvPr>
        </p:nvPicPr>
        <p:blipFill>
          <a:blip r:embed="rId4" cstate="print">
            <a:extLst>
              <a:ext uri="{28A0092B-C50C-407E-A947-70E740481C1C}">
                <a14:useLocalDpi xmlns:a14="http://schemas.microsoft.com/office/drawing/2010/main" val="0"/>
              </a:ext>
            </a:extLst>
          </a:blip>
          <a:srcRect l="126" r="126"/>
          <a:stretch>
            <a:fillRect/>
          </a:stretch>
        </p:blipFill>
        <p:spPr/>
      </p:pic>
      <p:pic>
        <p:nvPicPr>
          <p:cNvPr id="11" name="図プレースホルダー 10"/>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126" r="126"/>
          <a:stretch>
            <a:fillRect/>
          </a:stretch>
        </p:blipFill>
        <p:spPr/>
      </p:pic>
    </p:spTree>
    <p:extLst>
      <p:ext uri="{BB962C8B-B14F-4D97-AF65-F5344CB8AC3E}">
        <p14:creationId xmlns:p14="http://schemas.microsoft.com/office/powerpoint/2010/main" val="2975824012"/>
      </p:ext>
    </p:extLst>
  </p:cSld>
  <p:clrMapOvr>
    <a:masterClrMapping/>
  </p:clrMapOvr>
  <mc:AlternateContent xmlns:mc="http://schemas.openxmlformats.org/markup-compatibility/2006">
    <mc:Choice xmlns:p14="http://schemas.microsoft.com/office/powerpoint/2010/main" Requires="p14">
      <p:transition p14:dur="0" advTm="9012"/>
    </mc:Choice>
    <mc:Fallback>
      <p:transition advTm="901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p:txBody>
          <a:bodyPr>
            <a:normAutofit/>
          </a:bodyPr>
          <a:lstStyle/>
          <a:p>
            <a:r>
              <a:rPr kumimoji="1" lang="en-US" altLang="ja-JP" dirty="0"/>
              <a:t>Lorem ipsum dolor sit amet, lorem option persius mea at, an quando forensibus eos. Principes temporibus cu qui, pri ei eruditi dissentiunt. </a:t>
            </a:r>
          </a:p>
          <a:p>
            <a:r>
              <a:rPr kumimoji="1" lang="en-US" altLang="ja-JP" dirty="0"/>
              <a:t>Eu cum repudiandae efficiantur, in brute virtute percipit vel. Mea viris feugiat molestiae eu, ne ius labores eligendi, mutat fabulas hendrerit id duo. Mea viris feugiat molestiae eu.</a:t>
            </a:r>
          </a:p>
        </p:txBody>
      </p:sp>
      <p:sp>
        <p:nvSpPr>
          <p:cNvPr id="6" name="テキスト プレースホルダー 5"/>
          <p:cNvSpPr>
            <a:spLocks noGrp="1"/>
          </p:cNvSpPr>
          <p:nvPr>
            <p:ph type="body" sz="quarter" idx="13"/>
          </p:nvPr>
        </p:nvSpPr>
        <p:spPr/>
        <p:txBody>
          <a:bodyPr/>
          <a:lstStyle/>
          <a:p>
            <a:r>
              <a:rPr kumimoji="1" lang="en-US" altLang="ja-JP" dirty="0"/>
              <a:t>Welcome!</a:t>
            </a:r>
            <a:endParaRPr kumimoji="1" lang="ja-JP" altLang="en-US" dirty="0"/>
          </a:p>
        </p:txBody>
      </p:sp>
      <p:sp>
        <p:nvSpPr>
          <p:cNvPr id="7" name="フッター プレースホルダー 6"/>
          <p:cNvSpPr>
            <a:spLocks noGrp="1"/>
          </p:cNvSpPr>
          <p:nvPr>
            <p:ph type="ftr" sz="quarter" idx="10"/>
          </p:nvPr>
        </p:nvSpPr>
        <p:spPr/>
        <p:txBody>
          <a:bodyPr/>
          <a:lstStyle/>
          <a:p>
            <a:r>
              <a:rPr lang="en-US"/>
              <a:t>The Power of PowerPoint | thepopp.com</a:t>
            </a:r>
            <a:endParaRPr lang="en-US" dirty="0"/>
          </a:p>
        </p:txBody>
      </p:sp>
      <p:sp>
        <p:nvSpPr>
          <p:cNvPr id="8" name="スライド番号プレースホルダー 7"/>
          <p:cNvSpPr>
            <a:spLocks noGrp="1"/>
          </p:cNvSpPr>
          <p:nvPr>
            <p:ph type="sldNum" sz="quarter" idx="11"/>
          </p:nvPr>
        </p:nvSpPr>
        <p:spPr/>
        <p:txBody>
          <a:bodyPr/>
          <a:lstStyle/>
          <a:p>
            <a:fld id="{03EB59E2-90B9-4CD3-AC74-D672227E13C3}" type="slidenum">
              <a:rPr lang="en-US" smtClean="0"/>
              <a:pPr/>
              <a:t>3</a:t>
            </a:fld>
            <a:endParaRPr lang="en-US" dirty="0"/>
          </a:p>
        </p:txBody>
      </p:sp>
    </p:spTree>
    <p:extLst>
      <p:ext uri="{BB962C8B-B14F-4D97-AF65-F5344CB8AC3E}">
        <p14:creationId xmlns:p14="http://schemas.microsoft.com/office/powerpoint/2010/main" val="1166492389"/>
      </p:ext>
    </p:extLst>
  </p:cSld>
  <p:clrMapOvr>
    <a:masterClrMapping/>
  </p:clrMapOvr>
  <mc:AlternateContent xmlns:mc="http://schemas.openxmlformats.org/markup-compatibility/2006">
    <mc:Choice xmlns:p14="http://schemas.microsoft.com/office/powerpoint/2010/main" Requires="p14">
      <p:transition p14:dur="0" advTm="2735"/>
    </mc:Choice>
    <mc:Fallback>
      <p:transition advTm="273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Our History</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temporibus</a:t>
            </a:r>
            <a:r>
              <a:rPr kumimoji="1" lang="en-US" altLang="ja-JP" dirty="0"/>
              <a:t> </a:t>
            </a:r>
            <a:r>
              <a:rPr kumimoji="1" lang="en-US" altLang="ja-JP" dirty="0" err="1"/>
              <a:t>intellegebat</a:t>
            </a:r>
            <a:r>
              <a:rPr kumimoji="1" lang="en-US" altLang="ja-JP" dirty="0"/>
              <a:t> </a:t>
            </a:r>
            <a:r>
              <a:rPr kumimoji="1" lang="en-US" altLang="ja-JP" dirty="0" err="1"/>
              <a:t>mel</a:t>
            </a:r>
            <a:r>
              <a:rPr kumimoji="1" lang="en-US" altLang="ja-JP" dirty="0"/>
              <a:t>, at </a:t>
            </a:r>
            <a:r>
              <a:rPr kumimoji="1" lang="en-US" altLang="ja-JP" dirty="0" err="1"/>
              <a:t>odio</a:t>
            </a:r>
            <a:r>
              <a:rPr kumimoji="1" lang="en-US" altLang="ja-JP" dirty="0"/>
              <a:t> maiorum </a:t>
            </a:r>
            <a:r>
              <a:rPr kumimoji="1" lang="en-US" altLang="ja-JP" dirty="0" err="1"/>
              <a:t>efficiantur</a:t>
            </a:r>
            <a:r>
              <a:rPr kumimoji="1" lang="en-US" altLang="ja-JP" dirty="0"/>
              <a:t> </a:t>
            </a:r>
            <a:r>
              <a:rPr kumimoji="1" lang="en-US" altLang="ja-JP" dirty="0" err="1"/>
              <a:t>vix</a:t>
            </a:r>
            <a:r>
              <a:rPr kumimoji="1" lang="en-US" altLang="ja-JP" dirty="0"/>
              <a:t>. </a:t>
            </a:r>
            <a:r>
              <a:rPr kumimoji="1" lang="en-US" altLang="ja-JP" dirty="0" err="1"/>
              <a:t>Usu</a:t>
            </a:r>
            <a:r>
              <a:rPr kumimoji="1" lang="en-US" altLang="ja-JP" dirty="0"/>
              <a:t> id </a:t>
            </a:r>
            <a:r>
              <a:rPr kumimoji="1" lang="en-US" altLang="ja-JP" dirty="0" err="1"/>
              <a:t>tantas</a:t>
            </a:r>
            <a:r>
              <a:rPr kumimoji="1" lang="en-US" altLang="ja-JP" dirty="0"/>
              <a:t> </a:t>
            </a:r>
            <a:r>
              <a:rPr kumimoji="1" lang="en-US" altLang="ja-JP" dirty="0" err="1"/>
              <a:t>quodsi</a:t>
            </a:r>
            <a:r>
              <a:rPr kumimoji="1" lang="en-US" altLang="ja-JP" dirty="0"/>
              <a:t> </a:t>
            </a:r>
            <a:r>
              <a:rPr kumimoji="1" lang="en-US" altLang="ja-JP" dirty="0" err="1"/>
              <a:t>docendi</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History 1</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a:t>2000</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a:t>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 Vim </a:t>
            </a:r>
            <a:r>
              <a:rPr kumimoji="1" lang="en-US" altLang="ja-JP" dirty="0" err="1"/>
              <a:t>ea</a:t>
            </a:r>
            <a:r>
              <a:rPr kumimoji="1" lang="en-US" altLang="ja-JP" dirty="0"/>
              <a:t> </a:t>
            </a:r>
            <a:r>
              <a:rPr kumimoji="1" lang="en-US" altLang="ja-JP" dirty="0" err="1"/>
              <a:t>possit</a:t>
            </a:r>
            <a:r>
              <a:rPr kumimoji="1" lang="en-US" altLang="ja-JP" dirty="0"/>
              <a:t> </a:t>
            </a:r>
            <a:r>
              <a:rPr kumimoji="1" lang="en-US" altLang="ja-JP" dirty="0" err="1"/>
              <a:t>maluisset</a:t>
            </a:r>
            <a:r>
              <a:rPr kumimoji="1" lang="en-US" altLang="ja-JP" dirty="0"/>
              <a:t> </a:t>
            </a:r>
            <a:r>
              <a:rPr kumimoji="1" lang="en-US" altLang="ja-JP" dirty="0" err="1"/>
              <a:t>consectetuer</a:t>
            </a:r>
            <a:r>
              <a:rPr kumimoji="1" lang="en-US" altLang="ja-JP" dirty="0"/>
              <a:t>.</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History 2</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a:t>Ad </a:t>
            </a:r>
            <a:r>
              <a:rPr kumimoji="1" lang="en-US" altLang="ja-JP" dirty="0" err="1"/>
              <a:t>unum</a:t>
            </a:r>
            <a:r>
              <a:rPr kumimoji="1" lang="en-US" altLang="ja-JP" dirty="0"/>
              <a:t> animal </a:t>
            </a:r>
            <a:r>
              <a:rPr kumimoji="1" lang="en-US" altLang="ja-JP" dirty="0" err="1"/>
              <a:t>repudiare</a:t>
            </a:r>
            <a:r>
              <a:rPr kumimoji="1" lang="en-US" altLang="ja-JP" dirty="0"/>
              <a:t> sit, cu </a:t>
            </a:r>
            <a:r>
              <a:rPr kumimoji="1" lang="en-US" altLang="ja-JP" dirty="0" err="1"/>
              <a:t>commodo</a:t>
            </a:r>
            <a:r>
              <a:rPr kumimoji="1" lang="en-US" altLang="ja-JP" dirty="0"/>
              <a:t> perfecto </a:t>
            </a:r>
            <a:r>
              <a:rPr kumimoji="1" lang="en-US" altLang="ja-JP" dirty="0" err="1"/>
              <a:t>conclusionemque</a:t>
            </a:r>
            <a:r>
              <a:rPr kumimoji="1" lang="en-US" altLang="ja-JP" dirty="0"/>
              <a:t> </a:t>
            </a:r>
            <a:r>
              <a:rPr kumimoji="1" lang="en-US" altLang="ja-JP" dirty="0" err="1"/>
              <a:t>ius</a:t>
            </a:r>
            <a:r>
              <a:rPr kumimoji="1" lang="en-US" altLang="ja-JP" dirty="0"/>
              <a:t>. An </a:t>
            </a:r>
            <a:r>
              <a:rPr kumimoji="1" lang="en-US" altLang="ja-JP" dirty="0" err="1"/>
              <a:t>albucius</a:t>
            </a:r>
            <a:r>
              <a:rPr kumimoji="1" lang="en-US" altLang="ja-JP" dirty="0"/>
              <a:t> </a:t>
            </a:r>
            <a:r>
              <a:rPr kumimoji="1" lang="en-US" altLang="ja-JP" dirty="0" err="1"/>
              <a:t>deserunt</a:t>
            </a:r>
            <a:r>
              <a:rPr kumimoji="1" lang="en-US" altLang="ja-JP" dirty="0"/>
              <a:t> cum.</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History 3</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1998</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en-US" altLang="ja-JP" dirty="0"/>
              <a:t>2004</a:t>
            </a:r>
            <a:endParaRPr kumimoji="1" lang="ja-JP" altLang="en-US" dirty="0"/>
          </a:p>
        </p:txBody>
      </p:sp>
    </p:spTree>
    <p:extLst>
      <p:ext uri="{BB962C8B-B14F-4D97-AF65-F5344CB8AC3E}">
        <p14:creationId xmlns:p14="http://schemas.microsoft.com/office/powerpoint/2010/main" val="834278893"/>
      </p:ext>
    </p:extLst>
  </p:cSld>
  <p:clrMapOvr>
    <a:masterClrMapping/>
  </p:clrMapOvr>
  <mc:AlternateContent xmlns:mc="http://schemas.openxmlformats.org/markup-compatibility/2006">
    <mc:Choice xmlns:p14="http://schemas.microsoft.com/office/powerpoint/2010/main" Requires="p14">
      <p:transition p14:dur="0" advTm="12190"/>
    </mc:Choice>
    <mc:Fallback>
      <p:transition advTm="1219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31</a:t>
            </a:fld>
            <a:endParaRPr lang="en-US" dirty="0"/>
          </a:p>
        </p:txBody>
      </p:sp>
      <p:sp>
        <p:nvSpPr>
          <p:cNvPr id="13" name="テキスト プレースホルダー 12"/>
          <p:cNvSpPr>
            <a:spLocks noGrp="1"/>
          </p:cNvSpPr>
          <p:nvPr>
            <p:ph type="body" sz="quarter" idx="12"/>
          </p:nvPr>
        </p:nvSpPr>
        <p:spPr/>
        <p:txBody>
          <a:bodyPr/>
          <a:lstStyle/>
          <a:p>
            <a:r>
              <a:rPr kumimoji="1" lang="en-US" altLang="ja-JP" dirty="0"/>
              <a:t> Id </a:t>
            </a:r>
            <a:r>
              <a:rPr kumimoji="1" lang="en-US" altLang="ja-JP" dirty="0" err="1"/>
              <a:t>pri</a:t>
            </a:r>
            <a:r>
              <a:rPr kumimoji="1" lang="en-US" altLang="ja-JP" dirty="0"/>
              <a:t> </a:t>
            </a:r>
            <a:r>
              <a:rPr kumimoji="1" lang="en-US" altLang="ja-JP" dirty="0" err="1"/>
              <a:t>movet</a:t>
            </a:r>
            <a:r>
              <a:rPr kumimoji="1" lang="en-US" altLang="ja-JP" dirty="0"/>
              <a:t> </a:t>
            </a:r>
            <a:r>
              <a:rPr kumimoji="1" lang="en-US" altLang="ja-JP" dirty="0" err="1"/>
              <a:t>nostrud</a:t>
            </a:r>
            <a:r>
              <a:rPr kumimoji="1" lang="en-US" altLang="ja-JP" dirty="0"/>
              <a:t> </a:t>
            </a:r>
            <a:r>
              <a:rPr kumimoji="1" lang="en-US" altLang="ja-JP" dirty="0" err="1"/>
              <a:t>quaestio</a:t>
            </a:r>
            <a:r>
              <a:rPr kumimoji="1" lang="en-US" altLang="ja-JP" dirty="0"/>
              <a:t>, ne </a:t>
            </a:r>
            <a:r>
              <a:rPr kumimoji="1" lang="en-US" altLang="ja-JP" dirty="0" err="1"/>
              <a:t>impedit</a:t>
            </a:r>
            <a:r>
              <a:rPr kumimoji="1" lang="en-US" altLang="ja-JP" dirty="0"/>
              <a:t> </a:t>
            </a:r>
            <a:r>
              <a:rPr kumimoji="1" lang="en-US" altLang="ja-JP" dirty="0" err="1"/>
              <a:t>molestiae</a:t>
            </a:r>
            <a:r>
              <a:rPr kumimoji="1" lang="en-US" altLang="ja-JP" dirty="0"/>
              <a:t> his, quo </a:t>
            </a:r>
            <a:r>
              <a:rPr kumimoji="1" lang="en-US" altLang="ja-JP" dirty="0" err="1"/>
              <a:t>ullum</a:t>
            </a:r>
            <a:r>
              <a:rPr kumimoji="1" lang="en-US" altLang="ja-JP" dirty="0"/>
              <a:t> nihil </a:t>
            </a:r>
            <a:r>
              <a:rPr kumimoji="1" lang="en-US" altLang="ja-JP" dirty="0" err="1"/>
              <a:t>solet</a:t>
            </a:r>
            <a:r>
              <a:rPr kumimoji="1" lang="en-US" altLang="ja-JP" dirty="0"/>
              <a:t> cu.</a:t>
            </a:r>
          </a:p>
        </p:txBody>
      </p:sp>
      <p:sp>
        <p:nvSpPr>
          <p:cNvPr id="15" name="テキスト プレースホルダー 14"/>
          <p:cNvSpPr>
            <a:spLocks noGrp="1"/>
          </p:cNvSpPr>
          <p:nvPr>
            <p:ph type="body" sz="quarter" idx="14"/>
          </p:nvPr>
        </p:nvSpPr>
        <p:spPr/>
        <p:txBody>
          <a:bodyPr/>
          <a:lstStyle/>
          <a:p>
            <a:r>
              <a:rPr kumimoji="1" lang="en-US" altLang="ja-JP" dirty="0"/>
              <a:t>History 5</a:t>
            </a:r>
            <a:endParaRPr kumimoji="1" lang="ja-JP" altLang="en-US" dirty="0"/>
          </a:p>
        </p:txBody>
      </p:sp>
      <p:sp>
        <p:nvSpPr>
          <p:cNvPr id="16" name="テキスト プレースホルダー 15"/>
          <p:cNvSpPr>
            <a:spLocks noGrp="1"/>
          </p:cNvSpPr>
          <p:nvPr>
            <p:ph type="body" sz="quarter" idx="15"/>
          </p:nvPr>
        </p:nvSpPr>
        <p:spPr/>
        <p:txBody>
          <a:bodyPr/>
          <a:lstStyle/>
          <a:p>
            <a:r>
              <a:rPr kumimoji="1" lang="en-US" altLang="ja-JP" dirty="0"/>
              <a:t>2008</a:t>
            </a:r>
            <a:endParaRPr kumimoji="1" lang="ja-JP" altLang="en-US" dirty="0"/>
          </a:p>
        </p:txBody>
      </p:sp>
      <p:sp>
        <p:nvSpPr>
          <p:cNvPr id="17" name="テキスト プレースホルダー 16"/>
          <p:cNvSpPr>
            <a:spLocks noGrp="1"/>
          </p:cNvSpPr>
          <p:nvPr>
            <p:ph type="body" sz="quarter" idx="16"/>
          </p:nvPr>
        </p:nvSpPr>
        <p:spPr/>
        <p:txBody>
          <a:bodyPr/>
          <a:lstStyle/>
          <a:p>
            <a:r>
              <a:rPr kumimoji="1" lang="pt-BR" altLang="ja-JP" dirty="0"/>
              <a:t>Affert convenire eu nam, in ipsum graecis eloquentiam vim. At mel numquam contentiones.</a:t>
            </a:r>
            <a:endParaRPr kumimoji="1" lang="ja-JP" altLang="en-US" dirty="0"/>
          </a:p>
        </p:txBody>
      </p:sp>
      <p:sp>
        <p:nvSpPr>
          <p:cNvPr id="18" name="テキスト プレースホルダー 17"/>
          <p:cNvSpPr>
            <a:spLocks noGrp="1"/>
          </p:cNvSpPr>
          <p:nvPr>
            <p:ph type="body" sz="quarter" idx="17"/>
          </p:nvPr>
        </p:nvSpPr>
        <p:spPr/>
        <p:txBody>
          <a:bodyPr/>
          <a:lstStyle/>
          <a:p>
            <a:r>
              <a:rPr kumimoji="1" lang="en-US" altLang="ja-JP" dirty="0"/>
              <a:t>History 4</a:t>
            </a:r>
            <a:endParaRPr kumimoji="1" lang="ja-JP" altLang="en-US" dirty="0"/>
          </a:p>
        </p:txBody>
      </p:sp>
      <p:sp>
        <p:nvSpPr>
          <p:cNvPr id="20" name="テキスト プレースホルダー 19"/>
          <p:cNvSpPr>
            <a:spLocks noGrp="1"/>
          </p:cNvSpPr>
          <p:nvPr>
            <p:ph type="body" sz="quarter" idx="19"/>
          </p:nvPr>
        </p:nvSpPr>
        <p:spPr/>
        <p:txBody>
          <a:bodyPr>
            <a:normAutofit/>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present.</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History 7</a:t>
            </a:r>
            <a:endParaRPr kumimoji="1" lang="ja-JP" altLang="en-US" dirty="0"/>
          </a:p>
        </p:txBody>
      </p:sp>
      <p:sp>
        <p:nvSpPr>
          <p:cNvPr id="14" name="テキスト プレースホルダー 13"/>
          <p:cNvSpPr>
            <a:spLocks noGrp="1"/>
          </p:cNvSpPr>
          <p:nvPr>
            <p:ph type="body" sz="quarter" idx="13"/>
          </p:nvPr>
        </p:nvSpPr>
        <p:spPr/>
        <p:txBody>
          <a:bodyPr/>
          <a:lstStyle/>
          <a:p>
            <a:r>
              <a:rPr kumimoji="1" lang="en-US" altLang="ja-JP" dirty="0"/>
              <a:t>2012</a:t>
            </a:r>
            <a:endParaRPr kumimoji="1" lang="ja-JP" altLang="en-US" dirty="0"/>
          </a:p>
        </p:txBody>
      </p:sp>
      <p:sp>
        <p:nvSpPr>
          <p:cNvPr id="19" name="テキスト プレースホルダー 18"/>
          <p:cNvSpPr>
            <a:spLocks noGrp="1"/>
          </p:cNvSpPr>
          <p:nvPr>
            <p:ph type="body" sz="quarter" idx="18"/>
          </p:nvPr>
        </p:nvSpPr>
        <p:spPr/>
        <p:txBody>
          <a:bodyPr/>
          <a:lstStyle/>
          <a:p>
            <a:r>
              <a:rPr kumimoji="1" lang="en-US" altLang="ja-JP" dirty="0"/>
              <a:t>2017</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2016</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err="1"/>
              <a:t>Eleifend</a:t>
            </a:r>
            <a:r>
              <a:rPr kumimoji="1" lang="en-US" altLang="ja-JP" dirty="0"/>
              <a:t> </a:t>
            </a:r>
            <a:r>
              <a:rPr kumimoji="1" lang="en-US" altLang="ja-JP" dirty="0" err="1"/>
              <a:t>dissentiet</a:t>
            </a:r>
            <a:r>
              <a:rPr kumimoji="1" lang="en-US" altLang="ja-JP" dirty="0"/>
              <a:t> </a:t>
            </a:r>
            <a:r>
              <a:rPr kumimoji="1" lang="en-US" altLang="ja-JP" dirty="0" err="1"/>
              <a:t>consectetuer</a:t>
            </a:r>
            <a:r>
              <a:rPr kumimoji="1" lang="en-US" altLang="ja-JP" dirty="0"/>
              <a:t> cum id, </a:t>
            </a:r>
            <a:r>
              <a:rPr kumimoji="1" lang="en-US" altLang="ja-JP" dirty="0" err="1"/>
              <a:t>ea</a:t>
            </a:r>
            <a:r>
              <a:rPr kumimoji="1" lang="en-US" altLang="ja-JP" dirty="0"/>
              <a:t> </a:t>
            </a:r>
            <a:r>
              <a:rPr kumimoji="1" lang="en-US" altLang="ja-JP" dirty="0" err="1"/>
              <a:t>quem</a:t>
            </a:r>
            <a:r>
              <a:rPr kumimoji="1" lang="en-US" altLang="ja-JP" dirty="0"/>
              <a:t> </a:t>
            </a:r>
            <a:r>
              <a:rPr kumimoji="1" lang="en-US" altLang="ja-JP" dirty="0" err="1"/>
              <a:t>atomorum</a:t>
            </a:r>
            <a:r>
              <a:rPr kumimoji="1" lang="en-US" altLang="ja-JP" dirty="0"/>
              <a:t> </a:t>
            </a:r>
            <a:r>
              <a:rPr kumimoji="1" lang="en-US" altLang="ja-JP" dirty="0" err="1"/>
              <a:t>ius</a:t>
            </a:r>
            <a:r>
              <a:rPr kumimoji="1" lang="en-US" altLang="ja-JP" dirty="0"/>
              <a:t>, </a:t>
            </a:r>
            <a:r>
              <a:rPr kumimoji="1" lang="en-US" altLang="ja-JP" dirty="0" err="1"/>
              <a:t>tamquam</a:t>
            </a:r>
            <a:r>
              <a:rPr kumimoji="1" lang="en-US" altLang="ja-JP" dirty="0"/>
              <a:t> </a:t>
            </a:r>
            <a:r>
              <a:rPr kumimoji="1" lang="en-US" altLang="ja-JP" dirty="0" err="1"/>
              <a:t>deseruisse</a:t>
            </a:r>
            <a:r>
              <a:rPr kumimoji="1" lang="en-US" altLang="ja-JP" dirty="0"/>
              <a:t> </a:t>
            </a:r>
            <a:r>
              <a:rPr kumimoji="1" lang="en-US" altLang="ja-JP" dirty="0" err="1"/>
              <a:t>te</a:t>
            </a:r>
            <a:r>
              <a:rPr kumimoji="1" lang="en-US" altLang="ja-JP" dirty="0"/>
              <a:t> pro.</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History 6</a:t>
            </a:r>
            <a:endParaRPr kumimoji="1" lang="ja-JP" altLang="en-US" dirty="0"/>
          </a:p>
        </p:txBody>
      </p:sp>
    </p:spTree>
    <p:extLst>
      <p:ext uri="{BB962C8B-B14F-4D97-AF65-F5344CB8AC3E}">
        <p14:creationId xmlns:p14="http://schemas.microsoft.com/office/powerpoint/2010/main" val="4121850181"/>
      </p:ext>
    </p:extLst>
  </p:cSld>
  <p:clrMapOvr>
    <a:masterClrMapping/>
  </p:clrMapOvr>
  <mc:AlternateContent xmlns:mc="http://schemas.openxmlformats.org/markup-compatibility/2006">
    <mc:Choice xmlns:p14="http://schemas.microsoft.com/office/powerpoint/2010/main" Requires="p14">
      <p:transition p14:dur="0" advTm="12537"/>
    </mc:Choice>
    <mc:Fallback>
      <p:transition advTm="125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03EB59E2-90B9-4CD3-AC74-D672227E13C3}" type="slidenum">
              <a:rPr lang="en-US" smtClean="0"/>
              <a:pPr/>
              <a:t>32</a:t>
            </a:fld>
            <a:endParaRPr lang="en-US" dirty="0"/>
          </a:p>
        </p:txBody>
      </p:sp>
      <p:sp>
        <p:nvSpPr>
          <p:cNvPr id="2" name="テキスト プレースホルダー 1"/>
          <p:cNvSpPr>
            <a:spLocks noGrp="1"/>
          </p:cNvSpPr>
          <p:nvPr>
            <p:ph type="body" sz="quarter" idx="12"/>
          </p:nvPr>
        </p:nvSpPr>
        <p:spPr/>
        <p:txBody>
          <a:bodyPr/>
          <a:lstStyle/>
          <a:p>
            <a:r>
              <a:rPr kumimoji="1" lang="en-US" altLang="ja-JP" dirty="0" err="1"/>
              <a:t>Ut</a:t>
            </a:r>
            <a:r>
              <a:rPr kumimoji="1" lang="en-US" altLang="ja-JP" dirty="0"/>
              <a:t> quod </a:t>
            </a:r>
            <a:r>
              <a:rPr kumimoji="1" lang="en-US" altLang="ja-JP" dirty="0" err="1"/>
              <a:t>dicunt</a:t>
            </a:r>
            <a:r>
              <a:rPr kumimoji="1" lang="en-US" altLang="ja-JP" dirty="0"/>
              <a:t> </a:t>
            </a:r>
            <a:r>
              <a:rPr kumimoji="1" lang="en-US" altLang="ja-JP" dirty="0" err="1"/>
              <a:t>scripserit</a:t>
            </a:r>
            <a:r>
              <a:rPr kumimoji="1" lang="en-US" altLang="ja-JP" dirty="0"/>
              <a:t> </a:t>
            </a:r>
            <a:r>
              <a:rPr kumimoji="1" lang="en-US" altLang="ja-JP" dirty="0" err="1"/>
              <a:t>mei</a:t>
            </a:r>
            <a:r>
              <a:rPr kumimoji="1" lang="en-US" altLang="ja-JP" dirty="0"/>
              <a:t>, </a:t>
            </a:r>
            <a:r>
              <a:rPr kumimoji="1" lang="en-US" altLang="ja-JP" dirty="0" err="1"/>
              <a:t>usu</a:t>
            </a:r>
            <a:r>
              <a:rPr kumimoji="1" lang="en-US" altLang="ja-JP" dirty="0"/>
              <a:t> </a:t>
            </a:r>
            <a:r>
              <a:rPr kumimoji="1" lang="en-US" altLang="ja-JP" dirty="0" err="1"/>
              <a:t>munere</a:t>
            </a:r>
            <a:r>
              <a:rPr kumimoji="1" lang="en-US" altLang="ja-JP" dirty="0"/>
              <a:t> </a:t>
            </a:r>
            <a:r>
              <a:rPr kumimoji="1" lang="en-US" altLang="ja-JP" dirty="0" err="1"/>
              <a:t>forensibus</a:t>
            </a:r>
            <a:r>
              <a:rPr kumimoji="1" lang="en-US" altLang="ja-JP" dirty="0"/>
              <a:t> </a:t>
            </a:r>
            <a:r>
              <a:rPr kumimoji="1" lang="en-US" altLang="ja-JP" dirty="0" err="1"/>
              <a:t>vituperata</a:t>
            </a:r>
            <a:r>
              <a:rPr kumimoji="1" lang="en-US" altLang="ja-JP" dirty="0"/>
              <a:t> </a:t>
            </a:r>
            <a:r>
              <a:rPr kumimoji="1" lang="en-US" altLang="ja-JP" dirty="0" err="1"/>
              <a:t>eu</a:t>
            </a:r>
            <a:r>
              <a:rPr kumimoji="1" lang="en-US" altLang="ja-JP" dirty="0"/>
              <a:t>. Cu nihil </a:t>
            </a:r>
            <a:r>
              <a:rPr kumimoji="1" lang="en-US" altLang="ja-JP" dirty="0" err="1"/>
              <a:t>nullam</a:t>
            </a:r>
            <a:r>
              <a:rPr kumimoji="1" lang="en-US" altLang="ja-JP" dirty="0"/>
              <a:t> </a:t>
            </a:r>
            <a:r>
              <a:rPr kumimoji="1" lang="en-US" altLang="ja-JP" dirty="0" err="1"/>
              <a:t>intellegebat</a:t>
            </a:r>
            <a:r>
              <a:rPr kumimoji="1" lang="en-US" altLang="ja-JP" dirty="0"/>
              <a:t> vis.</a:t>
            </a:r>
            <a:endParaRPr kumimoji="1" lang="ja-JP" altLang="en-US" dirty="0"/>
          </a:p>
        </p:txBody>
      </p:sp>
      <p:sp>
        <p:nvSpPr>
          <p:cNvPr id="5" name="テキスト プレースホルダー 4"/>
          <p:cNvSpPr>
            <a:spLocks noGrp="1"/>
          </p:cNvSpPr>
          <p:nvPr>
            <p:ph type="body" sz="quarter" idx="14"/>
          </p:nvPr>
        </p:nvSpPr>
        <p:spPr/>
        <p:txBody>
          <a:bodyPr/>
          <a:lstStyle/>
          <a:p>
            <a:r>
              <a:rPr kumimoji="1" lang="en-US" altLang="ja-JP" dirty="0"/>
              <a:t>History 8</a:t>
            </a:r>
            <a:endParaRPr kumimoji="1" lang="ja-JP" altLang="en-US" dirty="0"/>
          </a:p>
        </p:txBody>
      </p:sp>
      <p:sp>
        <p:nvSpPr>
          <p:cNvPr id="6" name="テキスト プレースホルダー 5"/>
          <p:cNvSpPr>
            <a:spLocks noGrp="1"/>
          </p:cNvSpPr>
          <p:nvPr>
            <p:ph type="body" sz="quarter" idx="15"/>
          </p:nvPr>
        </p:nvSpPr>
        <p:spPr/>
        <p:txBody>
          <a:bodyPr/>
          <a:lstStyle/>
          <a:p>
            <a:r>
              <a:rPr kumimoji="1" lang="en-US" altLang="ja-JP" dirty="0"/>
              <a:t>2020</a:t>
            </a:r>
            <a:endParaRPr kumimoji="1" lang="ja-JP" altLang="en-US" dirty="0"/>
          </a:p>
        </p:txBody>
      </p:sp>
      <p:sp>
        <p:nvSpPr>
          <p:cNvPr id="7" name="テキスト プレースホルダー 6"/>
          <p:cNvSpPr>
            <a:spLocks noGrp="1"/>
          </p:cNvSpPr>
          <p:nvPr>
            <p:ph type="body" sz="quarter" idx="16"/>
          </p:nvPr>
        </p:nvSpPr>
        <p:spPr/>
        <p:txBody>
          <a:bodyPr/>
          <a:lstStyle/>
          <a:p>
            <a:r>
              <a:rPr kumimoji="1" lang="en-US" altLang="ja-JP" dirty="0"/>
              <a:t>At sit </a:t>
            </a:r>
            <a:r>
              <a:rPr kumimoji="1" lang="en-US" altLang="ja-JP" dirty="0" err="1"/>
              <a:t>vidisse</a:t>
            </a:r>
            <a:r>
              <a:rPr kumimoji="1" lang="en-US" altLang="ja-JP" dirty="0"/>
              <a:t> </a:t>
            </a:r>
            <a:r>
              <a:rPr kumimoji="1" lang="en-US" altLang="ja-JP" dirty="0" err="1"/>
              <a:t>urbanitas</a:t>
            </a:r>
            <a:r>
              <a:rPr kumimoji="1" lang="en-US" altLang="ja-JP" dirty="0"/>
              <a:t>. Nam an </a:t>
            </a:r>
            <a:r>
              <a:rPr kumimoji="1" lang="en-US" altLang="ja-JP" dirty="0" err="1"/>
              <a:t>quem</a:t>
            </a:r>
            <a:r>
              <a:rPr kumimoji="1" lang="en-US" altLang="ja-JP" dirty="0"/>
              <a:t> </a:t>
            </a:r>
            <a:r>
              <a:rPr kumimoji="1" lang="en-US" altLang="ja-JP" dirty="0" err="1"/>
              <a:t>facete</a:t>
            </a:r>
            <a:r>
              <a:rPr kumimoji="1" lang="en-US" altLang="ja-JP" dirty="0"/>
              <a:t> </a:t>
            </a:r>
            <a:r>
              <a:rPr kumimoji="1" lang="en-US" altLang="ja-JP" dirty="0" err="1"/>
              <a:t>intellegat</a:t>
            </a:r>
            <a:r>
              <a:rPr kumimoji="1" lang="en-US" altLang="ja-JP" dirty="0"/>
              <a:t>, id </a:t>
            </a:r>
            <a:r>
              <a:rPr kumimoji="1" lang="en-US" altLang="ja-JP" dirty="0" err="1"/>
              <a:t>possim</a:t>
            </a:r>
            <a:r>
              <a:rPr kumimoji="1" lang="en-US" altLang="ja-JP" dirty="0"/>
              <a:t> </a:t>
            </a:r>
            <a:r>
              <a:rPr kumimoji="1" lang="en-US" altLang="ja-JP" dirty="0" err="1"/>
              <a:t>appetere</a:t>
            </a:r>
            <a:r>
              <a:rPr kumimoji="1" lang="en-US" altLang="ja-JP" dirty="0"/>
              <a:t> </a:t>
            </a:r>
            <a:r>
              <a:rPr kumimoji="1" lang="en-US" altLang="ja-JP" dirty="0" err="1"/>
              <a:t>adipiscing</a:t>
            </a:r>
            <a:r>
              <a:rPr kumimoji="1" lang="en-US" altLang="ja-JP" dirty="0"/>
              <a:t> </a:t>
            </a:r>
            <a:r>
              <a:rPr kumimoji="1" lang="en-US" altLang="ja-JP" dirty="0" err="1"/>
              <a:t>vix</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History 9</a:t>
            </a:r>
            <a:endParaRPr kumimoji="1" lang="ja-JP" altLang="en-US" dirty="0"/>
          </a:p>
        </p:txBody>
      </p:sp>
      <p:sp>
        <p:nvSpPr>
          <p:cNvPr id="4" name="テキスト プレースホルダー 3"/>
          <p:cNvSpPr>
            <a:spLocks noGrp="1"/>
          </p:cNvSpPr>
          <p:nvPr>
            <p:ph type="body" sz="quarter" idx="13"/>
          </p:nvPr>
        </p:nvSpPr>
        <p:spPr/>
        <p:txBody>
          <a:bodyPr/>
          <a:lstStyle/>
          <a:p>
            <a:r>
              <a:rPr kumimoji="1" lang="en-US" altLang="ja-JP" dirty="0"/>
              <a:t>2018</a:t>
            </a:r>
            <a:endParaRPr kumimoji="1" lang="ja-JP" altLang="en-US" dirty="0"/>
          </a:p>
        </p:txBody>
      </p:sp>
      <p:sp>
        <p:nvSpPr>
          <p:cNvPr id="9" name="テキスト プレースホルダー 8"/>
          <p:cNvSpPr>
            <a:spLocks noGrp="1"/>
          </p:cNvSpPr>
          <p:nvPr>
            <p:ph type="body" sz="quarter" idx="18"/>
          </p:nvPr>
        </p:nvSpPr>
        <p:spPr/>
        <p:txBody>
          <a:bodyPr/>
          <a:lstStyle/>
          <a:p>
            <a:r>
              <a:rPr kumimoji="1" lang="en-US" altLang="ja-JP" dirty="0"/>
              <a:t>Vero </a:t>
            </a:r>
            <a:r>
              <a:rPr kumimoji="1" lang="en-US" altLang="ja-JP" dirty="0" err="1"/>
              <a:t>mediocrem</a:t>
            </a:r>
            <a:r>
              <a:rPr kumimoji="1" lang="en-US" altLang="ja-JP" dirty="0"/>
              <a:t> </a:t>
            </a:r>
            <a:r>
              <a:rPr kumimoji="1" lang="en-US" altLang="ja-JP" dirty="0" err="1"/>
              <a:t>vix</a:t>
            </a:r>
            <a:r>
              <a:rPr kumimoji="1" lang="en-US" altLang="ja-JP" dirty="0"/>
              <a:t> at, </a:t>
            </a:r>
            <a:r>
              <a:rPr kumimoji="1" lang="en-US" altLang="ja-JP" dirty="0" err="1"/>
              <a:t>idque</a:t>
            </a:r>
            <a:r>
              <a:rPr kumimoji="1" lang="en-US" altLang="ja-JP" dirty="0"/>
              <a:t> </a:t>
            </a:r>
            <a:r>
              <a:rPr kumimoji="1" lang="en-US" altLang="ja-JP" dirty="0" err="1"/>
              <a:t>numquam</a:t>
            </a:r>
            <a:r>
              <a:rPr kumimoji="1" lang="en-US" altLang="ja-JP" dirty="0"/>
              <a:t> </a:t>
            </a:r>
            <a:r>
              <a:rPr kumimoji="1" lang="en-US" altLang="ja-JP" dirty="0" err="1"/>
              <a:t>lucilius</a:t>
            </a:r>
            <a:r>
              <a:rPr kumimoji="1" lang="en-US" altLang="ja-JP" dirty="0"/>
              <a:t> ad mea. Ex vim lorem </a:t>
            </a:r>
            <a:r>
              <a:rPr kumimoji="1" lang="en-US" altLang="ja-JP" dirty="0" err="1"/>
              <a:t>facilisis</a:t>
            </a:r>
            <a:r>
              <a:rPr kumimoji="1" lang="en-US" altLang="ja-JP" dirty="0"/>
              <a:t>, has </a:t>
            </a:r>
            <a:r>
              <a:rPr kumimoji="1" lang="en-US" altLang="ja-JP" dirty="0" err="1"/>
              <a:t>labore</a:t>
            </a:r>
            <a:r>
              <a:rPr kumimoji="1" lang="en-US" altLang="ja-JP" dirty="0"/>
              <a:t> </a:t>
            </a:r>
            <a:r>
              <a:rPr kumimoji="1" lang="en-US" altLang="ja-JP" dirty="0" err="1"/>
              <a:t>praesent</a:t>
            </a:r>
            <a:r>
              <a:rPr kumimoji="1" lang="en-US" altLang="ja-JP" dirty="0"/>
              <a:t> </a:t>
            </a:r>
            <a:r>
              <a:rPr kumimoji="1" lang="en-US" altLang="ja-JP" dirty="0" err="1"/>
              <a:t>dissentiet</a:t>
            </a:r>
            <a:r>
              <a:rPr kumimoji="1" lang="en-US" altLang="ja-JP" dirty="0"/>
              <a:t> et. Ad </a:t>
            </a:r>
            <a:r>
              <a:rPr kumimoji="1" lang="en-US" altLang="ja-JP" dirty="0" err="1"/>
              <a:t>legere</a:t>
            </a:r>
            <a:r>
              <a:rPr kumimoji="1" lang="en-US" altLang="ja-JP" dirty="0"/>
              <a:t> </a:t>
            </a:r>
            <a:r>
              <a:rPr kumimoji="1" lang="en-US" altLang="ja-JP" dirty="0" err="1"/>
              <a:t>fabellas</a:t>
            </a:r>
            <a:r>
              <a:rPr kumimoji="1" lang="en-US" altLang="ja-JP" dirty="0"/>
              <a:t> </a:t>
            </a:r>
            <a:r>
              <a:rPr kumimoji="1" lang="en-US" altLang="ja-JP" dirty="0" err="1"/>
              <a:t>omittantur</a:t>
            </a:r>
            <a:r>
              <a:rPr kumimoji="1" lang="en-US" altLang="ja-JP" dirty="0"/>
              <a:t> quo, at qui omnium </a:t>
            </a:r>
            <a:r>
              <a:rPr kumimoji="1" lang="en-US" altLang="ja-JP" dirty="0" err="1"/>
              <a:t>petentium</a:t>
            </a:r>
            <a:r>
              <a:rPr kumimoji="1" lang="en-US" altLang="ja-JP" dirty="0"/>
              <a:t> </a:t>
            </a:r>
            <a:r>
              <a:rPr kumimoji="1" lang="en-US" altLang="ja-JP" dirty="0" err="1"/>
              <a:t>salutatus</a:t>
            </a:r>
            <a:r>
              <a:rPr kumimoji="1" lang="en-US" altLang="ja-JP" dirty="0"/>
              <a:t>.</a:t>
            </a:r>
            <a:endParaRPr kumimoji="1" lang="ja-JP" altLang="en-US" dirty="0"/>
          </a:p>
        </p:txBody>
      </p:sp>
      <p:sp>
        <p:nvSpPr>
          <p:cNvPr id="10" name="テキスト プレースホルダー 9"/>
          <p:cNvSpPr>
            <a:spLocks noGrp="1"/>
          </p:cNvSpPr>
          <p:nvPr>
            <p:ph type="body" sz="quarter" idx="19"/>
          </p:nvPr>
        </p:nvSpPr>
        <p:spPr/>
        <p:txBody>
          <a:bodyPr/>
          <a:lstStyle/>
          <a:p>
            <a:r>
              <a:rPr kumimoji="1" lang="en-US" altLang="ja-JP" dirty="0"/>
              <a:t>Experienced professional</a:t>
            </a:r>
            <a:endParaRPr kumimoji="1" lang="ja-JP" altLang="en-US" dirty="0"/>
          </a:p>
        </p:txBody>
      </p:sp>
      <p:sp>
        <p:nvSpPr>
          <p:cNvPr id="11" name="フッター プレースホルダー 10"/>
          <p:cNvSpPr>
            <a:spLocks noGrp="1"/>
          </p:cNvSpPr>
          <p:nvPr>
            <p:ph type="ftr" sz="quarter" idx="10"/>
          </p:nvPr>
        </p:nvSpPr>
        <p:spPr/>
        <p:txBody>
          <a:bodyPr/>
          <a:lstStyle/>
          <a:p>
            <a:r>
              <a:rPr lang="en-US"/>
              <a:t>The Power of PowerPoint | thepopp.com</a:t>
            </a:r>
            <a:endParaRPr lang="en-US" dirty="0"/>
          </a:p>
        </p:txBody>
      </p:sp>
    </p:spTree>
    <p:extLst>
      <p:ext uri="{BB962C8B-B14F-4D97-AF65-F5344CB8AC3E}">
        <p14:creationId xmlns:p14="http://schemas.microsoft.com/office/powerpoint/2010/main" val="940894386"/>
      </p:ext>
    </p:extLst>
  </p:cSld>
  <p:clrMapOvr>
    <a:masterClrMapping/>
  </p:clrMapOvr>
  <mc:AlternateContent xmlns:mc="http://schemas.openxmlformats.org/markup-compatibility/2006">
    <mc:Choice xmlns:p14="http://schemas.microsoft.com/office/powerpoint/2010/main" Requires="p14">
      <p:transition p14:dur="0" advTm="8420"/>
    </mc:Choice>
    <mc:Fallback>
      <p:transition advTm="842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Mission &amp; Vision</a:t>
            </a:r>
            <a:endParaRPr kumimoji="1" lang="ja-JP" altLang="en-US" dirty="0"/>
          </a:p>
        </p:txBody>
      </p:sp>
      <p:sp>
        <p:nvSpPr>
          <p:cNvPr id="2" name="スライド番号プレースホルダー 1"/>
          <p:cNvSpPr>
            <a:spLocks noGrp="1"/>
          </p:cNvSpPr>
          <p:nvPr>
            <p:ph type="sldNum" sz="quarter" idx="11"/>
          </p:nvPr>
        </p:nvSpPr>
        <p:spPr/>
        <p:txBody>
          <a:bodyPr/>
          <a:lstStyle/>
          <a:p>
            <a:fld id="{03EB59E2-90B9-4CD3-AC74-D672227E13C3}" type="slidenum">
              <a:rPr lang="en-US" smtClean="0"/>
              <a:pPr/>
              <a:t>33</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mea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Mission to be achieved</a:t>
            </a:r>
            <a:endParaRPr kumimoji="1" lang="ja-JP" altLang="en-US" dirty="0"/>
          </a:p>
        </p:txBody>
      </p:sp>
      <p:sp>
        <p:nvSpPr>
          <p:cNvPr id="16" name="テキスト プレースホルダー 15"/>
          <p:cNvSpPr>
            <a:spLocks noGrp="1"/>
          </p:cNvSpPr>
          <p:nvPr>
            <p:ph type="body" sz="quarter" idx="18"/>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mea,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endParaRPr kumimoji="1" lang="ja-JP" altLang="en-US" dirty="0"/>
          </a:p>
        </p:txBody>
      </p:sp>
      <p:sp>
        <p:nvSpPr>
          <p:cNvPr id="17" name="テキスト プレースホルダー 16"/>
          <p:cNvSpPr>
            <a:spLocks noGrp="1"/>
          </p:cNvSpPr>
          <p:nvPr>
            <p:ph type="body" sz="quarter" idx="19"/>
          </p:nvPr>
        </p:nvSpPr>
        <p:spPr/>
        <p:txBody>
          <a:bodyPr/>
          <a:lstStyle/>
          <a:p>
            <a:r>
              <a:rPr kumimoji="1" lang="en-US" altLang="ja-JP" dirty="0"/>
              <a:t>Vision to be shared</a:t>
            </a:r>
            <a:endParaRPr kumimoji="1" lang="ja-JP" altLang="en-US" dirty="0"/>
          </a:p>
        </p:txBody>
      </p:sp>
      <p:sp>
        <p:nvSpPr>
          <p:cNvPr id="25" name="フッター プレースホルダー 24"/>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16"/>
          </p:nvPr>
        </p:nvSpPr>
        <p:spPr/>
      </p:sp>
      <p:sp>
        <p:nvSpPr>
          <p:cNvPr id="4" name="図プレースホルダー 3"/>
          <p:cNvSpPr>
            <a:spLocks noGrp="1"/>
          </p:cNvSpPr>
          <p:nvPr>
            <p:ph type="pic" sz="quarter" idx="13"/>
          </p:nvPr>
        </p:nvSpPr>
        <p:spPr/>
      </p:sp>
    </p:spTree>
    <p:extLst>
      <p:ext uri="{BB962C8B-B14F-4D97-AF65-F5344CB8AC3E}">
        <p14:creationId xmlns:p14="http://schemas.microsoft.com/office/powerpoint/2010/main" val="988839293"/>
      </p:ext>
    </p:extLst>
  </p:cSld>
  <p:clrMapOvr>
    <a:masterClrMapping/>
  </p:clrMapOvr>
  <mc:AlternateContent xmlns:mc="http://schemas.openxmlformats.org/markup-compatibility/2006">
    <mc:Choice xmlns:p14="http://schemas.microsoft.com/office/powerpoint/2010/main" Requires="p14">
      <p:transition p14:dur="0" advTm="4954"/>
    </mc:Choice>
    <mc:Fallback>
      <p:transition advTm="495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Our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34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Analyze Market</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Define Concept</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Discuss Details</a:t>
            </a:r>
            <a:endParaRPr kumimoji="1" lang="ja-JP" altLang="en-US" dirty="0"/>
          </a:p>
        </p:txBody>
      </p:sp>
      <p:sp>
        <p:nvSpPr>
          <p:cNvPr id="15" name="テキスト プレースホルダー 14"/>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6" name="テキスト プレースホルダー 15"/>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 </a:t>
            </a:r>
            <a:endParaRPr kumimoji="1" lang="ja-JP" altLang="en-US" dirty="0"/>
          </a:p>
        </p:txBody>
      </p:sp>
      <p:sp>
        <p:nvSpPr>
          <p:cNvPr id="17" name="テキスト プレースホルダー 16"/>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Tree>
    <p:extLst>
      <p:ext uri="{BB962C8B-B14F-4D97-AF65-F5344CB8AC3E}">
        <p14:creationId xmlns:p14="http://schemas.microsoft.com/office/powerpoint/2010/main" val="1786084280"/>
      </p:ext>
    </p:extLst>
  </p:cSld>
  <p:clrMapOvr>
    <a:masterClrMapping/>
  </p:clrMapOvr>
  <mc:AlternateContent xmlns:mc="http://schemas.openxmlformats.org/markup-compatibility/2006">
    <mc:Choice xmlns:p14="http://schemas.microsoft.com/office/powerpoint/2010/main" Requires="p14">
      <p:transition p14:dur="0" advTm="7058"/>
    </mc:Choice>
    <mc:Fallback>
      <p:transition advTm="7058"/>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6"/>
          </p:nvPr>
        </p:nvSpPr>
        <p:spPr/>
      </p:sp>
      <p:sp>
        <p:nvSpPr>
          <p:cNvPr id="3" name="図プレースホルダー 2"/>
          <p:cNvSpPr>
            <a:spLocks noGrp="1"/>
          </p:cNvSpPr>
          <p:nvPr>
            <p:ph type="pic" sz="quarter" idx="17"/>
          </p:nvPr>
        </p:nvSpPr>
        <p:spPr/>
      </p:sp>
      <p:sp>
        <p:nvSpPr>
          <p:cNvPr id="4" name="図プレースホルダー 3"/>
          <p:cNvSpPr>
            <a:spLocks noGrp="1"/>
          </p:cNvSpPr>
          <p:nvPr>
            <p:ph type="pic" sz="quarter" idx="20"/>
          </p:nvPr>
        </p:nvSpPr>
        <p:spPr/>
      </p:sp>
      <p:sp>
        <p:nvSpPr>
          <p:cNvPr id="5" name="テキスト プレースホルダー 4"/>
          <p:cNvSpPr>
            <a:spLocks noGrp="1"/>
          </p:cNvSpPr>
          <p:nvPr>
            <p:ph type="body" sz="quarter" idx="12"/>
          </p:nvPr>
        </p:nvSpPr>
        <p:spPr/>
        <p:txBody>
          <a:bodyPr/>
          <a:lstStyle/>
          <a:p>
            <a:endParaRPr kumimoji="1" lang="ja-JP" altLang="en-US" dirty="0"/>
          </a:p>
        </p:txBody>
      </p:sp>
      <p:sp>
        <p:nvSpPr>
          <p:cNvPr id="6" name="テキスト プレースホルダー 5"/>
          <p:cNvSpPr>
            <a:spLocks noGrp="1"/>
          </p:cNvSpPr>
          <p:nvPr>
            <p:ph type="body" sz="quarter" idx="30"/>
          </p:nvPr>
        </p:nvSpPr>
        <p:spPr/>
        <p:txBody>
          <a:bodyPr/>
          <a:lstStyle/>
          <a:p>
            <a:endParaRPr kumimoji="1" lang="ja-JP" altLang="en-US"/>
          </a:p>
        </p:txBody>
      </p:sp>
      <p:sp>
        <p:nvSpPr>
          <p:cNvPr id="7" name="テキスト プレースホルダー 6"/>
          <p:cNvSpPr>
            <a:spLocks noGrp="1"/>
          </p:cNvSpPr>
          <p:nvPr>
            <p:ph type="body" sz="quarter" idx="31"/>
          </p:nvPr>
        </p:nvSpPr>
        <p:spPr/>
        <p:txBody>
          <a:bodyPr/>
          <a:lstStyle/>
          <a:p>
            <a:endParaRPr kumimoji="1" lang="ja-JP" altLang="en-US"/>
          </a:p>
        </p:txBody>
      </p:sp>
      <p:sp>
        <p:nvSpPr>
          <p:cNvPr id="8" name="タイトル 7"/>
          <p:cNvSpPr>
            <a:spLocks noGrp="1"/>
          </p:cNvSpPr>
          <p:nvPr>
            <p:ph type="title"/>
          </p:nvPr>
        </p:nvSpPr>
        <p:spPr/>
        <p:txBody>
          <a:bodyPr/>
          <a:lstStyle/>
          <a:p>
            <a:r>
              <a:rPr kumimoji="1" lang="en-US" altLang="ja-JP" dirty="0"/>
              <a:t>Our Process</a:t>
            </a:r>
            <a:endParaRPr kumimoji="1" lang="ja-JP" altLang="en-US" dirty="0"/>
          </a:p>
        </p:txBody>
      </p:sp>
      <p:sp>
        <p:nvSpPr>
          <p:cNvPr id="9" name="フッター プレースホルダー 8"/>
          <p:cNvSpPr>
            <a:spLocks noGrp="1"/>
          </p:cNvSpPr>
          <p:nvPr>
            <p:ph type="ftr" sz="quarter" idx="10"/>
          </p:nvPr>
        </p:nvSpPr>
        <p:spPr/>
        <p:txBody>
          <a:bodyPr/>
          <a:lstStyle/>
          <a:p>
            <a:r>
              <a:rPr lang="en-US"/>
              <a:t>The Power of PowerPoint | thepopp.com</a:t>
            </a:r>
            <a:endParaRPr lang="en-US" dirty="0"/>
          </a:p>
        </p:txBody>
      </p:sp>
      <p:sp>
        <p:nvSpPr>
          <p:cNvPr id="10" name="スライド番号プレースホルダー 9"/>
          <p:cNvSpPr>
            <a:spLocks noGrp="1"/>
          </p:cNvSpPr>
          <p:nvPr>
            <p:ph type="sldNum" sz="quarter" idx="11"/>
          </p:nvPr>
        </p:nvSpPr>
        <p:spPr/>
        <p:txBody>
          <a:bodyPr/>
          <a:lstStyle/>
          <a:p>
            <a:fld id="{03EB59E2-90B9-4CD3-AC74-D672227E13C3}" type="slidenum">
              <a:rPr lang="en-US" smtClean="0"/>
              <a:pPr/>
              <a:t>35</a:t>
            </a:fld>
            <a:endParaRPr lang="en-US" dirty="0"/>
          </a:p>
        </p:txBody>
      </p:sp>
      <p:sp>
        <p:nvSpPr>
          <p:cNvPr id="11" name="テキスト プレースホルダー 10"/>
          <p:cNvSpPr>
            <a:spLocks noGrp="1"/>
          </p:cNvSpPr>
          <p:nvPr>
            <p:ph type="body" sz="quarter" idx="14"/>
          </p:nvPr>
        </p:nvSpPr>
        <p:spPr/>
        <p:txBody>
          <a:bodyPr/>
          <a:lstStyle/>
          <a:p>
            <a:r>
              <a:rPr kumimoji="1" lang="en-US" altLang="ja-JP" dirty="0"/>
              <a:t>Analyze Market</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Define Concept</a:t>
            </a:r>
            <a:endParaRPr kumimoji="1" lang="ja-JP" altLang="en-US" dirty="0"/>
          </a:p>
        </p:txBody>
      </p:sp>
      <p:sp>
        <p:nvSpPr>
          <p:cNvPr id="13" name="テキスト プレースホルダー 12"/>
          <p:cNvSpPr>
            <a:spLocks noGrp="1"/>
          </p:cNvSpPr>
          <p:nvPr>
            <p:ph type="body" sz="quarter" idx="22"/>
          </p:nvPr>
        </p:nvSpPr>
        <p:spPr/>
        <p:txBody>
          <a:bodyPr/>
          <a:lstStyle/>
          <a:p>
            <a:r>
              <a:rPr kumimoji="1" lang="en-US" altLang="ja-JP" dirty="0"/>
              <a:t>Discuss Details</a:t>
            </a:r>
            <a:endParaRPr kumimoji="1" lang="ja-JP" altLang="en-US" dirty="0"/>
          </a:p>
        </p:txBody>
      </p:sp>
      <p:sp>
        <p:nvSpPr>
          <p:cNvPr id="14" name="テキスト プレースホルダー 13"/>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endParaRPr kumimoji="1" lang="ja-JP" altLang="en-US" dirty="0"/>
          </a:p>
        </p:txBody>
      </p:sp>
      <p:sp>
        <p:nvSpPr>
          <p:cNvPr id="15" name="テキスト プレースホルダー 14"/>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mea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6" name="テキスト プレースホルダー 15"/>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t>Neglegentur</a:t>
            </a:r>
            <a:r>
              <a:rPr kumimoji="1" lang="en-US" altLang="ja-JP" dirty="0"/>
              <a:t> </a:t>
            </a:r>
            <a:r>
              <a:rPr kumimoji="1" lang="en-US" altLang="ja-JP" dirty="0" err="1"/>
              <a:t>liberavisse</a:t>
            </a:r>
            <a:r>
              <a:rPr kumimoji="1" lang="en-US" altLang="ja-JP" dirty="0"/>
              <a:t> has in,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a:p>
            <a:endParaRPr kumimoji="1" lang="ja-JP" altLang="en-US" dirty="0"/>
          </a:p>
        </p:txBody>
      </p:sp>
    </p:spTree>
    <p:extLst>
      <p:ext uri="{BB962C8B-B14F-4D97-AF65-F5344CB8AC3E}">
        <p14:creationId xmlns:p14="http://schemas.microsoft.com/office/powerpoint/2010/main" val="3570038457"/>
      </p:ext>
    </p:extLst>
  </p:cSld>
  <p:clrMapOvr>
    <a:masterClrMapping/>
  </p:clrMapOvr>
  <mc:AlternateContent xmlns:mc="http://schemas.openxmlformats.org/markup-compatibility/2006">
    <mc:Choice xmlns:p14="http://schemas.microsoft.com/office/powerpoint/2010/main" Requires="p14">
      <p:transition p14:dur="0" advTm="8112"/>
    </mc:Choice>
    <mc:Fallback>
      <p:transition advTm="811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kumimoji="1" lang="en-US" altLang="ja-JP" dirty="0"/>
              <a:t>A leader is a dealer in hope.</a:t>
            </a:r>
          </a:p>
        </p:txBody>
      </p:sp>
      <p:sp>
        <p:nvSpPr>
          <p:cNvPr id="5" name="テキスト プレースホルダー 4"/>
          <p:cNvSpPr>
            <a:spLocks noGrp="1"/>
          </p:cNvSpPr>
          <p:nvPr>
            <p:ph type="body" sz="quarter" idx="12"/>
          </p:nvPr>
        </p:nvSpPr>
        <p:spPr/>
        <p:txBody>
          <a:bodyPr>
            <a:normAutofit/>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endParaRPr kumimoji="1" lang="ja-JP" altLang="en-US" dirty="0"/>
          </a:p>
        </p:txBody>
      </p:sp>
    </p:spTree>
    <p:extLst>
      <p:ext uri="{BB962C8B-B14F-4D97-AF65-F5344CB8AC3E}">
        <p14:creationId xmlns:p14="http://schemas.microsoft.com/office/powerpoint/2010/main" val="332099201"/>
      </p:ext>
    </p:extLst>
  </p:cSld>
  <p:clrMapOvr>
    <a:masterClrMapping/>
  </p:clrMapOvr>
  <mc:AlternateContent xmlns:mc="http://schemas.openxmlformats.org/markup-compatibility/2006">
    <mc:Choice xmlns:p14="http://schemas.microsoft.com/office/powerpoint/2010/main" Requires="p14">
      <p:transition p14:dur="0" advTm="2908"/>
    </mc:Choice>
    <mc:Fallback>
      <p:transition advTm="290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0"/>
          </p:nvPr>
        </p:nvSpPr>
        <p:spPr/>
      </p:sp>
      <p:sp>
        <p:nvSpPr>
          <p:cNvPr id="5" name="テキスト プレースホルダー 4"/>
          <p:cNvSpPr>
            <a:spLocks noGrp="1"/>
          </p:cNvSpPr>
          <p:nvPr>
            <p:ph type="body" sz="quarter" idx="11"/>
          </p:nvPr>
        </p:nvSpPr>
        <p:spPr/>
        <p:txBody>
          <a:bodyPr/>
          <a:lstStyle/>
          <a:p>
            <a:r>
              <a:rPr kumimoji="1" lang="en-US" altLang="ja-JP" dirty="0"/>
              <a:t> </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3</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Portfolio</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9" name="テキスト プレースホルダー 8"/>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1805326620"/>
      </p:ext>
    </p:extLst>
  </p:cSld>
  <p:clrMapOvr>
    <a:masterClrMapping/>
  </p:clrMapOvr>
  <mc:AlternateContent xmlns:mc="http://schemas.openxmlformats.org/markup-compatibility/2006">
    <mc:Choice xmlns:p14="http://schemas.microsoft.com/office/powerpoint/2010/main" Requires="p14">
      <p:transition p14:dur="0" advTm="3684"/>
    </mc:Choice>
    <mc:Fallback>
      <p:transition advTm="3684"/>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Our Product Principles</a:t>
            </a:r>
            <a:endParaRPr kumimoji="1" lang="ja-JP" altLang="en-US" dirty="0"/>
          </a:p>
        </p:txBody>
      </p:sp>
      <p:sp>
        <p:nvSpPr>
          <p:cNvPr id="7" name="テキスト プレースホルダー 6"/>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p>
          <a:p>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mea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endParaRPr kumimoji="1" lang="ja-JP" altLang="en-US" dirty="0"/>
          </a:p>
        </p:txBody>
      </p:sp>
      <p:sp>
        <p:nvSpPr>
          <p:cNvPr id="8" name="テキスト プレースホルダー 7"/>
          <p:cNvSpPr>
            <a:spLocks noGrp="1"/>
          </p:cNvSpPr>
          <p:nvPr>
            <p:ph type="body" sz="quarter" idx="17"/>
          </p:nvPr>
        </p:nvSpPr>
        <p:spPr/>
        <p:txBody>
          <a:bodyPr/>
          <a:lstStyle/>
          <a:p>
            <a:r>
              <a:rPr kumimoji="1" lang="en-US" altLang="ja-JP" dirty="0"/>
              <a:t>Corporate identity</a:t>
            </a:r>
            <a:endParaRPr kumimoji="1" lang="ja-JP" altLang="en-US" dirty="0"/>
          </a:p>
        </p:txBody>
      </p:sp>
      <p:sp>
        <p:nvSpPr>
          <p:cNvPr id="10" name="テキスト プレースホルダー 9"/>
          <p:cNvSpPr>
            <a:spLocks noGrp="1"/>
          </p:cNvSpPr>
          <p:nvPr>
            <p:ph type="body" sz="quarter" idx="44"/>
          </p:nvPr>
        </p:nvSpPr>
        <p:spPr/>
        <p:txBody>
          <a:bodyPr/>
          <a:lstStyle/>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p>
          <a:p>
            <a:r>
              <a:rPr kumimoji="1" lang="en-US" altLang="ja-JP" dirty="0"/>
              <a:t>Mea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a:t>
            </a:r>
            <a:endParaRPr kumimoji="1" lang="ja-JP" altLang="en-US" dirty="0"/>
          </a:p>
        </p:txBody>
      </p:sp>
      <p:sp>
        <p:nvSpPr>
          <p:cNvPr id="11" name="テキスト プレースホルダー 10"/>
          <p:cNvSpPr>
            <a:spLocks noGrp="1"/>
          </p:cNvSpPr>
          <p:nvPr>
            <p:ph type="body" sz="quarter" idx="45"/>
          </p:nvPr>
        </p:nvSpPr>
        <p:spPr/>
        <p:txBody>
          <a:bodyPr/>
          <a:lstStyle/>
          <a:p>
            <a:r>
              <a:rPr kumimoji="1" lang="en-US" altLang="ja-JP" dirty="0"/>
              <a:t>Innovative &amp; creative design</a:t>
            </a:r>
            <a:endParaRPr kumimoji="1" lang="ja-JP" altLang="en-US" dirty="0"/>
          </a:p>
        </p:txBody>
      </p:sp>
      <p:sp>
        <p:nvSpPr>
          <p:cNvPr id="12" name="スライド番号プレースホルダー 11"/>
          <p:cNvSpPr>
            <a:spLocks noGrp="1"/>
          </p:cNvSpPr>
          <p:nvPr>
            <p:ph type="sldNum" sz="quarter" idx="11"/>
          </p:nvPr>
        </p:nvSpPr>
        <p:spPr/>
        <p:txBody>
          <a:bodyPr/>
          <a:lstStyle/>
          <a:p>
            <a:fld id="{03EB59E2-90B9-4CD3-AC74-D672227E13C3}" type="slidenum">
              <a:rPr lang="en-US" smtClean="0"/>
              <a:pPr/>
              <a:t>38</a:t>
            </a:fld>
            <a:endParaRPr lang="en-US" dirty="0"/>
          </a:p>
        </p:txBody>
      </p:sp>
      <p:sp>
        <p:nvSpPr>
          <p:cNvPr id="2" name="図プレースホルダー 1"/>
          <p:cNvSpPr>
            <a:spLocks noGrp="1"/>
          </p:cNvSpPr>
          <p:nvPr>
            <p:ph type="pic" sz="quarter" idx="36"/>
          </p:nvPr>
        </p:nvSpPr>
        <p:spPr/>
      </p:sp>
    </p:spTree>
    <p:extLst>
      <p:ext uri="{BB962C8B-B14F-4D97-AF65-F5344CB8AC3E}">
        <p14:creationId xmlns:p14="http://schemas.microsoft.com/office/powerpoint/2010/main" val="3678458859"/>
      </p:ext>
    </p:extLst>
  </p:cSld>
  <p:clrMapOvr>
    <a:masterClrMapping/>
  </p:clrMapOvr>
  <mc:AlternateContent xmlns:mc="http://schemas.openxmlformats.org/markup-compatibility/2006">
    <mc:Choice xmlns:p14="http://schemas.microsoft.com/office/powerpoint/2010/main" Requires="p14">
      <p:transition p14:dur="0" advTm="4969"/>
    </mc:Choice>
    <mc:Fallback>
      <p:transition advTm="49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プレースホルダー 12"/>
          <p:cNvSpPr>
            <a:spLocks noGrp="1"/>
          </p:cNvSpPr>
          <p:nvPr>
            <p:ph type="body" sz="quarter" idx="14"/>
          </p:nvPr>
        </p:nvSpPr>
        <p:spPr/>
        <p:txBody>
          <a:bodyPr/>
          <a:lstStyle/>
          <a:p>
            <a:r>
              <a:rPr kumimoji="1" lang="en-US" altLang="ja-JP" dirty="0"/>
              <a:t>Unique ideas</a:t>
            </a:r>
            <a:endParaRPr kumimoji="1" lang="ja-JP" altLang="en-US" dirty="0"/>
          </a:p>
        </p:txBody>
      </p:sp>
      <p:sp>
        <p:nvSpPr>
          <p:cNvPr id="14" name="テキスト プレースホルダー 13"/>
          <p:cNvSpPr>
            <a:spLocks noGrp="1"/>
          </p:cNvSpPr>
          <p:nvPr>
            <p:ph type="body" sz="quarter" idx="15"/>
          </p:nvPr>
        </p:nvSpPr>
        <p:spPr/>
        <p:txBody>
          <a:bodyPr/>
          <a:lstStyle/>
          <a:p>
            <a:r>
              <a:rPr kumimoji="1" lang="it-IT" altLang="ja-JP" dirty="0"/>
              <a:t>Cu erat verterem cum, brute invenire explicari in mea.</a:t>
            </a:r>
            <a:endParaRPr kumimoji="1" lang="ja-JP" altLang="en-US" dirty="0"/>
          </a:p>
        </p:txBody>
      </p:sp>
      <p:sp>
        <p:nvSpPr>
          <p:cNvPr id="15" name="テキスト プレースホルダー 14"/>
          <p:cNvSpPr>
            <a:spLocks noGrp="1"/>
          </p:cNvSpPr>
          <p:nvPr>
            <p:ph type="body" sz="quarter" idx="16"/>
          </p:nvPr>
        </p:nvSpPr>
        <p:spPr/>
        <p:txBody>
          <a:bodyPr/>
          <a:lstStyle/>
          <a:p>
            <a:r>
              <a:rPr kumimoji="1" lang="en-US" altLang="ja-JP" dirty="0"/>
              <a:t>No </a:t>
            </a:r>
            <a:r>
              <a:rPr kumimoji="1" lang="en-US" altLang="ja-JP" dirty="0" err="1"/>
              <a:t>latine</a:t>
            </a:r>
            <a:r>
              <a:rPr kumimoji="1" lang="en-US" altLang="ja-JP" dirty="0"/>
              <a:t> </a:t>
            </a:r>
            <a:r>
              <a:rPr kumimoji="1" lang="en-US" altLang="ja-JP" dirty="0" err="1"/>
              <a:t>mediocritatem</a:t>
            </a:r>
            <a:r>
              <a:rPr kumimoji="1" lang="en-US" altLang="ja-JP" dirty="0"/>
              <a:t> </a:t>
            </a:r>
            <a:r>
              <a:rPr kumimoji="1" lang="en-US" altLang="ja-JP" dirty="0" err="1"/>
              <a:t>ius</a:t>
            </a:r>
            <a:r>
              <a:rPr kumimoji="1" lang="en-US" altLang="ja-JP" dirty="0"/>
              <a:t>, sea </a:t>
            </a:r>
            <a:r>
              <a:rPr kumimoji="1" lang="en-US" altLang="ja-JP" dirty="0" err="1"/>
              <a:t>sint</a:t>
            </a:r>
            <a:r>
              <a:rPr kumimoji="1" lang="en-US" altLang="ja-JP" dirty="0"/>
              <a:t> </a:t>
            </a:r>
            <a:r>
              <a:rPr kumimoji="1" lang="en-US" altLang="ja-JP" dirty="0" err="1"/>
              <a:t>labitur</a:t>
            </a:r>
            <a:r>
              <a:rPr kumimoji="1" lang="en-US" altLang="ja-JP" dirty="0"/>
              <a:t> </a:t>
            </a:r>
            <a:r>
              <a:rPr kumimoji="1" lang="en-US" altLang="ja-JP" dirty="0" err="1"/>
              <a:t>ut.</a:t>
            </a:r>
            <a:r>
              <a:rPr kumimoji="1" lang="en-US" altLang="ja-JP" dirty="0"/>
              <a:t> Ad per </a:t>
            </a:r>
            <a:r>
              <a:rPr kumimoji="1" lang="en-US" altLang="ja-JP" dirty="0" err="1"/>
              <a:t>accusamus</a:t>
            </a:r>
            <a:r>
              <a:rPr kumimoji="1" lang="en-US" altLang="ja-JP" dirty="0"/>
              <a:t> </a:t>
            </a:r>
            <a:r>
              <a:rPr kumimoji="1" lang="en-US" altLang="ja-JP" dirty="0" err="1"/>
              <a:t>scripserit</a:t>
            </a:r>
            <a:r>
              <a:rPr kumimoji="1" lang="en-US" altLang="ja-JP" dirty="0"/>
              <a:t> </a:t>
            </a:r>
            <a:r>
              <a:rPr kumimoji="1" lang="en-US" altLang="ja-JP" dirty="0" err="1"/>
              <a:t>mediocritatem</a:t>
            </a:r>
            <a:r>
              <a:rPr kumimoji="1" lang="en-US" altLang="ja-JP" dirty="0"/>
              <a:t>, in </a:t>
            </a:r>
            <a:r>
              <a:rPr kumimoji="1" lang="en-US" altLang="ja-JP" dirty="0" err="1"/>
              <a:t>fuisset</a:t>
            </a:r>
            <a:r>
              <a:rPr kumimoji="1" lang="en-US" altLang="ja-JP" dirty="0"/>
              <a:t> </a:t>
            </a:r>
            <a:r>
              <a:rPr kumimoji="1" lang="en-US" altLang="ja-JP" dirty="0" err="1"/>
              <a:t>urbanitas</a:t>
            </a:r>
            <a:r>
              <a:rPr kumimoji="1" lang="en-US" altLang="ja-JP" dirty="0"/>
              <a:t> </a:t>
            </a:r>
            <a:r>
              <a:rPr kumimoji="1" lang="en-US" altLang="ja-JP" dirty="0" err="1"/>
              <a:t>dissentiet</a:t>
            </a:r>
            <a:r>
              <a:rPr kumimoji="1" lang="en-US" altLang="ja-JP" dirty="0"/>
              <a:t> </a:t>
            </a:r>
            <a:r>
              <a:rPr kumimoji="1" lang="en-US" altLang="ja-JP" dirty="0" err="1"/>
              <a:t>eos</a:t>
            </a:r>
            <a:r>
              <a:rPr kumimoji="1" lang="en-US" altLang="ja-JP" dirty="0"/>
              <a:t>. </a:t>
            </a:r>
            <a:endParaRPr kumimoji="1" lang="ja-JP" altLang="en-US" dirty="0"/>
          </a:p>
        </p:txBody>
      </p:sp>
      <p:sp>
        <p:nvSpPr>
          <p:cNvPr id="3" name="スライド番号プレースホルダー 2"/>
          <p:cNvSpPr>
            <a:spLocks noGrp="1"/>
          </p:cNvSpPr>
          <p:nvPr>
            <p:ph type="sldNum" sz="quarter" idx="4294967295"/>
          </p:nvPr>
        </p:nvSpPr>
        <p:spPr>
          <a:xfrm>
            <a:off x="17110075" y="9599613"/>
            <a:ext cx="1177925" cy="488950"/>
          </a:xfrm>
          <a:prstGeom prst="rect">
            <a:avLst/>
          </a:prstGeom>
        </p:spPr>
        <p:txBody>
          <a:bodyPr/>
          <a:lstStyle/>
          <a:p>
            <a:fld id="{03EB59E2-90B9-4CD3-AC74-D672227E13C3}" type="slidenum">
              <a:rPr lang="en-US" smtClean="0"/>
              <a:pPr/>
              <a:t>39</a:t>
            </a:fld>
            <a:endParaRPr lang="en-US" dirty="0"/>
          </a:p>
        </p:txBody>
      </p:sp>
      <p:sp>
        <p:nvSpPr>
          <p:cNvPr id="2" name="図プレースホルダー 1"/>
          <p:cNvSpPr>
            <a:spLocks noGrp="1"/>
          </p:cNvSpPr>
          <p:nvPr>
            <p:ph type="pic" sz="quarter" idx="10"/>
          </p:nvPr>
        </p:nvSpPr>
        <p:spPr/>
      </p:sp>
      <p:sp>
        <p:nvSpPr>
          <p:cNvPr id="4" name="図プレースホルダー 3"/>
          <p:cNvSpPr>
            <a:spLocks noGrp="1"/>
          </p:cNvSpPr>
          <p:nvPr>
            <p:ph type="pic" sz="quarter" idx="12"/>
          </p:nvPr>
        </p:nvSpPr>
        <p:spPr/>
      </p:sp>
      <p:sp>
        <p:nvSpPr>
          <p:cNvPr id="5" name="図プレースホルダー 4"/>
          <p:cNvSpPr>
            <a:spLocks noGrp="1"/>
          </p:cNvSpPr>
          <p:nvPr>
            <p:ph type="pic" sz="quarter" idx="11"/>
          </p:nvPr>
        </p:nvSpPr>
        <p:spPr/>
      </p:sp>
      <p:sp>
        <p:nvSpPr>
          <p:cNvPr id="7" name="図プレースホルダー 6"/>
          <p:cNvSpPr>
            <a:spLocks noGrp="1"/>
          </p:cNvSpPr>
          <p:nvPr>
            <p:ph type="pic" sz="quarter" idx="13"/>
          </p:nvPr>
        </p:nvSpPr>
        <p:spPr/>
      </p:sp>
    </p:spTree>
    <p:extLst>
      <p:ext uri="{BB962C8B-B14F-4D97-AF65-F5344CB8AC3E}">
        <p14:creationId xmlns:p14="http://schemas.microsoft.com/office/powerpoint/2010/main" val="111530429"/>
      </p:ext>
    </p:extLst>
  </p:cSld>
  <p:clrMapOvr>
    <a:masterClrMapping/>
  </p:clrMapOvr>
  <mc:AlternateContent xmlns:mc="http://schemas.openxmlformats.org/markup-compatibility/2006">
    <mc:Choice xmlns:p14="http://schemas.microsoft.com/office/powerpoint/2010/main" Requires="p14">
      <p:transition p14:dur="0" advTm="4101"/>
    </mc:Choice>
    <mc:Fallback>
      <p:transition advTm="4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18"/>
          <p:cNvSpPr>
            <a:spLocks noGrp="1"/>
          </p:cNvSpPr>
          <p:nvPr>
            <p:ph type="title"/>
          </p:nvPr>
        </p:nvSpPr>
        <p:spPr/>
        <p:txBody>
          <a:bodyPr/>
          <a:lstStyle/>
          <a:p>
            <a:r>
              <a:rPr kumimoji="1" lang="en-US" altLang="ja-JP" dirty="0"/>
              <a:t>Presentation Agenda</a:t>
            </a:r>
            <a:endParaRPr kumimoji="1" lang="ja-JP" altLang="en-US" dirty="0"/>
          </a:p>
        </p:txBody>
      </p:sp>
      <p:sp>
        <p:nvSpPr>
          <p:cNvPr id="20" name="テキスト プレースホルダー 19"/>
          <p:cNvSpPr>
            <a:spLocks noGrp="1"/>
          </p:cNvSpPr>
          <p:nvPr>
            <p:ph type="body" sz="quarter" idx="12"/>
          </p:nvPr>
        </p:nvSpPr>
        <p:spPr/>
        <p:txBody>
          <a:bodyPr/>
          <a:lstStyle/>
          <a:p>
            <a:r>
              <a:rPr kumimoji="1" lang="en-US" altLang="ja-JP" dirty="0"/>
              <a:t>Before starting our presentation</a:t>
            </a:r>
            <a:endParaRPr kumimoji="1" lang="ja-JP" altLang="en-US" dirty="0"/>
          </a:p>
        </p:txBody>
      </p:sp>
      <p:sp>
        <p:nvSpPr>
          <p:cNvPr id="21" name="テキスト プレースホルダー 20"/>
          <p:cNvSpPr>
            <a:spLocks noGrp="1"/>
          </p:cNvSpPr>
          <p:nvPr>
            <p:ph type="body" sz="quarter" idx="13"/>
          </p:nvPr>
        </p:nvSpPr>
        <p:spPr/>
        <p:txBody>
          <a:bodyPr/>
          <a:lstStyle/>
          <a:p>
            <a:r>
              <a:rPr kumimoji="1" lang="en-US" altLang="ja-JP" dirty="0"/>
              <a:t>Introduction</a:t>
            </a:r>
            <a:endParaRPr kumimoji="1" lang="ja-JP" altLang="en-US" dirty="0"/>
          </a:p>
        </p:txBody>
      </p:sp>
      <p:sp>
        <p:nvSpPr>
          <p:cNvPr id="22" name="テキスト プレースホルダー 21"/>
          <p:cNvSpPr>
            <a:spLocks noGrp="1"/>
          </p:cNvSpPr>
          <p:nvPr>
            <p:ph type="body" sz="quarter" idx="14"/>
          </p:nvPr>
        </p:nvSpPr>
        <p:spPr/>
        <p:txBody>
          <a:bodyPr/>
          <a:lstStyle/>
          <a:p>
            <a:r>
              <a:rPr kumimoji="1" lang="en-US" altLang="ja-JP" dirty="0"/>
              <a:t>What we do</a:t>
            </a:r>
            <a:endParaRPr kumimoji="1" lang="ja-JP" altLang="en-US" dirty="0"/>
          </a:p>
        </p:txBody>
      </p:sp>
      <p:sp>
        <p:nvSpPr>
          <p:cNvPr id="23" name="テキスト プレースホルダー 22"/>
          <p:cNvSpPr>
            <a:spLocks noGrp="1"/>
          </p:cNvSpPr>
          <p:nvPr>
            <p:ph type="body" sz="quarter" idx="15"/>
          </p:nvPr>
        </p:nvSpPr>
        <p:spPr/>
        <p:txBody>
          <a:bodyPr/>
          <a:lstStyle/>
          <a:p>
            <a:r>
              <a:rPr kumimoji="1" lang="en-US" altLang="ja-JP" dirty="0"/>
              <a:t>About us</a:t>
            </a:r>
            <a:endParaRPr kumimoji="1" lang="ja-JP" altLang="en-US" dirty="0"/>
          </a:p>
        </p:txBody>
      </p:sp>
      <p:sp>
        <p:nvSpPr>
          <p:cNvPr id="24" name="テキスト プレースホルダー 23"/>
          <p:cNvSpPr>
            <a:spLocks noGrp="1"/>
          </p:cNvSpPr>
          <p:nvPr>
            <p:ph type="body" sz="quarter" idx="16"/>
          </p:nvPr>
        </p:nvSpPr>
        <p:spPr/>
        <p:txBody>
          <a:bodyPr/>
          <a:lstStyle/>
          <a:p>
            <a:r>
              <a:rPr kumimoji="1" lang="en-US" altLang="ja-JP" dirty="0"/>
              <a:t>Our awesome products</a:t>
            </a:r>
            <a:endParaRPr kumimoji="1" lang="ja-JP" altLang="en-US" dirty="0"/>
          </a:p>
        </p:txBody>
      </p:sp>
      <p:sp>
        <p:nvSpPr>
          <p:cNvPr id="25" name="テキスト プレースホルダー 24"/>
          <p:cNvSpPr>
            <a:spLocks noGrp="1"/>
          </p:cNvSpPr>
          <p:nvPr>
            <p:ph type="body" sz="quarter" idx="17"/>
          </p:nvPr>
        </p:nvSpPr>
        <p:spPr/>
        <p:txBody>
          <a:bodyPr/>
          <a:lstStyle/>
          <a:p>
            <a:r>
              <a:rPr kumimoji="1" lang="en-US" altLang="ja-JP" dirty="0"/>
              <a:t>Portfolio</a:t>
            </a:r>
            <a:endParaRPr kumimoji="1" lang="ja-JP" altLang="en-US" dirty="0"/>
          </a:p>
        </p:txBody>
      </p:sp>
      <p:sp>
        <p:nvSpPr>
          <p:cNvPr id="26" name="テキスト プレースホルダー 25"/>
          <p:cNvSpPr>
            <a:spLocks noGrp="1"/>
          </p:cNvSpPr>
          <p:nvPr>
            <p:ph type="body" sz="quarter" idx="18"/>
          </p:nvPr>
        </p:nvSpPr>
        <p:spPr/>
        <p:txBody>
          <a:bodyPr/>
          <a:lstStyle/>
          <a:p>
            <a:r>
              <a:rPr kumimoji="1" lang="en-US" altLang="ja-JP" dirty="0"/>
              <a:t>Our breakthrough</a:t>
            </a:r>
            <a:endParaRPr kumimoji="1" lang="ja-JP" altLang="en-US" dirty="0"/>
          </a:p>
        </p:txBody>
      </p:sp>
      <p:sp>
        <p:nvSpPr>
          <p:cNvPr id="27" name="テキスト プレースホルダー 26"/>
          <p:cNvSpPr>
            <a:spLocks noGrp="1"/>
          </p:cNvSpPr>
          <p:nvPr>
            <p:ph type="body" sz="quarter" idx="19"/>
          </p:nvPr>
        </p:nvSpPr>
        <p:spPr/>
        <p:txBody>
          <a:bodyPr/>
          <a:lstStyle/>
          <a:p>
            <a:r>
              <a:rPr kumimoji="1" lang="en-US" altLang="ja-JP" dirty="0"/>
              <a:t>New ideas</a:t>
            </a:r>
            <a:endParaRPr kumimoji="1" lang="ja-JP" altLang="en-US" dirty="0"/>
          </a:p>
        </p:txBody>
      </p:sp>
      <p:sp>
        <p:nvSpPr>
          <p:cNvPr id="28" name="テキスト プレースホルダー 27"/>
          <p:cNvSpPr>
            <a:spLocks noGrp="1"/>
          </p:cNvSpPr>
          <p:nvPr>
            <p:ph type="body" sz="quarter" idx="20"/>
          </p:nvPr>
        </p:nvSpPr>
        <p:spPr/>
        <p:txBody>
          <a:bodyPr/>
          <a:lstStyle/>
          <a:p>
            <a:r>
              <a:rPr kumimoji="1" lang="en-US" altLang="ja-JP" dirty="0"/>
              <a:t>Marketing research and our data</a:t>
            </a:r>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dirty="0"/>
              <a:t>Analysis</a:t>
            </a:r>
            <a:endParaRPr kumimoji="1" lang="ja-JP" altLang="en-US" dirty="0"/>
          </a:p>
        </p:txBody>
      </p:sp>
      <p:sp>
        <p:nvSpPr>
          <p:cNvPr id="30" name="テキスト プレースホルダー 29"/>
          <p:cNvSpPr>
            <a:spLocks noGrp="1"/>
          </p:cNvSpPr>
          <p:nvPr>
            <p:ph type="body" sz="quarter" idx="22"/>
          </p:nvPr>
        </p:nvSpPr>
        <p:spPr/>
        <p:txBody>
          <a:bodyPr/>
          <a:lstStyle/>
          <a:p>
            <a:r>
              <a:rPr kumimoji="1" lang="en-US" altLang="ja-JP" dirty="0"/>
              <a:t>Keep in touch</a:t>
            </a:r>
            <a:endParaRPr kumimoji="1" lang="ja-JP" altLang="en-US" dirty="0"/>
          </a:p>
        </p:txBody>
      </p:sp>
      <p:sp>
        <p:nvSpPr>
          <p:cNvPr id="31" name="テキスト プレースホルダー 30"/>
          <p:cNvSpPr>
            <a:spLocks noGrp="1"/>
          </p:cNvSpPr>
          <p:nvPr>
            <p:ph type="body" sz="quarter" idx="23"/>
          </p:nvPr>
        </p:nvSpPr>
        <p:spPr/>
        <p:txBody>
          <a:bodyPr/>
          <a:lstStyle/>
          <a:p>
            <a:r>
              <a:rPr kumimoji="1" lang="en-US" altLang="ja-JP" dirty="0"/>
              <a:t>Contact us</a:t>
            </a:r>
            <a:endParaRPr kumimoji="1" lang="ja-JP" altLang="en-US" dirty="0"/>
          </a:p>
        </p:txBody>
      </p:sp>
      <p:sp>
        <p:nvSpPr>
          <p:cNvPr id="32" name="フッター プレースホルダー 31"/>
          <p:cNvSpPr>
            <a:spLocks noGrp="1"/>
          </p:cNvSpPr>
          <p:nvPr>
            <p:ph type="ftr" sz="quarter" idx="10"/>
          </p:nvPr>
        </p:nvSpPr>
        <p:spPr/>
        <p:txBody>
          <a:bodyPr/>
          <a:lstStyle/>
          <a:p>
            <a:r>
              <a:rPr lang="en-US"/>
              <a:t>The Power of PowerPoint | thepopp.com</a:t>
            </a:r>
            <a:endParaRPr lang="en-US" dirty="0"/>
          </a:p>
        </p:txBody>
      </p:sp>
      <p:sp>
        <p:nvSpPr>
          <p:cNvPr id="33" name="スライド番号プレースホルダー 32"/>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710977004"/>
      </p:ext>
    </p:extLst>
  </p:cSld>
  <p:clrMapOvr>
    <a:masterClrMapping/>
  </p:clrMapOvr>
  <mc:AlternateContent xmlns:mc="http://schemas.openxmlformats.org/markup-compatibility/2006">
    <mc:Choice xmlns:p14="http://schemas.microsoft.com/office/powerpoint/2010/main" Requires="p14">
      <p:transition p14:dur="0" advTm="12272"/>
    </mc:Choice>
    <mc:Fallback>
      <p:transition advTm="1227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8"/>
          </p:nvPr>
        </p:nvSpPr>
        <p:spPr/>
      </p:sp>
      <p:sp>
        <p:nvSpPr>
          <p:cNvPr id="3" name="図プレースホルダー 2"/>
          <p:cNvSpPr>
            <a:spLocks noGrp="1"/>
          </p:cNvSpPr>
          <p:nvPr>
            <p:ph type="pic" sz="quarter" idx="21"/>
          </p:nvPr>
        </p:nvSpPr>
        <p:spPr/>
      </p:sp>
      <p:sp>
        <p:nvSpPr>
          <p:cNvPr id="4" name="図プレースホルダー 3"/>
          <p:cNvSpPr>
            <a:spLocks noGrp="1"/>
          </p:cNvSpPr>
          <p:nvPr>
            <p:ph type="pic" sz="quarter" idx="24"/>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30"/>
          </p:nvPr>
        </p:nvSpPr>
        <p:spPr/>
      </p:sp>
      <p:sp>
        <p:nvSpPr>
          <p:cNvPr id="18" name="テキスト プレースホルダー 17"/>
          <p:cNvSpPr>
            <a:spLocks noGrp="1"/>
          </p:cNvSpPr>
          <p:nvPr>
            <p:ph type="body" sz="quarter" idx="20"/>
          </p:nvPr>
        </p:nvSpPr>
        <p:spPr/>
        <p:txBody>
          <a:bodyPr/>
          <a:lstStyle/>
          <a:p>
            <a:r>
              <a:rPr kumimoji="1" lang="en-US" altLang="ja-JP" dirty="0"/>
              <a:t>Project 2</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Project 3</a:t>
            </a:r>
            <a:endParaRPr kumimoji="1" lang="ja-JP" altLang="en-US" dirty="0"/>
          </a:p>
        </p:txBody>
      </p:sp>
      <p:sp>
        <p:nvSpPr>
          <p:cNvPr id="22" name="テキスト プレースホルダー 21"/>
          <p:cNvSpPr>
            <a:spLocks noGrp="1"/>
          </p:cNvSpPr>
          <p:nvPr>
            <p:ph type="body" sz="quarter" idx="26"/>
          </p:nvPr>
        </p:nvSpPr>
        <p:spPr/>
        <p:txBody>
          <a:bodyPr/>
          <a:lstStyle/>
          <a:p>
            <a:r>
              <a:rPr kumimoji="1" lang="en-US" altLang="ja-JP" dirty="0"/>
              <a:t>Project 4</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Project 5</a:t>
            </a:r>
            <a:endParaRPr kumimoji="1" lang="ja-JP" altLang="en-US" dirty="0"/>
          </a:p>
        </p:txBody>
      </p:sp>
      <p:sp>
        <p:nvSpPr>
          <p:cNvPr id="14" name="タイトル 13"/>
          <p:cNvSpPr>
            <a:spLocks noGrp="1"/>
          </p:cNvSpPr>
          <p:nvPr>
            <p:ph type="title"/>
          </p:nvPr>
        </p:nvSpPr>
        <p:spPr/>
        <p:txBody>
          <a:bodyPr/>
          <a:lstStyle/>
          <a:p>
            <a:r>
              <a:rPr kumimoji="1" lang="en-US" altLang="ja-JP" dirty="0"/>
              <a:t>Our Projects</a:t>
            </a:r>
            <a:endParaRPr kumimoji="1" lang="ja-JP" altLang="en-US" dirty="0"/>
          </a:p>
        </p:txBody>
      </p:sp>
      <p:sp>
        <p:nvSpPr>
          <p:cNvPr id="16" name="テキスト プレースホルダー 15"/>
          <p:cNvSpPr>
            <a:spLocks noGrp="1"/>
          </p:cNvSpPr>
          <p:nvPr>
            <p:ph type="body" sz="quarter" idx="17"/>
          </p:nvPr>
        </p:nvSpPr>
        <p:spPr/>
        <p:txBody>
          <a:bodyPr/>
          <a:lstStyle/>
          <a:p>
            <a:r>
              <a:rPr kumimoji="1" lang="en-US" altLang="ja-JP" dirty="0"/>
              <a:t>Project 1</a:t>
            </a:r>
            <a:endParaRPr kumimoji="1" lang="ja-JP" altLang="en-US" dirty="0"/>
          </a:p>
        </p:txBody>
      </p:sp>
      <p:sp>
        <p:nvSpPr>
          <p:cNvPr id="15" name="テキスト プレースホルダー 14"/>
          <p:cNvSpPr>
            <a:spLocks noGrp="1"/>
          </p:cNvSpPr>
          <p:nvPr>
            <p:ph type="body" sz="quarter" idx="12"/>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 Mei </a:t>
            </a:r>
            <a:r>
              <a:rPr kumimoji="1" lang="en-US" altLang="ja-JP" dirty="0" err="1"/>
              <a:t>wisi</a:t>
            </a:r>
            <a:r>
              <a:rPr kumimoji="1" lang="en-US" altLang="ja-JP" dirty="0"/>
              <a:t> </a:t>
            </a:r>
            <a:r>
              <a:rPr kumimoji="1" lang="en-US" altLang="ja-JP" dirty="0" err="1"/>
              <a:t>discere</a:t>
            </a:r>
            <a:r>
              <a:rPr kumimoji="1" lang="en-US" altLang="ja-JP" dirty="0"/>
              <a:t> </a:t>
            </a:r>
            <a:r>
              <a:rPr kumimoji="1" lang="en-US" altLang="ja-JP" dirty="0" err="1"/>
              <a:t>facilis</a:t>
            </a:r>
            <a:r>
              <a:rPr kumimoji="1" lang="en-US" altLang="ja-JP" dirty="0"/>
              <a:t> id. </a:t>
            </a:r>
            <a:r>
              <a:rPr kumimoji="1" lang="en-US" altLang="ja-JP" dirty="0" err="1"/>
              <a:t>Malis</a:t>
            </a:r>
            <a:r>
              <a:rPr kumimoji="1" lang="en-US" altLang="ja-JP" dirty="0"/>
              <a:t> </a:t>
            </a:r>
            <a:r>
              <a:rPr kumimoji="1" lang="en-US" altLang="ja-JP" dirty="0" err="1"/>
              <a:t>scaevola</a:t>
            </a:r>
            <a:r>
              <a:rPr kumimoji="1" lang="en-US" altLang="ja-JP" dirty="0"/>
              <a:t> </a:t>
            </a:r>
            <a:r>
              <a:rPr kumimoji="1" lang="en-US" altLang="ja-JP" dirty="0" err="1"/>
              <a:t>usu</a:t>
            </a:r>
            <a:r>
              <a:rPr kumimoji="1" lang="en-US" altLang="ja-JP" dirty="0"/>
              <a:t> ad, </a:t>
            </a:r>
            <a:r>
              <a:rPr kumimoji="1" lang="en-US" altLang="ja-JP" dirty="0" err="1"/>
              <a:t>suas</a:t>
            </a:r>
            <a:r>
              <a:rPr kumimoji="1" lang="en-US" altLang="ja-JP" dirty="0"/>
              <a:t> </a:t>
            </a:r>
            <a:r>
              <a:rPr kumimoji="1" lang="en-US" altLang="ja-JP" dirty="0" err="1"/>
              <a:t>noster</a:t>
            </a:r>
            <a:r>
              <a:rPr kumimoji="1" lang="en-US" altLang="ja-JP" dirty="0"/>
              <a:t> ne </a:t>
            </a:r>
            <a:r>
              <a:rPr kumimoji="1" lang="en-US" altLang="ja-JP" dirty="0" err="1"/>
              <a:t>sed</a:t>
            </a:r>
            <a:r>
              <a:rPr kumimoji="1" lang="en-US" altLang="ja-JP" dirty="0"/>
              <a:t>,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consequat</a:t>
            </a:r>
            <a:r>
              <a:rPr kumimoji="1" lang="en-US" altLang="ja-JP" dirty="0"/>
              <a:t> </a:t>
            </a:r>
            <a:r>
              <a:rPr kumimoji="1" lang="en-US" altLang="ja-JP" dirty="0" err="1"/>
              <a:t>ei</a:t>
            </a:r>
            <a:r>
              <a:rPr kumimoji="1" lang="en-US" altLang="ja-JP" dirty="0"/>
              <a:t>.</a:t>
            </a:r>
            <a:endParaRPr kumimoji="1" lang="ja-JP" altLang="en-US" dirty="0"/>
          </a:p>
        </p:txBody>
      </p:sp>
      <p:sp>
        <p:nvSpPr>
          <p:cNvPr id="35" name="フッター プレースホルダー 34"/>
          <p:cNvSpPr>
            <a:spLocks noGrp="1"/>
          </p:cNvSpPr>
          <p:nvPr>
            <p:ph type="ftr" sz="quarter" idx="10"/>
          </p:nvPr>
        </p:nvSpPr>
        <p:spPr/>
        <p:txBody>
          <a:bodyPr/>
          <a:lstStyle/>
          <a:p>
            <a:r>
              <a:rPr lang="en-US"/>
              <a:t>The Power of PowerPoint | thepopp.com</a:t>
            </a:r>
            <a:endParaRPr lang="en-US" dirty="0"/>
          </a:p>
        </p:txBody>
      </p:sp>
      <p:sp>
        <p:nvSpPr>
          <p:cNvPr id="36" name="スライド番号プレースホルダー 35"/>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2364507468"/>
      </p:ext>
    </p:extLst>
  </p:cSld>
  <p:clrMapOvr>
    <a:masterClrMapping/>
  </p:clrMapOvr>
  <mc:AlternateContent xmlns:mc="http://schemas.openxmlformats.org/markup-compatibility/2006">
    <mc:Choice xmlns:p14="http://schemas.microsoft.com/office/powerpoint/2010/main" Requires="p14">
      <p:transition p14:dur="0" advTm="7702"/>
    </mc:Choice>
    <mc:Fallback>
      <p:transition advTm="7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title"/>
          </p:nvPr>
        </p:nvSpPr>
        <p:spPr/>
        <p:txBody>
          <a:bodyPr/>
          <a:lstStyle/>
          <a:p>
            <a:r>
              <a:rPr kumimoji="1" lang="en-US" altLang="ja-JP" dirty="0"/>
              <a:t>Our Latest Projects</a:t>
            </a:r>
            <a:endParaRPr kumimoji="1" lang="ja-JP" altLang="en-US" dirty="0"/>
          </a:p>
        </p:txBody>
      </p:sp>
      <p:sp>
        <p:nvSpPr>
          <p:cNvPr id="12" name="フッター プレースホルダー 11"/>
          <p:cNvSpPr>
            <a:spLocks noGrp="1"/>
          </p:cNvSpPr>
          <p:nvPr>
            <p:ph type="ftr" sz="quarter" idx="10"/>
          </p:nvPr>
        </p:nvSpPr>
        <p:spPr/>
        <p:txBody>
          <a:bodyPr/>
          <a:lstStyle/>
          <a:p>
            <a:r>
              <a:rPr lang="en-US"/>
              <a:t>The Power of PowerPoint | thepopp.com</a:t>
            </a:r>
            <a:endParaRPr lang="en-US" dirty="0"/>
          </a:p>
        </p:txBody>
      </p:sp>
      <p:sp>
        <p:nvSpPr>
          <p:cNvPr id="13" name="スライド番号プレースホルダー 12"/>
          <p:cNvSpPr>
            <a:spLocks noGrp="1"/>
          </p:cNvSpPr>
          <p:nvPr>
            <p:ph type="sldNum" sz="quarter" idx="11"/>
          </p:nvPr>
        </p:nvSpPr>
        <p:spPr/>
        <p:txBody>
          <a:bodyPr/>
          <a:lstStyle/>
          <a:p>
            <a:fld id="{03EB59E2-90B9-4CD3-AC74-D672227E13C3}" type="slidenum">
              <a:rPr lang="en-US" smtClean="0"/>
              <a:pPr/>
              <a:t>41</a:t>
            </a:fld>
            <a:endParaRPr lang="en-US" dirty="0"/>
          </a:p>
        </p:txBody>
      </p:sp>
      <p:sp>
        <p:nvSpPr>
          <p:cNvPr id="19" name="テキスト プレースホルダー 18"/>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a:t>
            </a:r>
            <a:endParaRPr kumimoji="1" lang="ja-JP" altLang="en-US" dirty="0"/>
          </a:p>
        </p:txBody>
      </p:sp>
      <p:sp>
        <p:nvSpPr>
          <p:cNvPr id="20" name="テキスト プレースホルダー 19"/>
          <p:cNvSpPr>
            <a:spLocks noGrp="1"/>
          </p:cNvSpPr>
          <p:nvPr>
            <p:ph type="body" sz="quarter" idx="18"/>
          </p:nvPr>
        </p:nvSpPr>
        <p:spPr/>
        <p:txBody>
          <a:bodyPr/>
          <a:lstStyle/>
          <a:p>
            <a:r>
              <a:rPr kumimoji="1" lang="en-US" altLang="ja-JP" dirty="0"/>
              <a:t>Per </a:t>
            </a:r>
            <a:r>
              <a:rPr kumimoji="1" lang="en-US" altLang="ja-JP" dirty="0" err="1"/>
              <a:t>evertitur</a:t>
            </a:r>
            <a:r>
              <a:rPr kumimoji="1" lang="en-US" altLang="ja-JP" dirty="0"/>
              <a:t> </a:t>
            </a:r>
            <a:r>
              <a:rPr kumimoji="1" lang="en-US" altLang="ja-JP" dirty="0" err="1"/>
              <a:t>necessitatibus</a:t>
            </a:r>
            <a:r>
              <a:rPr kumimoji="1" lang="en-US" altLang="ja-JP" dirty="0"/>
              <a:t> in, </a:t>
            </a:r>
            <a:r>
              <a:rPr kumimoji="1" lang="en-US" altLang="ja-JP" dirty="0" err="1"/>
              <a:t>fierent</a:t>
            </a:r>
            <a:r>
              <a:rPr kumimoji="1" lang="en-US" altLang="ja-JP" dirty="0"/>
              <a:t> </a:t>
            </a:r>
            <a:r>
              <a:rPr kumimoji="1" lang="en-US" altLang="ja-JP" dirty="0" err="1"/>
              <a:t>oporteat</a:t>
            </a:r>
            <a:r>
              <a:rPr kumimoji="1" lang="en-US" altLang="ja-JP" dirty="0"/>
              <a:t> </a:t>
            </a:r>
            <a:r>
              <a:rPr kumimoji="1" lang="en-US" altLang="ja-JP" dirty="0" err="1"/>
              <a:t>vix</a:t>
            </a:r>
            <a:r>
              <a:rPr kumimoji="1" lang="en-US" altLang="ja-JP" dirty="0"/>
              <a:t> in. Et </a:t>
            </a:r>
            <a:r>
              <a:rPr kumimoji="1" lang="en-US" altLang="ja-JP" dirty="0" err="1"/>
              <a:t>latine</a:t>
            </a:r>
            <a:r>
              <a:rPr kumimoji="1" lang="en-US" altLang="ja-JP" dirty="0"/>
              <a:t> </a:t>
            </a:r>
            <a:r>
              <a:rPr kumimoji="1" lang="en-US" altLang="ja-JP" dirty="0" err="1"/>
              <a:t>aliquid</a:t>
            </a:r>
            <a:r>
              <a:rPr kumimoji="1" lang="en-US" altLang="ja-JP" dirty="0"/>
              <a:t> </a:t>
            </a:r>
            <a:r>
              <a:rPr kumimoji="1" lang="en-US" altLang="ja-JP" dirty="0" err="1"/>
              <a:t>eos</a:t>
            </a:r>
            <a:r>
              <a:rPr kumimoji="1" lang="en-US" altLang="ja-JP" dirty="0"/>
              <a:t>.</a:t>
            </a:r>
            <a:endParaRPr kumimoji="1" lang="ja-JP" altLang="en-US" dirty="0"/>
          </a:p>
        </p:txBody>
      </p:sp>
      <p:sp>
        <p:nvSpPr>
          <p:cNvPr id="2" name="図プレースホルダー 1"/>
          <p:cNvSpPr>
            <a:spLocks noGrp="1"/>
          </p:cNvSpPr>
          <p:nvPr>
            <p:ph type="pic" sz="quarter" idx="19"/>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1437264611"/>
      </p:ext>
    </p:extLst>
  </p:cSld>
  <p:clrMapOvr>
    <a:masterClrMapping/>
  </p:clrMapOvr>
  <mc:AlternateContent xmlns:mc="http://schemas.openxmlformats.org/markup-compatibility/2006">
    <mc:Choice xmlns:p14="http://schemas.microsoft.com/office/powerpoint/2010/main" Requires="p14">
      <p:transition p14:dur="0" advTm="4952"/>
    </mc:Choice>
    <mc:Fallback>
      <p:transition advTm="495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図プレースホルダー 10"/>
          <p:cNvSpPr>
            <a:spLocks noGrp="1"/>
          </p:cNvSpPr>
          <p:nvPr>
            <p:ph type="pic" sz="quarter" idx="12"/>
          </p:nvPr>
        </p:nvSpPr>
        <p:spPr/>
      </p:sp>
      <p:sp>
        <p:nvSpPr>
          <p:cNvPr id="10" name="図プレースホルダー 9"/>
          <p:cNvSpPr>
            <a:spLocks noGrp="1"/>
          </p:cNvSpPr>
          <p:nvPr>
            <p:ph type="pic" sz="quarter" idx="11"/>
          </p:nvPr>
        </p:nvSpPr>
        <p:spPr/>
      </p:sp>
      <p:sp>
        <p:nvSpPr>
          <p:cNvPr id="14" name="図プレースホルダー 13"/>
          <p:cNvSpPr>
            <a:spLocks noGrp="1"/>
          </p:cNvSpPr>
          <p:nvPr>
            <p:ph type="pic" sz="quarter" idx="17"/>
          </p:nvPr>
        </p:nvSpPr>
        <p:spPr/>
      </p:sp>
      <p:sp>
        <p:nvSpPr>
          <p:cNvPr id="18" name="図プレースホルダー 17"/>
          <p:cNvSpPr>
            <a:spLocks noGrp="1"/>
          </p:cNvSpPr>
          <p:nvPr>
            <p:ph type="pic" sz="quarter" idx="22"/>
          </p:nvPr>
        </p:nvSpPr>
        <p:spPr/>
      </p:sp>
      <p:sp>
        <p:nvSpPr>
          <p:cNvPr id="24" name="図プレースホルダー 23"/>
          <p:cNvSpPr>
            <a:spLocks noGrp="1"/>
          </p:cNvSpPr>
          <p:nvPr>
            <p:ph type="pic" sz="quarter" idx="35"/>
          </p:nvPr>
        </p:nvSpPr>
        <p:spPr/>
      </p:sp>
      <p:sp>
        <p:nvSpPr>
          <p:cNvPr id="26" name="図プレースホルダー 25"/>
          <p:cNvSpPr>
            <a:spLocks noGrp="1"/>
          </p:cNvSpPr>
          <p:nvPr>
            <p:ph type="pic" sz="quarter" idx="38"/>
          </p:nvPr>
        </p:nvSpPr>
        <p:spPr/>
      </p:sp>
      <p:sp>
        <p:nvSpPr>
          <p:cNvPr id="15" name="テキスト プレースホルダー 14"/>
          <p:cNvSpPr>
            <a:spLocks noGrp="1"/>
          </p:cNvSpPr>
          <p:nvPr>
            <p:ph type="body" sz="quarter" idx="18"/>
          </p:nvPr>
        </p:nvSpPr>
        <p:spPr/>
        <p:txBody>
          <a:bodyPr/>
          <a:lstStyle/>
          <a:p>
            <a:r>
              <a:rPr kumimoji="1" lang="en-US" altLang="ja-JP" dirty="0" err="1"/>
              <a:t>Eu</a:t>
            </a:r>
            <a:r>
              <a:rPr kumimoji="1" lang="en-US" altLang="ja-JP" dirty="0"/>
              <a:t> vis </a:t>
            </a:r>
            <a:r>
              <a:rPr kumimoji="1" lang="en-US" altLang="ja-JP" dirty="0" err="1"/>
              <a:t>populo</a:t>
            </a:r>
            <a:r>
              <a:rPr kumimoji="1" lang="en-US" altLang="ja-JP" dirty="0"/>
              <a:t> </a:t>
            </a:r>
            <a:r>
              <a:rPr kumimoji="1" lang="en-US" altLang="ja-JP" dirty="0" err="1"/>
              <a:t>fierent</a:t>
            </a:r>
            <a:r>
              <a:rPr kumimoji="1" lang="en-US" altLang="ja-JP" dirty="0"/>
              <a:t> </a:t>
            </a:r>
            <a:r>
              <a:rPr kumimoji="1" lang="en-US" altLang="ja-JP" dirty="0" err="1"/>
              <a:t>phaedrum</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modus </a:t>
            </a:r>
            <a:r>
              <a:rPr kumimoji="1" lang="en-US" altLang="ja-JP" dirty="0" err="1"/>
              <a:t>gloriatur</a:t>
            </a:r>
            <a:r>
              <a:rPr kumimoji="1" lang="en-US" altLang="ja-JP" dirty="0"/>
              <a:t>, </a:t>
            </a:r>
            <a:r>
              <a:rPr kumimoji="1" lang="en-US" altLang="ja-JP" dirty="0" err="1"/>
              <a:t>adhuc</a:t>
            </a:r>
            <a:r>
              <a:rPr kumimoji="1" lang="en-US" altLang="ja-JP" dirty="0"/>
              <a:t> </a:t>
            </a:r>
            <a:r>
              <a:rPr kumimoji="1" lang="en-US" altLang="ja-JP" dirty="0" err="1"/>
              <a:t>apeirian</a:t>
            </a:r>
            <a:r>
              <a:rPr kumimoji="1" lang="en-US" altLang="ja-JP" dirty="0"/>
              <a:t> </a:t>
            </a:r>
            <a:r>
              <a:rPr kumimoji="1" lang="en-US" altLang="ja-JP" dirty="0" err="1"/>
              <a:t>prodesset</a:t>
            </a:r>
            <a:r>
              <a:rPr kumimoji="1" lang="en-US" altLang="ja-JP" dirty="0"/>
              <a:t> no </a:t>
            </a:r>
            <a:r>
              <a:rPr kumimoji="1" lang="en-US" altLang="ja-JP" dirty="0" err="1"/>
              <a:t>eos</a:t>
            </a:r>
            <a:r>
              <a:rPr kumimoji="1" lang="en-US" altLang="ja-JP" dirty="0"/>
              <a:t>, </a:t>
            </a:r>
            <a:r>
              <a:rPr kumimoji="1" lang="en-US" altLang="ja-JP" dirty="0" err="1"/>
              <a:t>dico</a:t>
            </a:r>
            <a:r>
              <a:rPr kumimoji="1" lang="en-US" altLang="ja-JP" dirty="0"/>
              <a:t> lorem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a:t>Our Portfolio</a:t>
            </a:r>
            <a:endParaRPr kumimoji="1" lang="ja-JP" altLang="en-US" dirty="0"/>
          </a:p>
        </p:txBody>
      </p:sp>
      <p:sp>
        <p:nvSpPr>
          <p:cNvPr id="2" name="図プレースホルダー 1"/>
          <p:cNvSpPr>
            <a:spLocks noGrp="1"/>
          </p:cNvSpPr>
          <p:nvPr>
            <p:ph type="pic" sz="quarter" idx="10"/>
          </p:nvPr>
        </p:nvSpPr>
        <p:spPr/>
      </p:sp>
      <p:sp>
        <p:nvSpPr>
          <p:cNvPr id="3" name="図プレースホルダー 2"/>
          <p:cNvSpPr>
            <a:spLocks noGrp="1"/>
          </p:cNvSpPr>
          <p:nvPr>
            <p:ph type="pic" sz="quarter" idx="14"/>
          </p:nvPr>
        </p:nvSpPr>
        <p:spPr/>
      </p:sp>
      <p:sp>
        <p:nvSpPr>
          <p:cNvPr id="4" name="図プレースホルダー 3"/>
          <p:cNvSpPr>
            <a:spLocks noGrp="1"/>
          </p:cNvSpPr>
          <p:nvPr>
            <p:ph type="pic" sz="quarter" idx="39"/>
          </p:nvPr>
        </p:nvSpPr>
        <p:spPr/>
      </p:sp>
      <p:sp>
        <p:nvSpPr>
          <p:cNvPr id="5" name="図プレースホルダー 4"/>
          <p:cNvSpPr>
            <a:spLocks noGrp="1"/>
          </p:cNvSpPr>
          <p:nvPr>
            <p:ph type="pic" sz="quarter" idx="27"/>
          </p:nvPr>
        </p:nvSpPr>
        <p:spPr/>
      </p:sp>
      <p:sp>
        <p:nvSpPr>
          <p:cNvPr id="6" name="図プレースホルダー 5"/>
          <p:cNvSpPr>
            <a:spLocks noGrp="1"/>
          </p:cNvSpPr>
          <p:nvPr>
            <p:ph type="pic" sz="quarter" idx="15"/>
          </p:nvPr>
        </p:nvSpPr>
        <p:spPr/>
      </p:sp>
      <p:sp>
        <p:nvSpPr>
          <p:cNvPr id="7" name="図プレースホルダー 6"/>
          <p:cNvSpPr>
            <a:spLocks noGrp="1"/>
          </p:cNvSpPr>
          <p:nvPr>
            <p:ph type="pic" sz="quarter" idx="40"/>
          </p:nvPr>
        </p:nvSpPr>
        <p:spPr/>
      </p:sp>
      <p:sp>
        <p:nvSpPr>
          <p:cNvPr id="8" name="図プレースホルダー 7"/>
          <p:cNvSpPr>
            <a:spLocks noGrp="1"/>
          </p:cNvSpPr>
          <p:nvPr>
            <p:ph type="pic" sz="quarter" idx="20"/>
          </p:nvPr>
        </p:nvSpPr>
        <p:spPr/>
      </p:sp>
      <p:sp>
        <p:nvSpPr>
          <p:cNvPr id="9" name="図プレースホルダー 8"/>
          <p:cNvSpPr>
            <a:spLocks noGrp="1"/>
          </p:cNvSpPr>
          <p:nvPr>
            <p:ph type="pic" sz="quarter" idx="36"/>
          </p:nvPr>
        </p:nvSpPr>
        <p:spPr/>
      </p:sp>
      <p:sp>
        <p:nvSpPr>
          <p:cNvPr id="12" name="図プレースホルダー 11"/>
          <p:cNvSpPr>
            <a:spLocks noGrp="1"/>
          </p:cNvSpPr>
          <p:nvPr>
            <p:ph type="pic" sz="quarter" idx="33"/>
          </p:nvPr>
        </p:nvSpPr>
        <p:spPr/>
      </p:sp>
      <p:sp>
        <p:nvSpPr>
          <p:cNvPr id="13" name="図プレースホルダー 12"/>
          <p:cNvSpPr>
            <a:spLocks noGrp="1"/>
          </p:cNvSpPr>
          <p:nvPr>
            <p:ph type="pic" sz="quarter" idx="34"/>
          </p:nvPr>
        </p:nvSpPr>
        <p:spPr/>
      </p:sp>
      <p:sp>
        <p:nvSpPr>
          <p:cNvPr id="17" name="図プレースホルダー 16"/>
          <p:cNvSpPr>
            <a:spLocks noGrp="1"/>
          </p:cNvSpPr>
          <p:nvPr>
            <p:ph type="pic" sz="quarter" idx="30"/>
          </p:nvPr>
        </p:nvSpPr>
        <p:spPr/>
      </p:sp>
      <p:sp>
        <p:nvSpPr>
          <p:cNvPr id="19" name="図プレースホルダー 18"/>
          <p:cNvSpPr>
            <a:spLocks noGrp="1"/>
          </p:cNvSpPr>
          <p:nvPr>
            <p:ph type="pic" sz="quarter" idx="29"/>
          </p:nvPr>
        </p:nvSpPr>
        <p:spPr/>
      </p:sp>
    </p:spTree>
    <p:extLst>
      <p:ext uri="{BB962C8B-B14F-4D97-AF65-F5344CB8AC3E}">
        <p14:creationId xmlns:p14="http://schemas.microsoft.com/office/powerpoint/2010/main" val="2982476254"/>
      </p:ext>
    </p:extLst>
  </p:cSld>
  <p:clrMapOvr>
    <a:masterClrMapping/>
  </p:clrMapOvr>
  <mc:AlternateContent xmlns:mc="http://schemas.openxmlformats.org/markup-compatibility/2006">
    <mc:Choice xmlns:p14="http://schemas.microsoft.com/office/powerpoint/2010/main" Requires="p14">
      <p:transition p14:dur="0" advTm="4218"/>
    </mc:Choice>
    <mc:Fallback>
      <p:transition advTm="421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22" name="タイトル 21"/>
          <p:cNvSpPr>
            <a:spLocks noGrp="1"/>
          </p:cNvSpPr>
          <p:nvPr>
            <p:ph type="title"/>
          </p:nvPr>
        </p:nvSpPr>
        <p:spPr/>
        <p:txBody>
          <a:bodyPr/>
          <a:lstStyle/>
          <a:p>
            <a:r>
              <a:rPr kumimoji="1" lang="en-US" altLang="ja-JP" dirty="0"/>
              <a:t>App Development</a:t>
            </a:r>
            <a:endParaRPr kumimoji="1" lang="ja-JP" altLang="en-US" dirty="0"/>
          </a:p>
        </p:txBody>
      </p:sp>
      <p:sp>
        <p:nvSpPr>
          <p:cNvPr id="45" name="フッター プレースホルダー 44"/>
          <p:cNvSpPr>
            <a:spLocks noGrp="1"/>
          </p:cNvSpPr>
          <p:nvPr>
            <p:ph type="ftr" sz="quarter" idx="10"/>
          </p:nvPr>
        </p:nvSpPr>
        <p:spPr/>
        <p:txBody>
          <a:bodyPr/>
          <a:lstStyle/>
          <a:p>
            <a:r>
              <a:rPr lang="en-US"/>
              <a:t>The Power of PowerPoint | thepopp.com</a:t>
            </a:r>
            <a:endParaRPr lang="en-US" dirty="0"/>
          </a:p>
        </p:txBody>
      </p:sp>
      <p:sp>
        <p:nvSpPr>
          <p:cNvPr id="46" name="スライド番号プレースホルダー 45"/>
          <p:cNvSpPr>
            <a:spLocks noGrp="1"/>
          </p:cNvSpPr>
          <p:nvPr>
            <p:ph type="sldNum" sz="quarter" idx="11"/>
          </p:nvPr>
        </p:nvSpPr>
        <p:spPr/>
        <p:txBody>
          <a:bodyPr/>
          <a:lstStyle/>
          <a:p>
            <a:fld id="{03EB59E2-90B9-4CD3-AC74-D672227E13C3}" type="slidenum">
              <a:rPr lang="en-US" smtClean="0"/>
              <a:pPr/>
              <a:t>43</a:t>
            </a:fld>
            <a:endParaRPr lang="en-US" dirty="0"/>
          </a:p>
        </p:txBody>
      </p:sp>
      <p:sp>
        <p:nvSpPr>
          <p:cNvPr id="37" name="テキスト プレースホルダー 36"/>
          <p:cNvSpPr>
            <a:spLocks noGrp="1"/>
          </p:cNvSpPr>
          <p:nvPr>
            <p:ph type="body" sz="quarter" idx="12"/>
          </p:nvPr>
        </p:nvSpPr>
        <p:spPr/>
        <p:txBody>
          <a:bodyPr/>
          <a:lstStyle/>
          <a:p>
            <a:r>
              <a:rPr kumimoji="1" lang="en-US" altLang="ja-JP" dirty="0"/>
              <a:t>Est no </a:t>
            </a:r>
            <a:r>
              <a:rPr kumimoji="1" lang="en-US" altLang="ja-JP" dirty="0" err="1"/>
              <a:t>quodsi</a:t>
            </a:r>
            <a:r>
              <a:rPr kumimoji="1" lang="en-US" altLang="ja-JP" dirty="0"/>
              <a:t> </a:t>
            </a:r>
            <a:r>
              <a:rPr kumimoji="1" lang="en-US" altLang="ja-JP" dirty="0" err="1"/>
              <a:t>persius</a:t>
            </a:r>
            <a:r>
              <a:rPr kumimoji="1" lang="en-US" altLang="ja-JP" dirty="0"/>
              <a:t> </a:t>
            </a:r>
            <a:r>
              <a:rPr kumimoji="1" lang="en-US" altLang="ja-JP" dirty="0" err="1"/>
              <a:t>consequuntur</a:t>
            </a:r>
            <a:r>
              <a:rPr kumimoji="1" lang="en-US" altLang="ja-JP" dirty="0"/>
              <a:t>, in </a:t>
            </a:r>
            <a:r>
              <a:rPr kumimoji="1" lang="en-US" altLang="ja-JP" dirty="0" err="1"/>
              <a:t>eum</a:t>
            </a:r>
            <a:r>
              <a:rPr kumimoji="1" lang="en-US" altLang="ja-JP" dirty="0"/>
              <a:t> </a:t>
            </a:r>
            <a:r>
              <a:rPr kumimoji="1" lang="en-US" altLang="ja-JP" dirty="0" err="1"/>
              <a:t>nonumes</a:t>
            </a:r>
            <a:r>
              <a:rPr kumimoji="1" lang="en-US" altLang="ja-JP" dirty="0"/>
              <a:t> </a:t>
            </a:r>
            <a:r>
              <a:rPr kumimoji="1" lang="en-US" altLang="ja-JP" dirty="0" err="1"/>
              <a:t>consequuntur</a:t>
            </a:r>
            <a:r>
              <a:rPr kumimoji="1" lang="en-US" altLang="ja-JP" dirty="0"/>
              <a:t>, </a:t>
            </a:r>
            <a:r>
              <a:rPr kumimoji="1" lang="en-US" altLang="ja-JP" dirty="0" err="1"/>
              <a:t>ius</a:t>
            </a:r>
            <a:r>
              <a:rPr kumimoji="1" lang="en-US" altLang="ja-JP" dirty="0"/>
              <a:t> </a:t>
            </a:r>
            <a:r>
              <a:rPr kumimoji="1" lang="en-US" altLang="ja-JP" dirty="0" err="1"/>
              <a:t>singulis</a:t>
            </a:r>
            <a:r>
              <a:rPr kumimoji="1" lang="en-US" altLang="ja-JP" dirty="0"/>
              <a:t> </a:t>
            </a:r>
            <a:r>
              <a:rPr kumimoji="1" lang="en-US" altLang="ja-JP" dirty="0" err="1"/>
              <a:t>qualisque</a:t>
            </a:r>
            <a:r>
              <a:rPr kumimoji="1" lang="en-US" altLang="ja-JP" dirty="0"/>
              <a:t> </a:t>
            </a:r>
            <a:r>
              <a:rPr kumimoji="1" lang="en-US" altLang="ja-JP" dirty="0" err="1"/>
              <a:t>efficiantur</a:t>
            </a:r>
            <a:r>
              <a:rPr kumimoji="1" lang="en-US" altLang="ja-JP" dirty="0"/>
              <a:t> et. Vim </a:t>
            </a:r>
            <a:r>
              <a:rPr kumimoji="1" lang="en-US" altLang="ja-JP" dirty="0" err="1"/>
              <a:t>facilis</a:t>
            </a:r>
            <a:r>
              <a:rPr kumimoji="1" lang="en-US" altLang="ja-JP" dirty="0"/>
              <a:t> </a:t>
            </a:r>
            <a:r>
              <a:rPr kumimoji="1" lang="en-US" altLang="ja-JP" dirty="0" err="1"/>
              <a:t>eleifend</a:t>
            </a:r>
            <a:r>
              <a:rPr kumimoji="1" lang="en-US" altLang="ja-JP" dirty="0"/>
              <a:t> id, </a:t>
            </a:r>
            <a:r>
              <a:rPr kumimoji="1" lang="en-US" altLang="ja-JP" dirty="0" err="1"/>
              <a:t>mentitum</a:t>
            </a:r>
            <a:r>
              <a:rPr kumimoji="1" lang="en-US" altLang="ja-JP" dirty="0"/>
              <a:t> </a:t>
            </a:r>
            <a:r>
              <a:rPr kumimoji="1" lang="en-US" altLang="ja-JP" dirty="0" err="1"/>
              <a:t>legendos</a:t>
            </a:r>
            <a:r>
              <a:rPr kumimoji="1" lang="en-US" altLang="ja-JP" dirty="0"/>
              <a:t> </a:t>
            </a:r>
            <a:r>
              <a:rPr kumimoji="1" lang="en-US" altLang="ja-JP" dirty="0" err="1"/>
              <a:t>mei</a:t>
            </a:r>
            <a:r>
              <a:rPr kumimoji="1" lang="en-US" altLang="ja-JP" dirty="0"/>
              <a:t> et. </a:t>
            </a:r>
            <a:r>
              <a:rPr kumimoji="1" lang="en-US" altLang="ja-JP" dirty="0" err="1"/>
              <a:t>Atqui</a:t>
            </a:r>
            <a:r>
              <a:rPr kumimoji="1" lang="en-US" altLang="ja-JP" dirty="0"/>
              <a:t> </a:t>
            </a:r>
            <a:r>
              <a:rPr kumimoji="1" lang="en-US" altLang="ja-JP" dirty="0" err="1"/>
              <a:t>democritum</a:t>
            </a:r>
            <a:r>
              <a:rPr kumimoji="1" lang="en-US" altLang="ja-JP" dirty="0"/>
              <a:t> an per, </a:t>
            </a:r>
            <a:r>
              <a:rPr kumimoji="1" lang="en-US" altLang="ja-JP" dirty="0" err="1"/>
              <a:t>quem</a:t>
            </a:r>
            <a:r>
              <a:rPr kumimoji="1" lang="en-US" altLang="ja-JP" dirty="0"/>
              <a:t> </a:t>
            </a:r>
            <a:r>
              <a:rPr kumimoji="1" lang="en-US" altLang="ja-JP" dirty="0" err="1"/>
              <a:t>feugiat</a:t>
            </a:r>
            <a:r>
              <a:rPr kumimoji="1" lang="en-US" altLang="ja-JP" dirty="0"/>
              <a:t> cum id. </a:t>
            </a:r>
            <a:r>
              <a:rPr kumimoji="1" lang="en-US" altLang="ja-JP" dirty="0" err="1"/>
              <a:t>Eam</a:t>
            </a:r>
            <a:r>
              <a:rPr kumimoji="1" lang="en-US" altLang="ja-JP" dirty="0"/>
              <a:t> </a:t>
            </a:r>
            <a:r>
              <a:rPr kumimoji="1" lang="en-US" altLang="ja-JP" dirty="0" err="1"/>
              <a:t>tation</a:t>
            </a:r>
            <a:r>
              <a:rPr kumimoji="1" lang="en-US" altLang="ja-JP" dirty="0"/>
              <a:t> </a:t>
            </a:r>
            <a:r>
              <a:rPr kumimoji="1" lang="en-US" altLang="ja-JP" dirty="0" err="1"/>
              <a:t>nonumes</a:t>
            </a:r>
            <a:r>
              <a:rPr kumimoji="1" lang="en-US" altLang="ja-JP" dirty="0"/>
              <a:t> cu, </a:t>
            </a:r>
            <a:r>
              <a:rPr kumimoji="1" lang="en-US" altLang="ja-JP" dirty="0" err="1"/>
              <a:t>fuisset</a:t>
            </a:r>
            <a:r>
              <a:rPr kumimoji="1" lang="en-US" altLang="ja-JP" dirty="0"/>
              <a:t> </a:t>
            </a:r>
            <a:r>
              <a:rPr kumimoji="1" lang="en-US" altLang="ja-JP" dirty="0" err="1"/>
              <a:t>accumsan</a:t>
            </a:r>
            <a:r>
              <a:rPr kumimoji="1" lang="en-US" altLang="ja-JP" dirty="0"/>
              <a:t> </a:t>
            </a:r>
            <a:r>
              <a:rPr kumimoji="1" lang="en-US" altLang="ja-JP" dirty="0" err="1"/>
              <a:t>conclusionemque</a:t>
            </a:r>
            <a:r>
              <a:rPr kumimoji="1" lang="en-US" altLang="ja-JP" dirty="0"/>
              <a:t> his ex. At </a:t>
            </a:r>
            <a:r>
              <a:rPr kumimoji="1" lang="en-US" altLang="ja-JP" dirty="0" err="1"/>
              <a:t>quem</a:t>
            </a:r>
            <a:r>
              <a:rPr kumimoji="1" lang="en-US" altLang="ja-JP" dirty="0"/>
              <a:t> </a:t>
            </a:r>
            <a:r>
              <a:rPr kumimoji="1" lang="en-US" altLang="ja-JP" dirty="0" err="1"/>
              <a:t>facilisis</a:t>
            </a:r>
            <a:r>
              <a:rPr kumimoji="1" lang="en-US" altLang="ja-JP" dirty="0"/>
              <a:t> </a:t>
            </a:r>
            <a:r>
              <a:rPr kumimoji="1" lang="en-US" altLang="ja-JP" dirty="0" err="1"/>
              <a:t>mel</a:t>
            </a:r>
            <a:r>
              <a:rPr kumimoji="1" lang="en-US" altLang="ja-JP" dirty="0"/>
              <a:t>.</a:t>
            </a:r>
            <a:endParaRPr kumimoji="1" lang="ja-JP" altLang="en-US" dirty="0"/>
          </a:p>
        </p:txBody>
      </p:sp>
      <p:sp>
        <p:nvSpPr>
          <p:cNvPr id="40" name="テキスト プレースホルダー 39"/>
          <p:cNvSpPr>
            <a:spLocks noGrp="1"/>
          </p:cNvSpPr>
          <p:nvPr>
            <p:ph type="body" sz="quarter" idx="26"/>
          </p:nvPr>
        </p:nvSpPr>
        <p:spPr/>
        <p:txBody>
          <a:bodyPr/>
          <a:lstStyle/>
          <a:p>
            <a:r>
              <a:rPr kumimoji="1" lang="en-US" altLang="ja-JP" dirty="0"/>
              <a:t> </a:t>
            </a:r>
            <a:endParaRPr kumimoji="1" lang="ja-JP" altLang="en-US" dirty="0"/>
          </a:p>
        </p:txBody>
      </p:sp>
      <p:sp>
        <p:nvSpPr>
          <p:cNvPr id="39" name="テキスト プレースホルダー 38"/>
          <p:cNvSpPr>
            <a:spLocks noGrp="1"/>
          </p:cNvSpPr>
          <p:nvPr>
            <p:ph type="body" sz="quarter" idx="24"/>
          </p:nvPr>
        </p:nvSpPr>
        <p:spPr/>
        <p:txBody>
          <a:bodyPr/>
          <a:lstStyle/>
          <a:p>
            <a:r>
              <a:rPr kumimoji="1" lang="en-US" altLang="ja-JP" dirty="0"/>
              <a:t> </a:t>
            </a:r>
            <a:endParaRPr kumimoji="1" lang="ja-JP" altLang="en-US" dirty="0"/>
          </a:p>
        </p:txBody>
      </p:sp>
      <p:sp>
        <p:nvSpPr>
          <p:cNvPr id="38" name="テキスト プレースホルダー 37"/>
          <p:cNvSpPr>
            <a:spLocks noGrp="1"/>
          </p:cNvSpPr>
          <p:nvPr>
            <p:ph type="body" sz="quarter" idx="17"/>
          </p:nvPr>
        </p:nvSpPr>
        <p:spPr/>
        <p:txBody>
          <a:bodyPr/>
          <a:lstStyle/>
          <a:p>
            <a:r>
              <a:rPr kumimoji="1" lang="en-US" altLang="ja-JP" dirty="0"/>
              <a:t>Awesome application</a:t>
            </a:r>
            <a:endParaRPr kumimoji="1" lang="ja-JP" alt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1857639404"/>
      </p:ext>
    </p:extLst>
  </p:cSld>
  <p:clrMapOvr>
    <a:masterClrMapping/>
  </p:clrMapOvr>
  <mc:AlternateContent xmlns:mc="http://schemas.openxmlformats.org/markup-compatibility/2006">
    <mc:Choice xmlns:p14="http://schemas.microsoft.com/office/powerpoint/2010/main" Requires="p14">
      <p:transition p14:dur="0" advTm="4685"/>
    </mc:Choice>
    <mc:Fallback>
      <p:transition advTm="468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44</a:t>
            </a:fld>
            <a:endParaRPr lang="en-US" dirty="0"/>
          </a:p>
        </p:txBody>
      </p:sp>
      <p:sp>
        <p:nvSpPr>
          <p:cNvPr id="15" name="テキスト プレースホルダー 14"/>
          <p:cNvSpPr>
            <a:spLocks noGrp="1"/>
          </p:cNvSpPr>
          <p:nvPr>
            <p:ph type="body" sz="quarter" idx="13"/>
          </p:nvPr>
        </p:nvSpPr>
        <p:spPr/>
        <p:txBody>
          <a:bodyPr/>
          <a:lstStyle/>
          <a:p>
            <a:r>
              <a:rPr kumimoji="1" lang="en-US" altLang="ja-JP" dirty="0"/>
              <a:t>Our new application</a:t>
            </a:r>
          </a:p>
          <a:p>
            <a:r>
              <a:rPr kumimoji="1" lang="en-US" altLang="ja-JP" dirty="0"/>
              <a:t>is coming soon.</a:t>
            </a:r>
          </a:p>
          <a:p>
            <a:r>
              <a:rPr kumimoji="1" lang="en-US" altLang="ja-JP" dirty="0"/>
              <a:t>It’s awesome.</a:t>
            </a:r>
            <a:endParaRPr kumimoji="1" lang="ja-JP" altLang="en-US" dirty="0"/>
          </a:p>
        </p:txBody>
      </p:sp>
      <p:sp>
        <p:nvSpPr>
          <p:cNvPr id="16" name="テキスト プレースホルダー 15"/>
          <p:cNvSpPr>
            <a:spLocks noGrp="1"/>
          </p:cNvSpPr>
          <p:nvPr>
            <p:ph type="body" sz="quarter" idx="14"/>
          </p:nvPr>
        </p:nvSpPr>
        <p:spPr/>
        <p:txBody>
          <a:bodyPr>
            <a:normAutofit/>
          </a:bodyPr>
          <a:lstStyle/>
          <a:p>
            <a:r>
              <a:rPr kumimoji="1" lang="en-US" altLang="ja-JP" dirty="0" err="1"/>
              <a:t>Ea</a:t>
            </a:r>
            <a:r>
              <a:rPr kumimoji="1" lang="en-US" altLang="ja-JP" dirty="0"/>
              <a:t> </a:t>
            </a:r>
            <a:r>
              <a:rPr kumimoji="1" lang="en-US" altLang="ja-JP" dirty="0" err="1"/>
              <a:t>harum</a:t>
            </a:r>
            <a:r>
              <a:rPr kumimoji="1" lang="en-US" altLang="ja-JP" dirty="0"/>
              <a:t> impetus </a:t>
            </a:r>
            <a:r>
              <a:rPr kumimoji="1" lang="en-US" altLang="ja-JP" dirty="0" err="1"/>
              <a:t>ius</a:t>
            </a:r>
            <a:r>
              <a:rPr kumimoji="1" lang="en-US" altLang="ja-JP" dirty="0"/>
              <a:t>, an vis </a:t>
            </a:r>
            <a:r>
              <a:rPr kumimoji="1" lang="en-US" altLang="ja-JP" dirty="0" err="1"/>
              <a:t>sint</a:t>
            </a:r>
            <a:r>
              <a:rPr kumimoji="1" lang="en-US" altLang="ja-JP" dirty="0"/>
              <a:t> brute </a:t>
            </a:r>
            <a:r>
              <a:rPr kumimoji="1" lang="en-US" altLang="ja-JP" dirty="0" err="1"/>
              <a:t>voluptaria</a:t>
            </a:r>
            <a:r>
              <a:rPr kumimoji="1" lang="en-US" altLang="ja-JP" dirty="0"/>
              <a:t>.</a:t>
            </a:r>
          </a:p>
          <a:p>
            <a:r>
              <a:rPr kumimoji="1" lang="en-US" altLang="ja-JP" dirty="0"/>
              <a:t>Cum ne </a:t>
            </a:r>
            <a:r>
              <a:rPr kumimoji="1" lang="en-US" altLang="ja-JP" dirty="0" err="1"/>
              <a:t>nostro</a:t>
            </a:r>
            <a:r>
              <a:rPr kumimoji="1" lang="en-US" altLang="ja-JP" dirty="0"/>
              <a:t> perfecto </a:t>
            </a:r>
            <a:r>
              <a:rPr kumimoji="1" lang="en-US" altLang="ja-JP" dirty="0" err="1"/>
              <a:t>quaerendum</a:t>
            </a:r>
            <a:r>
              <a:rPr kumimoji="1" lang="en-US" altLang="ja-JP" dirty="0"/>
              <a:t>, modus </a:t>
            </a:r>
            <a:r>
              <a:rPr kumimoji="1" lang="en-US" altLang="ja-JP" dirty="0" err="1"/>
              <a:t>detraxit</a:t>
            </a:r>
            <a:r>
              <a:rPr kumimoji="1" lang="en-US" altLang="ja-JP" dirty="0"/>
              <a:t> </a:t>
            </a:r>
            <a:r>
              <a:rPr kumimoji="1" lang="en-US" altLang="ja-JP" dirty="0" err="1"/>
              <a:t>salutatus</a:t>
            </a:r>
            <a:r>
              <a:rPr kumimoji="1" lang="en-US" altLang="ja-JP" dirty="0"/>
              <a:t> vim </a:t>
            </a:r>
            <a:r>
              <a:rPr kumimoji="1" lang="en-US" altLang="ja-JP" dirty="0" err="1"/>
              <a:t>ei</a:t>
            </a:r>
            <a:r>
              <a:rPr kumimoji="1" lang="en-US" altLang="ja-JP" dirty="0"/>
              <a:t>, </a:t>
            </a:r>
            <a:r>
              <a:rPr kumimoji="1" lang="en-US" altLang="ja-JP" dirty="0" err="1"/>
              <a:t>eam</a:t>
            </a:r>
            <a:r>
              <a:rPr kumimoji="1" lang="en-US" altLang="ja-JP" dirty="0"/>
              <a:t> ad </a:t>
            </a:r>
            <a:r>
              <a:rPr kumimoji="1" lang="en-US" altLang="ja-JP" dirty="0" err="1"/>
              <a:t>facilis</a:t>
            </a:r>
            <a:r>
              <a:rPr kumimoji="1" lang="en-US" altLang="ja-JP" dirty="0"/>
              <a:t> </a:t>
            </a:r>
            <a:r>
              <a:rPr kumimoji="1" lang="en-US" altLang="ja-JP" dirty="0" err="1"/>
              <a:t>luptatum</a:t>
            </a:r>
            <a:r>
              <a:rPr kumimoji="1" lang="en-US" altLang="ja-JP" dirty="0"/>
              <a:t> </a:t>
            </a:r>
            <a:r>
              <a:rPr kumimoji="1" lang="en-US" altLang="ja-JP" dirty="0" err="1"/>
              <a:t>iudicabit</a:t>
            </a:r>
            <a:r>
              <a:rPr kumimoji="1" lang="en-US" altLang="ja-JP" dirty="0"/>
              <a:t>. </a:t>
            </a:r>
            <a:r>
              <a:rPr kumimoji="1" lang="en-US" altLang="ja-JP" dirty="0" err="1"/>
              <a:t>Etiam</a:t>
            </a:r>
            <a:r>
              <a:rPr kumimoji="1" lang="en-US" altLang="ja-JP" dirty="0"/>
              <a:t> </a:t>
            </a:r>
            <a:r>
              <a:rPr kumimoji="1" lang="en-US" altLang="ja-JP" dirty="0" err="1"/>
              <a:t>prompta</a:t>
            </a:r>
            <a:r>
              <a:rPr kumimoji="1" lang="en-US" altLang="ja-JP" dirty="0"/>
              <a:t> </a:t>
            </a:r>
            <a:r>
              <a:rPr kumimoji="1" lang="en-US" altLang="ja-JP" dirty="0" err="1"/>
              <a:t>vituperatoribus</a:t>
            </a:r>
            <a:r>
              <a:rPr kumimoji="1" lang="en-US" altLang="ja-JP" dirty="0"/>
              <a:t> </a:t>
            </a:r>
            <a:r>
              <a:rPr kumimoji="1" lang="en-US" altLang="ja-JP" dirty="0" err="1"/>
              <a:t>mel</a:t>
            </a:r>
            <a:r>
              <a:rPr kumimoji="1" lang="en-US" altLang="ja-JP" dirty="0"/>
              <a:t> ex, </a:t>
            </a:r>
            <a:r>
              <a:rPr kumimoji="1" lang="en-US" altLang="ja-JP" dirty="0" err="1"/>
              <a:t>eum</a:t>
            </a:r>
            <a:r>
              <a:rPr kumimoji="1" lang="en-US" altLang="ja-JP" dirty="0"/>
              <a:t> in </a:t>
            </a:r>
            <a:r>
              <a:rPr kumimoji="1" lang="en-US" altLang="ja-JP" dirty="0" err="1"/>
              <a:t>sanctus</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an </a:t>
            </a:r>
            <a:r>
              <a:rPr kumimoji="1" lang="en-US" altLang="ja-JP" dirty="0" err="1"/>
              <a:t>probo</a:t>
            </a:r>
            <a:r>
              <a:rPr kumimoji="1" lang="en-US" altLang="ja-JP" dirty="0"/>
              <a:t> </a:t>
            </a:r>
            <a:r>
              <a:rPr kumimoji="1" lang="en-US" altLang="ja-JP" dirty="0" err="1"/>
              <a:t>suscipit</a:t>
            </a:r>
            <a:r>
              <a:rPr kumimoji="1" lang="en-US" altLang="ja-JP" dirty="0"/>
              <a:t> </a:t>
            </a:r>
            <a:r>
              <a:rPr kumimoji="1" lang="en-US" altLang="ja-JP" dirty="0" err="1"/>
              <a:t>antiopam</a:t>
            </a:r>
            <a:r>
              <a:rPr kumimoji="1" lang="en-US" altLang="ja-JP" dirty="0"/>
              <a:t>.</a:t>
            </a:r>
          </a:p>
          <a:p>
            <a:r>
              <a:rPr kumimoji="1" lang="en-US" altLang="ja-JP" dirty="0"/>
              <a:t>Ne </a:t>
            </a:r>
            <a:r>
              <a:rPr kumimoji="1" lang="en-US" altLang="ja-JP" dirty="0" err="1"/>
              <a:t>petentium</a:t>
            </a:r>
            <a:r>
              <a:rPr kumimoji="1" lang="en-US" altLang="ja-JP" dirty="0"/>
              <a:t> </a:t>
            </a:r>
            <a:r>
              <a:rPr kumimoji="1" lang="en-US" altLang="ja-JP" dirty="0" err="1"/>
              <a:t>forensibus</a:t>
            </a:r>
            <a:r>
              <a:rPr kumimoji="1" lang="en-US" altLang="ja-JP" dirty="0"/>
              <a:t> duo, </a:t>
            </a:r>
            <a:r>
              <a:rPr kumimoji="1" lang="en-US" altLang="ja-JP" dirty="0" err="1"/>
              <a:t>illud</a:t>
            </a:r>
            <a:r>
              <a:rPr kumimoji="1" lang="en-US" altLang="ja-JP" dirty="0"/>
              <a:t> </a:t>
            </a:r>
            <a:r>
              <a:rPr kumimoji="1" lang="en-US" altLang="ja-JP" dirty="0" err="1"/>
              <a:t>harum</a:t>
            </a:r>
            <a:r>
              <a:rPr kumimoji="1" lang="en-US" altLang="ja-JP" dirty="0"/>
              <a:t> </a:t>
            </a:r>
            <a:r>
              <a:rPr kumimoji="1" lang="en-US" altLang="ja-JP" dirty="0" err="1"/>
              <a:t>vel</a:t>
            </a:r>
            <a:r>
              <a:rPr kumimoji="1" lang="en-US" altLang="ja-JP" dirty="0"/>
              <a:t> et, </a:t>
            </a:r>
            <a:r>
              <a:rPr kumimoji="1" lang="en-US" altLang="ja-JP" dirty="0" err="1"/>
              <a:t>vidisse</a:t>
            </a:r>
            <a:r>
              <a:rPr kumimoji="1" lang="en-US" altLang="ja-JP" dirty="0"/>
              <a:t> </a:t>
            </a:r>
            <a:r>
              <a:rPr kumimoji="1" lang="en-US" altLang="ja-JP" dirty="0" err="1"/>
              <a:t>deterruisset</a:t>
            </a:r>
            <a:r>
              <a:rPr kumimoji="1" lang="en-US" altLang="ja-JP" dirty="0"/>
              <a:t> </a:t>
            </a:r>
            <a:r>
              <a:rPr kumimoji="1" lang="en-US" altLang="ja-JP" dirty="0" err="1"/>
              <a:t>eu</a:t>
            </a:r>
            <a:r>
              <a:rPr kumimoji="1" lang="en-US" altLang="ja-JP" dirty="0"/>
              <a:t> </a:t>
            </a:r>
            <a:r>
              <a:rPr kumimoji="1" lang="en-US" altLang="ja-JP" dirty="0" err="1"/>
              <a:t>mei</a:t>
            </a:r>
            <a:r>
              <a:rPr kumimoji="1" lang="en-US" altLang="ja-JP" dirty="0"/>
              <a:t>. </a:t>
            </a:r>
            <a:r>
              <a:rPr kumimoji="1" lang="en-US" altLang="ja-JP" dirty="0" err="1"/>
              <a:t>Eum</a:t>
            </a:r>
            <a:r>
              <a:rPr kumimoji="1" lang="en-US" altLang="ja-JP" dirty="0"/>
              <a:t> at </a:t>
            </a:r>
            <a:r>
              <a:rPr kumimoji="1" lang="en-US" altLang="ja-JP" dirty="0" err="1"/>
              <a:t>inani</a:t>
            </a:r>
            <a:r>
              <a:rPr kumimoji="1" lang="en-US" altLang="ja-JP" dirty="0"/>
              <a:t> </a:t>
            </a:r>
            <a:r>
              <a:rPr kumimoji="1" lang="en-US" altLang="ja-JP" dirty="0" err="1"/>
              <a:t>appellantur</a:t>
            </a:r>
            <a:r>
              <a:rPr kumimoji="1" lang="en-US" altLang="ja-JP" dirty="0"/>
              <a:t> </a:t>
            </a:r>
            <a:r>
              <a:rPr kumimoji="1" lang="en-US" altLang="ja-JP" dirty="0" err="1"/>
              <a:t>consectetuer</a:t>
            </a:r>
            <a:r>
              <a:rPr kumimoji="1" lang="en-US" altLang="ja-JP" dirty="0"/>
              <a:t>.</a:t>
            </a:r>
            <a:endParaRPr kumimoji="1" lang="ja-JP" altLang="en-US" dirty="0"/>
          </a:p>
        </p:txBody>
      </p:sp>
      <p:sp>
        <p:nvSpPr>
          <p:cNvPr id="2" name="図プレースホルダー 1"/>
          <p:cNvSpPr>
            <a:spLocks noGrp="1"/>
          </p:cNvSpPr>
          <p:nvPr>
            <p:ph type="pic" sz="quarter" idx="12"/>
          </p:nvPr>
        </p:nvSpPr>
        <p:spPr/>
      </p:sp>
    </p:spTree>
    <p:extLst>
      <p:ext uri="{BB962C8B-B14F-4D97-AF65-F5344CB8AC3E}">
        <p14:creationId xmlns:p14="http://schemas.microsoft.com/office/powerpoint/2010/main" val="3752404782"/>
      </p:ext>
    </p:extLst>
  </p:cSld>
  <p:clrMapOvr>
    <a:masterClrMapping/>
  </p:clrMapOvr>
  <mc:AlternateContent xmlns:mc="http://schemas.openxmlformats.org/markup-compatibility/2006">
    <mc:Choice xmlns:p14="http://schemas.microsoft.com/office/powerpoint/2010/main" Requires="p14">
      <p:transition p14:dur="0" advTm="3350"/>
    </mc:Choice>
    <mc:Fallback>
      <p:transition advTm="335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45</a:t>
            </a:fld>
            <a:endParaRPr lang="en-US" dirty="0"/>
          </a:p>
        </p:txBody>
      </p:sp>
      <p:sp>
        <p:nvSpPr>
          <p:cNvPr id="9" name="テキスト プレースホルダー 8"/>
          <p:cNvSpPr>
            <a:spLocks noGrp="1"/>
          </p:cNvSpPr>
          <p:nvPr>
            <p:ph type="body" sz="quarter" idx="14"/>
          </p:nvPr>
        </p:nvSpPr>
        <p:spPr/>
        <p:txBody>
          <a:bodyPr/>
          <a:lstStyle/>
          <a:p>
            <a:r>
              <a:rPr kumimoji="1" lang="en-US" altLang="ja-JP" dirty="0"/>
              <a:t>The most advanced mobile experience.</a:t>
            </a:r>
            <a:endParaRPr kumimoji="1" lang="ja-JP" altLang="en-US" dirty="0"/>
          </a:p>
        </p:txBody>
      </p:sp>
      <p:sp>
        <p:nvSpPr>
          <p:cNvPr id="10" name="テキスト プレースホルダー 9"/>
          <p:cNvSpPr>
            <a:spLocks noGrp="1"/>
          </p:cNvSpPr>
          <p:nvPr>
            <p:ph type="body" sz="quarter" idx="15"/>
          </p:nvPr>
        </p:nvSpPr>
        <p:spPr/>
        <p:txBody>
          <a:bodyPr/>
          <a:lstStyle/>
          <a:p>
            <a:r>
              <a:rPr kumimoji="1" lang="en-US" altLang="ja-JP" dirty="0"/>
              <a:t>Sit impetus </a:t>
            </a:r>
            <a:r>
              <a:rPr kumimoji="1" lang="en-US" altLang="ja-JP" dirty="0" err="1"/>
              <a:t>adipiscing</a:t>
            </a:r>
            <a:r>
              <a:rPr kumimoji="1" lang="en-US" altLang="ja-JP" dirty="0"/>
              <a:t> argumentum ad. </a:t>
            </a:r>
            <a:r>
              <a:rPr kumimoji="1" lang="en-US" altLang="ja-JP" dirty="0" err="1"/>
              <a:t>Ius</a:t>
            </a:r>
            <a:r>
              <a:rPr kumimoji="1" lang="en-US" altLang="ja-JP" dirty="0"/>
              <a:t> </a:t>
            </a:r>
            <a:r>
              <a:rPr kumimoji="1" lang="en-US" altLang="ja-JP" dirty="0" err="1"/>
              <a:t>cibo</a:t>
            </a:r>
            <a:r>
              <a:rPr kumimoji="1" lang="en-US" altLang="ja-JP" dirty="0"/>
              <a:t> </a:t>
            </a:r>
            <a:r>
              <a:rPr kumimoji="1" lang="en-US" altLang="ja-JP" dirty="0" err="1"/>
              <a:t>nominavi</a:t>
            </a:r>
            <a:r>
              <a:rPr kumimoji="1" lang="en-US" altLang="ja-JP" dirty="0"/>
              <a:t> </a:t>
            </a:r>
            <a:r>
              <a:rPr kumimoji="1" lang="en-US" altLang="ja-JP" dirty="0" err="1"/>
              <a:t>ei</a:t>
            </a:r>
            <a:r>
              <a:rPr kumimoji="1" lang="en-US" altLang="ja-JP" dirty="0"/>
              <a:t>. </a:t>
            </a:r>
            <a:r>
              <a:rPr kumimoji="1" lang="en-US" altLang="ja-JP" dirty="0" err="1"/>
              <a:t>Sed</a:t>
            </a:r>
            <a:r>
              <a:rPr kumimoji="1" lang="en-US" altLang="ja-JP" dirty="0"/>
              <a:t> id perfecto </a:t>
            </a:r>
            <a:r>
              <a:rPr kumimoji="1" lang="en-US" altLang="ja-JP" dirty="0" err="1"/>
              <a:t>prodesset</a:t>
            </a:r>
            <a:r>
              <a:rPr kumimoji="1" lang="en-US" altLang="ja-JP" dirty="0"/>
              <a:t> </a:t>
            </a:r>
            <a:r>
              <a:rPr kumimoji="1" lang="en-US" altLang="ja-JP" dirty="0" err="1"/>
              <a:t>scripserit</a:t>
            </a:r>
            <a:r>
              <a:rPr kumimoji="1" lang="en-US" altLang="ja-JP" dirty="0"/>
              <a:t>, et per </a:t>
            </a:r>
            <a:r>
              <a:rPr kumimoji="1" lang="en-US" altLang="ja-JP" dirty="0" err="1"/>
              <a:t>iracundia</a:t>
            </a:r>
            <a:r>
              <a:rPr kumimoji="1" lang="en-US" altLang="ja-JP" dirty="0"/>
              <a:t> </a:t>
            </a:r>
            <a:r>
              <a:rPr kumimoji="1" lang="en-US" altLang="ja-JP" dirty="0" err="1"/>
              <a:t>mediocritatem</a:t>
            </a:r>
            <a:r>
              <a:rPr kumimoji="1" lang="en-US" altLang="ja-JP" dirty="0"/>
              <a:t>.</a:t>
            </a:r>
          </a:p>
          <a:p>
            <a:r>
              <a:rPr kumimoji="1" lang="en-US" altLang="ja-JP" dirty="0"/>
              <a:t>Modus </a:t>
            </a:r>
            <a:r>
              <a:rPr kumimoji="1" lang="en-US" altLang="ja-JP" dirty="0" err="1"/>
              <a:t>velit</a:t>
            </a:r>
            <a:r>
              <a:rPr kumimoji="1" lang="en-US" altLang="ja-JP" dirty="0"/>
              <a:t> </a:t>
            </a:r>
            <a:r>
              <a:rPr kumimoji="1" lang="en-US" altLang="ja-JP" dirty="0" err="1"/>
              <a:t>aliquip</a:t>
            </a:r>
            <a:r>
              <a:rPr kumimoji="1" lang="en-US" altLang="ja-JP" dirty="0"/>
              <a:t> et </a:t>
            </a:r>
            <a:r>
              <a:rPr kumimoji="1" lang="en-US" altLang="ja-JP" dirty="0" err="1"/>
              <a:t>est</a:t>
            </a:r>
            <a:r>
              <a:rPr kumimoji="1" lang="en-US" altLang="ja-JP" dirty="0"/>
              <a:t>, error </a:t>
            </a:r>
            <a:r>
              <a:rPr kumimoji="1" lang="en-US" altLang="ja-JP" dirty="0" err="1"/>
              <a:t>definitiones</a:t>
            </a:r>
            <a:r>
              <a:rPr kumimoji="1" lang="en-US" altLang="ja-JP" dirty="0"/>
              <a:t> cu </a:t>
            </a:r>
            <a:r>
              <a:rPr kumimoji="1" lang="en-US" altLang="ja-JP" dirty="0" err="1"/>
              <a:t>eum</a:t>
            </a:r>
            <a:r>
              <a:rPr kumimoji="1" lang="en-US" altLang="ja-JP" dirty="0"/>
              <a:t>, </a:t>
            </a:r>
            <a:r>
              <a:rPr kumimoji="1" lang="en-US" altLang="ja-JP" dirty="0" err="1"/>
              <a:t>eam</a:t>
            </a:r>
            <a:r>
              <a:rPr kumimoji="1" lang="en-US" altLang="ja-JP" dirty="0"/>
              <a:t> </a:t>
            </a:r>
            <a:r>
              <a:rPr kumimoji="1" lang="en-US" altLang="ja-JP" dirty="0" err="1"/>
              <a:t>aperiam</a:t>
            </a:r>
            <a:r>
              <a:rPr kumimoji="1" lang="en-US" altLang="ja-JP" dirty="0"/>
              <a:t> </a:t>
            </a:r>
            <a:r>
              <a:rPr kumimoji="1" lang="en-US" altLang="ja-JP" dirty="0" err="1"/>
              <a:t>ceteros</a:t>
            </a:r>
            <a:r>
              <a:rPr kumimoji="1" lang="en-US" altLang="ja-JP" dirty="0"/>
              <a:t> </a:t>
            </a:r>
            <a:r>
              <a:rPr kumimoji="1" lang="en-US" altLang="ja-JP" dirty="0" err="1"/>
              <a:t>adolescens</a:t>
            </a:r>
            <a:r>
              <a:rPr kumimoji="1" lang="en-US" altLang="ja-JP" dirty="0"/>
              <a:t> </a:t>
            </a:r>
            <a:r>
              <a:rPr kumimoji="1" lang="en-US" altLang="ja-JP" dirty="0" err="1"/>
              <a:t>ei</a:t>
            </a:r>
            <a:r>
              <a:rPr kumimoji="1" lang="en-US" altLang="ja-JP" dirty="0"/>
              <a:t>.</a:t>
            </a:r>
            <a:endParaRPr kumimoji="1" lang="ja-JP" altLang="en-US" dirty="0"/>
          </a:p>
        </p:txBody>
      </p:sp>
      <p:sp>
        <p:nvSpPr>
          <p:cNvPr id="4" name="図プレースホルダー 3"/>
          <p:cNvSpPr>
            <a:spLocks noGrp="1"/>
          </p:cNvSpPr>
          <p:nvPr>
            <p:ph type="pic" sz="quarter" idx="13"/>
          </p:nvPr>
        </p:nvSpPr>
        <p:spPr/>
      </p:sp>
      <p:sp>
        <p:nvSpPr>
          <p:cNvPr id="5" name="図プレースホルダー 4"/>
          <p:cNvSpPr>
            <a:spLocks noGrp="1"/>
          </p:cNvSpPr>
          <p:nvPr>
            <p:ph type="pic" sz="quarter" idx="12"/>
          </p:nvPr>
        </p:nvSpPr>
        <p:spPr/>
      </p:sp>
    </p:spTree>
    <p:extLst>
      <p:ext uri="{BB962C8B-B14F-4D97-AF65-F5344CB8AC3E}">
        <p14:creationId xmlns:p14="http://schemas.microsoft.com/office/powerpoint/2010/main" val="433460845"/>
      </p:ext>
    </p:extLst>
  </p:cSld>
  <p:clrMapOvr>
    <a:masterClrMapping/>
  </p:clrMapOvr>
  <mc:AlternateContent xmlns:mc="http://schemas.openxmlformats.org/markup-compatibility/2006">
    <mc:Choice xmlns:p14="http://schemas.microsoft.com/office/powerpoint/2010/main" Requires="p14">
      <p:transition p14:dur="0" advTm="3861"/>
    </mc:Choice>
    <mc:Fallback>
      <p:transition advTm="38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Development Style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46</a:t>
            </a:fld>
            <a:endParaRPr lang="en-US" dirty="0"/>
          </a:p>
        </p:txBody>
      </p:sp>
      <p:sp>
        <p:nvSpPr>
          <p:cNvPr id="5" name="テキスト プレースホルダー 4"/>
          <p:cNvSpPr>
            <a:spLocks noGrp="1"/>
          </p:cNvSpPr>
          <p:nvPr>
            <p:ph type="body" sz="quarter" idx="12"/>
          </p:nvPr>
        </p:nvSpPr>
        <p:spPr/>
        <p:txBody>
          <a:bodyPr>
            <a:normAutofit/>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r>
              <a:rPr kumimoji="1" lang="en-US" altLang="ja-JP" dirty="0" err="1"/>
              <a:t>Fabellas</a:t>
            </a:r>
            <a:r>
              <a:rPr kumimoji="1" lang="en-US" altLang="ja-JP" dirty="0"/>
              <a:t> </a:t>
            </a:r>
            <a:r>
              <a:rPr kumimoji="1" lang="en-US" altLang="ja-JP" dirty="0" err="1"/>
              <a:t>invidunt</a:t>
            </a:r>
            <a:r>
              <a:rPr kumimoji="1" lang="en-US" altLang="ja-JP" dirty="0"/>
              <a:t> </a:t>
            </a:r>
            <a:r>
              <a:rPr kumimoji="1" lang="en-US" altLang="ja-JP" dirty="0" err="1"/>
              <a:t>voluptatibus</a:t>
            </a:r>
            <a:r>
              <a:rPr kumimoji="1" lang="en-US" altLang="ja-JP" dirty="0"/>
              <a:t> sea </a:t>
            </a:r>
            <a:r>
              <a:rPr kumimoji="1" lang="en-US" altLang="ja-JP" dirty="0" err="1"/>
              <a:t>eu</a:t>
            </a:r>
            <a:r>
              <a:rPr kumimoji="1" lang="en-US" altLang="ja-JP" dirty="0"/>
              <a:t>. </a:t>
            </a:r>
            <a:endParaRPr kumimoji="1" lang="ja-JP" altLang="en-US" dirty="0"/>
          </a:p>
        </p:txBody>
      </p:sp>
      <p:sp>
        <p:nvSpPr>
          <p:cNvPr id="6" name="テキスト プレースホルダー 5"/>
          <p:cNvSpPr>
            <a:spLocks noGrp="1"/>
          </p:cNvSpPr>
          <p:nvPr>
            <p:ph type="body" sz="quarter" idx="13"/>
          </p:nvPr>
        </p:nvSpPr>
        <p:spPr/>
        <p:txBody>
          <a:bodyPr/>
          <a:lstStyle/>
          <a:p>
            <a:r>
              <a:rPr kumimoji="1" lang="en-US" altLang="ja-JP" dirty="0"/>
              <a:t>Sophisticated interface design</a:t>
            </a:r>
            <a:endParaRPr kumimoji="1" lang="ja-JP" altLang="en-US" dirty="0"/>
          </a:p>
        </p:txBody>
      </p:sp>
      <p:sp>
        <p:nvSpPr>
          <p:cNvPr id="7" name="テキスト プレースホルダー 6"/>
          <p:cNvSpPr>
            <a:spLocks noGrp="1"/>
          </p:cNvSpPr>
          <p:nvPr>
            <p:ph type="body" sz="quarter" idx="14"/>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 </a:t>
            </a:r>
            <a:r>
              <a:rPr kumimoji="1" lang="en-US" altLang="ja-JP" dirty="0" err="1"/>
              <a:t>Eum</a:t>
            </a:r>
            <a:r>
              <a:rPr kumimoji="1" lang="en-US" altLang="ja-JP" dirty="0"/>
              <a:t> </a:t>
            </a:r>
            <a:r>
              <a:rPr kumimoji="1" lang="en-US" altLang="ja-JP" dirty="0" err="1"/>
              <a:t>paulo</a:t>
            </a:r>
            <a:r>
              <a:rPr kumimoji="1" lang="en-US" altLang="ja-JP" dirty="0"/>
              <a:t> </a:t>
            </a:r>
            <a:r>
              <a:rPr kumimoji="1" lang="en-US" altLang="ja-JP" dirty="0" err="1"/>
              <a:t>dissentiet</a:t>
            </a:r>
            <a:r>
              <a:rPr kumimoji="1" lang="en-US" altLang="ja-JP" dirty="0"/>
              <a:t> </a:t>
            </a:r>
            <a:r>
              <a:rPr kumimoji="1" lang="en-US" altLang="ja-JP" dirty="0" err="1"/>
              <a:t>te</a:t>
            </a:r>
            <a:r>
              <a:rPr kumimoji="1" lang="en-US" altLang="ja-JP" dirty="0"/>
              <a:t>, id vis </a:t>
            </a:r>
            <a:r>
              <a:rPr kumimoji="1" lang="en-US" altLang="ja-JP" dirty="0" err="1"/>
              <a:t>expetendis</a:t>
            </a:r>
            <a:r>
              <a:rPr kumimoji="1" lang="en-US" altLang="ja-JP" dirty="0"/>
              <a:t> </a:t>
            </a:r>
            <a:r>
              <a:rPr kumimoji="1" lang="en-US" altLang="ja-JP" dirty="0" err="1"/>
              <a:t>intellegebat</a:t>
            </a:r>
            <a:r>
              <a:rPr kumimoji="1" lang="en-US" altLang="ja-JP" dirty="0"/>
              <a:t>.</a:t>
            </a:r>
            <a:endParaRPr kumimoji="1" lang="ja-JP" altLang="en-US" dirty="0"/>
          </a:p>
        </p:txBody>
      </p:sp>
      <p:sp>
        <p:nvSpPr>
          <p:cNvPr id="8" name="テキスト プレースホルダー 7"/>
          <p:cNvSpPr>
            <a:spLocks noGrp="1"/>
          </p:cNvSpPr>
          <p:nvPr>
            <p:ph type="body" sz="quarter" idx="15"/>
          </p:nvPr>
        </p:nvSpPr>
        <p:spPr/>
        <p:txBody>
          <a:bodyPr/>
          <a:lstStyle/>
          <a:p>
            <a:r>
              <a:rPr kumimoji="1" lang="en-US" altLang="ja-JP" dirty="0"/>
              <a:t>Smart search engine</a:t>
            </a:r>
            <a:endParaRPr kumimoji="1" lang="ja-JP" altLang="en-US" dirty="0"/>
          </a:p>
        </p:txBody>
      </p:sp>
    </p:spTree>
    <p:extLst>
      <p:ext uri="{BB962C8B-B14F-4D97-AF65-F5344CB8AC3E}">
        <p14:creationId xmlns:p14="http://schemas.microsoft.com/office/powerpoint/2010/main" val="1095706417"/>
      </p:ext>
    </p:extLst>
  </p:cSld>
  <p:clrMapOvr>
    <a:masterClrMapping/>
  </p:clrMapOvr>
  <mc:AlternateContent xmlns:mc="http://schemas.openxmlformats.org/markup-compatibility/2006">
    <mc:Choice xmlns:p14="http://schemas.microsoft.com/office/powerpoint/2010/main" Requires="p14">
      <p:transition p14:dur="0" advTm="3951"/>
    </mc:Choice>
    <mc:Fallback>
      <p:transition advTm="39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Mobile Features</a:t>
            </a:r>
            <a:endParaRPr kumimoji="1" lang="ja-JP" alt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47</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Eu</a:t>
            </a:r>
            <a:r>
              <a:rPr kumimoji="1" lang="en-US" altLang="ja-JP" dirty="0"/>
              <a:t> </a:t>
            </a:r>
            <a:r>
              <a:rPr kumimoji="1" lang="en-US" altLang="ja-JP" dirty="0" err="1"/>
              <a:t>veri</a:t>
            </a:r>
            <a:r>
              <a:rPr kumimoji="1" lang="en-US" altLang="ja-JP" dirty="0"/>
              <a:t> </a:t>
            </a:r>
            <a:r>
              <a:rPr kumimoji="1" lang="en-US" altLang="ja-JP" dirty="0" err="1"/>
              <a:t>principes</a:t>
            </a:r>
            <a:r>
              <a:rPr kumimoji="1" lang="en-US" altLang="ja-JP" dirty="0"/>
              <a:t> </a:t>
            </a:r>
            <a:r>
              <a:rPr kumimoji="1" lang="en-US" altLang="ja-JP" dirty="0" err="1"/>
              <a:t>scribentur</a:t>
            </a:r>
            <a:r>
              <a:rPr kumimoji="1" lang="en-US" altLang="ja-JP" dirty="0"/>
              <a:t> sit, cu </a:t>
            </a:r>
            <a:r>
              <a:rPr kumimoji="1" lang="en-US" altLang="ja-JP" dirty="0" err="1"/>
              <a:t>zril</a:t>
            </a:r>
            <a:r>
              <a:rPr kumimoji="1" lang="en-US" altLang="ja-JP" dirty="0"/>
              <a:t> </a:t>
            </a:r>
            <a:r>
              <a:rPr kumimoji="1" lang="en-US" altLang="ja-JP" dirty="0" err="1"/>
              <a:t>ceteros</a:t>
            </a:r>
            <a:r>
              <a:rPr kumimoji="1" lang="en-US" altLang="ja-JP" dirty="0"/>
              <a:t> </a:t>
            </a:r>
            <a:r>
              <a:rPr kumimoji="1" lang="en-US" altLang="ja-JP" dirty="0" err="1"/>
              <a:t>concludaturque</a:t>
            </a:r>
            <a:r>
              <a:rPr kumimoji="1" lang="en-US" altLang="ja-JP" dirty="0"/>
              <a:t> qui. </a:t>
            </a:r>
            <a:r>
              <a:rPr kumimoji="1" lang="en-US" altLang="ja-JP" dirty="0" err="1"/>
              <a:t>Ut</a:t>
            </a:r>
            <a:r>
              <a:rPr kumimoji="1" lang="en-US" altLang="ja-JP" dirty="0"/>
              <a:t> per </a:t>
            </a:r>
            <a:r>
              <a:rPr kumimoji="1" lang="en-US" altLang="ja-JP" dirty="0" err="1"/>
              <a:t>odio</a:t>
            </a:r>
            <a:r>
              <a:rPr kumimoji="1" lang="en-US" altLang="ja-JP" dirty="0"/>
              <a:t> </a:t>
            </a:r>
            <a:r>
              <a:rPr kumimoji="1" lang="en-US" altLang="ja-JP" dirty="0" err="1"/>
              <a:t>sonet</a:t>
            </a:r>
            <a:r>
              <a:rPr kumimoji="1" lang="en-US" altLang="ja-JP" dirty="0"/>
              <a:t>, </a:t>
            </a:r>
            <a:r>
              <a:rPr kumimoji="1" lang="en-US" altLang="ja-JP" dirty="0" err="1"/>
              <a:t>nullam</a:t>
            </a:r>
            <a:r>
              <a:rPr kumimoji="1" lang="en-US" altLang="ja-JP" dirty="0"/>
              <a:t> </a:t>
            </a:r>
            <a:r>
              <a:rPr kumimoji="1" lang="en-US" altLang="ja-JP" dirty="0" err="1"/>
              <a:t>mediocrem</a:t>
            </a:r>
            <a:r>
              <a:rPr kumimoji="1" lang="en-US" altLang="ja-JP" dirty="0"/>
              <a:t> </a:t>
            </a:r>
            <a:r>
              <a:rPr kumimoji="1" lang="en-US" altLang="ja-JP" dirty="0" err="1"/>
              <a:t>laboramus</a:t>
            </a:r>
            <a:r>
              <a:rPr kumimoji="1" lang="en-US" altLang="ja-JP" dirty="0"/>
              <a:t> </a:t>
            </a:r>
            <a:r>
              <a:rPr kumimoji="1" lang="en-US" altLang="ja-JP" dirty="0" err="1"/>
              <a:t>pri</a:t>
            </a:r>
            <a:r>
              <a:rPr kumimoji="1" lang="en-US" altLang="ja-JP" dirty="0"/>
              <a:t> ad, at quod </a:t>
            </a:r>
            <a:r>
              <a:rPr kumimoji="1" lang="en-US" altLang="ja-JP" dirty="0" err="1"/>
              <a:t>consequat</a:t>
            </a:r>
            <a:r>
              <a:rPr kumimoji="1" lang="en-US" altLang="ja-JP" dirty="0"/>
              <a:t> vim.</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One-click shopping</a:t>
            </a:r>
            <a:endParaRPr kumimoji="1" lang="ja-JP" altLang="en-US" dirty="0"/>
          </a:p>
        </p:txBody>
      </p:sp>
      <p:pic>
        <p:nvPicPr>
          <p:cNvPr id="25" name="図プレースホルダー 2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sp>
        <p:nvSpPr>
          <p:cNvPr id="13" name="テキスト プレースホルダー 12"/>
          <p:cNvSpPr>
            <a:spLocks noGrp="1"/>
          </p:cNvSpPr>
          <p:nvPr>
            <p:ph type="body" sz="quarter" idx="16"/>
          </p:nvPr>
        </p:nvSpPr>
        <p:spPr/>
        <p:txBody>
          <a:bodyPr/>
          <a:lstStyle/>
          <a:p>
            <a:r>
              <a:rPr kumimoji="1" lang="en-US" altLang="ja-JP" dirty="0"/>
              <a:t>Ex vim </a:t>
            </a:r>
            <a:r>
              <a:rPr kumimoji="1" lang="en-US" altLang="ja-JP" dirty="0" err="1"/>
              <a:t>adipiscing</a:t>
            </a:r>
            <a:r>
              <a:rPr kumimoji="1" lang="en-US" altLang="ja-JP" dirty="0"/>
              <a:t> </a:t>
            </a:r>
            <a:r>
              <a:rPr kumimoji="1" lang="en-US" altLang="ja-JP" dirty="0" err="1"/>
              <a:t>intellegam</a:t>
            </a:r>
            <a:r>
              <a:rPr kumimoji="1" lang="en-US" altLang="ja-JP" dirty="0"/>
              <a:t>, </a:t>
            </a:r>
            <a:r>
              <a:rPr kumimoji="1" lang="en-US" altLang="ja-JP" dirty="0" err="1"/>
              <a:t>nec</a:t>
            </a:r>
            <a:r>
              <a:rPr kumimoji="1" lang="en-US" altLang="ja-JP" dirty="0"/>
              <a:t> </a:t>
            </a:r>
            <a:r>
              <a:rPr kumimoji="1" lang="en-US" altLang="ja-JP" dirty="0" err="1"/>
              <a:t>idque</a:t>
            </a:r>
            <a:r>
              <a:rPr kumimoji="1" lang="en-US" altLang="ja-JP" dirty="0"/>
              <a:t> </a:t>
            </a:r>
            <a:r>
              <a:rPr kumimoji="1" lang="en-US" altLang="ja-JP" dirty="0" err="1"/>
              <a:t>aperiam</a:t>
            </a:r>
            <a:r>
              <a:rPr kumimoji="1" lang="en-US" altLang="ja-JP" dirty="0"/>
              <a:t> id. </a:t>
            </a:r>
            <a:r>
              <a:rPr kumimoji="1" lang="en-US" altLang="ja-JP" dirty="0" err="1"/>
              <a:t>Fierent</a:t>
            </a:r>
            <a:r>
              <a:rPr kumimoji="1" lang="en-US" altLang="ja-JP" dirty="0"/>
              <a:t> argumentum in has, </a:t>
            </a:r>
            <a:r>
              <a:rPr kumimoji="1" lang="en-US" altLang="ja-JP" dirty="0" err="1"/>
              <a:t>discere</a:t>
            </a:r>
            <a:r>
              <a:rPr kumimoji="1" lang="en-US" altLang="ja-JP" dirty="0"/>
              <a:t> </a:t>
            </a:r>
            <a:r>
              <a:rPr kumimoji="1" lang="en-US" altLang="ja-JP" dirty="0" err="1"/>
              <a:t>saperet</a:t>
            </a:r>
            <a:r>
              <a:rPr kumimoji="1" lang="en-US" altLang="ja-JP" dirty="0"/>
              <a:t> </a:t>
            </a:r>
            <a:r>
              <a:rPr kumimoji="1" lang="en-US" altLang="ja-JP" dirty="0" err="1"/>
              <a:t>pertinacia</a:t>
            </a:r>
            <a:r>
              <a:rPr kumimoji="1" lang="en-US" altLang="ja-JP" dirty="0"/>
              <a:t> vim in.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Cloud sharing</a:t>
            </a:r>
            <a:endParaRPr kumimoji="1" lang="ja-JP" altLang="en-US" dirty="0"/>
          </a:p>
        </p:txBody>
      </p:sp>
      <p:sp>
        <p:nvSpPr>
          <p:cNvPr id="16" name="テキスト プレースホルダー 15"/>
          <p:cNvSpPr>
            <a:spLocks noGrp="1"/>
          </p:cNvSpPr>
          <p:nvPr>
            <p:ph type="body" sz="quarter" idx="19"/>
          </p:nvPr>
        </p:nvSpPr>
        <p:spPr/>
        <p:txBody>
          <a:bodyPr/>
          <a:lstStyle/>
          <a:p>
            <a:r>
              <a:rPr kumimoji="1" lang="en-US" altLang="ja-JP" dirty="0" err="1"/>
              <a:t>Saperet</a:t>
            </a:r>
            <a:r>
              <a:rPr kumimoji="1" lang="en-US" altLang="ja-JP" dirty="0"/>
              <a:t> </a:t>
            </a:r>
            <a:r>
              <a:rPr kumimoji="1" lang="en-US" altLang="ja-JP" dirty="0" err="1"/>
              <a:t>dolorem</a:t>
            </a:r>
            <a:r>
              <a:rPr kumimoji="1" lang="en-US" altLang="ja-JP" dirty="0"/>
              <a:t> </a:t>
            </a:r>
            <a:r>
              <a:rPr kumimoji="1" lang="en-US" altLang="ja-JP" dirty="0" err="1"/>
              <a:t>maluisset</a:t>
            </a:r>
            <a:r>
              <a:rPr kumimoji="1" lang="en-US" altLang="ja-JP" dirty="0"/>
              <a:t> </a:t>
            </a:r>
            <a:r>
              <a:rPr kumimoji="1" lang="en-US" altLang="ja-JP" dirty="0" err="1"/>
              <a:t>vel</a:t>
            </a:r>
            <a:r>
              <a:rPr kumimoji="1" lang="en-US" altLang="ja-JP" dirty="0"/>
              <a:t> in, </a:t>
            </a:r>
            <a:r>
              <a:rPr kumimoji="1" lang="en-US" altLang="ja-JP" dirty="0" err="1"/>
              <a:t>solum</a:t>
            </a:r>
            <a:r>
              <a:rPr kumimoji="1" lang="en-US" altLang="ja-JP" dirty="0"/>
              <a:t> </a:t>
            </a:r>
            <a:r>
              <a:rPr kumimoji="1" lang="en-US" altLang="ja-JP" dirty="0" err="1"/>
              <a:t>aeque</a:t>
            </a:r>
            <a:r>
              <a:rPr kumimoji="1" lang="en-US" altLang="ja-JP" dirty="0"/>
              <a:t> </a:t>
            </a:r>
            <a:r>
              <a:rPr kumimoji="1" lang="en-US" altLang="ja-JP" dirty="0" err="1"/>
              <a:t>ea</a:t>
            </a:r>
            <a:r>
              <a:rPr kumimoji="1" lang="en-US" altLang="ja-JP" dirty="0"/>
              <a:t> mea. At </a:t>
            </a:r>
            <a:r>
              <a:rPr kumimoji="1" lang="en-US" altLang="ja-JP" dirty="0" err="1"/>
              <a:t>eos</a:t>
            </a:r>
            <a:r>
              <a:rPr kumimoji="1" lang="en-US" altLang="ja-JP" dirty="0"/>
              <a:t> </a:t>
            </a:r>
            <a:r>
              <a:rPr kumimoji="1" lang="en-US" altLang="ja-JP" dirty="0" err="1"/>
              <a:t>odio</a:t>
            </a:r>
            <a:r>
              <a:rPr kumimoji="1" lang="en-US" altLang="ja-JP" dirty="0"/>
              <a:t> </a:t>
            </a:r>
            <a:r>
              <a:rPr kumimoji="1" lang="en-US" altLang="ja-JP" dirty="0" err="1"/>
              <a:t>ornatus</a:t>
            </a:r>
            <a:r>
              <a:rPr kumimoji="1" lang="en-US" altLang="ja-JP" dirty="0"/>
              <a:t>. Est </a:t>
            </a:r>
            <a:r>
              <a:rPr kumimoji="1" lang="en-US" altLang="ja-JP" dirty="0" err="1"/>
              <a:t>erant</a:t>
            </a:r>
            <a:r>
              <a:rPr kumimoji="1" lang="en-US" altLang="ja-JP" dirty="0"/>
              <a:t> </a:t>
            </a:r>
            <a:r>
              <a:rPr kumimoji="1" lang="en-US" altLang="ja-JP" dirty="0" err="1"/>
              <a:t>pertinax</a:t>
            </a:r>
            <a:r>
              <a:rPr kumimoji="1" lang="en-US" altLang="ja-JP" dirty="0"/>
              <a:t> </a:t>
            </a:r>
            <a:r>
              <a:rPr kumimoji="1" lang="en-US" altLang="ja-JP" dirty="0" err="1"/>
              <a:t>senserit</a:t>
            </a:r>
            <a:r>
              <a:rPr kumimoji="1" lang="en-US" altLang="ja-JP" dirty="0"/>
              <a:t> in.</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Message</a:t>
            </a:r>
            <a:endParaRPr kumimoji="1" lang="ja-JP" altLang="en-US" dirty="0"/>
          </a:p>
        </p:txBody>
      </p:sp>
      <p:pic>
        <p:nvPicPr>
          <p:cNvPr id="27" name="図プレースホルダー 26"/>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a:stretch>
            <a:fillRect/>
          </a:stretch>
        </p:blipFill>
        <p:spPr/>
      </p:pic>
      <p:sp>
        <p:nvSpPr>
          <p:cNvPr id="19" name="テキスト プレースホルダー 18"/>
          <p:cNvSpPr>
            <a:spLocks noGrp="1"/>
          </p:cNvSpPr>
          <p:nvPr>
            <p:ph type="body" sz="quarter" idx="22"/>
          </p:nvPr>
        </p:nvSpPr>
        <p:spPr/>
        <p:txBody>
          <a:bodyPr/>
          <a:lstStyle/>
          <a:p>
            <a:r>
              <a:rPr kumimoji="1" lang="en-US" altLang="ja-JP" dirty="0"/>
              <a:t>Qui </a:t>
            </a:r>
            <a:r>
              <a:rPr kumimoji="1" lang="en-US" altLang="ja-JP" dirty="0" err="1"/>
              <a:t>ut</a:t>
            </a:r>
            <a:r>
              <a:rPr kumimoji="1" lang="en-US" altLang="ja-JP" dirty="0"/>
              <a:t> </a:t>
            </a:r>
            <a:r>
              <a:rPr kumimoji="1" lang="en-US" altLang="ja-JP" dirty="0" err="1"/>
              <a:t>etiam</a:t>
            </a:r>
            <a:r>
              <a:rPr kumimoji="1" lang="en-US" altLang="ja-JP" dirty="0"/>
              <a:t> </a:t>
            </a:r>
            <a:r>
              <a:rPr kumimoji="1" lang="en-US" altLang="ja-JP" dirty="0" err="1"/>
              <a:t>paulo</a:t>
            </a:r>
            <a:r>
              <a:rPr kumimoji="1" lang="en-US" altLang="ja-JP" dirty="0"/>
              <a:t> </a:t>
            </a:r>
            <a:r>
              <a:rPr kumimoji="1" lang="en-US" altLang="ja-JP" dirty="0" err="1"/>
              <a:t>verear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a:t>
            </a:r>
            <a:r>
              <a:rPr kumimoji="1" lang="en-US" altLang="ja-JP" dirty="0" err="1"/>
              <a:t>mazim</a:t>
            </a:r>
            <a:r>
              <a:rPr kumimoji="1" lang="en-US" altLang="ja-JP" dirty="0"/>
              <a:t> </a:t>
            </a:r>
            <a:r>
              <a:rPr kumimoji="1" lang="en-US" altLang="ja-JP" dirty="0" err="1"/>
              <a:t>erroribus</a:t>
            </a:r>
            <a:r>
              <a:rPr kumimoji="1" lang="en-US" altLang="ja-JP" dirty="0"/>
              <a:t> </a:t>
            </a:r>
            <a:r>
              <a:rPr kumimoji="1" lang="en-US" altLang="ja-JP" dirty="0" err="1"/>
              <a:t>eloquentiam</a:t>
            </a:r>
            <a:r>
              <a:rPr kumimoji="1" lang="en-US" altLang="ja-JP" dirty="0"/>
              <a:t>, ex has </a:t>
            </a:r>
            <a:r>
              <a:rPr kumimoji="1" lang="en-US" altLang="ja-JP" dirty="0" err="1"/>
              <a:t>elit</a:t>
            </a:r>
            <a:r>
              <a:rPr kumimoji="1" lang="en-US" altLang="ja-JP" dirty="0"/>
              <a:t> </a:t>
            </a:r>
            <a:r>
              <a:rPr kumimoji="1" lang="en-US" altLang="ja-JP" dirty="0" err="1"/>
              <a:t>vulputate</a:t>
            </a:r>
            <a:r>
              <a:rPr kumimoji="1" lang="en-US" altLang="ja-JP" dirty="0"/>
              <a:t>. Has sale </a:t>
            </a:r>
            <a:r>
              <a:rPr kumimoji="1" lang="en-US" altLang="ja-JP" dirty="0" err="1"/>
              <a:t>complectitur</a:t>
            </a:r>
            <a:r>
              <a:rPr kumimoji="1" lang="en-US" altLang="ja-JP" dirty="0"/>
              <a:t> no. Ad sale </a:t>
            </a:r>
            <a:r>
              <a:rPr kumimoji="1" lang="en-US" altLang="ja-JP" dirty="0" err="1"/>
              <a:t>constituam</a:t>
            </a:r>
            <a:r>
              <a:rPr kumimoji="1" lang="en-US" altLang="ja-JP" dirty="0"/>
              <a:t> </a:t>
            </a:r>
            <a:r>
              <a:rPr kumimoji="1" lang="en-US" altLang="ja-JP" dirty="0" err="1"/>
              <a:t>mel</a:t>
            </a:r>
            <a:r>
              <a:rPr kumimoji="1" lang="en-US" altLang="ja-JP" dirty="0"/>
              <a:t>.</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a:t>Wireless HDD sync</a:t>
            </a:r>
            <a:endParaRPr kumimoji="1" lang="ja-JP" altLang="en-US" dirty="0"/>
          </a:p>
        </p:txBody>
      </p:sp>
      <p:pic>
        <p:nvPicPr>
          <p:cNvPr id="23" name="図プレースホルダー 22"/>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a:stretch>
            <a:fillRect/>
          </a:stretch>
        </p:blipFill>
        <p:spPr/>
      </p:pic>
      <p:pic>
        <p:nvPicPr>
          <p:cNvPr id="29" name="図プレースホルダー 28"/>
          <p:cNvPicPr>
            <a:picLocks noGrp="1" noChangeAspect="1"/>
          </p:cNvPicPr>
          <p:nvPr>
            <p:ph type="pic" sz="quarter" idx="18"/>
          </p:nvPr>
        </p:nvPicPr>
        <p:blipFill>
          <a:blip r:embed="rId5" cstate="print">
            <a:extLst>
              <a:ext uri="{28A0092B-C50C-407E-A947-70E740481C1C}">
                <a14:useLocalDpi xmlns:a14="http://schemas.microsoft.com/office/drawing/2010/main" val="0"/>
              </a:ext>
            </a:extLst>
          </a:blip>
          <a:srcRect/>
          <a:stretch>
            <a:fillRect/>
          </a:stretch>
        </p:blipFill>
        <p:spPr/>
      </p:pic>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図プレースホルダー 2"/>
          <p:cNvSpPr>
            <a:spLocks noGrp="1"/>
          </p:cNvSpPr>
          <p:nvPr>
            <p:ph type="pic" sz="quarter" idx="25"/>
          </p:nvPr>
        </p:nvSpPr>
        <p:spPr/>
      </p:sp>
    </p:spTree>
    <p:extLst>
      <p:ext uri="{BB962C8B-B14F-4D97-AF65-F5344CB8AC3E}">
        <p14:creationId xmlns:p14="http://schemas.microsoft.com/office/powerpoint/2010/main" val="3070383156"/>
      </p:ext>
    </p:extLst>
  </p:cSld>
  <p:clrMapOvr>
    <a:masterClrMapping/>
  </p:clrMapOvr>
  <mc:AlternateContent xmlns:mc="http://schemas.openxmlformats.org/markup-compatibility/2006">
    <mc:Choice xmlns:p14="http://schemas.microsoft.com/office/powerpoint/2010/main" Requires="p14">
      <p:transition p14:dur="0" advTm="9471"/>
    </mc:Choice>
    <mc:Fallback>
      <p:transition advTm="947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48</a:t>
            </a:fld>
            <a:endParaRPr lang="en-US" dirty="0"/>
          </a:p>
        </p:txBody>
      </p:sp>
      <p:sp>
        <p:nvSpPr>
          <p:cNvPr id="11" name="テキスト プレースホルダー 10"/>
          <p:cNvSpPr>
            <a:spLocks noGrp="1"/>
          </p:cNvSpPr>
          <p:nvPr>
            <p:ph type="body" sz="quarter" idx="18"/>
          </p:nvPr>
        </p:nvSpPr>
        <p:spPr/>
        <p:txBody>
          <a:bodyPr/>
          <a:lstStyle/>
          <a:p>
            <a:r>
              <a:rPr kumimoji="1" lang="fr-FR" altLang="ja-JP" dirty="0"/>
              <a:t>Albucius repudiare inciderint vel an. Sed at fugit accusata, eu nam summo definitionem concludaturque. In mel unum iudico antiopam, ei porro omnes omnesque mel.</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Anytime, anywhere</a:t>
            </a:r>
            <a:endParaRPr kumimoji="1" lang="ja-JP" altLang="en-US" dirty="0"/>
          </a:p>
        </p:txBody>
      </p:sp>
      <p:sp>
        <p:nvSpPr>
          <p:cNvPr id="4" name="図プレースホルダー 3"/>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Tree>
    <p:extLst>
      <p:ext uri="{BB962C8B-B14F-4D97-AF65-F5344CB8AC3E}">
        <p14:creationId xmlns:p14="http://schemas.microsoft.com/office/powerpoint/2010/main" val="1003088655"/>
      </p:ext>
    </p:extLst>
  </p:cSld>
  <p:clrMapOvr>
    <a:masterClrMapping/>
  </p:clrMapOvr>
  <mc:AlternateContent xmlns:mc="http://schemas.openxmlformats.org/markup-compatibility/2006">
    <mc:Choice xmlns:p14="http://schemas.microsoft.com/office/powerpoint/2010/main" Requires="p14">
      <p:transition p14:dur="0" advTm="4284"/>
    </mc:Choice>
    <mc:Fallback>
      <p:transition advTm="4284"/>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4"/>
          </p:nvPr>
        </p:nvSpPr>
        <p:spPr/>
        <p:txBody>
          <a:bodyPr/>
          <a:lstStyle/>
          <a:p>
            <a:r>
              <a:rPr lang="en-US" altLang="ja-JP" dirty="0"/>
              <a:t>Design is not just what it looks like and feels like. Design is how it works.</a:t>
            </a:r>
            <a:endParaRPr kumimoji="1" lang="ja-JP" altLang="en-US" dirty="0"/>
          </a:p>
        </p:txBody>
      </p:sp>
      <p:sp>
        <p:nvSpPr>
          <p:cNvPr id="5" name="テキスト プレースホルダー 4"/>
          <p:cNvSpPr>
            <a:spLocks noGrp="1"/>
          </p:cNvSpPr>
          <p:nvPr>
            <p:ph type="body" sz="quarter" idx="15"/>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p>
          <a:p>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 </a:t>
            </a:r>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p>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 </a:t>
            </a:r>
            <a:r>
              <a:rPr kumimoji="1" lang="en-US" altLang="ja-JP" dirty="0" err="1"/>
              <a:t>discere</a:t>
            </a:r>
            <a:r>
              <a:rPr kumimoji="1" lang="en-US" altLang="ja-JP" dirty="0"/>
              <a:t> </a:t>
            </a:r>
            <a:r>
              <a:rPr kumimoji="1" lang="en-US" altLang="ja-JP" dirty="0" err="1"/>
              <a:t>petentium</a:t>
            </a:r>
            <a:r>
              <a:rPr kumimoji="1" lang="en-US" altLang="ja-JP" dirty="0"/>
              <a:t> </a:t>
            </a:r>
            <a:r>
              <a:rPr kumimoji="1" lang="en-US" altLang="ja-JP" dirty="0" err="1"/>
              <a:t>vix</a:t>
            </a:r>
            <a:r>
              <a:rPr kumimoji="1" lang="en-US" altLang="ja-JP" dirty="0"/>
              <a:t> cu. </a:t>
            </a:r>
            <a:r>
              <a:rPr kumimoji="1" lang="en-US" altLang="ja-JP" dirty="0" err="1"/>
              <a:t>Vocibus</a:t>
            </a:r>
            <a:r>
              <a:rPr kumimoji="1" lang="en-US" altLang="ja-JP" dirty="0"/>
              <a:t> </a:t>
            </a:r>
            <a:r>
              <a:rPr kumimoji="1" lang="en-US" altLang="ja-JP" dirty="0" err="1"/>
              <a:t>percipitur</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a:t>
            </a:r>
          </a:p>
          <a:p>
            <a:endParaRPr kumimoji="1" lang="ja-JP" altLang="en-US" dirty="0"/>
          </a:p>
        </p:txBody>
      </p:sp>
      <p:sp>
        <p:nvSpPr>
          <p:cNvPr id="6" name="テキスト プレースホルダー 5"/>
          <p:cNvSpPr>
            <a:spLocks noGrp="1"/>
          </p:cNvSpPr>
          <p:nvPr>
            <p:ph type="body" sz="quarter" idx="16"/>
          </p:nvPr>
        </p:nvSpPr>
        <p:spPr/>
        <p:txBody>
          <a:bodyPr/>
          <a:lstStyle/>
          <a:p>
            <a:endParaRPr kumimoji="1" lang="ja-JP" altLang="en-US"/>
          </a:p>
        </p:txBody>
      </p:sp>
      <p:sp>
        <p:nvSpPr>
          <p:cNvPr id="7" name="テキスト プレースホルダー 6"/>
          <p:cNvSpPr>
            <a:spLocks noGrp="1"/>
          </p:cNvSpPr>
          <p:nvPr>
            <p:ph type="body" sz="quarter" idx="17"/>
          </p:nvPr>
        </p:nvSpPr>
        <p:spPr/>
        <p:txBody>
          <a:bodyPr/>
          <a:lstStyle/>
          <a:p>
            <a:endParaRPr kumimoji="1" lang="ja-JP" altLang="en-US"/>
          </a:p>
        </p:txBody>
      </p:sp>
      <p:sp>
        <p:nvSpPr>
          <p:cNvPr id="8" name="テキスト プレースホルダー 7"/>
          <p:cNvSpPr>
            <a:spLocks noGrp="1"/>
          </p:cNvSpPr>
          <p:nvPr>
            <p:ph type="body" sz="quarter" idx="18"/>
          </p:nvPr>
        </p:nvSpPr>
        <p:spPr/>
        <p:txBody>
          <a:bodyPr/>
          <a:lstStyle/>
          <a:p>
            <a:endParaRPr kumimoji="1" lang="ja-JP" altLang="en-US"/>
          </a:p>
        </p:txBody>
      </p:sp>
      <p:sp>
        <p:nvSpPr>
          <p:cNvPr id="9" name="テキスト プレースホルダー 8"/>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302230438"/>
      </p:ext>
    </p:extLst>
  </p:cSld>
  <p:clrMapOvr>
    <a:masterClrMapping/>
  </p:clrMapOvr>
  <mc:AlternateContent xmlns:mc="http://schemas.openxmlformats.org/markup-compatibility/2006">
    <mc:Choice xmlns:p14="http://schemas.microsoft.com/office/powerpoint/2010/main" Requires="p14">
      <p:transition p14:dur="0" advTm="4886"/>
    </mc:Choice>
    <mc:Fallback>
      <p:transition advTm="4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8" name="テキスト プレースホルダー 7"/>
          <p:cNvSpPr>
            <a:spLocks noGrp="1"/>
          </p:cNvSpPr>
          <p:nvPr>
            <p:ph type="body" sz="quarter" idx="11"/>
          </p:nvPr>
        </p:nvSpPr>
        <p:spPr/>
        <p:txBody>
          <a:bodyPr/>
          <a:lstStyle/>
          <a:p>
            <a:r>
              <a:rPr kumimoji="1" lang="en-US" altLang="ja-JP" dirty="0"/>
              <a:t> </a:t>
            </a:r>
            <a:endParaRPr kumimoji="1" lang="ja-JP" altLang="en-US" dirty="0"/>
          </a:p>
        </p:txBody>
      </p:sp>
      <p:sp>
        <p:nvSpPr>
          <p:cNvPr id="9" name="テキスト プレースホルダー 8"/>
          <p:cNvSpPr>
            <a:spLocks noGrp="1"/>
          </p:cNvSpPr>
          <p:nvPr>
            <p:ph type="body" sz="quarter" idx="12"/>
          </p:nvPr>
        </p:nvSpPr>
        <p:spPr/>
        <p:txBody>
          <a:bodyPr/>
          <a:lstStyle/>
          <a:p>
            <a:r>
              <a:rPr kumimoji="1" lang="en-US" altLang="ja-JP" dirty="0"/>
              <a:t>1</a:t>
            </a:r>
            <a:endParaRPr kumimoji="1" lang="ja-JP" altLang="en-US" dirty="0"/>
          </a:p>
        </p:txBody>
      </p:sp>
      <p:sp>
        <p:nvSpPr>
          <p:cNvPr id="10" name="テキスト プレースホルダー 9"/>
          <p:cNvSpPr>
            <a:spLocks noGrp="1"/>
          </p:cNvSpPr>
          <p:nvPr>
            <p:ph type="body" sz="quarter" idx="13"/>
          </p:nvPr>
        </p:nvSpPr>
        <p:spPr/>
        <p:txBody>
          <a:bodyPr/>
          <a:lstStyle/>
          <a:p>
            <a:r>
              <a:rPr kumimoji="1" lang="en-US" altLang="ja-JP" dirty="0"/>
              <a:t>Introduction</a:t>
            </a:r>
            <a:endParaRPr kumimoji="1" lang="ja-JP" altLang="en-US" dirty="0"/>
          </a:p>
        </p:txBody>
      </p:sp>
      <p:sp>
        <p:nvSpPr>
          <p:cNvPr id="2" name="テキスト プレースホルダー 1"/>
          <p:cNvSpPr>
            <a:spLocks noGrp="1"/>
          </p:cNvSpPr>
          <p:nvPr>
            <p:ph type="body" sz="quarter" idx="24"/>
          </p:nvPr>
        </p:nvSpPr>
        <p:spPr/>
        <p:txBody>
          <a:bodyPr/>
          <a:lstStyle/>
          <a:p>
            <a:endParaRPr kumimoji="1" lang="ja-JP" altLang="en-US"/>
          </a:p>
        </p:txBody>
      </p:sp>
      <p:sp>
        <p:nvSpPr>
          <p:cNvPr id="3" name="テキスト プレースホルダー 2"/>
          <p:cNvSpPr>
            <a:spLocks noGrp="1"/>
          </p:cNvSpPr>
          <p:nvPr>
            <p:ph type="body" sz="quarter" idx="25"/>
          </p:nvPr>
        </p:nvSpPr>
        <p:spPr/>
        <p:txBody>
          <a:bodyPr/>
          <a:lstStyle/>
          <a:p>
            <a:endParaRPr kumimoji="1" lang="ja-JP" altLang="en-US"/>
          </a:p>
        </p:txBody>
      </p:sp>
      <p:sp>
        <p:nvSpPr>
          <p:cNvPr id="4" name="テキスト プレースホルダー 3"/>
          <p:cNvSpPr>
            <a:spLocks noGrp="1"/>
          </p:cNvSpPr>
          <p:nvPr>
            <p:ph type="body" sz="quarter" idx="26"/>
          </p:nvPr>
        </p:nvSpPr>
        <p:spPr/>
        <p:txBody>
          <a:bodyPr/>
          <a:lstStyle/>
          <a:p>
            <a:endParaRPr kumimoji="1" lang="ja-JP" altLang="en-US"/>
          </a:p>
        </p:txBody>
      </p:sp>
      <p:sp>
        <p:nvSpPr>
          <p:cNvPr id="5" name="テキスト プレースホルダー 4"/>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2389681023"/>
      </p:ext>
    </p:extLst>
  </p:cSld>
  <p:clrMapOvr>
    <a:masterClrMapping/>
  </p:clrMapOvr>
  <mc:AlternateContent xmlns:mc="http://schemas.openxmlformats.org/markup-compatibility/2006">
    <mc:Choice xmlns:p14="http://schemas.microsoft.com/office/powerpoint/2010/main" Requires="p14">
      <p:transition p14:dur="0" advTm="3374"/>
    </mc:Choice>
    <mc:Fallback>
      <p:transition advTm="337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図プレースホルダー 5"/>
          <p:cNvSpPr>
            <a:spLocks noGrp="1"/>
          </p:cNvSpPr>
          <p:nvPr>
            <p:ph type="pic" sz="quarter" idx="10"/>
          </p:nvPr>
        </p:nvSpPr>
        <p:spPr/>
      </p:sp>
      <p:sp>
        <p:nvSpPr>
          <p:cNvPr id="7" name="テキスト プレースホルダー 6"/>
          <p:cNvSpPr>
            <a:spLocks noGrp="1"/>
          </p:cNvSpPr>
          <p:nvPr>
            <p:ph type="body" sz="quarter" idx="11"/>
          </p:nvPr>
        </p:nvSpPr>
        <p:spPr/>
        <p:txBody>
          <a:bodyPr/>
          <a:lstStyle/>
          <a:p>
            <a:r>
              <a:rPr kumimoji="1" lang="en-US" altLang="ja-JP" dirty="0"/>
              <a:t> </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4</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New Ideas</a:t>
            </a:r>
            <a:endParaRPr kumimoji="1" lang="ja-JP" altLang="en-US" dirty="0"/>
          </a:p>
        </p:txBody>
      </p:sp>
      <p:sp>
        <p:nvSpPr>
          <p:cNvPr id="2" name="テキスト プレースホルダー 1"/>
          <p:cNvSpPr>
            <a:spLocks noGrp="1"/>
          </p:cNvSpPr>
          <p:nvPr>
            <p:ph type="body" sz="quarter" idx="16"/>
          </p:nvPr>
        </p:nvSpPr>
        <p:spPr/>
        <p:txBody>
          <a:bodyPr/>
          <a:lstStyle/>
          <a:p>
            <a:endParaRPr kumimoji="1" lang="ja-JP" altLang="en-US"/>
          </a:p>
        </p:txBody>
      </p:sp>
      <p:sp>
        <p:nvSpPr>
          <p:cNvPr id="3" name="テキスト プレースホルダー 2"/>
          <p:cNvSpPr>
            <a:spLocks noGrp="1"/>
          </p:cNvSpPr>
          <p:nvPr>
            <p:ph type="body" sz="quarter" idx="17"/>
          </p:nvPr>
        </p:nvSpPr>
        <p:spPr/>
        <p:txBody>
          <a:bodyPr/>
          <a:lstStyle/>
          <a:p>
            <a:endParaRPr kumimoji="1" lang="ja-JP" altLang="en-US"/>
          </a:p>
        </p:txBody>
      </p:sp>
      <p:sp>
        <p:nvSpPr>
          <p:cNvPr id="4" name="テキスト プレースホルダー 3"/>
          <p:cNvSpPr>
            <a:spLocks noGrp="1"/>
          </p:cNvSpPr>
          <p:nvPr>
            <p:ph type="body" sz="quarter" idx="18"/>
          </p:nvPr>
        </p:nvSpPr>
        <p:spPr/>
        <p:txBody>
          <a:bodyPr/>
          <a:lstStyle/>
          <a:p>
            <a:endParaRPr kumimoji="1" lang="ja-JP" altLang="en-US"/>
          </a:p>
        </p:txBody>
      </p:sp>
      <p:sp>
        <p:nvSpPr>
          <p:cNvPr id="5" name="テキスト プレースホルダー 4"/>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001295950"/>
      </p:ext>
    </p:extLst>
  </p:cSld>
  <p:clrMapOvr>
    <a:masterClrMapping/>
  </p:clrMapOvr>
  <mc:AlternateContent xmlns:mc="http://schemas.openxmlformats.org/markup-compatibility/2006">
    <mc:Choice xmlns:p14="http://schemas.microsoft.com/office/powerpoint/2010/main" Requires="p14">
      <p:transition p14:dur="0" advTm="3376"/>
    </mc:Choice>
    <mc:Fallback>
      <p:transition advTm="337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23"/>
          </p:nvPr>
        </p:nvSpPr>
        <p:spPr/>
      </p:sp>
      <p:sp>
        <p:nvSpPr>
          <p:cNvPr id="11" name="タイトル 10"/>
          <p:cNvSpPr>
            <a:spLocks noGrp="1"/>
          </p:cNvSpPr>
          <p:nvPr>
            <p:ph type="title"/>
          </p:nvPr>
        </p:nvSpPr>
        <p:spPr/>
        <p:txBody>
          <a:bodyPr/>
          <a:lstStyle/>
          <a:p>
            <a:r>
              <a:rPr kumimoji="1" lang="en-US" altLang="ja-JP" dirty="0"/>
              <a:t>Concept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51</a:t>
            </a:fld>
            <a:endParaRPr lang="en-US" dirty="0"/>
          </a:p>
        </p:txBody>
      </p:sp>
      <p:sp>
        <p:nvSpPr>
          <p:cNvPr id="12" name="テキスト プレースホルダー 11"/>
          <p:cNvSpPr>
            <a:spLocks noGrp="1"/>
          </p:cNvSpPr>
          <p:nvPr>
            <p:ph type="body" sz="quarter" idx="12"/>
          </p:nvPr>
        </p:nvSpPr>
        <p:spPr/>
        <p:txBody>
          <a:bodyPr/>
          <a:lstStyle/>
          <a:p>
            <a:r>
              <a:rPr kumimoji="1" lang="en-US" altLang="ja-JP" dirty="0"/>
              <a:t>Est </a:t>
            </a:r>
            <a:r>
              <a:rPr kumimoji="1" lang="en-US" altLang="ja-JP" dirty="0" err="1"/>
              <a:t>ut</a:t>
            </a:r>
            <a:r>
              <a:rPr kumimoji="1" lang="en-US" altLang="ja-JP" dirty="0"/>
              <a:t> </a:t>
            </a:r>
            <a:r>
              <a:rPr kumimoji="1" lang="en-US" altLang="ja-JP" dirty="0" err="1"/>
              <a:t>forensibus</a:t>
            </a:r>
            <a:r>
              <a:rPr kumimoji="1" lang="en-US" altLang="ja-JP" dirty="0"/>
              <a:t> </a:t>
            </a:r>
            <a:r>
              <a:rPr kumimoji="1" lang="en-US" altLang="ja-JP" dirty="0" err="1"/>
              <a:t>incorrupte</a:t>
            </a:r>
            <a:r>
              <a:rPr kumimoji="1" lang="en-US" altLang="ja-JP" dirty="0"/>
              <a:t> </a:t>
            </a:r>
            <a:r>
              <a:rPr kumimoji="1" lang="en-US" altLang="ja-JP" dirty="0" err="1"/>
              <a:t>temporibus</a:t>
            </a:r>
            <a:r>
              <a:rPr kumimoji="1" lang="en-US" altLang="ja-JP" dirty="0"/>
              <a:t>, </a:t>
            </a:r>
            <a:r>
              <a:rPr kumimoji="1" lang="en-US" altLang="ja-JP" dirty="0" err="1"/>
              <a:t>purto</a:t>
            </a:r>
            <a:r>
              <a:rPr kumimoji="1" lang="en-US" altLang="ja-JP" dirty="0"/>
              <a:t> </a:t>
            </a:r>
            <a:r>
              <a:rPr kumimoji="1" lang="en-US" altLang="ja-JP" dirty="0" err="1"/>
              <a:t>malis</a:t>
            </a:r>
            <a:r>
              <a:rPr kumimoji="1" lang="en-US" altLang="ja-JP" dirty="0"/>
              <a:t> id sit, in mea </a:t>
            </a:r>
            <a:r>
              <a:rPr kumimoji="1" lang="en-US" altLang="ja-JP" dirty="0" err="1"/>
              <a:t>quis</a:t>
            </a:r>
            <a:r>
              <a:rPr kumimoji="1" lang="en-US" altLang="ja-JP" dirty="0"/>
              <a:t> </a:t>
            </a:r>
            <a:r>
              <a:rPr kumimoji="1" lang="en-US" altLang="ja-JP" dirty="0" err="1"/>
              <a:t>dissentias</a:t>
            </a:r>
            <a:r>
              <a:rPr kumimoji="1" lang="en-US" altLang="ja-JP" dirty="0"/>
              <a:t>. </a:t>
            </a:r>
            <a:r>
              <a:rPr kumimoji="1" lang="en-US" altLang="ja-JP" dirty="0" err="1"/>
              <a:t>Prompta</a:t>
            </a:r>
            <a:r>
              <a:rPr kumimoji="1" lang="en-US" altLang="ja-JP" dirty="0"/>
              <a:t> </a:t>
            </a:r>
            <a:r>
              <a:rPr kumimoji="1" lang="en-US" altLang="ja-JP" dirty="0" err="1"/>
              <a:t>consequat</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Id </a:t>
            </a:r>
            <a:r>
              <a:rPr kumimoji="1" lang="en-US" altLang="ja-JP" dirty="0" err="1"/>
              <a:t>vix</a:t>
            </a:r>
            <a:r>
              <a:rPr kumimoji="1" lang="en-US" altLang="ja-JP" dirty="0"/>
              <a:t> </a:t>
            </a:r>
            <a:r>
              <a:rPr kumimoji="1" lang="en-US" altLang="ja-JP" dirty="0" err="1"/>
              <a:t>similique</a:t>
            </a:r>
            <a:r>
              <a:rPr kumimoji="1" lang="en-US" altLang="ja-JP" dirty="0"/>
              <a:t> </a:t>
            </a:r>
            <a:r>
              <a:rPr kumimoji="1" lang="en-US" altLang="ja-JP" dirty="0" err="1"/>
              <a:t>assueverit</a:t>
            </a:r>
            <a:r>
              <a:rPr kumimoji="1" lang="en-US" altLang="ja-JP" dirty="0"/>
              <a:t>, </a:t>
            </a:r>
            <a:r>
              <a:rPr kumimoji="1" lang="en-US" altLang="ja-JP" dirty="0" err="1"/>
              <a:t>accumsan</a:t>
            </a:r>
            <a:r>
              <a:rPr kumimoji="1" lang="en-US" altLang="ja-JP" dirty="0"/>
              <a:t> </a:t>
            </a:r>
            <a:r>
              <a:rPr kumimoji="1" lang="en-US" altLang="ja-JP" dirty="0" err="1"/>
              <a:t>voluptatum</a:t>
            </a:r>
            <a:r>
              <a:rPr kumimoji="1" lang="en-US" altLang="ja-JP" dirty="0"/>
              <a:t> </a:t>
            </a:r>
            <a:r>
              <a:rPr kumimoji="1" lang="en-US" altLang="ja-JP" dirty="0" err="1"/>
              <a:t>consequuntur</a:t>
            </a:r>
            <a:r>
              <a:rPr kumimoji="1" lang="en-US" altLang="ja-JP" dirty="0"/>
              <a:t> </a:t>
            </a:r>
            <a:r>
              <a:rPr kumimoji="1" lang="en-US" altLang="ja-JP" dirty="0" err="1"/>
              <a:t>ea</a:t>
            </a:r>
            <a:r>
              <a:rPr kumimoji="1" lang="en-US" altLang="ja-JP" dirty="0"/>
              <a:t> pro, facer </a:t>
            </a:r>
            <a:r>
              <a:rPr kumimoji="1" lang="en-US" altLang="ja-JP" dirty="0" err="1"/>
              <a:t>liberavisse</a:t>
            </a:r>
            <a:r>
              <a:rPr kumimoji="1" lang="en-US" altLang="ja-JP" dirty="0"/>
              <a:t> no </a:t>
            </a:r>
            <a:r>
              <a:rPr kumimoji="1" lang="en-US" altLang="ja-JP" dirty="0" err="1"/>
              <a:t>nam</a:t>
            </a:r>
            <a:r>
              <a:rPr kumimoji="1" lang="en-US" altLang="ja-JP" dirty="0"/>
              <a:t>.</a:t>
            </a:r>
            <a:endParaRPr kumimoji="1" lang="ja-JP" altLang="en-US" dirty="0"/>
          </a:p>
        </p:txBody>
      </p:sp>
      <p:sp>
        <p:nvSpPr>
          <p:cNvPr id="15" name="テキスト プレースホルダー 14"/>
          <p:cNvSpPr>
            <a:spLocks noGrp="1"/>
          </p:cNvSpPr>
          <p:nvPr>
            <p:ph type="body" sz="quarter" idx="26"/>
          </p:nvPr>
        </p:nvSpPr>
        <p:spPr/>
        <p:txBody>
          <a:bodyPr/>
          <a:lstStyle/>
          <a:p>
            <a:r>
              <a:rPr kumimoji="1" lang="en-US" altLang="ja-JP" dirty="0"/>
              <a:t> </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Today is another day</a:t>
            </a:r>
            <a:endParaRPr kumimoji="1" lang="ja-JP" altLang="en-US" dirty="0"/>
          </a:p>
        </p:txBody>
      </p:sp>
    </p:spTree>
    <p:extLst>
      <p:ext uri="{BB962C8B-B14F-4D97-AF65-F5344CB8AC3E}">
        <p14:creationId xmlns:p14="http://schemas.microsoft.com/office/powerpoint/2010/main" val="1509193529"/>
      </p:ext>
    </p:extLst>
  </p:cSld>
  <p:clrMapOvr>
    <a:masterClrMapping/>
  </p:clrMapOvr>
  <mc:AlternateContent xmlns:mc="http://schemas.openxmlformats.org/markup-compatibility/2006">
    <mc:Choice xmlns:p14="http://schemas.microsoft.com/office/powerpoint/2010/main" Requires="p14">
      <p:transition p14:dur="0" advTm="4072"/>
    </mc:Choice>
    <mc:Fallback>
      <p:transition advTm="407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Base Ideas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52</a:t>
            </a:fld>
            <a:endParaRPr lang="en-US" dirty="0"/>
          </a:p>
        </p:txBody>
      </p:sp>
      <p:pic>
        <p:nvPicPr>
          <p:cNvPr id="30" name="図プレースホルダー 29"/>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3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a:stretch>
            <a:fillRect/>
          </a:stretch>
        </p:blipFill>
        <p:spPr/>
      </p:pic>
      <p:pic>
        <p:nvPicPr>
          <p:cNvPr id="32" name="図プレースホルダー 31"/>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61" r="161"/>
          <a:stretch>
            <a:fillRect/>
          </a:stretch>
        </p:blipFill>
        <p:spPr/>
      </p:pic>
      <p:pic>
        <p:nvPicPr>
          <p:cNvPr id="33" name="図プレースホルダー 32"/>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161" r="161"/>
          <a:stretch>
            <a:fillRect/>
          </a:stretch>
        </p:blipFill>
        <p:spPr/>
      </p:pic>
      <p:pic>
        <p:nvPicPr>
          <p:cNvPr id="34" name="図プレースホルダー 33"/>
          <p:cNvPicPr>
            <a:picLocks noGrp="1" noChangeAspect="1"/>
          </p:cNvPicPr>
          <p:nvPr>
            <p:ph type="pic" sz="quarter" idx="18"/>
          </p:nvPr>
        </p:nvPicPr>
        <p:blipFill>
          <a:blip r:embed="rId6"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9"/>
          </p:nvPr>
        </p:nvPicPr>
        <p:blipFill>
          <a:blip r:embed="rId7" cstate="print">
            <a:extLst>
              <a:ext uri="{28A0092B-C50C-407E-A947-70E740481C1C}">
                <a14:useLocalDpi xmlns:a14="http://schemas.microsoft.com/office/drawing/2010/main" val="0"/>
              </a:ext>
            </a:extLst>
          </a:blip>
          <a:srcRect/>
          <a:stretch>
            <a:fillRect/>
          </a:stretch>
        </p:blipFill>
        <p:spPr/>
      </p:pic>
      <p:sp>
        <p:nvSpPr>
          <p:cNvPr id="10" name="テキスト プレースホルダー 9"/>
          <p:cNvSpPr>
            <a:spLocks noGrp="1"/>
          </p:cNvSpPr>
          <p:nvPr>
            <p:ph type="body" sz="quarter" idx="12"/>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a:t>
            </a:r>
            <a:endParaRPr kumimoji="1" lang="ja-JP" altLang="en-US" dirty="0"/>
          </a:p>
        </p:txBody>
      </p:sp>
      <p:sp>
        <p:nvSpPr>
          <p:cNvPr id="17" name="テキスト プレースホルダー 16"/>
          <p:cNvSpPr>
            <a:spLocks noGrp="1"/>
          </p:cNvSpPr>
          <p:nvPr>
            <p:ph type="body" sz="quarter" idx="20"/>
          </p:nvPr>
        </p:nvSpPr>
        <p:spPr/>
        <p:txBody>
          <a:bodyPr/>
          <a:lstStyle/>
          <a:p>
            <a:r>
              <a:rPr kumimoji="1" lang="en-US" altLang="ja-JP" dirty="0"/>
              <a:t>Grand Idea</a:t>
            </a:r>
            <a:endParaRPr kumimoji="1" lang="ja-JP" altLang="en-US" dirty="0"/>
          </a:p>
        </p:txBody>
      </p:sp>
      <p:sp>
        <p:nvSpPr>
          <p:cNvPr id="18" name="テキスト プレースホルダー 17"/>
          <p:cNvSpPr>
            <a:spLocks noGrp="1"/>
          </p:cNvSpPr>
          <p:nvPr>
            <p:ph type="body" sz="quarter" idx="21"/>
          </p:nvPr>
        </p:nvSpPr>
        <p:spPr/>
        <p:txBody>
          <a:bodyPr/>
          <a:lstStyle/>
          <a:p>
            <a:r>
              <a:rPr kumimoji="1" lang="pt-BR" altLang="ja-JP" dirty="0"/>
              <a:t>Nec amet urbanitas eu, pri at semper detracto signiferumque.</a:t>
            </a:r>
            <a:endParaRPr kumimoji="1" lang="ja-JP" altLang="en-US" dirty="0"/>
          </a:p>
        </p:txBody>
      </p:sp>
      <p:sp>
        <p:nvSpPr>
          <p:cNvPr id="19" name="テキスト プレースホルダー 18"/>
          <p:cNvSpPr>
            <a:spLocks noGrp="1"/>
          </p:cNvSpPr>
          <p:nvPr>
            <p:ph type="body" sz="quarter" idx="22"/>
          </p:nvPr>
        </p:nvSpPr>
        <p:spPr/>
        <p:txBody>
          <a:bodyPr/>
          <a:lstStyle/>
          <a:p>
            <a:r>
              <a:rPr kumimoji="1" lang="en-US" altLang="ja-JP" dirty="0"/>
              <a:t>Idea 1</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pt-BR" altLang="ja-JP" dirty="0"/>
              <a:t>Sed at agam dignissim disputationi, nec erroribus maiestatis disputando id. </a:t>
            </a:r>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Idea 2</a:t>
            </a:r>
            <a:endParaRPr kumimoji="1" lang="ja-JP" altLang="en-US" dirty="0"/>
          </a:p>
        </p:txBody>
      </p:sp>
      <p:sp>
        <p:nvSpPr>
          <p:cNvPr id="22" name="テキスト プレースホルダー 21"/>
          <p:cNvSpPr>
            <a:spLocks noGrp="1"/>
          </p:cNvSpPr>
          <p:nvPr>
            <p:ph type="body" sz="quarter" idx="25"/>
          </p:nvPr>
        </p:nvSpPr>
        <p:spPr/>
        <p:txBody>
          <a:bodyPr/>
          <a:lstStyle/>
          <a:p>
            <a:r>
              <a:rPr kumimoji="1" lang="it-IT" altLang="ja-JP" dirty="0"/>
              <a:t>Vel tale probo disputationi in. Mea aliquando elaboraret reprehendunt in.</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Idea 3</a:t>
            </a:r>
            <a:endParaRPr kumimoji="1" lang="ja-JP" altLang="en-US" dirty="0"/>
          </a:p>
        </p:txBody>
      </p:sp>
      <p:sp>
        <p:nvSpPr>
          <p:cNvPr id="24" name="テキスト プレースホルダー 23"/>
          <p:cNvSpPr>
            <a:spLocks noGrp="1"/>
          </p:cNvSpPr>
          <p:nvPr>
            <p:ph type="body" sz="quarter" idx="27"/>
          </p:nvPr>
        </p:nvSpPr>
        <p:spPr/>
        <p:txBody>
          <a:bodyPr>
            <a:normAutofit/>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a:t>
            </a:r>
            <a:endParaRPr kumimoji="1" lang="ja-JP" altLang="en-US" dirty="0"/>
          </a:p>
        </p:txBody>
      </p:sp>
      <p:sp>
        <p:nvSpPr>
          <p:cNvPr id="25" name="テキスト プレースホルダー 24"/>
          <p:cNvSpPr>
            <a:spLocks noGrp="1"/>
          </p:cNvSpPr>
          <p:nvPr>
            <p:ph type="body" sz="quarter" idx="28"/>
          </p:nvPr>
        </p:nvSpPr>
        <p:spPr/>
        <p:txBody>
          <a:bodyPr/>
          <a:lstStyle/>
          <a:p>
            <a:r>
              <a:rPr kumimoji="1" lang="en-US" altLang="ja-JP" dirty="0"/>
              <a:t>Idea 4</a:t>
            </a:r>
            <a:endParaRPr kumimoji="1" lang="ja-JP" altLang="en-US" dirty="0"/>
          </a:p>
        </p:txBody>
      </p:sp>
      <p:sp>
        <p:nvSpPr>
          <p:cNvPr id="26" name="テキスト プレースホルダー 25"/>
          <p:cNvSpPr>
            <a:spLocks noGrp="1"/>
          </p:cNvSpPr>
          <p:nvPr>
            <p:ph type="body" sz="quarter" idx="29"/>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a:t>
            </a:r>
            <a:endParaRPr kumimoji="1" lang="ja-JP" altLang="en-US" dirty="0"/>
          </a:p>
        </p:txBody>
      </p:sp>
      <p:sp>
        <p:nvSpPr>
          <p:cNvPr id="27" name="テキスト プレースホルダー 26"/>
          <p:cNvSpPr>
            <a:spLocks noGrp="1"/>
          </p:cNvSpPr>
          <p:nvPr>
            <p:ph type="body" sz="quarter" idx="30"/>
          </p:nvPr>
        </p:nvSpPr>
        <p:spPr/>
        <p:txBody>
          <a:bodyPr/>
          <a:lstStyle/>
          <a:p>
            <a:r>
              <a:rPr kumimoji="1" lang="en-US" altLang="ja-JP" dirty="0"/>
              <a:t>Idea 5</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consulate.</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Idea 6</a:t>
            </a:r>
            <a:endParaRPr kumimoji="1" lang="ja-JP" altLang="en-US" dirty="0"/>
          </a:p>
        </p:txBody>
      </p:sp>
    </p:spTree>
    <p:extLst>
      <p:ext uri="{BB962C8B-B14F-4D97-AF65-F5344CB8AC3E}">
        <p14:creationId xmlns:p14="http://schemas.microsoft.com/office/powerpoint/2010/main" val="2376114967"/>
      </p:ext>
    </p:extLst>
  </p:cSld>
  <p:clrMapOvr>
    <a:masterClrMapping/>
  </p:clrMapOvr>
  <mc:AlternateContent xmlns:mc="http://schemas.openxmlformats.org/markup-compatibility/2006">
    <mc:Choice xmlns:p14="http://schemas.microsoft.com/office/powerpoint/2010/main" Requires="p14">
      <p:transition p14:dur="0" advTm="12774"/>
    </mc:Choice>
    <mc:Fallback>
      <p:transition advTm="127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53</a:t>
            </a:fld>
            <a:endParaRPr lang="en-US" dirty="0"/>
          </a:p>
        </p:txBody>
      </p:sp>
      <p:pic>
        <p:nvPicPr>
          <p:cNvPr id="15" name="図プレースホルダー 14"/>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a:stretch>
            <a:fillRect/>
          </a:stretch>
        </p:blipFill>
        <p:spPr/>
      </p:pic>
      <p:pic>
        <p:nvPicPr>
          <p:cNvPr id="16" name="図プレースホルダー 15"/>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p:pic>
      <p:sp>
        <p:nvSpPr>
          <p:cNvPr id="18" name="テキスト プレースホルダー 17"/>
          <p:cNvSpPr>
            <a:spLocks noGrp="1"/>
          </p:cNvSpPr>
          <p:nvPr>
            <p:ph type="body" sz="quarter" idx="16"/>
          </p:nvPr>
        </p:nvSpPr>
        <p:spPr/>
        <p:txBody>
          <a:bodyPr/>
          <a:lstStyle/>
          <a:p>
            <a:r>
              <a:rPr kumimoji="1" lang="en-US" altLang="ja-JP" dirty="0"/>
              <a:t>No </a:t>
            </a:r>
            <a:r>
              <a:rPr kumimoji="1" lang="en-US" altLang="ja-JP" dirty="0" err="1"/>
              <a:t>erant</a:t>
            </a:r>
            <a:r>
              <a:rPr kumimoji="1" lang="en-US" altLang="ja-JP" dirty="0"/>
              <a:t> </a:t>
            </a:r>
            <a:r>
              <a:rPr kumimoji="1" lang="en-US" altLang="ja-JP" dirty="0" err="1"/>
              <a:t>fastidii</a:t>
            </a:r>
            <a:r>
              <a:rPr kumimoji="1" lang="en-US" altLang="ja-JP" dirty="0"/>
              <a:t> </a:t>
            </a:r>
            <a:r>
              <a:rPr kumimoji="1" lang="en-US" altLang="ja-JP" dirty="0" err="1"/>
              <a:t>molestie</a:t>
            </a:r>
            <a:r>
              <a:rPr kumimoji="1" lang="en-US" altLang="ja-JP" dirty="0"/>
              <a:t> vel. </a:t>
            </a:r>
            <a:r>
              <a:rPr kumimoji="1" lang="en-US" altLang="ja-JP" dirty="0" err="1"/>
              <a:t>Hendrerit</a:t>
            </a:r>
            <a:r>
              <a:rPr kumimoji="1" lang="en-US" altLang="ja-JP" dirty="0"/>
              <a:t> </a:t>
            </a:r>
            <a:r>
              <a:rPr kumimoji="1" lang="en-US" altLang="ja-JP" dirty="0" err="1"/>
              <a:t>persecuti</a:t>
            </a:r>
            <a:r>
              <a:rPr kumimoji="1" lang="en-US" altLang="ja-JP" dirty="0"/>
              <a:t> sea </a:t>
            </a:r>
            <a:r>
              <a:rPr kumimoji="1" lang="en-US" altLang="ja-JP" dirty="0" err="1"/>
              <a:t>eu</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tale </a:t>
            </a:r>
            <a:r>
              <a:rPr kumimoji="1" lang="en-US" altLang="ja-JP" dirty="0" err="1"/>
              <a:t>aliquid</a:t>
            </a:r>
            <a:r>
              <a:rPr kumimoji="1" lang="en-US" altLang="ja-JP" dirty="0"/>
              <a:t>. Qui ad </a:t>
            </a:r>
            <a:r>
              <a:rPr kumimoji="1" lang="en-US" altLang="ja-JP" dirty="0" err="1"/>
              <a:t>integre</a:t>
            </a:r>
            <a:r>
              <a:rPr kumimoji="1" lang="en-US" altLang="ja-JP" dirty="0"/>
              <a:t> </a:t>
            </a:r>
            <a:r>
              <a:rPr kumimoji="1" lang="en-US" altLang="ja-JP" dirty="0" err="1"/>
              <a:t>vituperata</a:t>
            </a:r>
            <a:r>
              <a:rPr kumimoji="1" lang="en-US" altLang="ja-JP" dirty="0"/>
              <a:t> </a:t>
            </a:r>
            <a:r>
              <a:rPr kumimoji="1" lang="en-US" altLang="ja-JP" dirty="0" err="1"/>
              <a:t>interpretaris</a:t>
            </a:r>
            <a:r>
              <a:rPr kumimoji="1" lang="en-US" altLang="ja-JP" dirty="0"/>
              <a:t>, </a:t>
            </a:r>
            <a:r>
              <a:rPr kumimoji="1" lang="en-US" altLang="ja-JP" dirty="0" err="1"/>
              <a:t>pri</a:t>
            </a:r>
            <a:r>
              <a:rPr kumimoji="1" lang="en-US" altLang="ja-JP" dirty="0"/>
              <a:t> et </a:t>
            </a:r>
            <a:r>
              <a:rPr kumimoji="1" lang="en-US" altLang="ja-JP" dirty="0" err="1"/>
              <a:t>eius</a:t>
            </a:r>
            <a:r>
              <a:rPr kumimoji="1" lang="en-US" altLang="ja-JP" dirty="0"/>
              <a:t> </a:t>
            </a:r>
            <a:r>
              <a:rPr kumimoji="1" lang="en-US" altLang="ja-JP" dirty="0" err="1"/>
              <a:t>prodesset</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kumimoji="1" lang="en-US" altLang="ja-JP" dirty="0"/>
              <a:t>Configuration</a:t>
            </a:r>
            <a:endParaRPr kumimoji="1" lang="ja-JP" altLang="en-US" dirty="0"/>
          </a:p>
        </p:txBody>
      </p:sp>
      <p:sp>
        <p:nvSpPr>
          <p:cNvPr id="20" name="テキスト プレースホルダー 19"/>
          <p:cNvSpPr>
            <a:spLocks noGrp="1"/>
          </p:cNvSpPr>
          <p:nvPr>
            <p:ph type="body" sz="quarter" idx="23"/>
          </p:nvPr>
        </p:nvSpPr>
        <p:spPr/>
        <p:txBody>
          <a:bodyPr/>
          <a:lstStyle/>
          <a:p>
            <a:r>
              <a:rPr kumimoji="1" lang="en-US" altLang="ja-JP" dirty="0" err="1"/>
              <a:t>Scripta</a:t>
            </a:r>
            <a:r>
              <a:rPr kumimoji="1" lang="en-US" altLang="ja-JP" dirty="0"/>
              <a:t> </a:t>
            </a:r>
            <a:r>
              <a:rPr kumimoji="1" lang="en-US" altLang="ja-JP" dirty="0" err="1"/>
              <a:t>officiis</a:t>
            </a:r>
            <a:r>
              <a:rPr kumimoji="1" lang="en-US" altLang="ja-JP" dirty="0"/>
              <a:t> ex </a:t>
            </a:r>
            <a:r>
              <a:rPr kumimoji="1" lang="en-US" altLang="ja-JP" dirty="0" err="1"/>
              <a:t>nam</a:t>
            </a:r>
            <a:r>
              <a:rPr kumimoji="1" lang="en-US" altLang="ja-JP" dirty="0"/>
              <a:t>. Duo </a:t>
            </a:r>
            <a:r>
              <a:rPr kumimoji="1" lang="en-US" altLang="ja-JP" dirty="0" err="1"/>
              <a:t>debet</a:t>
            </a:r>
            <a:r>
              <a:rPr kumimoji="1" lang="en-US" altLang="ja-JP" dirty="0"/>
              <a:t> </a:t>
            </a:r>
            <a:r>
              <a:rPr kumimoji="1" lang="en-US" altLang="ja-JP" dirty="0" err="1"/>
              <a:t>saepe</a:t>
            </a:r>
            <a:r>
              <a:rPr kumimoji="1" lang="en-US" altLang="ja-JP" dirty="0"/>
              <a:t> </a:t>
            </a:r>
            <a:r>
              <a:rPr kumimoji="1" lang="en-US" altLang="ja-JP" dirty="0" err="1"/>
              <a:t>lucilius</a:t>
            </a:r>
            <a:r>
              <a:rPr kumimoji="1" lang="en-US" altLang="ja-JP" dirty="0"/>
              <a:t> </a:t>
            </a:r>
            <a:r>
              <a:rPr kumimoji="1" lang="en-US" altLang="ja-JP" dirty="0" err="1"/>
              <a:t>ei</a:t>
            </a:r>
            <a:r>
              <a:rPr kumimoji="1" lang="en-US" altLang="ja-JP" dirty="0"/>
              <a:t>, his </a:t>
            </a:r>
            <a:r>
              <a:rPr kumimoji="1" lang="en-US" altLang="ja-JP" dirty="0" err="1"/>
              <a:t>nulla</a:t>
            </a:r>
            <a:r>
              <a:rPr kumimoji="1" lang="en-US" altLang="ja-JP" dirty="0"/>
              <a:t> maiorum </a:t>
            </a:r>
            <a:r>
              <a:rPr kumimoji="1" lang="en-US" altLang="ja-JP" dirty="0" err="1"/>
              <a:t>constituto</a:t>
            </a:r>
            <a:r>
              <a:rPr kumimoji="1" lang="en-US" altLang="ja-JP" dirty="0"/>
              <a:t> id. Fugit </a:t>
            </a:r>
            <a:r>
              <a:rPr kumimoji="1" lang="en-US" altLang="ja-JP" dirty="0" err="1"/>
              <a:t>singulis</a:t>
            </a:r>
            <a:r>
              <a:rPr kumimoji="1" lang="en-US" altLang="ja-JP" dirty="0"/>
              <a:t> </a:t>
            </a:r>
            <a:r>
              <a:rPr kumimoji="1" lang="en-US" altLang="ja-JP" dirty="0" err="1"/>
              <a:t>legendos</a:t>
            </a:r>
            <a:r>
              <a:rPr kumimoji="1" lang="en-US" altLang="ja-JP" dirty="0"/>
              <a:t> ex vim, </a:t>
            </a:r>
            <a:r>
              <a:rPr kumimoji="1" lang="en-US" altLang="ja-JP" dirty="0" err="1"/>
              <a:t>antiopam</a:t>
            </a:r>
            <a:r>
              <a:rPr kumimoji="1" lang="en-US" altLang="ja-JP" dirty="0"/>
              <a:t> </a:t>
            </a:r>
            <a:r>
              <a:rPr kumimoji="1" lang="en-US" altLang="ja-JP" dirty="0" err="1"/>
              <a:t>instructior</a:t>
            </a:r>
            <a:r>
              <a:rPr kumimoji="1" lang="en-US" altLang="ja-JP" dirty="0"/>
              <a:t> cu cum. Vis </a:t>
            </a:r>
            <a:r>
              <a:rPr kumimoji="1" lang="en-US" altLang="ja-JP" dirty="0" err="1"/>
              <a:t>ei</a:t>
            </a:r>
            <a:r>
              <a:rPr kumimoji="1" lang="en-US" altLang="ja-JP" dirty="0"/>
              <a:t> </a:t>
            </a:r>
            <a:r>
              <a:rPr kumimoji="1" lang="en-US" altLang="ja-JP" dirty="0" err="1"/>
              <a:t>summo</a:t>
            </a:r>
            <a:r>
              <a:rPr kumimoji="1" lang="en-US" altLang="ja-JP" dirty="0"/>
              <a:t> </a:t>
            </a:r>
            <a:r>
              <a:rPr kumimoji="1" lang="en-US" altLang="ja-JP" dirty="0" err="1"/>
              <a:t>vidisse</a:t>
            </a:r>
            <a:r>
              <a:rPr kumimoji="1" lang="en-US" altLang="ja-JP" dirty="0"/>
              <a:t> </a:t>
            </a:r>
            <a:r>
              <a:rPr kumimoji="1" lang="en-US" altLang="ja-JP" dirty="0" err="1"/>
              <a:t>aperiam</a:t>
            </a:r>
            <a:r>
              <a:rPr kumimoji="1" lang="en-US" altLang="ja-JP" dirty="0"/>
              <a:t>.</a:t>
            </a:r>
          </a:p>
          <a:p>
            <a:endParaRPr kumimoji="1" lang="ja-JP" altLang="en-US" dirty="0"/>
          </a:p>
        </p:txBody>
      </p:sp>
      <p:sp>
        <p:nvSpPr>
          <p:cNvPr id="21" name="テキスト プレースホルダー 20"/>
          <p:cNvSpPr>
            <a:spLocks noGrp="1"/>
          </p:cNvSpPr>
          <p:nvPr>
            <p:ph type="body" sz="quarter" idx="24"/>
          </p:nvPr>
        </p:nvSpPr>
        <p:spPr/>
        <p:txBody>
          <a:bodyPr/>
          <a:lstStyle/>
          <a:p>
            <a:r>
              <a:rPr kumimoji="1" lang="en-US" altLang="ja-JP" dirty="0"/>
              <a:t>Communication</a:t>
            </a:r>
            <a:endParaRPr kumimoji="1" lang="ja-JP" altLang="en-US" dirty="0"/>
          </a:p>
        </p:txBody>
      </p:sp>
      <p:sp>
        <p:nvSpPr>
          <p:cNvPr id="22" name="テキスト プレースホルダー 21"/>
          <p:cNvSpPr>
            <a:spLocks noGrp="1"/>
          </p:cNvSpPr>
          <p:nvPr>
            <p:ph type="body" sz="quarter" idx="25"/>
          </p:nvPr>
        </p:nvSpPr>
        <p:spPr/>
        <p:txBody>
          <a:bodyPr>
            <a:normAutofit/>
          </a:bodyPr>
          <a:lstStyle/>
          <a:p>
            <a:r>
              <a:rPr kumimoji="1" lang="en-US" altLang="ja-JP" dirty="0" err="1"/>
              <a:t>Dicam</a:t>
            </a:r>
            <a:r>
              <a:rPr kumimoji="1" lang="en-US" altLang="ja-JP" dirty="0"/>
              <a:t> </a:t>
            </a:r>
            <a:r>
              <a:rPr kumimoji="1" lang="en-US" altLang="ja-JP" dirty="0" err="1"/>
              <a:t>iisque</a:t>
            </a:r>
            <a:r>
              <a:rPr kumimoji="1" lang="en-US" altLang="ja-JP" dirty="0"/>
              <a:t> </a:t>
            </a:r>
            <a:r>
              <a:rPr kumimoji="1" lang="en-US" altLang="ja-JP" dirty="0" err="1"/>
              <a:t>laboramus</a:t>
            </a:r>
            <a:r>
              <a:rPr kumimoji="1" lang="en-US" altLang="ja-JP" dirty="0"/>
              <a:t> </a:t>
            </a:r>
            <a:r>
              <a:rPr kumimoji="1" lang="en-US" altLang="ja-JP" dirty="0" err="1"/>
              <a:t>ut</a:t>
            </a:r>
            <a:r>
              <a:rPr kumimoji="1" lang="en-US" altLang="ja-JP" dirty="0"/>
              <a:t> has, </a:t>
            </a:r>
            <a:r>
              <a:rPr kumimoji="1" lang="en-US" altLang="ja-JP" dirty="0" err="1"/>
              <a:t>eu</a:t>
            </a:r>
            <a:r>
              <a:rPr kumimoji="1" lang="en-US" altLang="ja-JP" dirty="0"/>
              <a:t> </a:t>
            </a:r>
            <a:r>
              <a:rPr kumimoji="1" lang="en-US" altLang="ja-JP" dirty="0" err="1"/>
              <a:t>altera</a:t>
            </a:r>
            <a:r>
              <a:rPr kumimoji="1" lang="en-US" altLang="ja-JP" dirty="0"/>
              <a:t> </a:t>
            </a:r>
            <a:r>
              <a:rPr kumimoji="1" lang="en-US" altLang="ja-JP" dirty="0" err="1"/>
              <a:t>accumsan</a:t>
            </a:r>
            <a:r>
              <a:rPr kumimoji="1" lang="en-US" altLang="ja-JP" dirty="0"/>
              <a:t> his, </a:t>
            </a:r>
            <a:r>
              <a:rPr kumimoji="1" lang="en-US" altLang="ja-JP" dirty="0" err="1"/>
              <a:t>eos</a:t>
            </a:r>
            <a:r>
              <a:rPr kumimoji="1" lang="en-US" altLang="ja-JP" dirty="0"/>
              <a:t> in </a:t>
            </a:r>
            <a:r>
              <a:rPr kumimoji="1" lang="en-US" altLang="ja-JP" dirty="0" err="1"/>
              <a:t>diam</a:t>
            </a:r>
            <a:r>
              <a:rPr kumimoji="1" lang="en-US" altLang="ja-JP" dirty="0"/>
              <a:t> </a:t>
            </a:r>
            <a:r>
              <a:rPr kumimoji="1" lang="en-US" altLang="ja-JP" dirty="0" err="1"/>
              <a:t>labitur</a:t>
            </a:r>
            <a:r>
              <a:rPr kumimoji="1" lang="en-US" altLang="ja-JP" dirty="0"/>
              <a:t>. </a:t>
            </a:r>
            <a:r>
              <a:rPr kumimoji="1" lang="en-US" altLang="ja-JP" dirty="0" err="1"/>
              <a:t>Nec</a:t>
            </a:r>
            <a:r>
              <a:rPr kumimoji="1" lang="en-US" altLang="ja-JP" dirty="0"/>
              <a:t> et </a:t>
            </a:r>
            <a:r>
              <a:rPr kumimoji="1" lang="en-US" altLang="ja-JP" dirty="0" err="1"/>
              <a:t>odio</a:t>
            </a:r>
            <a:r>
              <a:rPr kumimoji="1" lang="en-US" altLang="ja-JP" dirty="0"/>
              <a:t> </a:t>
            </a:r>
            <a:r>
              <a:rPr kumimoji="1" lang="en-US" altLang="ja-JP" dirty="0" err="1"/>
              <a:t>suscipiantur</a:t>
            </a:r>
            <a:r>
              <a:rPr kumimoji="1" lang="en-US" altLang="ja-JP" dirty="0"/>
              <a:t>, </a:t>
            </a:r>
            <a:r>
              <a:rPr kumimoji="1" lang="en-US" altLang="ja-JP" dirty="0" err="1"/>
              <a:t>te</a:t>
            </a:r>
            <a:r>
              <a:rPr kumimoji="1" lang="en-US" altLang="ja-JP" dirty="0"/>
              <a:t> his </a:t>
            </a:r>
            <a:r>
              <a:rPr kumimoji="1" lang="en-US" altLang="ja-JP" dirty="0" err="1"/>
              <a:t>noster</a:t>
            </a:r>
            <a:r>
              <a:rPr kumimoji="1" lang="en-US" altLang="ja-JP" dirty="0"/>
              <a:t> </a:t>
            </a:r>
            <a:r>
              <a:rPr kumimoji="1" lang="en-US" altLang="ja-JP" dirty="0" err="1"/>
              <a:t>inimicus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equidem</a:t>
            </a:r>
            <a:r>
              <a:rPr kumimoji="1" lang="en-US" altLang="ja-JP" dirty="0"/>
              <a:t> </a:t>
            </a:r>
            <a:r>
              <a:rPr kumimoji="1" lang="en-US" altLang="ja-JP" dirty="0" err="1"/>
              <a:t>accumsan</a:t>
            </a:r>
            <a:r>
              <a:rPr kumimoji="1" lang="en-US" altLang="ja-JP" dirty="0"/>
              <a:t>.</a:t>
            </a:r>
            <a:endParaRPr kumimoji="1" lang="ja-JP" altLang="en-US" dirty="0"/>
          </a:p>
        </p:txBody>
      </p:sp>
      <p:sp>
        <p:nvSpPr>
          <p:cNvPr id="23" name="テキスト プレースホルダー 22"/>
          <p:cNvSpPr>
            <a:spLocks noGrp="1"/>
          </p:cNvSpPr>
          <p:nvPr>
            <p:ph type="body" sz="quarter" idx="26"/>
          </p:nvPr>
        </p:nvSpPr>
        <p:spPr/>
        <p:txBody>
          <a:bodyPr/>
          <a:lstStyle/>
          <a:p>
            <a:r>
              <a:rPr kumimoji="1" lang="en-US" altLang="ja-JP" dirty="0"/>
              <a:t>Balance</a:t>
            </a:r>
            <a:endParaRPr kumimoji="1" lang="ja-JP" altLang="en-US" dirty="0"/>
          </a:p>
        </p:txBody>
      </p:sp>
      <p:pic>
        <p:nvPicPr>
          <p:cNvPr id="29" name="図プレースホルダー 28"/>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97650827"/>
      </p:ext>
    </p:extLst>
  </p:cSld>
  <p:clrMapOvr>
    <a:masterClrMapping/>
  </p:clrMapOvr>
  <mc:AlternateContent xmlns:mc="http://schemas.openxmlformats.org/markup-compatibility/2006">
    <mc:Choice xmlns:p14="http://schemas.microsoft.com/office/powerpoint/2010/main" Requires="p14">
      <p:transition p14:dur="0" advTm="7703"/>
    </mc:Choice>
    <mc:Fallback>
      <p:transition advTm="770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SWOT Analysis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54</a:t>
            </a:fld>
            <a:endParaRPr lang="en-US" dirty="0"/>
          </a:p>
        </p:txBody>
      </p:sp>
      <p:sp>
        <p:nvSpPr>
          <p:cNvPr id="20" name="テキスト プレースホルダー 19"/>
          <p:cNvSpPr>
            <a:spLocks noGrp="1"/>
          </p:cNvSpPr>
          <p:nvPr>
            <p:ph type="body" sz="quarter" idx="19"/>
          </p:nvPr>
        </p:nvSpPr>
        <p:spPr/>
        <p:txBody>
          <a:bodyPr/>
          <a:lstStyle/>
          <a:p>
            <a:r>
              <a:rPr kumimoji="1" lang="en-US" altLang="ja-JP" dirty="0"/>
              <a:t>S</a:t>
            </a:r>
            <a:endParaRPr kumimoji="1" lang="ja-JP" altLang="en-US" dirty="0"/>
          </a:p>
        </p:txBody>
      </p:sp>
      <p:sp>
        <p:nvSpPr>
          <p:cNvPr id="18" name="テキスト プレースホルダー 17"/>
          <p:cNvSpPr>
            <a:spLocks noGrp="1"/>
          </p:cNvSpPr>
          <p:nvPr>
            <p:ph type="body" sz="quarter" idx="16"/>
          </p:nvPr>
        </p:nvSpPr>
        <p:spPr/>
        <p:txBody>
          <a:bodyPr>
            <a:normAutofit/>
          </a:bodyPr>
          <a:lstStyle/>
          <a:p>
            <a:r>
              <a:rPr kumimoji="1" lang="en-US" altLang="ja-JP" dirty="0" err="1"/>
              <a:t>Albucius</a:t>
            </a:r>
            <a:r>
              <a:rPr kumimoji="1" lang="en-US" altLang="ja-JP" dirty="0"/>
              <a:t> </a:t>
            </a:r>
            <a:r>
              <a:rPr kumimoji="1" lang="en-US" altLang="ja-JP" dirty="0" err="1"/>
              <a:t>repudiare</a:t>
            </a:r>
            <a:r>
              <a:rPr kumimoji="1" lang="en-US" altLang="ja-JP" dirty="0"/>
              <a:t> </a:t>
            </a:r>
            <a:r>
              <a:rPr kumimoji="1" lang="en-US" altLang="ja-JP" dirty="0" err="1"/>
              <a:t>inciderint</a:t>
            </a:r>
            <a:r>
              <a:rPr kumimoji="1" lang="en-US" altLang="ja-JP" dirty="0"/>
              <a:t> </a:t>
            </a:r>
            <a:r>
              <a:rPr kumimoji="1" lang="en-US" altLang="ja-JP" dirty="0" err="1"/>
              <a:t>vel</a:t>
            </a:r>
            <a:r>
              <a:rPr kumimoji="1" lang="en-US" altLang="ja-JP" dirty="0"/>
              <a:t> an. </a:t>
            </a:r>
            <a:r>
              <a:rPr kumimoji="1" lang="en-US" altLang="ja-JP" dirty="0" err="1"/>
              <a:t>Sed</a:t>
            </a:r>
            <a:r>
              <a:rPr kumimoji="1" lang="en-US" altLang="ja-JP" dirty="0"/>
              <a:t> at fugit </a:t>
            </a:r>
            <a:r>
              <a:rPr kumimoji="1" lang="en-US" altLang="ja-JP" dirty="0" err="1"/>
              <a:t>accusata</a:t>
            </a:r>
            <a:r>
              <a:rPr kumimoji="1" lang="en-US" altLang="ja-JP" dirty="0"/>
              <a:t>, </a:t>
            </a:r>
            <a:r>
              <a:rPr kumimoji="1" lang="en-US" altLang="ja-JP" dirty="0" err="1"/>
              <a:t>eu</a:t>
            </a:r>
            <a:r>
              <a:rPr kumimoji="1" lang="en-US" altLang="ja-JP" dirty="0"/>
              <a:t>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a:t>
            </a:r>
            <a:endParaRPr kumimoji="1" lang="ja-JP" altLang="en-US" dirty="0"/>
          </a:p>
        </p:txBody>
      </p:sp>
      <p:sp>
        <p:nvSpPr>
          <p:cNvPr id="19" name="テキスト プレースホルダー 18"/>
          <p:cNvSpPr>
            <a:spLocks noGrp="1"/>
          </p:cNvSpPr>
          <p:nvPr>
            <p:ph type="body" sz="quarter" idx="17"/>
          </p:nvPr>
        </p:nvSpPr>
        <p:spPr/>
        <p:txBody>
          <a:bodyPr/>
          <a:lstStyle/>
          <a:p>
            <a:r>
              <a:rPr lang="en-US" altLang="ja-JP" dirty="0"/>
              <a:t>Strengths</a:t>
            </a:r>
            <a:endParaRPr kumimoji="1" lang="ja-JP" altLang="en-US" dirty="0"/>
          </a:p>
        </p:txBody>
      </p:sp>
      <p:sp>
        <p:nvSpPr>
          <p:cNvPr id="24" name="テキスト プレースホルダー 23"/>
          <p:cNvSpPr>
            <a:spLocks noGrp="1"/>
          </p:cNvSpPr>
          <p:nvPr>
            <p:ph type="body" sz="quarter" idx="23"/>
          </p:nvPr>
        </p:nvSpPr>
        <p:spPr/>
        <p:txBody>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 </a:t>
            </a:r>
            <a:r>
              <a:rPr kumimoji="1" lang="en-US" altLang="ja-JP" dirty="0" err="1"/>
              <a:t>est</a:t>
            </a:r>
            <a:r>
              <a:rPr kumimoji="1" lang="en-US" altLang="ja-JP" dirty="0"/>
              <a:t> </a:t>
            </a:r>
            <a:r>
              <a:rPr kumimoji="1" lang="en-US" altLang="ja-JP" dirty="0" err="1"/>
              <a:t>facilisi</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a:t>
            </a:r>
            <a:r>
              <a:rPr kumimoji="1" lang="en-US" altLang="ja-JP" dirty="0" err="1"/>
              <a:t>te</a:t>
            </a:r>
            <a:r>
              <a:rPr kumimoji="1" lang="en-US" altLang="ja-JP" dirty="0"/>
              <a:t>.</a:t>
            </a:r>
            <a:endParaRPr kumimoji="1" lang="ja-JP" altLang="en-US" dirty="0"/>
          </a:p>
        </p:txBody>
      </p:sp>
      <p:sp>
        <p:nvSpPr>
          <p:cNvPr id="25" name="テキスト プレースホルダー 24"/>
          <p:cNvSpPr>
            <a:spLocks noGrp="1"/>
          </p:cNvSpPr>
          <p:nvPr>
            <p:ph type="body" sz="quarter" idx="24"/>
          </p:nvPr>
        </p:nvSpPr>
        <p:spPr/>
        <p:txBody>
          <a:bodyPr/>
          <a:lstStyle/>
          <a:p>
            <a:r>
              <a:rPr lang="en-US" altLang="ja-JP" dirty="0"/>
              <a:t>Weaknesses</a:t>
            </a:r>
            <a:endParaRPr kumimoji="1" lang="ja-JP" altLang="en-US" dirty="0"/>
          </a:p>
        </p:txBody>
      </p:sp>
      <p:sp>
        <p:nvSpPr>
          <p:cNvPr id="26" name="テキスト プレースホルダー 25"/>
          <p:cNvSpPr>
            <a:spLocks noGrp="1"/>
          </p:cNvSpPr>
          <p:nvPr>
            <p:ph type="body" sz="quarter" idx="25"/>
          </p:nvPr>
        </p:nvSpPr>
        <p:spPr/>
        <p:txBody>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his id modus </a:t>
            </a:r>
            <a:r>
              <a:rPr kumimoji="1" lang="en-US" altLang="ja-JP" dirty="0" err="1"/>
              <a:t>alienum</a:t>
            </a:r>
            <a:r>
              <a:rPr kumimoji="1" lang="en-US" altLang="ja-JP" dirty="0"/>
              <a:t>, </a:t>
            </a:r>
            <a:r>
              <a:rPr kumimoji="1" lang="en-US" altLang="ja-JP" dirty="0" err="1"/>
              <a:t>eos</a:t>
            </a:r>
            <a:r>
              <a:rPr kumimoji="1" lang="en-US" altLang="ja-JP" dirty="0"/>
              <a:t> </a:t>
            </a:r>
            <a:r>
              <a:rPr kumimoji="1" lang="en-US" altLang="ja-JP" dirty="0" err="1"/>
              <a:t>volumus</a:t>
            </a:r>
            <a:r>
              <a:rPr kumimoji="1" lang="en-US" altLang="ja-JP" dirty="0"/>
              <a:t> </a:t>
            </a:r>
            <a:r>
              <a:rPr kumimoji="1" lang="en-US" altLang="ja-JP" dirty="0" err="1"/>
              <a:t>intellegebat</a:t>
            </a:r>
            <a:r>
              <a:rPr kumimoji="1" lang="en-US" altLang="ja-JP" dirty="0"/>
              <a:t> ea.</a:t>
            </a:r>
            <a:endParaRPr kumimoji="1" lang="ja-JP" altLang="en-US" dirty="0"/>
          </a:p>
        </p:txBody>
      </p:sp>
      <p:sp>
        <p:nvSpPr>
          <p:cNvPr id="27" name="テキスト プレースホルダー 26"/>
          <p:cNvSpPr>
            <a:spLocks noGrp="1"/>
          </p:cNvSpPr>
          <p:nvPr>
            <p:ph type="body" sz="quarter" idx="26"/>
          </p:nvPr>
        </p:nvSpPr>
        <p:spPr/>
        <p:txBody>
          <a:bodyPr/>
          <a:lstStyle/>
          <a:p>
            <a:r>
              <a:rPr lang="en-US" altLang="ja-JP" dirty="0"/>
              <a:t>Opportunities</a:t>
            </a:r>
            <a:endParaRPr kumimoji="1" lang="ja-JP" altLang="en-US" dirty="0"/>
          </a:p>
        </p:txBody>
      </p:sp>
      <p:sp>
        <p:nvSpPr>
          <p:cNvPr id="28" name="テキスト プレースホルダー 27"/>
          <p:cNvSpPr>
            <a:spLocks noGrp="1"/>
          </p:cNvSpPr>
          <p:nvPr>
            <p:ph type="body" sz="quarter" idx="27"/>
          </p:nvPr>
        </p:nvSpPr>
        <p:spPr/>
        <p:txBody>
          <a:bodyPr/>
          <a:lstStyle/>
          <a:p>
            <a:r>
              <a:rPr kumimoji="1" lang="en-US" altLang="ja-JP" dirty="0" err="1"/>
              <a:t>Erat</a:t>
            </a:r>
            <a:r>
              <a:rPr kumimoji="1" lang="en-US" altLang="ja-JP" dirty="0"/>
              <a:t> </a:t>
            </a:r>
            <a:r>
              <a:rPr kumimoji="1" lang="en-US" altLang="ja-JP" dirty="0" err="1"/>
              <a:t>accusata</a:t>
            </a:r>
            <a:r>
              <a:rPr kumimoji="1" lang="en-US" altLang="ja-JP" dirty="0"/>
              <a:t> </a:t>
            </a:r>
            <a:r>
              <a:rPr kumimoji="1" lang="en-US" altLang="ja-JP" dirty="0" err="1"/>
              <a:t>nec</a:t>
            </a:r>
            <a:r>
              <a:rPr kumimoji="1" lang="en-US" altLang="ja-JP" dirty="0"/>
              <a:t> ne, an </a:t>
            </a:r>
            <a:r>
              <a:rPr kumimoji="1" lang="en-US" altLang="ja-JP" dirty="0" err="1"/>
              <a:t>ignota</a:t>
            </a:r>
            <a:r>
              <a:rPr kumimoji="1" lang="en-US" altLang="ja-JP" dirty="0"/>
              <a:t> doming </a:t>
            </a:r>
            <a:r>
              <a:rPr kumimoji="1" lang="en-US" altLang="ja-JP" dirty="0" err="1"/>
              <a:t>dolorum</a:t>
            </a:r>
            <a:r>
              <a:rPr kumimoji="1" lang="en-US" altLang="ja-JP" dirty="0"/>
              <a:t> has. </a:t>
            </a:r>
            <a:r>
              <a:rPr kumimoji="1" lang="en-US" altLang="ja-JP" dirty="0" err="1"/>
              <a:t>Tritani</a:t>
            </a:r>
            <a:r>
              <a:rPr kumimoji="1" lang="en-US" altLang="ja-JP" dirty="0"/>
              <a:t> </a:t>
            </a:r>
            <a:r>
              <a:rPr kumimoji="1" lang="en-US" altLang="ja-JP" dirty="0" err="1"/>
              <a:t>suscipit</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a:t>
            </a:r>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a:t>
            </a:r>
            <a:endParaRPr kumimoji="1" lang="ja-JP" altLang="en-US" dirty="0"/>
          </a:p>
        </p:txBody>
      </p:sp>
      <p:sp>
        <p:nvSpPr>
          <p:cNvPr id="29" name="テキスト プレースホルダー 28"/>
          <p:cNvSpPr>
            <a:spLocks noGrp="1"/>
          </p:cNvSpPr>
          <p:nvPr>
            <p:ph type="body" sz="quarter" idx="28"/>
          </p:nvPr>
        </p:nvSpPr>
        <p:spPr/>
        <p:txBody>
          <a:bodyPr/>
          <a:lstStyle/>
          <a:p>
            <a:r>
              <a:rPr lang="en-US" altLang="ja-JP" dirty="0"/>
              <a:t>Threats</a:t>
            </a:r>
            <a:endParaRPr kumimoji="1" lang="ja-JP" altLang="en-US" dirty="0"/>
          </a:p>
        </p:txBody>
      </p:sp>
      <p:sp>
        <p:nvSpPr>
          <p:cNvPr id="21" name="テキスト プレースホルダー 20"/>
          <p:cNvSpPr>
            <a:spLocks noGrp="1"/>
          </p:cNvSpPr>
          <p:nvPr>
            <p:ph type="body" sz="quarter" idx="20"/>
          </p:nvPr>
        </p:nvSpPr>
        <p:spPr/>
        <p:txBody>
          <a:bodyPr/>
          <a:lstStyle/>
          <a:p>
            <a:r>
              <a:rPr kumimoji="1" lang="en-US" altLang="ja-JP" dirty="0"/>
              <a:t>W</a:t>
            </a:r>
            <a:endParaRPr kumimoji="1" lang="ja-JP" altLang="en-US" dirty="0"/>
          </a:p>
        </p:txBody>
      </p:sp>
      <p:sp>
        <p:nvSpPr>
          <p:cNvPr id="22" name="テキスト プレースホルダー 21"/>
          <p:cNvSpPr>
            <a:spLocks noGrp="1"/>
          </p:cNvSpPr>
          <p:nvPr>
            <p:ph type="body" sz="quarter" idx="21"/>
          </p:nvPr>
        </p:nvSpPr>
        <p:spPr/>
        <p:txBody>
          <a:bodyPr/>
          <a:lstStyle/>
          <a:p>
            <a:r>
              <a:rPr kumimoji="1" lang="en-US" altLang="ja-JP" dirty="0"/>
              <a:t>O</a:t>
            </a:r>
            <a:endParaRPr kumimoji="1" lang="ja-JP" altLang="en-US" dirty="0"/>
          </a:p>
        </p:txBody>
      </p:sp>
      <p:sp>
        <p:nvSpPr>
          <p:cNvPr id="23" name="テキスト プレースホルダー 22"/>
          <p:cNvSpPr>
            <a:spLocks noGrp="1"/>
          </p:cNvSpPr>
          <p:nvPr>
            <p:ph type="body" sz="quarter" idx="22"/>
          </p:nvPr>
        </p:nvSpPr>
        <p:spPr/>
        <p:txBody>
          <a:bodyPr/>
          <a:lstStyle/>
          <a:p>
            <a:r>
              <a:rPr kumimoji="1" lang="en-US" altLang="ja-JP" dirty="0"/>
              <a:t>T</a:t>
            </a:r>
            <a:endParaRPr kumimoji="1" lang="ja-JP" altLang="en-US" dirty="0"/>
          </a:p>
        </p:txBody>
      </p:sp>
    </p:spTree>
    <p:extLst>
      <p:ext uri="{BB962C8B-B14F-4D97-AF65-F5344CB8AC3E}">
        <p14:creationId xmlns:p14="http://schemas.microsoft.com/office/powerpoint/2010/main" val="3021724526"/>
      </p:ext>
    </p:extLst>
  </p:cSld>
  <p:clrMapOvr>
    <a:masterClrMapping/>
  </p:clrMapOvr>
  <mc:AlternateContent xmlns:mc="http://schemas.openxmlformats.org/markup-compatibility/2006">
    <mc:Choice xmlns:p14="http://schemas.microsoft.com/office/powerpoint/2010/main" Requires="p14">
      <p:transition p14:dur="0" advTm="8051"/>
    </mc:Choice>
    <mc:Fallback>
      <p:transition advTm="805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kumimoji="1" lang="en-US" altLang="ja-JP" dirty="0"/>
              <a:t>3 Crucial Factors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55</a:t>
            </a:fld>
            <a:endParaRPr lang="en-US" dirty="0"/>
          </a:p>
        </p:txBody>
      </p:sp>
      <p:sp>
        <p:nvSpPr>
          <p:cNvPr id="10" name="テキスト プレースホルダー 9"/>
          <p:cNvSpPr>
            <a:spLocks noGrp="1"/>
          </p:cNvSpPr>
          <p:nvPr>
            <p:ph type="body" sz="quarter" idx="12"/>
          </p:nvPr>
        </p:nvSpPr>
        <p:spPr/>
        <p:txBody>
          <a:bodyPr/>
          <a:lstStyle/>
          <a:p>
            <a:r>
              <a:rPr kumimoji="1" lang="en-US" altLang="ja-JP" dirty="0" err="1"/>
              <a:t>Discere</a:t>
            </a:r>
            <a:r>
              <a:rPr kumimoji="1" lang="en-US" altLang="ja-JP" dirty="0"/>
              <a:t> maiorum </a:t>
            </a:r>
            <a:r>
              <a:rPr kumimoji="1" lang="en-US" altLang="ja-JP" dirty="0" err="1"/>
              <a:t>prodesset</a:t>
            </a:r>
            <a:r>
              <a:rPr kumimoji="1" lang="en-US" altLang="ja-JP" dirty="0"/>
              <a:t> </a:t>
            </a:r>
            <a:r>
              <a:rPr kumimoji="1" lang="en-US" altLang="ja-JP" dirty="0" err="1"/>
              <a:t>vel</a:t>
            </a:r>
            <a:r>
              <a:rPr kumimoji="1" lang="en-US" altLang="ja-JP" dirty="0"/>
              <a:t> an, sea no </a:t>
            </a:r>
            <a:r>
              <a:rPr kumimoji="1" lang="en-US" altLang="ja-JP" dirty="0" err="1"/>
              <a:t>graeci</a:t>
            </a:r>
            <a:r>
              <a:rPr kumimoji="1" lang="en-US" altLang="ja-JP" dirty="0"/>
              <a:t> </a:t>
            </a:r>
            <a:r>
              <a:rPr kumimoji="1" lang="en-US" altLang="ja-JP" dirty="0" err="1"/>
              <a:t>deseruisse</a:t>
            </a:r>
            <a:r>
              <a:rPr kumimoji="1" lang="en-US" altLang="ja-JP" dirty="0"/>
              <a:t>. </a:t>
            </a:r>
            <a:r>
              <a:rPr kumimoji="1" lang="en-US" altLang="ja-JP" dirty="0" err="1"/>
              <a:t>Cibo</a:t>
            </a:r>
            <a:r>
              <a:rPr kumimoji="1" lang="en-US" altLang="ja-JP" dirty="0"/>
              <a:t> </a:t>
            </a:r>
            <a:r>
              <a:rPr kumimoji="1" lang="en-US" altLang="ja-JP" dirty="0" err="1"/>
              <a:t>everti</a:t>
            </a:r>
            <a:r>
              <a:rPr kumimoji="1" lang="en-US" altLang="ja-JP" dirty="0"/>
              <a:t> </a:t>
            </a:r>
            <a:r>
              <a:rPr kumimoji="1" lang="en-US" altLang="ja-JP" dirty="0" err="1"/>
              <a:t>ea</a:t>
            </a:r>
            <a:r>
              <a:rPr kumimoji="1" lang="en-US" altLang="ja-JP" dirty="0"/>
              <a:t> usu. </a:t>
            </a:r>
            <a:r>
              <a:rPr kumimoji="1" lang="en-US" altLang="ja-JP" dirty="0" err="1"/>
              <a:t>Amet</a:t>
            </a:r>
            <a:r>
              <a:rPr kumimoji="1" lang="en-US" altLang="ja-JP" dirty="0"/>
              <a:t> </a:t>
            </a:r>
            <a:r>
              <a:rPr kumimoji="1" lang="en-US" altLang="ja-JP" dirty="0" err="1"/>
              <a:t>aperiam</a:t>
            </a:r>
            <a:r>
              <a:rPr kumimoji="1" lang="en-US" altLang="ja-JP" dirty="0"/>
              <a:t> </a:t>
            </a:r>
            <a:r>
              <a:rPr kumimoji="1" lang="en-US" altLang="ja-JP" dirty="0" err="1"/>
              <a:t>ornatus</a:t>
            </a:r>
            <a:r>
              <a:rPr kumimoji="1" lang="en-US" altLang="ja-JP" dirty="0"/>
              <a:t> sit ad. </a:t>
            </a:r>
            <a:r>
              <a:rPr kumimoji="1" lang="en-US" altLang="ja-JP" dirty="0" err="1"/>
              <a:t>Nusquam</a:t>
            </a:r>
            <a:r>
              <a:rPr kumimoji="1" lang="en-US" altLang="ja-JP" dirty="0"/>
              <a:t> </a:t>
            </a:r>
            <a:r>
              <a:rPr kumimoji="1" lang="en-US" altLang="ja-JP" dirty="0" err="1"/>
              <a:t>oporteat</a:t>
            </a:r>
            <a:r>
              <a:rPr kumimoji="1" lang="en-US" altLang="ja-JP" dirty="0"/>
              <a:t> </a:t>
            </a:r>
            <a:r>
              <a:rPr kumimoji="1" lang="en-US" altLang="ja-JP" dirty="0" err="1"/>
              <a:t>definitionem</a:t>
            </a:r>
            <a:r>
              <a:rPr kumimoji="1" lang="en-US" altLang="ja-JP" dirty="0"/>
              <a:t> et pro, vis </a:t>
            </a:r>
            <a:r>
              <a:rPr kumimoji="1" lang="en-US" altLang="ja-JP" dirty="0" err="1"/>
              <a:t>fierent</a:t>
            </a:r>
            <a:r>
              <a:rPr kumimoji="1" lang="en-US" altLang="ja-JP" dirty="0"/>
              <a:t> </a:t>
            </a:r>
            <a:r>
              <a:rPr kumimoji="1" lang="en-US" altLang="ja-JP" dirty="0" err="1"/>
              <a:t>scaevola</a:t>
            </a:r>
            <a:r>
              <a:rPr kumimoji="1" lang="en-US" altLang="ja-JP" dirty="0"/>
              <a:t> </a:t>
            </a:r>
            <a:r>
              <a:rPr kumimoji="1" lang="en-US" altLang="ja-JP" dirty="0" err="1"/>
              <a:t>vivendum</a:t>
            </a:r>
            <a:r>
              <a:rPr kumimoji="1" lang="en-US" altLang="ja-JP" dirty="0"/>
              <a:t> et. Ex </a:t>
            </a:r>
            <a:r>
              <a:rPr kumimoji="1" lang="en-US" altLang="ja-JP" dirty="0" err="1"/>
              <a:t>eum</a:t>
            </a:r>
            <a:r>
              <a:rPr kumimoji="1" lang="en-US" altLang="ja-JP" dirty="0"/>
              <a:t> </a:t>
            </a:r>
            <a:r>
              <a:rPr kumimoji="1" lang="en-US" altLang="ja-JP" dirty="0" err="1"/>
              <a:t>ceteros</a:t>
            </a:r>
            <a:r>
              <a:rPr kumimoji="1" lang="en-US" altLang="ja-JP" dirty="0"/>
              <a:t> </a:t>
            </a:r>
            <a:r>
              <a:rPr kumimoji="1" lang="en-US" altLang="ja-JP" dirty="0" err="1"/>
              <a:t>offendit</a:t>
            </a:r>
            <a:r>
              <a:rPr kumimoji="1" lang="en-US" altLang="ja-JP" dirty="0"/>
              <a:t> </a:t>
            </a:r>
            <a:r>
              <a:rPr kumimoji="1" lang="en-US" altLang="ja-JP" dirty="0" err="1"/>
              <a:t>dissentias</a:t>
            </a:r>
            <a:r>
              <a:rPr kumimoji="1" lang="en-US" altLang="ja-JP" dirty="0"/>
              <a:t>, </a:t>
            </a:r>
            <a:r>
              <a:rPr kumimoji="1" lang="en-US" altLang="ja-JP" dirty="0" err="1"/>
              <a:t>augue</a:t>
            </a:r>
            <a:r>
              <a:rPr kumimoji="1" lang="en-US" altLang="ja-JP" dirty="0"/>
              <a:t> </a:t>
            </a:r>
            <a:r>
              <a:rPr kumimoji="1" lang="en-US" altLang="ja-JP" dirty="0" err="1"/>
              <a:t>solet</a:t>
            </a:r>
            <a:r>
              <a:rPr kumimoji="1" lang="en-US" altLang="ja-JP" dirty="0"/>
              <a:t> </a:t>
            </a:r>
            <a:r>
              <a:rPr kumimoji="1" lang="en-US" altLang="ja-JP" dirty="0" err="1"/>
              <a:t>possim</a:t>
            </a:r>
            <a:r>
              <a:rPr kumimoji="1" lang="en-US" altLang="ja-JP" dirty="0"/>
              <a:t> </a:t>
            </a:r>
            <a:r>
              <a:rPr kumimoji="1" lang="en-US" altLang="ja-JP" dirty="0" err="1"/>
              <a:t>mel</a:t>
            </a:r>
            <a:r>
              <a:rPr kumimoji="1" lang="en-US" altLang="ja-JP" dirty="0"/>
              <a:t> ex.</a:t>
            </a:r>
            <a:endParaRPr kumimoji="1" lang="ja-JP" altLang="en-US" dirty="0"/>
          </a:p>
        </p:txBody>
      </p:sp>
      <p:sp>
        <p:nvSpPr>
          <p:cNvPr id="11" name="テキスト プレースホルダー 10"/>
          <p:cNvSpPr>
            <a:spLocks noGrp="1"/>
          </p:cNvSpPr>
          <p:nvPr>
            <p:ph type="body" sz="quarter" idx="13"/>
          </p:nvPr>
        </p:nvSpPr>
        <p:spPr/>
        <p:txBody>
          <a:bodyPr/>
          <a:lstStyle/>
          <a:p>
            <a:r>
              <a:rPr kumimoji="1" lang="en-US" altLang="ja-JP" dirty="0"/>
              <a:t>Configuration</a:t>
            </a:r>
            <a:endParaRPr kumimoji="1" lang="ja-JP" altLang="en-US" dirty="0"/>
          </a:p>
        </p:txBody>
      </p:sp>
      <p:sp>
        <p:nvSpPr>
          <p:cNvPr id="12" name="テキスト プレースホルダー 11"/>
          <p:cNvSpPr>
            <a:spLocks noGrp="1"/>
          </p:cNvSpPr>
          <p:nvPr>
            <p:ph type="body" sz="quarter" idx="14"/>
          </p:nvPr>
        </p:nvSpPr>
        <p:spPr/>
        <p:txBody>
          <a:bodyPr/>
          <a:lstStyle/>
          <a:p>
            <a:r>
              <a:rPr kumimoji="1" lang="en-US" altLang="ja-JP" dirty="0" err="1"/>
              <a:t>Recusabo</a:t>
            </a:r>
            <a:r>
              <a:rPr kumimoji="1" lang="en-US" altLang="ja-JP" dirty="0"/>
              <a:t> </a:t>
            </a:r>
            <a:r>
              <a:rPr kumimoji="1" lang="en-US" altLang="ja-JP" dirty="0" err="1"/>
              <a:t>dissentias</a:t>
            </a:r>
            <a:r>
              <a:rPr kumimoji="1" lang="en-US" altLang="ja-JP" dirty="0"/>
              <a:t> sit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doctus</a:t>
            </a:r>
            <a:r>
              <a:rPr kumimoji="1" lang="en-US" altLang="ja-JP" dirty="0"/>
              <a:t> </a:t>
            </a:r>
            <a:r>
              <a:rPr kumimoji="1" lang="en-US" altLang="ja-JP" dirty="0" err="1"/>
              <a:t>iisque</a:t>
            </a:r>
            <a:r>
              <a:rPr kumimoji="1" lang="en-US" altLang="ja-JP" dirty="0"/>
              <a:t> </a:t>
            </a:r>
            <a:r>
              <a:rPr kumimoji="1" lang="en-US" altLang="ja-JP" dirty="0" err="1"/>
              <a:t>vulputate</a:t>
            </a:r>
            <a:r>
              <a:rPr kumimoji="1" lang="en-US" altLang="ja-JP" dirty="0"/>
              <a:t> </a:t>
            </a:r>
            <a:r>
              <a:rPr kumimoji="1" lang="en-US" altLang="ja-JP" dirty="0" err="1"/>
              <a:t>nam</a:t>
            </a:r>
            <a:r>
              <a:rPr kumimoji="1" lang="en-US" altLang="ja-JP" dirty="0"/>
              <a:t>. In quo </a:t>
            </a:r>
            <a:r>
              <a:rPr kumimoji="1" lang="en-US" altLang="ja-JP" dirty="0" err="1"/>
              <a:t>diam</a:t>
            </a:r>
            <a:r>
              <a:rPr kumimoji="1" lang="en-US" altLang="ja-JP" dirty="0"/>
              <a:t> </a:t>
            </a:r>
            <a:r>
              <a:rPr kumimoji="1" lang="en-US" altLang="ja-JP" dirty="0" err="1"/>
              <a:t>assum</a:t>
            </a:r>
            <a:r>
              <a:rPr kumimoji="1" lang="en-US" altLang="ja-JP" dirty="0"/>
              <a:t> </a:t>
            </a:r>
            <a:r>
              <a:rPr kumimoji="1" lang="en-US" altLang="ja-JP" dirty="0" err="1"/>
              <a:t>abhorreant</a:t>
            </a:r>
            <a:r>
              <a:rPr kumimoji="1" lang="en-US" altLang="ja-JP" dirty="0"/>
              <a:t>, </a:t>
            </a:r>
            <a:r>
              <a:rPr kumimoji="1" lang="en-US" altLang="ja-JP" dirty="0" err="1"/>
              <a:t>ut</a:t>
            </a:r>
            <a:r>
              <a:rPr kumimoji="1" lang="en-US" altLang="ja-JP" dirty="0"/>
              <a:t> ipsum </a:t>
            </a:r>
            <a:r>
              <a:rPr kumimoji="1" lang="en-US" altLang="ja-JP" dirty="0" err="1"/>
              <a:t>legimus</a:t>
            </a:r>
            <a:r>
              <a:rPr kumimoji="1" lang="en-US" altLang="ja-JP" dirty="0"/>
              <a:t> sea. </a:t>
            </a:r>
            <a:r>
              <a:rPr kumimoji="1" lang="en-US" altLang="ja-JP" dirty="0" err="1"/>
              <a:t>Aliquip</a:t>
            </a:r>
            <a:r>
              <a:rPr kumimoji="1" lang="en-US" altLang="ja-JP" dirty="0"/>
              <a:t> </a:t>
            </a:r>
            <a:r>
              <a:rPr kumimoji="1" lang="en-US" altLang="ja-JP" dirty="0" err="1"/>
              <a:t>salutandi</a:t>
            </a:r>
            <a:r>
              <a:rPr kumimoji="1" lang="en-US" altLang="ja-JP" dirty="0"/>
              <a:t> cu </a:t>
            </a:r>
            <a:r>
              <a:rPr kumimoji="1" lang="en-US" altLang="ja-JP" dirty="0" err="1"/>
              <a:t>eam</a:t>
            </a:r>
            <a:r>
              <a:rPr kumimoji="1" lang="en-US" altLang="ja-JP" dirty="0"/>
              <a:t>. </a:t>
            </a:r>
            <a:r>
              <a:rPr kumimoji="1" lang="en-US" altLang="ja-JP" dirty="0" err="1"/>
              <a:t>Gloriatur</a:t>
            </a:r>
            <a:r>
              <a:rPr kumimoji="1" lang="en-US" altLang="ja-JP" dirty="0"/>
              <a:t> </a:t>
            </a:r>
            <a:r>
              <a:rPr kumimoji="1" lang="en-US" altLang="ja-JP" dirty="0" err="1"/>
              <a:t>referrentur</a:t>
            </a:r>
            <a:r>
              <a:rPr kumimoji="1" lang="en-US" altLang="ja-JP" dirty="0"/>
              <a:t> </a:t>
            </a:r>
            <a:r>
              <a:rPr kumimoji="1" lang="en-US" altLang="ja-JP" dirty="0" err="1"/>
              <a:t>ut</a:t>
            </a:r>
            <a:r>
              <a:rPr kumimoji="1" lang="en-US" altLang="ja-JP" dirty="0"/>
              <a:t> sea, no vim </a:t>
            </a:r>
            <a:r>
              <a:rPr kumimoji="1" lang="en-US" altLang="ja-JP" dirty="0" err="1"/>
              <a:t>vero</a:t>
            </a:r>
            <a:r>
              <a:rPr kumimoji="1" lang="en-US" altLang="ja-JP" dirty="0"/>
              <a:t> </a:t>
            </a:r>
            <a:r>
              <a:rPr kumimoji="1" lang="en-US" altLang="ja-JP" dirty="0" err="1"/>
              <a:t>posidonium</a:t>
            </a:r>
            <a:r>
              <a:rPr kumimoji="1" lang="en-US" altLang="ja-JP" dirty="0"/>
              <a:t>, </a:t>
            </a:r>
            <a:r>
              <a:rPr kumimoji="1" lang="en-US" altLang="ja-JP" dirty="0" err="1"/>
              <a:t>vidit</a:t>
            </a:r>
            <a:r>
              <a:rPr kumimoji="1" lang="en-US" altLang="ja-JP" dirty="0"/>
              <a:t> </a:t>
            </a:r>
            <a:r>
              <a:rPr kumimoji="1" lang="en-US" altLang="ja-JP" dirty="0" err="1"/>
              <a:t>salutandi</a:t>
            </a:r>
            <a:r>
              <a:rPr kumimoji="1" lang="en-US" altLang="ja-JP" dirty="0"/>
              <a:t> </a:t>
            </a:r>
            <a:r>
              <a:rPr kumimoji="1" lang="en-US" altLang="ja-JP" dirty="0" err="1"/>
              <a:t>consequuntur</a:t>
            </a:r>
            <a:r>
              <a:rPr kumimoji="1" lang="en-US" altLang="ja-JP" dirty="0"/>
              <a:t> no per. </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Communication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wisi</a:t>
            </a:r>
            <a:r>
              <a:rPr kumimoji="1" lang="en-US" altLang="ja-JP" dirty="0"/>
              <a:t> </a:t>
            </a:r>
            <a:r>
              <a:rPr kumimoji="1" lang="en-US" altLang="ja-JP" dirty="0" err="1"/>
              <a:t>debet</a:t>
            </a:r>
            <a:r>
              <a:rPr kumimoji="1" lang="en-US" altLang="ja-JP" dirty="0"/>
              <a:t> </a:t>
            </a:r>
            <a:r>
              <a:rPr kumimoji="1" lang="en-US" altLang="ja-JP" dirty="0" err="1"/>
              <a:t>sententiae</a:t>
            </a:r>
            <a:r>
              <a:rPr kumimoji="1" lang="en-US" altLang="ja-JP" dirty="0"/>
              <a:t>, </a:t>
            </a:r>
            <a:r>
              <a:rPr kumimoji="1" lang="en-US" altLang="ja-JP" dirty="0" err="1"/>
              <a:t>decore</a:t>
            </a:r>
            <a:r>
              <a:rPr kumimoji="1" lang="en-US" altLang="ja-JP" dirty="0"/>
              <a:t> </a:t>
            </a:r>
            <a:r>
              <a:rPr kumimoji="1" lang="en-US" altLang="ja-JP" dirty="0" err="1"/>
              <a:t>iisque</a:t>
            </a:r>
            <a:r>
              <a:rPr kumimoji="1" lang="en-US" altLang="ja-JP" dirty="0"/>
              <a:t> </a:t>
            </a:r>
            <a:r>
              <a:rPr kumimoji="1" lang="en-US" altLang="ja-JP" dirty="0" err="1"/>
              <a:t>reprimique</a:t>
            </a:r>
            <a:r>
              <a:rPr kumimoji="1" lang="en-US" altLang="ja-JP" dirty="0"/>
              <a:t> </a:t>
            </a:r>
            <a:r>
              <a:rPr kumimoji="1" lang="en-US" altLang="ja-JP" dirty="0" err="1"/>
              <a:t>ea</a:t>
            </a:r>
            <a:r>
              <a:rPr kumimoji="1" lang="en-US" altLang="ja-JP" dirty="0"/>
              <a:t> sea, </a:t>
            </a:r>
            <a:r>
              <a:rPr kumimoji="1" lang="en-US" altLang="ja-JP" dirty="0" err="1"/>
              <a:t>porro</a:t>
            </a:r>
            <a:r>
              <a:rPr kumimoji="1" lang="en-US" altLang="ja-JP" dirty="0"/>
              <a:t> fugit vim id. </a:t>
            </a:r>
            <a:r>
              <a:rPr kumimoji="1" lang="en-US" altLang="ja-JP" dirty="0" err="1"/>
              <a:t>Numquam</a:t>
            </a:r>
            <a:r>
              <a:rPr kumimoji="1" lang="en-US" altLang="ja-JP" dirty="0"/>
              <a:t> </a:t>
            </a:r>
            <a:r>
              <a:rPr kumimoji="1" lang="en-US" altLang="ja-JP" dirty="0" err="1"/>
              <a:t>epicurei</a:t>
            </a:r>
            <a:r>
              <a:rPr kumimoji="1" lang="en-US" altLang="ja-JP" dirty="0"/>
              <a:t> </a:t>
            </a:r>
            <a:r>
              <a:rPr kumimoji="1" lang="en-US" altLang="ja-JP" dirty="0" err="1"/>
              <a:t>scribentur</a:t>
            </a:r>
            <a:r>
              <a:rPr kumimoji="1" lang="en-US" altLang="ja-JP" dirty="0"/>
              <a:t> no sit, ex </a:t>
            </a:r>
            <a:r>
              <a:rPr kumimoji="1" lang="en-US" altLang="ja-JP" dirty="0" err="1"/>
              <a:t>tritani</a:t>
            </a:r>
            <a:r>
              <a:rPr kumimoji="1" lang="en-US" altLang="ja-JP" dirty="0"/>
              <a:t> </a:t>
            </a:r>
            <a:r>
              <a:rPr kumimoji="1" lang="en-US" altLang="ja-JP" dirty="0" err="1"/>
              <a:t>legimus</a:t>
            </a:r>
            <a:r>
              <a:rPr kumimoji="1" lang="en-US" altLang="ja-JP" dirty="0"/>
              <a:t> </a:t>
            </a:r>
            <a:r>
              <a:rPr kumimoji="1" lang="en-US" altLang="ja-JP" dirty="0" err="1"/>
              <a:t>copiosae</a:t>
            </a:r>
            <a:r>
              <a:rPr kumimoji="1" lang="en-US" altLang="ja-JP" dirty="0"/>
              <a:t> </a:t>
            </a:r>
            <a:r>
              <a:rPr kumimoji="1" lang="en-US" altLang="ja-JP" dirty="0" err="1"/>
              <a:t>mel</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a:t>
            </a:r>
            <a:r>
              <a:rPr kumimoji="1" lang="en-US" altLang="ja-JP" dirty="0" err="1"/>
              <a:t>delicata</a:t>
            </a:r>
            <a:r>
              <a:rPr kumimoji="1" lang="en-US" altLang="ja-JP" dirty="0"/>
              <a:t> et </a:t>
            </a:r>
            <a:r>
              <a:rPr kumimoji="1" lang="en-US" altLang="ja-JP" dirty="0" err="1"/>
              <a:t>nec</a:t>
            </a:r>
            <a:r>
              <a:rPr kumimoji="1" lang="en-US" altLang="ja-JP" dirty="0"/>
              <a:t>, et </a:t>
            </a:r>
            <a:r>
              <a:rPr kumimoji="1" lang="en-US" altLang="ja-JP" dirty="0" err="1"/>
              <a:t>modo</a:t>
            </a:r>
            <a:r>
              <a:rPr kumimoji="1" lang="en-US" altLang="ja-JP" dirty="0"/>
              <a:t> </a:t>
            </a:r>
            <a:r>
              <a:rPr kumimoji="1" lang="en-US" altLang="ja-JP" dirty="0" err="1"/>
              <a:t>dicant</a:t>
            </a:r>
            <a:r>
              <a:rPr kumimoji="1" lang="en-US" altLang="ja-JP" dirty="0"/>
              <a:t> </a:t>
            </a:r>
            <a:r>
              <a:rPr kumimoji="1" lang="en-US" altLang="ja-JP" dirty="0" err="1"/>
              <a:t>bonorum</a:t>
            </a:r>
            <a:r>
              <a:rPr kumimoji="1" lang="en-US" altLang="ja-JP" dirty="0"/>
              <a:t> </a:t>
            </a:r>
            <a:r>
              <a:rPr kumimoji="1" lang="en-US" altLang="ja-JP" dirty="0" err="1"/>
              <a:t>eum</a:t>
            </a:r>
            <a:r>
              <a:rPr kumimoji="1" lang="en-US" altLang="ja-JP" dirty="0"/>
              <a:t>, </a:t>
            </a:r>
            <a:r>
              <a:rPr kumimoji="1" lang="en-US" altLang="ja-JP" dirty="0" err="1"/>
              <a:t>primis</a:t>
            </a:r>
            <a:r>
              <a:rPr kumimoji="1" lang="en-US" altLang="ja-JP" dirty="0"/>
              <a:t> </a:t>
            </a:r>
            <a:r>
              <a:rPr kumimoji="1" lang="en-US" altLang="ja-JP" dirty="0" err="1"/>
              <a:t>eirmod</a:t>
            </a:r>
            <a:r>
              <a:rPr kumimoji="1" lang="en-US" altLang="ja-JP" dirty="0"/>
              <a:t> </a:t>
            </a:r>
            <a:r>
              <a:rPr kumimoji="1" lang="en-US" altLang="ja-JP" dirty="0" err="1"/>
              <a:t>ius</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Balance</a:t>
            </a:r>
            <a:endParaRPr kumimoji="1" lang="ja-JP" altLang="en-US" dirty="0"/>
          </a:p>
        </p:txBody>
      </p:sp>
    </p:spTree>
    <p:extLst>
      <p:ext uri="{BB962C8B-B14F-4D97-AF65-F5344CB8AC3E}">
        <p14:creationId xmlns:p14="http://schemas.microsoft.com/office/powerpoint/2010/main" val="2608214625"/>
      </p:ext>
    </p:extLst>
  </p:cSld>
  <p:clrMapOvr>
    <a:masterClrMapping/>
  </p:clrMapOvr>
  <mc:AlternateContent xmlns:mc="http://schemas.openxmlformats.org/markup-compatibility/2006">
    <mc:Choice xmlns:p14="http://schemas.microsoft.com/office/powerpoint/2010/main" Requires="p14">
      <p:transition p14:dur="0" advTm="5502"/>
    </mc:Choice>
    <mc:Fallback>
      <p:transition advTm="550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4 Core Pieces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56</a:t>
            </a:fld>
            <a:endParaRPr lang="en-US" dirty="0"/>
          </a:p>
        </p:txBody>
      </p:sp>
      <p:sp>
        <p:nvSpPr>
          <p:cNvPr id="15" name="テキスト プレースホルダー 14"/>
          <p:cNvSpPr>
            <a:spLocks noGrp="1"/>
          </p:cNvSpPr>
          <p:nvPr>
            <p:ph type="body" sz="quarter" idx="23"/>
          </p:nvPr>
        </p:nvSpPr>
        <p:spPr/>
        <p:txBody>
          <a:bodyPr/>
          <a:lstStyle/>
          <a:p>
            <a:r>
              <a:rPr kumimoji="1" lang="en-US" altLang="ja-JP" dirty="0" err="1"/>
              <a:t>Ridens</a:t>
            </a:r>
            <a:r>
              <a:rPr kumimoji="1" lang="en-US" altLang="ja-JP" dirty="0"/>
              <a:t> </a:t>
            </a:r>
            <a:r>
              <a:rPr kumimoji="1" lang="en-US" altLang="ja-JP" dirty="0" err="1"/>
              <a:t>dictas</a:t>
            </a:r>
            <a:r>
              <a:rPr kumimoji="1" lang="en-US" altLang="ja-JP" dirty="0"/>
              <a:t> </a:t>
            </a:r>
            <a:r>
              <a:rPr kumimoji="1" lang="en-US" altLang="ja-JP" dirty="0" err="1"/>
              <a:t>deleniti</a:t>
            </a:r>
            <a:r>
              <a:rPr kumimoji="1" lang="en-US" altLang="ja-JP" dirty="0"/>
              <a:t> vis </a:t>
            </a:r>
            <a:r>
              <a:rPr kumimoji="1" lang="en-US" altLang="ja-JP" dirty="0" err="1"/>
              <a:t>ei</a:t>
            </a:r>
            <a:r>
              <a:rPr kumimoji="1" lang="en-US" altLang="ja-JP" dirty="0"/>
              <a:t>, </a:t>
            </a:r>
            <a:r>
              <a:rPr kumimoji="1" lang="en-US" altLang="ja-JP" dirty="0" err="1"/>
              <a:t>labore</a:t>
            </a:r>
            <a:r>
              <a:rPr kumimoji="1" lang="en-US" altLang="ja-JP" dirty="0"/>
              <a:t> </a:t>
            </a:r>
            <a:r>
              <a:rPr kumimoji="1" lang="en-US" altLang="ja-JP" dirty="0" err="1"/>
              <a:t>quaeque</a:t>
            </a:r>
            <a:r>
              <a:rPr kumimoji="1" lang="en-US" altLang="ja-JP" dirty="0"/>
              <a:t> </a:t>
            </a:r>
            <a:r>
              <a:rPr kumimoji="1" lang="en-US" altLang="ja-JP" dirty="0" err="1"/>
              <a:t>est</a:t>
            </a:r>
            <a:r>
              <a:rPr kumimoji="1" lang="en-US" altLang="ja-JP" dirty="0"/>
              <a:t> ea. </a:t>
            </a:r>
            <a:r>
              <a:rPr kumimoji="1" lang="en-US" altLang="ja-JP" dirty="0" err="1"/>
              <a:t>Affert</a:t>
            </a:r>
            <a:r>
              <a:rPr kumimoji="1" lang="en-US" altLang="ja-JP" dirty="0"/>
              <a:t> </a:t>
            </a:r>
            <a:r>
              <a:rPr kumimoji="1" lang="en-US" altLang="ja-JP" dirty="0" err="1"/>
              <a:t>senserit</a:t>
            </a:r>
            <a:r>
              <a:rPr kumimoji="1" lang="en-US" altLang="ja-JP" dirty="0"/>
              <a:t> ad </a:t>
            </a:r>
            <a:r>
              <a:rPr kumimoji="1" lang="en-US" altLang="ja-JP" dirty="0" err="1"/>
              <a:t>eam</a:t>
            </a:r>
            <a:r>
              <a:rPr kumimoji="1" lang="en-US" altLang="ja-JP" dirty="0"/>
              <a:t>, </a:t>
            </a:r>
            <a:r>
              <a:rPr kumimoji="1" lang="en-US" altLang="ja-JP" dirty="0" err="1"/>
              <a:t>scripta</a:t>
            </a:r>
            <a:r>
              <a:rPr kumimoji="1" lang="en-US" altLang="ja-JP" dirty="0"/>
              <a:t> </a:t>
            </a:r>
            <a:r>
              <a:rPr kumimoji="1" lang="en-US" altLang="ja-JP" dirty="0" err="1"/>
              <a:t>consequuntur</a:t>
            </a:r>
            <a:r>
              <a:rPr kumimoji="1" lang="en-US" altLang="ja-JP" dirty="0"/>
              <a:t> </a:t>
            </a:r>
            <a:r>
              <a:rPr kumimoji="1" lang="en-US" altLang="ja-JP" dirty="0" err="1"/>
              <a:t>eu</a:t>
            </a:r>
            <a:r>
              <a:rPr kumimoji="1" lang="en-US" altLang="ja-JP" dirty="0"/>
              <a:t> vis, posse </a:t>
            </a:r>
            <a:r>
              <a:rPr kumimoji="1" lang="en-US" altLang="ja-JP" dirty="0" err="1"/>
              <a:t>eloquentiam</a:t>
            </a:r>
            <a:r>
              <a:rPr kumimoji="1" lang="en-US" altLang="ja-JP" dirty="0"/>
              <a:t> </a:t>
            </a:r>
            <a:r>
              <a:rPr kumimoji="1" lang="en-US" altLang="ja-JP" dirty="0" err="1"/>
              <a:t>eu</a:t>
            </a:r>
            <a:r>
              <a:rPr kumimoji="1" lang="en-US" altLang="ja-JP" dirty="0"/>
              <a:t> vel.</a:t>
            </a:r>
            <a:endParaRPr kumimoji="1" lang="ja-JP" altLang="en-US" dirty="0"/>
          </a:p>
        </p:txBody>
      </p:sp>
      <p:sp>
        <p:nvSpPr>
          <p:cNvPr id="16" name="テキスト プレースホルダー 15"/>
          <p:cNvSpPr>
            <a:spLocks noGrp="1"/>
          </p:cNvSpPr>
          <p:nvPr>
            <p:ph type="body" sz="quarter" idx="24"/>
          </p:nvPr>
        </p:nvSpPr>
        <p:spPr/>
        <p:txBody>
          <a:bodyPr/>
          <a:lstStyle/>
          <a:p>
            <a:r>
              <a:rPr kumimoji="1" lang="en-US" altLang="ja-JP" dirty="0"/>
              <a:t>Intelligence</a:t>
            </a:r>
            <a:endParaRPr kumimoji="1" lang="ja-JP" altLang="en-US" dirty="0"/>
          </a:p>
        </p:txBody>
      </p:sp>
      <p:sp>
        <p:nvSpPr>
          <p:cNvPr id="17" name="テキスト プレースホルダー 16"/>
          <p:cNvSpPr>
            <a:spLocks noGrp="1"/>
          </p:cNvSpPr>
          <p:nvPr>
            <p:ph type="body" sz="quarter" idx="25"/>
          </p:nvPr>
        </p:nvSpPr>
        <p:spPr/>
        <p:txBody>
          <a:bodyPr/>
          <a:lstStyle/>
          <a:p>
            <a:r>
              <a:rPr kumimoji="1" lang="en-US" altLang="ja-JP" dirty="0" err="1"/>
              <a:t>Sed</a:t>
            </a:r>
            <a:r>
              <a:rPr kumimoji="1" lang="en-US" altLang="ja-JP" dirty="0"/>
              <a:t> </a:t>
            </a:r>
            <a:r>
              <a:rPr kumimoji="1" lang="en-US" altLang="ja-JP" dirty="0" err="1"/>
              <a:t>ut</a:t>
            </a:r>
            <a:r>
              <a:rPr kumimoji="1" lang="en-US" altLang="ja-JP" dirty="0"/>
              <a:t> </a:t>
            </a:r>
            <a:r>
              <a:rPr kumimoji="1" lang="en-US" altLang="ja-JP" dirty="0" err="1"/>
              <a:t>nibh</a:t>
            </a:r>
            <a:r>
              <a:rPr kumimoji="1" lang="en-US" altLang="ja-JP" dirty="0"/>
              <a:t> </a:t>
            </a:r>
            <a:r>
              <a:rPr kumimoji="1" lang="en-US" altLang="ja-JP" dirty="0" err="1"/>
              <a:t>patrioque</a:t>
            </a:r>
            <a:r>
              <a:rPr kumimoji="1" lang="en-US" altLang="ja-JP" dirty="0"/>
              <a:t>, ad </a:t>
            </a:r>
            <a:r>
              <a:rPr kumimoji="1" lang="en-US" altLang="ja-JP" dirty="0" err="1"/>
              <a:t>illud</a:t>
            </a:r>
            <a:r>
              <a:rPr kumimoji="1" lang="en-US" altLang="ja-JP" dirty="0"/>
              <a:t> </a:t>
            </a:r>
            <a:r>
              <a:rPr kumimoji="1" lang="en-US" altLang="ja-JP" dirty="0" err="1"/>
              <a:t>erroribus</a:t>
            </a:r>
            <a:r>
              <a:rPr kumimoji="1" lang="en-US" altLang="ja-JP" dirty="0"/>
              <a:t> </a:t>
            </a:r>
            <a:r>
              <a:rPr kumimoji="1" lang="en-US" altLang="ja-JP" dirty="0" err="1"/>
              <a:t>eum</a:t>
            </a:r>
            <a:r>
              <a:rPr kumimoji="1" lang="en-US" altLang="ja-JP" dirty="0"/>
              <a:t>. An </a:t>
            </a:r>
            <a:r>
              <a:rPr kumimoji="1" lang="en-US" altLang="ja-JP" dirty="0" err="1"/>
              <a:t>labores</a:t>
            </a:r>
            <a:r>
              <a:rPr kumimoji="1" lang="en-US" altLang="ja-JP" dirty="0"/>
              <a:t> </a:t>
            </a:r>
            <a:r>
              <a:rPr kumimoji="1" lang="en-US" altLang="ja-JP" dirty="0" err="1"/>
              <a:t>noluisse</a:t>
            </a:r>
            <a:r>
              <a:rPr kumimoji="1" lang="en-US" altLang="ja-JP" dirty="0"/>
              <a:t> </a:t>
            </a:r>
            <a:r>
              <a:rPr kumimoji="1" lang="en-US" altLang="ja-JP" dirty="0" err="1"/>
              <a:t>liberavisse</a:t>
            </a:r>
            <a:r>
              <a:rPr kumimoji="1" lang="en-US" altLang="ja-JP" dirty="0"/>
              <a:t> his, </a:t>
            </a:r>
            <a:r>
              <a:rPr kumimoji="1" lang="en-US" altLang="ja-JP" dirty="0" err="1"/>
              <a:t>summo</a:t>
            </a:r>
            <a:r>
              <a:rPr kumimoji="1" lang="en-US" altLang="ja-JP" dirty="0"/>
              <a:t> </a:t>
            </a:r>
            <a:r>
              <a:rPr kumimoji="1" lang="en-US" altLang="ja-JP" dirty="0" err="1"/>
              <a:t>civibus</a:t>
            </a:r>
            <a:r>
              <a:rPr kumimoji="1" lang="en-US" altLang="ja-JP" dirty="0"/>
              <a:t> an sea. Per </a:t>
            </a:r>
            <a:r>
              <a:rPr kumimoji="1" lang="en-US" altLang="ja-JP" dirty="0" err="1"/>
              <a:t>evertitur</a:t>
            </a:r>
            <a:r>
              <a:rPr kumimoji="1" lang="en-US" altLang="ja-JP" dirty="0"/>
              <a:t> </a:t>
            </a:r>
            <a:r>
              <a:rPr kumimoji="1" lang="en-US" altLang="ja-JP" dirty="0" err="1"/>
              <a:t>necessitatibus</a:t>
            </a:r>
            <a:r>
              <a:rPr kumimoji="1" lang="en-US" altLang="ja-JP" dirty="0"/>
              <a:t> in.</a:t>
            </a:r>
            <a:endParaRPr kumimoji="1" lang="ja-JP" altLang="en-US" dirty="0"/>
          </a:p>
        </p:txBody>
      </p:sp>
      <p:sp>
        <p:nvSpPr>
          <p:cNvPr id="18" name="テキスト プレースホルダー 17"/>
          <p:cNvSpPr>
            <a:spLocks noGrp="1"/>
          </p:cNvSpPr>
          <p:nvPr>
            <p:ph type="body" sz="quarter" idx="26"/>
          </p:nvPr>
        </p:nvSpPr>
        <p:spPr/>
        <p:txBody>
          <a:bodyPr/>
          <a:lstStyle/>
          <a:p>
            <a:r>
              <a:rPr kumimoji="1" lang="en-US" altLang="ja-JP" dirty="0"/>
              <a:t>Time saving</a:t>
            </a:r>
            <a:endParaRPr kumimoji="1" lang="ja-JP" altLang="en-US" dirty="0"/>
          </a:p>
        </p:txBody>
      </p:sp>
      <p:sp>
        <p:nvSpPr>
          <p:cNvPr id="13" name="テキスト プレースホルダー 12"/>
          <p:cNvSpPr>
            <a:spLocks noGrp="1"/>
          </p:cNvSpPr>
          <p:nvPr>
            <p:ph type="body" sz="quarter" idx="16"/>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p>
          <a:p>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14" name="テキスト プレースホルダー 13"/>
          <p:cNvSpPr>
            <a:spLocks noGrp="1"/>
          </p:cNvSpPr>
          <p:nvPr>
            <p:ph type="body" sz="quarter" idx="17"/>
          </p:nvPr>
        </p:nvSpPr>
        <p:spPr/>
        <p:txBody>
          <a:bodyPr/>
          <a:lstStyle/>
          <a:p>
            <a:r>
              <a:rPr kumimoji="1" lang="en-US" altLang="ja-JP" dirty="0"/>
              <a:t>Strategy</a:t>
            </a:r>
            <a:endParaRPr kumimoji="1" lang="ja-JP" altLang="en-US" dirty="0"/>
          </a:p>
        </p:txBody>
      </p:sp>
      <p:sp>
        <p:nvSpPr>
          <p:cNvPr id="19" name="テキスト プレースホルダー 18"/>
          <p:cNvSpPr>
            <a:spLocks noGrp="1"/>
          </p:cNvSpPr>
          <p:nvPr>
            <p:ph type="body" sz="quarter" idx="27"/>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0" name="テキスト プレースホルダー 19"/>
          <p:cNvSpPr>
            <a:spLocks noGrp="1"/>
          </p:cNvSpPr>
          <p:nvPr>
            <p:ph type="body" sz="quarter" idx="28"/>
          </p:nvPr>
        </p:nvSpPr>
        <p:spPr/>
        <p:txBody>
          <a:bodyPr/>
          <a:lstStyle/>
          <a:p>
            <a:r>
              <a:rPr kumimoji="1" lang="en-US" altLang="ja-JP" dirty="0"/>
              <a:t>Close analysis</a:t>
            </a:r>
            <a:endParaRPr kumimoji="1" lang="ja-JP" altLang="en-US" dirty="0"/>
          </a:p>
        </p:txBody>
      </p:sp>
      <p:pic>
        <p:nvPicPr>
          <p:cNvPr id="24" name="図プレースホルダー 2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25" name="図プレースホルダー 24"/>
          <p:cNvPicPr>
            <a:picLocks noGrp="1" noChangeAspect="1"/>
          </p:cNvPicPr>
          <p:nvPr>
            <p:ph type="pic" sz="quarter" idx="29"/>
          </p:nvPr>
        </p:nvPicPr>
        <p:blipFill>
          <a:blip r:embed="rId3" cstate="print">
            <a:extLst>
              <a:ext uri="{28A0092B-C50C-407E-A947-70E740481C1C}">
                <a14:useLocalDpi xmlns:a14="http://schemas.microsoft.com/office/drawing/2010/main" val="0"/>
              </a:ext>
            </a:extLst>
          </a:blip>
          <a:srcRect t="126" b="126"/>
          <a:stretch>
            <a:fillRect/>
          </a:stretch>
        </p:blipFill>
        <p:spPr/>
      </p:pic>
      <p:pic>
        <p:nvPicPr>
          <p:cNvPr id="26" name="図プレースホルダー 25"/>
          <p:cNvPicPr>
            <a:picLocks noGrp="1" noChangeAspect="1"/>
          </p:cNvPicPr>
          <p:nvPr>
            <p:ph type="pic" sz="quarter" idx="30"/>
          </p:nvPr>
        </p:nvPicPr>
        <p:blipFill>
          <a:blip r:embed="rId4" cstate="print">
            <a:extLst>
              <a:ext uri="{28A0092B-C50C-407E-A947-70E740481C1C}">
                <a14:useLocalDpi xmlns:a14="http://schemas.microsoft.com/office/drawing/2010/main" val="0"/>
              </a:ext>
            </a:extLst>
          </a:blip>
          <a:srcRect/>
          <a:stretch>
            <a:fillRect/>
          </a:stretch>
        </p:blipFill>
        <p:spPr/>
      </p:pic>
      <p:pic>
        <p:nvPicPr>
          <p:cNvPr id="27" name="図プレースホルダー 26"/>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71946885"/>
      </p:ext>
    </p:extLst>
  </p:cSld>
  <p:clrMapOvr>
    <a:masterClrMapping/>
  </p:clrMapOvr>
  <mc:AlternateContent xmlns:mc="http://schemas.openxmlformats.org/markup-compatibility/2006">
    <mc:Choice xmlns:p14="http://schemas.microsoft.com/office/powerpoint/2010/main" Requires="p14">
      <p:transition p14:dur="0" advTm="8811"/>
    </mc:Choice>
    <mc:Fallback>
      <p:transition advTm="881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3 Pillars of the Project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57</a:t>
            </a:fld>
            <a:endParaRPr lang="en-US" dirty="0"/>
          </a:p>
        </p:txBody>
      </p:sp>
      <p:sp>
        <p:nvSpPr>
          <p:cNvPr id="19" name="テキスト プレースホルダー 18"/>
          <p:cNvSpPr>
            <a:spLocks noGrp="1"/>
          </p:cNvSpPr>
          <p:nvPr>
            <p:ph type="body" sz="quarter" idx="14"/>
          </p:nvPr>
        </p:nvSpPr>
        <p:spPr/>
        <p:txBody>
          <a:bodyPr/>
          <a:lstStyle/>
          <a:p>
            <a:r>
              <a:rPr lang="en-US" altLang="ja-JP" dirty="0"/>
              <a:t>Measurable</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Cost effective</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Multi devices</a:t>
            </a:r>
            <a:endParaRPr kumimoji="1" lang="ja-JP" altLang="en-US" dirty="0"/>
          </a:p>
        </p:txBody>
      </p:sp>
      <p:sp>
        <p:nvSpPr>
          <p:cNvPr id="18" name="テキスト プレースホルダー 17"/>
          <p:cNvSpPr>
            <a:spLocks noGrp="1"/>
          </p:cNvSpPr>
          <p:nvPr>
            <p:ph type="body" sz="quarter" idx="12"/>
          </p:nvPr>
        </p:nvSpPr>
        <p:spPr/>
        <p:txBody>
          <a:bodyPr/>
          <a:lstStyle/>
          <a:p>
            <a:r>
              <a:rPr kumimoji="1" lang="en-US" altLang="ja-JP" dirty="0" err="1"/>
              <a:t>Nec</a:t>
            </a:r>
            <a:r>
              <a:rPr kumimoji="1" lang="en-US" altLang="ja-JP" dirty="0"/>
              <a:t> id </a:t>
            </a:r>
            <a:r>
              <a:rPr kumimoji="1" lang="en-US" altLang="ja-JP" dirty="0" err="1"/>
              <a:t>ferri</a:t>
            </a:r>
            <a:r>
              <a:rPr kumimoji="1" lang="en-US" altLang="ja-JP" dirty="0"/>
              <a:t> </a:t>
            </a:r>
            <a:r>
              <a:rPr kumimoji="1" lang="en-US" altLang="ja-JP" dirty="0" err="1"/>
              <a:t>nusquam</a:t>
            </a:r>
            <a:r>
              <a:rPr kumimoji="1" lang="en-US" altLang="ja-JP" dirty="0"/>
              <a:t> </a:t>
            </a:r>
            <a:r>
              <a:rPr kumimoji="1" lang="en-US" altLang="ja-JP" dirty="0" err="1"/>
              <a:t>iudicabit</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ludus</a:t>
            </a:r>
            <a:r>
              <a:rPr kumimoji="1" lang="en-US" altLang="ja-JP" dirty="0"/>
              <a:t> </a:t>
            </a:r>
            <a:r>
              <a:rPr kumimoji="1" lang="en-US" altLang="ja-JP" dirty="0" err="1"/>
              <a:t>expetenda</a:t>
            </a:r>
            <a:r>
              <a:rPr kumimoji="1" lang="en-US" altLang="ja-JP" dirty="0"/>
              <a:t>. </a:t>
            </a:r>
            <a:r>
              <a:rPr kumimoji="1" lang="en-US" altLang="ja-JP" dirty="0" err="1"/>
              <a:t>Eu</a:t>
            </a:r>
            <a:r>
              <a:rPr kumimoji="1" lang="en-US" altLang="ja-JP" dirty="0"/>
              <a:t> quo </a:t>
            </a:r>
            <a:r>
              <a:rPr kumimoji="1" lang="en-US" altLang="ja-JP" dirty="0" err="1"/>
              <a:t>ubique</a:t>
            </a:r>
            <a:r>
              <a:rPr kumimoji="1" lang="en-US" altLang="ja-JP" dirty="0"/>
              <a:t> </a:t>
            </a:r>
            <a:r>
              <a:rPr kumimoji="1" lang="en-US" altLang="ja-JP" dirty="0" err="1"/>
              <a:t>definitionem</a:t>
            </a:r>
            <a:r>
              <a:rPr kumimoji="1" lang="en-US" altLang="ja-JP" dirty="0"/>
              <a:t>, id </a:t>
            </a:r>
            <a:r>
              <a:rPr kumimoji="1" lang="en-US" altLang="ja-JP" dirty="0" err="1"/>
              <a:t>perpetua</a:t>
            </a:r>
            <a:r>
              <a:rPr kumimoji="1" lang="en-US" altLang="ja-JP" dirty="0"/>
              <a:t> </a:t>
            </a:r>
            <a:r>
              <a:rPr kumimoji="1" lang="en-US" altLang="ja-JP" dirty="0" err="1"/>
              <a:t>scripserit</a:t>
            </a:r>
            <a:r>
              <a:rPr kumimoji="1" lang="en-US" altLang="ja-JP" dirty="0"/>
              <a:t> </a:t>
            </a:r>
            <a:r>
              <a:rPr kumimoji="1" lang="en-US" altLang="ja-JP" dirty="0" err="1"/>
              <a:t>ius</a:t>
            </a:r>
            <a:r>
              <a:rPr kumimoji="1" lang="en-US" altLang="ja-JP" dirty="0"/>
              <a:t>, posse </a:t>
            </a:r>
            <a:r>
              <a:rPr kumimoji="1" lang="en-US" altLang="ja-JP" dirty="0" err="1"/>
              <a:t>postea</a:t>
            </a:r>
            <a:r>
              <a:rPr kumimoji="1" lang="en-US" altLang="ja-JP" dirty="0"/>
              <a:t> at vim. </a:t>
            </a:r>
            <a:r>
              <a:rPr kumimoji="1" lang="en-US" altLang="ja-JP" dirty="0" err="1"/>
              <a:t>Ea</a:t>
            </a:r>
            <a:r>
              <a:rPr kumimoji="1" lang="en-US" altLang="ja-JP" dirty="0"/>
              <a:t> mea </a:t>
            </a:r>
            <a:r>
              <a:rPr kumimoji="1" lang="en-US" altLang="ja-JP" dirty="0" err="1"/>
              <a:t>praesent</a:t>
            </a:r>
            <a:r>
              <a:rPr kumimoji="1" lang="en-US" altLang="ja-JP" dirty="0"/>
              <a:t> </a:t>
            </a:r>
            <a:r>
              <a:rPr kumimoji="1" lang="en-US" altLang="ja-JP" dirty="0" err="1"/>
              <a:t>convenire</a:t>
            </a:r>
            <a:r>
              <a:rPr kumimoji="1" lang="en-US" altLang="ja-JP" dirty="0"/>
              <a:t>, et </a:t>
            </a:r>
            <a:r>
              <a:rPr kumimoji="1" lang="en-US" altLang="ja-JP" dirty="0" err="1"/>
              <a:t>diam</a:t>
            </a:r>
            <a:r>
              <a:rPr kumimoji="1" lang="en-US" altLang="ja-JP" dirty="0"/>
              <a:t> </a:t>
            </a:r>
            <a:r>
              <a:rPr kumimoji="1" lang="en-US" altLang="ja-JP" dirty="0" err="1"/>
              <a:t>oporteat</a:t>
            </a:r>
            <a:r>
              <a:rPr kumimoji="1" lang="en-US" altLang="ja-JP" dirty="0"/>
              <a:t> </a:t>
            </a:r>
            <a:r>
              <a:rPr kumimoji="1" lang="en-US" altLang="ja-JP" dirty="0" err="1"/>
              <a:t>theophrastus</a:t>
            </a:r>
            <a:r>
              <a:rPr kumimoji="1" lang="en-US" altLang="ja-JP" dirty="0"/>
              <a:t> per. </a:t>
            </a:r>
            <a:r>
              <a:rPr kumimoji="1" lang="en-US" altLang="ja-JP" dirty="0" err="1"/>
              <a:t>Quis</a:t>
            </a:r>
            <a:r>
              <a:rPr kumimoji="1" lang="en-US" altLang="ja-JP" dirty="0"/>
              <a:t> </a:t>
            </a:r>
            <a:r>
              <a:rPr kumimoji="1" lang="en-US" altLang="ja-JP" dirty="0" err="1"/>
              <a:t>dolores</a:t>
            </a:r>
            <a:r>
              <a:rPr kumimoji="1" lang="en-US" altLang="ja-JP" dirty="0"/>
              <a:t> </a:t>
            </a:r>
            <a:r>
              <a:rPr kumimoji="1" lang="en-US" altLang="ja-JP" dirty="0" err="1"/>
              <a:t>petentium</a:t>
            </a:r>
            <a:r>
              <a:rPr kumimoji="1" lang="en-US" altLang="ja-JP" dirty="0"/>
              <a:t> ex mea, at sea </a:t>
            </a:r>
            <a:r>
              <a:rPr kumimoji="1" lang="en-US" altLang="ja-JP" dirty="0" err="1"/>
              <a:t>sonet</a:t>
            </a:r>
            <a:r>
              <a:rPr kumimoji="1" lang="en-US" altLang="ja-JP" dirty="0"/>
              <a:t> </a:t>
            </a:r>
            <a:r>
              <a:rPr kumimoji="1" lang="en-US" altLang="ja-JP" dirty="0" err="1"/>
              <a:t>quidam</a:t>
            </a:r>
            <a:r>
              <a:rPr kumimoji="1" lang="en-US" altLang="ja-JP" dirty="0"/>
              <a:t> </a:t>
            </a:r>
            <a:r>
              <a:rPr kumimoji="1" lang="en-US" altLang="ja-JP" dirty="0" err="1"/>
              <a:t>latine</a:t>
            </a:r>
            <a:r>
              <a:rPr kumimoji="1" lang="en-US" altLang="ja-JP" dirty="0"/>
              <a:t>.</a:t>
            </a:r>
            <a:endParaRPr kumimoji="1" lang="ja-JP" altLang="en-US" dirty="0"/>
          </a:p>
        </p:txBody>
      </p:sp>
    </p:spTree>
    <p:extLst>
      <p:ext uri="{BB962C8B-B14F-4D97-AF65-F5344CB8AC3E}">
        <p14:creationId xmlns:p14="http://schemas.microsoft.com/office/powerpoint/2010/main" val="2589968756"/>
      </p:ext>
    </p:extLst>
  </p:cSld>
  <p:clrMapOvr>
    <a:masterClrMapping/>
  </p:clrMapOvr>
  <mc:AlternateContent xmlns:mc="http://schemas.openxmlformats.org/markup-compatibility/2006">
    <mc:Choice xmlns:p14="http://schemas.microsoft.com/office/powerpoint/2010/main" Requires="p14">
      <p:transition p14:dur="0" advTm="4686"/>
    </mc:Choice>
    <mc:Fallback>
      <p:transition advTm="468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Genius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58</a:t>
            </a:fld>
            <a:endParaRPr lang="en-US" dirty="0"/>
          </a:p>
        </p:txBody>
      </p:sp>
      <p:sp>
        <p:nvSpPr>
          <p:cNvPr id="16" name="テキスト プレースホルダー 15"/>
          <p:cNvSpPr>
            <a:spLocks noGrp="1"/>
          </p:cNvSpPr>
          <p:nvPr>
            <p:ph type="body" sz="quarter" idx="23"/>
          </p:nvPr>
        </p:nvSpPr>
        <p:spPr/>
        <p:txBody>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Measurable</a:t>
            </a:r>
          </a:p>
        </p:txBody>
      </p:sp>
      <p:sp>
        <p:nvSpPr>
          <p:cNvPr id="14" name="テキスト プレースホルダー 13"/>
          <p:cNvSpPr>
            <a:spLocks noGrp="1"/>
          </p:cNvSpPr>
          <p:nvPr>
            <p:ph type="body" sz="quarter" idx="16"/>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Cost effective</a:t>
            </a:r>
          </a:p>
        </p:txBody>
      </p:sp>
      <p:sp>
        <p:nvSpPr>
          <p:cNvPr id="18" name="テキスト プレースホルダー 17"/>
          <p:cNvSpPr>
            <a:spLocks noGrp="1"/>
          </p:cNvSpPr>
          <p:nvPr>
            <p:ph type="body" sz="quarter" idx="25"/>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Multi devices</a:t>
            </a:r>
          </a:p>
        </p:txBody>
      </p:sp>
    </p:spTree>
    <p:extLst>
      <p:ext uri="{BB962C8B-B14F-4D97-AF65-F5344CB8AC3E}">
        <p14:creationId xmlns:p14="http://schemas.microsoft.com/office/powerpoint/2010/main" val="2892280306"/>
      </p:ext>
    </p:extLst>
  </p:cSld>
  <p:clrMapOvr>
    <a:masterClrMapping/>
  </p:clrMapOvr>
  <mc:AlternateContent xmlns:mc="http://schemas.openxmlformats.org/markup-compatibility/2006">
    <mc:Choice xmlns:p14="http://schemas.microsoft.com/office/powerpoint/2010/main" Requires="p14">
      <p:transition p14:dur="0" advTm="9537"/>
    </mc:Choice>
    <mc:Fallback>
      <p:transition advTm="95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Learn from Previous Projects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59</a:t>
            </a:fld>
            <a:endParaRPr lang="en-US" dirty="0"/>
          </a:p>
        </p:txBody>
      </p:sp>
      <p:sp>
        <p:nvSpPr>
          <p:cNvPr id="22" name="テキスト プレースホルダー 21"/>
          <p:cNvSpPr>
            <a:spLocks noGrp="1"/>
          </p:cNvSpPr>
          <p:nvPr>
            <p:ph type="body" sz="quarter" idx="16"/>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it-IT" altLang="ja-JP" dirty="0"/>
              <a:t>Vel ne ornatus persecuti, pro justo sonet libris at, ne per quando maluisset.</a:t>
            </a:r>
            <a:endParaRPr kumimoji="1" lang="ja-JP" altLang="en-US" dirty="0"/>
          </a:p>
        </p:txBody>
      </p:sp>
      <p:sp>
        <p:nvSpPr>
          <p:cNvPr id="24" name="テキスト プレースホルダー 23"/>
          <p:cNvSpPr>
            <a:spLocks noGrp="1"/>
          </p:cNvSpPr>
          <p:nvPr>
            <p:ph type="body" sz="quarter" idx="18"/>
          </p:nvPr>
        </p:nvSpPr>
        <p:spPr/>
        <p:txBody>
          <a:bodyPr/>
          <a:lstStyle/>
          <a:p>
            <a:r>
              <a:rPr kumimoji="1" lang="de-DE" altLang="ja-JP" dirty="0"/>
              <a:t>Stet senserit voluptatum ea vim, prima regione eu per, in his novum dictas habemus.</a:t>
            </a:r>
            <a:endParaRPr kumimoji="1" lang="ja-JP" altLang="en-US" dirty="0"/>
          </a:p>
        </p:txBody>
      </p:sp>
      <p:sp>
        <p:nvSpPr>
          <p:cNvPr id="25" name="テキスト プレースホルダー 24"/>
          <p:cNvSpPr>
            <a:spLocks noGrp="1"/>
          </p:cNvSpPr>
          <p:nvPr>
            <p:ph type="body" sz="quarter" idx="19"/>
          </p:nvPr>
        </p:nvSpPr>
        <p:spPr/>
        <p:txBody>
          <a:bodyPr/>
          <a:lstStyle/>
          <a:p>
            <a:r>
              <a:rPr kumimoji="1" lang="en-US" altLang="ja-JP" dirty="0" err="1"/>
              <a:t>Sed</a:t>
            </a:r>
            <a:r>
              <a:rPr kumimoji="1" lang="en-US" altLang="ja-JP" dirty="0"/>
              <a:t> </a:t>
            </a:r>
            <a:r>
              <a:rPr kumimoji="1" lang="en-US" altLang="ja-JP" dirty="0" err="1"/>
              <a:t>ponderum</a:t>
            </a:r>
            <a:r>
              <a:rPr kumimoji="1" lang="en-US" altLang="ja-JP" dirty="0"/>
              <a:t> </a:t>
            </a:r>
            <a:r>
              <a:rPr kumimoji="1" lang="en-US" altLang="ja-JP" dirty="0" err="1"/>
              <a:t>dissentiet</a:t>
            </a:r>
            <a:r>
              <a:rPr kumimoji="1" lang="en-US" altLang="ja-JP" dirty="0"/>
              <a:t> in, </a:t>
            </a:r>
            <a:r>
              <a:rPr kumimoji="1" lang="en-US" altLang="ja-JP" dirty="0" err="1"/>
              <a:t>ut</a:t>
            </a:r>
            <a:r>
              <a:rPr kumimoji="1" lang="en-US" altLang="ja-JP" dirty="0"/>
              <a:t> </a:t>
            </a:r>
            <a:r>
              <a:rPr kumimoji="1" lang="en-US" altLang="ja-JP" dirty="0" err="1"/>
              <a:t>errem</a:t>
            </a:r>
            <a:r>
              <a:rPr kumimoji="1" lang="en-US" altLang="ja-JP" dirty="0"/>
              <a:t> </a:t>
            </a:r>
            <a:r>
              <a:rPr kumimoji="1" lang="en-US" altLang="ja-JP" dirty="0" err="1"/>
              <a:t>ocurreret</a:t>
            </a:r>
            <a:r>
              <a:rPr kumimoji="1" lang="en-US" altLang="ja-JP" dirty="0"/>
              <a:t> </a:t>
            </a:r>
            <a:r>
              <a:rPr kumimoji="1" lang="en-US" altLang="ja-JP" dirty="0" err="1"/>
              <a:t>reprimique</a:t>
            </a:r>
            <a:r>
              <a:rPr kumimoji="1" lang="en-US" altLang="ja-JP" dirty="0"/>
              <a:t> </a:t>
            </a:r>
            <a:r>
              <a:rPr kumimoji="1" lang="en-US" altLang="ja-JP" dirty="0" err="1"/>
              <a:t>nam</a:t>
            </a:r>
            <a:r>
              <a:rPr kumimoji="1" lang="en-US" altLang="ja-JP" dirty="0"/>
              <a:t>, </a:t>
            </a:r>
            <a:r>
              <a:rPr kumimoji="1" lang="en-US" altLang="ja-JP" dirty="0" err="1"/>
              <a:t>possit</a:t>
            </a:r>
            <a:r>
              <a:rPr kumimoji="1" lang="en-US" altLang="ja-JP" dirty="0"/>
              <a:t> </a:t>
            </a:r>
            <a:r>
              <a:rPr kumimoji="1" lang="en-US" altLang="ja-JP" dirty="0" err="1"/>
              <a:t>viderer</a:t>
            </a:r>
            <a:r>
              <a:rPr kumimoji="1" lang="en-US" altLang="ja-JP" dirty="0"/>
              <a:t> </a:t>
            </a:r>
            <a:r>
              <a:rPr kumimoji="1" lang="en-US" altLang="ja-JP" dirty="0" err="1"/>
              <a:t>repudiandae</a:t>
            </a:r>
            <a:r>
              <a:rPr kumimoji="1" lang="en-US" altLang="ja-JP" dirty="0"/>
              <a:t> cum an.</a:t>
            </a:r>
            <a:endParaRPr kumimoji="1" lang="ja-JP" altLang="en-US" dirty="0"/>
          </a:p>
        </p:txBody>
      </p:sp>
      <p:sp>
        <p:nvSpPr>
          <p:cNvPr id="2" name="図プレースホルダー 1"/>
          <p:cNvSpPr>
            <a:spLocks noGrp="1"/>
          </p:cNvSpPr>
          <p:nvPr>
            <p:ph type="pic" sz="quarter" idx="12"/>
          </p:nvPr>
        </p:nvSpPr>
        <p:spPr/>
      </p:sp>
      <p:sp>
        <p:nvSpPr>
          <p:cNvPr id="5" name="図プレースホルダー 4"/>
          <p:cNvSpPr>
            <a:spLocks noGrp="1"/>
          </p:cNvSpPr>
          <p:nvPr>
            <p:ph type="pic" sz="quarter" idx="13"/>
          </p:nvPr>
        </p:nvSpPr>
        <p:spPr/>
      </p:sp>
      <p:sp>
        <p:nvSpPr>
          <p:cNvPr id="6" name="図プレースホルダー 5"/>
          <p:cNvSpPr>
            <a:spLocks noGrp="1"/>
          </p:cNvSpPr>
          <p:nvPr>
            <p:ph type="pic" sz="quarter" idx="14"/>
          </p:nvPr>
        </p:nvSpPr>
        <p:spPr/>
      </p:sp>
      <p:sp>
        <p:nvSpPr>
          <p:cNvPr id="7" name="図プレースホルダー 6"/>
          <p:cNvSpPr>
            <a:spLocks noGrp="1"/>
          </p:cNvSpPr>
          <p:nvPr>
            <p:ph type="pic" sz="quarter" idx="15"/>
          </p:nvPr>
        </p:nvSpPr>
        <p:spPr/>
      </p:sp>
    </p:spTree>
    <p:extLst>
      <p:ext uri="{BB962C8B-B14F-4D97-AF65-F5344CB8AC3E}">
        <p14:creationId xmlns:p14="http://schemas.microsoft.com/office/powerpoint/2010/main" val="2354362778"/>
      </p:ext>
    </p:extLst>
  </p:cSld>
  <p:clrMapOvr>
    <a:masterClrMapping/>
  </p:clrMapOvr>
  <mc:AlternateContent xmlns:mc="http://schemas.openxmlformats.org/markup-compatibility/2006">
    <mc:Choice xmlns:p14="http://schemas.microsoft.com/office/powerpoint/2010/main" Requires="p14">
      <p:transition p14:dur="0" advTm="7168"/>
    </mc:Choice>
    <mc:Fallback>
      <p:transition advTm="71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Before Starting</a:t>
            </a:r>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a:t>
            </a:r>
            <a:endParaRPr kumimoji="1" lang="ja-JP" altLang="en-US" dirty="0"/>
          </a:p>
        </p:txBody>
      </p:sp>
      <p:sp>
        <p:nvSpPr>
          <p:cNvPr id="8" name="テキスト プレースホルダー 7"/>
          <p:cNvSpPr>
            <a:spLocks noGrp="1"/>
          </p:cNvSpPr>
          <p:nvPr>
            <p:ph type="body" sz="quarter" idx="24"/>
          </p:nvPr>
        </p:nvSpPr>
        <p:spPr/>
        <p:txBody>
          <a:bodyPr/>
          <a:lstStyle/>
          <a:p>
            <a:r>
              <a:rPr kumimoji="1" lang="en-US" altLang="ja-JP" dirty="0"/>
              <a:t>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a:t>
            </a:r>
            <a:endParaRPr kumimoji="1" lang="ja-JP" altLang="en-US" dirty="0"/>
          </a:p>
        </p:txBody>
      </p:sp>
      <p:sp>
        <p:nvSpPr>
          <p:cNvPr id="9" name="テキスト プレースホルダー 8"/>
          <p:cNvSpPr>
            <a:spLocks noGrp="1"/>
          </p:cNvSpPr>
          <p:nvPr>
            <p:ph type="body" sz="quarter" idx="25"/>
          </p:nvPr>
        </p:nvSpPr>
        <p:spPr/>
        <p:txBody>
          <a:bodyPr/>
          <a:lstStyle/>
          <a:p>
            <a:r>
              <a:rPr kumimoji="1" lang="en-US" altLang="ja-JP" dirty="0"/>
              <a:t>Omnium </a:t>
            </a:r>
            <a:r>
              <a:rPr kumimoji="1" lang="en-US" altLang="ja-JP" dirty="0" err="1"/>
              <a:t>malorum</a:t>
            </a:r>
            <a:r>
              <a:rPr kumimoji="1" lang="en-US" altLang="ja-JP" dirty="0"/>
              <a:t> </a:t>
            </a:r>
            <a:r>
              <a:rPr kumimoji="1" lang="en-US" altLang="ja-JP" dirty="0" err="1"/>
              <a:t>adversarium</a:t>
            </a:r>
            <a:r>
              <a:rPr kumimoji="1" lang="en-US" altLang="ja-JP" dirty="0"/>
              <a:t> </a:t>
            </a:r>
            <a:r>
              <a:rPr kumimoji="1" lang="en-US" altLang="ja-JP" dirty="0" err="1"/>
              <a:t>eam</a:t>
            </a:r>
            <a:r>
              <a:rPr kumimoji="1" lang="en-US" altLang="ja-JP" dirty="0"/>
              <a:t> ad, </a:t>
            </a:r>
            <a:r>
              <a:rPr kumimoji="1" lang="en-US" altLang="ja-JP" dirty="0" err="1"/>
              <a:t>usu</a:t>
            </a:r>
            <a:r>
              <a:rPr kumimoji="1" lang="en-US" altLang="ja-JP" dirty="0"/>
              <a:t> in </a:t>
            </a:r>
            <a:r>
              <a:rPr kumimoji="1" lang="en-US" altLang="ja-JP" dirty="0" err="1"/>
              <a:t>tollit</a:t>
            </a:r>
            <a:r>
              <a:rPr kumimoji="1" lang="en-US" altLang="ja-JP" dirty="0"/>
              <a:t> </a:t>
            </a:r>
            <a:r>
              <a:rPr kumimoji="1" lang="en-US" altLang="ja-JP" dirty="0" err="1"/>
              <a:t>singulis</a:t>
            </a:r>
            <a:r>
              <a:rPr kumimoji="1" lang="en-US" altLang="ja-JP" dirty="0"/>
              <a:t> </a:t>
            </a:r>
            <a:r>
              <a:rPr kumimoji="1" lang="en-US" altLang="ja-JP" dirty="0" err="1"/>
              <a:t>conceptam</a:t>
            </a:r>
            <a:r>
              <a:rPr kumimoji="1" lang="en-US" altLang="ja-JP" dirty="0"/>
              <a:t>, </a:t>
            </a:r>
            <a:r>
              <a:rPr kumimoji="1" lang="en-US" altLang="ja-JP" dirty="0" err="1"/>
              <a:t>eam</a:t>
            </a:r>
            <a:r>
              <a:rPr kumimoji="1" lang="en-US" altLang="ja-JP" dirty="0"/>
              <a:t> </a:t>
            </a:r>
            <a:r>
              <a:rPr kumimoji="1" lang="en-US" altLang="ja-JP" dirty="0" err="1"/>
              <a:t>agam</a:t>
            </a:r>
            <a:r>
              <a:rPr kumimoji="1" lang="en-US" altLang="ja-JP" dirty="0"/>
              <a:t> </a:t>
            </a:r>
            <a:r>
              <a:rPr kumimoji="1" lang="en-US" altLang="ja-JP" dirty="0" err="1"/>
              <a:t>constituam</a:t>
            </a:r>
            <a:r>
              <a:rPr kumimoji="1" lang="en-US" altLang="ja-JP" dirty="0"/>
              <a:t> </a:t>
            </a:r>
            <a:r>
              <a:rPr kumimoji="1" lang="en-US" altLang="ja-JP" dirty="0" err="1"/>
              <a:t>temporibus</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417960774"/>
      </p:ext>
    </p:extLst>
  </p:cSld>
  <p:clrMapOvr>
    <a:masterClrMapping/>
  </p:clrMapOvr>
  <mc:AlternateContent xmlns:mc="http://schemas.openxmlformats.org/markup-compatibility/2006">
    <mc:Choice xmlns:p14="http://schemas.microsoft.com/office/powerpoint/2010/main" Requires="p14">
      <p:transition p14:dur="0" advTm="4568"/>
    </mc:Choice>
    <mc:Fallback>
      <p:transition advTm="456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4 Simple Steps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60</a:t>
            </a:fld>
            <a:endParaRPr lang="en-US" dirty="0"/>
          </a:p>
        </p:txBody>
      </p:sp>
      <p:sp>
        <p:nvSpPr>
          <p:cNvPr id="18" name="テキスト プレースホルダー 17"/>
          <p:cNvSpPr>
            <a:spLocks noGrp="1"/>
          </p:cNvSpPr>
          <p:nvPr>
            <p:ph type="body" sz="quarter" idx="12"/>
          </p:nvPr>
        </p:nvSpPr>
        <p:spPr/>
        <p:txBody>
          <a:bodyPr>
            <a:normAutofit/>
          </a:bodyPr>
          <a:lstStyle/>
          <a:p>
            <a:r>
              <a:rPr kumimoji="1" lang="en-US" altLang="ja-JP" dirty="0"/>
              <a:t>Quo </a:t>
            </a:r>
            <a:r>
              <a:rPr kumimoji="1" lang="en-US" altLang="ja-JP" dirty="0" err="1"/>
              <a:t>vero</a:t>
            </a:r>
            <a:r>
              <a:rPr kumimoji="1" lang="en-US" altLang="ja-JP" dirty="0"/>
              <a:t> </a:t>
            </a:r>
            <a:r>
              <a:rPr kumimoji="1" lang="en-US" altLang="ja-JP" dirty="0" err="1"/>
              <a:t>quando</a:t>
            </a:r>
            <a:r>
              <a:rPr kumimoji="1" lang="en-US" altLang="ja-JP" dirty="0"/>
              <a:t> </a:t>
            </a:r>
            <a:r>
              <a:rPr kumimoji="1" lang="en-US" altLang="ja-JP" dirty="0" err="1"/>
              <a:t>graeco</a:t>
            </a:r>
            <a:r>
              <a:rPr kumimoji="1" lang="en-US" altLang="ja-JP" dirty="0"/>
              <a:t> </a:t>
            </a:r>
            <a:r>
              <a:rPr kumimoji="1" lang="en-US" altLang="ja-JP" dirty="0" err="1"/>
              <a:t>ei</a:t>
            </a:r>
            <a:r>
              <a:rPr kumimoji="1" lang="en-US" altLang="ja-JP" dirty="0"/>
              <a:t>, et </a:t>
            </a:r>
            <a:r>
              <a:rPr kumimoji="1" lang="en-US" altLang="ja-JP" dirty="0" err="1"/>
              <a:t>habeo</a:t>
            </a:r>
            <a:r>
              <a:rPr kumimoji="1" lang="en-US" altLang="ja-JP" dirty="0"/>
              <a:t> </a:t>
            </a:r>
            <a:r>
              <a:rPr kumimoji="1" lang="en-US" altLang="ja-JP" dirty="0" err="1"/>
              <a:t>placerat</a:t>
            </a:r>
            <a:r>
              <a:rPr kumimoji="1" lang="en-US" altLang="ja-JP" dirty="0"/>
              <a:t> per. </a:t>
            </a:r>
          </a:p>
          <a:p>
            <a:r>
              <a:rPr kumimoji="1" lang="en-US" altLang="ja-JP" dirty="0" err="1"/>
              <a:t>Novum</a:t>
            </a:r>
            <a:r>
              <a:rPr kumimoji="1" lang="en-US" altLang="ja-JP" dirty="0"/>
              <a:t> </a:t>
            </a:r>
            <a:r>
              <a:rPr kumimoji="1" lang="en-US" altLang="ja-JP" dirty="0" err="1"/>
              <a:t>facete</a:t>
            </a:r>
            <a:r>
              <a:rPr kumimoji="1" lang="en-US" altLang="ja-JP" dirty="0"/>
              <a:t> vim in, </a:t>
            </a:r>
            <a:r>
              <a:rPr kumimoji="1" lang="en-US" altLang="ja-JP" dirty="0" err="1"/>
              <a:t>augue</a:t>
            </a:r>
            <a:r>
              <a:rPr kumimoji="1" lang="en-US" altLang="ja-JP" dirty="0"/>
              <a:t> mundi </a:t>
            </a:r>
            <a:r>
              <a:rPr kumimoji="1" lang="en-US" altLang="ja-JP" dirty="0" err="1"/>
              <a:t>ius</a:t>
            </a:r>
            <a:r>
              <a:rPr kumimoji="1" lang="en-US" altLang="ja-JP" dirty="0"/>
              <a:t> et. </a:t>
            </a:r>
          </a:p>
        </p:txBody>
      </p:sp>
      <p:sp>
        <p:nvSpPr>
          <p:cNvPr id="19" name="テキスト プレースホルダー 18"/>
          <p:cNvSpPr>
            <a:spLocks noGrp="1"/>
          </p:cNvSpPr>
          <p:nvPr>
            <p:ph type="body" sz="quarter" idx="14"/>
          </p:nvPr>
        </p:nvSpPr>
        <p:spPr/>
        <p:txBody>
          <a:bodyPr/>
          <a:lstStyle/>
          <a:p>
            <a:r>
              <a:rPr kumimoji="1" lang="en-US" altLang="ja-JP" dirty="0"/>
              <a:t>Define concept</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Ad </a:t>
            </a:r>
            <a:r>
              <a:rPr kumimoji="1" lang="en-US" altLang="ja-JP" dirty="0" err="1"/>
              <a:t>nam</a:t>
            </a:r>
            <a:r>
              <a:rPr kumimoji="1" lang="en-US" altLang="ja-JP" dirty="0"/>
              <a:t> </a:t>
            </a:r>
            <a:r>
              <a:rPr kumimoji="1" lang="en-US" altLang="ja-JP" dirty="0" err="1"/>
              <a:t>odio</a:t>
            </a:r>
            <a:r>
              <a:rPr kumimoji="1" lang="en-US" altLang="ja-JP" dirty="0"/>
              <a:t> </a:t>
            </a:r>
            <a:r>
              <a:rPr kumimoji="1" lang="en-US" altLang="ja-JP" dirty="0" err="1"/>
              <a:t>blandit</a:t>
            </a:r>
            <a:r>
              <a:rPr kumimoji="1" lang="en-US" altLang="ja-JP" dirty="0"/>
              <a:t> </a:t>
            </a:r>
            <a:r>
              <a:rPr kumimoji="1" lang="en-US" altLang="ja-JP" dirty="0" err="1"/>
              <a:t>assueverit</a:t>
            </a:r>
            <a:r>
              <a:rPr kumimoji="1" lang="en-US" altLang="ja-JP" dirty="0"/>
              <a:t>, </a:t>
            </a:r>
            <a:r>
              <a:rPr kumimoji="1" lang="en-US" altLang="ja-JP" dirty="0" err="1"/>
              <a:t>nam</a:t>
            </a:r>
            <a:r>
              <a:rPr kumimoji="1" lang="en-US" altLang="ja-JP" dirty="0"/>
              <a:t> </a:t>
            </a:r>
            <a:r>
              <a:rPr kumimoji="1" lang="en-US" altLang="ja-JP" dirty="0" err="1"/>
              <a:t>ei</a:t>
            </a:r>
            <a:r>
              <a:rPr kumimoji="1" lang="en-US" altLang="ja-JP" dirty="0"/>
              <a:t> magna </a:t>
            </a:r>
            <a:r>
              <a:rPr kumimoji="1" lang="en-US" altLang="ja-JP" dirty="0" err="1"/>
              <a:t>disputationi</a:t>
            </a:r>
            <a:r>
              <a:rPr kumimoji="1" lang="en-US" altLang="ja-JP" dirty="0"/>
              <a:t>. </a:t>
            </a:r>
          </a:p>
          <a:p>
            <a:r>
              <a:rPr kumimoji="1" lang="en-US" altLang="ja-JP" dirty="0"/>
              <a:t>Et </a:t>
            </a:r>
            <a:r>
              <a:rPr kumimoji="1" lang="en-US" altLang="ja-JP" dirty="0" err="1"/>
              <a:t>sed</a:t>
            </a:r>
            <a:r>
              <a:rPr kumimoji="1" lang="en-US" altLang="ja-JP" dirty="0"/>
              <a:t> </a:t>
            </a:r>
            <a:r>
              <a:rPr kumimoji="1" lang="en-US" altLang="ja-JP" dirty="0" err="1"/>
              <a:t>odio</a:t>
            </a:r>
            <a:r>
              <a:rPr kumimoji="1" lang="en-US" altLang="ja-JP" dirty="0"/>
              <a:t> posse </a:t>
            </a:r>
            <a:r>
              <a:rPr kumimoji="1" lang="en-US" altLang="ja-JP" dirty="0" err="1"/>
              <a:t>altera</a:t>
            </a:r>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Draw rough sketch</a:t>
            </a:r>
            <a:endParaRPr kumimoji="1" lang="ja-JP" altLang="en-US" dirty="0"/>
          </a:p>
        </p:txBody>
      </p:sp>
      <p:sp>
        <p:nvSpPr>
          <p:cNvPr id="22" name="テキスト プレースホルダー 21"/>
          <p:cNvSpPr>
            <a:spLocks noGrp="1"/>
          </p:cNvSpPr>
          <p:nvPr>
            <p:ph type="body" sz="quarter" idx="17"/>
          </p:nvPr>
        </p:nvSpPr>
        <p:spPr/>
        <p:txBody>
          <a:bodyPr/>
          <a:lstStyle/>
          <a:p>
            <a:r>
              <a:rPr kumimoji="1" lang="fr-FR" altLang="ja-JP" dirty="0"/>
              <a:t>Affert senserit ad eam, scripta consequuntur eu vis, posse eloquentiam eu vel. </a:t>
            </a:r>
          </a:p>
          <a:p>
            <a:r>
              <a:rPr kumimoji="1" lang="fr-FR" altLang="ja-JP" dirty="0"/>
              <a:t>Possit definitiones est et.</a:t>
            </a:r>
            <a:endParaRPr kumimoji="1" lang="ja-JP" altLang="en-US" dirty="0"/>
          </a:p>
        </p:txBody>
      </p:sp>
      <p:sp>
        <p:nvSpPr>
          <p:cNvPr id="23" name="テキスト プレースホルダー 22"/>
          <p:cNvSpPr>
            <a:spLocks noGrp="1"/>
          </p:cNvSpPr>
          <p:nvPr>
            <p:ph type="body" sz="quarter" idx="18"/>
          </p:nvPr>
        </p:nvSpPr>
        <p:spPr/>
        <p:txBody>
          <a:bodyPr/>
          <a:lstStyle/>
          <a:p>
            <a:r>
              <a:rPr kumimoji="1" lang="en-US" altLang="ja-JP" dirty="0"/>
              <a:t>Create prototype</a:t>
            </a:r>
            <a:endParaRPr kumimoji="1" lang="ja-JP" altLang="en-US" dirty="0"/>
          </a:p>
        </p:txBody>
      </p:sp>
      <p:sp>
        <p:nvSpPr>
          <p:cNvPr id="24" name="テキスト プレースホルダー 23"/>
          <p:cNvSpPr>
            <a:spLocks noGrp="1"/>
          </p:cNvSpPr>
          <p:nvPr>
            <p:ph type="body" sz="quarter" idx="19"/>
          </p:nvPr>
        </p:nvSpPr>
        <p:spPr/>
        <p:txBody>
          <a:bodyPr/>
          <a:lstStyle/>
          <a:p>
            <a:r>
              <a:rPr kumimoji="1" lang="en-US" altLang="ja-JP" dirty="0" err="1"/>
              <a:t>Ludus</a:t>
            </a:r>
            <a:r>
              <a:rPr kumimoji="1" lang="en-US" altLang="ja-JP" dirty="0"/>
              <a:t> </a:t>
            </a:r>
            <a:r>
              <a:rPr kumimoji="1" lang="en-US" altLang="ja-JP" dirty="0" err="1"/>
              <a:t>regione</a:t>
            </a:r>
            <a:r>
              <a:rPr kumimoji="1" lang="en-US" altLang="ja-JP" dirty="0"/>
              <a:t> his in. Quo ex mundi </a:t>
            </a:r>
            <a:r>
              <a:rPr kumimoji="1" lang="en-US" altLang="ja-JP" dirty="0" err="1"/>
              <a:t>alterum</a:t>
            </a:r>
            <a:r>
              <a:rPr kumimoji="1" lang="en-US" altLang="ja-JP" dirty="0"/>
              <a:t> </a:t>
            </a:r>
            <a:r>
              <a:rPr kumimoji="1" lang="en-US" altLang="ja-JP" dirty="0" err="1"/>
              <a:t>graecis</a:t>
            </a:r>
            <a:r>
              <a:rPr kumimoji="1" lang="en-US" altLang="ja-JP" dirty="0"/>
              <a:t>, </a:t>
            </a:r>
            <a:r>
              <a:rPr kumimoji="1" lang="en-US" altLang="ja-JP" dirty="0" err="1"/>
              <a:t>nisl</a:t>
            </a:r>
            <a:r>
              <a:rPr kumimoji="1" lang="en-US" altLang="ja-JP" dirty="0"/>
              <a:t> </a:t>
            </a:r>
            <a:r>
              <a:rPr kumimoji="1" lang="en-US" altLang="ja-JP" dirty="0" err="1"/>
              <a:t>nullam</a:t>
            </a:r>
            <a:r>
              <a:rPr kumimoji="1" lang="en-US" altLang="ja-JP" dirty="0"/>
              <a:t> </a:t>
            </a:r>
            <a:r>
              <a:rPr kumimoji="1" lang="en-US" altLang="ja-JP" dirty="0" err="1"/>
              <a:t>quidam</a:t>
            </a:r>
            <a:r>
              <a:rPr kumimoji="1" lang="en-US" altLang="ja-JP" dirty="0"/>
              <a:t> </a:t>
            </a:r>
            <a:r>
              <a:rPr kumimoji="1" lang="en-US" altLang="ja-JP" dirty="0" err="1"/>
              <a:t>ut</a:t>
            </a:r>
            <a:r>
              <a:rPr kumimoji="1" lang="en-US" altLang="ja-JP" dirty="0"/>
              <a:t> pro. </a:t>
            </a:r>
          </a:p>
          <a:p>
            <a:r>
              <a:rPr kumimoji="1" lang="en-US" altLang="ja-JP" dirty="0" err="1"/>
              <a:t>Vel</a:t>
            </a:r>
            <a:r>
              <a:rPr kumimoji="1" lang="en-US" altLang="ja-JP" dirty="0"/>
              <a:t> ne </a:t>
            </a:r>
            <a:r>
              <a:rPr kumimoji="1" lang="en-US" altLang="ja-JP" dirty="0" err="1"/>
              <a:t>ornatus</a:t>
            </a:r>
            <a:r>
              <a:rPr kumimoji="1" lang="en-US" altLang="ja-JP" dirty="0"/>
              <a:t> </a:t>
            </a:r>
            <a:r>
              <a:rPr kumimoji="1" lang="en-US" altLang="ja-JP" dirty="0" err="1"/>
              <a:t>persecuti</a:t>
            </a:r>
            <a:r>
              <a:rPr kumimoji="1" lang="en-US" altLang="ja-JP" dirty="0"/>
              <a:t>, pro </a:t>
            </a:r>
            <a:r>
              <a:rPr kumimoji="1" lang="en-US" altLang="ja-JP" dirty="0" err="1"/>
              <a:t>justo</a:t>
            </a:r>
            <a:r>
              <a:rPr kumimoji="1" lang="en-US" altLang="ja-JP" dirty="0"/>
              <a:t> </a:t>
            </a:r>
            <a:r>
              <a:rPr kumimoji="1" lang="en-US" altLang="ja-JP" dirty="0" err="1"/>
              <a:t>sonet</a:t>
            </a:r>
            <a:r>
              <a:rPr kumimoji="1" lang="en-US" altLang="ja-JP" dirty="0"/>
              <a:t> </a:t>
            </a:r>
            <a:r>
              <a:rPr kumimoji="1" lang="en-US" altLang="ja-JP" dirty="0" err="1"/>
              <a:t>libris</a:t>
            </a:r>
            <a:r>
              <a:rPr kumimoji="1" lang="en-US" altLang="ja-JP" dirty="0"/>
              <a:t> at.</a:t>
            </a:r>
            <a:endParaRPr kumimoji="1" lang="ja-JP" altLang="en-US" dirty="0"/>
          </a:p>
        </p:txBody>
      </p:sp>
      <p:sp>
        <p:nvSpPr>
          <p:cNvPr id="25" name="テキスト プレースホルダー 24"/>
          <p:cNvSpPr>
            <a:spLocks noGrp="1"/>
          </p:cNvSpPr>
          <p:nvPr>
            <p:ph type="body" sz="quarter" idx="20"/>
          </p:nvPr>
        </p:nvSpPr>
        <p:spPr/>
        <p:txBody>
          <a:bodyPr/>
          <a:lstStyle/>
          <a:p>
            <a:r>
              <a:rPr kumimoji="1" lang="en-US" altLang="ja-JP" dirty="0"/>
              <a:t>Evaluate prototype</a:t>
            </a:r>
            <a:endParaRPr kumimoji="1" lang="ja-JP" altLang="en-US" dirty="0"/>
          </a:p>
        </p:txBody>
      </p:sp>
    </p:spTree>
    <p:extLst>
      <p:ext uri="{BB962C8B-B14F-4D97-AF65-F5344CB8AC3E}">
        <p14:creationId xmlns:p14="http://schemas.microsoft.com/office/powerpoint/2010/main" val="3847703818"/>
      </p:ext>
    </p:extLst>
  </p:cSld>
  <p:clrMapOvr>
    <a:masterClrMapping/>
  </p:clrMapOvr>
  <mc:AlternateContent xmlns:mc="http://schemas.openxmlformats.org/markup-compatibility/2006">
    <mc:Choice xmlns:p14="http://schemas.microsoft.com/office/powerpoint/2010/main" Requires="p14">
      <p:transition p14:dur="0" advTm="9940"/>
    </mc:Choice>
    <mc:Fallback>
      <p:transition advTm="994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6 Layers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61</a:t>
            </a:fld>
            <a:endParaRPr lang="en-US" dirty="0"/>
          </a:p>
        </p:txBody>
      </p:sp>
      <p:sp>
        <p:nvSpPr>
          <p:cNvPr id="12" name="テキスト プレースホルダー 11"/>
          <p:cNvSpPr>
            <a:spLocks noGrp="1"/>
          </p:cNvSpPr>
          <p:nvPr>
            <p:ph type="body" sz="quarter" idx="12"/>
          </p:nvPr>
        </p:nvSpPr>
        <p:spPr/>
        <p:txBody>
          <a:bodyPr>
            <a:normAutofit/>
          </a:bodyPr>
          <a:lstStyle/>
          <a:p>
            <a:r>
              <a:rPr kumimoji="1" lang="en-US" altLang="ja-JP" dirty="0" err="1"/>
              <a:t>Sed</a:t>
            </a:r>
            <a:r>
              <a:rPr kumimoji="1" lang="en-US" altLang="ja-JP" dirty="0"/>
              <a:t> </a:t>
            </a:r>
            <a:r>
              <a:rPr kumimoji="1" lang="en-US" altLang="ja-JP" dirty="0" err="1"/>
              <a:t>eius</a:t>
            </a:r>
            <a:r>
              <a:rPr kumimoji="1" lang="en-US" altLang="ja-JP" dirty="0"/>
              <a:t> </a:t>
            </a:r>
            <a:r>
              <a:rPr kumimoji="1" lang="en-US" altLang="ja-JP" dirty="0" err="1"/>
              <a:t>inimicus</a:t>
            </a:r>
            <a:r>
              <a:rPr kumimoji="1" lang="en-US" altLang="ja-JP" dirty="0"/>
              <a:t> an, </a:t>
            </a:r>
            <a:r>
              <a:rPr kumimoji="1" lang="en-US" altLang="ja-JP" dirty="0" err="1"/>
              <a:t>ei</a:t>
            </a:r>
            <a:r>
              <a:rPr kumimoji="1" lang="en-US" altLang="ja-JP" dirty="0"/>
              <a:t> </a:t>
            </a:r>
            <a:r>
              <a:rPr kumimoji="1" lang="en-US" altLang="ja-JP" dirty="0" err="1"/>
              <a:t>duis</a:t>
            </a:r>
            <a:r>
              <a:rPr kumimoji="1" lang="en-US" altLang="ja-JP" dirty="0"/>
              <a:t> </a:t>
            </a:r>
            <a:r>
              <a:rPr kumimoji="1" lang="en-US" altLang="ja-JP" dirty="0" err="1"/>
              <a:t>tincidunt</a:t>
            </a:r>
            <a:r>
              <a:rPr kumimoji="1" lang="en-US" altLang="ja-JP" dirty="0"/>
              <a:t> </a:t>
            </a:r>
            <a:r>
              <a:rPr kumimoji="1" lang="en-US" altLang="ja-JP" dirty="0" err="1"/>
              <a:t>consetetur</a:t>
            </a:r>
            <a:r>
              <a:rPr kumimoji="1" lang="en-US" altLang="ja-JP" dirty="0"/>
              <a:t> mea. </a:t>
            </a:r>
            <a:r>
              <a:rPr kumimoji="1" lang="en-US" altLang="ja-JP" dirty="0" err="1"/>
              <a:t>Movet</a:t>
            </a:r>
            <a:r>
              <a:rPr kumimoji="1" lang="en-US" altLang="ja-JP" dirty="0"/>
              <a:t> </a:t>
            </a:r>
            <a:r>
              <a:rPr kumimoji="1" lang="en-US" altLang="ja-JP" dirty="0" err="1"/>
              <a:t>maluisset</a:t>
            </a:r>
            <a:r>
              <a:rPr kumimoji="1" lang="en-US" altLang="ja-JP" dirty="0"/>
              <a:t> </a:t>
            </a:r>
            <a:r>
              <a:rPr kumimoji="1" lang="en-US" altLang="ja-JP" dirty="0" err="1"/>
              <a:t>sadipscing</a:t>
            </a:r>
            <a:r>
              <a:rPr kumimoji="1" lang="en-US" altLang="ja-JP" dirty="0"/>
              <a:t>.</a:t>
            </a:r>
            <a:endParaRPr kumimoji="1" lang="ja-JP" altLang="en-US" dirty="0"/>
          </a:p>
        </p:txBody>
      </p:sp>
      <p:sp>
        <p:nvSpPr>
          <p:cNvPr id="13" name="テキスト プレースホルダー 12"/>
          <p:cNvSpPr>
            <a:spLocks noGrp="1"/>
          </p:cNvSpPr>
          <p:nvPr>
            <p:ph type="body" sz="quarter" idx="17"/>
          </p:nvPr>
        </p:nvSpPr>
        <p:spPr/>
        <p:txBody>
          <a:bodyPr/>
          <a:lstStyle/>
          <a:p>
            <a:r>
              <a:rPr kumimoji="1" lang="en-US" altLang="ja-JP" dirty="0"/>
              <a:t>Grand layer</a:t>
            </a:r>
            <a:endParaRPr kumimoji="1" lang="ja-JP" altLang="en-US" dirty="0"/>
          </a:p>
        </p:txBody>
      </p:sp>
      <p:sp>
        <p:nvSpPr>
          <p:cNvPr id="14" name="テキスト プレースホルダー 13"/>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quot</a:t>
            </a:r>
            <a:r>
              <a:rPr kumimoji="1" lang="en-US" altLang="ja-JP" dirty="0"/>
              <a:t> mandamus </a:t>
            </a:r>
            <a:r>
              <a:rPr kumimoji="1" lang="en-US" altLang="ja-JP" dirty="0" err="1"/>
              <a:t>ocurreret</a:t>
            </a:r>
            <a:r>
              <a:rPr kumimoji="1" lang="en-US" altLang="ja-JP" dirty="0"/>
              <a:t> ne, ex sit </a:t>
            </a:r>
            <a:r>
              <a:rPr kumimoji="1" lang="en-US" altLang="ja-JP" dirty="0" err="1"/>
              <a:t>erant</a:t>
            </a:r>
            <a:r>
              <a:rPr kumimoji="1" lang="en-US" altLang="ja-JP" dirty="0"/>
              <a:t> </a:t>
            </a:r>
            <a:r>
              <a:rPr kumimoji="1" lang="en-US" altLang="ja-JP" dirty="0" err="1"/>
              <a:t>cetero</a:t>
            </a:r>
            <a:r>
              <a:rPr kumimoji="1" lang="en-US" altLang="ja-JP" dirty="0"/>
              <a:t>, </a:t>
            </a:r>
            <a:r>
              <a:rPr kumimoji="1" lang="en-US" altLang="ja-JP" dirty="0" err="1"/>
              <a:t>euismod</a:t>
            </a:r>
            <a:r>
              <a:rPr kumimoji="1" lang="en-US" altLang="ja-JP" dirty="0"/>
              <a:t> </a:t>
            </a:r>
            <a:r>
              <a:rPr kumimoji="1" lang="en-US" altLang="ja-JP" dirty="0" err="1"/>
              <a:t>bonorum</a:t>
            </a:r>
            <a:r>
              <a:rPr kumimoji="1" lang="en-US" altLang="ja-JP" dirty="0"/>
              <a:t> </a:t>
            </a:r>
            <a:r>
              <a:rPr kumimoji="1" lang="en-US" altLang="ja-JP" dirty="0" err="1"/>
              <a:t>disputando</a:t>
            </a:r>
            <a:r>
              <a:rPr kumimoji="1" lang="en-US" altLang="ja-JP" dirty="0"/>
              <a:t> ad usu.</a:t>
            </a:r>
            <a:endParaRPr kumimoji="1" lang="ja-JP" altLang="en-US" dirty="0"/>
          </a:p>
        </p:txBody>
      </p:sp>
      <p:sp>
        <p:nvSpPr>
          <p:cNvPr id="15" name="テキスト プレースホルダー 14"/>
          <p:cNvSpPr>
            <a:spLocks noGrp="1"/>
          </p:cNvSpPr>
          <p:nvPr>
            <p:ph type="body" sz="quarter" idx="19"/>
          </p:nvPr>
        </p:nvSpPr>
        <p:spPr/>
        <p:txBody>
          <a:bodyPr/>
          <a:lstStyle/>
          <a:p>
            <a:r>
              <a:rPr kumimoji="1" lang="en-US" altLang="ja-JP" dirty="0"/>
              <a:t>2</a:t>
            </a:r>
            <a:r>
              <a:rPr kumimoji="1" lang="en-US" altLang="ja-JP" baseline="30000" dirty="0"/>
              <a:t>nd</a:t>
            </a:r>
            <a:r>
              <a:rPr kumimoji="1" lang="en-US" altLang="ja-JP" dirty="0"/>
              <a:t> layer</a:t>
            </a:r>
            <a:endParaRPr kumimoji="1" lang="ja-JP" altLang="en-US" dirty="0"/>
          </a:p>
        </p:txBody>
      </p:sp>
      <p:sp>
        <p:nvSpPr>
          <p:cNvPr id="16" name="テキスト プレースホルダー 15"/>
          <p:cNvSpPr>
            <a:spLocks noGrp="1"/>
          </p:cNvSpPr>
          <p:nvPr>
            <p:ph type="body" sz="quarter" idx="20"/>
          </p:nvPr>
        </p:nvSpPr>
        <p:spPr/>
        <p:txBody>
          <a:bodyPr/>
          <a:lstStyle/>
          <a:p>
            <a:r>
              <a:rPr kumimoji="1" lang="en-US" altLang="ja-JP" dirty="0" err="1"/>
              <a:t>Fierent</a:t>
            </a:r>
            <a:r>
              <a:rPr kumimoji="1" lang="en-US" altLang="ja-JP" dirty="0"/>
              <a:t> </a:t>
            </a:r>
            <a:r>
              <a:rPr kumimoji="1" lang="en-US" altLang="ja-JP" dirty="0" err="1"/>
              <a:t>volutpat</a:t>
            </a:r>
            <a:r>
              <a:rPr kumimoji="1" lang="en-US" altLang="ja-JP" dirty="0"/>
              <a:t> </a:t>
            </a:r>
            <a:r>
              <a:rPr kumimoji="1" lang="en-US" altLang="ja-JP" dirty="0" err="1"/>
              <a:t>dissentiet</a:t>
            </a:r>
            <a:r>
              <a:rPr kumimoji="1" lang="en-US" altLang="ja-JP" dirty="0"/>
              <a:t> an qui. Tale vide </a:t>
            </a:r>
            <a:r>
              <a:rPr kumimoji="1" lang="en-US" altLang="ja-JP" dirty="0" err="1"/>
              <a:t>inciderint</a:t>
            </a:r>
            <a:r>
              <a:rPr kumimoji="1" lang="en-US" altLang="ja-JP" dirty="0"/>
              <a:t> vis </a:t>
            </a:r>
            <a:r>
              <a:rPr kumimoji="1" lang="en-US" altLang="ja-JP" dirty="0" err="1"/>
              <a:t>te</a:t>
            </a:r>
            <a:r>
              <a:rPr kumimoji="1" lang="en-US" altLang="ja-JP" dirty="0"/>
              <a:t>. Ad </a:t>
            </a:r>
            <a:r>
              <a:rPr kumimoji="1" lang="en-US" altLang="ja-JP" dirty="0" err="1"/>
              <a:t>nec</a:t>
            </a:r>
            <a:r>
              <a:rPr kumimoji="1" lang="en-US" altLang="ja-JP" dirty="0"/>
              <a:t> animal </a:t>
            </a:r>
            <a:r>
              <a:rPr kumimoji="1" lang="en-US" altLang="ja-JP" dirty="0" err="1"/>
              <a:t>discere</a:t>
            </a:r>
            <a:r>
              <a:rPr kumimoji="1" lang="en-US" altLang="ja-JP" dirty="0"/>
              <a:t>.</a:t>
            </a:r>
            <a:endParaRPr kumimoji="1" lang="ja-JP" altLang="en-US" dirty="0"/>
          </a:p>
        </p:txBody>
      </p:sp>
      <p:sp>
        <p:nvSpPr>
          <p:cNvPr id="17" name="テキスト プレースホルダー 16"/>
          <p:cNvSpPr>
            <a:spLocks noGrp="1"/>
          </p:cNvSpPr>
          <p:nvPr>
            <p:ph type="body" sz="quarter" idx="21"/>
          </p:nvPr>
        </p:nvSpPr>
        <p:spPr/>
        <p:txBody>
          <a:bodyPr/>
          <a:lstStyle/>
          <a:p>
            <a:r>
              <a:rPr kumimoji="1" lang="en-US" altLang="ja-JP" dirty="0"/>
              <a:t>3</a:t>
            </a:r>
            <a:r>
              <a:rPr kumimoji="1" lang="en-US" altLang="ja-JP" baseline="30000" dirty="0"/>
              <a:t>rd</a:t>
            </a:r>
            <a:r>
              <a:rPr kumimoji="1" lang="en-US" altLang="ja-JP" dirty="0"/>
              <a:t> layer</a:t>
            </a:r>
            <a:endParaRPr kumimoji="1" lang="ja-JP" altLang="en-US" dirty="0"/>
          </a:p>
        </p:txBody>
      </p:sp>
      <p:sp>
        <p:nvSpPr>
          <p:cNvPr id="18" name="テキスト プレースホルダー 17"/>
          <p:cNvSpPr>
            <a:spLocks noGrp="1"/>
          </p:cNvSpPr>
          <p:nvPr>
            <p:ph type="body" sz="quarter" idx="22"/>
          </p:nvPr>
        </p:nvSpPr>
        <p:spPr/>
        <p:txBody>
          <a:bodyPr/>
          <a:lstStyle/>
          <a:p>
            <a:r>
              <a:rPr kumimoji="1" lang="it-IT" altLang="ja-JP" dirty="0"/>
              <a:t>Erat accusata nec ne, an ignota doming dolorum has. Tritani suscipit te mel. </a:t>
            </a:r>
            <a:endParaRPr kumimoji="1" lang="ja-JP" altLang="en-US" dirty="0"/>
          </a:p>
        </p:txBody>
      </p:sp>
      <p:sp>
        <p:nvSpPr>
          <p:cNvPr id="19" name="テキスト プレースホルダー 18"/>
          <p:cNvSpPr>
            <a:spLocks noGrp="1"/>
          </p:cNvSpPr>
          <p:nvPr>
            <p:ph type="body" sz="quarter" idx="23"/>
          </p:nvPr>
        </p:nvSpPr>
        <p:spPr/>
        <p:txBody>
          <a:bodyPr/>
          <a:lstStyle/>
          <a:p>
            <a:r>
              <a:rPr kumimoji="1" lang="en-US" altLang="ja-JP" dirty="0"/>
              <a:t>4</a:t>
            </a:r>
            <a:r>
              <a:rPr kumimoji="1" lang="en-US" altLang="ja-JP" baseline="30000" dirty="0"/>
              <a:t>th</a:t>
            </a:r>
            <a:r>
              <a:rPr kumimoji="1" lang="en-US" altLang="ja-JP" dirty="0"/>
              <a:t> layer</a:t>
            </a:r>
            <a:endParaRPr kumimoji="1" lang="ja-JP" altLang="en-US" dirty="0"/>
          </a:p>
        </p:txBody>
      </p:sp>
      <p:sp>
        <p:nvSpPr>
          <p:cNvPr id="20" name="テキスト プレースホルダー 19"/>
          <p:cNvSpPr>
            <a:spLocks noGrp="1"/>
          </p:cNvSpPr>
          <p:nvPr>
            <p:ph type="body" sz="quarter" idx="24"/>
          </p:nvPr>
        </p:nvSpPr>
        <p:spPr/>
        <p:txBody>
          <a:bodyPr>
            <a:normAutofit/>
          </a:bodyPr>
          <a:lstStyle/>
          <a:p>
            <a:r>
              <a:rPr kumimoji="1" lang="en-US" altLang="ja-JP" dirty="0"/>
              <a:t>Alia </a:t>
            </a:r>
            <a:r>
              <a:rPr kumimoji="1" lang="en-US" altLang="ja-JP" dirty="0" err="1"/>
              <a:t>insolens</a:t>
            </a:r>
            <a:r>
              <a:rPr kumimoji="1" lang="en-US" altLang="ja-JP" dirty="0"/>
              <a:t> </a:t>
            </a:r>
            <a:r>
              <a:rPr kumimoji="1" lang="en-US" altLang="ja-JP" dirty="0" err="1"/>
              <a:t>consulatu</a:t>
            </a:r>
            <a:r>
              <a:rPr kumimoji="1" lang="en-US" altLang="ja-JP" dirty="0"/>
              <a:t> at mea, </a:t>
            </a:r>
            <a:r>
              <a:rPr kumimoji="1" lang="en-US" altLang="ja-JP" dirty="0" err="1"/>
              <a:t>vix</a:t>
            </a:r>
            <a:r>
              <a:rPr kumimoji="1" lang="en-US" altLang="ja-JP" dirty="0"/>
              <a:t> in </a:t>
            </a:r>
            <a:r>
              <a:rPr kumimoji="1" lang="en-US" altLang="ja-JP" dirty="0" err="1"/>
              <a:t>nonumy</a:t>
            </a:r>
            <a:r>
              <a:rPr kumimoji="1" lang="en-US" altLang="ja-JP" dirty="0"/>
              <a:t> </a:t>
            </a:r>
            <a:r>
              <a:rPr kumimoji="1" lang="en-US" altLang="ja-JP" dirty="0" err="1"/>
              <a:t>equidem</a:t>
            </a:r>
            <a:r>
              <a:rPr kumimoji="1" lang="en-US" altLang="ja-JP" dirty="0"/>
              <a:t> </a:t>
            </a:r>
            <a:r>
              <a:rPr kumimoji="1" lang="en-US" altLang="ja-JP" dirty="0" err="1"/>
              <a:t>utroque</a:t>
            </a:r>
            <a:r>
              <a:rPr kumimoji="1" lang="en-US" altLang="ja-JP" dirty="0"/>
              <a:t>. </a:t>
            </a:r>
            <a:r>
              <a:rPr kumimoji="1" lang="en-US" altLang="ja-JP" dirty="0" err="1"/>
              <a:t>Cetero</a:t>
            </a:r>
            <a:r>
              <a:rPr kumimoji="1" lang="en-US" altLang="ja-JP" dirty="0"/>
              <a:t> </a:t>
            </a:r>
            <a:r>
              <a:rPr kumimoji="1" lang="en-US" altLang="ja-JP" dirty="0" err="1"/>
              <a:t>suscipit</a:t>
            </a:r>
            <a:r>
              <a:rPr kumimoji="1" lang="en-US" altLang="ja-JP" dirty="0"/>
              <a:t> vis </a:t>
            </a:r>
            <a:r>
              <a:rPr kumimoji="1" lang="en-US" altLang="ja-JP" dirty="0" err="1"/>
              <a:t>te</a:t>
            </a:r>
            <a:r>
              <a:rPr kumimoji="1" lang="en-US" altLang="ja-JP" dirty="0"/>
              <a:t>.</a:t>
            </a:r>
            <a:endParaRPr kumimoji="1" lang="ja-JP" altLang="en-US" dirty="0"/>
          </a:p>
        </p:txBody>
      </p:sp>
      <p:sp>
        <p:nvSpPr>
          <p:cNvPr id="21" name="テキスト プレースホルダー 20"/>
          <p:cNvSpPr>
            <a:spLocks noGrp="1"/>
          </p:cNvSpPr>
          <p:nvPr>
            <p:ph type="body" sz="quarter" idx="25"/>
          </p:nvPr>
        </p:nvSpPr>
        <p:spPr/>
        <p:txBody>
          <a:bodyPr/>
          <a:lstStyle/>
          <a:p>
            <a:r>
              <a:rPr kumimoji="1" lang="en-US" altLang="ja-JP" dirty="0"/>
              <a:t>5</a:t>
            </a:r>
            <a:r>
              <a:rPr kumimoji="1" lang="en-US" altLang="ja-JP" baseline="30000" dirty="0"/>
              <a:t>th</a:t>
            </a:r>
            <a:r>
              <a:rPr kumimoji="1" lang="en-US" altLang="ja-JP" dirty="0"/>
              <a:t> layer</a:t>
            </a:r>
            <a:endParaRPr kumimoji="1" lang="ja-JP" altLang="en-US" dirty="0"/>
          </a:p>
        </p:txBody>
      </p:sp>
      <p:sp>
        <p:nvSpPr>
          <p:cNvPr id="22" name="テキスト プレースホルダー 21"/>
          <p:cNvSpPr>
            <a:spLocks noGrp="1"/>
          </p:cNvSpPr>
          <p:nvPr>
            <p:ph type="body" sz="quarter" idx="26"/>
          </p:nvPr>
        </p:nvSpPr>
        <p:spPr/>
        <p:txBody>
          <a:bodyPr>
            <a:normAutofit/>
          </a:bodyPr>
          <a:lstStyle/>
          <a:p>
            <a:r>
              <a:rPr kumimoji="1" lang="en-US" altLang="ja-JP" dirty="0" err="1"/>
              <a:t>Verear</a:t>
            </a:r>
            <a:r>
              <a:rPr kumimoji="1" lang="en-US" altLang="ja-JP" dirty="0"/>
              <a:t> </a:t>
            </a:r>
            <a:r>
              <a:rPr kumimoji="1" lang="en-US" altLang="ja-JP" dirty="0" err="1"/>
              <a:t>accusata</a:t>
            </a:r>
            <a:r>
              <a:rPr kumimoji="1" lang="en-US" altLang="ja-JP" dirty="0"/>
              <a:t> ad </a:t>
            </a:r>
            <a:r>
              <a:rPr kumimoji="1" lang="en-US" altLang="ja-JP" dirty="0" err="1"/>
              <a:t>mel</a:t>
            </a:r>
            <a:r>
              <a:rPr kumimoji="1" lang="en-US" altLang="ja-JP" dirty="0"/>
              <a:t>. </a:t>
            </a:r>
            <a:r>
              <a:rPr kumimoji="1" lang="en-US" altLang="ja-JP" dirty="0" err="1"/>
              <a:t>Ea</a:t>
            </a:r>
            <a:r>
              <a:rPr kumimoji="1" lang="en-US" altLang="ja-JP" dirty="0"/>
              <a:t> </a:t>
            </a:r>
            <a:r>
              <a:rPr kumimoji="1" lang="en-US" altLang="ja-JP" dirty="0" err="1"/>
              <a:t>cetero</a:t>
            </a:r>
            <a:r>
              <a:rPr kumimoji="1" lang="en-US" altLang="ja-JP" dirty="0"/>
              <a:t> </a:t>
            </a:r>
            <a:r>
              <a:rPr kumimoji="1" lang="en-US" altLang="ja-JP" dirty="0" err="1"/>
              <a:t>constituto</a:t>
            </a:r>
            <a:r>
              <a:rPr kumimoji="1" lang="en-US" altLang="ja-JP" dirty="0"/>
              <a:t> </a:t>
            </a:r>
            <a:r>
              <a:rPr kumimoji="1" lang="en-US" altLang="ja-JP" dirty="0" err="1"/>
              <a:t>eum</a:t>
            </a:r>
            <a:r>
              <a:rPr kumimoji="1" lang="en-US" altLang="ja-JP" dirty="0"/>
              <a:t>. Sale </a:t>
            </a:r>
            <a:r>
              <a:rPr kumimoji="1" lang="en-US" altLang="ja-JP" dirty="0" err="1"/>
              <a:t>salutatus</a:t>
            </a:r>
            <a:r>
              <a:rPr kumimoji="1" lang="en-US" altLang="ja-JP" dirty="0"/>
              <a:t> </a:t>
            </a:r>
            <a:r>
              <a:rPr kumimoji="1" lang="en-US" altLang="ja-JP" dirty="0" err="1"/>
              <a:t>gloriatur</a:t>
            </a:r>
            <a:r>
              <a:rPr kumimoji="1" lang="en-US" altLang="ja-JP" dirty="0"/>
              <a:t> </a:t>
            </a:r>
            <a:r>
              <a:rPr kumimoji="1" lang="en-US" altLang="ja-JP" dirty="0" err="1"/>
              <a:t>eos</a:t>
            </a:r>
            <a:r>
              <a:rPr kumimoji="1" lang="en-US" altLang="ja-JP" dirty="0"/>
              <a:t> </a:t>
            </a:r>
            <a:r>
              <a:rPr kumimoji="1" lang="en-US" altLang="ja-JP" dirty="0" err="1"/>
              <a:t>ut.</a:t>
            </a:r>
            <a:endParaRPr kumimoji="1" lang="ja-JP" altLang="en-US" dirty="0"/>
          </a:p>
        </p:txBody>
      </p:sp>
      <p:sp>
        <p:nvSpPr>
          <p:cNvPr id="23" name="テキスト プレースホルダー 22"/>
          <p:cNvSpPr>
            <a:spLocks noGrp="1"/>
          </p:cNvSpPr>
          <p:nvPr>
            <p:ph type="body" sz="quarter" idx="27"/>
          </p:nvPr>
        </p:nvSpPr>
        <p:spPr/>
        <p:txBody>
          <a:bodyPr/>
          <a:lstStyle/>
          <a:p>
            <a:r>
              <a:rPr kumimoji="1" lang="en-US" altLang="ja-JP" dirty="0"/>
              <a:t>Final layer</a:t>
            </a:r>
            <a:endParaRPr kumimoji="1" lang="ja-JP" altLang="en-US" dirty="0"/>
          </a:p>
        </p:txBody>
      </p:sp>
    </p:spTree>
    <p:extLst>
      <p:ext uri="{BB962C8B-B14F-4D97-AF65-F5344CB8AC3E}">
        <p14:creationId xmlns:p14="http://schemas.microsoft.com/office/powerpoint/2010/main" val="2707058714"/>
      </p:ext>
    </p:extLst>
  </p:cSld>
  <p:clrMapOvr>
    <a:masterClrMapping/>
  </p:clrMapOvr>
  <mc:AlternateContent xmlns:mc="http://schemas.openxmlformats.org/markup-compatibility/2006">
    <mc:Choice xmlns:p14="http://schemas.microsoft.com/office/powerpoint/2010/main" Requires="p14">
      <p:transition p14:dur="0" advTm="19788"/>
    </mc:Choice>
    <mc:Fallback>
      <p:transition advTm="197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Product </a:t>
            </a:r>
            <a:r>
              <a:rPr kumimoji="1" lang="en-US" altLang="ja-JP" dirty="0" err="1"/>
              <a:t>Storategy</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62</a:t>
            </a:fld>
            <a:endParaRPr lang="en-US" dirty="0"/>
          </a:p>
        </p:txBody>
      </p:sp>
      <p:sp>
        <p:nvSpPr>
          <p:cNvPr id="18" name="テキスト プレースホルダー 17"/>
          <p:cNvSpPr>
            <a:spLocks noGrp="1"/>
          </p:cNvSpPr>
          <p:nvPr>
            <p:ph type="body" sz="quarter" idx="12"/>
          </p:nvPr>
        </p:nvSpPr>
        <p:spPr/>
        <p:txBody>
          <a:bodyPr/>
          <a:lstStyle/>
          <a:p>
            <a:r>
              <a:rPr kumimoji="1" lang="fr-FR" altLang="ja-JP" dirty="0"/>
              <a:t>His te mollis voluptaria, tation adolescens est ad.</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Globalization</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126" b="126"/>
          <a:stretch>
            <a:fillRect/>
          </a:stretch>
        </p:blipFill>
        <p:spPr/>
      </p:pic>
      <p:sp>
        <p:nvSpPr>
          <p:cNvPr id="22" name="テキスト プレースホルダー 21"/>
          <p:cNvSpPr>
            <a:spLocks noGrp="1"/>
          </p:cNvSpPr>
          <p:nvPr>
            <p:ph type="body" sz="quarter" idx="16"/>
          </p:nvPr>
        </p:nvSpPr>
        <p:spPr/>
        <p:txBody>
          <a:bodyPr>
            <a:normAutofit/>
          </a:bodyPr>
          <a:lstStyle/>
          <a:p>
            <a:r>
              <a:rPr kumimoji="1" lang="en-US" altLang="ja-JP" dirty="0" err="1"/>
              <a:t>Placerat</a:t>
            </a:r>
            <a:r>
              <a:rPr kumimoji="1" lang="en-US" altLang="ja-JP" dirty="0"/>
              <a:t> </a:t>
            </a:r>
            <a:r>
              <a:rPr kumimoji="1" lang="en-US" altLang="ja-JP" dirty="0" err="1"/>
              <a:t>phaedrum</a:t>
            </a:r>
            <a:r>
              <a:rPr kumimoji="1" lang="en-US" altLang="ja-JP" dirty="0"/>
              <a:t> ad </a:t>
            </a:r>
            <a:r>
              <a:rPr kumimoji="1" lang="en-US" altLang="ja-JP" dirty="0" err="1"/>
              <a:t>mei</a:t>
            </a:r>
            <a:r>
              <a:rPr kumimoji="1" lang="en-US" altLang="ja-JP" dirty="0"/>
              <a:t>, </a:t>
            </a:r>
            <a:r>
              <a:rPr kumimoji="1" lang="en-US" altLang="ja-JP" dirty="0" err="1"/>
              <a:t>civibus</a:t>
            </a:r>
            <a:r>
              <a:rPr kumimoji="1" lang="en-US" altLang="ja-JP" dirty="0"/>
              <a:t> </a:t>
            </a:r>
            <a:r>
              <a:rPr kumimoji="1" lang="en-US" altLang="ja-JP" dirty="0" err="1"/>
              <a:t>voluptatibus</a:t>
            </a:r>
            <a:r>
              <a:rPr kumimoji="1" lang="en-US" altLang="ja-JP" dirty="0"/>
              <a:t> </a:t>
            </a:r>
            <a:r>
              <a:rPr kumimoji="1" lang="en-US" altLang="ja-JP" dirty="0" err="1"/>
              <a:t>ut</a:t>
            </a:r>
            <a:r>
              <a:rPr kumimoji="1" lang="en-US" altLang="ja-JP" dirty="0"/>
              <a:t> per.</a:t>
            </a:r>
            <a:endParaRPr kumimoji="1" lang="ja-JP" altLang="en-US" dirty="0"/>
          </a:p>
        </p:txBody>
      </p:sp>
      <p:sp>
        <p:nvSpPr>
          <p:cNvPr id="23" name="テキスト プレースホルダー 22"/>
          <p:cNvSpPr>
            <a:spLocks noGrp="1"/>
          </p:cNvSpPr>
          <p:nvPr>
            <p:ph type="body" sz="quarter" idx="17"/>
          </p:nvPr>
        </p:nvSpPr>
        <p:spPr/>
        <p:txBody>
          <a:bodyPr/>
          <a:lstStyle/>
          <a:p>
            <a:r>
              <a:rPr kumimoji="1" lang="en-US" altLang="ja-JP" dirty="0"/>
              <a:t>Innovation</a:t>
            </a:r>
            <a:endParaRPr kumimoji="1" lang="ja-JP" altLang="en-US" dirty="0"/>
          </a:p>
        </p:txBody>
      </p:sp>
      <p:pic>
        <p:nvPicPr>
          <p:cNvPr id="36" name="図プレースホルダー 3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26" r="126"/>
          <a:stretch>
            <a:fillRect/>
          </a:stretch>
        </p:blipFill>
        <p:spPr/>
      </p:pic>
      <p:sp>
        <p:nvSpPr>
          <p:cNvPr id="25" name="テキスト プレースホルダー 24"/>
          <p:cNvSpPr>
            <a:spLocks noGrp="1"/>
          </p:cNvSpPr>
          <p:nvPr>
            <p:ph type="body" sz="quarter" idx="19"/>
          </p:nvPr>
        </p:nvSpPr>
        <p:spPr/>
        <p:txBody>
          <a:bodyPr/>
          <a:lstStyle/>
          <a:p>
            <a:r>
              <a:rPr kumimoji="1" lang="en-US" altLang="ja-JP" dirty="0"/>
              <a:t>Duo </a:t>
            </a:r>
            <a:r>
              <a:rPr kumimoji="1" lang="en-US" altLang="ja-JP" dirty="0" err="1"/>
              <a:t>singulis</a:t>
            </a:r>
            <a:r>
              <a:rPr kumimoji="1" lang="en-US" altLang="ja-JP" dirty="0"/>
              <a:t> </a:t>
            </a:r>
            <a:r>
              <a:rPr kumimoji="1" lang="en-US" altLang="ja-JP" dirty="0" err="1"/>
              <a:t>accusata</a:t>
            </a:r>
            <a:r>
              <a:rPr kumimoji="1" lang="en-US" altLang="ja-JP" dirty="0"/>
              <a:t> </a:t>
            </a:r>
            <a:r>
              <a:rPr kumimoji="1" lang="en-US" altLang="ja-JP" dirty="0" err="1"/>
              <a:t>suavitate</a:t>
            </a:r>
            <a:r>
              <a:rPr kumimoji="1" lang="en-US" altLang="ja-JP" dirty="0"/>
              <a:t> </a:t>
            </a:r>
            <a:r>
              <a:rPr kumimoji="1" lang="en-US" altLang="ja-JP" dirty="0" err="1"/>
              <a:t>ei</a:t>
            </a:r>
            <a:r>
              <a:rPr kumimoji="1" lang="en-US" altLang="ja-JP" dirty="0"/>
              <a:t>, </a:t>
            </a:r>
            <a:r>
              <a:rPr kumimoji="1" lang="en-US" altLang="ja-JP" dirty="0" err="1"/>
              <a:t>eum</a:t>
            </a:r>
            <a:r>
              <a:rPr kumimoji="1" lang="en-US" altLang="ja-JP" dirty="0"/>
              <a:t> </a:t>
            </a:r>
            <a:r>
              <a:rPr kumimoji="1" lang="en-US" altLang="ja-JP" dirty="0" err="1"/>
              <a:t>eu</a:t>
            </a:r>
            <a:r>
              <a:rPr kumimoji="1" lang="en-US" altLang="ja-JP" dirty="0"/>
              <a:t> stet ipsum </a:t>
            </a:r>
            <a:r>
              <a:rPr kumimoji="1" lang="en-US" altLang="ja-JP" dirty="0" err="1"/>
              <a:t>vivendo</a:t>
            </a:r>
            <a:r>
              <a:rPr kumimoji="1" lang="en-US" altLang="ja-JP" dirty="0"/>
              <a:t>.</a:t>
            </a:r>
            <a:endParaRPr kumimoji="1" lang="ja-JP" altLang="en-US" dirty="0"/>
          </a:p>
        </p:txBody>
      </p:sp>
      <p:sp>
        <p:nvSpPr>
          <p:cNvPr id="26" name="テキスト プレースホルダー 25"/>
          <p:cNvSpPr>
            <a:spLocks noGrp="1"/>
          </p:cNvSpPr>
          <p:nvPr>
            <p:ph type="body" sz="quarter" idx="20"/>
          </p:nvPr>
        </p:nvSpPr>
        <p:spPr/>
        <p:txBody>
          <a:bodyPr/>
          <a:lstStyle/>
          <a:p>
            <a:r>
              <a:rPr kumimoji="1" lang="en-US" altLang="ja-JP" dirty="0"/>
              <a:t>Direction</a:t>
            </a:r>
            <a:endParaRPr kumimoji="1" lang="ja-JP" altLang="en-US" dirty="0"/>
          </a:p>
        </p:txBody>
      </p:sp>
      <p:pic>
        <p:nvPicPr>
          <p:cNvPr id="38" name="図プレースホルダー 37"/>
          <p:cNvPicPr>
            <a:picLocks noGrp="1" noChangeAspect="1"/>
          </p:cNvPicPr>
          <p:nvPr>
            <p:ph type="pic" sz="quarter" idx="21"/>
          </p:nvPr>
        </p:nvPicPr>
        <p:blipFill>
          <a:blip r:embed="rId5" cstate="print">
            <a:extLst>
              <a:ext uri="{28A0092B-C50C-407E-A947-70E740481C1C}">
                <a14:useLocalDpi xmlns:a14="http://schemas.microsoft.com/office/drawing/2010/main" val="0"/>
              </a:ext>
            </a:extLst>
          </a:blip>
          <a:srcRect/>
          <a:stretch>
            <a:fillRect/>
          </a:stretch>
        </p:blipFill>
        <p:spPr/>
      </p:pic>
      <p:sp>
        <p:nvSpPr>
          <p:cNvPr id="28" name="テキスト プレースホルダー 27"/>
          <p:cNvSpPr>
            <a:spLocks noGrp="1"/>
          </p:cNvSpPr>
          <p:nvPr>
            <p:ph type="body" sz="quarter" idx="22"/>
          </p:nvPr>
        </p:nvSpPr>
        <p:spPr/>
        <p:txBody>
          <a:bodyPr/>
          <a:lstStyle/>
          <a:p>
            <a:r>
              <a:rPr kumimoji="1" lang="en-US" altLang="ja-JP" dirty="0" err="1"/>
              <a:t>Eam</a:t>
            </a:r>
            <a:r>
              <a:rPr kumimoji="1" lang="en-US" altLang="ja-JP" dirty="0"/>
              <a:t> at </a:t>
            </a:r>
            <a:r>
              <a:rPr kumimoji="1" lang="en-US" altLang="ja-JP" dirty="0" err="1"/>
              <a:t>inermis</a:t>
            </a:r>
            <a:r>
              <a:rPr kumimoji="1" lang="en-US" altLang="ja-JP" dirty="0"/>
              <a:t> </a:t>
            </a:r>
            <a:r>
              <a:rPr kumimoji="1" lang="en-US" altLang="ja-JP" dirty="0" err="1"/>
              <a:t>appetere</a:t>
            </a:r>
            <a:r>
              <a:rPr kumimoji="1" lang="en-US" altLang="ja-JP" dirty="0"/>
              <a:t> </a:t>
            </a:r>
            <a:r>
              <a:rPr kumimoji="1" lang="en-US" altLang="ja-JP" dirty="0" err="1"/>
              <a:t>scripserit</a:t>
            </a:r>
            <a:r>
              <a:rPr kumimoji="1" lang="en-US" altLang="ja-JP" dirty="0"/>
              <a:t>, </a:t>
            </a:r>
            <a:r>
              <a:rPr kumimoji="1" lang="en-US" altLang="ja-JP" dirty="0" err="1"/>
              <a:t>usu</a:t>
            </a:r>
            <a:r>
              <a:rPr kumimoji="1" lang="en-US" altLang="ja-JP" dirty="0"/>
              <a:t> ne </a:t>
            </a:r>
            <a:r>
              <a:rPr kumimoji="1" lang="en-US" altLang="ja-JP" dirty="0" err="1"/>
              <a:t>eius</a:t>
            </a:r>
            <a:r>
              <a:rPr kumimoji="1" lang="en-US" altLang="ja-JP" dirty="0"/>
              <a:t> </a:t>
            </a:r>
            <a:r>
              <a:rPr kumimoji="1" lang="en-US" altLang="ja-JP" dirty="0" err="1"/>
              <a:t>fabellas</a:t>
            </a:r>
            <a:r>
              <a:rPr kumimoji="1" lang="en-US" altLang="ja-JP" dirty="0"/>
              <a:t> </a:t>
            </a:r>
            <a:r>
              <a:rPr kumimoji="1" lang="en-US" altLang="ja-JP" dirty="0" err="1"/>
              <a:t>vulputate</a:t>
            </a:r>
            <a:r>
              <a:rPr kumimoji="1" lang="en-US" altLang="ja-JP" dirty="0"/>
              <a:t>.</a:t>
            </a:r>
            <a:endParaRPr kumimoji="1" lang="ja-JP" altLang="en-US" dirty="0"/>
          </a:p>
        </p:txBody>
      </p:sp>
      <p:sp>
        <p:nvSpPr>
          <p:cNvPr id="29" name="テキスト プレースホルダー 28"/>
          <p:cNvSpPr>
            <a:spLocks noGrp="1"/>
          </p:cNvSpPr>
          <p:nvPr>
            <p:ph type="body" sz="quarter" idx="23"/>
          </p:nvPr>
        </p:nvSpPr>
        <p:spPr/>
        <p:txBody>
          <a:bodyPr/>
          <a:lstStyle/>
          <a:p>
            <a:r>
              <a:rPr kumimoji="1" lang="en-US" altLang="ja-JP" dirty="0"/>
              <a:t>Communication</a:t>
            </a:r>
            <a:endParaRPr kumimoji="1" lang="ja-JP" altLang="en-US" dirty="0"/>
          </a:p>
        </p:txBody>
      </p:sp>
      <p:pic>
        <p:nvPicPr>
          <p:cNvPr id="37" name="図プレースホルダー 36"/>
          <p:cNvPicPr>
            <a:picLocks noGrp="1" noChangeAspect="1"/>
          </p:cNvPicPr>
          <p:nvPr>
            <p:ph type="pic" sz="quarter" idx="24"/>
          </p:nvPr>
        </p:nvPicPr>
        <p:blipFill>
          <a:blip r:embed="rId6" cstate="print">
            <a:extLst>
              <a:ext uri="{28A0092B-C50C-407E-A947-70E740481C1C}">
                <a14:useLocalDpi xmlns:a14="http://schemas.microsoft.com/office/drawing/2010/main" val="0"/>
              </a:ext>
            </a:extLst>
          </a:blip>
          <a:srcRect t="126" b="126"/>
          <a:stretch>
            <a:fillRect/>
          </a:stretch>
        </p:blipFill>
        <p:spPr/>
      </p:pic>
      <p:sp>
        <p:nvSpPr>
          <p:cNvPr id="31" name="テキスト プレースホルダー 30"/>
          <p:cNvSpPr>
            <a:spLocks noGrp="1"/>
          </p:cNvSpPr>
          <p:nvPr>
            <p:ph type="body" sz="quarter" idx="25"/>
          </p:nvPr>
        </p:nvSpPr>
        <p:spPr/>
        <p:txBody>
          <a:bodyPr/>
          <a:lstStyle/>
          <a:p>
            <a:r>
              <a:rPr kumimoji="1" lang="en-US" altLang="ja-JP" dirty="0" err="1"/>
              <a:t>Vel</a:t>
            </a:r>
            <a:r>
              <a:rPr kumimoji="1" lang="en-US" altLang="ja-JP" dirty="0"/>
              <a:t> </a:t>
            </a:r>
            <a:r>
              <a:rPr kumimoji="1" lang="en-US" altLang="ja-JP" dirty="0" err="1"/>
              <a:t>eu</a:t>
            </a:r>
            <a:r>
              <a:rPr kumimoji="1" lang="en-US" altLang="ja-JP" dirty="0"/>
              <a:t> dicta perfecto. Has at </a:t>
            </a:r>
            <a:r>
              <a:rPr kumimoji="1" lang="en-US" altLang="ja-JP" dirty="0" err="1"/>
              <a:t>melius</a:t>
            </a:r>
            <a:r>
              <a:rPr kumimoji="1" lang="en-US" altLang="ja-JP" dirty="0"/>
              <a:t> </a:t>
            </a:r>
            <a:r>
              <a:rPr kumimoji="1" lang="en-US" altLang="ja-JP" dirty="0" err="1"/>
              <a:t>laoreet</a:t>
            </a:r>
            <a:r>
              <a:rPr kumimoji="1" lang="en-US" altLang="ja-JP" dirty="0"/>
              <a:t> </a:t>
            </a:r>
            <a:r>
              <a:rPr kumimoji="1" lang="en-US" altLang="ja-JP" dirty="0" err="1"/>
              <a:t>consequuntur</a:t>
            </a:r>
            <a:r>
              <a:rPr kumimoji="1" lang="en-US" altLang="ja-JP" dirty="0"/>
              <a:t>.</a:t>
            </a:r>
            <a:endParaRPr kumimoji="1" lang="ja-JP" altLang="en-US" dirty="0"/>
          </a:p>
        </p:txBody>
      </p:sp>
      <p:sp>
        <p:nvSpPr>
          <p:cNvPr id="32" name="テキスト プレースホルダー 31"/>
          <p:cNvSpPr>
            <a:spLocks noGrp="1"/>
          </p:cNvSpPr>
          <p:nvPr>
            <p:ph type="body" sz="quarter" idx="26"/>
          </p:nvPr>
        </p:nvSpPr>
        <p:spPr/>
        <p:txBody>
          <a:bodyPr/>
          <a:lstStyle/>
          <a:p>
            <a:r>
              <a:rPr kumimoji="1" lang="en-US" altLang="ja-JP" dirty="0"/>
              <a:t>Customization</a:t>
            </a:r>
            <a:endParaRPr kumimoji="1" lang="ja-JP" altLang="en-US" dirty="0"/>
          </a:p>
        </p:txBody>
      </p:sp>
    </p:spTree>
    <p:extLst>
      <p:ext uri="{BB962C8B-B14F-4D97-AF65-F5344CB8AC3E}">
        <p14:creationId xmlns:p14="http://schemas.microsoft.com/office/powerpoint/2010/main" val="684641556"/>
      </p:ext>
    </p:extLst>
  </p:cSld>
  <p:clrMapOvr>
    <a:masterClrMapping/>
  </p:clrMapOvr>
  <mc:AlternateContent xmlns:mc="http://schemas.openxmlformats.org/markup-compatibility/2006">
    <mc:Choice xmlns:p14="http://schemas.microsoft.com/office/powerpoint/2010/main" Requires="p14">
      <p:transition p14:dur="0" advTm="11839"/>
    </mc:Choice>
    <mc:Fallback>
      <p:transition advTm="11839"/>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p:cNvSpPr>
            <a:spLocks noGrp="1"/>
          </p:cNvSpPr>
          <p:nvPr>
            <p:ph type="title"/>
          </p:nvPr>
        </p:nvSpPr>
        <p:spPr/>
        <p:txBody>
          <a:bodyPr/>
          <a:lstStyle/>
          <a:p>
            <a:r>
              <a:rPr kumimoji="1" lang="en-US" altLang="ja-JP" dirty="0"/>
              <a:t>Product Loop</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63</a:t>
            </a:fld>
            <a:endParaRPr lang="en-US" dirty="0"/>
          </a:p>
        </p:txBody>
      </p:sp>
      <p:sp>
        <p:nvSpPr>
          <p:cNvPr id="23" name="テキスト プレースホルダー 22"/>
          <p:cNvSpPr>
            <a:spLocks noGrp="1"/>
          </p:cNvSpPr>
          <p:nvPr>
            <p:ph type="body" sz="quarter" idx="28"/>
          </p:nvPr>
        </p:nvSpPr>
        <p:spPr/>
        <p:txBody>
          <a:bodyPr/>
          <a:lstStyle/>
          <a:p>
            <a:r>
              <a:rPr kumimoji="1" lang="en-US" altLang="ja-JP" dirty="0"/>
              <a:t>Planning</a:t>
            </a:r>
            <a:endParaRPr kumimoji="1" lang="ja-JP" altLang="en-US" dirty="0"/>
          </a:p>
        </p:txBody>
      </p:sp>
      <p:sp>
        <p:nvSpPr>
          <p:cNvPr id="22" name="テキスト プレースホルダー 21"/>
          <p:cNvSpPr>
            <a:spLocks noGrp="1"/>
          </p:cNvSpPr>
          <p:nvPr>
            <p:ph type="body" sz="quarter" idx="27"/>
          </p:nvPr>
        </p:nvSpPr>
        <p:spPr/>
        <p:txBody>
          <a:body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a:t>
            </a:r>
            <a:endParaRPr kumimoji="1" lang="ja-JP" altLang="en-US" dirty="0"/>
          </a:p>
        </p:txBody>
      </p:sp>
      <p:sp>
        <p:nvSpPr>
          <p:cNvPr id="24" name="テキスト プレースホルダー 23"/>
          <p:cNvSpPr>
            <a:spLocks noGrp="1"/>
          </p:cNvSpPr>
          <p:nvPr>
            <p:ph type="body" sz="quarter" idx="29"/>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endParaRPr kumimoji="1" lang="ja-JP" altLang="en-US" dirty="0"/>
          </a:p>
        </p:txBody>
      </p:sp>
      <p:sp>
        <p:nvSpPr>
          <p:cNvPr id="25" name="テキスト プレースホルダー 24"/>
          <p:cNvSpPr>
            <a:spLocks noGrp="1"/>
          </p:cNvSpPr>
          <p:nvPr>
            <p:ph type="body" sz="quarter" idx="30"/>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endParaRPr kumimoji="1" lang="ja-JP" altLang="en-US" dirty="0"/>
          </a:p>
        </p:txBody>
      </p:sp>
      <p:sp>
        <p:nvSpPr>
          <p:cNvPr id="26" name="テキスト プレースホルダー 25"/>
          <p:cNvSpPr>
            <a:spLocks noGrp="1"/>
          </p:cNvSpPr>
          <p:nvPr>
            <p:ph type="body" sz="quarter" idx="31"/>
          </p:nvPr>
        </p:nvSpPr>
        <p:spPr/>
        <p:txBody>
          <a:bodyPr/>
          <a:lstStyle/>
          <a:p>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endParaRPr kumimoji="1" lang="ja-JP" altLang="en-US" dirty="0"/>
          </a:p>
        </p:txBody>
      </p:sp>
      <p:sp>
        <p:nvSpPr>
          <p:cNvPr id="27" name="テキスト プレースホルダー 26"/>
          <p:cNvSpPr>
            <a:spLocks noGrp="1"/>
          </p:cNvSpPr>
          <p:nvPr>
            <p:ph type="body" sz="quarter" idx="32"/>
          </p:nvPr>
        </p:nvSpPr>
        <p:spPr/>
        <p:txBody>
          <a:bodyPr/>
          <a:lstStyle/>
          <a:p>
            <a:r>
              <a:rPr kumimoji="1" lang="en-US" altLang="ja-JP" dirty="0"/>
              <a:t>Prototype</a:t>
            </a:r>
            <a:endParaRPr kumimoji="1" lang="ja-JP" altLang="en-US" dirty="0"/>
          </a:p>
        </p:txBody>
      </p:sp>
      <p:sp>
        <p:nvSpPr>
          <p:cNvPr id="28" name="テキスト プレースホルダー 27"/>
          <p:cNvSpPr>
            <a:spLocks noGrp="1"/>
          </p:cNvSpPr>
          <p:nvPr>
            <p:ph type="body" sz="quarter" idx="33"/>
          </p:nvPr>
        </p:nvSpPr>
        <p:spPr/>
        <p:txBody>
          <a:bodyPr/>
          <a:lstStyle/>
          <a:p>
            <a:r>
              <a:rPr kumimoji="1" lang="en-US" altLang="ja-JP" dirty="0"/>
              <a:t>Evaluate</a:t>
            </a:r>
            <a:endParaRPr kumimoji="1" lang="ja-JP" altLang="en-US" dirty="0"/>
          </a:p>
        </p:txBody>
      </p:sp>
      <p:sp>
        <p:nvSpPr>
          <p:cNvPr id="29" name="テキスト プレースホルダー 28"/>
          <p:cNvSpPr>
            <a:spLocks noGrp="1"/>
          </p:cNvSpPr>
          <p:nvPr>
            <p:ph type="body" sz="quarter" idx="34"/>
          </p:nvPr>
        </p:nvSpPr>
        <p:spPr/>
        <p:txBody>
          <a:bodyPr/>
          <a:lstStyle/>
          <a:p>
            <a:r>
              <a:rPr kumimoji="1" lang="en-US" altLang="ja-JP" dirty="0"/>
              <a:t>Revise</a:t>
            </a:r>
            <a:endParaRPr kumimoji="1" lang="ja-JP" altLang="en-US" dirty="0"/>
          </a:p>
        </p:txBody>
      </p:sp>
      <p:sp>
        <p:nvSpPr>
          <p:cNvPr id="21" name="テキスト プレースホルダー 20"/>
          <p:cNvSpPr>
            <a:spLocks noGrp="1"/>
          </p:cNvSpPr>
          <p:nvPr>
            <p:ph type="body" sz="quarter" idx="12"/>
          </p:nvPr>
        </p:nvSpPr>
        <p:spPr/>
        <p:txBody>
          <a:bodyPr/>
          <a:lstStyle/>
          <a:p>
            <a:r>
              <a:rPr kumimoji="1" lang="en-US" altLang="ja-JP" dirty="0"/>
              <a:t>No sea choro corpora, alia </a:t>
            </a:r>
            <a:r>
              <a:rPr kumimoji="1" lang="en-US" altLang="ja-JP" dirty="0" err="1"/>
              <a:t>maluisset</a:t>
            </a:r>
            <a:r>
              <a:rPr kumimoji="1" lang="en-US" altLang="ja-JP" dirty="0"/>
              <a:t> </a:t>
            </a:r>
            <a:r>
              <a:rPr kumimoji="1" lang="en-US" altLang="ja-JP" dirty="0" err="1"/>
              <a:t>nam</a:t>
            </a:r>
            <a:r>
              <a:rPr kumimoji="1" lang="en-US" altLang="ja-JP" dirty="0"/>
              <a:t> at. 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a:t>
            </a:r>
            <a:endParaRPr kumimoji="1" lang="ja-JP" altLang="en-US" dirty="0"/>
          </a:p>
        </p:txBody>
      </p:sp>
    </p:spTree>
    <p:extLst>
      <p:ext uri="{BB962C8B-B14F-4D97-AF65-F5344CB8AC3E}">
        <p14:creationId xmlns:p14="http://schemas.microsoft.com/office/powerpoint/2010/main" val="2904247902"/>
      </p:ext>
    </p:extLst>
  </p:cSld>
  <p:clrMapOvr>
    <a:masterClrMapping/>
  </p:clrMapOvr>
  <mc:AlternateContent xmlns:mc="http://schemas.openxmlformats.org/markup-compatibility/2006">
    <mc:Choice xmlns:p14="http://schemas.microsoft.com/office/powerpoint/2010/main" Requires="p14">
      <p:transition p14:dur="0" advTm="8019"/>
    </mc:Choice>
    <mc:Fallback>
      <p:transition advTm="8019"/>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en-US" altLang="ja-JP" dirty="0"/>
              <a:t>Project Process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64</a:t>
            </a:fld>
            <a:endParaRPr lang="en-US" dirty="0"/>
          </a:p>
        </p:txBody>
      </p:sp>
      <p:sp>
        <p:nvSpPr>
          <p:cNvPr id="12" name="テキスト プレースホルダー 11"/>
          <p:cNvSpPr>
            <a:spLocks noGrp="1"/>
          </p:cNvSpPr>
          <p:nvPr>
            <p:ph type="body" sz="quarter" idx="14"/>
          </p:nvPr>
        </p:nvSpPr>
        <p:spPr/>
        <p:txBody>
          <a:bodyPr/>
          <a:lstStyle/>
          <a:p>
            <a:r>
              <a:rPr kumimoji="1" lang="en-US" altLang="ja-JP" dirty="0"/>
              <a:t>Discovery</a:t>
            </a:r>
            <a:endParaRPr kumimoji="1" lang="ja-JP" altLang="en-US" dirty="0"/>
          </a:p>
        </p:txBody>
      </p:sp>
      <p:sp>
        <p:nvSpPr>
          <p:cNvPr id="13" name="テキスト プレースホルダー 12"/>
          <p:cNvSpPr>
            <a:spLocks noGrp="1"/>
          </p:cNvSpPr>
          <p:nvPr>
            <p:ph type="body" sz="quarter" idx="15"/>
          </p:nvPr>
        </p:nvSpPr>
        <p:spPr/>
        <p:txBody>
          <a:bodyPr/>
          <a:lstStyle/>
          <a:p>
            <a:r>
              <a:rPr kumimoji="1" lang="en-US" altLang="ja-JP" dirty="0"/>
              <a:t>Definition</a:t>
            </a:r>
            <a:endParaRPr kumimoji="1" lang="ja-JP" altLang="en-US" dirty="0"/>
          </a:p>
        </p:txBody>
      </p:sp>
      <p:sp>
        <p:nvSpPr>
          <p:cNvPr id="14" name="テキスト プレースホルダー 13"/>
          <p:cNvSpPr>
            <a:spLocks noGrp="1"/>
          </p:cNvSpPr>
          <p:nvPr>
            <p:ph type="body" sz="quarter" idx="16"/>
          </p:nvPr>
        </p:nvSpPr>
        <p:spPr/>
        <p:txBody>
          <a:bodyPr/>
          <a:lstStyle/>
          <a:p>
            <a:r>
              <a:rPr kumimoji="1" lang="en-US" altLang="ja-JP" dirty="0"/>
              <a:t>Design</a:t>
            </a:r>
            <a:endParaRPr kumimoji="1" lang="ja-JP" altLang="en-US" dirty="0"/>
          </a:p>
        </p:txBody>
      </p:sp>
      <p:sp>
        <p:nvSpPr>
          <p:cNvPr id="15" name="テキスト プレースホルダー 14"/>
          <p:cNvSpPr>
            <a:spLocks noGrp="1"/>
          </p:cNvSpPr>
          <p:nvPr>
            <p:ph type="body" sz="quarter" idx="17"/>
          </p:nvPr>
        </p:nvSpPr>
        <p:spPr/>
        <p:txBody>
          <a:bodyPr/>
          <a:lstStyle/>
          <a:p>
            <a:r>
              <a:rPr kumimoji="1" lang="en-US" altLang="ja-JP" dirty="0"/>
              <a:t>Development</a:t>
            </a:r>
            <a:endParaRPr kumimoji="1" lang="ja-JP" altLang="en-US" dirty="0"/>
          </a:p>
        </p:txBody>
      </p:sp>
      <p:sp>
        <p:nvSpPr>
          <p:cNvPr id="16" name="テキスト プレースホルダー 15"/>
          <p:cNvSpPr>
            <a:spLocks noGrp="1"/>
          </p:cNvSpPr>
          <p:nvPr>
            <p:ph type="body" sz="quarter" idx="27"/>
          </p:nvPr>
        </p:nvSpPr>
        <p:spPr/>
        <p:txBody>
          <a:bodyPr/>
          <a:lstStyle/>
          <a:p>
            <a:r>
              <a:rPr kumimoji="1" lang="en-US" altLang="ja-JP" dirty="0"/>
              <a:t>Mei et </a:t>
            </a:r>
            <a:r>
              <a:rPr kumimoji="1" lang="en-US" altLang="ja-JP" dirty="0" err="1"/>
              <a:t>alii</a:t>
            </a:r>
            <a:r>
              <a:rPr kumimoji="1" lang="en-US" altLang="ja-JP" dirty="0"/>
              <a:t> perfecto, </a:t>
            </a:r>
            <a:r>
              <a:rPr kumimoji="1" lang="en-US" altLang="ja-JP" dirty="0" err="1"/>
              <a:t>dolorem</a:t>
            </a:r>
            <a:r>
              <a:rPr kumimoji="1" lang="en-US" altLang="ja-JP" dirty="0"/>
              <a:t> </a:t>
            </a:r>
            <a:r>
              <a:rPr kumimoji="1" lang="en-US" altLang="ja-JP" dirty="0" err="1"/>
              <a:t>periculis</a:t>
            </a:r>
            <a:r>
              <a:rPr kumimoji="1" lang="en-US" altLang="ja-JP" dirty="0"/>
              <a:t> </a:t>
            </a:r>
            <a:r>
              <a:rPr kumimoji="1" lang="en-US" altLang="ja-JP" dirty="0" err="1"/>
              <a:t>mnesarchum</a:t>
            </a:r>
            <a:r>
              <a:rPr kumimoji="1" lang="en-US" altLang="ja-JP" dirty="0"/>
              <a:t> no </a:t>
            </a:r>
            <a:r>
              <a:rPr kumimoji="1" lang="en-US" altLang="ja-JP" dirty="0" err="1"/>
              <a:t>eum</a:t>
            </a:r>
            <a:r>
              <a:rPr kumimoji="1" lang="en-US" altLang="ja-JP" dirty="0"/>
              <a:t>. Cu </a:t>
            </a:r>
            <a:r>
              <a:rPr kumimoji="1" lang="en-US" altLang="ja-JP" dirty="0" err="1"/>
              <a:t>postea</a:t>
            </a:r>
            <a:r>
              <a:rPr kumimoji="1" lang="en-US" altLang="ja-JP" dirty="0"/>
              <a:t> </a:t>
            </a:r>
            <a:r>
              <a:rPr kumimoji="1" lang="en-US" altLang="ja-JP" dirty="0" err="1"/>
              <a:t>nemore</a:t>
            </a:r>
            <a:r>
              <a:rPr kumimoji="1" lang="en-US" altLang="ja-JP" dirty="0"/>
              <a:t> </a:t>
            </a:r>
            <a:r>
              <a:rPr kumimoji="1" lang="en-US" altLang="ja-JP" dirty="0" err="1"/>
              <a:t>definitiones</a:t>
            </a:r>
            <a:r>
              <a:rPr kumimoji="1" lang="en-US" altLang="ja-JP" dirty="0"/>
              <a:t> </a:t>
            </a:r>
            <a:r>
              <a:rPr kumimoji="1" lang="en-US" altLang="ja-JP" dirty="0" err="1"/>
              <a:t>vix</a:t>
            </a:r>
            <a:r>
              <a:rPr kumimoji="1" lang="en-US" altLang="ja-JP" dirty="0"/>
              <a:t>. </a:t>
            </a:r>
            <a:r>
              <a:rPr kumimoji="1" lang="en-US" altLang="ja-JP" dirty="0" err="1"/>
              <a:t>Intellegat</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ex.</a:t>
            </a:r>
            <a:endParaRPr kumimoji="1" lang="ja-JP" altLang="en-US" dirty="0"/>
          </a:p>
        </p:txBody>
      </p:sp>
      <p:sp>
        <p:nvSpPr>
          <p:cNvPr id="17" name="テキスト プレースホルダー 16"/>
          <p:cNvSpPr>
            <a:spLocks noGrp="1"/>
          </p:cNvSpPr>
          <p:nvPr>
            <p:ph type="body" sz="quarter" idx="28"/>
          </p:nvPr>
        </p:nvSpPr>
        <p:spPr/>
        <p:txBody>
          <a:bodyPr/>
          <a:lstStyle/>
          <a:p>
            <a:r>
              <a:rPr kumimoji="1" lang="en-US" altLang="ja-JP" dirty="0" err="1"/>
              <a:t>Meliore</a:t>
            </a:r>
            <a:r>
              <a:rPr kumimoji="1" lang="en-US" altLang="ja-JP" dirty="0"/>
              <a:t> </a:t>
            </a:r>
            <a:r>
              <a:rPr kumimoji="1" lang="en-US" altLang="ja-JP" dirty="0" err="1"/>
              <a:t>indoctum</a:t>
            </a:r>
            <a:r>
              <a:rPr kumimoji="1" lang="en-US" altLang="ja-JP" dirty="0"/>
              <a:t> </a:t>
            </a:r>
            <a:r>
              <a:rPr kumimoji="1" lang="en-US" altLang="ja-JP" dirty="0" err="1"/>
              <a:t>te</a:t>
            </a:r>
            <a:r>
              <a:rPr kumimoji="1" lang="en-US" altLang="ja-JP" dirty="0"/>
              <a:t> duo, </a:t>
            </a:r>
            <a:r>
              <a:rPr kumimoji="1" lang="en-US" altLang="ja-JP" dirty="0" err="1"/>
              <a:t>pri</a:t>
            </a:r>
            <a:r>
              <a:rPr kumimoji="1" lang="en-US" altLang="ja-JP" dirty="0"/>
              <a:t> id </a:t>
            </a:r>
            <a:r>
              <a:rPr kumimoji="1" lang="en-US" altLang="ja-JP" dirty="0" err="1"/>
              <a:t>tation</a:t>
            </a:r>
            <a:r>
              <a:rPr kumimoji="1" lang="en-US" altLang="ja-JP" dirty="0"/>
              <a:t> </a:t>
            </a:r>
            <a:r>
              <a:rPr kumimoji="1" lang="en-US" altLang="ja-JP" dirty="0" err="1"/>
              <a:t>quidam</a:t>
            </a:r>
            <a:r>
              <a:rPr kumimoji="1" lang="en-US" altLang="ja-JP" dirty="0"/>
              <a:t> </a:t>
            </a:r>
            <a:r>
              <a:rPr kumimoji="1" lang="en-US" altLang="ja-JP" dirty="0" err="1"/>
              <a:t>posidonium</a:t>
            </a:r>
            <a:r>
              <a:rPr kumimoji="1" lang="en-US" altLang="ja-JP" dirty="0"/>
              <a:t>. </a:t>
            </a:r>
            <a:r>
              <a:rPr kumimoji="1" lang="en-US" altLang="ja-JP" dirty="0" err="1"/>
              <a:t>Tibique</a:t>
            </a:r>
            <a:r>
              <a:rPr kumimoji="1" lang="en-US" altLang="ja-JP" dirty="0"/>
              <a:t> </a:t>
            </a:r>
            <a:r>
              <a:rPr kumimoji="1" lang="en-US" altLang="ja-JP" dirty="0" err="1"/>
              <a:t>luptatum</a:t>
            </a:r>
            <a:r>
              <a:rPr kumimoji="1" lang="en-US" altLang="ja-JP" dirty="0"/>
              <a:t> et </a:t>
            </a:r>
            <a:r>
              <a:rPr kumimoji="1" lang="en-US" altLang="ja-JP" dirty="0" err="1"/>
              <a:t>eum</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ex sed. </a:t>
            </a:r>
            <a:r>
              <a:rPr kumimoji="1" lang="en-US" altLang="ja-JP" dirty="0" err="1"/>
              <a:t>Nonumes</a:t>
            </a:r>
            <a:r>
              <a:rPr kumimoji="1" lang="en-US" altLang="ja-JP" dirty="0"/>
              <a:t> </a:t>
            </a:r>
            <a:r>
              <a:rPr kumimoji="1" lang="en-US" altLang="ja-JP" dirty="0" err="1"/>
              <a:t>elaboraret</a:t>
            </a:r>
            <a:r>
              <a:rPr kumimoji="1" lang="en-US" altLang="ja-JP" dirty="0"/>
              <a:t> id has, </a:t>
            </a:r>
            <a:r>
              <a:rPr kumimoji="1" lang="en-US" altLang="ja-JP" dirty="0" err="1"/>
              <a:t>habeo</a:t>
            </a:r>
            <a:r>
              <a:rPr kumimoji="1" lang="en-US" altLang="ja-JP" dirty="0"/>
              <a:t> </a:t>
            </a:r>
            <a:r>
              <a:rPr kumimoji="1" lang="en-US" altLang="ja-JP" dirty="0" err="1"/>
              <a:t>sadipscing</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a:t>
            </a:r>
            <a:endParaRPr kumimoji="1" lang="ja-JP" altLang="en-US" dirty="0"/>
          </a:p>
        </p:txBody>
      </p:sp>
      <p:sp>
        <p:nvSpPr>
          <p:cNvPr id="18" name="テキスト プレースホルダー 17"/>
          <p:cNvSpPr>
            <a:spLocks noGrp="1"/>
          </p:cNvSpPr>
          <p:nvPr>
            <p:ph type="body" sz="quarter" idx="29"/>
          </p:nvPr>
        </p:nvSpPr>
        <p:spPr/>
        <p:txBody>
          <a:bodyPr/>
          <a:lstStyle/>
          <a:p>
            <a:r>
              <a:rPr kumimoji="1" lang="en-US" altLang="ja-JP" dirty="0"/>
              <a:t>Ex brute dicta </a:t>
            </a:r>
            <a:r>
              <a:rPr kumimoji="1" lang="en-US" altLang="ja-JP" dirty="0" err="1"/>
              <a:t>voluptatum</a:t>
            </a:r>
            <a:r>
              <a:rPr kumimoji="1" lang="en-US" altLang="ja-JP" dirty="0"/>
              <a:t> sea. </a:t>
            </a:r>
            <a:r>
              <a:rPr kumimoji="1" lang="en-US" altLang="ja-JP" dirty="0" err="1"/>
              <a:t>Elit</a:t>
            </a:r>
            <a:r>
              <a:rPr kumimoji="1" lang="en-US" altLang="ja-JP" dirty="0"/>
              <a:t> </a:t>
            </a:r>
            <a:r>
              <a:rPr kumimoji="1" lang="en-US" altLang="ja-JP" dirty="0" err="1"/>
              <a:t>harum</a:t>
            </a:r>
            <a:r>
              <a:rPr kumimoji="1" lang="en-US" altLang="ja-JP" dirty="0"/>
              <a:t> </a:t>
            </a:r>
            <a:r>
              <a:rPr kumimoji="1" lang="en-US" altLang="ja-JP" dirty="0" err="1"/>
              <a:t>singulis</a:t>
            </a:r>
            <a:r>
              <a:rPr kumimoji="1" lang="en-US" altLang="ja-JP" dirty="0"/>
              <a:t> </a:t>
            </a:r>
            <a:r>
              <a:rPr kumimoji="1" lang="en-US" altLang="ja-JP" dirty="0" err="1"/>
              <a:t>usu</a:t>
            </a:r>
            <a:r>
              <a:rPr kumimoji="1" lang="en-US" altLang="ja-JP" dirty="0"/>
              <a:t> ne, dolor </a:t>
            </a:r>
            <a:r>
              <a:rPr kumimoji="1" lang="en-US" altLang="ja-JP" dirty="0" err="1"/>
              <a:t>nominati</a:t>
            </a:r>
            <a:r>
              <a:rPr kumimoji="1" lang="en-US" altLang="ja-JP" dirty="0"/>
              <a:t> </a:t>
            </a:r>
            <a:r>
              <a:rPr kumimoji="1" lang="en-US" altLang="ja-JP" dirty="0" err="1"/>
              <a:t>laboramus</a:t>
            </a:r>
            <a:r>
              <a:rPr kumimoji="1" lang="en-US" altLang="ja-JP" dirty="0"/>
              <a:t> sit an, duo </a:t>
            </a:r>
            <a:r>
              <a:rPr kumimoji="1" lang="en-US" altLang="ja-JP" dirty="0" err="1"/>
              <a:t>appetere</a:t>
            </a:r>
            <a:r>
              <a:rPr kumimoji="1" lang="en-US" altLang="ja-JP" dirty="0"/>
              <a:t> </a:t>
            </a:r>
            <a:r>
              <a:rPr kumimoji="1" lang="en-US" altLang="ja-JP" dirty="0" err="1"/>
              <a:t>splendide</a:t>
            </a:r>
            <a:r>
              <a:rPr kumimoji="1" lang="en-US" altLang="ja-JP" dirty="0"/>
              <a:t> an.</a:t>
            </a:r>
            <a:endParaRPr kumimoji="1" lang="ja-JP" altLang="en-US" dirty="0"/>
          </a:p>
        </p:txBody>
      </p:sp>
      <p:sp>
        <p:nvSpPr>
          <p:cNvPr id="19" name="テキスト プレースホルダー 18"/>
          <p:cNvSpPr>
            <a:spLocks noGrp="1"/>
          </p:cNvSpPr>
          <p:nvPr>
            <p:ph type="body" sz="quarter" idx="30"/>
          </p:nvPr>
        </p:nvSpPr>
        <p:spPr/>
        <p:txBody>
          <a:bodyPr/>
          <a:lstStyle/>
          <a:p>
            <a:r>
              <a:rPr kumimoji="1" lang="en-US" altLang="ja-JP" dirty="0" err="1"/>
              <a:t>Vidit</a:t>
            </a:r>
            <a:r>
              <a:rPr kumimoji="1" lang="en-US" altLang="ja-JP" dirty="0"/>
              <a:t> </a:t>
            </a:r>
            <a:r>
              <a:rPr kumimoji="1" lang="en-US" altLang="ja-JP" dirty="0" err="1"/>
              <a:t>nemore</a:t>
            </a:r>
            <a:r>
              <a:rPr kumimoji="1" lang="en-US" altLang="ja-JP" dirty="0"/>
              <a:t> ad </a:t>
            </a:r>
            <a:r>
              <a:rPr kumimoji="1" lang="en-US" altLang="ja-JP" dirty="0" err="1"/>
              <a:t>mei</a:t>
            </a:r>
            <a:r>
              <a:rPr kumimoji="1" lang="en-US" altLang="ja-JP" dirty="0"/>
              <a:t>, </a:t>
            </a:r>
            <a:r>
              <a:rPr kumimoji="1" lang="en-US" altLang="ja-JP" dirty="0" err="1"/>
              <a:t>nam</a:t>
            </a:r>
            <a:r>
              <a:rPr kumimoji="1" lang="en-US" altLang="ja-JP" dirty="0"/>
              <a:t> </a:t>
            </a:r>
            <a:r>
              <a:rPr kumimoji="1" lang="en-US" altLang="ja-JP" dirty="0" err="1"/>
              <a:t>agam</a:t>
            </a:r>
            <a:r>
              <a:rPr kumimoji="1" lang="en-US" altLang="ja-JP" dirty="0"/>
              <a:t> </a:t>
            </a:r>
            <a:r>
              <a:rPr kumimoji="1" lang="en-US" altLang="ja-JP" dirty="0" err="1"/>
              <a:t>ullamcorper</a:t>
            </a:r>
            <a:r>
              <a:rPr kumimoji="1" lang="en-US" altLang="ja-JP" dirty="0"/>
              <a:t> at, </a:t>
            </a:r>
            <a:r>
              <a:rPr kumimoji="1" lang="en-US" altLang="ja-JP" dirty="0" err="1"/>
              <a:t>vidit</a:t>
            </a:r>
            <a:r>
              <a:rPr kumimoji="1" lang="en-US" altLang="ja-JP" dirty="0"/>
              <a:t> </a:t>
            </a:r>
            <a:r>
              <a:rPr kumimoji="1" lang="en-US" altLang="ja-JP" dirty="0" err="1"/>
              <a:t>expetendis</a:t>
            </a:r>
            <a:r>
              <a:rPr kumimoji="1" lang="en-US" altLang="ja-JP" dirty="0"/>
              <a:t> </a:t>
            </a:r>
            <a:r>
              <a:rPr kumimoji="1" lang="en-US" altLang="ja-JP" dirty="0" err="1"/>
              <a:t>eu</a:t>
            </a:r>
            <a:r>
              <a:rPr kumimoji="1" lang="en-US" altLang="ja-JP" dirty="0"/>
              <a:t> his. Vim </a:t>
            </a:r>
            <a:r>
              <a:rPr kumimoji="1" lang="en-US" altLang="ja-JP" dirty="0" err="1"/>
              <a:t>ea</a:t>
            </a:r>
            <a:r>
              <a:rPr kumimoji="1" lang="en-US" altLang="ja-JP" dirty="0"/>
              <a:t> </a:t>
            </a:r>
            <a:r>
              <a:rPr kumimoji="1" lang="en-US" altLang="ja-JP" dirty="0" err="1"/>
              <a:t>singulis</a:t>
            </a:r>
            <a:r>
              <a:rPr kumimoji="1" lang="en-US" altLang="ja-JP" dirty="0"/>
              <a:t> </a:t>
            </a:r>
            <a:r>
              <a:rPr kumimoji="1" lang="en-US" altLang="ja-JP" dirty="0" err="1"/>
              <a:t>lobortis</a:t>
            </a:r>
            <a:r>
              <a:rPr kumimoji="1" lang="en-US" altLang="ja-JP" dirty="0"/>
              <a:t>, sumo </a:t>
            </a:r>
            <a:r>
              <a:rPr kumimoji="1" lang="en-US" altLang="ja-JP" dirty="0" err="1"/>
              <a:t>offendit</a:t>
            </a:r>
            <a:r>
              <a:rPr kumimoji="1" lang="en-US" altLang="ja-JP" dirty="0"/>
              <a:t> quo cu. His case </a:t>
            </a:r>
            <a:r>
              <a:rPr kumimoji="1" lang="en-US" altLang="ja-JP" dirty="0" err="1"/>
              <a:t>prompta</a:t>
            </a:r>
            <a:r>
              <a:rPr kumimoji="1" lang="en-US" altLang="ja-JP" dirty="0"/>
              <a:t> </a:t>
            </a:r>
            <a:r>
              <a:rPr kumimoji="1" lang="en-US" altLang="ja-JP" dirty="0" err="1"/>
              <a:t>signiferumque</a:t>
            </a:r>
            <a:r>
              <a:rPr kumimoji="1" lang="en-US" altLang="ja-JP" dirty="0"/>
              <a:t> ad. Et posse </a:t>
            </a:r>
            <a:r>
              <a:rPr kumimoji="1" lang="en-US" altLang="ja-JP" dirty="0" err="1"/>
              <a:t>legimus</a:t>
            </a:r>
            <a:r>
              <a:rPr kumimoji="1" lang="en-US" altLang="ja-JP" dirty="0"/>
              <a:t> per.</a:t>
            </a:r>
            <a:endParaRPr kumimoji="1" lang="ja-JP" altLang="en-US" dirty="0"/>
          </a:p>
        </p:txBody>
      </p:sp>
    </p:spTree>
    <p:custDataLst>
      <p:tags r:id="rId1"/>
    </p:custDataLst>
    <p:extLst>
      <p:ext uri="{BB962C8B-B14F-4D97-AF65-F5344CB8AC3E}">
        <p14:creationId xmlns:p14="http://schemas.microsoft.com/office/powerpoint/2010/main" val="1718375302"/>
      </p:ext>
    </p:extLst>
  </p:cSld>
  <p:clrMapOvr>
    <a:masterClrMapping/>
  </p:clrMapOvr>
  <mc:AlternateContent xmlns:mc="http://schemas.openxmlformats.org/markup-compatibility/2006">
    <mc:Choice xmlns:p14="http://schemas.microsoft.com/office/powerpoint/2010/main" Requires="p14">
      <p:transition p14:dur="0" advTm="6786"/>
    </mc:Choice>
    <mc:Fallback>
      <p:transition advTm="678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5 Important Points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65</a:t>
            </a:fld>
            <a:endParaRPr lang="en-US" dirty="0"/>
          </a:p>
        </p:txBody>
      </p:sp>
      <p:sp>
        <p:nvSpPr>
          <p:cNvPr id="18" name="テキスト プレースホルダー 17"/>
          <p:cNvSpPr>
            <a:spLocks noGrp="1"/>
          </p:cNvSpPr>
          <p:nvPr>
            <p:ph type="body" sz="quarter" idx="12"/>
          </p:nvPr>
        </p:nvSpPr>
        <p:spPr/>
        <p:txBody>
          <a:bodyPr/>
          <a:lstStyle/>
          <a:p>
            <a:r>
              <a:rPr lang="en-US" altLang="ja-JP" dirty="0"/>
              <a:t>Id per quod </a:t>
            </a:r>
            <a:r>
              <a:rPr lang="en-US" altLang="ja-JP" dirty="0" err="1"/>
              <a:t>ferri</a:t>
            </a:r>
            <a:r>
              <a:rPr lang="en-US" altLang="ja-JP" dirty="0"/>
              <a:t> </a:t>
            </a:r>
            <a:r>
              <a:rPr lang="en-US" altLang="ja-JP" dirty="0" err="1"/>
              <a:t>congue</a:t>
            </a:r>
            <a:r>
              <a:rPr lang="en-US" altLang="ja-JP" dirty="0"/>
              <a:t>. Mei </a:t>
            </a:r>
            <a:r>
              <a:rPr lang="en-US" altLang="ja-JP" dirty="0" err="1"/>
              <a:t>diam</a:t>
            </a:r>
            <a:r>
              <a:rPr lang="en-US" altLang="ja-JP" dirty="0"/>
              <a:t> </a:t>
            </a:r>
            <a:r>
              <a:rPr lang="en-US" altLang="ja-JP" dirty="0" err="1"/>
              <a:t>facilisis</a:t>
            </a:r>
            <a:r>
              <a:rPr lang="en-US" altLang="ja-JP" dirty="0"/>
              <a:t> </a:t>
            </a:r>
            <a:r>
              <a:rPr lang="en-US" altLang="ja-JP" dirty="0" err="1"/>
              <a:t>comprehensam</a:t>
            </a:r>
            <a:r>
              <a:rPr lang="en-US" altLang="ja-JP" dirty="0"/>
              <a:t> an, </a:t>
            </a:r>
            <a:r>
              <a:rPr lang="en-US" altLang="ja-JP" dirty="0" err="1"/>
              <a:t>denique</a:t>
            </a:r>
            <a:r>
              <a:rPr lang="en-US" altLang="ja-JP" dirty="0"/>
              <a:t> </a:t>
            </a:r>
            <a:r>
              <a:rPr lang="en-US" altLang="ja-JP" dirty="0" err="1"/>
              <a:t>hendrerit</a:t>
            </a:r>
            <a:r>
              <a:rPr lang="en-US" altLang="ja-JP" dirty="0"/>
              <a:t> quo </a:t>
            </a:r>
            <a:r>
              <a:rPr lang="en-US" altLang="ja-JP" dirty="0" err="1"/>
              <a:t>te</a:t>
            </a:r>
            <a:r>
              <a:rPr lang="en-US" altLang="ja-JP" dirty="0"/>
              <a:t>. </a:t>
            </a:r>
            <a:r>
              <a:rPr lang="en-US" altLang="ja-JP" dirty="0" err="1"/>
              <a:t>Usu</a:t>
            </a:r>
            <a:r>
              <a:rPr lang="en-US" altLang="ja-JP" dirty="0"/>
              <a:t> </a:t>
            </a:r>
            <a:r>
              <a:rPr lang="en-US" altLang="ja-JP" dirty="0" err="1"/>
              <a:t>rebum</a:t>
            </a:r>
            <a:r>
              <a:rPr lang="en-US" altLang="ja-JP" dirty="0"/>
              <a:t> </a:t>
            </a:r>
            <a:r>
              <a:rPr lang="en-US" altLang="ja-JP" dirty="0" err="1"/>
              <a:t>paulo</a:t>
            </a:r>
            <a:r>
              <a:rPr lang="en-US" altLang="ja-JP" dirty="0"/>
              <a:t> </a:t>
            </a:r>
            <a:r>
              <a:rPr lang="en-US" altLang="ja-JP" dirty="0" err="1"/>
              <a:t>luptatum</a:t>
            </a:r>
            <a:r>
              <a:rPr lang="en-US" altLang="ja-JP" dirty="0"/>
              <a:t> in.</a:t>
            </a:r>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Id </a:t>
            </a:r>
            <a:r>
              <a:rPr kumimoji="1" lang="en-US" altLang="ja-JP" dirty="0" err="1"/>
              <a:t>est</a:t>
            </a:r>
            <a:r>
              <a:rPr kumimoji="1" lang="en-US" altLang="ja-JP" dirty="0"/>
              <a:t> </a:t>
            </a:r>
            <a:r>
              <a:rPr kumimoji="1" lang="en-US" altLang="ja-JP" dirty="0" err="1"/>
              <a:t>dolore</a:t>
            </a:r>
            <a:r>
              <a:rPr kumimoji="1" lang="en-US" altLang="ja-JP" dirty="0"/>
              <a:t> </a:t>
            </a:r>
            <a:r>
              <a:rPr kumimoji="1" lang="en-US" altLang="ja-JP" dirty="0" err="1"/>
              <a:t>latine</a:t>
            </a:r>
            <a:r>
              <a:rPr kumimoji="1" lang="en-US" altLang="ja-JP" dirty="0"/>
              <a:t>, per </a:t>
            </a:r>
            <a:r>
              <a:rPr kumimoji="1" lang="en-US" altLang="ja-JP" dirty="0" err="1"/>
              <a:t>eu</a:t>
            </a:r>
            <a:r>
              <a:rPr kumimoji="1" lang="en-US" altLang="ja-JP" dirty="0"/>
              <a:t> </a:t>
            </a:r>
            <a:r>
              <a:rPr kumimoji="1" lang="en-US" altLang="ja-JP" dirty="0" err="1"/>
              <a:t>velit</a:t>
            </a:r>
            <a:r>
              <a:rPr kumimoji="1" lang="en-US" altLang="ja-JP" dirty="0"/>
              <a:t> </a:t>
            </a:r>
            <a:r>
              <a:rPr kumimoji="1" lang="en-US" altLang="ja-JP" dirty="0" err="1"/>
              <a:t>graeci</a:t>
            </a:r>
            <a:r>
              <a:rPr kumimoji="1" lang="en-US" altLang="ja-JP" dirty="0"/>
              <a:t> </a:t>
            </a:r>
            <a:r>
              <a:rPr kumimoji="1" lang="en-US" altLang="ja-JP" dirty="0" err="1"/>
              <a:t>officiis</a:t>
            </a:r>
            <a:r>
              <a:rPr kumimoji="1" lang="en-US" altLang="ja-JP" dirty="0"/>
              <a:t>. In mea mandamus </a:t>
            </a:r>
            <a:r>
              <a:rPr kumimoji="1" lang="en-US" altLang="ja-JP" dirty="0" err="1"/>
              <a:t>democritum</a:t>
            </a:r>
            <a:r>
              <a:rPr kumimoji="1" lang="en-US" altLang="ja-JP" dirty="0"/>
              <a:t>. </a:t>
            </a:r>
            <a:r>
              <a:rPr kumimoji="1" lang="en-US" altLang="ja-JP" dirty="0" err="1"/>
              <a:t>Ut</a:t>
            </a:r>
            <a:r>
              <a:rPr kumimoji="1" lang="en-US" altLang="ja-JP" dirty="0"/>
              <a:t> cum </a:t>
            </a:r>
            <a:r>
              <a:rPr kumimoji="1" lang="en-US" altLang="ja-JP" dirty="0" err="1"/>
              <a:t>viderer</a:t>
            </a:r>
            <a:r>
              <a:rPr kumimoji="1" lang="en-US" altLang="ja-JP" dirty="0"/>
              <a:t> </a:t>
            </a:r>
            <a:r>
              <a:rPr kumimoji="1" lang="en-US" altLang="ja-JP" dirty="0" err="1"/>
              <a:t>denique</a:t>
            </a:r>
            <a:r>
              <a:rPr kumimoji="1" lang="en-US" altLang="ja-JP" dirty="0"/>
              <a:t>.</a:t>
            </a:r>
            <a:endParaRPr kumimoji="1" lang="ja-JP" altLang="en-US" dirty="0"/>
          </a:p>
        </p:txBody>
      </p:sp>
      <p:sp>
        <p:nvSpPr>
          <p:cNvPr id="20" name="テキスト プレースホルダー 19"/>
          <p:cNvSpPr>
            <a:spLocks noGrp="1"/>
          </p:cNvSpPr>
          <p:nvPr>
            <p:ph type="body" sz="quarter" idx="14"/>
          </p:nvPr>
        </p:nvSpPr>
        <p:spPr/>
        <p:txBody>
          <a:bodyPr/>
          <a:lstStyle/>
          <a:p>
            <a:r>
              <a:rPr kumimoji="1" lang="en-US" altLang="ja-JP" dirty="0"/>
              <a:t>At </a:t>
            </a:r>
            <a:r>
              <a:rPr kumimoji="1" lang="en-US" altLang="ja-JP" dirty="0" err="1"/>
              <a:t>tritani</a:t>
            </a:r>
            <a:r>
              <a:rPr kumimoji="1" lang="en-US" altLang="ja-JP" dirty="0"/>
              <a:t> </a:t>
            </a:r>
            <a:r>
              <a:rPr kumimoji="1" lang="en-US" altLang="ja-JP" dirty="0" err="1"/>
              <a:t>recteque</a:t>
            </a:r>
            <a:r>
              <a:rPr kumimoji="1" lang="en-US" altLang="ja-JP" dirty="0"/>
              <a:t> </a:t>
            </a:r>
            <a:r>
              <a:rPr kumimoji="1" lang="en-US" altLang="ja-JP" dirty="0" err="1"/>
              <a:t>percipitur</a:t>
            </a:r>
            <a:r>
              <a:rPr kumimoji="1" lang="en-US" altLang="ja-JP" dirty="0"/>
              <a:t> </a:t>
            </a:r>
            <a:r>
              <a:rPr kumimoji="1" lang="en-US" altLang="ja-JP" dirty="0" err="1"/>
              <a:t>mei</a:t>
            </a:r>
            <a:r>
              <a:rPr kumimoji="1" lang="en-US" altLang="ja-JP" dirty="0"/>
              <a:t>, </a:t>
            </a:r>
            <a:r>
              <a:rPr kumimoji="1" lang="en-US" altLang="ja-JP" dirty="0" err="1"/>
              <a:t>tota</a:t>
            </a:r>
            <a:r>
              <a:rPr kumimoji="1" lang="en-US" altLang="ja-JP" dirty="0"/>
              <a:t> </a:t>
            </a:r>
            <a:r>
              <a:rPr kumimoji="1" lang="en-US" altLang="ja-JP" dirty="0" err="1"/>
              <a:t>nullam</a:t>
            </a:r>
            <a:r>
              <a:rPr kumimoji="1" lang="en-US" altLang="ja-JP" dirty="0"/>
              <a:t> </a:t>
            </a:r>
            <a:r>
              <a:rPr kumimoji="1" lang="en-US" altLang="ja-JP" dirty="0" err="1"/>
              <a:t>nominati</a:t>
            </a:r>
            <a:r>
              <a:rPr kumimoji="1" lang="en-US" altLang="ja-JP" dirty="0"/>
              <a:t> vis et, id fugit </a:t>
            </a:r>
            <a:r>
              <a:rPr kumimoji="1" lang="en-US" altLang="ja-JP" dirty="0" err="1"/>
              <a:t>aperiri</a:t>
            </a:r>
            <a:r>
              <a:rPr kumimoji="1" lang="en-US" altLang="ja-JP" dirty="0"/>
              <a:t> usu. An </a:t>
            </a:r>
            <a:r>
              <a:rPr kumimoji="1" lang="en-US" altLang="ja-JP" dirty="0" err="1"/>
              <a:t>porro</a:t>
            </a:r>
            <a:r>
              <a:rPr kumimoji="1" lang="en-US" altLang="ja-JP" dirty="0"/>
              <a:t> </a:t>
            </a:r>
            <a:r>
              <a:rPr kumimoji="1" lang="en-US" altLang="ja-JP" dirty="0" err="1"/>
              <a:t>nullam</a:t>
            </a:r>
            <a:r>
              <a:rPr kumimoji="1" lang="en-US" altLang="ja-JP" dirty="0"/>
              <a:t> mea.</a:t>
            </a:r>
            <a:endParaRPr kumimoji="1" lang="ja-JP" altLang="en-US" dirty="0"/>
          </a:p>
        </p:txBody>
      </p:sp>
      <p:sp>
        <p:nvSpPr>
          <p:cNvPr id="21" name="テキスト プレースホルダー 20"/>
          <p:cNvSpPr>
            <a:spLocks noGrp="1"/>
          </p:cNvSpPr>
          <p:nvPr>
            <p:ph type="body" sz="quarter" idx="15"/>
          </p:nvPr>
        </p:nvSpPr>
        <p:spPr/>
        <p:txBody>
          <a:bodyPr/>
          <a:lstStyle/>
          <a:p>
            <a:r>
              <a:rPr kumimoji="1" lang="en-US" altLang="ja-JP" dirty="0" err="1"/>
              <a:t>Eum</a:t>
            </a:r>
            <a:r>
              <a:rPr kumimoji="1" lang="en-US" altLang="ja-JP" dirty="0"/>
              <a:t> </a:t>
            </a:r>
            <a:r>
              <a:rPr kumimoji="1" lang="en-US" altLang="ja-JP" dirty="0" err="1"/>
              <a:t>ei</a:t>
            </a:r>
            <a:r>
              <a:rPr kumimoji="1" lang="en-US" altLang="ja-JP" dirty="0"/>
              <a:t> </a:t>
            </a:r>
            <a:r>
              <a:rPr kumimoji="1" lang="en-US" altLang="ja-JP" dirty="0" err="1"/>
              <a:t>ponderum</a:t>
            </a:r>
            <a:r>
              <a:rPr kumimoji="1" lang="en-US" altLang="ja-JP" dirty="0"/>
              <a:t> </a:t>
            </a:r>
            <a:r>
              <a:rPr kumimoji="1" lang="en-US" altLang="ja-JP" dirty="0" err="1"/>
              <a:t>electram</a:t>
            </a:r>
            <a:r>
              <a:rPr kumimoji="1" lang="en-US" altLang="ja-JP" dirty="0"/>
              <a:t>. Partem </a:t>
            </a:r>
            <a:r>
              <a:rPr kumimoji="1" lang="en-US" altLang="ja-JP" dirty="0" err="1"/>
              <a:t>phaedrum</a:t>
            </a:r>
            <a:r>
              <a:rPr kumimoji="1" lang="en-US" altLang="ja-JP" dirty="0"/>
              <a:t> </a:t>
            </a:r>
            <a:r>
              <a:rPr kumimoji="1" lang="en-US" altLang="ja-JP" dirty="0" err="1"/>
              <a:t>mei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sale </a:t>
            </a:r>
            <a:r>
              <a:rPr kumimoji="1" lang="en-US" altLang="ja-JP" dirty="0" err="1"/>
              <a:t>veritus</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sea </a:t>
            </a:r>
            <a:r>
              <a:rPr kumimoji="1" lang="en-US" altLang="ja-JP" dirty="0" err="1"/>
              <a:t>purto</a:t>
            </a:r>
            <a:r>
              <a:rPr kumimoji="1" lang="en-US" altLang="ja-JP" dirty="0"/>
              <a:t> </a:t>
            </a:r>
            <a:r>
              <a:rPr kumimoji="1" lang="en-US" altLang="ja-JP" dirty="0" err="1"/>
              <a:t>integre</a:t>
            </a:r>
            <a:r>
              <a:rPr kumimoji="1" lang="en-US" altLang="ja-JP" dirty="0"/>
              <a:t> </a:t>
            </a:r>
            <a:r>
              <a:rPr kumimoji="1" lang="en-US" altLang="ja-JP" dirty="0" err="1"/>
              <a:t>feugiat</a:t>
            </a:r>
            <a:r>
              <a:rPr kumimoji="1" lang="en-US" altLang="ja-JP" dirty="0"/>
              <a:t>. </a:t>
            </a:r>
            <a:endParaRPr kumimoji="1" lang="ja-JP" altLang="en-US" dirty="0"/>
          </a:p>
        </p:txBody>
      </p:sp>
      <p:sp>
        <p:nvSpPr>
          <p:cNvPr id="22" name="テキスト プレースホルダー 21"/>
          <p:cNvSpPr>
            <a:spLocks noGrp="1"/>
          </p:cNvSpPr>
          <p:nvPr>
            <p:ph type="body" sz="quarter" idx="16"/>
          </p:nvPr>
        </p:nvSpPr>
        <p:spPr/>
        <p:txBody>
          <a:bodyPr/>
          <a:lstStyle/>
          <a:p>
            <a:r>
              <a:rPr kumimoji="1" lang="en-US" altLang="ja-JP" dirty="0" err="1"/>
              <a:t>Debet</a:t>
            </a:r>
            <a:r>
              <a:rPr kumimoji="1" lang="en-US" altLang="ja-JP" dirty="0"/>
              <a:t> </a:t>
            </a:r>
            <a:r>
              <a:rPr kumimoji="1" lang="en-US" altLang="ja-JP" dirty="0" err="1"/>
              <a:t>ornatus</a:t>
            </a:r>
            <a:r>
              <a:rPr kumimoji="1" lang="en-US" altLang="ja-JP" dirty="0"/>
              <a:t> </a:t>
            </a:r>
            <a:r>
              <a:rPr kumimoji="1" lang="en-US" altLang="ja-JP" dirty="0" err="1"/>
              <a:t>rationibus</a:t>
            </a:r>
            <a:r>
              <a:rPr kumimoji="1" lang="en-US" altLang="ja-JP" dirty="0"/>
              <a:t> ad </a:t>
            </a:r>
            <a:r>
              <a:rPr kumimoji="1" lang="en-US" altLang="ja-JP" dirty="0" err="1"/>
              <a:t>eos</a:t>
            </a:r>
            <a:r>
              <a:rPr kumimoji="1" lang="en-US" altLang="ja-JP" dirty="0"/>
              <a:t>, </a:t>
            </a:r>
            <a:r>
              <a:rPr kumimoji="1" lang="en-US" altLang="ja-JP" dirty="0" err="1"/>
              <a:t>ut</a:t>
            </a:r>
            <a:r>
              <a:rPr kumimoji="1" lang="en-US" altLang="ja-JP" dirty="0"/>
              <a:t> his </a:t>
            </a:r>
            <a:r>
              <a:rPr kumimoji="1" lang="en-US" altLang="ja-JP" dirty="0" err="1"/>
              <a:t>ullum</a:t>
            </a:r>
            <a:r>
              <a:rPr kumimoji="1" lang="en-US" altLang="ja-JP" dirty="0"/>
              <a:t> </a:t>
            </a:r>
            <a:r>
              <a:rPr kumimoji="1" lang="en-US" altLang="ja-JP" dirty="0" err="1"/>
              <a:t>nonumy</a:t>
            </a:r>
            <a:r>
              <a:rPr kumimoji="1" lang="en-US" altLang="ja-JP" dirty="0"/>
              <a:t>, </a:t>
            </a:r>
            <a:r>
              <a:rPr kumimoji="1" lang="en-US" altLang="ja-JP" dirty="0" err="1"/>
              <a:t>sed</a:t>
            </a:r>
            <a:r>
              <a:rPr kumimoji="1" lang="en-US" altLang="ja-JP" dirty="0"/>
              <a:t> et </a:t>
            </a:r>
            <a:r>
              <a:rPr kumimoji="1" lang="en-US" altLang="ja-JP" dirty="0" err="1"/>
              <a:t>agam</a:t>
            </a:r>
            <a:r>
              <a:rPr kumimoji="1" lang="en-US" altLang="ja-JP" dirty="0"/>
              <a:t> </a:t>
            </a:r>
            <a:r>
              <a:rPr kumimoji="1" lang="en-US" altLang="ja-JP" dirty="0" err="1"/>
              <a:t>tritani</a:t>
            </a:r>
            <a:r>
              <a:rPr kumimoji="1" lang="en-US" altLang="ja-JP" dirty="0"/>
              <a:t>. In </a:t>
            </a:r>
            <a:r>
              <a:rPr kumimoji="1" lang="en-US" altLang="ja-JP" dirty="0" err="1"/>
              <a:t>percipitur</a:t>
            </a:r>
            <a:r>
              <a:rPr kumimoji="1" lang="en-US" altLang="ja-JP" dirty="0"/>
              <a:t> </a:t>
            </a:r>
            <a:r>
              <a:rPr kumimoji="1" lang="en-US" altLang="ja-JP" dirty="0" err="1"/>
              <a:t>dissentias</a:t>
            </a:r>
            <a:r>
              <a:rPr kumimoji="1" lang="en-US" altLang="ja-JP" dirty="0"/>
              <a:t> pro. </a:t>
            </a:r>
            <a:endParaRPr kumimoji="1" lang="ja-JP" altLang="en-US" dirty="0"/>
          </a:p>
        </p:txBody>
      </p:sp>
      <p:sp>
        <p:nvSpPr>
          <p:cNvPr id="23" name="テキスト プレースホルダー 22"/>
          <p:cNvSpPr>
            <a:spLocks noGrp="1"/>
          </p:cNvSpPr>
          <p:nvPr>
            <p:ph type="body" sz="quarter" idx="24"/>
          </p:nvPr>
        </p:nvSpPr>
        <p:spPr/>
        <p:txBody>
          <a:bodyPr/>
          <a:lstStyle/>
          <a:p>
            <a:r>
              <a:rPr kumimoji="1" lang="en-US" altLang="ja-JP" dirty="0"/>
              <a:t>The only man who never makes mistakes is</a:t>
            </a:r>
            <a:br>
              <a:rPr kumimoji="1" lang="en-US" altLang="ja-JP" dirty="0"/>
            </a:br>
            <a:r>
              <a:rPr kumimoji="1" lang="en-US" altLang="ja-JP" dirty="0"/>
              <a:t>the man who never does anything.</a:t>
            </a:r>
          </a:p>
        </p:txBody>
      </p:sp>
    </p:spTree>
    <p:extLst>
      <p:ext uri="{BB962C8B-B14F-4D97-AF65-F5344CB8AC3E}">
        <p14:creationId xmlns:p14="http://schemas.microsoft.com/office/powerpoint/2010/main" val="3860098615"/>
      </p:ext>
    </p:extLst>
  </p:cSld>
  <p:clrMapOvr>
    <a:masterClrMapping/>
  </p:clrMapOvr>
  <mc:AlternateContent xmlns:mc="http://schemas.openxmlformats.org/markup-compatibility/2006">
    <mc:Choice xmlns:p14="http://schemas.microsoft.com/office/powerpoint/2010/main" Requires="p14">
      <p:transition p14:dur="0" advTm="10326"/>
    </mc:Choice>
    <mc:Fallback>
      <p:transition advTm="1032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66</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Tree>
    <p:extLst>
      <p:ext uri="{BB962C8B-B14F-4D97-AF65-F5344CB8AC3E}">
        <p14:creationId xmlns:p14="http://schemas.microsoft.com/office/powerpoint/2010/main" val="3653961205"/>
      </p:ext>
    </p:extLst>
  </p:cSld>
  <p:clrMapOvr>
    <a:masterClrMapping/>
  </p:clrMapOvr>
  <mc:AlternateContent xmlns:mc="http://schemas.openxmlformats.org/markup-compatibility/2006">
    <mc:Choice xmlns:p14="http://schemas.microsoft.com/office/powerpoint/2010/main" Requires="p14">
      <p:transition p14:dur="0" advTm="7693"/>
    </mc:Choice>
    <mc:Fallback>
      <p:transition advTm="769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p:cNvSpPr>
            <a:spLocks noGrp="1"/>
          </p:cNvSpPr>
          <p:nvPr>
            <p:ph type="title"/>
          </p:nvPr>
        </p:nvSpPr>
        <p:spPr/>
        <p:txBody>
          <a:bodyPr/>
          <a:lstStyle/>
          <a:p>
            <a:r>
              <a:rPr kumimoji="1" lang="en-US" altLang="ja-JP" dirty="0"/>
              <a:t>Price Tables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67</a:t>
            </a:fld>
            <a:endParaRPr lang="en-US" dirty="0"/>
          </a:p>
        </p:txBody>
      </p:sp>
      <p:sp>
        <p:nvSpPr>
          <p:cNvPr id="27" name="テキスト プレースホルダー 26"/>
          <p:cNvSpPr>
            <a:spLocks noGrp="1"/>
          </p:cNvSpPr>
          <p:nvPr>
            <p:ph type="body" sz="quarter" idx="30"/>
          </p:nvPr>
        </p:nvSpPr>
        <p:spPr/>
        <p:txBody>
          <a:bodyPr/>
          <a:lstStyle/>
          <a:p>
            <a:r>
              <a:rPr kumimoji="1" lang="en-US" altLang="ja-JP" dirty="0"/>
              <a:t>Et </a:t>
            </a:r>
            <a:r>
              <a:rPr kumimoji="1" lang="en-US" altLang="ja-JP" dirty="0" err="1"/>
              <a:t>eruditi</a:t>
            </a:r>
            <a:r>
              <a:rPr kumimoji="1" lang="en-US" altLang="ja-JP" dirty="0"/>
              <a:t> </a:t>
            </a:r>
            <a:r>
              <a:rPr kumimoji="1" lang="en-US" altLang="ja-JP" dirty="0" err="1"/>
              <a:t>nonumes</a:t>
            </a:r>
            <a:r>
              <a:rPr kumimoji="1" lang="en-US" altLang="ja-JP" dirty="0"/>
              <a:t> </a:t>
            </a:r>
            <a:r>
              <a:rPr kumimoji="1" lang="en-US" altLang="ja-JP" dirty="0" err="1"/>
              <a:t>consulatu</a:t>
            </a:r>
            <a:r>
              <a:rPr kumimoji="1" lang="en-US" altLang="ja-JP" dirty="0"/>
              <a:t> cum, </a:t>
            </a:r>
            <a:r>
              <a:rPr kumimoji="1" lang="en-US" altLang="ja-JP" dirty="0" err="1"/>
              <a:t>adhuc</a:t>
            </a:r>
            <a:r>
              <a:rPr kumimoji="1" lang="en-US" altLang="ja-JP" dirty="0"/>
              <a:t> </a:t>
            </a:r>
            <a:r>
              <a:rPr kumimoji="1" lang="en-US" altLang="ja-JP" dirty="0" err="1"/>
              <a:t>audire</a:t>
            </a:r>
            <a:r>
              <a:rPr kumimoji="1" lang="en-US" altLang="ja-JP" dirty="0"/>
              <a:t> </a:t>
            </a:r>
            <a:r>
              <a:rPr kumimoji="1" lang="en-US" altLang="ja-JP" dirty="0" err="1"/>
              <a:t>tacimates</a:t>
            </a:r>
            <a:r>
              <a:rPr kumimoji="1" lang="en-US" altLang="ja-JP" dirty="0"/>
              <a:t> qui cu. Mea </a:t>
            </a:r>
            <a:r>
              <a:rPr kumimoji="1" lang="en-US" altLang="ja-JP" dirty="0" err="1"/>
              <a:t>eu</a:t>
            </a:r>
            <a:r>
              <a:rPr kumimoji="1" lang="en-US" altLang="ja-JP" dirty="0"/>
              <a:t> </a:t>
            </a:r>
            <a:r>
              <a:rPr kumimoji="1" lang="en-US" altLang="ja-JP" dirty="0" err="1"/>
              <a:t>virtute</a:t>
            </a:r>
            <a:r>
              <a:rPr kumimoji="1" lang="en-US" altLang="ja-JP" dirty="0"/>
              <a:t> </a:t>
            </a:r>
            <a:r>
              <a:rPr kumimoji="1" lang="en-US" altLang="ja-JP" dirty="0" err="1"/>
              <a:t>probatus</a:t>
            </a:r>
            <a:r>
              <a:rPr kumimoji="1" lang="en-US" altLang="ja-JP" dirty="0"/>
              <a:t>, et partem </a:t>
            </a:r>
            <a:r>
              <a:rPr kumimoji="1" lang="en-US" altLang="ja-JP" dirty="0" err="1"/>
              <a:t>suscipiantur</a:t>
            </a:r>
            <a:r>
              <a:rPr kumimoji="1" lang="en-US" altLang="ja-JP" dirty="0"/>
              <a:t> </a:t>
            </a:r>
            <a:r>
              <a:rPr kumimoji="1" lang="en-US" altLang="ja-JP" dirty="0" err="1"/>
              <a:t>nam</a:t>
            </a:r>
            <a:r>
              <a:rPr kumimoji="1" lang="en-US" altLang="ja-JP" dirty="0"/>
              <a:t>, cu omnium </a:t>
            </a:r>
            <a:r>
              <a:rPr kumimoji="1" lang="en-US" altLang="ja-JP" dirty="0" err="1"/>
              <a:t>accommodare</a:t>
            </a:r>
            <a:r>
              <a:rPr kumimoji="1" lang="en-US" altLang="ja-JP" dirty="0"/>
              <a:t> </a:t>
            </a:r>
            <a:r>
              <a:rPr kumimoji="1" lang="en-US" altLang="ja-JP" dirty="0" err="1"/>
              <a:t>eam</a:t>
            </a:r>
            <a:r>
              <a:rPr kumimoji="1" lang="en-US" altLang="ja-JP" dirty="0"/>
              <a:t>. </a:t>
            </a:r>
            <a:r>
              <a:rPr kumimoji="1" lang="en-US" altLang="ja-JP" dirty="0" err="1"/>
              <a:t>Usu</a:t>
            </a:r>
            <a:r>
              <a:rPr kumimoji="1" lang="en-US" altLang="ja-JP" dirty="0"/>
              <a:t> </a:t>
            </a:r>
            <a:r>
              <a:rPr kumimoji="1" lang="en-US" altLang="ja-JP" dirty="0" err="1"/>
              <a:t>pericula</a:t>
            </a:r>
            <a:r>
              <a:rPr kumimoji="1" lang="en-US" altLang="ja-JP" dirty="0"/>
              <a:t> </a:t>
            </a:r>
            <a:r>
              <a:rPr kumimoji="1" lang="en-US" altLang="ja-JP" dirty="0" err="1"/>
              <a:t>intellegat</a:t>
            </a:r>
            <a:r>
              <a:rPr kumimoji="1" lang="en-US" altLang="ja-JP" dirty="0"/>
              <a:t> in, </a:t>
            </a:r>
            <a:r>
              <a:rPr kumimoji="1" lang="en-US" altLang="ja-JP" dirty="0" err="1"/>
              <a:t>enim</a:t>
            </a:r>
            <a:r>
              <a:rPr kumimoji="1" lang="en-US" altLang="ja-JP" dirty="0"/>
              <a:t> </a:t>
            </a:r>
            <a:r>
              <a:rPr kumimoji="1" lang="en-US" altLang="ja-JP" dirty="0" err="1"/>
              <a:t>natum</a:t>
            </a:r>
            <a:r>
              <a:rPr kumimoji="1" lang="en-US" altLang="ja-JP" dirty="0"/>
              <a:t> </a:t>
            </a:r>
            <a:r>
              <a:rPr kumimoji="1" lang="en-US" altLang="ja-JP" dirty="0" err="1"/>
              <a:t>illum</a:t>
            </a:r>
            <a:r>
              <a:rPr kumimoji="1" lang="en-US" altLang="ja-JP" dirty="0"/>
              <a:t> </a:t>
            </a:r>
            <a:r>
              <a:rPr kumimoji="1" lang="en-US" altLang="ja-JP" dirty="0" err="1"/>
              <a:t>eu</a:t>
            </a:r>
            <a:r>
              <a:rPr kumimoji="1" lang="en-US" altLang="ja-JP" dirty="0"/>
              <a:t> </a:t>
            </a:r>
            <a:r>
              <a:rPr kumimoji="1" lang="en-US" altLang="ja-JP" dirty="0" err="1"/>
              <a:t>ius</a:t>
            </a:r>
            <a:r>
              <a:rPr kumimoji="1" lang="en-US" altLang="ja-JP" dirty="0"/>
              <a:t>. Error </a:t>
            </a:r>
            <a:r>
              <a:rPr kumimoji="1" lang="en-US" altLang="ja-JP" dirty="0" err="1"/>
              <a:t>congue</a:t>
            </a:r>
            <a:r>
              <a:rPr kumimoji="1" lang="en-US" altLang="ja-JP" dirty="0"/>
              <a:t> </a:t>
            </a:r>
            <a:r>
              <a:rPr kumimoji="1" lang="en-US" altLang="ja-JP" dirty="0" err="1"/>
              <a:t>appareat</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error </a:t>
            </a:r>
            <a:r>
              <a:rPr kumimoji="1" lang="en-US" altLang="ja-JP" dirty="0" err="1"/>
              <a:t>expetendis</a:t>
            </a:r>
            <a:r>
              <a:rPr kumimoji="1" lang="en-US" altLang="ja-JP" dirty="0"/>
              <a:t> </a:t>
            </a:r>
            <a:r>
              <a:rPr kumimoji="1" lang="en-US" altLang="ja-JP" dirty="0" err="1"/>
              <a:t>eum</a:t>
            </a:r>
            <a:r>
              <a:rPr kumimoji="1" lang="en-US" altLang="ja-JP" dirty="0"/>
              <a:t> cu.</a:t>
            </a:r>
          </a:p>
        </p:txBody>
      </p:sp>
      <p:sp>
        <p:nvSpPr>
          <p:cNvPr id="28" name="テキスト プレースホルダー 27"/>
          <p:cNvSpPr>
            <a:spLocks noGrp="1"/>
          </p:cNvSpPr>
          <p:nvPr>
            <p:ph type="body" sz="quarter" idx="31"/>
          </p:nvPr>
        </p:nvSpPr>
        <p:spPr/>
        <p:txBody>
          <a:bodyPr/>
          <a:lstStyle/>
          <a:p>
            <a:r>
              <a:rPr kumimoji="1" lang="en-US" altLang="ja-JP" dirty="0"/>
              <a:t>FREE</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Basic Plan</a:t>
            </a:r>
            <a:endParaRPr kumimoji="1" lang="ja-JP" altLang="en-US" dirty="0"/>
          </a:p>
        </p:txBody>
      </p:sp>
      <p:sp>
        <p:nvSpPr>
          <p:cNvPr id="26" name="テキスト プレースホルダー 25"/>
          <p:cNvSpPr>
            <a:spLocks noGrp="1"/>
          </p:cNvSpPr>
          <p:nvPr>
            <p:ph type="body" sz="quarter" idx="14"/>
          </p:nvPr>
        </p:nvSpPr>
        <p:spPr/>
        <p:txBody>
          <a:bodyPr/>
          <a:lstStyle/>
          <a:p>
            <a:r>
              <a:rPr kumimoji="1" lang="en-US" altLang="ja-JP" dirty="0"/>
              <a:t>1 account</a:t>
            </a:r>
            <a:endParaRPr kumimoji="1" lang="ja-JP" altLang="en-US" dirty="0"/>
          </a:p>
        </p:txBody>
      </p:sp>
      <p:sp>
        <p:nvSpPr>
          <p:cNvPr id="29" name="テキスト プレースホルダー 28"/>
          <p:cNvSpPr>
            <a:spLocks noGrp="1"/>
          </p:cNvSpPr>
          <p:nvPr>
            <p:ph type="body" sz="quarter" idx="32"/>
          </p:nvPr>
        </p:nvSpPr>
        <p:spPr/>
        <p:txBody>
          <a:bodyPr/>
          <a:lstStyle/>
          <a:p>
            <a:r>
              <a:rPr kumimoji="1" lang="en-US" altLang="ja-JP" dirty="0"/>
              <a:t>200 items</a:t>
            </a:r>
            <a:endParaRPr kumimoji="1" lang="ja-JP" altLang="en-US" dirty="0"/>
          </a:p>
        </p:txBody>
      </p:sp>
      <p:sp>
        <p:nvSpPr>
          <p:cNvPr id="30" name="テキスト プレースホルダー 29"/>
          <p:cNvSpPr>
            <a:spLocks noGrp="1"/>
          </p:cNvSpPr>
          <p:nvPr>
            <p:ph type="body" sz="quarter" idx="33"/>
          </p:nvPr>
        </p:nvSpPr>
        <p:spPr/>
        <p:txBody>
          <a:bodyPr/>
          <a:lstStyle/>
          <a:p>
            <a:r>
              <a:rPr kumimoji="1" lang="en-US" altLang="ja-JP" dirty="0"/>
              <a:t>5gb storage</a:t>
            </a:r>
            <a:endParaRPr kumimoji="1" lang="ja-JP" altLang="en-US" dirty="0"/>
          </a:p>
        </p:txBody>
      </p:sp>
      <p:sp>
        <p:nvSpPr>
          <p:cNvPr id="31" name="テキスト プレースホルダー 30"/>
          <p:cNvSpPr>
            <a:spLocks noGrp="1"/>
          </p:cNvSpPr>
          <p:nvPr>
            <p:ph type="body" sz="quarter" idx="34"/>
          </p:nvPr>
        </p:nvSpPr>
        <p:spPr/>
        <p:txBody>
          <a:bodyPr/>
          <a:lstStyle/>
          <a:p>
            <a:r>
              <a:rPr kumimoji="1" lang="en-US" altLang="ja-JP" dirty="0"/>
              <a:t>15,000 PV</a:t>
            </a:r>
            <a:endParaRPr kumimoji="1" lang="ja-JP" altLang="en-US" dirty="0"/>
          </a:p>
        </p:txBody>
      </p:sp>
      <p:sp>
        <p:nvSpPr>
          <p:cNvPr id="32" name="テキスト プレースホルダー 31"/>
          <p:cNvSpPr>
            <a:spLocks noGrp="1"/>
          </p:cNvSpPr>
          <p:nvPr>
            <p:ph type="body" sz="quarter" idx="35"/>
          </p:nvPr>
        </p:nvSpPr>
        <p:spPr/>
        <p:txBody>
          <a:bodyPr/>
          <a:lstStyle/>
          <a:p>
            <a:r>
              <a:rPr kumimoji="1" lang="en-US" altLang="ja-JP" dirty="0"/>
              <a:t>$20</a:t>
            </a:r>
            <a:r>
              <a:rPr kumimoji="1" lang="en-US" altLang="ja-JP" sz="1800" dirty="0"/>
              <a:t>/month</a:t>
            </a:r>
            <a:endParaRPr kumimoji="1" lang="ja-JP" altLang="en-US" sz="1800" dirty="0"/>
          </a:p>
        </p:txBody>
      </p:sp>
      <p:sp>
        <p:nvSpPr>
          <p:cNvPr id="33" name="テキスト プレースホルダー 32"/>
          <p:cNvSpPr>
            <a:spLocks noGrp="1"/>
          </p:cNvSpPr>
          <p:nvPr>
            <p:ph type="body" sz="quarter" idx="36"/>
          </p:nvPr>
        </p:nvSpPr>
        <p:spPr/>
        <p:txBody>
          <a:bodyPr/>
          <a:lstStyle/>
          <a:p>
            <a:r>
              <a:rPr kumimoji="1" lang="en-US" altLang="ja-JP" dirty="0"/>
              <a:t>Standard Plan</a:t>
            </a:r>
            <a:endParaRPr kumimoji="1" lang="ja-JP" altLang="en-US" dirty="0"/>
          </a:p>
        </p:txBody>
      </p:sp>
      <p:sp>
        <p:nvSpPr>
          <p:cNvPr id="34" name="テキスト プレースホルダー 33"/>
          <p:cNvSpPr>
            <a:spLocks noGrp="1"/>
          </p:cNvSpPr>
          <p:nvPr>
            <p:ph type="body" sz="quarter" idx="37"/>
          </p:nvPr>
        </p:nvSpPr>
        <p:spPr/>
        <p:txBody>
          <a:bodyPr/>
          <a:lstStyle/>
          <a:p>
            <a:r>
              <a:rPr kumimoji="1" lang="en-US" altLang="ja-JP" dirty="0"/>
              <a:t>3 accounts</a:t>
            </a:r>
            <a:endParaRPr kumimoji="1" lang="ja-JP" altLang="en-US" dirty="0"/>
          </a:p>
        </p:txBody>
      </p:sp>
      <p:sp>
        <p:nvSpPr>
          <p:cNvPr id="35" name="テキスト プレースホルダー 34"/>
          <p:cNvSpPr>
            <a:spLocks noGrp="1"/>
          </p:cNvSpPr>
          <p:nvPr>
            <p:ph type="body" sz="quarter" idx="38"/>
          </p:nvPr>
        </p:nvSpPr>
        <p:spPr/>
        <p:txBody>
          <a:bodyPr/>
          <a:lstStyle/>
          <a:p>
            <a:r>
              <a:rPr kumimoji="1" lang="en-US" altLang="ja-JP" dirty="0"/>
              <a:t>1,000 items</a:t>
            </a:r>
            <a:endParaRPr kumimoji="1" lang="ja-JP" altLang="en-US" dirty="0"/>
          </a:p>
        </p:txBody>
      </p:sp>
      <p:sp>
        <p:nvSpPr>
          <p:cNvPr id="36" name="テキスト プレースホルダー 35"/>
          <p:cNvSpPr>
            <a:spLocks noGrp="1"/>
          </p:cNvSpPr>
          <p:nvPr>
            <p:ph type="body" sz="quarter" idx="39"/>
          </p:nvPr>
        </p:nvSpPr>
        <p:spPr/>
        <p:txBody>
          <a:bodyPr/>
          <a:lstStyle/>
          <a:p>
            <a:r>
              <a:rPr kumimoji="1" lang="en-US" altLang="ja-JP" dirty="0"/>
              <a:t>100gb storage</a:t>
            </a:r>
            <a:endParaRPr kumimoji="1" lang="ja-JP" altLang="en-US" dirty="0"/>
          </a:p>
        </p:txBody>
      </p:sp>
      <p:sp>
        <p:nvSpPr>
          <p:cNvPr id="37" name="テキスト プレースホルダー 36"/>
          <p:cNvSpPr>
            <a:spLocks noGrp="1"/>
          </p:cNvSpPr>
          <p:nvPr>
            <p:ph type="body" sz="quarter" idx="40"/>
          </p:nvPr>
        </p:nvSpPr>
        <p:spPr/>
        <p:txBody>
          <a:bodyPr/>
          <a:lstStyle/>
          <a:p>
            <a:r>
              <a:rPr kumimoji="1" lang="en-US" altLang="ja-JP" dirty="0"/>
              <a:t>100,000 PV</a:t>
            </a:r>
            <a:endParaRPr kumimoji="1" lang="ja-JP" altLang="en-US" dirty="0"/>
          </a:p>
        </p:txBody>
      </p:sp>
      <p:sp>
        <p:nvSpPr>
          <p:cNvPr id="38" name="テキスト プレースホルダー 37"/>
          <p:cNvSpPr>
            <a:spLocks noGrp="1"/>
          </p:cNvSpPr>
          <p:nvPr>
            <p:ph type="body" sz="quarter" idx="41"/>
          </p:nvPr>
        </p:nvSpPr>
        <p:spPr/>
        <p:txBody>
          <a:bodyPr/>
          <a:lstStyle/>
          <a:p>
            <a:r>
              <a:rPr kumimoji="1" lang="en-US" altLang="ja-JP" dirty="0"/>
              <a:t>$60</a:t>
            </a:r>
            <a:r>
              <a:rPr kumimoji="1" lang="en-US" altLang="ja-JP" sz="1800" dirty="0"/>
              <a:t>/month</a:t>
            </a:r>
            <a:endParaRPr kumimoji="1" lang="ja-JP" altLang="en-US" sz="1800" dirty="0"/>
          </a:p>
        </p:txBody>
      </p:sp>
      <p:sp>
        <p:nvSpPr>
          <p:cNvPr id="39" name="テキスト プレースホルダー 38"/>
          <p:cNvSpPr>
            <a:spLocks noGrp="1"/>
          </p:cNvSpPr>
          <p:nvPr>
            <p:ph type="body" sz="quarter" idx="42"/>
          </p:nvPr>
        </p:nvSpPr>
        <p:spPr/>
        <p:txBody>
          <a:bodyPr/>
          <a:lstStyle/>
          <a:p>
            <a:r>
              <a:rPr kumimoji="1" lang="en-US" altLang="ja-JP" dirty="0"/>
              <a:t>Premium Plan</a:t>
            </a:r>
            <a:endParaRPr kumimoji="1" lang="ja-JP" altLang="en-US" dirty="0"/>
          </a:p>
        </p:txBody>
      </p:sp>
      <p:sp>
        <p:nvSpPr>
          <p:cNvPr id="40" name="テキスト プレースホルダー 39"/>
          <p:cNvSpPr>
            <a:spLocks noGrp="1"/>
          </p:cNvSpPr>
          <p:nvPr>
            <p:ph type="body" sz="quarter" idx="43"/>
          </p:nvPr>
        </p:nvSpPr>
        <p:spPr/>
        <p:txBody>
          <a:bodyPr/>
          <a:lstStyle/>
          <a:p>
            <a:r>
              <a:rPr kumimoji="1" lang="en-US" altLang="ja-JP" dirty="0"/>
              <a:t>Unlimited accounts</a:t>
            </a:r>
            <a:endParaRPr kumimoji="1" lang="ja-JP" altLang="en-US" dirty="0"/>
          </a:p>
        </p:txBody>
      </p:sp>
      <p:sp>
        <p:nvSpPr>
          <p:cNvPr id="41" name="テキスト プレースホルダー 40"/>
          <p:cNvSpPr>
            <a:spLocks noGrp="1"/>
          </p:cNvSpPr>
          <p:nvPr>
            <p:ph type="body" sz="quarter" idx="44"/>
          </p:nvPr>
        </p:nvSpPr>
        <p:spPr/>
        <p:txBody>
          <a:bodyPr/>
          <a:lstStyle/>
          <a:p>
            <a:r>
              <a:rPr kumimoji="1" lang="en-US" altLang="ja-JP" dirty="0"/>
              <a:t>6,000 items</a:t>
            </a:r>
            <a:endParaRPr kumimoji="1" lang="ja-JP" altLang="en-US" dirty="0"/>
          </a:p>
        </p:txBody>
      </p:sp>
      <p:sp>
        <p:nvSpPr>
          <p:cNvPr id="42" name="テキスト プレースホルダー 41"/>
          <p:cNvSpPr>
            <a:spLocks noGrp="1"/>
          </p:cNvSpPr>
          <p:nvPr>
            <p:ph type="body" sz="quarter" idx="45"/>
          </p:nvPr>
        </p:nvSpPr>
        <p:spPr/>
        <p:txBody>
          <a:bodyPr/>
          <a:lstStyle/>
          <a:p>
            <a:r>
              <a:rPr kumimoji="1" lang="en-US" altLang="ja-JP" dirty="0"/>
              <a:t>1tb storage</a:t>
            </a:r>
            <a:endParaRPr kumimoji="1" lang="ja-JP" altLang="en-US" dirty="0"/>
          </a:p>
        </p:txBody>
      </p:sp>
      <p:sp>
        <p:nvSpPr>
          <p:cNvPr id="43" name="テキスト プレースホルダー 42"/>
          <p:cNvSpPr>
            <a:spLocks noGrp="1"/>
          </p:cNvSpPr>
          <p:nvPr>
            <p:ph type="body" sz="quarter" idx="46"/>
          </p:nvPr>
        </p:nvSpPr>
        <p:spPr/>
        <p:txBody>
          <a:bodyPr/>
          <a:lstStyle/>
          <a:p>
            <a:r>
              <a:rPr kumimoji="1" lang="en-US" altLang="ja-JP" dirty="0"/>
              <a:t>Unlimited PV</a:t>
            </a:r>
            <a:endParaRPr kumimoji="1" lang="ja-JP" altLang="en-US" dirty="0"/>
          </a:p>
        </p:txBody>
      </p:sp>
      <p:sp>
        <p:nvSpPr>
          <p:cNvPr id="2" name="テキスト プレースホルダー 1"/>
          <p:cNvSpPr>
            <a:spLocks noGrp="1"/>
          </p:cNvSpPr>
          <p:nvPr>
            <p:ph type="body" sz="quarter" idx="47"/>
          </p:nvPr>
        </p:nvSpPr>
        <p:spPr/>
        <p:txBody>
          <a:bodyPr/>
          <a:lstStyle/>
          <a:p>
            <a:r>
              <a:rPr kumimoji="1" lang="en-US" altLang="ja-JP" dirty="0"/>
              <a:t>Contact us</a:t>
            </a:r>
            <a:endParaRPr kumimoji="1" lang="ja-JP" altLang="en-US" dirty="0"/>
          </a:p>
        </p:txBody>
      </p:sp>
      <p:sp>
        <p:nvSpPr>
          <p:cNvPr id="5" name="テキスト プレースホルダー 4"/>
          <p:cNvSpPr>
            <a:spLocks noGrp="1"/>
          </p:cNvSpPr>
          <p:nvPr>
            <p:ph type="body" sz="quarter" idx="48"/>
          </p:nvPr>
        </p:nvSpPr>
        <p:spPr/>
        <p:txBody>
          <a:bodyPr/>
          <a:lstStyle/>
          <a:p>
            <a:r>
              <a:rPr kumimoji="1" lang="en-US" altLang="ja-JP" dirty="0"/>
              <a:t>Business Plan</a:t>
            </a:r>
            <a:endParaRPr kumimoji="1" lang="ja-JP" altLang="en-US" dirty="0"/>
          </a:p>
        </p:txBody>
      </p:sp>
      <p:sp>
        <p:nvSpPr>
          <p:cNvPr id="6" name="テキスト プレースホルダー 5"/>
          <p:cNvSpPr>
            <a:spLocks noGrp="1"/>
          </p:cNvSpPr>
          <p:nvPr>
            <p:ph type="body" sz="quarter" idx="49"/>
          </p:nvPr>
        </p:nvSpPr>
        <p:spPr/>
        <p:txBody>
          <a:bodyPr/>
          <a:lstStyle/>
          <a:p>
            <a:r>
              <a:rPr kumimoji="1" lang="en-US" altLang="ja-JP" dirty="0"/>
              <a:t>Unlimited accounts</a:t>
            </a:r>
            <a:endParaRPr kumimoji="1" lang="ja-JP" altLang="en-US" dirty="0"/>
          </a:p>
        </p:txBody>
      </p:sp>
      <p:sp>
        <p:nvSpPr>
          <p:cNvPr id="7" name="テキスト プレースホルダー 6"/>
          <p:cNvSpPr>
            <a:spLocks noGrp="1"/>
          </p:cNvSpPr>
          <p:nvPr>
            <p:ph type="body" sz="quarter" idx="50"/>
          </p:nvPr>
        </p:nvSpPr>
        <p:spPr/>
        <p:txBody>
          <a:bodyPr/>
          <a:lstStyle/>
          <a:p>
            <a:r>
              <a:rPr kumimoji="1" lang="en-US" altLang="ja-JP" dirty="0"/>
              <a:t>Extra items</a:t>
            </a:r>
            <a:endParaRPr kumimoji="1" lang="ja-JP" altLang="en-US" dirty="0"/>
          </a:p>
        </p:txBody>
      </p:sp>
      <p:sp>
        <p:nvSpPr>
          <p:cNvPr id="8" name="テキスト プレースホルダー 7"/>
          <p:cNvSpPr>
            <a:spLocks noGrp="1"/>
          </p:cNvSpPr>
          <p:nvPr>
            <p:ph type="body" sz="quarter" idx="51"/>
          </p:nvPr>
        </p:nvSpPr>
        <p:spPr/>
        <p:txBody>
          <a:bodyPr/>
          <a:lstStyle/>
          <a:p>
            <a:r>
              <a:rPr kumimoji="1" lang="en-US" altLang="ja-JP" dirty="0"/>
              <a:t>Contact us</a:t>
            </a:r>
            <a:endParaRPr kumimoji="1" lang="ja-JP" altLang="en-US" dirty="0"/>
          </a:p>
        </p:txBody>
      </p:sp>
      <p:sp>
        <p:nvSpPr>
          <p:cNvPr id="9" name="テキスト プレースホルダー 8"/>
          <p:cNvSpPr>
            <a:spLocks noGrp="1"/>
          </p:cNvSpPr>
          <p:nvPr>
            <p:ph type="body" sz="quarter" idx="52"/>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3613337853"/>
      </p:ext>
    </p:extLst>
  </p:cSld>
  <p:clrMapOvr>
    <a:masterClrMapping/>
  </p:clrMapOvr>
  <mc:AlternateContent xmlns:mc="http://schemas.openxmlformats.org/markup-compatibility/2006">
    <mc:Choice xmlns:p14="http://schemas.microsoft.com/office/powerpoint/2010/main" Requires="p14">
      <p:transition p14:dur="0" advTm="9075"/>
    </mc:Choice>
    <mc:Fallback>
      <p:transition advTm="9075"/>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31" name="テキスト プレースホルダー 30"/>
          <p:cNvSpPr>
            <a:spLocks noGrp="1"/>
          </p:cNvSpPr>
          <p:nvPr>
            <p:ph type="body" sz="quarter" idx="11"/>
          </p:nvPr>
        </p:nvSpPr>
        <p:spPr/>
        <p:txBody>
          <a:bodyPr/>
          <a:lstStyle/>
          <a:p>
            <a:endParaRPr kumimoji="1" lang="ja-JP" altLang="en-US"/>
          </a:p>
        </p:txBody>
      </p:sp>
      <p:sp>
        <p:nvSpPr>
          <p:cNvPr id="32" name="テキスト プレースホルダー 31"/>
          <p:cNvSpPr>
            <a:spLocks noGrp="1"/>
          </p:cNvSpPr>
          <p:nvPr>
            <p:ph type="body" sz="quarter" idx="14"/>
          </p:nvPr>
        </p:nvSpPr>
        <p:spPr/>
        <p:txBody>
          <a:bodyPr/>
          <a:lstStyle/>
          <a:p>
            <a:r>
              <a:rPr kumimoji="1" lang="en-US" altLang="ja-JP" dirty="0"/>
              <a:t>If you can dream it, </a:t>
            </a:r>
          </a:p>
          <a:p>
            <a:r>
              <a:rPr kumimoji="1" lang="en-US" altLang="ja-JP" dirty="0"/>
              <a:t>you can do it.</a:t>
            </a:r>
            <a:endParaRPr kumimoji="1" lang="ja-JP" altLang="en-US" dirty="0"/>
          </a:p>
        </p:txBody>
      </p:sp>
      <p:sp>
        <p:nvSpPr>
          <p:cNvPr id="35" name="テキスト プレースホルダー 34"/>
          <p:cNvSpPr>
            <a:spLocks noGrp="1"/>
          </p:cNvSpPr>
          <p:nvPr>
            <p:ph type="body" sz="quarter" idx="24"/>
          </p:nvPr>
        </p:nvSpPr>
        <p:spPr/>
        <p:txBody>
          <a:bodyPr/>
          <a:lstStyle/>
          <a:p>
            <a:endParaRPr kumimoji="1" lang="ja-JP" altLang="en-US"/>
          </a:p>
        </p:txBody>
      </p:sp>
      <p:sp>
        <p:nvSpPr>
          <p:cNvPr id="36" name="テキスト プレースホルダー 35"/>
          <p:cNvSpPr>
            <a:spLocks noGrp="1"/>
          </p:cNvSpPr>
          <p:nvPr>
            <p:ph type="body" sz="quarter" idx="25"/>
          </p:nvPr>
        </p:nvSpPr>
        <p:spPr/>
        <p:txBody>
          <a:bodyPr/>
          <a:lstStyle/>
          <a:p>
            <a:endParaRPr kumimoji="1" lang="ja-JP" altLang="en-US"/>
          </a:p>
        </p:txBody>
      </p:sp>
      <p:sp>
        <p:nvSpPr>
          <p:cNvPr id="37" name="テキスト プレースホルダー 36"/>
          <p:cNvSpPr>
            <a:spLocks noGrp="1"/>
          </p:cNvSpPr>
          <p:nvPr>
            <p:ph type="body" sz="quarter" idx="26"/>
          </p:nvPr>
        </p:nvSpPr>
        <p:spPr/>
        <p:txBody>
          <a:bodyPr/>
          <a:lstStyle/>
          <a:p>
            <a:endParaRPr kumimoji="1" lang="ja-JP" altLang="en-US"/>
          </a:p>
        </p:txBody>
      </p:sp>
      <p:sp>
        <p:nvSpPr>
          <p:cNvPr id="38" name="テキスト プレースホルダー 37"/>
          <p:cNvSpPr>
            <a:spLocks noGrp="1"/>
          </p:cNvSpPr>
          <p:nvPr>
            <p:ph type="body" sz="quarter" idx="27"/>
          </p:nvPr>
        </p:nvSpPr>
        <p:spPr/>
        <p:txBody>
          <a:bodyPr/>
          <a:lstStyle/>
          <a:p>
            <a:endParaRPr kumimoji="1" lang="ja-JP" altLang="en-US"/>
          </a:p>
        </p:txBody>
      </p:sp>
      <p:sp>
        <p:nvSpPr>
          <p:cNvPr id="33" name="テキスト プレースホルダー 32"/>
          <p:cNvSpPr>
            <a:spLocks noGrp="1"/>
          </p:cNvSpPr>
          <p:nvPr>
            <p:ph type="body" sz="quarter" idx="15"/>
          </p:nvPr>
        </p:nvSpPr>
        <p:spPr/>
        <p:txBody>
          <a:bodyPr>
            <a:normAutofit/>
          </a:body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a:t>
            </a:r>
            <a:endParaRPr kumimoji="1" lang="ja-JP" altLang="en-US" dirty="0"/>
          </a:p>
        </p:txBody>
      </p:sp>
      <p:sp>
        <p:nvSpPr>
          <p:cNvPr id="34" name="テキスト プレースホルダー 33"/>
          <p:cNvSpPr>
            <a:spLocks noGrp="1"/>
          </p:cNvSpPr>
          <p:nvPr>
            <p:ph type="body" sz="quarter" idx="17"/>
          </p:nvPr>
        </p:nvSpPr>
        <p:spPr/>
        <p:txBody>
          <a:bodyPr/>
          <a:lstStyle/>
          <a:p>
            <a:r>
              <a:rPr kumimoji="1" lang="en-US" altLang="ja-JP" dirty="0"/>
              <a:t>We are your partner</a:t>
            </a:r>
            <a:endParaRPr kumimoji="1" lang="ja-JP" altLang="en-US" dirty="0"/>
          </a:p>
        </p:txBody>
      </p:sp>
      <p:sp>
        <p:nvSpPr>
          <p:cNvPr id="39" name="テキスト プレースホルダー 38"/>
          <p:cNvSpPr>
            <a:spLocks noGrp="1"/>
          </p:cNvSpPr>
          <p:nvPr>
            <p:ph type="body" sz="quarter" idx="28"/>
          </p:nvPr>
        </p:nvSpPr>
        <p:spPr/>
        <p:txBody>
          <a:bodyPr/>
          <a:lstStyle/>
          <a:p>
            <a:r>
              <a:rPr kumimoji="1" lang="pt-BR" altLang="ja-JP" dirty="0"/>
              <a:t>Sed at agam dignissim disputationi, nec erroribus maiestatis disputando id.</a:t>
            </a:r>
            <a:endParaRPr kumimoji="1" lang="ja-JP" altLang="en-US" dirty="0"/>
          </a:p>
        </p:txBody>
      </p:sp>
      <p:sp>
        <p:nvSpPr>
          <p:cNvPr id="40" name="テキスト プレースホルダー 39"/>
          <p:cNvSpPr>
            <a:spLocks noGrp="1"/>
          </p:cNvSpPr>
          <p:nvPr>
            <p:ph type="body" sz="quarter" idx="29"/>
          </p:nvPr>
        </p:nvSpPr>
        <p:spPr/>
        <p:txBody>
          <a:bodyPr/>
          <a:lstStyle/>
          <a:p>
            <a:r>
              <a:rPr kumimoji="1" lang="en-US" altLang="ja-JP" dirty="0"/>
              <a:t>We help your success</a:t>
            </a:r>
            <a:endParaRPr kumimoji="1" lang="ja-JP" altLang="en-US" dirty="0"/>
          </a:p>
        </p:txBody>
      </p:sp>
    </p:spTree>
    <p:extLst>
      <p:ext uri="{BB962C8B-B14F-4D97-AF65-F5344CB8AC3E}">
        <p14:creationId xmlns:p14="http://schemas.microsoft.com/office/powerpoint/2010/main" val="3728416284"/>
      </p:ext>
    </p:extLst>
  </p:cSld>
  <p:clrMapOvr>
    <a:masterClrMapping/>
  </p:clrMapOvr>
  <mc:AlternateContent xmlns:mc="http://schemas.openxmlformats.org/markup-compatibility/2006">
    <mc:Choice xmlns:p14="http://schemas.microsoft.com/office/powerpoint/2010/main" Requires="p14">
      <p:transition p14:dur="0" advTm="5734"/>
    </mc:Choice>
    <mc:Fallback>
      <p:transition advTm="573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1" name="テキスト プレースホルダー 10"/>
          <p:cNvSpPr>
            <a:spLocks noGrp="1"/>
          </p:cNvSpPr>
          <p:nvPr>
            <p:ph type="body" sz="quarter" idx="11"/>
          </p:nvPr>
        </p:nvSpPr>
        <p:spPr/>
        <p:txBody>
          <a:bodyPr/>
          <a:lstStyle/>
          <a:p>
            <a:endParaRPr kumimoji="1" lang="ja-JP" altLang="en-US"/>
          </a:p>
        </p:txBody>
      </p:sp>
      <p:sp>
        <p:nvSpPr>
          <p:cNvPr id="12" name="テキスト プレースホルダー 11"/>
          <p:cNvSpPr>
            <a:spLocks noGrp="1"/>
          </p:cNvSpPr>
          <p:nvPr>
            <p:ph type="body" sz="quarter" idx="12"/>
          </p:nvPr>
        </p:nvSpPr>
        <p:spPr/>
        <p:txBody>
          <a:bodyPr/>
          <a:lstStyle/>
          <a:p>
            <a:r>
              <a:rPr kumimoji="1" lang="en-US" altLang="ja-JP" dirty="0"/>
              <a:t>5</a:t>
            </a:r>
            <a:endParaRPr kumimoji="1" lang="ja-JP" altLang="en-US" dirty="0"/>
          </a:p>
        </p:txBody>
      </p:sp>
      <p:sp>
        <p:nvSpPr>
          <p:cNvPr id="13" name="テキスト プレースホルダー 12"/>
          <p:cNvSpPr>
            <a:spLocks noGrp="1"/>
          </p:cNvSpPr>
          <p:nvPr>
            <p:ph type="body" sz="quarter" idx="13"/>
          </p:nvPr>
        </p:nvSpPr>
        <p:spPr/>
        <p:txBody>
          <a:bodyPr/>
          <a:lstStyle/>
          <a:p>
            <a:r>
              <a:rPr kumimoji="1" lang="en-US" altLang="ja-JP" dirty="0"/>
              <a:t>Analysis</a:t>
            </a:r>
            <a:endParaRPr kumimoji="1" lang="ja-JP" altLang="en-US" dirty="0"/>
          </a:p>
        </p:txBody>
      </p:sp>
      <p:sp>
        <p:nvSpPr>
          <p:cNvPr id="14" name="テキスト プレースホルダー 13"/>
          <p:cNvSpPr>
            <a:spLocks noGrp="1"/>
          </p:cNvSpPr>
          <p:nvPr>
            <p:ph type="body" sz="quarter" idx="24"/>
          </p:nvPr>
        </p:nvSpPr>
        <p:spPr/>
        <p:txBody>
          <a:bodyPr/>
          <a:lstStyle/>
          <a:p>
            <a:endParaRPr kumimoji="1" lang="ja-JP" altLang="en-US"/>
          </a:p>
        </p:txBody>
      </p:sp>
      <p:sp>
        <p:nvSpPr>
          <p:cNvPr id="15" name="テキスト プレースホルダー 14"/>
          <p:cNvSpPr>
            <a:spLocks noGrp="1"/>
          </p:cNvSpPr>
          <p:nvPr>
            <p:ph type="body" sz="quarter" idx="25"/>
          </p:nvPr>
        </p:nvSpPr>
        <p:spPr/>
        <p:txBody>
          <a:bodyPr/>
          <a:lstStyle/>
          <a:p>
            <a:endParaRPr kumimoji="1" lang="ja-JP" altLang="en-US"/>
          </a:p>
        </p:txBody>
      </p:sp>
      <p:sp>
        <p:nvSpPr>
          <p:cNvPr id="16" name="テキスト プレースホルダー 15"/>
          <p:cNvSpPr>
            <a:spLocks noGrp="1"/>
          </p:cNvSpPr>
          <p:nvPr>
            <p:ph type="body" sz="quarter" idx="26"/>
          </p:nvPr>
        </p:nvSpPr>
        <p:spPr/>
        <p:txBody>
          <a:bodyPr/>
          <a:lstStyle/>
          <a:p>
            <a:endParaRPr kumimoji="1" lang="ja-JP" altLang="en-US"/>
          </a:p>
        </p:txBody>
      </p:sp>
      <p:sp>
        <p:nvSpPr>
          <p:cNvPr id="17" name="テキスト プレースホルダー 16"/>
          <p:cNvSpPr>
            <a:spLocks noGrp="1"/>
          </p:cNvSpPr>
          <p:nvPr>
            <p:ph type="body" sz="quarter" idx="27"/>
          </p:nvPr>
        </p:nvSpPr>
        <p:spPr/>
        <p:txBody>
          <a:bodyPr/>
          <a:lstStyle/>
          <a:p>
            <a:endParaRPr kumimoji="1" lang="ja-JP" altLang="en-US"/>
          </a:p>
        </p:txBody>
      </p:sp>
    </p:spTree>
    <p:extLst>
      <p:ext uri="{BB962C8B-B14F-4D97-AF65-F5344CB8AC3E}">
        <p14:creationId xmlns:p14="http://schemas.microsoft.com/office/powerpoint/2010/main" val="3207392822"/>
      </p:ext>
    </p:extLst>
  </p:cSld>
  <p:clrMapOvr>
    <a:masterClrMapping/>
  </p:clrMapOvr>
  <mc:AlternateContent xmlns:mc="http://schemas.openxmlformats.org/markup-compatibility/2006">
    <mc:Choice xmlns:p14="http://schemas.microsoft.com/office/powerpoint/2010/main" Requires="p14">
      <p:transition p14:dur="0" advTm="3323"/>
    </mc:Choice>
    <mc:Fallback>
      <p:transition advTm="332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図プレースホルダー 9"/>
          <p:cNvSpPr>
            <a:spLocks noGrp="1"/>
          </p:cNvSpPr>
          <p:nvPr>
            <p:ph type="pic" sz="quarter" idx="15"/>
          </p:nvPr>
        </p:nvSpPr>
        <p:spPr/>
      </p:sp>
      <p:sp>
        <p:nvSpPr>
          <p:cNvPr id="2" name="タイトル 1"/>
          <p:cNvSpPr>
            <a:spLocks noGrp="1"/>
          </p:cNvSpPr>
          <p:nvPr>
            <p:ph type="title"/>
          </p:nvPr>
        </p:nvSpPr>
        <p:spPr/>
        <p:txBody>
          <a:bodyPr/>
          <a:lstStyle/>
          <a:p>
            <a:r>
              <a:rPr kumimoji="1" lang="en-US" altLang="ja-JP" dirty="0"/>
              <a:t>Presentation Topic</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a:t>
            </a:fld>
            <a:endParaRPr lang="en-US" dirty="0"/>
          </a:p>
        </p:txBody>
      </p:sp>
      <p:sp>
        <p:nvSpPr>
          <p:cNvPr id="6" name="テキスト プレースホルダー 5"/>
          <p:cNvSpPr>
            <a:spLocks noGrp="1"/>
          </p:cNvSpPr>
          <p:nvPr>
            <p:ph type="body" sz="quarter" idx="14"/>
          </p:nvPr>
        </p:nvSpPr>
        <p:spPr/>
        <p:txBody>
          <a:bodyPr/>
          <a:lstStyle/>
          <a:p>
            <a:endParaRPr kumimoji="1" lang="ja-JP" altLang="en-US" dirty="0"/>
          </a:p>
        </p:txBody>
      </p:sp>
      <p:sp>
        <p:nvSpPr>
          <p:cNvPr id="7" name="テキスト プレースホルダー 6"/>
          <p:cNvSpPr>
            <a:spLocks noGrp="1"/>
          </p:cNvSpPr>
          <p:nvPr>
            <p:ph type="body" sz="quarter" idx="13"/>
          </p:nvPr>
        </p:nvSpPr>
        <p:spPr/>
        <p:txBody>
          <a:bodyPr/>
          <a:lstStyle/>
          <a:p>
            <a:r>
              <a:rPr kumimoji="1" lang="en-US" altLang="ja-JP" dirty="0"/>
              <a:t>At </a:t>
            </a:r>
            <a:r>
              <a:rPr kumimoji="1" lang="en-US" altLang="ja-JP" dirty="0" err="1"/>
              <a:t>vero</a:t>
            </a:r>
            <a:r>
              <a:rPr kumimoji="1" lang="en-US" altLang="ja-JP" dirty="0"/>
              <a:t> </a:t>
            </a:r>
            <a:r>
              <a:rPr kumimoji="1" lang="en-US" altLang="ja-JP" dirty="0" err="1"/>
              <a:t>quidam</a:t>
            </a:r>
            <a:r>
              <a:rPr kumimoji="1" lang="en-US" altLang="ja-JP" dirty="0"/>
              <a:t> </a:t>
            </a:r>
            <a:r>
              <a:rPr kumimoji="1" lang="en-US" altLang="ja-JP" dirty="0" err="1"/>
              <a:t>civibus</a:t>
            </a:r>
            <a:r>
              <a:rPr kumimoji="1" lang="en-US" altLang="ja-JP" dirty="0"/>
              <a:t> cum, vim ex </a:t>
            </a:r>
            <a:r>
              <a:rPr kumimoji="1" lang="en-US" altLang="ja-JP" dirty="0" err="1"/>
              <a:t>vidisse</a:t>
            </a:r>
            <a:r>
              <a:rPr kumimoji="1" lang="en-US" altLang="ja-JP" dirty="0"/>
              <a:t> </a:t>
            </a:r>
            <a:r>
              <a:rPr kumimoji="1" lang="en-US" altLang="ja-JP" dirty="0" err="1"/>
              <a:t>tibique</a:t>
            </a:r>
            <a:r>
              <a:rPr kumimoji="1" lang="en-US" altLang="ja-JP" dirty="0"/>
              <a:t> </a:t>
            </a:r>
            <a:r>
              <a:rPr kumimoji="1" lang="en-US" altLang="ja-JP" dirty="0" err="1"/>
              <a:t>dissentias</a:t>
            </a:r>
            <a:endParaRPr kumimoji="1" lang="en-US" altLang="ja-JP" dirty="0"/>
          </a:p>
        </p:txBody>
      </p:sp>
      <p:sp>
        <p:nvSpPr>
          <p:cNvPr id="8" name="テキスト プレースホルダー 7"/>
          <p:cNvSpPr>
            <a:spLocks noGrp="1"/>
          </p:cNvSpPr>
          <p:nvPr>
            <p:ph type="body" sz="quarter" idx="12"/>
          </p:nvPr>
        </p:nvSpPr>
        <p:spPr/>
        <p:txBody>
          <a:bodyPr/>
          <a:lstStyle/>
          <a:p>
            <a:r>
              <a:rPr kumimoji="1" lang="en-US" altLang="ja-JP" dirty="0"/>
              <a:t>An mea mundi </a:t>
            </a:r>
            <a:r>
              <a:rPr kumimoji="1" lang="en-US" altLang="ja-JP" dirty="0" err="1"/>
              <a:t>soleat</a:t>
            </a:r>
            <a:r>
              <a:rPr kumimoji="1" lang="en-US" altLang="ja-JP" dirty="0"/>
              <a:t>, ne </a:t>
            </a:r>
            <a:r>
              <a:rPr kumimoji="1" lang="en-US" altLang="ja-JP" dirty="0" err="1"/>
              <a:t>falli</a:t>
            </a:r>
            <a:r>
              <a:rPr kumimoji="1" lang="en-US" altLang="ja-JP" dirty="0"/>
              <a:t> </a:t>
            </a:r>
            <a:r>
              <a:rPr kumimoji="1" lang="en-US" altLang="ja-JP" dirty="0" err="1"/>
              <a:t>tacimates</a:t>
            </a:r>
            <a:r>
              <a:rPr kumimoji="1" lang="en-US" altLang="ja-JP" dirty="0"/>
              <a:t> </a:t>
            </a:r>
            <a:r>
              <a:rPr kumimoji="1" lang="en-US" altLang="ja-JP" dirty="0" err="1"/>
              <a:t>eum</a:t>
            </a:r>
            <a:r>
              <a:rPr kumimoji="1" lang="en-US" altLang="ja-JP" dirty="0"/>
              <a:t>. </a:t>
            </a:r>
            <a:r>
              <a:rPr kumimoji="1" lang="en-US" altLang="ja-JP" dirty="0" err="1"/>
              <a:t>Summo</a:t>
            </a:r>
            <a:r>
              <a:rPr kumimoji="1" lang="en-US" altLang="ja-JP" dirty="0"/>
              <a:t> </a:t>
            </a:r>
            <a:r>
              <a:rPr kumimoji="1" lang="en-US" altLang="ja-JP" dirty="0" err="1"/>
              <a:t>discere</a:t>
            </a:r>
            <a:r>
              <a:rPr kumimoji="1" lang="en-US" altLang="ja-JP" dirty="0"/>
              <a:t> </a:t>
            </a:r>
            <a:r>
              <a:rPr kumimoji="1" lang="en-US" altLang="ja-JP" dirty="0" err="1"/>
              <a:t>adversarium</a:t>
            </a:r>
            <a:r>
              <a:rPr kumimoji="1" lang="en-US" altLang="ja-JP" dirty="0"/>
              <a:t> per </a:t>
            </a:r>
            <a:r>
              <a:rPr kumimoji="1" lang="en-US" altLang="ja-JP" dirty="0" err="1"/>
              <a:t>te</a:t>
            </a:r>
            <a:r>
              <a:rPr kumimoji="1" lang="en-US" altLang="ja-JP" dirty="0"/>
              <a:t>, ad </a:t>
            </a:r>
            <a:r>
              <a:rPr kumimoji="1" lang="en-US" altLang="ja-JP" dirty="0" err="1"/>
              <a:t>usu</a:t>
            </a:r>
            <a:r>
              <a:rPr kumimoji="1" lang="en-US" altLang="ja-JP" dirty="0"/>
              <a:t> </a:t>
            </a:r>
            <a:r>
              <a:rPr kumimoji="1" lang="en-US" altLang="ja-JP" dirty="0" err="1"/>
              <a:t>nullam</a:t>
            </a:r>
            <a:r>
              <a:rPr kumimoji="1" lang="en-US" altLang="ja-JP" dirty="0"/>
              <a:t> </a:t>
            </a:r>
            <a:r>
              <a:rPr kumimoji="1" lang="en-US" altLang="ja-JP" dirty="0" err="1"/>
              <a:t>prompta</a:t>
            </a:r>
            <a:r>
              <a:rPr kumimoji="1" lang="en-US" altLang="ja-JP" dirty="0"/>
              <a:t> </a:t>
            </a:r>
            <a:r>
              <a:rPr kumimoji="1" lang="en-US" altLang="ja-JP" dirty="0" err="1"/>
              <a:t>blandit</a:t>
            </a:r>
            <a:r>
              <a:rPr kumimoji="1" lang="en-US" altLang="ja-JP" dirty="0"/>
              <a:t>, id cum </a:t>
            </a:r>
            <a:r>
              <a:rPr kumimoji="1" lang="en-US" altLang="ja-JP" dirty="0" err="1"/>
              <a:t>quot</a:t>
            </a:r>
            <a:r>
              <a:rPr kumimoji="1" lang="en-US" altLang="ja-JP" dirty="0"/>
              <a:t> </a:t>
            </a:r>
            <a:r>
              <a:rPr kumimoji="1" lang="en-US" altLang="ja-JP" dirty="0" err="1"/>
              <a:t>facilis</a:t>
            </a:r>
            <a:r>
              <a:rPr kumimoji="1" lang="en-US" altLang="ja-JP" dirty="0"/>
              <a:t> </a:t>
            </a:r>
            <a:r>
              <a:rPr kumimoji="1" lang="en-US" altLang="ja-JP" dirty="0" err="1"/>
              <a:t>vulputate</a:t>
            </a:r>
            <a:r>
              <a:rPr kumimoji="1" lang="en-US" altLang="ja-JP" dirty="0"/>
              <a:t>. Nam </a:t>
            </a:r>
            <a:r>
              <a:rPr kumimoji="1" lang="en-US" altLang="ja-JP" dirty="0" err="1"/>
              <a:t>mutat</a:t>
            </a:r>
            <a:r>
              <a:rPr kumimoji="1" lang="en-US" altLang="ja-JP" dirty="0"/>
              <a:t> </a:t>
            </a:r>
            <a:r>
              <a:rPr kumimoji="1" lang="en-US" altLang="ja-JP" dirty="0" err="1"/>
              <a:t>mazim</a:t>
            </a:r>
            <a:r>
              <a:rPr kumimoji="1" lang="en-US" altLang="ja-JP" dirty="0"/>
              <a:t> </a:t>
            </a:r>
            <a:r>
              <a:rPr kumimoji="1" lang="en-US" altLang="ja-JP" dirty="0" err="1"/>
              <a:t>legere</a:t>
            </a:r>
            <a:r>
              <a:rPr kumimoji="1" lang="en-US" altLang="ja-JP" dirty="0"/>
              <a:t> </a:t>
            </a:r>
            <a:r>
              <a:rPr kumimoji="1" lang="en-US" altLang="ja-JP" dirty="0" err="1"/>
              <a:t>ut</a:t>
            </a:r>
            <a:r>
              <a:rPr kumimoji="1" lang="en-US" altLang="ja-JP" dirty="0"/>
              <a:t>, cu </a:t>
            </a:r>
            <a:r>
              <a:rPr kumimoji="1" lang="en-US" altLang="ja-JP" dirty="0" err="1"/>
              <a:t>summo</a:t>
            </a:r>
            <a:r>
              <a:rPr kumimoji="1" lang="en-US" altLang="ja-JP" dirty="0"/>
              <a:t> </a:t>
            </a:r>
            <a:r>
              <a:rPr kumimoji="1" lang="en-US" altLang="ja-JP" dirty="0" err="1"/>
              <a:t>essent</a:t>
            </a:r>
            <a:r>
              <a:rPr kumimoji="1" lang="en-US" altLang="ja-JP" dirty="0"/>
              <a:t> </a:t>
            </a:r>
            <a:r>
              <a:rPr kumimoji="1" lang="en-US" altLang="ja-JP" dirty="0" err="1"/>
              <a:t>recteque</a:t>
            </a:r>
            <a:r>
              <a:rPr kumimoji="1" lang="en-US" altLang="ja-JP" dirty="0"/>
              <a:t> vis, </a:t>
            </a:r>
            <a:r>
              <a:rPr kumimoji="1" lang="en-US" altLang="ja-JP" dirty="0" err="1"/>
              <a:t>eu</a:t>
            </a:r>
            <a:r>
              <a:rPr kumimoji="1" lang="en-US" altLang="ja-JP" dirty="0"/>
              <a:t> impetus </a:t>
            </a:r>
            <a:r>
              <a:rPr kumimoji="1" lang="en-US" altLang="ja-JP" dirty="0" err="1"/>
              <a:t>viderer</a:t>
            </a:r>
            <a:r>
              <a:rPr kumimoji="1" lang="en-US" altLang="ja-JP" dirty="0"/>
              <a:t> </a:t>
            </a:r>
            <a:r>
              <a:rPr kumimoji="1" lang="en-US" altLang="ja-JP" dirty="0" err="1"/>
              <a:t>platonem</a:t>
            </a:r>
            <a:r>
              <a:rPr kumimoji="1" lang="en-US" altLang="ja-JP" dirty="0"/>
              <a:t> est. Eos </a:t>
            </a:r>
            <a:r>
              <a:rPr kumimoji="1" lang="en-US" altLang="ja-JP" dirty="0" err="1"/>
              <a:t>verear</a:t>
            </a:r>
            <a:r>
              <a:rPr kumimoji="1" lang="en-US" altLang="ja-JP" dirty="0"/>
              <a:t> </a:t>
            </a:r>
            <a:r>
              <a:rPr kumimoji="1" lang="en-US" altLang="ja-JP" dirty="0" err="1"/>
              <a:t>antiopam</a:t>
            </a:r>
            <a:r>
              <a:rPr kumimoji="1" lang="en-US" altLang="ja-JP" dirty="0"/>
              <a:t> </a:t>
            </a:r>
            <a:r>
              <a:rPr kumimoji="1" lang="en-US" altLang="ja-JP" dirty="0" err="1"/>
              <a:t>intellegat</a:t>
            </a:r>
            <a:r>
              <a:rPr kumimoji="1" lang="en-US" altLang="ja-JP" dirty="0"/>
              <a:t> ex. </a:t>
            </a:r>
            <a:endParaRPr kumimoji="1" lang="ja-JP" altLang="en-US" dirty="0"/>
          </a:p>
        </p:txBody>
      </p:sp>
    </p:spTree>
    <p:extLst>
      <p:ext uri="{BB962C8B-B14F-4D97-AF65-F5344CB8AC3E}">
        <p14:creationId xmlns:p14="http://schemas.microsoft.com/office/powerpoint/2010/main" val="7231831"/>
      </p:ext>
    </p:extLst>
  </p:cSld>
  <p:clrMapOvr>
    <a:masterClrMapping/>
  </p:clrMapOvr>
  <mc:AlternateContent xmlns:mc="http://schemas.openxmlformats.org/markup-compatibility/2006">
    <mc:Choice xmlns:p14="http://schemas.microsoft.com/office/powerpoint/2010/main" Requires="p14">
      <p:transition p14:dur="0" advTm="4769"/>
    </mc:Choice>
    <mc:Fallback>
      <p:transition advTm="4769"/>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Marketing Goals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70</a:t>
            </a:fld>
            <a:endParaRPr lang="en-US" dirty="0"/>
          </a:p>
        </p:txBody>
      </p:sp>
      <p:sp>
        <p:nvSpPr>
          <p:cNvPr id="18" name="テキスト プレースホルダー 17"/>
          <p:cNvSpPr>
            <a:spLocks noGrp="1"/>
          </p:cNvSpPr>
          <p:nvPr>
            <p:ph type="body" sz="quarter" idx="12"/>
          </p:nvPr>
        </p:nvSpPr>
        <p:spPr/>
        <p:txBody>
          <a:bodyPr/>
          <a:lstStyle/>
          <a:p>
            <a:r>
              <a:rPr kumimoji="1" lang="en-US" altLang="ja-JP" dirty="0"/>
              <a:t>Ne </a:t>
            </a:r>
            <a:r>
              <a:rPr kumimoji="1" lang="en-US" altLang="ja-JP" dirty="0" err="1"/>
              <a:t>harum</a:t>
            </a:r>
            <a:r>
              <a:rPr kumimoji="1" lang="en-US" altLang="ja-JP" dirty="0"/>
              <a:t> </a:t>
            </a:r>
            <a:r>
              <a:rPr kumimoji="1" lang="en-US" altLang="ja-JP" dirty="0" err="1"/>
              <a:t>adolescens</a:t>
            </a:r>
            <a:r>
              <a:rPr kumimoji="1" lang="en-US" altLang="ja-JP" dirty="0"/>
              <a:t> cum, liber </a:t>
            </a:r>
            <a:r>
              <a:rPr kumimoji="1" lang="en-US" altLang="ja-JP" dirty="0" err="1"/>
              <a:t>dolorum</a:t>
            </a:r>
            <a:r>
              <a:rPr kumimoji="1" lang="en-US" altLang="ja-JP" dirty="0"/>
              <a:t> </a:t>
            </a:r>
            <a:r>
              <a:rPr kumimoji="1" lang="en-US" altLang="ja-JP" dirty="0" err="1"/>
              <a:t>eum</a:t>
            </a:r>
            <a:r>
              <a:rPr kumimoji="1" lang="en-US" altLang="ja-JP" dirty="0"/>
              <a:t> et. </a:t>
            </a:r>
            <a:r>
              <a:rPr kumimoji="1" lang="en-US" altLang="ja-JP" dirty="0" err="1"/>
              <a:t>Persius</a:t>
            </a:r>
            <a:r>
              <a:rPr kumimoji="1" lang="en-US" altLang="ja-JP" dirty="0"/>
              <a:t> </a:t>
            </a:r>
            <a:r>
              <a:rPr kumimoji="1" lang="en-US" altLang="ja-JP" dirty="0" err="1"/>
              <a:t>eligendi</a:t>
            </a:r>
            <a:r>
              <a:rPr kumimoji="1" lang="en-US" altLang="ja-JP" dirty="0"/>
              <a:t> </a:t>
            </a:r>
            <a:r>
              <a:rPr kumimoji="1" lang="en-US" altLang="ja-JP" dirty="0" err="1"/>
              <a:t>ei</a:t>
            </a:r>
            <a:r>
              <a:rPr kumimoji="1" lang="en-US" altLang="ja-JP" dirty="0"/>
              <a:t> vim. Fugit </a:t>
            </a:r>
            <a:r>
              <a:rPr kumimoji="1" lang="en-US" altLang="ja-JP" dirty="0" err="1"/>
              <a:t>viris</a:t>
            </a:r>
            <a:r>
              <a:rPr kumimoji="1" lang="en-US" altLang="ja-JP" dirty="0"/>
              <a:t> </a:t>
            </a:r>
            <a:r>
              <a:rPr kumimoji="1" lang="en-US" altLang="ja-JP" dirty="0" err="1"/>
              <a:t>rationibus</a:t>
            </a:r>
            <a:r>
              <a:rPr kumimoji="1" lang="en-US" altLang="ja-JP" dirty="0"/>
              <a:t> </a:t>
            </a:r>
            <a:r>
              <a:rPr kumimoji="1" lang="en-US" altLang="ja-JP" dirty="0" err="1"/>
              <a:t>usu</a:t>
            </a:r>
            <a:r>
              <a:rPr kumimoji="1" lang="en-US" altLang="ja-JP" dirty="0"/>
              <a:t> </a:t>
            </a:r>
            <a:r>
              <a:rPr kumimoji="1" lang="en-US" altLang="ja-JP" dirty="0" err="1"/>
              <a:t>eu</a:t>
            </a:r>
            <a:r>
              <a:rPr kumimoji="1" lang="en-US" altLang="ja-JP" dirty="0"/>
              <a:t>. No </a:t>
            </a:r>
            <a:r>
              <a:rPr kumimoji="1" lang="en-US" altLang="ja-JP" dirty="0" err="1"/>
              <a:t>assum</a:t>
            </a:r>
            <a:r>
              <a:rPr kumimoji="1" lang="en-US" altLang="ja-JP" dirty="0"/>
              <a:t> </a:t>
            </a:r>
            <a:r>
              <a:rPr kumimoji="1" lang="en-US" altLang="ja-JP" dirty="0" err="1"/>
              <a:t>appellantur</a:t>
            </a:r>
            <a:r>
              <a:rPr kumimoji="1" lang="en-US" altLang="ja-JP" dirty="0"/>
              <a:t> </a:t>
            </a:r>
            <a:r>
              <a:rPr kumimoji="1" lang="en-US" altLang="ja-JP" dirty="0" err="1"/>
              <a:t>vel</a:t>
            </a:r>
            <a:r>
              <a:rPr kumimoji="1" lang="en-US" altLang="ja-JP" dirty="0"/>
              <a:t>, </a:t>
            </a:r>
            <a:r>
              <a:rPr kumimoji="1" lang="en-US" altLang="ja-JP" dirty="0" err="1"/>
              <a:t>nonumy</a:t>
            </a:r>
            <a:r>
              <a:rPr kumimoji="1" lang="en-US" altLang="ja-JP" dirty="0"/>
              <a:t> </a:t>
            </a:r>
            <a:r>
              <a:rPr kumimoji="1" lang="en-US" altLang="ja-JP" dirty="0" err="1"/>
              <a:t>luptatum</a:t>
            </a:r>
            <a:r>
              <a:rPr kumimoji="1" lang="en-US" altLang="ja-JP" dirty="0"/>
              <a:t> an </a:t>
            </a:r>
            <a:r>
              <a:rPr kumimoji="1" lang="en-US" altLang="ja-JP" dirty="0" err="1"/>
              <a:t>eum</a:t>
            </a:r>
            <a:r>
              <a:rPr kumimoji="1" lang="en-US" altLang="ja-JP" dirty="0"/>
              <a:t>.</a:t>
            </a:r>
            <a:endParaRPr kumimoji="1" lang="ja-JP" altLang="en-US" dirty="0"/>
          </a:p>
          <a:p>
            <a:endParaRPr kumimoji="1" lang="ja-JP" altLang="en-US" dirty="0"/>
          </a:p>
        </p:txBody>
      </p:sp>
      <p:sp>
        <p:nvSpPr>
          <p:cNvPr id="19" name="テキスト プレースホルダー 18"/>
          <p:cNvSpPr>
            <a:spLocks noGrp="1"/>
          </p:cNvSpPr>
          <p:nvPr>
            <p:ph type="body" sz="quarter" idx="13"/>
          </p:nvPr>
        </p:nvSpPr>
        <p:spPr/>
        <p:txBody>
          <a:bodyPr/>
          <a:lstStyle/>
          <a:p>
            <a:r>
              <a:rPr kumimoji="1" lang="en-US" altLang="ja-JP" dirty="0"/>
              <a:t>Understand problems</a:t>
            </a:r>
            <a:endParaRPr kumimoji="1" lang="ja-JP" altLang="en-US" dirty="0"/>
          </a:p>
        </p:txBody>
      </p:sp>
      <p:sp>
        <p:nvSpPr>
          <p:cNvPr id="20" name="テキスト プレースホルダー 19"/>
          <p:cNvSpPr>
            <a:spLocks noGrp="1"/>
          </p:cNvSpPr>
          <p:nvPr>
            <p:ph type="body" sz="quarter" idx="15"/>
          </p:nvPr>
        </p:nvSpPr>
        <p:spPr/>
        <p:txBody>
          <a:bodyPr/>
          <a:lstStyle/>
          <a:p>
            <a:r>
              <a:rPr kumimoji="1" lang="en-US" altLang="ja-JP" dirty="0"/>
              <a:t>Pro </a:t>
            </a:r>
            <a:r>
              <a:rPr kumimoji="1" lang="en-US" altLang="ja-JP" dirty="0" err="1"/>
              <a:t>ut</a:t>
            </a:r>
            <a:r>
              <a:rPr kumimoji="1" lang="en-US" altLang="ja-JP" dirty="0"/>
              <a:t> </a:t>
            </a:r>
            <a:r>
              <a:rPr kumimoji="1" lang="en-US" altLang="ja-JP" dirty="0" err="1"/>
              <a:t>rebum</a:t>
            </a:r>
            <a:r>
              <a:rPr kumimoji="1" lang="en-US" altLang="ja-JP" dirty="0"/>
              <a:t> </a:t>
            </a:r>
            <a:r>
              <a:rPr kumimoji="1" lang="en-US" altLang="ja-JP" dirty="0" err="1"/>
              <a:t>assum</a:t>
            </a:r>
            <a:r>
              <a:rPr kumimoji="1" lang="en-US" altLang="ja-JP" dirty="0"/>
              <a:t>, et </a:t>
            </a:r>
            <a:r>
              <a:rPr kumimoji="1" lang="en-US" altLang="ja-JP" dirty="0" err="1"/>
              <a:t>meis</a:t>
            </a:r>
            <a:r>
              <a:rPr kumimoji="1" lang="en-US" altLang="ja-JP" dirty="0"/>
              <a:t> omnium </a:t>
            </a:r>
            <a:r>
              <a:rPr kumimoji="1" lang="en-US" altLang="ja-JP" dirty="0" err="1"/>
              <a:t>volumus</a:t>
            </a:r>
            <a:r>
              <a:rPr kumimoji="1" lang="en-US" altLang="ja-JP" dirty="0"/>
              <a:t> </a:t>
            </a:r>
            <a:r>
              <a:rPr kumimoji="1" lang="en-US" altLang="ja-JP" dirty="0" err="1"/>
              <a:t>ius</a:t>
            </a:r>
            <a:r>
              <a:rPr kumimoji="1" lang="en-US" altLang="ja-JP" dirty="0"/>
              <a:t>. Qui at </a:t>
            </a:r>
            <a:r>
              <a:rPr kumimoji="1" lang="en-US" altLang="ja-JP" dirty="0" err="1"/>
              <a:t>errem</a:t>
            </a:r>
            <a:r>
              <a:rPr kumimoji="1" lang="en-US" altLang="ja-JP" dirty="0"/>
              <a:t> </a:t>
            </a:r>
            <a:r>
              <a:rPr kumimoji="1" lang="en-US" altLang="ja-JP" dirty="0" err="1"/>
              <a:t>assentior</a:t>
            </a:r>
            <a:r>
              <a:rPr kumimoji="1" lang="en-US" altLang="ja-JP" dirty="0"/>
              <a:t> </a:t>
            </a:r>
            <a:r>
              <a:rPr kumimoji="1" lang="en-US" altLang="ja-JP" dirty="0" err="1"/>
              <a:t>forensibus</a:t>
            </a:r>
            <a:r>
              <a:rPr kumimoji="1" lang="en-US" altLang="ja-JP" dirty="0"/>
              <a:t>, </a:t>
            </a:r>
            <a:r>
              <a:rPr kumimoji="1" lang="en-US" altLang="ja-JP" dirty="0" err="1"/>
              <a:t>mei</a:t>
            </a:r>
            <a:r>
              <a:rPr kumimoji="1" lang="en-US" altLang="ja-JP" dirty="0"/>
              <a:t> </a:t>
            </a:r>
            <a:r>
              <a:rPr kumimoji="1" lang="en-US" altLang="ja-JP" dirty="0" err="1"/>
              <a:t>justo</a:t>
            </a:r>
            <a:r>
              <a:rPr kumimoji="1" lang="en-US" altLang="ja-JP" dirty="0"/>
              <a:t> </a:t>
            </a:r>
            <a:r>
              <a:rPr kumimoji="1" lang="en-US" altLang="ja-JP" dirty="0" err="1"/>
              <a:t>delenit</a:t>
            </a:r>
            <a:r>
              <a:rPr kumimoji="1" lang="en-US" altLang="ja-JP" dirty="0"/>
              <a:t> </a:t>
            </a:r>
            <a:r>
              <a:rPr kumimoji="1" lang="en-US" altLang="ja-JP" dirty="0" err="1"/>
              <a:t>referrentur</a:t>
            </a:r>
            <a:r>
              <a:rPr kumimoji="1" lang="en-US" altLang="ja-JP" dirty="0"/>
              <a:t> ad. </a:t>
            </a:r>
            <a:r>
              <a:rPr kumimoji="1" lang="en-US" altLang="ja-JP" dirty="0" err="1"/>
              <a:t>Habeo</a:t>
            </a:r>
            <a:r>
              <a:rPr kumimoji="1" lang="en-US" altLang="ja-JP" dirty="0"/>
              <a:t> </a:t>
            </a:r>
            <a:r>
              <a:rPr kumimoji="1" lang="en-US" altLang="ja-JP" dirty="0" err="1"/>
              <a:t>illud</a:t>
            </a:r>
            <a:r>
              <a:rPr kumimoji="1" lang="en-US" altLang="ja-JP" dirty="0"/>
              <a:t> </a:t>
            </a:r>
            <a:r>
              <a:rPr kumimoji="1" lang="en-US" altLang="ja-JP" dirty="0" err="1"/>
              <a:t>quando</a:t>
            </a:r>
            <a:r>
              <a:rPr kumimoji="1" lang="en-US" altLang="ja-JP" dirty="0"/>
              <a:t> at </a:t>
            </a:r>
            <a:r>
              <a:rPr kumimoji="1" lang="en-US" altLang="ja-JP" dirty="0" err="1"/>
              <a:t>pri</a:t>
            </a:r>
            <a:r>
              <a:rPr kumimoji="1" lang="en-US" altLang="ja-JP" dirty="0"/>
              <a:t>, </a:t>
            </a:r>
            <a:r>
              <a:rPr kumimoji="1" lang="en-US" altLang="ja-JP" dirty="0" err="1"/>
              <a:t>fastidii</a:t>
            </a:r>
            <a:r>
              <a:rPr kumimoji="1" lang="en-US" altLang="ja-JP" dirty="0"/>
              <a:t> </a:t>
            </a:r>
            <a:r>
              <a:rPr kumimoji="1" lang="en-US" altLang="ja-JP" dirty="0" err="1"/>
              <a:t>euripidis</a:t>
            </a:r>
            <a:r>
              <a:rPr kumimoji="1" lang="en-US" altLang="ja-JP" dirty="0"/>
              <a:t> </a:t>
            </a:r>
            <a:r>
              <a:rPr kumimoji="1" lang="en-US" altLang="ja-JP" dirty="0" err="1"/>
              <a:t>elaboraret</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endParaRPr kumimoji="1" lang="ja-JP" altLang="en-US" dirty="0"/>
          </a:p>
          <a:p>
            <a:endParaRPr kumimoji="1" lang="ja-JP" altLang="en-US" dirty="0"/>
          </a:p>
        </p:txBody>
      </p:sp>
      <p:sp>
        <p:nvSpPr>
          <p:cNvPr id="21" name="テキスト プレースホルダー 20"/>
          <p:cNvSpPr>
            <a:spLocks noGrp="1"/>
          </p:cNvSpPr>
          <p:nvPr>
            <p:ph type="body" sz="quarter" idx="16"/>
          </p:nvPr>
        </p:nvSpPr>
        <p:spPr/>
        <p:txBody>
          <a:bodyPr/>
          <a:lstStyle/>
          <a:p>
            <a:r>
              <a:rPr kumimoji="1" lang="en-US" altLang="ja-JP" dirty="0"/>
              <a:t>Understand needs</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a:t>At </a:t>
            </a:r>
            <a:r>
              <a:rPr kumimoji="1" lang="en-US" altLang="ja-JP" dirty="0" err="1"/>
              <a:t>etiam</a:t>
            </a:r>
            <a:r>
              <a:rPr kumimoji="1" lang="en-US" altLang="ja-JP" dirty="0"/>
              <a:t> </a:t>
            </a:r>
            <a:r>
              <a:rPr kumimoji="1" lang="en-US" altLang="ja-JP" dirty="0" err="1"/>
              <a:t>iudico</a:t>
            </a:r>
            <a:r>
              <a:rPr kumimoji="1" lang="en-US" altLang="ja-JP" dirty="0"/>
              <a:t> </a:t>
            </a:r>
            <a:r>
              <a:rPr kumimoji="1" lang="en-US" altLang="ja-JP" dirty="0" err="1"/>
              <a:t>legere</a:t>
            </a:r>
            <a:r>
              <a:rPr kumimoji="1" lang="en-US" altLang="ja-JP" dirty="0"/>
              <a:t> </a:t>
            </a:r>
            <a:r>
              <a:rPr kumimoji="1" lang="en-US" altLang="ja-JP" dirty="0" err="1"/>
              <a:t>mel</a:t>
            </a:r>
            <a:r>
              <a:rPr kumimoji="1" lang="en-US" altLang="ja-JP" dirty="0"/>
              <a:t>. Et stet </a:t>
            </a:r>
            <a:r>
              <a:rPr kumimoji="1" lang="en-US" altLang="ja-JP" dirty="0" err="1"/>
              <a:t>mediocrem</a:t>
            </a:r>
            <a:r>
              <a:rPr kumimoji="1" lang="en-US" altLang="ja-JP" dirty="0"/>
              <a:t> </a:t>
            </a:r>
            <a:r>
              <a:rPr kumimoji="1" lang="en-US" altLang="ja-JP" dirty="0" err="1"/>
              <a:t>torquatos</a:t>
            </a:r>
            <a:r>
              <a:rPr kumimoji="1" lang="en-US" altLang="ja-JP" dirty="0"/>
              <a:t> qui, </a:t>
            </a:r>
            <a:r>
              <a:rPr kumimoji="1" lang="en-US" altLang="ja-JP" dirty="0" err="1"/>
              <a:t>ut</a:t>
            </a:r>
            <a:r>
              <a:rPr kumimoji="1" lang="en-US" altLang="ja-JP" dirty="0"/>
              <a:t> facer </a:t>
            </a:r>
            <a:r>
              <a:rPr kumimoji="1" lang="en-US" altLang="ja-JP" dirty="0" err="1"/>
              <a:t>laudem</a:t>
            </a:r>
            <a:r>
              <a:rPr kumimoji="1" lang="en-US" altLang="ja-JP" dirty="0"/>
              <a:t> </a:t>
            </a:r>
            <a:r>
              <a:rPr kumimoji="1" lang="en-US" altLang="ja-JP" dirty="0" err="1"/>
              <a:t>maluisset</a:t>
            </a:r>
            <a:r>
              <a:rPr kumimoji="1" lang="en-US" altLang="ja-JP" dirty="0"/>
              <a:t> vis. Sea at nihil </a:t>
            </a:r>
            <a:r>
              <a:rPr kumimoji="1" lang="en-US" altLang="ja-JP" dirty="0" err="1"/>
              <a:t>tempor</a:t>
            </a:r>
            <a:r>
              <a:rPr kumimoji="1" lang="en-US" altLang="ja-JP" dirty="0"/>
              <a:t>. Duo an </a:t>
            </a:r>
            <a:r>
              <a:rPr kumimoji="1" lang="en-US" altLang="ja-JP" dirty="0" err="1"/>
              <a:t>aliquam</a:t>
            </a:r>
            <a:r>
              <a:rPr kumimoji="1" lang="en-US" altLang="ja-JP" dirty="0"/>
              <a:t> </a:t>
            </a:r>
            <a:r>
              <a:rPr kumimoji="1" lang="en-US" altLang="ja-JP" dirty="0" err="1"/>
              <a:t>feugiat</a:t>
            </a:r>
            <a:r>
              <a:rPr kumimoji="1" lang="en-US" altLang="ja-JP" dirty="0"/>
              <a:t> </a:t>
            </a:r>
            <a:r>
              <a:rPr kumimoji="1" lang="en-US" altLang="ja-JP" dirty="0" err="1"/>
              <a:t>senserit</a:t>
            </a:r>
            <a:r>
              <a:rPr kumimoji="1" lang="en-US" altLang="ja-JP" dirty="0"/>
              <a:t>. In </a:t>
            </a:r>
            <a:r>
              <a:rPr kumimoji="1" lang="en-US" altLang="ja-JP" dirty="0" err="1"/>
              <a:t>suas</a:t>
            </a:r>
            <a:r>
              <a:rPr kumimoji="1" lang="en-US" altLang="ja-JP" dirty="0"/>
              <a:t> </a:t>
            </a:r>
            <a:r>
              <a:rPr kumimoji="1" lang="en-US" altLang="ja-JP" dirty="0" err="1"/>
              <a:t>alienum</a:t>
            </a:r>
            <a:r>
              <a:rPr kumimoji="1" lang="en-US" altLang="ja-JP" dirty="0"/>
              <a:t> </a:t>
            </a:r>
            <a:r>
              <a:rPr kumimoji="1" lang="en-US" altLang="ja-JP" dirty="0" err="1"/>
              <a:t>eum</a:t>
            </a:r>
            <a:r>
              <a:rPr kumimoji="1" lang="en-US" altLang="ja-JP" dirty="0"/>
              <a:t>. </a:t>
            </a:r>
            <a:endParaRPr kumimoji="1" lang="ja-JP" altLang="en-US" dirty="0"/>
          </a:p>
          <a:p>
            <a:endParaRPr kumimoji="1" lang="ja-JP" altLang="en-US" dirty="0"/>
          </a:p>
        </p:txBody>
      </p:sp>
      <p:sp>
        <p:nvSpPr>
          <p:cNvPr id="23" name="テキスト プレースホルダー 22"/>
          <p:cNvSpPr>
            <a:spLocks noGrp="1"/>
          </p:cNvSpPr>
          <p:nvPr>
            <p:ph type="body" sz="quarter" idx="19"/>
          </p:nvPr>
        </p:nvSpPr>
        <p:spPr/>
        <p:txBody>
          <a:bodyPr/>
          <a:lstStyle/>
          <a:p>
            <a:r>
              <a:rPr kumimoji="1" lang="en-US" altLang="ja-JP" dirty="0"/>
              <a:t>Understand trends</a:t>
            </a:r>
            <a:endParaRPr kumimoji="1" lang="ja-JP" altLang="en-US" dirty="0"/>
          </a:p>
        </p:txBody>
      </p:sp>
      <p:sp>
        <p:nvSpPr>
          <p:cNvPr id="24" name="テキスト プレースホルダー 23"/>
          <p:cNvSpPr>
            <a:spLocks noGrp="1"/>
          </p:cNvSpPr>
          <p:nvPr>
            <p:ph type="body" sz="quarter" idx="21"/>
          </p:nvPr>
        </p:nvSpPr>
        <p:spPr/>
        <p:txBody>
          <a:bodyPr/>
          <a:lstStyle/>
          <a:p>
            <a:r>
              <a:rPr kumimoji="1" lang="en-US" altLang="ja-JP" dirty="0"/>
              <a:t>An </a:t>
            </a:r>
            <a:r>
              <a:rPr kumimoji="1" lang="en-US" altLang="ja-JP" dirty="0" err="1"/>
              <a:t>eam</a:t>
            </a:r>
            <a:r>
              <a:rPr kumimoji="1" lang="en-US" altLang="ja-JP" dirty="0"/>
              <a:t> </a:t>
            </a:r>
            <a:r>
              <a:rPr kumimoji="1" lang="en-US" altLang="ja-JP" dirty="0" err="1"/>
              <a:t>nullam</a:t>
            </a:r>
            <a:r>
              <a:rPr kumimoji="1" lang="en-US" altLang="ja-JP" dirty="0"/>
              <a:t> </a:t>
            </a:r>
            <a:r>
              <a:rPr kumimoji="1" lang="en-US" altLang="ja-JP" dirty="0" err="1"/>
              <a:t>everti</a:t>
            </a:r>
            <a:r>
              <a:rPr kumimoji="1" lang="en-US" altLang="ja-JP" dirty="0"/>
              <a:t> </a:t>
            </a:r>
            <a:r>
              <a:rPr kumimoji="1" lang="en-US" altLang="ja-JP" dirty="0" err="1"/>
              <a:t>efficiendi</a:t>
            </a:r>
            <a:r>
              <a:rPr kumimoji="1" lang="en-US" altLang="ja-JP" dirty="0"/>
              <a:t>, has sale </a:t>
            </a:r>
            <a:r>
              <a:rPr kumimoji="1" lang="en-US" altLang="ja-JP" dirty="0" err="1"/>
              <a:t>malorum</a:t>
            </a:r>
            <a:r>
              <a:rPr kumimoji="1" lang="en-US" altLang="ja-JP" dirty="0"/>
              <a:t> </a:t>
            </a:r>
            <a:r>
              <a:rPr kumimoji="1" lang="en-US" altLang="ja-JP" dirty="0" err="1"/>
              <a:t>detraxit</a:t>
            </a:r>
            <a:r>
              <a:rPr kumimoji="1" lang="en-US" altLang="ja-JP" dirty="0"/>
              <a:t> in, et </a:t>
            </a:r>
            <a:r>
              <a:rPr kumimoji="1" lang="en-US" altLang="ja-JP" dirty="0" err="1"/>
              <a:t>meliore</a:t>
            </a:r>
            <a:r>
              <a:rPr kumimoji="1" lang="en-US" altLang="ja-JP" dirty="0"/>
              <a:t> </a:t>
            </a:r>
            <a:r>
              <a:rPr kumimoji="1" lang="en-US" altLang="ja-JP" dirty="0" err="1"/>
              <a:t>epicuri</a:t>
            </a:r>
            <a:r>
              <a:rPr kumimoji="1" lang="en-US" altLang="ja-JP" dirty="0"/>
              <a:t> </a:t>
            </a:r>
            <a:r>
              <a:rPr kumimoji="1" lang="en-US" altLang="ja-JP" dirty="0" err="1"/>
              <a:t>assueverit</a:t>
            </a:r>
            <a:r>
              <a:rPr kumimoji="1" lang="en-US" altLang="ja-JP" dirty="0"/>
              <a:t> </a:t>
            </a:r>
            <a:r>
              <a:rPr kumimoji="1" lang="en-US" altLang="ja-JP" dirty="0" err="1"/>
              <a:t>mel</a:t>
            </a:r>
            <a:r>
              <a:rPr kumimoji="1" lang="en-US" altLang="ja-JP" dirty="0"/>
              <a:t>. </a:t>
            </a:r>
            <a:r>
              <a:rPr kumimoji="1" lang="en-US" altLang="ja-JP" dirty="0" err="1"/>
              <a:t>Harum</a:t>
            </a:r>
            <a:r>
              <a:rPr kumimoji="1" lang="en-US" altLang="ja-JP" dirty="0"/>
              <a:t> </a:t>
            </a:r>
            <a:r>
              <a:rPr kumimoji="1" lang="en-US" altLang="ja-JP" dirty="0" err="1"/>
              <a:t>ludus</a:t>
            </a:r>
            <a:r>
              <a:rPr kumimoji="1" lang="en-US" altLang="ja-JP" dirty="0"/>
              <a:t> </a:t>
            </a:r>
            <a:r>
              <a:rPr kumimoji="1" lang="en-US" altLang="ja-JP" dirty="0" err="1"/>
              <a:t>civibus</a:t>
            </a:r>
            <a:r>
              <a:rPr kumimoji="1" lang="en-US" altLang="ja-JP" dirty="0"/>
              <a:t> et </a:t>
            </a:r>
            <a:r>
              <a:rPr kumimoji="1" lang="en-US" altLang="ja-JP" dirty="0" err="1"/>
              <a:t>eos</a:t>
            </a:r>
            <a:r>
              <a:rPr kumimoji="1" lang="en-US" altLang="ja-JP" dirty="0"/>
              <a:t>, </a:t>
            </a:r>
            <a:r>
              <a:rPr kumimoji="1" lang="en-US" altLang="ja-JP" dirty="0" err="1"/>
              <a:t>mei</a:t>
            </a:r>
            <a:r>
              <a:rPr kumimoji="1" lang="en-US" altLang="ja-JP" dirty="0"/>
              <a:t> cu facer </a:t>
            </a:r>
            <a:r>
              <a:rPr kumimoji="1" lang="en-US" altLang="ja-JP" dirty="0" err="1"/>
              <a:t>affert</a:t>
            </a:r>
            <a:r>
              <a:rPr kumimoji="1" lang="en-US" altLang="ja-JP" dirty="0"/>
              <a:t> </a:t>
            </a:r>
            <a:r>
              <a:rPr kumimoji="1" lang="en-US" altLang="ja-JP" dirty="0" err="1"/>
              <a:t>adolescens</a:t>
            </a:r>
            <a:r>
              <a:rPr kumimoji="1" lang="en-US" altLang="ja-JP" dirty="0"/>
              <a:t>. </a:t>
            </a:r>
            <a:endParaRPr kumimoji="1" lang="ja-JP" altLang="en-US" dirty="0"/>
          </a:p>
          <a:p>
            <a:endParaRPr kumimoji="1" lang="ja-JP" altLang="en-US" dirty="0"/>
          </a:p>
        </p:txBody>
      </p:sp>
      <p:sp>
        <p:nvSpPr>
          <p:cNvPr id="25" name="テキスト プレースホルダー 24"/>
          <p:cNvSpPr>
            <a:spLocks noGrp="1"/>
          </p:cNvSpPr>
          <p:nvPr>
            <p:ph type="body" sz="quarter" idx="22"/>
          </p:nvPr>
        </p:nvSpPr>
        <p:spPr/>
        <p:txBody>
          <a:bodyPr/>
          <a:lstStyle/>
          <a:p>
            <a:r>
              <a:rPr kumimoji="1" lang="en-US" altLang="ja-JP" dirty="0"/>
              <a:t>Understand future</a:t>
            </a:r>
            <a:endParaRPr kumimoji="1" lang="ja-JP" altLang="en-US" dirty="0"/>
          </a:p>
        </p:txBody>
      </p:sp>
    </p:spTree>
    <p:extLst>
      <p:ext uri="{BB962C8B-B14F-4D97-AF65-F5344CB8AC3E}">
        <p14:creationId xmlns:p14="http://schemas.microsoft.com/office/powerpoint/2010/main" val="3287494293"/>
      </p:ext>
    </p:extLst>
  </p:cSld>
  <p:clrMapOvr>
    <a:masterClrMapping/>
  </p:clrMapOvr>
  <mc:AlternateContent xmlns:mc="http://schemas.openxmlformats.org/markup-compatibility/2006">
    <mc:Choice xmlns:p14="http://schemas.microsoft.com/office/powerpoint/2010/main" Requires="p14">
      <p:transition p14:dur="0" advTm="6521"/>
    </mc:Choice>
    <mc:Fallback>
      <p:transition advTm="652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p:cNvSpPr>
            <a:spLocks noGrp="1"/>
          </p:cNvSpPr>
          <p:nvPr>
            <p:ph type="title"/>
          </p:nvPr>
        </p:nvSpPr>
        <p:spPr/>
        <p:txBody>
          <a:bodyPr/>
          <a:lstStyle/>
          <a:p>
            <a:r>
              <a:rPr kumimoji="1" lang="en-US" altLang="ja-JP" dirty="0"/>
              <a:t>Marketing Principle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71</a:t>
            </a:fld>
            <a:endParaRPr lang="en-US" dirty="0"/>
          </a:p>
        </p:txBody>
      </p:sp>
      <p:sp>
        <p:nvSpPr>
          <p:cNvPr id="14" name="テキスト プレースホルダー 13"/>
          <p:cNvSpPr>
            <a:spLocks noGrp="1"/>
          </p:cNvSpPr>
          <p:nvPr>
            <p:ph type="body" sz="quarter" idx="12"/>
          </p:nvPr>
        </p:nvSpPr>
        <p:spPr/>
        <p:txBody>
          <a:bodyPr/>
          <a:lstStyle/>
          <a:p>
            <a:r>
              <a:rPr kumimoji="1" lang="en-US" altLang="ja-JP" dirty="0"/>
              <a:t>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 </a:t>
            </a: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19" name="テキスト プレースホルダー 18"/>
          <p:cNvSpPr>
            <a:spLocks noGrp="1"/>
          </p:cNvSpPr>
          <p:nvPr>
            <p:ph type="body" sz="quarter" idx="48"/>
          </p:nvPr>
        </p:nvSpPr>
        <p:spPr/>
        <p:txBody>
          <a:bodyPr/>
          <a:lstStyle/>
          <a:p>
            <a:r>
              <a:rPr kumimoji="1" lang="en-US" altLang="ja-JP" dirty="0"/>
              <a:t>Understand market</a:t>
            </a:r>
            <a:endParaRPr kumimoji="1" lang="ja-JP" altLang="en-US" dirty="0"/>
          </a:p>
        </p:txBody>
      </p:sp>
      <p:sp>
        <p:nvSpPr>
          <p:cNvPr id="18" name="テキスト プレースホルダー 17"/>
          <p:cNvSpPr>
            <a:spLocks noGrp="1"/>
          </p:cNvSpPr>
          <p:nvPr>
            <p:ph type="body" sz="quarter" idx="52"/>
          </p:nvPr>
        </p:nvSpPr>
        <p:spPr/>
        <p:txBody>
          <a:bodyPr>
            <a:normAutofit/>
          </a:bodyPr>
          <a:lstStyle/>
          <a:p>
            <a:r>
              <a:rPr kumimoji="1" lang="en-US" altLang="ja-JP" dirty="0"/>
              <a:t>Understand users</a:t>
            </a:r>
            <a:endParaRPr kumimoji="1" lang="ja-JP" altLang="en-US" dirty="0"/>
          </a:p>
        </p:txBody>
      </p:sp>
      <p:pic>
        <p:nvPicPr>
          <p:cNvPr id="36" name="図プレースホルダー 35"/>
          <p:cNvPicPr>
            <a:picLocks noGrp="1" noChangeAspect="1"/>
          </p:cNvPicPr>
          <p:nvPr>
            <p:ph type="pic" sz="quarter" idx="53"/>
          </p:nvPr>
        </p:nvPicPr>
        <p:blipFill>
          <a:blip r:embed="rId2" cstate="print">
            <a:extLst>
              <a:ext uri="{28A0092B-C50C-407E-A947-70E740481C1C}">
                <a14:useLocalDpi xmlns:a14="http://schemas.microsoft.com/office/drawing/2010/main" val="0"/>
              </a:ext>
            </a:extLst>
          </a:blip>
          <a:srcRect/>
          <a:stretch>
            <a:fillRect/>
          </a:stretch>
        </p:blipFill>
        <p:spPr/>
      </p:pic>
      <p:sp>
        <p:nvSpPr>
          <p:cNvPr id="29" name="テキスト プレースホルダー 28"/>
          <p:cNvSpPr>
            <a:spLocks noGrp="1"/>
          </p:cNvSpPr>
          <p:nvPr>
            <p:ph type="body" sz="quarter" idx="54"/>
          </p:nvPr>
        </p:nvSpPr>
        <p:spPr/>
        <p:txBody>
          <a:bodyPr/>
          <a:lstStyle/>
          <a:p>
            <a:r>
              <a:rPr kumimoji="1" lang="en-US" altLang="ja-JP" dirty="0"/>
              <a:t>Understand flow</a:t>
            </a:r>
            <a:endParaRPr kumimoji="1" lang="ja-JP" altLang="en-US" dirty="0"/>
          </a:p>
        </p:txBody>
      </p:sp>
      <p:pic>
        <p:nvPicPr>
          <p:cNvPr id="34" name="図プレースホルダー 33"/>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a:stretch>
            <a:fillRect/>
          </a:stretch>
        </p:blipFill>
        <p:spPr/>
      </p:pic>
      <p:pic>
        <p:nvPicPr>
          <p:cNvPr id="35" name="図プレースホルダー 34"/>
          <p:cNvPicPr>
            <a:picLocks noGrp="1" noChangeAspect="1"/>
          </p:cNvPicPr>
          <p:nvPr>
            <p:ph type="pic" sz="quarter" idx="51"/>
          </p:nvPr>
        </p:nvPicPr>
        <p:blipFill>
          <a:blip r:embed="rId2"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49"/>
          </p:nvPr>
        </p:nvSpPr>
        <p:spPr/>
      </p:sp>
      <p:sp>
        <p:nvSpPr>
          <p:cNvPr id="5" name="図プレースホルダー 4"/>
          <p:cNvSpPr>
            <a:spLocks noGrp="1"/>
          </p:cNvSpPr>
          <p:nvPr>
            <p:ph type="pic" sz="quarter" idx="50"/>
          </p:nvPr>
        </p:nvSpPr>
        <p:spPr/>
      </p:sp>
    </p:spTree>
    <p:extLst>
      <p:ext uri="{BB962C8B-B14F-4D97-AF65-F5344CB8AC3E}">
        <p14:creationId xmlns:p14="http://schemas.microsoft.com/office/powerpoint/2010/main" val="551640058"/>
      </p:ext>
    </p:extLst>
  </p:cSld>
  <p:clrMapOvr>
    <a:masterClrMapping/>
  </p:clrMapOvr>
  <mc:AlternateContent xmlns:mc="http://schemas.openxmlformats.org/markup-compatibility/2006">
    <mc:Choice xmlns:p14="http://schemas.microsoft.com/office/powerpoint/2010/main" Requires="p14">
      <p:transition p14:dur="0" advTm="6721"/>
    </mc:Choice>
    <mc:Fallback>
      <p:transition advTm="672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線コネクタ 67"/>
          <p:cNvCxnSpPr/>
          <p:nvPr/>
        </p:nvCxnSpPr>
        <p:spPr>
          <a:xfrm>
            <a:off x="6412140"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タイトル 13"/>
          <p:cNvSpPr>
            <a:spLocks noGrp="1"/>
          </p:cNvSpPr>
          <p:nvPr>
            <p:ph type="title"/>
          </p:nvPr>
        </p:nvSpPr>
        <p:spPr/>
        <p:txBody>
          <a:bodyPr/>
          <a:lstStyle/>
          <a:p>
            <a:r>
              <a:rPr kumimoji="1" lang="en-US" altLang="ja-JP" dirty="0"/>
              <a:t>Custom Bar Chart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72</a:t>
            </a:fld>
            <a:endParaRPr lang="en-US" dirty="0"/>
          </a:p>
        </p:txBody>
      </p:sp>
      <p:sp>
        <p:nvSpPr>
          <p:cNvPr id="18" name="正方形/長方形 17"/>
          <p:cNvSpPr/>
          <p:nvPr/>
        </p:nvSpPr>
        <p:spPr>
          <a:xfrm>
            <a:off x="2892652" y="3583544"/>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2892652" y="3658554"/>
            <a:ext cx="5451829" cy="3786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8309995" y="3410911"/>
            <a:ext cx="873905" cy="873905"/>
            <a:chOff x="7403304" y="3284942"/>
            <a:chExt cx="873905" cy="873905"/>
          </a:xfrm>
        </p:grpSpPr>
        <p:sp>
          <p:nvSpPr>
            <p:cNvPr id="21" name="涙形 20"/>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86%</a:t>
              </a:r>
              <a:endParaRPr kumimoji="1" lang="ja-JP" altLang="en-US" sz="2400" dirty="0">
                <a:solidFill>
                  <a:schemeClr val="bg1"/>
                </a:solidFill>
              </a:endParaRPr>
            </a:p>
          </p:txBody>
        </p:sp>
      </p:grpSp>
      <p:sp>
        <p:nvSpPr>
          <p:cNvPr id="29" name="正方形/長方形 28"/>
          <p:cNvSpPr/>
          <p:nvPr/>
        </p:nvSpPr>
        <p:spPr>
          <a:xfrm>
            <a:off x="2892652" y="4664353"/>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892652" y="4739363"/>
            <a:ext cx="4687447" cy="3786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p:nvGrpSpPr>
        <p:grpSpPr>
          <a:xfrm>
            <a:off x="7545613" y="4491720"/>
            <a:ext cx="873905" cy="873905"/>
            <a:chOff x="7403304" y="3284942"/>
            <a:chExt cx="873905" cy="873905"/>
          </a:xfrm>
        </p:grpSpPr>
        <p:sp>
          <p:nvSpPr>
            <p:cNvPr id="32" name="涙形 3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72%</a:t>
              </a:r>
              <a:endParaRPr kumimoji="1" lang="ja-JP" altLang="en-US" sz="2400" dirty="0">
                <a:solidFill>
                  <a:schemeClr val="bg1"/>
                </a:solidFill>
              </a:endParaRPr>
            </a:p>
          </p:txBody>
        </p:sp>
      </p:grpSp>
      <p:sp>
        <p:nvSpPr>
          <p:cNvPr id="34" name="正方形/長方形 33"/>
          <p:cNvSpPr/>
          <p:nvPr/>
        </p:nvSpPr>
        <p:spPr>
          <a:xfrm>
            <a:off x="2892652" y="5745162"/>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892652" y="5820172"/>
            <a:ext cx="4920883" cy="3786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p:cNvGrpSpPr/>
          <p:nvPr/>
        </p:nvGrpSpPr>
        <p:grpSpPr>
          <a:xfrm>
            <a:off x="7717873" y="5572529"/>
            <a:ext cx="873905" cy="873905"/>
            <a:chOff x="7403304" y="3284942"/>
            <a:chExt cx="873905" cy="873905"/>
          </a:xfrm>
        </p:grpSpPr>
        <p:sp>
          <p:nvSpPr>
            <p:cNvPr id="37" name="涙形 36"/>
            <p:cNvSpPr/>
            <p:nvPr/>
          </p:nvSpPr>
          <p:spPr>
            <a:xfrm rot="13500000">
              <a:off x="7403304" y="3284942"/>
              <a:ext cx="873905" cy="873905"/>
            </a:xfrm>
            <a:prstGeom prst="teardrop">
              <a:avLst/>
            </a:prstGeom>
            <a:solidFill>
              <a:schemeClr val="accent4"/>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78%</a:t>
              </a:r>
              <a:endParaRPr kumimoji="1" lang="ja-JP" altLang="en-US" sz="2400" dirty="0">
                <a:solidFill>
                  <a:schemeClr val="bg1"/>
                </a:solidFill>
              </a:endParaRPr>
            </a:p>
          </p:txBody>
        </p:sp>
      </p:grpSp>
      <p:sp>
        <p:nvSpPr>
          <p:cNvPr id="39" name="正方形/長方形 38"/>
          <p:cNvSpPr/>
          <p:nvPr/>
        </p:nvSpPr>
        <p:spPr>
          <a:xfrm>
            <a:off x="2892652" y="6825971"/>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892652" y="6900981"/>
            <a:ext cx="5914604" cy="378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p:cNvGrpSpPr/>
          <p:nvPr/>
        </p:nvGrpSpPr>
        <p:grpSpPr>
          <a:xfrm>
            <a:off x="8772770" y="6653338"/>
            <a:ext cx="873905" cy="873905"/>
            <a:chOff x="7403304" y="3284942"/>
            <a:chExt cx="873905" cy="873905"/>
          </a:xfrm>
        </p:grpSpPr>
        <p:sp>
          <p:nvSpPr>
            <p:cNvPr id="42" name="涙形 41"/>
            <p:cNvSpPr/>
            <p:nvPr/>
          </p:nvSpPr>
          <p:spPr>
            <a:xfrm rot="13500000">
              <a:off x="7403304" y="3284942"/>
              <a:ext cx="873905" cy="873905"/>
            </a:xfrm>
            <a:prstGeom prst="teardrop">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91%</a:t>
              </a:r>
              <a:endParaRPr kumimoji="1" lang="ja-JP" altLang="en-US" sz="2400" dirty="0">
                <a:solidFill>
                  <a:schemeClr val="bg1"/>
                </a:solidFill>
              </a:endParaRPr>
            </a:p>
          </p:txBody>
        </p:sp>
      </p:grpSp>
      <p:sp>
        <p:nvSpPr>
          <p:cNvPr id="44" name="正方形/長方形 43"/>
          <p:cNvSpPr/>
          <p:nvPr/>
        </p:nvSpPr>
        <p:spPr>
          <a:xfrm>
            <a:off x="2892652" y="7906778"/>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892652" y="7981788"/>
            <a:ext cx="4206841" cy="3786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6" name="グループ化 45"/>
          <p:cNvGrpSpPr/>
          <p:nvPr/>
        </p:nvGrpSpPr>
        <p:grpSpPr>
          <a:xfrm>
            <a:off x="7065007" y="7734145"/>
            <a:ext cx="873905" cy="873905"/>
            <a:chOff x="7403304" y="3284942"/>
            <a:chExt cx="873905" cy="873905"/>
          </a:xfrm>
        </p:grpSpPr>
        <p:sp>
          <p:nvSpPr>
            <p:cNvPr id="47" name="涙形 46"/>
            <p:cNvSpPr/>
            <p:nvPr/>
          </p:nvSpPr>
          <p:spPr>
            <a:xfrm rot="13500000">
              <a:off x="7403304" y="3284942"/>
              <a:ext cx="873905" cy="873905"/>
            </a:xfrm>
            <a:prstGeom prst="teardrop">
              <a:avLst/>
            </a:prstGeom>
            <a:solidFill>
              <a:schemeClr val="accent6"/>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63%</a:t>
              </a:r>
              <a:endParaRPr kumimoji="1" lang="ja-JP" altLang="en-US" sz="2400" dirty="0">
                <a:solidFill>
                  <a:schemeClr val="bg1"/>
                </a:solidFill>
              </a:endParaRPr>
            </a:p>
          </p:txBody>
        </p:sp>
      </p:grpSp>
      <p:sp>
        <p:nvSpPr>
          <p:cNvPr id="49" name="正方形/長方形 48"/>
          <p:cNvSpPr/>
          <p:nvPr/>
        </p:nvSpPr>
        <p:spPr>
          <a:xfrm>
            <a:off x="2892652" y="2502735"/>
            <a:ext cx="7043738" cy="5286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892652" y="2577745"/>
            <a:ext cx="4086225" cy="378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1" name="グループ化 50"/>
          <p:cNvGrpSpPr/>
          <p:nvPr/>
        </p:nvGrpSpPr>
        <p:grpSpPr>
          <a:xfrm>
            <a:off x="6978877" y="2330102"/>
            <a:ext cx="873905" cy="873905"/>
            <a:chOff x="7403304" y="3284942"/>
            <a:chExt cx="873905" cy="873905"/>
          </a:xfrm>
        </p:grpSpPr>
        <p:sp>
          <p:nvSpPr>
            <p:cNvPr id="52" name="涙形 51"/>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p:cNvSpPr txBox="1"/>
            <p:nvPr/>
          </p:nvSpPr>
          <p:spPr>
            <a:xfrm>
              <a:off x="7442551" y="3491062"/>
              <a:ext cx="795411" cy="461665"/>
            </a:xfrm>
            <a:prstGeom prst="rect">
              <a:avLst/>
            </a:prstGeom>
            <a:noFill/>
          </p:spPr>
          <p:txBody>
            <a:bodyPr wrap="none" rtlCol="0">
              <a:spAutoFit/>
            </a:bodyPr>
            <a:lstStyle/>
            <a:p>
              <a:pPr algn="ctr"/>
              <a:r>
                <a:rPr kumimoji="1" lang="en-US" altLang="ja-JP" sz="2400" dirty="0">
                  <a:solidFill>
                    <a:schemeClr val="bg1"/>
                  </a:solidFill>
                </a:rPr>
                <a:t>61%</a:t>
              </a:r>
              <a:endParaRPr kumimoji="1" lang="ja-JP" altLang="en-US" sz="2400" dirty="0">
                <a:solidFill>
                  <a:schemeClr val="bg1"/>
                </a:solidFill>
              </a:endParaRPr>
            </a:p>
          </p:txBody>
        </p:sp>
      </p:grpSp>
      <p:sp>
        <p:nvSpPr>
          <p:cNvPr id="61" name="テキスト ボックス 60"/>
          <p:cNvSpPr txBox="1"/>
          <p:nvPr/>
        </p:nvSpPr>
        <p:spPr>
          <a:xfrm>
            <a:off x="713015" y="253622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New York</a:t>
            </a:r>
            <a:endParaRPr kumimoji="1" lang="ja-JP" altLang="en-US" sz="2400" dirty="0">
              <a:solidFill>
                <a:schemeClr val="tx2"/>
              </a:solidFill>
              <a:latin typeface="+mj-lt"/>
            </a:endParaRPr>
          </a:p>
        </p:txBody>
      </p:sp>
      <p:sp>
        <p:nvSpPr>
          <p:cNvPr id="62" name="テキスト ボックス 61"/>
          <p:cNvSpPr txBox="1"/>
          <p:nvPr/>
        </p:nvSpPr>
        <p:spPr>
          <a:xfrm>
            <a:off x="713015" y="6839406"/>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Moscow</a:t>
            </a:r>
            <a:endParaRPr kumimoji="1" lang="ja-JP" altLang="en-US" sz="2400" dirty="0">
              <a:solidFill>
                <a:schemeClr val="tx2"/>
              </a:solidFill>
              <a:latin typeface="+mj-lt"/>
            </a:endParaRPr>
          </a:p>
        </p:txBody>
      </p:sp>
      <p:sp>
        <p:nvSpPr>
          <p:cNvPr id="63" name="テキスト ボックス 62"/>
          <p:cNvSpPr txBox="1"/>
          <p:nvPr/>
        </p:nvSpPr>
        <p:spPr>
          <a:xfrm>
            <a:off x="713015" y="3612018"/>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London</a:t>
            </a:r>
            <a:endParaRPr kumimoji="1" lang="ja-JP" altLang="en-US" sz="2400" dirty="0">
              <a:solidFill>
                <a:schemeClr val="tx2"/>
              </a:solidFill>
              <a:latin typeface="+mj-lt"/>
            </a:endParaRPr>
          </a:p>
        </p:txBody>
      </p:sp>
      <p:sp>
        <p:nvSpPr>
          <p:cNvPr id="64" name="テキスト ボックス 63"/>
          <p:cNvSpPr txBox="1"/>
          <p:nvPr/>
        </p:nvSpPr>
        <p:spPr>
          <a:xfrm>
            <a:off x="713015" y="4687814"/>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Tokyo</a:t>
            </a:r>
            <a:endParaRPr kumimoji="1" lang="ja-JP" altLang="en-US" sz="2400" dirty="0">
              <a:solidFill>
                <a:schemeClr val="tx2"/>
              </a:solidFill>
              <a:latin typeface="+mj-lt"/>
            </a:endParaRPr>
          </a:p>
        </p:txBody>
      </p:sp>
      <p:sp>
        <p:nvSpPr>
          <p:cNvPr id="65" name="テキスト ボックス 64"/>
          <p:cNvSpPr txBox="1"/>
          <p:nvPr/>
        </p:nvSpPr>
        <p:spPr>
          <a:xfrm>
            <a:off x="713015" y="5763610"/>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Paris</a:t>
            </a:r>
            <a:endParaRPr kumimoji="1" lang="ja-JP" altLang="en-US" sz="2400" dirty="0">
              <a:solidFill>
                <a:schemeClr val="tx2"/>
              </a:solidFill>
              <a:latin typeface="+mj-lt"/>
            </a:endParaRPr>
          </a:p>
        </p:txBody>
      </p:sp>
      <p:sp>
        <p:nvSpPr>
          <p:cNvPr id="66" name="テキスト ボックス 65"/>
          <p:cNvSpPr txBox="1"/>
          <p:nvPr/>
        </p:nvSpPr>
        <p:spPr>
          <a:xfrm>
            <a:off x="713015" y="7915202"/>
            <a:ext cx="2069517" cy="461665"/>
          </a:xfrm>
          <a:prstGeom prst="rect">
            <a:avLst/>
          </a:prstGeom>
          <a:noFill/>
        </p:spPr>
        <p:txBody>
          <a:bodyPr wrap="square" rtlCol="0" anchor="ctr">
            <a:spAutoFit/>
          </a:bodyPr>
          <a:lstStyle/>
          <a:p>
            <a:pPr algn="r"/>
            <a:r>
              <a:rPr kumimoji="1" lang="en-US" altLang="ja-JP" sz="2400" dirty="0">
                <a:solidFill>
                  <a:schemeClr val="tx2"/>
                </a:solidFill>
                <a:latin typeface="+mj-lt"/>
              </a:rPr>
              <a:t>Rome</a:t>
            </a:r>
            <a:endParaRPr kumimoji="1" lang="ja-JP" altLang="en-US" sz="2400" dirty="0">
              <a:solidFill>
                <a:schemeClr val="tx2"/>
              </a:solidFill>
              <a:latin typeface="+mj-lt"/>
            </a:endParaRPr>
          </a:p>
        </p:txBody>
      </p:sp>
      <p:cxnSp>
        <p:nvCxnSpPr>
          <p:cNvPr id="67" name="直線コネクタ 66"/>
          <p:cNvCxnSpPr/>
          <p:nvPr/>
        </p:nvCxnSpPr>
        <p:spPr>
          <a:xfrm>
            <a:off x="9931628" y="2134822"/>
            <a:ext cx="0" cy="6742957"/>
          </a:xfrm>
          <a:prstGeom prst="line">
            <a:avLst/>
          </a:prstGeom>
          <a:ln w="1905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2713757" y="8922117"/>
            <a:ext cx="357790"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0</a:t>
            </a:r>
            <a:endParaRPr kumimoji="1" lang="ja-JP" altLang="en-US" sz="2400" dirty="0">
              <a:solidFill>
                <a:schemeClr val="tx2">
                  <a:lumMod val="60000"/>
                  <a:lumOff val="40000"/>
                </a:schemeClr>
              </a:solidFill>
            </a:endParaRPr>
          </a:p>
        </p:txBody>
      </p:sp>
      <p:sp>
        <p:nvSpPr>
          <p:cNvPr id="70" name="テキスト ボックス 69"/>
          <p:cNvSpPr txBox="1"/>
          <p:nvPr/>
        </p:nvSpPr>
        <p:spPr>
          <a:xfrm>
            <a:off x="6146683" y="8927515"/>
            <a:ext cx="530915"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50</a:t>
            </a:r>
            <a:endParaRPr kumimoji="1" lang="ja-JP" altLang="en-US" sz="2400" dirty="0">
              <a:solidFill>
                <a:schemeClr val="tx2">
                  <a:lumMod val="60000"/>
                  <a:lumOff val="40000"/>
                </a:schemeClr>
              </a:solidFill>
            </a:endParaRPr>
          </a:p>
        </p:txBody>
      </p:sp>
      <p:sp>
        <p:nvSpPr>
          <p:cNvPr id="71" name="テキスト ボックス 70"/>
          <p:cNvSpPr txBox="1"/>
          <p:nvPr/>
        </p:nvSpPr>
        <p:spPr>
          <a:xfrm>
            <a:off x="9579609" y="8932011"/>
            <a:ext cx="704039" cy="461665"/>
          </a:xfrm>
          <a:prstGeom prst="rect">
            <a:avLst/>
          </a:prstGeom>
          <a:noFill/>
        </p:spPr>
        <p:txBody>
          <a:bodyPr wrap="none" rtlCol="0" anchor="t">
            <a:spAutoFit/>
          </a:bodyPr>
          <a:lstStyle/>
          <a:p>
            <a:pPr algn="ctr"/>
            <a:r>
              <a:rPr kumimoji="1" lang="en-US" altLang="ja-JP" sz="2400" dirty="0">
                <a:solidFill>
                  <a:schemeClr val="tx2">
                    <a:lumMod val="60000"/>
                    <a:lumOff val="40000"/>
                  </a:schemeClr>
                </a:solidFill>
              </a:rPr>
              <a:t>100</a:t>
            </a:r>
            <a:endParaRPr kumimoji="1" lang="ja-JP" altLang="en-US" sz="2400" dirty="0">
              <a:solidFill>
                <a:schemeClr val="tx2">
                  <a:lumMod val="60000"/>
                  <a:lumOff val="40000"/>
                </a:schemeClr>
              </a:solidFill>
            </a:endParaRPr>
          </a:p>
        </p:txBody>
      </p:sp>
      <p:sp>
        <p:nvSpPr>
          <p:cNvPr id="72" name="テキスト プレースホルダー 12"/>
          <p:cNvSpPr txBox="1">
            <a:spLocks/>
          </p:cNvSpPr>
          <p:nvPr/>
        </p:nvSpPr>
        <p:spPr>
          <a:xfrm>
            <a:off x="10480818" y="3945685"/>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73" name="テキスト プレースホルダー 12"/>
          <p:cNvSpPr txBox="1">
            <a:spLocks/>
          </p:cNvSpPr>
          <p:nvPr/>
        </p:nvSpPr>
        <p:spPr>
          <a:xfrm>
            <a:off x="10480818" y="2869280"/>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6 main cities</a:t>
            </a:r>
            <a:endParaRPr kumimoji="1" lang="ja-JP" altLang="en-US" dirty="0"/>
          </a:p>
        </p:txBody>
      </p:sp>
      <p:sp>
        <p:nvSpPr>
          <p:cNvPr id="74" name="正方形/長方形 73"/>
          <p:cNvSpPr/>
          <p:nvPr/>
        </p:nvSpPr>
        <p:spPr>
          <a:xfrm>
            <a:off x="10577604"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プレースホルダー 12"/>
          <p:cNvSpPr txBox="1">
            <a:spLocks/>
          </p:cNvSpPr>
          <p:nvPr/>
        </p:nvSpPr>
        <p:spPr>
          <a:xfrm>
            <a:off x="10480818" y="6814596"/>
            <a:ext cx="6630050" cy="1620835"/>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76" name="テキスト プレースホルダー 12"/>
          <p:cNvSpPr txBox="1">
            <a:spLocks/>
          </p:cNvSpPr>
          <p:nvPr/>
        </p:nvSpPr>
        <p:spPr>
          <a:xfrm>
            <a:off x="10480818" y="5738191"/>
            <a:ext cx="6630050"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Next target </a:t>
            </a:r>
            <a:endParaRPr kumimoji="1" lang="ja-JP" altLang="en-US" dirty="0"/>
          </a:p>
        </p:txBody>
      </p:sp>
      <p:sp>
        <p:nvSpPr>
          <p:cNvPr id="77" name="正方形/長方形 76"/>
          <p:cNvSpPr/>
          <p:nvPr/>
        </p:nvSpPr>
        <p:spPr>
          <a:xfrm>
            <a:off x="10577604"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2892652" y="2134822"/>
            <a:ext cx="0" cy="6742957"/>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697536"/>
      </p:ext>
    </p:extLst>
  </p:cSld>
  <p:clrMapOvr>
    <a:masterClrMapping/>
  </p:clrMapOvr>
  <mc:AlternateContent xmlns:mc="http://schemas.openxmlformats.org/markup-compatibility/2006">
    <mc:Choice xmlns:p14="http://schemas.microsoft.com/office/powerpoint/2010/main" Requires="p14">
      <p:transition p14:dur="0" advTm="9486"/>
    </mc:Choice>
    <mc:Fallback>
      <p:transition advTm="948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324920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246946"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276988"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5"/>
          <p:cNvSpPr>
            <a:spLocks noGrp="1"/>
          </p:cNvSpPr>
          <p:nvPr>
            <p:ph type="title"/>
          </p:nvPr>
        </p:nvSpPr>
        <p:spPr/>
        <p:txBody>
          <a:bodyPr/>
          <a:lstStyle/>
          <a:p>
            <a:r>
              <a:rPr kumimoji="1" lang="en-US" altLang="ja-JP" dirty="0"/>
              <a:t>Custom Bar Chart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73</a:t>
            </a:fld>
            <a:endParaRPr lang="en-US" dirty="0"/>
          </a:p>
        </p:txBody>
      </p:sp>
      <p:sp>
        <p:nvSpPr>
          <p:cNvPr id="19" name="正方形/長方形 18"/>
          <p:cNvSpPr/>
          <p:nvPr/>
        </p:nvSpPr>
        <p:spPr>
          <a:xfrm>
            <a:off x="1440317" y="5631877"/>
            <a:ext cx="377371" cy="22532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426432" y="5088387"/>
            <a:ext cx="377371" cy="27967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412547" y="5869655"/>
            <a:ext cx="377371" cy="201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rot="16200000">
            <a:off x="1192049" y="4858738"/>
            <a:ext cx="873905" cy="873905"/>
            <a:chOff x="7403304" y="3284942"/>
            <a:chExt cx="873905" cy="873905"/>
          </a:xfrm>
        </p:grpSpPr>
        <p:sp>
          <p:nvSpPr>
            <p:cNvPr id="23" name="涙形 2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テキスト ボックス 23"/>
            <p:cNvSpPr txBox="1"/>
            <p:nvPr/>
          </p:nvSpPr>
          <p:spPr>
            <a:xfrm rot="5400000">
              <a:off x="7488242" y="3491068"/>
              <a:ext cx="704039" cy="461665"/>
            </a:xfrm>
            <a:prstGeom prst="rect">
              <a:avLst/>
            </a:prstGeom>
            <a:noFill/>
          </p:spPr>
          <p:txBody>
            <a:bodyPr wrap="none" rtlCol="0">
              <a:spAutoFit/>
            </a:bodyPr>
            <a:lstStyle/>
            <a:p>
              <a:pPr algn="ctr"/>
              <a:r>
                <a:rPr kumimoji="1" lang="en-US" altLang="ja-JP" sz="2400" dirty="0">
                  <a:solidFill>
                    <a:schemeClr val="bg1"/>
                  </a:solidFill>
                </a:rPr>
                <a:t>221</a:t>
              </a:r>
              <a:endParaRPr kumimoji="1" lang="ja-JP" altLang="en-US" sz="2400" dirty="0">
                <a:solidFill>
                  <a:schemeClr val="bg1"/>
                </a:solidFill>
              </a:endParaRPr>
            </a:p>
          </p:txBody>
        </p:sp>
      </p:grpSp>
      <p:grpSp>
        <p:nvGrpSpPr>
          <p:cNvPr id="25" name="グループ化 24"/>
          <p:cNvGrpSpPr/>
          <p:nvPr/>
        </p:nvGrpSpPr>
        <p:grpSpPr>
          <a:xfrm rot="16200000">
            <a:off x="2178164" y="4214481"/>
            <a:ext cx="873905" cy="873905"/>
            <a:chOff x="7403304" y="3284942"/>
            <a:chExt cx="873905" cy="873905"/>
          </a:xfrm>
        </p:grpSpPr>
        <p:sp>
          <p:nvSpPr>
            <p:cNvPr id="26" name="涙形 2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rot="5400000">
              <a:off x="7488242" y="3491072"/>
              <a:ext cx="704039" cy="461665"/>
            </a:xfrm>
            <a:prstGeom prst="rect">
              <a:avLst/>
            </a:prstGeom>
            <a:noFill/>
          </p:spPr>
          <p:txBody>
            <a:bodyPr wrap="none" rtlCol="0">
              <a:spAutoFit/>
            </a:bodyPr>
            <a:lstStyle/>
            <a:p>
              <a:pPr algn="ctr"/>
              <a:r>
                <a:rPr kumimoji="1" lang="en-US" altLang="ja-JP" sz="2400" dirty="0">
                  <a:solidFill>
                    <a:schemeClr val="bg1"/>
                  </a:solidFill>
                </a:rPr>
                <a:t>330</a:t>
              </a:r>
              <a:endParaRPr kumimoji="1" lang="ja-JP" altLang="en-US" sz="2400" dirty="0">
                <a:solidFill>
                  <a:schemeClr val="bg1"/>
                </a:solidFill>
              </a:endParaRPr>
            </a:p>
          </p:txBody>
        </p:sp>
      </p:grpSp>
      <p:grpSp>
        <p:nvGrpSpPr>
          <p:cNvPr id="28" name="グループ化 27"/>
          <p:cNvGrpSpPr/>
          <p:nvPr/>
        </p:nvGrpSpPr>
        <p:grpSpPr>
          <a:xfrm rot="16200000">
            <a:off x="3164279" y="5039730"/>
            <a:ext cx="873905" cy="873905"/>
            <a:chOff x="7403304" y="3284942"/>
            <a:chExt cx="873905" cy="873905"/>
          </a:xfrm>
        </p:grpSpPr>
        <p:sp>
          <p:nvSpPr>
            <p:cNvPr id="29" name="涙形 2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201</a:t>
              </a:r>
              <a:endParaRPr kumimoji="1" lang="ja-JP" altLang="en-US" sz="2400" dirty="0">
                <a:solidFill>
                  <a:schemeClr val="bg1"/>
                </a:solidFill>
              </a:endParaRPr>
            </a:p>
          </p:txBody>
        </p:sp>
      </p:grpSp>
      <p:cxnSp>
        <p:nvCxnSpPr>
          <p:cNvPr id="13" name="直線コネクタ 12"/>
          <p:cNvCxnSpPr/>
          <p:nvPr/>
        </p:nvCxnSpPr>
        <p:spPr>
          <a:xfrm>
            <a:off x="796168"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480830" y="7990457"/>
            <a:ext cx="2268570"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2014</a:t>
            </a:r>
            <a:endParaRPr kumimoji="1" lang="ja-JP" altLang="en-US" sz="7200" dirty="0">
              <a:solidFill>
                <a:schemeClr val="tx2">
                  <a:lumMod val="40000"/>
                  <a:lumOff val="60000"/>
                </a:schemeClr>
              </a:solidFill>
            </a:endParaRPr>
          </a:p>
        </p:txBody>
      </p:sp>
      <p:sp>
        <p:nvSpPr>
          <p:cNvPr id="49" name="正方形/長方形 48"/>
          <p:cNvSpPr/>
          <p:nvPr/>
        </p:nvSpPr>
        <p:spPr>
          <a:xfrm>
            <a:off x="700935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6007094"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5037136" y="3106724"/>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200465" y="4382534"/>
            <a:ext cx="377371" cy="35025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6186580" y="4629090"/>
            <a:ext cx="377371" cy="3256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7172695" y="5631877"/>
            <a:ext cx="377371" cy="2253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p:cNvGrpSpPr/>
          <p:nvPr/>
        </p:nvGrpSpPr>
        <p:grpSpPr>
          <a:xfrm rot="16200000">
            <a:off x="4952197" y="3609396"/>
            <a:ext cx="873905" cy="873905"/>
            <a:chOff x="7403304" y="3284942"/>
            <a:chExt cx="873905" cy="873905"/>
          </a:xfrm>
        </p:grpSpPr>
        <p:sp>
          <p:nvSpPr>
            <p:cNvPr id="56" name="涙形 55"/>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366</a:t>
              </a:r>
              <a:endParaRPr kumimoji="1" lang="ja-JP" altLang="en-US" sz="2400" dirty="0">
                <a:solidFill>
                  <a:schemeClr val="bg1"/>
                </a:solidFill>
              </a:endParaRPr>
            </a:p>
          </p:txBody>
        </p:sp>
      </p:grpSp>
      <p:grpSp>
        <p:nvGrpSpPr>
          <p:cNvPr id="58" name="グループ化 57"/>
          <p:cNvGrpSpPr/>
          <p:nvPr/>
        </p:nvGrpSpPr>
        <p:grpSpPr>
          <a:xfrm rot="16200000">
            <a:off x="5938312" y="3777528"/>
            <a:ext cx="873905" cy="873905"/>
            <a:chOff x="7403304" y="3284942"/>
            <a:chExt cx="873905" cy="873905"/>
          </a:xfrm>
        </p:grpSpPr>
        <p:sp>
          <p:nvSpPr>
            <p:cNvPr id="59" name="涙形 58"/>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テキスト ボックス 59"/>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352</a:t>
              </a:r>
              <a:endParaRPr kumimoji="1" lang="ja-JP" altLang="en-US" sz="2400" dirty="0">
                <a:solidFill>
                  <a:schemeClr val="bg1"/>
                </a:solidFill>
              </a:endParaRPr>
            </a:p>
          </p:txBody>
        </p:sp>
      </p:grpSp>
      <p:grpSp>
        <p:nvGrpSpPr>
          <p:cNvPr id="61" name="グループ化 60"/>
          <p:cNvGrpSpPr/>
          <p:nvPr/>
        </p:nvGrpSpPr>
        <p:grpSpPr>
          <a:xfrm rot="16200000">
            <a:off x="6924427" y="4810082"/>
            <a:ext cx="873905" cy="873905"/>
            <a:chOff x="7403304" y="3284942"/>
            <a:chExt cx="873905" cy="873905"/>
          </a:xfrm>
        </p:grpSpPr>
        <p:sp>
          <p:nvSpPr>
            <p:cNvPr id="62" name="涙形 61"/>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rot="5400000">
              <a:off x="7488242" y="3491070"/>
              <a:ext cx="704039" cy="461665"/>
            </a:xfrm>
            <a:prstGeom prst="rect">
              <a:avLst/>
            </a:prstGeom>
            <a:noFill/>
          </p:spPr>
          <p:txBody>
            <a:bodyPr wrap="none" rtlCol="0">
              <a:spAutoFit/>
            </a:bodyPr>
            <a:lstStyle/>
            <a:p>
              <a:pPr algn="ctr"/>
              <a:r>
                <a:rPr kumimoji="1" lang="en-US" altLang="ja-JP" sz="2400" dirty="0">
                  <a:solidFill>
                    <a:schemeClr val="bg1"/>
                  </a:solidFill>
                </a:rPr>
                <a:t>225</a:t>
              </a:r>
              <a:endParaRPr kumimoji="1" lang="ja-JP" altLang="en-US" sz="2400" dirty="0">
                <a:solidFill>
                  <a:schemeClr val="bg1"/>
                </a:solidFill>
              </a:endParaRPr>
            </a:p>
          </p:txBody>
        </p:sp>
      </p:grpSp>
      <p:cxnSp>
        <p:nvCxnSpPr>
          <p:cNvPr id="64" name="直線コネクタ 63"/>
          <p:cNvCxnSpPr/>
          <p:nvPr/>
        </p:nvCxnSpPr>
        <p:spPr>
          <a:xfrm>
            <a:off x="4556316" y="7885098"/>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5240978" y="7990456"/>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2016</a:t>
            </a:r>
            <a:endParaRPr kumimoji="1" lang="ja-JP" altLang="en-US" sz="7200" dirty="0">
              <a:solidFill>
                <a:schemeClr val="tx2">
                  <a:lumMod val="40000"/>
                  <a:lumOff val="60000"/>
                </a:schemeClr>
              </a:solidFill>
            </a:endParaRPr>
          </a:p>
        </p:txBody>
      </p:sp>
      <p:sp>
        <p:nvSpPr>
          <p:cNvPr id="66" name="正方形/長方形 65"/>
          <p:cNvSpPr/>
          <p:nvPr/>
        </p:nvSpPr>
        <p:spPr>
          <a:xfrm>
            <a:off x="1079276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790501"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8820543" y="3106725"/>
            <a:ext cx="720184" cy="477837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8983872" y="4420597"/>
            <a:ext cx="377371" cy="3464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9969987" y="3815511"/>
            <a:ext cx="377371" cy="406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10956102" y="6303949"/>
            <a:ext cx="377371" cy="1581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p:cNvGrpSpPr/>
          <p:nvPr/>
        </p:nvGrpSpPr>
        <p:grpSpPr>
          <a:xfrm rot="16200000">
            <a:off x="8735604" y="3546463"/>
            <a:ext cx="873905" cy="873905"/>
            <a:chOff x="7403304" y="3284942"/>
            <a:chExt cx="873905" cy="873905"/>
          </a:xfrm>
        </p:grpSpPr>
        <p:sp>
          <p:nvSpPr>
            <p:cNvPr id="73" name="涙形 72"/>
            <p:cNvSpPr/>
            <p:nvPr/>
          </p:nvSpPr>
          <p:spPr>
            <a:xfrm rot="13500000">
              <a:off x="7403304" y="3284942"/>
              <a:ext cx="873905" cy="873905"/>
            </a:xfrm>
            <a:prstGeom prst="teardrop">
              <a:avLst/>
            </a:prstGeom>
            <a:solidFill>
              <a:schemeClr val="accent1"/>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テキスト ボックス 73"/>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370</a:t>
              </a:r>
              <a:endParaRPr kumimoji="1" lang="ja-JP" altLang="en-US" sz="2400" dirty="0">
                <a:solidFill>
                  <a:schemeClr val="bg1"/>
                </a:solidFill>
              </a:endParaRPr>
            </a:p>
          </p:txBody>
        </p:sp>
      </p:grpSp>
      <p:grpSp>
        <p:nvGrpSpPr>
          <p:cNvPr id="75" name="グループ化 74"/>
          <p:cNvGrpSpPr/>
          <p:nvPr/>
        </p:nvGrpSpPr>
        <p:grpSpPr>
          <a:xfrm rot="16200000">
            <a:off x="9721719" y="2941606"/>
            <a:ext cx="873905" cy="873905"/>
            <a:chOff x="7403304" y="3284942"/>
            <a:chExt cx="873905" cy="873905"/>
          </a:xfrm>
        </p:grpSpPr>
        <p:sp>
          <p:nvSpPr>
            <p:cNvPr id="76" name="涙形 75"/>
            <p:cNvSpPr/>
            <p:nvPr/>
          </p:nvSpPr>
          <p:spPr>
            <a:xfrm rot="13500000">
              <a:off x="7403304" y="3284942"/>
              <a:ext cx="873905" cy="873905"/>
            </a:xfrm>
            <a:prstGeom prst="teardrop">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テキスト ボックス 76"/>
            <p:cNvSpPr txBox="1"/>
            <p:nvPr/>
          </p:nvSpPr>
          <p:spPr>
            <a:xfrm rot="5400000">
              <a:off x="7488244" y="3491070"/>
              <a:ext cx="704039" cy="461665"/>
            </a:xfrm>
            <a:prstGeom prst="rect">
              <a:avLst/>
            </a:prstGeom>
            <a:noFill/>
          </p:spPr>
          <p:txBody>
            <a:bodyPr wrap="none" rtlCol="0">
              <a:spAutoFit/>
            </a:bodyPr>
            <a:lstStyle/>
            <a:p>
              <a:pPr algn="ctr"/>
              <a:r>
                <a:rPr kumimoji="1" lang="en-US" altLang="ja-JP" sz="2400" dirty="0">
                  <a:solidFill>
                    <a:schemeClr val="bg1"/>
                  </a:solidFill>
                </a:rPr>
                <a:t>398</a:t>
              </a:r>
              <a:endParaRPr kumimoji="1" lang="ja-JP" altLang="en-US" sz="2400" dirty="0">
                <a:solidFill>
                  <a:schemeClr val="bg1"/>
                </a:solidFill>
              </a:endParaRPr>
            </a:p>
          </p:txBody>
        </p:sp>
      </p:grpSp>
      <p:grpSp>
        <p:nvGrpSpPr>
          <p:cNvPr id="78" name="グループ化 77"/>
          <p:cNvGrpSpPr/>
          <p:nvPr/>
        </p:nvGrpSpPr>
        <p:grpSpPr>
          <a:xfrm rot="16200000">
            <a:off x="10707834" y="5472125"/>
            <a:ext cx="873905" cy="873905"/>
            <a:chOff x="7403304" y="3284942"/>
            <a:chExt cx="873905" cy="873905"/>
          </a:xfrm>
        </p:grpSpPr>
        <p:sp>
          <p:nvSpPr>
            <p:cNvPr id="79" name="涙形 78"/>
            <p:cNvSpPr/>
            <p:nvPr/>
          </p:nvSpPr>
          <p:spPr>
            <a:xfrm rot="13500000">
              <a:off x="7403304" y="3284942"/>
              <a:ext cx="873905" cy="873905"/>
            </a:xfrm>
            <a:prstGeom prst="teardrop">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テキスト ボックス 79"/>
            <p:cNvSpPr txBox="1"/>
            <p:nvPr/>
          </p:nvSpPr>
          <p:spPr>
            <a:xfrm rot="5400000">
              <a:off x="7488244" y="3491068"/>
              <a:ext cx="704039" cy="461665"/>
            </a:xfrm>
            <a:prstGeom prst="rect">
              <a:avLst/>
            </a:prstGeom>
            <a:noFill/>
          </p:spPr>
          <p:txBody>
            <a:bodyPr wrap="none" rtlCol="0">
              <a:spAutoFit/>
            </a:bodyPr>
            <a:lstStyle/>
            <a:p>
              <a:pPr algn="ctr"/>
              <a:r>
                <a:rPr kumimoji="1" lang="en-US" altLang="ja-JP" sz="2400" dirty="0">
                  <a:solidFill>
                    <a:schemeClr val="bg1"/>
                  </a:solidFill>
                </a:rPr>
                <a:t>179</a:t>
              </a:r>
              <a:endParaRPr kumimoji="1" lang="ja-JP" altLang="en-US" sz="2400" dirty="0">
                <a:solidFill>
                  <a:schemeClr val="bg1"/>
                </a:solidFill>
              </a:endParaRPr>
            </a:p>
          </p:txBody>
        </p:sp>
      </p:grpSp>
      <p:cxnSp>
        <p:nvCxnSpPr>
          <p:cNvPr id="81" name="直線コネクタ 80"/>
          <p:cNvCxnSpPr/>
          <p:nvPr/>
        </p:nvCxnSpPr>
        <p:spPr>
          <a:xfrm>
            <a:off x="8339723" y="7885099"/>
            <a:ext cx="3607888" cy="0"/>
          </a:xfrm>
          <a:prstGeom prst="line">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9024385" y="7990457"/>
            <a:ext cx="2268571" cy="1200329"/>
          </a:xfrm>
          <a:prstGeom prst="rect">
            <a:avLst/>
          </a:prstGeom>
          <a:noFill/>
        </p:spPr>
        <p:txBody>
          <a:bodyPr wrap="none" rtlCol="0">
            <a:spAutoFit/>
          </a:bodyPr>
          <a:lstStyle/>
          <a:p>
            <a:pPr algn="ctr"/>
            <a:r>
              <a:rPr kumimoji="1" lang="en-US" altLang="ja-JP" sz="7200" dirty="0">
                <a:solidFill>
                  <a:schemeClr val="tx2">
                    <a:lumMod val="40000"/>
                    <a:lumOff val="60000"/>
                  </a:schemeClr>
                </a:solidFill>
              </a:rPr>
              <a:t>2018</a:t>
            </a:r>
            <a:endParaRPr kumimoji="1" lang="ja-JP" altLang="en-US" sz="7200" dirty="0">
              <a:solidFill>
                <a:schemeClr val="tx2">
                  <a:lumMod val="40000"/>
                  <a:lumOff val="60000"/>
                </a:schemeClr>
              </a:solidFill>
            </a:endParaRPr>
          </a:p>
        </p:txBody>
      </p:sp>
      <p:grpSp>
        <p:nvGrpSpPr>
          <p:cNvPr id="92" name="グループ化 91"/>
          <p:cNvGrpSpPr/>
          <p:nvPr/>
        </p:nvGrpSpPr>
        <p:grpSpPr>
          <a:xfrm>
            <a:off x="2386352" y="2087137"/>
            <a:ext cx="3568041" cy="747032"/>
            <a:chOff x="12530139" y="2929252"/>
            <a:chExt cx="3568041" cy="747032"/>
          </a:xfrm>
        </p:grpSpPr>
        <p:sp>
          <p:nvSpPr>
            <p:cNvPr id="83" name="正方形/長方形 82"/>
            <p:cNvSpPr/>
            <p:nvPr/>
          </p:nvSpPr>
          <p:spPr>
            <a:xfrm>
              <a:off x="12530139" y="3176928"/>
              <a:ext cx="300037" cy="280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12"/>
            <p:cNvSpPr txBox="1">
              <a:spLocks/>
            </p:cNvSpPr>
            <p:nvPr/>
          </p:nvSpPr>
          <p:spPr>
            <a:xfrm>
              <a:off x="13001626" y="2929252"/>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Application</a:t>
              </a:r>
              <a:endParaRPr kumimoji="1" lang="ja-JP" altLang="en-US" sz="2400" dirty="0"/>
            </a:p>
          </p:txBody>
        </p:sp>
      </p:grpSp>
      <p:grpSp>
        <p:nvGrpSpPr>
          <p:cNvPr id="93" name="グループ化 92"/>
          <p:cNvGrpSpPr/>
          <p:nvPr/>
        </p:nvGrpSpPr>
        <p:grpSpPr>
          <a:xfrm>
            <a:off x="4978535" y="2088756"/>
            <a:ext cx="3566727" cy="747032"/>
            <a:chOff x="12532513" y="3548127"/>
            <a:chExt cx="3566727" cy="747032"/>
          </a:xfrm>
        </p:grpSpPr>
        <p:sp>
          <p:nvSpPr>
            <p:cNvPr id="84" name="正方形/長方形 83"/>
            <p:cNvSpPr/>
            <p:nvPr/>
          </p:nvSpPr>
          <p:spPr>
            <a:xfrm>
              <a:off x="12532513" y="3781302"/>
              <a:ext cx="300037" cy="28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プレースホルダー 12"/>
            <p:cNvSpPr txBox="1">
              <a:spLocks/>
            </p:cNvSpPr>
            <p:nvPr/>
          </p:nvSpPr>
          <p:spPr>
            <a:xfrm>
              <a:off x="13002686" y="3548127"/>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Web design</a:t>
              </a:r>
              <a:endParaRPr kumimoji="1" lang="ja-JP" altLang="en-US" sz="2400" dirty="0"/>
            </a:p>
          </p:txBody>
        </p:sp>
      </p:grpSp>
      <p:grpSp>
        <p:nvGrpSpPr>
          <p:cNvPr id="94" name="グループ化 93"/>
          <p:cNvGrpSpPr/>
          <p:nvPr/>
        </p:nvGrpSpPr>
        <p:grpSpPr>
          <a:xfrm>
            <a:off x="7569405" y="2082395"/>
            <a:ext cx="3583676" cy="747032"/>
            <a:chOff x="12530139" y="4167003"/>
            <a:chExt cx="3583676" cy="747032"/>
          </a:xfrm>
        </p:grpSpPr>
        <p:sp>
          <p:nvSpPr>
            <p:cNvPr id="85" name="正方形/長方形 84"/>
            <p:cNvSpPr/>
            <p:nvPr/>
          </p:nvSpPr>
          <p:spPr>
            <a:xfrm>
              <a:off x="12530139" y="4400178"/>
              <a:ext cx="300037" cy="280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プレースホルダー 12"/>
            <p:cNvSpPr txBox="1">
              <a:spLocks/>
            </p:cNvSpPr>
            <p:nvPr/>
          </p:nvSpPr>
          <p:spPr>
            <a:xfrm>
              <a:off x="13017261" y="4167003"/>
              <a:ext cx="3096554" cy="747032"/>
            </a:xfrm>
            <a:prstGeom prst="rect">
              <a:avLst/>
            </a:prstGeom>
          </p:spPr>
          <p:txBody>
            <a:bodyPr anchor="ctr">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sz="2400" dirty="0"/>
                <a:t>Publishing</a:t>
              </a:r>
              <a:endParaRPr kumimoji="1" lang="ja-JP" altLang="en-US" sz="2400" dirty="0"/>
            </a:p>
          </p:txBody>
        </p:sp>
      </p:grpSp>
      <p:sp>
        <p:nvSpPr>
          <p:cNvPr id="98" name="テキスト プレースホルダー 12"/>
          <p:cNvSpPr txBox="1">
            <a:spLocks/>
          </p:cNvSpPr>
          <p:nvPr/>
        </p:nvSpPr>
        <p:spPr>
          <a:xfrm>
            <a:off x="12330917" y="3945685"/>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Has et </a:t>
            </a:r>
            <a:r>
              <a:rPr kumimoji="1" lang="en-US" altLang="ja-JP" dirty="0" err="1"/>
              <a:t>quodsi</a:t>
            </a:r>
            <a:r>
              <a:rPr kumimoji="1" lang="en-US" altLang="ja-JP" dirty="0"/>
              <a:t> </a:t>
            </a:r>
            <a:r>
              <a:rPr kumimoji="1" lang="en-US" altLang="ja-JP" dirty="0" err="1"/>
              <a:t>discere</a:t>
            </a:r>
            <a:r>
              <a:rPr kumimoji="1" lang="en-US" altLang="ja-JP" dirty="0"/>
              <a:t> </a:t>
            </a:r>
            <a:r>
              <a:rPr kumimoji="1" lang="en-US" altLang="ja-JP" dirty="0" err="1"/>
              <a:t>appareat</a:t>
            </a:r>
            <a:r>
              <a:rPr kumimoji="1" lang="en-US" altLang="ja-JP" dirty="0"/>
              <a:t>, </a:t>
            </a:r>
            <a:r>
              <a:rPr kumimoji="1" lang="en-US" altLang="ja-JP" dirty="0" err="1"/>
              <a:t>elaboraret</a:t>
            </a:r>
            <a:r>
              <a:rPr kumimoji="1" lang="en-US" altLang="ja-JP" dirty="0"/>
              <a:t> </a:t>
            </a:r>
            <a:r>
              <a:rPr kumimoji="1" lang="en-US" altLang="ja-JP" dirty="0" err="1"/>
              <a:t>definitionem</a:t>
            </a:r>
            <a:r>
              <a:rPr kumimoji="1" lang="en-US" altLang="ja-JP" dirty="0"/>
              <a:t> </a:t>
            </a:r>
            <a:r>
              <a:rPr kumimoji="1" lang="en-US" altLang="ja-JP" dirty="0" err="1"/>
              <a:t>concludaturque</a:t>
            </a:r>
            <a:r>
              <a:rPr kumimoji="1" lang="en-US" altLang="ja-JP" dirty="0"/>
              <a:t> id </a:t>
            </a:r>
            <a:r>
              <a:rPr kumimoji="1" lang="en-US" altLang="ja-JP" dirty="0" err="1"/>
              <a:t>mel</a:t>
            </a:r>
            <a:r>
              <a:rPr kumimoji="1" lang="en-US" altLang="ja-JP" dirty="0"/>
              <a:t>. </a:t>
            </a:r>
            <a:r>
              <a:rPr kumimoji="1" lang="en-US" altLang="ja-JP" dirty="0" err="1"/>
              <a:t>Nec</a:t>
            </a:r>
            <a:r>
              <a:rPr kumimoji="1" lang="en-US" altLang="ja-JP" dirty="0"/>
              <a:t> </a:t>
            </a:r>
            <a:r>
              <a:rPr kumimoji="1" lang="en-US" altLang="ja-JP" dirty="0" err="1"/>
              <a:t>amet</a:t>
            </a:r>
            <a:r>
              <a:rPr kumimoji="1" lang="en-US" altLang="ja-JP" dirty="0"/>
              <a:t> </a:t>
            </a:r>
            <a:r>
              <a:rPr kumimoji="1" lang="en-US" altLang="ja-JP" dirty="0" err="1"/>
              <a:t>urbanitas</a:t>
            </a:r>
            <a:r>
              <a:rPr kumimoji="1" lang="en-US" altLang="ja-JP" dirty="0"/>
              <a:t> </a:t>
            </a:r>
            <a:r>
              <a:rPr kumimoji="1" lang="en-US" altLang="ja-JP" dirty="0" err="1"/>
              <a:t>eu</a:t>
            </a:r>
            <a:r>
              <a:rPr kumimoji="1" lang="en-US" altLang="ja-JP" dirty="0"/>
              <a:t>, </a:t>
            </a:r>
            <a:r>
              <a:rPr kumimoji="1" lang="en-US" altLang="ja-JP" dirty="0" err="1"/>
              <a:t>pri</a:t>
            </a:r>
            <a:r>
              <a:rPr kumimoji="1" lang="en-US" altLang="ja-JP" dirty="0"/>
              <a:t> at semper </a:t>
            </a:r>
            <a:r>
              <a:rPr kumimoji="1" lang="en-US" altLang="ja-JP" dirty="0" err="1"/>
              <a:t>detracto</a:t>
            </a:r>
            <a:r>
              <a:rPr kumimoji="1" lang="en-US" altLang="ja-JP" dirty="0"/>
              <a:t> </a:t>
            </a:r>
            <a:r>
              <a:rPr kumimoji="1" lang="en-US" altLang="ja-JP" dirty="0" err="1"/>
              <a:t>signiferumque</a:t>
            </a:r>
            <a:r>
              <a:rPr kumimoji="1" lang="en-US" altLang="ja-JP" dirty="0"/>
              <a:t>.</a:t>
            </a:r>
            <a:endParaRPr kumimoji="1" lang="ja-JP" altLang="en-US" dirty="0"/>
          </a:p>
        </p:txBody>
      </p:sp>
      <p:sp>
        <p:nvSpPr>
          <p:cNvPr id="99" name="テキスト プレースホルダー 12"/>
          <p:cNvSpPr txBox="1">
            <a:spLocks/>
          </p:cNvSpPr>
          <p:nvPr/>
        </p:nvSpPr>
        <p:spPr>
          <a:xfrm>
            <a:off x="12330917" y="2869280"/>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Web design business</a:t>
            </a:r>
            <a:endParaRPr kumimoji="1" lang="ja-JP" altLang="en-US" dirty="0"/>
          </a:p>
        </p:txBody>
      </p:sp>
      <p:sp>
        <p:nvSpPr>
          <p:cNvPr id="100" name="正方形/長方形 99"/>
          <p:cNvSpPr/>
          <p:nvPr/>
        </p:nvSpPr>
        <p:spPr>
          <a:xfrm>
            <a:off x="12427703" y="3721530"/>
            <a:ext cx="1827899"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プレースホルダー 12"/>
          <p:cNvSpPr txBox="1">
            <a:spLocks/>
          </p:cNvSpPr>
          <p:nvPr/>
        </p:nvSpPr>
        <p:spPr>
          <a:xfrm>
            <a:off x="12330917" y="6814596"/>
            <a:ext cx="5498318" cy="2024604"/>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t>Sed</a:t>
            </a:r>
            <a:r>
              <a:rPr kumimoji="1" lang="en-US" altLang="ja-JP" dirty="0"/>
              <a:t> at </a:t>
            </a:r>
            <a:r>
              <a:rPr kumimoji="1" lang="en-US" altLang="ja-JP" dirty="0" err="1"/>
              <a:t>agam</a:t>
            </a:r>
            <a:r>
              <a:rPr kumimoji="1" lang="en-US" altLang="ja-JP" dirty="0"/>
              <a:t> </a:t>
            </a:r>
            <a:r>
              <a:rPr kumimoji="1" lang="en-US" altLang="ja-JP" dirty="0" err="1"/>
              <a:t>dignissim</a:t>
            </a:r>
            <a:r>
              <a:rPr kumimoji="1" lang="en-US" altLang="ja-JP" dirty="0"/>
              <a:t> </a:t>
            </a:r>
            <a:r>
              <a:rPr kumimoji="1" lang="en-US" altLang="ja-JP" dirty="0" err="1"/>
              <a:t>disputationi</a:t>
            </a:r>
            <a:r>
              <a:rPr kumimoji="1" lang="en-US" altLang="ja-JP" dirty="0"/>
              <a:t>, </a:t>
            </a:r>
            <a:r>
              <a:rPr kumimoji="1" lang="en-US" altLang="ja-JP" dirty="0" err="1"/>
              <a:t>nec</a:t>
            </a:r>
            <a:r>
              <a:rPr kumimoji="1" lang="en-US" altLang="ja-JP" dirty="0"/>
              <a:t> </a:t>
            </a:r>
            <a:r>
              <a:rPr kumimoji="1" lang="en-US" altLang="ja-JP" dirty="0" err="1"/>
              <a:t>erroribus</a:t>
            </a:r>
            <a:r>
              <a:rPr kumimoji="1" lang="en-US" altLang="ja-JP" dirty="0"/>
              <a:t> </a:t>
            </a:r>
            <a:r>
              <a:rPr kumimoji="1" lang="en-US" altLang="ja-JP" dirty="0" err="1"/>
              <a:t>maiestatis</a:t>
            </a:r>
            <a:r>
              <a:rPr kumimoji="1" lang="en-US" altLang="ja-JP" dirty="0"/>
              <a:t> </a:t>
            </a:r>
            <a:r>
              <a:rPr kumimoji="1" lang="en-US" altLang="ja-JP" dirty="0" err="1"/>
              <a:t>disputando</a:t>
            </a:r>
            <a:r>
              <a:rPr kumimoji="1" lang="en-US" altLang="ja-JP" dirty="0"/>
              <a:t> id. </a:t>
            </a:r>
            <a:r>
              <a:rPr kumimoji="1" lang="en-US" altLang="ja-JP" dirty="0" err="1"/>
              <a:t>Vel</a:t>
            </a:r>
            <a:r>
              <a:rPr kumimoji="1" lang="en-US" altLang="ja-JP" dirty="0"/>
              <a:t> tale </a:t>
            </a:r>
            <a:r>
              <a:rPr kumimoji="1" lang="en-US" altLang="ja-JP" dirty="0" err="1"/>
              <a:t>probo</a:t>
            </a:r>
            <a:r>
              <a:rPr kumimoji="1" lang="en-US" altLang="ja-JP" dirty="0"/>
              <a:t> </a:t>
            </a:r>
            <a:r>
              <a:rPr kumimoji="1" lang="en-US" altLang="ja-JP" dirty="0" err="1"/>
              <a:t>disputationi</a:t>
            </a:r>
            <a:r>
              <a:rPr kumimoji="1" lang="en-US" altLang="ja-JP" dirty="0"/>
              <a:t> in. Mea </a:t>
            </a:r>
            <a:r>
              <a:rPr kumimoji="1" lang="en-US" altLang="ja-JP" dirty="0" err="1"/>
              <a:t>aliquando</a:t>
            </a:r>
            <a:r>
              <a:rPr kumimoji="1" lang="en-US" altLang="ja-JP" dirty="0"/>
              <a:t> </a:t>
            </a:r>
            <a:r>
              <a:rPr kumimoji="1" lang="en-US" altLang="ja-JP" dirty="0" err="1"/>
              <a:t>elaboraret</a:t>
            </a:r>
            <a:r>
              <a:rPr kumimoji="1" lang="en-US" altLang="ja-JP" dirty="0"/>
              <a:t> </a:t>
            </a:r>
            <a:r>
              <a:rPr kumimoji="1" lang="en-US" altLang="ja-JP" dirty="0" err="1"/>
              <a:t>reprehendunt</a:t>
            </a:r>
            <a:r>
              <a:rPr kumimoji="1" lang="en-US" altLang="ja-JP" dirty="0"/>
              <a:t> in.</a:t>
            </a:r>
            <a:endParaRPr kumimoji="1" lang="ja-JP" altLang="en-US" dirty="0"/>
          </a:p>
        </p:txBody>
      </p:sp>
      <p:sp>
        <p:nvSpPr>
          <p:cNvPr id="102" name="テキスト プレースホルダー 12"/>
          <p:cNvSpPr txBox="1">
            <a:spLocks/>
          </p:cNvSpPr>
          <p:nvPr/>
        </p:nvSpPr>
        <p:spPr>
          <a:xfrm>
            <a:off x="12330917" y="5738191"/>
            <a:ext cx="5498318" cy="747032"/>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Transition phase</a:t>
            </a:r>
            <a:endParaRPr kumimoji="1" lang="ja-JP" altLang="en-US" dirty="0"/>
          </a:p>
        </p:txBody>
      </p:sp>
      <p:sp>
        <p:nvSpPr>
          <p:cNvPr id="103" name="正方形/長方形 102"/>
          <p:cNvSpPr/>
          <p:nvPr/>
        </p:nvSpPr>
        <p:spPr>
          <a:xfrm>
            <a:off x="12427703" y="6590441"/>
            <a:ext cx="1827899"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996470"/>
      </p:ext>
    </p:extLst>
  </p:cSld>
  <p:clrMapOvr>
    <a:masterClrMapping/>
  </p:clrMapOvr>
  <mc:AlternateContent xmlns:mc="http://schemas.openxmlformats.org/markup-compatibility/2006">
    <mc:Choice xmlns:p14="http://schemas.microsoft.com/office/powerpoint/2010/main" Requires="p14">
      <p:transition p14:dur="0" advTm="17937"/>
    </mc:Choice>
    <mc:Fallback>
      <p:transition advTm="17937"/>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Pie Chart</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74</a:t>
            </a:fld>
            <a:endParaRPr lang="en-US" dirty="0"/>
          </a:p>
        </p:txBody>
      </p:sp>
      <p:sp>
        <p:nvSpPr>
          <p:cNvPr id="7" name="円/楕円 15"/>
          <p:cNvSpPr/>
          <p:nvPr/>
        </p:nvSpPr>
        <p:spPr>
          <a:xfrm>
            <a:off x="1623896" y="3171204"/>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8" name="グループ化 7"/>
          <p:cNvGrpSpPr/>
          <p:nvPr/>
        </p:nvGrpSpPr>
        <p:grpSpPr>
          <a:xfrm>
            <a:off x="1245184" y="2778032"/>
            <a:ext cx="3334044" cy="3334044"/>
            <a:chOff x="1623897" y="3474718"/>
            <a:chExt cx="3334044" cy="3334044"/>
          </a:xfrm>
        </p:grpSpPr>
        <p:sp>
          <p:nvSpPr>
            <p:cNvPr id="9" name="円/楕円 23"/>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パイ 20"/>
            <p:cNvSpPr/>
            <p:nvPr/>
          </p:nvSpPr>
          <p:spPr>
            <a:xfrm>
              <a:off x="1623897" y="3474718"/>
              <a:ext cx="3334044" cy="3334044"/>
            </a:xfrm>
            <a:prstGeom prst="pie">
              <a:avLst>
                <a:gd name="adj1" fmla="val 16206171"/>
                <a:gd name="adj2" fmla="val 8474496"/>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1" name="円/楕円 25"/>
          <p:cNvSpPr/>
          <p:nvPr/>
        </p:nvSpPr>
        <p:spPr>
          <a:xfrm>
            <a:off x="5748819" y="3170760"/>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2" name="グループ化 11"/>
          <p:cNvGrpSpPr/>
          <p:nvPr/>
        </p:nvGrpSpPr>
        <p:grpSpPr>
          <a:xfrm>
            <a:off x="5370107" y="2777588"/>
            <a:ext cx="3334044" cy="3334044"/>
            <a:chOff x="1623897" y="3474718"/>
            <a:chExt cx="3334044" cy="3334044"/>
          </a:xfrm>
        </p:grpSpPr>
        <p:sp>
          <p:nvSpPr>
            <p:cNvPr id="13" name="円/楕円 27"/>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パイ 28"/>
            <p:cNvSpPr/>
            <p:nvPr/>
          </p:nvSpPr>
          <p:spPr>
            <a:xfrm>
              <a:off x="1623897" y="3474718"/>
              <a:ext cx="3334044" cy="3334044"/>
            </a:xfrm>
            <a:prstGeom prst="pie">
              <a:avLst>
                <a:gd name="adj1" fmla="val 16206171"/>
                <a:gd name="adj2" fmla="val 1158592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5" name="円/楕円 29"/>
          <p:cNvSpPr/>
          <p:nvPr/>
        </p:nvSpPr>
        <p:spPr>
          <a:xfrm>
            <a:off x="9873742" y="3156078"/>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16" name="グループ化 15"/>
          <p:cNvGrpSpPr/>
          <p:nvPr/>
        </p:nvGrpSpPr>
        <p:grpSpPr>
          <a:xfrm>
            <a:off x="9495030" y="2762906"/>
            <a:ext cx="3334044" cy="3334044"/>
            <a:chOff x="1623897" y="3474718"/>
            <a:chExt cx="3334044" cy="3334044"/>
          </a:xfrm>
        </p:grpSpPr>
        <p:sp>
          <p:nvSpPr>
            <p:cNvPr id="17" name="円/楕円 31"/>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パイ 32"/>
            <p:cNvSpPr/>
            <p:nvPr/>
          </p:nvSpPr>
          <p:spPr>
            <a:xfrm>
              <a:off x="1623897" y="3474718"/>
              <a:ext cx="3334044" cy="3334044"/>
            </a:xfrm>
            <a:prstGeom prst="pie">
              <a:avLst>
                <a:gd name="adj1" fmla="val 16206171"/>
                <a:gd name="adj2" fmla="val 3843499"/>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19" name="円/楕円 33"/>
          <p:cNvSpPr/>
          <p:nvPr/>
        </p:nvSpPr>
        <p:spPr>
          <a:xfrm>
            <a:off x="13998666" y="3170316"/>
            <a:ext cx="2576619" cy="2576619"/>
          </a:xfrm>
          <a:prstGeom prst="ellipse">
            <a:avLst/>
          </a:prstGeom>
          <a:solidFill>
            <a:schemeClr val="tx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nvGrpSpPr>
          <p:cNvPr id="20" name="グループ化 19"/>
          <p:cNvGrpSpPr/>
          <p:nvPr/>
        </p:nvGrpSpPr>
        <p:grpSpPr>
          <a:xfrm>
            <a:off x="13619954" y="2777144"/>
            <a:ext cx="3334044" cy="3334044"/>
            <a:chOff x="1623897" y="3474718"/>
            <a:chExt cx="3334044" cy="3334044"/>
          </a:xfrm>
        </p:grpSpPr>
        <p:sp>
          <p:nvSpPr>
            <p:cNvPr id="21" name="円/楕円 35"/>
            <p:cNvSpPr/>
            <p:nvPr/>
          </p:nvSpPr>
          <p:spPr>
            <a:xfrm>
              <a:off x="1623897" y="3474718"/>
              <a:ext cx="3333600" cy="3333600"/>
            </a:xfrm>
            <a:prstGeom prst="ellipse">
              <a:avLst/>
            </a:prstGeom>
            <a:no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パイ 36"/>
            <p:cNvSpPr/>
            <p:nvPr/>
          </p:nvSpPr>
          <p:spPr>
            <a:xfrm>
              <a:off x="1623897" y="3474718"/>
              <a:ext cx="3334044" cy="3334044"/>
            </a:xfrm>
            <a:prstGeom prst="pie">
              <a:avLst>
                <a:gd name="adj1" fmla="val 16206171"/>
                <a:gd name="adj2" fmla="val 1450070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3" name="テキスト ボックス 22"/>
          <p:cNvSpPr txBox="1"/>
          <p:nvPr/>
        </p:nvSpPr>
        <p:spPr>
          <a:xfrm>
            <a:off x="3086152" y="3546087"/>
            <a:ext cx="880369" cy="507831"/>
          </a:xfrm>
          <a:prstGeom prst="rect">
            <a:avLst/>
          </a:prstGeom>
          <a:noFill/>
        </p:spPr>
        <p:txBody>
          <a:bodyPr wrap="none" rtlCol="0" anchor="b">
            <a:spAutoFit/>
          </a:bodyPr>
          <a:lstStyle/>
          <a:p>
            <a:r>
              <a:rPr lang="en-US" altLang="ja-JP" dirty="0">
                <a:solidFill>
                  <a:schemeClr val="bg1"/>
                </a:solidFill>
              </a:rPr>
              <a:t>67</a:t>
            </a:r>
            <a:r>
              <a:rPr kumimoji="1" lang="en-US" altLang="ja-JP" dirty="0">
                <a:solidFill>
                  <a:schemeClr val="bg1"/>
                </a:solidFill>
              </a:rPr>
              <a:t>%</a:t>
            </a:r>
            <a:endParaRPr kumimoji="1" lang="ja-JP" altLang="en-US" dirty="0">
              <a:solidFill>
                <a:schemeClr val="bg1"/>
              </a:solidFill>
            </a:endParaRPr>
          </a:p>
        </p:txBody>
      </p:sp>
      <p:sp>
        <p:nvSpPr>
          <p:cNvPr id="24" name="テキスト ボックス 23"/>
          <p:cNvSpPr txBox="1"/>
          <p:nvPr/>
        </p:nvSpPr>
        <p:spPr>
          <a:xfrm>
            <a:off x="7244495" y="3528748"/>
            <a:ext cx="880369" cy="507831"/>
          </a:xfrm>
          <a:prstGeom prst="rect">
            <a:avLst/>
          </a:prstGeom>
          <a:noFill/>
        </p:spPr>
        <p:txBody>
          <a:bodyPr wrap="none" rtlCol="0" anchor="b">
            <a:spAutoFit/>
          </a:bodyPr>
          <a:lstStyle/>
          <a:p>
            <a:r>
              <a:rPr kumimoji="1" lang="en-US" altLang="ja-JP" dirty="0">
                <a:solidFill>
                  <a:schemeClr val="bg1"/>
                </a:solidFill>
              </a:rPr>
              <a:t>75%</a:t>
            </a:r>
            <a:endParaRPr kumimoji="1" lang="ja-JP" altLang="en-US" dirty="0">
              <a:solidFill>
                <a:schemeClr val="bg1"/>
              </a:solidFill>
            </a:endParaRPr>
          </a:p>
        </p:txBody>
      </p:sp>
      <p:sp>
        <p:nvSpPr>
          <p:cNvPr id="25" name="テキスト ボックス 24"/>
          <p:cNvSpPr txBox="1"/>
          <p:nvPr/>
        </p:nvSpPr>
        <p:spPr>
          <a:xfrm>
            <a:off x="11410094" y="3546087"/>
            <a:ext cx="880369" cy="507831"/>
          </a:xfrm>
          <a:prstGeom prst="rect">
            <a:avLst/>
          </a:prstGeom>
          <a:noFill/>
        </p:spPr>
        <p:txBody>
          <a:bodyPr wrap="none" rtlCol="0" anchor="b">
            <a:spAutoFit/>
          </a:bodyPr>
          <a:lstStyle/>
          <a:p>
            <a:r>
              <a:rPr lang="en-US" altLang="ja-JP" dirty="0">
                <a:solidFill>
                  <a:schemeClr val="bg1"/>
                </a:solidFill>
              </a:rPr>
              <a:t>43</a:t>
            </a:r>
            <a:r>
              <a:rPr kumimoji="1" lang="en-US" altLang="ja-JP" dirty="0">
                <a:solidFill>
                  <a:schemeClr val="bg1"/>
                </a:solidFill>
              </a:rPr>
              <a:t>%</a:t>
            </a:r>
            <a:endParaRPr kumimoji="1" lang="ja-JP" altLang="en-US" dirty="0">
              <a:solidFill>
                <a:schemeClr val="bg1"/>
              </a:solidFill>
            </a:endParaRPr>
          </a:p>
        </p:txBody>
      </p:sp>
      <p:sp>
        <p:nvSpPr>
          <p:cNvPr id="26" name="テキスト ボックス 25"/>
          <p:cNvSpPr txBox="1"/>
          <p:nvPr/>
        </p:nvSpPr>
        <p:spPr>
          <a:xfrm>
            <a:off x="15568437" y="3528748"/>
            <a:ext cx="880369" cy="507831"/>
          </a:xfrm>
          <a:prstGeom prst="rect">
            <a:avLst/>
          </a:prstGeom>
          <a:noFill/>
        </p:spPr>
        <p:txBody>
          <a:bodyPr wrap="none" rtlCol="0" anchor="b">
            <a:spAutoFit/>
          </a:bodyPr>
          <a:lstStyle/>
          <a:p>
            <a:r>
              <a:rPr kumimoji="1" lang="en-US" altLang="ja-JP" dirty="0">
                <a:solidFill>
                  <a:schemeClr val="bg1"/>
                </a:solidFill>
              </a:rPr>
              <a:t>92%</a:t>
            </a:r>
            <a:endParaRPr kumimoji="1" lang="ja-JP" altLang="en-US" dirty="0">
              <a:solidFill>
                <a:schemeClr val="bg1"/>
              </a:solidFill>
            </a:endParaRPr>
          </a:p>
        </p:txBody>
      </p:sp>
      <p:sp>
        <p:nvSpPr>
          <p:cNvPr id="27" name="テキスト プレースホルダー 6"/>
          <p:cNvSpPr txBox="1">
            <a:spLocks/>
          </p:cNvSpPr>
          <p:nvPr/>
        </p:nvSpPr>
        <p:spPr>
          <a:xfrm>
            <a:off x="882803" y="6335327"/>
            <a:ext cx="397763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Europe</a:t>
            </a:r>
            <a:endParaRPr lang="ja-JP" altLang="en-US" sz="3200" dirty="0">
              <a:solidFill>
                <a:schemeClr val="tx2"/>
              </a:solidFill>
              <a:latin typeface="+mj-lt"/>
            </a:endParaRPr>
          </a:p>
        </p:txBody>
      </p:sp>
      <p:sp>
        <p:nvSpPr>
          <p:cNvPr id="28" name="テキスト プレースホルダー 6"/>
          <p:cNvSpPr txBox="1">
            <a:spLocks/>
          </p:cNvSpPr>
          <p:nvPr/>
        </p:nvSpPr>
        <p:spPr>
          <a:xfrm>
            <a:off x="1013779"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9" name="正方形/長方形 28"/>
          <p:cNvSpPr/>
          <p:nvPr/>
        </p:nvSpPr>
        <p:spPr>
          <a:xfrm>
            <a:off x="1957218" y="7085781"/>
            <a:ext cx="182880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txBox="1">
            <a:spLocks/>
          </p:cNvSpPr>
          <p:nvPr/>
        </p:nvSpPr>
        <p:spPr>
          <a:xfrm>
            <a:off x="5020318" y="6332983"/>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3"/>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North America</a:t>
            </a:r>
            <a:endParaRPr lang="ja-JP" altLang="en-US" sz="3200" dirty="0">
              <a:solidFill>
                <a:schemeClr val="tx2"/>
              </a:solidFill>
              <a:latin typeface="+mj-lt"/>
            </a:endParaRPr>
          </a:p>
        </p:txBody>
      </p:sp>
      <p:sp>
        <p:nvSpPr>
          <p:cNvPr id="31" name="テキスト プレースホルダー 6"/>
          <p:cNvSpPr txBox="1">
            <a:spLocks/>
          </p:cNvSpPr>
          <p:nvPr/>
        </p:nvSpPr>
        <p:spPr>
          <a:xfrm>
            <a:off x="5168934" y="7303226"/>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Pro dicunt albucius eligendi an, has volumus omittam contentiones at. Facilis dissentias et per. </a:t>
            </a:r>
          </a:p>
        </p:txBody>
      </p:sp>
      <p:sp>
        <p:nvSpPr>
          <p:cNvPr id="32" name="正方形/長方形 31"/>
          <p:cNvSpPr/>
          <p:nvPr/>
        </p:nvSpPr>
        <p:spPr>
          <a:xfrm>
            <a:off x="6112373" y="7083437"/>
            <a:ext cx="182880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txBox="1">
            <a:spLocks/>
          </p:cNvSpPr>
          <p:nvPr/>
        </p:nvSpPr>
        <p:spPr>
          <a:xfrm>
            <a:off x="9190501"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2"/>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Asia</a:t>
            </a:r>
            <a:endParaRPr lang="ja-JP" altLang="en-US" sz="3200" dirty="0">
              <a:solidFill>
                <a:schemeClr val="tx2"/>
              </a:solidFill>
              <a:latin typeface="+mj-lt"/>
            </a:endParaRPr>
          </a:p>
        </p:txBody>
      </p:sp>
      <p:sp>
        <p:nvSpPr>
          <p:cNvPr id="34" name="テキスト プレースホルダー 6"/>
          <p:cNvSpPr txBox="1">
            <a:spLocks/>
          </p:cNvSpPr>
          <p:nvPr/>
        </p:nvSpPr>
        <p:spPr>
          <a:xfrm>
            <a:off x="9339117"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Nec summo discere no, cum quod graeco ei. Has debitis tibique periculis ne, vix sensibus </a:t>
            </a:r>
            <a:r>
              <a:rPr lang="en-US" altLang="ja-JP" sz="2000" dirty="0" err="1"/>
              <a:t>referrentur</a:t>
            </a:r>
            <a:r>
              <a:rPr lang="en-US" altLang="ja-JP" sz="2000" dirty="0"/>
              <a:t> no.</a:t>
            </a:r>
            <a:endParaRPr lang="ja-JP" altLang="en-US" sz="2000" dirty="0"/>
          </a:p>
        </p:txBody>
      </p:sp>
      <p:sp>
        <p:nvSpPr>
          <p:cNvPr id="35" name="正方形/長方形 34"/>
          <p:cNvSpPr/>
          <p:nvPr/>
        </p:nvSpPr>
        <p:spPr>
          <a:xfrm>
            <a:off x="10282556" y="7085781"/>
            <a:ext cx="182880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6"/>
          <p:cNvSpPr txBox="1">
            <a:spLocks/>
          </p:cNvSpPr>
          <p:nvPr/>
        </p:nvSpPr>
        <p:spPr>
          <a:xfrm>
            <a:off x="13360684" y="6335327"/>
            <a:ext cx="4012911"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4"/>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solidFill>
                <a:latin typeface="+mj-lt"/>
              </a:rPr>
              <a:t>Africa</a:t>
            </a:r>
            <a:endParaRPr lang="ja-JP" altLang="en-US" sz="3200" dirty="0">
              <a:solidFill>
                <a:schemeClr val="tx2"/>
              </a:solidFill>
              <a:latin typeface="+mj-lt"/>
            </a:endParaRPr>
          </a:p>
        </p:txBody>
      </p:sp>
      <p:sp>
        <p:nvSpPr>
          <p:cNvPr id="37" name="テキスト プレースホルダー 6"/>
          <p:cNvSpPr txBox="1">
            <a:spLocks/>
          </p:cNvSpPr>
          <p:nvPr/>
        </p:nvSpPr>
        <p:spPr>
          <a:xfrm>
            <a:off x="13509300" y="7305570"/>
            <a:ext cx="3715678" cy="1898306"/>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Et mel noster salutandi, cum ad omnes tamquam postulant. Cu vis graeco </a:t>
            </a:r>
            <a:r>
              <a:rPr lang="en-US" altLang="ja-JP" sz="2000" dirty="0" err="1"/>
              <a:t>epicuri</a:t>
            </a:r>
            <a:r>
              <a:rPr lang="en-US" altLang="ja-JP" sz="2000" dirty="0"/>
              <a:t> contentions.</a:t>
            </a:r>
            <a:endParaRPr lang="ja-JP" altLang="en-US" sz="2000" dirty="0"/>
          </a:p>
        </p:txBody>
      </p:sp>
      <p:sp>
        <p:nvSpPr>
          <p:cNvPr id="38" name="正方形/長方形 37"/>
          <p:cNvSpPr/>
          <p:nvPr/>
        </p:nvSpPr>
        <p:spPr>
          <a:xfrm>
            <a:off x="14452739" y="7085781"/>
            <a:ext cx="182880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218446"/>
      </p:ext>
    </p:extLst>
  </p:cSld>
  <p:clrMapOvr>
    <a:masterClrMapping/>
  </p:clrMapOvr>
  <mc:AlternateContent xmlns:mc="http://schemas.openxmlformats.org/markup-compatibility/2006">
    <mc:Choice xmlns:p14="http://schemas.microsoft.com/office/powerpoint/2010/main" Requires="p14">
      <p:transition p14:dur="0" advTm="10920"/>
    </mc:Choice>
    <mc:Fallback>
      <p:transition advTm="1092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Revenue Estimation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75</a:t>
            </a:fld>
            <a:endParaRPr lang="en-US" dirty="0"/>
          </a:p>
        </p:txBody>
      </p:sp>
      <p:cxnSp>
        <p:nvCxnSpPr>
          <p:cNvPr id="7" name="直線コネクタ 6"/>
          <p:cNvCxnSpPr/>
          <p:nvPr/>
        </p:nvCxnSpPr>
        <p:spPr>
          <a:xfrm>
            <a:off x="1477182" y="8153745"/>
            <a:ext cx="1773409" cy="6943"/>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8" name="涙形 7"/>
          <p:cNvSpPr/>
          <p:nvPr/>
        </p:nvSpPr>
        <p:spPr>
          <a:xfrm rot="2700000">
            <a:off x="735969" y="7850196"/>
            <a:ext cx="614041" cy="614041"/>
          </a:xfrm>
          <a:prstGeom prst="teardrop">
            <a:avLst/>
          </a:prstGeom>
          <a:solidFill>
            <a:schemeClr val="tx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3635988" y="8157216"/>
            <a:ext cx="2421912"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443297" y="8157216"/>
            <a:ext cx="3341444"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0170138" y="8157216"/>
            <a:ext cx="4195321" cy="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楕円 8"/>
          <p:cNvSpPr/>
          <p:nvPr/>
        </p:nvSpPr>
        <p:spPr>
          <a:xfrm>
            <a:off x="3250591" y="7964518"/>
            <a:ext cx="385397" cy="385397"/>
          </a:xfrm>
          <a:prstGeom prst="ellipse">
            <a:avLst/>
          </a:prstGeom>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6057900" y="7964518"/>
            <a:ext cx="385397" cy="385397"/>
          </a:xfrm>
          <a:prstGeom prst="ellipse">
            <a:avLst/>
          </a:prstGeom>
          <a:solidFill>
            <a:schemeClr val="accent2"/>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766376" y="7964518"/>
            <a:ext cx="385397" cy="385397"/>
          </a:xfrm>
          <a:prstGeom prst="ellipse">
            <a:avLst/>
          </a:prstGeom>
          <a:solidFill>
            <a:schemeClr val="accent3"/>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4365459" y="7964518"/>
            <a:ext cx="385397" cy="385397"/>
          </a:xfrm>
          <a:prstGeom prst="ellipse">
            <a:avLst/>
          </a:prstGeom>
          <a:solidFill>
            <a:schemeClr val="accent5"/>
          </a:solidFill>
          <a:ln w="5715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p:cNvCxnSpPr>
            <a:stCxn id="9" idx="0"/>
            <a:endCxn id="21" idx="4"/>
          </p:cNvCxnSpPr>
          <p:nvPr/>
        </p:nvCxnSpPr>
        <p:spPr>
          <a:xfrm flipH="1" flipV="1">
            <a:off x="3443289" y="7545456"/>
            <a:ext cx="1" cy="41906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a:stCxn id="16" idx="0"/>
          </p:cNvCxnSpPr>
          <p:nvPr/>
        </p:nvCxnSpPr>
        <p:spPr>
          <a:xfrm flipH="1" flipV="1">
            <a:off x="6250598" y="7078728"/>
            <a:ext cx="1" cy="8857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23" idx="0"/>
            <a:endCxn id="25" idx="4"/>
          </p:cNvCxnSpPr>
          <p:nvPr/>
        </p:nvCxnSpPr>
        <p:spPr>
          <a:xfrm flipH="1" flipV="1">
            <a:off x="9959074" y="6830626"/>
            <a:ext cx="1" cy="113389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8" idx="0"/>
            <a:endCxn id="29" idx="4"/>
          </p:cNvCxnSpPr>
          <p:nvPr/>
        </p:nvCxnSpPr>
        <p:spPr>
          <a:xfrm flipV="1">
            <a:off x="14558158" y="6414773"/>
            <a:ext cx="8909" cy="154974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28" idx="6"/>
          </p:cNvCxnSpPr>
          <p:nvPr/>
        </p:nvCxnSpPr>
        <p:spPr>
          <a:xfrm flipV="1">
            <a:off x="14750856" y="8153745"/>
            <a:ext cx="3536787" cy="3472"/>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21" name="楕円 20"/>
          <p:cNvSpPr/>
          <p:nvPr/>
        </p:nvSpPr>
        <p:spPr>
          <a:xfrm>
            <a:off x="2421733" y="5502344"/>
            <a:ext cx="2043112" cy="2043112"/>
          </a:xfrm>
          <a:prstGeom prst="ellipse">
            <a:avLst/>
          </a:prstGeom>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992107" y="4612725"/>
            <a:ext cx="2516982" cy="2516982"/>
          </a:xfrm>
          <a:prstGeom prst="ellipse">
            <a:avLst/>
          </a:prstGeom>
          <a:solidFill>
            <a:schemeClr val="accent2"/>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247641" y="3407760"/>
            <a:ext cx="3422866" cy="3422866"/>
          </a:xfrm>
          <a:prstGeom prst="ellipse">
            <a:avLst/>
          </a:prstGeom>
          <a:solidFill>
            <a:schemeClr val="accent3"/>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2409059" y="2098757"/>
            <a:ext cx="4316016" cy="4316016"/>
          </a:xfrm>
          <a:prstGeom prst="ellipse">
            <a:avLst/>
          </a:prstGeom>
          <a:solidFill>
            <a:schemeClr val="accent5"/>
          </a:solidFill>
          <a:ln w="76200">
            <a:solidFill>
              <a:schemeClr val="bg1"/>
            </a:solidFill>
          </a:ln>
          <a:effectLst>
            <a:outerShdw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プレースホルダー 6"/>
          <p:cNvSpPr txBox="1">
            <a:spLocks/>
          </p:cNvSpPr>
          <p:nvPr/>
        </p:nvSpPr>
        <p:spPr>
          <a:xfrm>
            <a:off x="2421733" y="6035087"/>
            <a:ext cx="204311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$25b</a:t>
            </a:r>
            <a:endParaRPr lang="ja-JP" altLang="en-US" sz="2400" dirty="0">
              <a:solidFill>
                <a:schemeClr val="bg1"/>
              </a:solidFill>
              <a:latin typeface="+mj-lt"/>
            </a:endParaRPr>
          </a:p>
        </p:txBody>
      </p:sp>
      <p:sp>
        <p:nvSpPr>
          <p:cNvPr id="52" name="テキスト プレースホルダー 6"/>
          <p:cNvSpPr txBox="1">
            <a:spLocks/>
          </p:cNvSpPr>
          <p:nvPr/>
        </p:nvSpPr>
        <p:spPr>
          <a:xfrm>
            <a:off x="4992107" y="5317775"/>
            <a:ext cx="2516982"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bg1"/>
                </a:solidFill>
                <a:latin typeface="+mj-lt"/>
              </a:rPr>
              <a:t>$48b</a:t>
            </a:r>
            <a:endParaRPr lang="ja-JP" altLang="en-US" dirty="0">
              <a:solidFill>
                <a:schemeClr val="bg1"/>
              </a:solidFill>
              <a:latin typeface="+mj-lt"/>
            </a:endParaRPr>
          </a:p>
        </p:txBody>
      </p:sp>
      <p:sp>
        <p:nvSpPr>
          <p:cNvPr id="53" name="テキスト プレースホルダー 6"/>
          <p:cNvSpPr txBox="1">
            <a:spLocks/>
          </p:cNvSpPr>
          <p:nvPr/>
        </p:nvSpPr>
        <p:spPr>
          <a:xfrm>
            <a:off x="12409059" y="3700171"/>
            <a:ext cx="4316015"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4000" dirty="0">
                <a:solidFill>
                  <a:schemeClr val="bg1"/>
                </a:solidFill>
                <a:latin typeface="+mj-lt"/>
              </a:rPr>
              <a:t>$90b</a:t>
            </a:r>
            <a:endParaRPr lang="ja-JP" altLang="en-US" sz="4000" dirty="0">
              <a:solidFill>
                <a:schemeClr val="bg1"/>
              </a:solidFill>
              <a:latin typeface="+mj-lt"/>
            </a:endParaRPr>
          </a:p>
        </p:txBody>
      </p:sp>
      <p:sp>
        <p:nvSpPr>
          <p:cNvPr id="54" name="テキスト プレースホルダー 6"/>
          <p:cNvSpPr txBox="1">
            <a:spLocks/>
          </p:cNvSpPr>
          <p:nvPr/>
        </p:nvSpPr>
        <p:spPr>
          <a:xfrm>
            <a:off x="8247641" y="4641644"/>
            <a:ext cx="3422866" cy="970049"/>
          </a:xfrm>
          <a:prstGeom prst="rect">
            <a:avLst/>
          </a:prstGeom>
        </p:spPr>
        <p:txBody>
          <a:bodyPr anchor="ctr">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$72b</a:t>
            </a:r>
            <a:endParaRPr lang="ja-JP" altLang="en-US" sz="3200" dirty="0">
              <a:solidFill>
                <a:schemeClr val="bg1"/>
              </a:solidFill>
              <a:latin typeface="+mj-lt"/>
            </a:endParaRPr>
          </a:p>
        </p:txBody>
      </p:sp>
      <p:sp>
        <p:nvSpPr>
          <p:cNvPr id="56" name="テキスト プレースホルダー 6"/>
          <p:cNvSpPr txBox="1">
            <a:spLocks/>
          </p:cNvSpPr>
          <p:nvPr/>
        </p:nvSpPr>
        <p:spPr>
          <a:xfrm>
            <a:off x="1974855"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2017</a:t>
            </a:r>
            <a:endParaRPr lang="ja-JP" altLang="en-US" sz="3200" dirty="0">
              <a:solidFill>
                <a:schemeClr val="tx2">
                  <a:lumMod val="60000"/>
                  <a:lumOff val="40000"/>
                </a:schemeClr>
              </a:solidFill>
              <a:latin typeface="+mj-lt"/>
            </a:endParaRPr>
          </a:p>
        </p:txBody>
      </p:sp>
      <p:sp>
        <p:nvSpPr>
          <p:cNvPr id="57" name="テキスト プレースホルダー 6"/>
          <p:cNvSpPr txBox="1">
            <a:spLocks/>
          </p:cNvSpPr>
          <p:nvPr/>
        </p:nvSpPr>
        <p:spPr>
          <a:xfrm>
            <a:off x="4782164"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2018</a:t>
            </a:r>
            <a:endParaRPr lang="ja-JP" altLang="en-US" sz="3200" dirty="0">
              <a:solidFill>
                <a:schemeClr val="tx2">
                  <a:lumMod val="60000"/>
                  <a:lumOff val="40000"/>
                </a:schemeClr>
              </a:solidFill>
              <a:latin typeface="+mj-lt"/>
            </a:endParaRPr>
          </a:p>
        </p:txBody>
      </p:sp>
      <p:sp>
        <p:nvSpPr>
          <p:cNvPr id="58" name="テキスト プレースホルダー 6"/>
          <p:cNvSpPr txBox="1">
            <a:spLocks/>
          </p:cNvSpPr>
          <p:nvPr/>
        </p:nvSpPr>
        <p:spPr>
          <a:xfrm>
            <a:off x="8490640"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2019</a:t>
            </a:r>
            <a:endParaRPr lang="ja-JP" altLang="en-US" sz="3200" dirty="0">
              <a:solidFill>
                <a:schemeClr val="tx2">
                  <a:lumMod val="60000"/>
                  <a:lumOff val="40000"/>
                </a:schemeClr>
              </a:solidFill>
              <a:latin typeface="+mj-lt"/>
            </a:endParaRPr>
          </a:p>
        </p:txBody>
      </p:sp>
      <p:sp>
        <p:nvSpPr>
          <p:cNvPr id="59" name="テキスト プレースホルダー 6"/>
          <p:cNvSpPr txBox="1">
            <a:spLocks/>
          </p:cNvSpPr>
          <p:nvPr/>
        </p:nvSpPr>
        <p:spPr>
          <a:xfrm>
            <a:off x="13098632" y="8375113"/>
            <a:ext cx="2936868" cy="720080"/>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tx2">
                    <a:lumMod val="60000"/>
                    <a:lumOff val="40000"/>
                  </a:schemeClr>
                </a:solidFill>
                <a:latin typeface="+mj-lt"/>
              </a:rPr>
              <a:t>2020</a:t>
            </a:r>
            <a:endParaRPr lang="ja-JP" altLang="en-US" sz="3200" dirty="0">
              <a:solidFill>
                <a:schemeClr val="tx2">
                  <a:lumMod val="60000"/>
                  <a:lumOff val="40000"/>
                </a:schemeClr>
              </a:solidFill>
              <a:latin typeface="+mj-lt"/>
            </a:endParaRPr>
          </a:p>
        </p:txBody>
      </p:sp>
      <p:sp>
        <p:nvSpPr>
          <p:cNvPr id="60" name="テキスト プレースホルダー 6"/>
          <p:cNvSpPr txBox="1">
            <a:spLocks/>
          </p:cNvSpPr>
          <p:nvPr/>
        </p:nvSpPr>
        <p:spPr>
          <a:xfrm>
            <a:off x="933060" y="2561291"/>
            <a:ext cx="6785971" cy="1914601"/>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l"/>
            <a:r>
              <a:rPr lang="en-US" altLang="ja-JP" sz="2000" dirty="0"/>
              <a:t>Has et </a:t>
            </a:r>
            <a:r>
              <a:rPr lang="en-US" altLang="ja-JP" sz="2000" dirty="0" err="1"/>
              <a:t>quodsi</a:t>
            </a:r>
            <a:r>
              <a:rPr lang="en-US" altLang="ja-JP" sz="2000" dirty="0"/>
              <a:t> </a:t>
            </a:r>
            <a:r>
              <a:rPr lang="en-US" altLang="ja-JP" sz="2000" dirty="0" err="1"/>
              <a:t>discere</a:t>
            </a:r>
            <a:r>
              <a:rPr lang="en-US" altLang="ja-JP" sz="2000" dirty="0"/>
              <a:t> </a:t>
            </a:r>
            <a:r>
              <a:rPr lang="en-US" altLang="ja-JP" sz="2000" dirty="0" err="1"/>
              <a:t>appareat</a:t>
            </a:r>
            <a:r>
              <a:rPr lang="en-US" altLang="ja-JP" sz="2000" dirty="0"/>
              <a:t>, </a:t>
            </a:r>
            <a:r>
              <a:rPr lang="en-US" altLang="ja-JP" sz="2000" dirty="0" err="1"/>
              <a:t>elaboraret</a:t>
            </a:r>
            <a:r>
              <a:rPr lang="en-US" altLang="ja-JP" sz="2000" dirty="0"/>
              <a:t> </a:t>
            </a:r>
            <a:r>
              <a:rPr lang="en-US" altLang="ja-JP" sz="2000" dirty="0" err="1"/>
              <a:t>definitionem</a:t>
            </a:r>
            <a:r>
              <a:rPr lang="en-US" altLang="ja-JP" sz="2000" dirty="0"/>
              <a:t> </a:t>
            </a:r>
            <a:r>
              <a:rPr lang="en-US" altLang="ja-JP" sz="2000" dirty="0" err="1"/>
              <a:t>concludaturque</a:t>
            </a:r>
            <a:r>
              <a:rPr lang="en-US" altLang="ja-JP" sz="2000" dirty="0"/>
              <a:t> id </a:t>
            </a:r>
            <a:r>
              <a:rPr lang="en-US" altLang="ja-JP" sz="2000" dirty="0" err="1"/>
              <a:t>mel</a:t>
            </a:r>
            <a:r>
              <a:rPr lang="en-US" altLang="ja-JP" sz="2000" dirty="0"/>
              <a:t>. </a:t>
            </a:r>
            <a:r>
              <a:rPr lang="en-US" altLang="ja-JP" sz="2000" dirty="0" err="1"/>
              <a:t>Nec</a:t>
            </a:r>
            <a:r>
              <a:rPr lang="en-US" altLang="ja-JP" sz="2000" dirty="0"/>
              <a:t> </a:t>
            </a:r>
            <a:r>
              <a:rPr lang="en-US" altLang="ja-JP" sz="2000" dirty="0" err="1"/>
              <a:t>amet</a:t>
            </a:r>
            <a:r>
              <a:rPr lang="en-US" altLang="ja-JP" sz="2000" dirty="0"/>
              <a:t> </a:t>
            </a:r>
            <a:r>
              <a:rPr lang="en-US" altLang="ja-JP" sz="2000" dirty="0" err="1"/>
              <a:t>urbanitas</a:t>
            </a:r>
            <a:r>
              <a:rPr lang="en-US" altLang="ja-JP" sz="2000" dirty="0"/>
              <a:t> </a:t>
            </a:r>
            <a:r>
              <a:rPr lang="en-US" altLang="ja-JP" sz="2000" dirty="0" err="1"/>
              <a:t>eu</a:t>
            </a:r>
            <a:r>
              <a:rPr lang="en-US" altLang="ja-JP" sz="2000" dirty="0"/>
              <a:t>, </a:t>
            </a:r>
            <a:r>
              <a:rPr lang="en-US" altLang="ja-JP" sz="2000" dirty="0" err="1"/>
              <a:t>pri</a:t>
            </a:r>
            <a:r>
              <a:rPr lang="en-US" altLang="ja-JP" sz="2000" dirty="0"/>
              <a:t> at semper </a:t>
            </a:r>
            <a:r>
              <a:rPr lang="en-US" altLang="ja-JP" sz="2000" dirty="0" err="1"/>
              <a:t>detracto</a:t>
            </a:r>
            <a:r>
              <a:rPr lang="en-US" altLang="ja-JP" sz="2000" dirty="0"/>
              <a:t> </a:t>
            </a:r>
            <a:r>
              <a:rPr lang="en-US" altLang="ja-JP" sz="2000" dirty="0" err="1"/>
              <a:t>signiferumque</a:t>
            </a:r>
            <a:r>
              <a:rPr lang="en-US" altLang="ja-JP" sz="2000" dirty="0"/>
              <a:t>. </a:t>
            </a:r>
            <a:r>
              <a:rPr lang="en-US" altLang="ja-JP" sz="2000" dirty="0" err="1"/>
              <a:t>Sed</a:t>
            </a:r>
            <a:r>
              <a:rPr lang="en-US" altLang="ja-JP" sz="2000" dirty="0"/>
              <a:t> at </a:t>
            </a:r>
            <a:r>
              <a:rPr lang="en-US" altLang="ja-JP" sz="2000" dirty="0" err="1"/>
              <a:t>agam</a:t>
            </a:r>
            <a:r>
              <a:rPr lang="en-US" altLang="ja-JP" sz="2000" dirty="0"/>
              <a:t> </a:t>
            </a:r>
            <a:r>
              <a:rPr lang="en-US" altLang="ja-JP" sz="2000" dirty="0" err="1"/>
              <a:t>dignissim</a:t>
            </a:r>
            <a:r>
              <a:rPr lang="en-US" altLang="ja-JP" sz="2000" dirty="0"/>
              <a:t> </a:t>
            </a:r>
            <a:r>
              <a:rPr lang="en-US" altLang="ja-JP" sz="2000" dirty="0" err="1"/>
              <a:t>disputationi</a:t>
            </a:r>
            <a:r>
              <a:rPr lang="en-US" altLang="ja-JP" sz="2000" dirty="0"/>
              <a:t>, </a:t>
            </a:r>
            <a:r>
              <a:rPr lang="en-US" altLang="ja-JP" sz="2000" dirty="0" err="1"/>
              <a:t>nec</a:t>
            </a:r>
            <a:r>
              <a:rPr lang="en-US" altLang="ja-JP" sz="2000" dirty="0"/>
              <a:t> </a:t>
            </a:r>
            <a:r>
              <a:rPr lang="en-US" altLang="ja-JP" sz="2000" dirty="0" err="1"/>
              <a:t>erroribus</a:t>
            </a:r>
            <a:r>
              <a:rPr lang="en-US" altLang="ja-JP" sz="2000" dirty="0"/>
              <a:t> </a:t>
            </a:r>
            <a:r>
              <a:rPr lang="en-US" altLang="ja-JP" sz="2000" dirty="0" err="1"/>
              <a:t>maiestatis</a:t>
            </a:r>
            <a:r>
              <a:rPr lang="en-US" altLang="ja-JP" sz="2000" dirty="0"/>
              <a:t> </a:t>
            </a:r>
            <a:r>
              <a:rPr lang="en-US" altLang="ja-JP" sz="2000" dirty="0" err="1"/>
              <a:t>disputando</a:t>
            </a:r>
            <a:r>
              <a:rPr lang="en-US" altLang="ja-JP" sz="2000" dirty="0"/>
              <a:t> id. </a:t>
            </a:r>
            <a:endParaRPr lang="ja-JP" altLang="en-US" sz="2000" dirty="0"/>
          </a:p>
        </p:txBody>
      </p:sp>
    </p:spTree>
    <p:extLst>
      <p:ext uri="{BB962C8B-B14F-4D97-AF65-F5344CB8AC3E}">
        <p14:creationId xmlns:p14="http://schemas.microsoft.com/office/powerpoint/2010/main" val="1605342348"/>
      </p:ext>
    </p:extLst>
  </p:cSld>
  <p:clrMapOvr>
    <a:masterClrMapping/>
  </p:clrMapOvr>
  <mc:AlternateContent xmlns:mc="http://schemas.openxmlformats.org/markup-compatibility/2006">
    <mc:Choice xmlns:p14="http://schemas.microsoft.com/office/powerpoint/2010/main" Requires="p14">
      <p:transition p14:dur="0" advTm="12185"/>
    </mc:Choice>
    <mc:Fallback>
      <p:transition advTm="12185"/>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Custom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76</a:t>
            </a:fld>
            <a:endParaRPr lang="en-US" dirty="0"/>
          </a:p>
        </p:txBody>
      </p:sp>
      <p:sp>
        <p:nvSpPr>
          <p:cNvPr id="10" name="フリーフォーム 9"/>
          <p:cNvSpPr/>
          <p:nvPr/>
        </p:nvSpPr>
        <p:spPr>
          <a:xfrm>
            <a:off x="992187" y="3222625"/>
            <a:ext cx="4839154" cy="2419577"/>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rot="10800000">
            <a:off x="3220643" y="5513610"/>
            <a:ext cx="382242" cy="32951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4712893" y="3968750"/>
            <a:ext cx="3346904" cy="16734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rot="10800000">
            <a:off x="6195224" y="5513610"/>
            <a:ext cx="382242" cy="32951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p:nvSpPr>
        <p:spPr>
          <a:xfrm>
            <a:off x="7678795" y="4346032"/>
            <a:ext cx="2592339" cy="1296170"/>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10800000">
            <a:off x="8787562" y="5513610"/>
            <a:ext cx="382242" cy="32951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p:nvSpPr>
        <p:spPr>
          <a:xfrm>
            <a:off x="10076293" y="3765550"/>
            <a:ext cx="3753303" cy="1876652"/>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rot="10800000">
            <a:off x="11761823" y="5513610"/>
            <a:ext cx="382242" cy="329519"/>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12863154" y="3377889"/>
            <a:ext cx="4528624" cy="2264313"/>
          </a:xfrm>
          <a:custGeom>
            <a:avLst/>
            <a:gdLst>
              <a:gd name="connsiteX0" fmla="*/ 2046515 w 4093030"/>
              <a:gd name="connsiteY0" fmla="*/ 0 h 2046515"/>
              <a:gd name="connsiteX1" fmla="*/ 4093030 w 4093030"/>
              <a:gd name="connsiteY1" fmla="*/ 2046515 h 2046515"/>
              <a:gd name="connsiteX2" fmla="*/ 0 w 4093030"/>
              <a:gd name="connsiteY2" fmla="*/ 2046515 h 2046515"/>
              <a:gd name="connsiteX3" fmla="*/ 2046515 w 4093030"/>
              <a:gd name="connsiteY3" fmla="*/ 0 h 2046515"/>
            </a:gdLst>
            <a:ahLst/>
            <a:cxnLst>
              <a:cxn ang="0">
                <a:pos x="connsiteX0" y="connsiteY0"/>
              </a:cxn>
              <a:cxn ang="0">
                <a:pos x="connsiteX1" y="connsiteY1"/>
              </a:cxn>
              <a:cxn ang="0">
                <a:pos x="connsiteX2" y="connsiteY2"/>
              </a:cxn>
              <a:cxn ang="0">
                <a:pos x="connsiteX3" y="connsiteY3"/>
              </a:cxn>
            </a:cxnLst>
            <a:rect l="l" t="t" r="r" b="b"/>
            <a:pathLst>
              <a:path w="4093030" h="2046515">
                <a:moveTo>
                  <a:pt x="2046515" y="0"/>
                </a:moveTo>
                <a:cubicBezTo>
                  <a:pt x="3176774" y="0"/>
                  <a:pt x="4093030" y="916256"/>
                  <a:pt x="4093030" y="2046515"/>
                </a:cubicBezTo>
                <a:lnTo>
                  <a:pt x="0" y="2046515"/>
                </a:lnTo>
                <a:cubicBezTo>
                  <a:pt x="0" y="916256"/>
                  <a:pt x="916256" y="0"/>
                  <a:pt x="2046515"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10800000">
            <a:off x="14938043" y="5513610"/>
            <a:ext cx="382242" cy="329519"/>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txBox="1">
            <a:spLocks/>
          </p:cNvSpPr>
          <p:nvPr/>
        </p:nvSpPr>
        <p:spPr>
          <a:xfrm>
            <a:off x="1923197"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Europe</a:t>
            </a:r>
            <a:endParaRPr lang="ja-JP" altLang="en-US" sz="2400" dirty="0">
              <a:solidFill>
                <a:schemeClr val="bg1"/>
              </a:solidFill>
              <a:latin typeface="+mj-lt"/>
            </a:endParaRPr>
          </a:p>
        </p:txBody>
      </p:sp>
      <p:sp>
        <p:nvSpPr>
          <p:cNvPr id="21" name="テキスト プレースホルダー 6"/>
          <p:cNvSpPr txBox="1">
            <a:spLocks/>
          </p:cNvSpPr>
          <p:nvPr/>
        </p:nvSpPr>
        <p:spPr>
          <a:xfrm>
            <a:off x="2197706" y="622044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Accusamus torquatos eos ne, ex eum vero zril, qui atqui homero ea. Et iusto ponderum vim. </a:t>
            </a:r>
            <a:endParaRPr lang="ja-JP" altLang="en-US" sz="2000" dirty="0"/>
          </a:p>
        </p:txBody>
      </p:sp>
      <p:sp>
        <p:nvSpPr>
          <p:cNvPr id="26" name="テキスト プレースホルダー 6"/>
          <p:cNvSpPr txBox="1">
            <a:spLocks/>
          </p:cNvSpPr>
          <p:nvPr/>
        </p:nvSpPr>
        <p:spPr>
          <a:xfrm>
            <a:off x="51722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No sea choro corpora, alia </a:t>
            </a:r>
            <a:r>
              <a:rPr lang="en-US" altLang="ja-JP" sz="2000" dirty="0" err="1"/>
              <a:t>maluisset</a:t>
            </a:r>
            <a:r>
              <a:rPr lang="en-US" altLang="ja-JP" sz="2000" dirty="0"/>
              <a:t> </a:t>
            </a:r>
            <a:r>
              <a:rPr lang="en-US" altLang="ja-JP" sz="2000" dirty="0" err="1"/>
              <a:t>nam</a:t>
            </a:r>
            <a:r>
              <a:rPr lang="en-US" altLang="ja-JP" sz="2000" dirty="0"/>
              <a:t> at. Et </a:t>
            </a:r>
            <a:r>
              <a:rPr lang="en-US" altLang="ja-JP" sz="2000" dirty="0" err="1"/>
              <a:t>eruditi</a:t>
            </a:r>
            <a:r>
              <a:rPr lang="en-US" altLang="ja-JP" sz="2000" dirty="0"/>
              <a:t> </a:t>
            </a:r>
            <a:r>
              <a:rPr lang="en-US" altLang="ja-JP" sz="2000" dirty="0" err="1"/>
              <a:t>nonumes</a:t>
            </a:r>
            <a:r>
              <a:rPr lang="en-US" altLang="ja-JP" sz="2000" dirty="0"/>
              <a:t> </a:t>
            </a:r>
            <a:r>
              <a:rPr lang="en-US" altLang="ja-JP" sz="2000" dirty="0" err="1"/>
              <a:t>consulatu</a:t>
            </a:r>
            <a:r>
              <a:rPr lang="en-US" altLang="ja-JP" sz="2000" dirty="0"/>
              <a:t> cum.</a:t>
            </a:r>
            <a:endParaRPr lang="ja-JP" altLang="en-US" sz="2000" dirty="0"/>
          </a:p>
        </p:txBody>
      </p:sp>
      <p:sp>
        <p:nvSpPr>
          <p:cNvPr id="27" name="テキスト プレースホルダー 6"/>
          <p:cNvSpPr txBox="1">
            <a:spLocks/>
          </p:cNvSpPr>
          <p:nvPr/>
        </p:nvSpPr>
        <p:spPr>
          <a:xfrm>
            <a:off x="7760906" y="6220440"/>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a:t>Mea </a:t>
            </a:r>
            <a:r>
              <a:rPr lang="en-US" altLang="ja-JP" sz="2000" dirty="0" err="1"/>
              <a:t>eu</a:t>
            </a:r>
            <a:r>
              <a:rPr lang="en-US" altLang="ja-JP" sz="2000" dirty="0"/>
              <a:t> </a:t>
            </a:r>
            <a:r>
              <a:rPr lang="en-US" altLang="ja-JP" sz="2000" dirty="0" err="1"/>
              <a:t>virtute</a:t>
            </a:r>
            <a:r>
              <a:rPr lang="en-US" altLang="ja-JP" sz="2000" dirty="0"/>
              <a:t> </a:t>
            </a:r>
            <a:r>
              <a:rPr lang="en-US" altLang="ja-JP" sz="2000" dirty="0" err="1"/>
              <a:t>probatus</a:t>
            </a:r>
            <a:r>
              <a:rPr lang="en-US" altLang="ja-JP" sz="2000" dirty="0"/>
              <a:t>, et partem </a:t>
            </a:r>
            <a:r>
              <a:rPr lang="en-US" altLang="ja-JP" sz="2000" dirty="0" err="1"/>
              <a:t>suscipiantur</a:t>
            </a:r>
            <a:r>
              <a:rPr lang="en-US" altLang="ja-JP" sz="2000" dirty="0"/>
              <a:t> </a:t>
            </a:r>
            <a:r>
              <a:rPr lang="en-US" altLang="ja-JP" sz="2000" dirty="0" err="1"/>
              <a:t>nam</a:t>
            </a:r>
            <a:r>
              <a:rPr lang="en-US" altLang="ja-JP" sz="2000" dirty="0"/>
              <a:t>, cu omnium </a:t>
            </a:r>
            <a:r>
              <a:rPr lang="en-US" altLang="ja-JP" sz="2000" dirty="0" err="1"/>
              <a:t>accommodare</a:t>
            </a:r>
            <a:r>
              <a:rPr lang="en-US" altLang="ja-JP" sz="2000" dirty="0"/>
              <a:t> </a:t>
            </a:r>
            <a:r>
              <a:rPr lang="en-US" altLang="ja-JP" sz="2000" dirty="0" err="1"/>
              <a:t>eam</a:t>
            </a:r>
            <a:r>
              <a:rPr lang="en-US" altLang="ja-JP" sz="2000" dirty="0"/>
              <a:t>.</a:t>
            </a:r>
            <a:endParaRPr lang="ja-JP" altLang="en-US" sz="2000" dirty="0"/>
          </a:p>
        </p:txBody>
      </p:sp>
      <p:sp>
        <p:nvSpPr>
          <p:cNvPr id="29" name="テキスト プレースホルダー 6"/>
          <p:cNvSpPr txBox="1">
            <a:spLocks/>
          </p:cNvSpPr>
          <p:nvPr/>
        </p:nvSpPr>
        <p:spPr>
          <a:xfrm>
            <a:off x="10735486" y="6229121"/>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Usu</a:t>
            </a:r>
            <a:r>
              <a:rPr lang="en-US" altLang="ja-JP" sz="2000" dirty="0"/>
              <a:t> </a:t>
            </a:r>
            <a:r>
              <a:rPr lang="en-US" altLang="ja-JP" sz="2000" dirty="0" err="1"/>
              <a:t>pericula</a:t>
            </a:r>
            <a:r>
              <a:rPr lang="en-US" altLang="ja-JP" sz="2000" dirty="0"/>
              <a:t> </a:t>
            </a:r>
            <a:r>
              <a:rPr lang="en-US" altLang="ja-JP" sz="2000" dirty="0" err="1"/>
              <a:t>intellegat</a:t>
            </a:r>
            <a:r>
              <a:rPr lang="en-US" altLang="ja-JP" sz="2000" dirty="0"/>
              <a:t> in, </a:t>
            </a:r>
            <a:r>
              <a:rPr lang="en-US" altLang="ja-JP" sz="2000" dirty="0" err="1"/>
              <a:t>enim</a:t>
            </a:r>
            <a:r>
              <a:rPr lang="en-US" altLang="ja-JP" sz="2000" dirty="0"/>
              <a:t> </a:t>
            </a:r>
            <a:r>
              <a:rPr lang="en-US" altLang="ja-JP" sz="2000" dirty="0" err="1"/>
              <a:t>natum</a:t>
            </a:r>
            <a:r>
              <a:rPr lang="en-US" altLang="ja-JP" sz="2000" dirty="0"/>
              <a:t> </a:t>
            </a:r>
            <a:r>
              <a:rPr lang="en-US" altLang="ja-JP" sz="2000" dirty="0" err="1"/>
              <a:t>illum</a:t>
            </a:r>
            <a:r>
              <a:rPr lang="en-US" altLang="ja-JP" sz="2000" dirty="0"/>
              <a:t> </a:t>
            </a:r>
            <a:r>
              <a:rPr lang="en-US" altLang="ja-JP" sz="2000" dirty="0" err="1"/>
              <a:t>eu</a:t>
            </a:r>
            <a:r>
              <a:rPr lang="en-US" altLang="ja-JP" sz="2000" dirty="0"/>
              <a:t> </a:t>
            </a:r>
            <a:r>
              <a:rPr lang="en-US" altLang="ja-JP" sz="2000" dirty="0" err="1"/>
              <a:t>ius</a:t>
            </a:r>
            <a:r>
              <a:rPr lang="en-US" altLang="ja-JP" sz="2000" dirty="0"/>
              <a:t>. Error </a:t>
            </a:r>
            <a:r>
              <a:rPr lang="en-US" altLang="ja-JP" sz="2000" dirty="0" err="1"/>
              <a:t>congue</a:t>
            </a:r>
            <a:r>
              <a:rPr lang="en-US" altLang="ja-JP" sz="2000" dirty="0"/>
              <a:t> </a:t>
            </a:r>
            <a:r>
              <a:rPr lang="en-US" altLang="ja-JP" sz="2000" dirty="0" err="1"/>
              <a:t>appareat</a:t>
            </a:r>
            <a:r>
              <a:rPr lang="en-US" altLang="ja-JP" sz="2000" dirty="0"/>
              <a:t> </a:t>
            </a:r>
            <a:r>
              <a:rPr lang="en-US" altLang="ja-JP" sz="2000" dirty="0" err="1"/>
              <a:t>eam</a:t>
            </a:r>
            <a:r>
              <a:rPr lang="en-US" altLang="ja-JP" sz="2000" dirty="0"/>
              <a:t> ea.</a:t>
            </a:r>
            <a:endParaRPr lang="ja-JP" altLang="en-US" sz="2000" dirty="0"/>
          </a:p>
        </p:txBody>
      </p:sp>
      <p:sp>
        <p:nvSpPr>
          <p:cNvPr id="30" name="テキスト プレースホルダー 6"/>
          <p:cNvSpPr txBox="1">
            <a:spLocks/>
          </p:cNvSpPr>
          <p:nvPr/>
        </p:nvSpPr>
        <p:spPr>
          <a:xfrm>
            <a:off x="13928218" y="6220439"/>
            <a:ext cx="2510228" cy="2832105"/>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18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000" dirty="0" err="1"/>
              <a:t>Ei</a:t>
            </a:r>
            <a:r>
              <a:rPr lang="en-US" altLang="ja-JP" sz="2000" dirty="0"/>
              <a:t> </a:t>
            </a:r>
            <a:r>
              <a:rPr lang="en-US" altLang="ja-JP" sz="2000" dirty="0" err="1"/>
              <a:t>pri</a:t>
            </a:r>
            <a:r>
              <a:rPr lang="en-US" altLang="ja-JP" sz="2000" dirty="0"/>
              <a:t> </a:t>
            </a:r>
            <a:r>
              <a:rPr lang="en-US" altLang="ja-JP" sz="2000" dirty="0" err="1"/>
              <a:t>dicant</a:t>
            </a:r>
            <a:r>
              <a:rPr lang="en-US" altLang="ja-JP" sz="2000" dirty="0"/>
              <a:t> </a:t>
            </a:r>
            <a:r>
              <a:rPr lang="en-US" altLang="ja-JP" sz="2000" dirty="0" err="1"/>
              <a:t>aliquid</a:t>
            </a:r>
            <a:r>
              <a:rPr lang="en-US" altLang="ja-JP" sz="2000" dirty="0"/>
              <a:t> </a:t>
            </a:r>
            <a:r>
              <a:rPr lang="en-US" altLang="ja-JP" sz="2000" dirty="0" err="1"/>
              <a:t>dolores</a:t>
            </a:r>
            <a:r>
              <a:rPr lang="en-US" altLang="ja-JP" sz="2000" dirty="0"/>
              <a:t>. Id </a:t>
            </a:r>
            <a:r>
              <a:rPr lang="en-US" altLang="ja-JP" sz="2000" dirty="0" err="1"/>
              <a:t>detraxit</a:t>
            </a:r>
            <a:r>
              <a:rPr lang="en-US" altLang="ja-JP" sz="2000" dirty="0"/>
              <a:t> </a:t>
            </a:r>
            <a:r>
              <a:rPr lang="en-US" altLang="ja-JP" sz="2000" dirty="0" err="1"/>
              <a:t>forensibus</a:t>
            </a:r>
            <a:r>
              <a:rPr lang="en-US" altLang="ja-JP" sz="2000" dirty="0"/>
              <a:t> </a:t>
            </a:r>
            <a:r>
              <a:rPr lang="en-US" altLang="ja-JP" sz="2000" dirty="0" err="1"/>
              <a:t>est</a:t>
            </a:r>
            <a:r>
              <a:rPr lang="en-US" altLang="ja-JP" sz="2000" dirty="0"/>
              <a:t>, no has </a:t>
            </a:r>
            <a:r>
              <a:rPr lang="en-US" altLang="ja-JP" sz="2000" dirty="0" err="1"/>
              <a:t>nobis</a:t>
            </a:r>
            <a:r>
              <a:rPr lang="en-US" altLang="ja-JP" sz="2000" dirty="0"/>
              <a:t> </a:t>
            </a:r>
            <a:r>
              <a:rPr lang="en-US" altLang="ja-JP" sz="2000" dirty="0" err="1"/>
              <a:t>mediocritatem</a:t>
            </a:r>
            <a:r>
              <a:rPr lang="en-US" altLang="ja-JP" sz="2000" dirty="0"/>
              <a:t>.</a:t>
            </a:r>
            <a:endParaRPr lang="ja-JP" altLang="en-US" sz="2000" dirty="0"/>
          </a:p>
        </p:txBody>
      </p:sp>
      <p:sp>
        <p:nvSpPr>
          <p:cNvPr id="31" name="テキスト プレースホルダー 6"/>
          <p:cNvSpPr txBox="1">
            <a:spLocks/>
          </p:cNvSpPr>
          <p:nvPr/>
        </p:nvSpPr>
        <p:spPr>
          <a:xfrm>
            <a:off x="4848831"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North America</a:t>
            </a:r>
            <a:endParaRPr lang="ja-JP" altLang="en-US" sz="2400" dirty="0">
              <a:solidFill>
                <a:schemeClr val="bg1"/>
              </a:solidFill>
              <a:latin typeface="+mj-lt"/>
            </a:endParaRPr>
          </a:p>
        </p:txBody>
      </p:sp>
      <p:sp>
        <p:nvSpPr>
          <p:cNvPr id="32" name="テキスト プレースホルダー 6"/>
          <p:cNvSpPr txBox="1">
            <a:spLocks/>
          </p:cNvSpPr>
          <p:nvPr/>
        </p:nvSpPr>
        <p:spPr>
          <a:xfrm>
            <a:off x="7506673"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Asia</a:t>
            </a:r>
            <a:endParaRPr lang="ja-JP" altLang="en-US" sz="2400" dirty="0">
              <a:solidFill>
                <a:schemeClr val="bg1"/>
              </a:solidFill>
              <a:latin typeface="+mj-lt"/>
            </a:endParaRPr>
          </a:p>
        </p:txBody>
      </p:sp>
      <p:sp>
        <p:nvSpPr>
          <p:cNvPr id="33" name="テキスト プレースホルダー 6"/>
          <p:cNvSpPr txBox="1">
            <a:spLocks/>
          </p:cNvSpPr>
          <p:nvPr/>
        </p:nvSpPr>
        <p:spPr>
          <a:xfrm>
            <a:off x="10479696"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Africa</a:t>
            </a:r>
            <a:endParaRPr lang="ja-JP" altLang="en-US" sz="2400" dirty="0">
              <a:solidFill>
                <a:schemeClr val="bg1"/>
              </a:solidFill>
              <a:latin typeface="+mj-lt"/>
            </a:endParaRPr>
          </a:p>
        </p:txBody>
      </p:sp>
      <p:sp>
        <p:nvSpPr>
          <p:cNvPr id="34" name="テキスト プレースホルダー 6"/>
          <p:cNvSpPr txBox="1">
            <a:spLocks/>
          </p:cNvSpPr>
          <p:nvPr/>
        </p:nvSpPr>
        <p:spPr>
          <a:xfrm>
            <a:off x="13659175" y="4991697"/>
            <a:ext cx="2936582" cy="542744"/>
          </a:xfrm>
          <a:prstGeom prst="rect">
            <a:avLst/>
          </a:prstGeom>
        </p:spPr>
        <p:txBody>
          <a:bodyPr anchor="t">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2400" dirty="0">
                <a:solidFill>
                  <a:schemeClr val="bg1"/>
                </a:solidFill>
                <a:latin typeface="+mj-lt"/>
              </a:rPr>
              <a:t>South America</a:t>
            </a:r>
            <a:endParaRPr lang="ja-JP" altLang="en-US" sz="2400" dirty="0">
              <a:solidFill>
                <a:schemeClr val="bg1"/>
              </a:solidFill>
              <a:latin typeface="+mj-lt"/>
            </a:endParaRPr>
          </a:p>
        </p:txBody>
      </p:sp>
      <p:sp>
        <p:nvSpPr>
          <p:cNvPr id="35" name="テキスト プレースホルダー 6"/>
          <p:cNvSpPr txBox="1">
            <a:spLocks/>
          </p:cNvSpPr>
          <p:nvPr/>
        </p:nvSpPr>
        <p:spPr>
          <a:xfrm>
            <a:off x="1923197"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1,895</a:t>
            </a:r>
            <a:endParaRPr lang="ja-JP" altLang="en-US" sz="3200" dirty="0">
              <a:solidFill>
                <a:schemeClr val="bg1"/>
              </a:solidFill>
              <a:latin typeface="+mj-lt"/>
            </a:endParaRPr>
          </a:p>
        </p:txBody>
      </p:sp>
      <p:sp>
        <p:nvSpPr>
          <p:cNvPr id="36" name="テキスト プレースホルダー 6"/>
          <p:cNvSpPr txBox="1">
            <a:spLocks/>
          </p:cNvSpPr>
          <p:nvPr/>
        </p:nvSpPr>
        <p:spPr>
          <a:xfrm>
            <a:off x="4848831"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987</a:t>
            </a:r>
            <a:endParaRPr lang="ja-JP" altLang="en-US" sz="3200" dirty="0">
              <a:solidFill>
                <a:schemeClr val="bg1"/>
              </a:solidFill>
              <a:latin typeface="+mj-lt"/>
            </a:endParaRPr>
          </a:p>
        </p:txBody>
      </p:sp>
      <p:sp>
        <p:nvSpPr>
          <p:cNvPr id="37" name="テキスト プレースホルダー 6"/>
          <p:cNvSpPr txBox="1">
            <a:spLocks/>
          </p:cNvSpPr>
          <p:nvPr/>
        </p:nvSpPr>
        <p:spPr>
          <a:xfrm>
            <a:off x="7506673"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451</a:t>
            </a:r>
            <a:endParaRPr lang="ja-JP" altLang="en-US" sz="3200" dirty="0">
              <a:solidFill>
                <a:schemeClr val="bg1"/>
              </a:solidFill>
              <a:latin typeface="+mj-lt"/>
            </a:endParaRPr>
          </a:p>
        </p:txBody>
      </p:sp>
      <p:sp>
        <p:nvSpPr>
          <p:cNvPr id="38" name="テキスト プレースホルダー 6"/>
          <p:cNvSpPr txBox="1">
            <a:spLocks/>
          </p:cNvSpPr>
          <p:nvPr/>
        </p:nvSpPr>
        <p:spPr>
          <a:xfrm>
            <a:off x="10479696"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1,024</a:t>
            </a:r>
            <a:endParaRPr lang="ja-JP" altLang="en-US" sz="3200" dirty="0">
              <a:solidFill>
                <a:schemeClr val="bg1"/>
              </a:solidFill>
              <a:latin typeface="+mj-lt"/>
            </a:endParaRPr>
          </a:p>
        </p:txBody>
      </p:sp>
      <p:sp>
        <p:nvSpPr>
          <p:cNvPr id="39" name="テキスト プレースホルダー 6"/>
          <p:cNvSpPr txBox="1">
            <a:spLocks/>
          </p:cNvSpPr>
          <p:nvPr/>
        </p:nvSpPr>
        <p:spPr>
          <a:xfrm>
            <a:off x="13659175" y="4463664"/>
            <a:ext cx="2936582" cy="661641"/>
          </a:xfrm>
          <a:prstGeom prst="rect">
            <a:avLst/>
          </a:prstGeom>
        </p:spPr>
        <p:txBody>
          <a:bodyPr anchor="b">
            <a:noAutofit/>
          </a:bodyPr>
          <a:lstStyle>
            <a:lvl1pPr marL="0" indent="0" algn="ctr" defTabSz="1632753" rtl="0" eaLnBrk="1" latinLnBrk="0" hangingPunct="1">
              <a:lnSpc>
                <a:spcPct val="120000"/>
              </a:lnSpc>
              <a:spcBef>
                <a:spcPts val="1200"/>
              </a:spcBef>
              <a:buFont typeface="Arial" panose="020B0604020202020204" pitchFamily="34" charset="0"/>
              <a:buNone/>
              <a:defRPr kumimoji="1" sz="2800" i="0" kern="1200" baseline="0">
                <a:solidFill>
                  <a:schemeClr val="accent1"/>
                </a:solidFill>
                <a:latin typeface="Route 159 SemiBold" pitchFamily="50" charset="0"/>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a:solidFill>
                  <a:schemeClr val="bg1"/>
                </a:solidFill>
                <a:latin typeface="+mj-lt"/>
              </a:rPr>
              <a:t>1,880</a:t>
            </a:r>
            <a:endParaRPr lang="ja-JP" altLang="en-US" sz="3200" dirty="0">
              <a:solidFill>
                <a:schemeClr val="bg1"/>
              </a:solidFill>
              <a:latin typeface="+mj-lt"/>
            </a:endParaRPr>
          </a:p>
        </p:txBody>
      </p:sp>
    </p:spTree>
    <p:extLst>
      <p:ext uri="{BB962C8B-B14F-4D97-AF65-F5344CB8AC3E}">
        <p14:creationId xmlns:p14="http://schemas.microsoft.com/office/powerpoint/2010/main" val="1556806159"/>
      </p:ext>
    </p:extLst>
  </p:cSld>
  <p:clrMapOvr>
    <a:masterClrMapping/>
  </p:clrMapOvr>
  <mc:AlternateContent xmlns:mc="http://schemas.openxmlformats.org/markup-compatibility/2006">
    <mc:Choice xmlns:p14="http://schemas.microsoft.com/office/powerpoint/2010/main" Requires="p14">
      <p:transition p14:dur="0" advTm="8153"/>
    </mc:Choice>
    <mc:Fallback>
      <p:transition advTm="8153"/>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1</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77</a:t>
            </a:fld>
            <a:endParaRPr lang="en-US" dirty="0"/>
          </a:p>
        </p:txBody>
      </p:sp>
      <p:graphicFrame>
        <p:nvGraphicFramePr>
          <p:cNvPr id="7" name="グラフ 6"/>
          <p:cNvGraphicFramePr/>
          <p:nvPr>
            <p:extLst>
              <p:ext uri="{D42A27DB-BD31-4B8C-83A1-F6EECF244321}">
                <p14:modId xmlns:p14="http://schemas.microsoft.com/office/powerpoint/2010/main" val="965025689"/>
              </p:ext>
            </p:extLst>
          </p:nvPr>
        </p:nvGraphicFramePr>
        <p:xfrm>
          <a:off x="972457" y="2061030"/>
          <a:ext cx="16444686" cy="5287092"/>
        </p:xfrm>
        <a:graphic>
          <a:graphicData uri="http://schemas.openxmlformats.org/drawingml/2006/chart">
            <c:chart xmlns:c="http://schemas.openxmlformats.org/drawingml/2006/chart" xmlns:r="http://schemas.openxmlformats.org/officeDocument/2006/relationships" r:id="rId2"/>
          </a:graphicData>
        </a:graphic>
      </p:graphicFrame>
      <p:sp>
        <p:nvSpPr>
          <p:cNvPr id="9" name="テキスト プレースホルダー 13"/>
          <p:cNvSpPr txBox="1">
            <a:spLocks/>
          </p:cNvSpPr>
          <p:nvPr/>
        </p:nvSpPr>
        <p:spPr>
          <a:xfrm>
            <a:off x="2390776" y="7878481"/>
            <a:ext cx="13506449" cy="1721574"/>
          </a:xfrm>
          <a:prstGeom prst="rect">
            <a:avLst/>
          </a:prstGeom>
        </p:spPr>
        <p:txBody>
          <a:bodyPr/>
          <a:lstStyle>
            <a:lvl1pPr marL="0" indent="0" algn="l" defTabSz="1371417" rtl="0" eaLnBrk="1" latinLnBrk="0" hangingPunct="1">
              <a:lnSpc>
                <a:spcPct val="130000"/>
              </a:lnSpc>
              <a:spcBef>
                <a:spcPts val="1200"/>
              </a:spcBef>
              <a:buFontTx/>
              <a:buNone/>
              <a:defRPr sz="24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en-US" altLang="ja-JP" sz="2000" dirty="0"/>
              <a:t>At qui </a:t>
            </a:r>
            <a:r>
              <a:rPr kumimoji="1" lang="en-US" altLang="ja-JP" sz="2000" dirty="0" err="1"/>
              <a:t>zril</a:t>
            </a:r>
            <a:r>
              <a:rPr kumimoji="1" lang="en-US" altLang="ja-JP" sz="2000" dirty="0"/>
              <a:t> </a:t>
            </a:r>
            <a:r>
              <a:rPr kumimoji="1" lang="en-US" altLang="ja-JP" sz="2000" dirty="0" err="1"/>
              <a:t>phaedrum</a:t>
            </a:r>
            <a:r>
              <a:rPr kumimoji="1" lang="en-US" altLang="ja-JP" sz="2000" dirty="0"/>
              <a:t> </a:t>
            </a:r>
            <a:r>
              <a:rPr kumimoji="1" lang="en-US" altLang="ja-JP" sz="2000" dirty="0" err="1"/>
              <a:t>vituperatoribus</a:t>
            </a:r>
            <a:r>
              <a:rPr kumimoji="1" lang="en-US" altLang="ja-JP" sz="2000" dirty="0"/>
              <a:t>, </a:t>
            </a:r>
            <a:r>
              <a:rPr kumimoji="1" lang="en-US" altLang="ja-JP" sz="2000" dirty="0" err="1"/>
              <a:t>clita</a:t>
            </a:r>
            <a:r>
              <a:rPr kumimoji="1" lang="en-US" altLang="ja-JP" sz="2000" dirty="0"/>
              <a:t> </a:t>
            </a:r>
            <a:r>
              <a:rPr kumimoji="1" lang="en-US" altLang="ja-JP" sz="2000" dirty="0" err="1"/>
              <a:t>scriptorem</a:t>
            </a:r>
            <a:r>
              <a:rPr kumimoji="1" lang="en-US" altLang="ja-JP" sz="2000" dirty="0"/>
              <a:t> id mea. </a:t>
            </a:r>
            <a:r>
              <a:rPr kumimoji="1" lang="en-US" altLang="ja-JP" sz="2000" dirty="0" err="1"/>
              <a:t>Adhuc</a:t>
            </a:r>
            <a:r>
              <a:rPr kumimoji="1" lang="en-US" altLang="ja-JP" sz="2000" dirty="0"/>
              <a:t> </a:t>
            </a:r>
            <a:r>
              <a:rPr kumimoji="1" lang="en-US" altLang="ja-JP" sz="2000" dirty="0" err="1"/>
              <a:t>laudem</a:t>
            </a:r>
            <a:r>
              <a:rPr kumimoji="1" lang="en-US" altLang="ja-JP" sz="2000" dirty="0"/>
              <a:t> </a:t>
            </a:r>
            <a:r>
              <a:rPr kumimoji="1" lang="en-US" altLang="ja-JP" sz="2000" dirty="0" err="1"/>
              <a:t>soluta</a:t>
            </a:r>
            <a:r>
              <a:rPr kumimoji="1" lang="en-US" altLang="ja-JP" sz="2000" dirty="0"/>
              <a:t> </a:t>
            </a:r>
            <a:r>
              <a:rPr kumimoji="1" lang="en-US" altLang="ja-JP" sz="2000" dirty="0" err="1"/>
              <a:t>vix</a:t>
            </a:r>
            <a:r>
              <a:rPr kumimoji="1" lang="en-US" altLang="ja-JP" sz="2000" dirty="0"/>
              <a:t> in, </a:t>
            </a:r>
            <a:r>
              <a:rPr kumimoji="1" lang="en-US" altLang="ja-JP" sz="2000" dirty="0" err="1"/>
              <a:t>usu</a:t>
            </a:r>
            <a:r>
              <a:rPr kumimoji="1" lang="en-US" altLang="ja-JP" sz="2000" dirty="0"/>
              <a:t> in </a:t>
            </a:r>
            <a:r>
              <a:rPr kumimoji="1" lang="en-US" altLang="ja-JP" sz="2000" dirty="0" err="1"/>
              <a:t>prodesset</a:t>
            </a:r>
            <a:r>
              <a:rPr kumimoji="1" lang="en-US" altLang="ja-JP" sz="2000" dirty="0"/>
              <a:t> </a:t>
            </a:r>
            <a:r>
              <a:rPr kumimoji="1" lang="en-US" altLang="ja-JP" sz="2000" dirty="0" err="1"/>
              <a:t>philosophia</a:t>
            </a:r>
            <a:r>
              <a:rPr kumimoji="1" lang="en-US" altLang="ja-JP" sz="2000" dirty="0"/>
              <a:t>. In oblique </a:t>
            </a:r>
            <a:r>
              <a:rPr kumimoji="1" lang="en-US" altLang="ja-JP" sz="2000" dirty="0" err="1"/>
              <a:t>dolorem</a:t>
            </a:r>
            <a:r>
              <a:rPr kumimoji="1" lang="en-US" altLang="ja-JP" sz="2000" dirty="0"/>
              <a:t> </a:t>
            </a:r>
            <a:r>
              <a:rPr kumimoji="1" lang="en-US" altLang="ja-JP" sz="2000" dirty="0" err="1"/>
              <a:t>mei</a:t>
            </a:r>
            <a:r>
              <a:rPr kumimoji="1" lang="en-US" altLang="ja-JP" sz="2000" dirty="0"/>
              <a:t>. Est </a:t>
            </a:r>
            <a:r>
              <a:rPr kumimoji="1" lang="en-US" altLang="ja-JP" sz="2000" dirty="0" err="1"/>
              <a:t>commodo</a:t>
            </a:r>
            <a:r>
              <a:rPr kumimoji="1" lang="en-US" altLang="ja-JP" sz="2000" dirty="0"/>
              <a:t> </a:t>
            </a:r>
            <a:r>
              <a:rPr kumimoji="1" lang="en-US" altLang="ja-JP" sz="2000" dirty="0" err="1"/>
              <a:t>ullamcorper</a:t>
            </a:r>
            <a:r>
              <a:rPr kumimoji="1" lang="en-US" altLang="ja-JP" sz="2000" dirty="0"/>
              <a:t> ne, </a:t>
            </a:r>
            <a:r>
              <a:rPr kumimoji="1" lang="en-US" altLang="ja-JP" sz="2000" dirty="0" err="1"/>
              <a:t>idque</a:t>
            </a:r>
            <a:r>
              <a:rPr kumimoji="1" lang="en-US" altLang="ja-JP" sz="2000" dirty="0"/>
              <a:t> </a:t>
            </a:r>
            <a:r>
              <a:rPr kumimoji="1" lang="en-US" altLang="ja-JP" sz="2000" dirty="0" err="1"/>
              <a:t>decore</a:t>
            </a:r>
            <a:r>
              <a:rPr kumimoji="1" lang="en-US" altLang="ja-JP" sz="2000" dirty="0"/>
              <a:t> </a:t>
            </a:r>
            <a:r>
              <a:rPr kumimoji="1" lang="en-US" altLang="ja-JP" sz="2000" dirty="0" err="1"/>
              <a:t>utroque</a:t>
            </a:r>
            <a:r>
              <a:rPr kumimoji="1" lang="en-US" altLang="ja-JP" sz="2000" dirty="0"/>
              <a:t> per ex, at </a:t>
            </a:r>
            <a:r>
              <a:rPr kumimoji="1" lang="en-US" altLang="ja-JP" sz="2000" dirty="0" err="1"/>
              <a:t>nam</a:t>
            </a:r>
            <a:r>
              <a:rPr kumimoji="1" lang="en-US" altLang="ja-JP" sz="2000" dirty="0"/>
              <a:t> </a:t>
            </a:r>
            <a:r>
              <a:rPr kumimoji="1" lang="en-US" altLang="ja-JP" sz="2000" dirty="0" err="1"/>
              <a:t>illum</a:t>
            </a:r>
            <a:r>
              <a:rPr kumimoji="1" lang="en-US" altLang="ja-JP" sz="2000" dirty="0"/>
              <a:t> </a:t>
            </a:r>
            <a:r>
              <a:rPr kumimoji="1" lang="en-US" altLang="ja-JP" sz="2000" dirty="0" err="1"/>
              <a:t>summo</a:t>
            </a:r>
            <a:r>
              <a:rPr kumimoji="1" lang="en-US" altLang="ja-JP" sz="2000" dirty="0"/>
              <a:t> </a:t>
            </a:r>
            <a:r>
              <a:rPr kumimoji="1" lang="en-US" altLang="ja-JP" sz="2000" dirty="0" err="1"/>
              <a:t>doctus</a:t>
            </a:r>
            <a:r>
              <a:rPr kumimoji="1" lang="en-US" altLang="ja-JP" sz="2000" dirty="0"/>
              <a:t>.</a:t>
            </a:r>
            <a:endParaRPr kumimoji="1" lang="ja-JP" altLang="en-US" sz="2000" dirty="0"/>
          </a:p>
        </p:txBody>
      </p:sp>
    </p:spTree>
    <p:extLst>
      <p:ext uri="{BB962C8B-B14F-4D97-AF65-F5344CB8AC3E}">
        <p14:creationId xmlns:p14="http://schemas.microsoft.com/office/powerpoint/2010/main" val="3233981138"/>
      </p:ext>
    </p:extLst>
  </p:cSld>
  <p:clrMapOvr>
    <a:masterClrMapping/>
  </p:clrMapOvr>
  <mc:AlternateContent xmlns:mc="http://schemas.openxmlformats.org/markup-compatibility/2006">
    <mc:Choice xmlns:p14="http://schemas.microsoft.com/office/powerpoint/2010/main" Requires="p14">
      <p:transition p14:dur="0" advTm="5585"/>
    </mc:Choice>
    <mc:Fallback>
      <p:transition advTm="5585"/>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a:t>Excel Graph 2</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78</a:t>
            </a:fld>
            <a:endParaRPr lang="en-US" dirty="0"/>
          </a:p>
        </p:txBody>
      </p:sp>
      <p:graphicFrame>
        <p:nvGraphicFramePr>
          <p:cNvPr id="7" name="グラフ 6"/>
          <p:cNvGraphicFramePr/>
          <p:nvPr>
            <p:extLst>
              <p:ext uri="{D42A27DB-BD31-4B8C-83A1-F6EECF244321}">
                <p14:modId xmlns:p14="http://schemas.microsoft.com/office/powerpoint/2010/main" val="3195518947"/>
              </p:ext>
            </p:extLst>
          </p:nvPr>
        </p:nvGraphicFramePr>
        <p:xfrm>
          <a:off x="972457" y="2394857"/>
          <a:ext cx="10537372" cy="6812290"/>
        </p:xfrm>
        <a:graphic>
          <a:graphicData uri="http://schemas.openxmlformats.org/drawingml/2006/chart">
            <c:chart xmlns:c="http://schemas.openxmlformats.org/drawingml/2006/chart" xmlns:r="http://schemas.openxmlformats.org/officeDocument/2006/relationships" r:id="rId2"/>
          </a:graphicData>
        </a:graphic>
      </p:graphicFrame>
      <p:sp>
        <p:nvSpPr>
          <p:cNvPr id="8" name="テキスト プレースホルダー 12"/>
          <p:cNvSpPr txBox="1">
            <a:spLocks/>
          </p:cNvSpPr>
          <p:nvPr/>
        </p:nvSpPr>
        <p:spPr>
          <a:xfrm>
            <a:off x="11627446" y="4674136"/>
            <a:ext cx="5601011" cy="4533012"/>
          </a:xfrm>
          <a:prstGeom prst="rect">
            <a:avLst/>
          </a:prstGeom>
        </p:spPr>
        <p:txBody>
          <a:bodyPr>
            <a:normAutofit/>
          </a:bodyPr>
          <a:lstStyle>
            <a:lvl1pPr marL="0" indent="0" algn="l" defTabSz="1371417" rtl="0" eaLnBrk="1" latinLnBrk="0" hangingPunct="1">
              <a:lnSpc>
                <a:spcPct val="130000"/>
              </a:lnSpc>
              <a:spcBef>
                <a:spcPts val="1200"/>
              </a:spcBef>
              <a:buFontTx/>
              <a:buNone/>
              <a:defRPr sz="2000" kern="1200" baseline="0">
                <a:solidFill>
                  <a:schemeClr val="tx2"/>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n"/>
            </a:pPr>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a:t>
            </a:r>
          </a:p>
          <a:p>
            <a:pPr marL="342900" indent="-342900">
              <a:buFont typeface="Wingdings" panose="05000000000000000000" pitchFamily="2" charset="2"/>
              <a:buChar char="n"/>
            </a:pPr>
            <a:r>
              <a:rPr kumimoji="1" lang="en-US" altLang="ja-JP" dirty="0"/>
              <a:t>An vis </a:t>
            </a:r>
            <a:r>
              <a:rPr kumimoji="1" lang="en-US" altLang="ja-JP" dirty="0" err="1"/>
              <a:t>delenit</a:t>
            </a:r>
            <a:r>
              <a:rPr kumimoji="1" lang="en-US" altLang="ja-JP" dirty="0"/>
              <a:t> </a:t>
            </a:r>
            <a:r>
              <a:rPr kumimoji="1" lang="en-US" altLang="ja-JP" dirty="0" err="1"/>
              <a:t>iudicabit</a:t>
            </a:r>
            <a:r>
              <a:rPr kumimoji="1" lang="en-US" altLang="ja-JP" dirty="0"/>
              <a:t> </a:t>
            </a:r>
            <a:r>
              <a:rPr kumimoji="1" lang="en-US" altLang="ja-JP" dirty="0" err="1"/>
              <a:t>salutatus</a:t>
            </a:r>
            <a:r>
              <a:rPr kumimoji="1" lang="en-US" altLang="ja-JP" dirty="0"/>
              <a:t>. At qui </a:t>
            </a:r>
            <a:r>
              <a:rPr kumimoji="1" lang="en-US" altLang="ja-JP" dirty="0" err="1"/>
              <a:t>zril</a:t>
            </a:r>
            <a:r>
              <a:rPr kumimoji="1" lang="en-US" altLang="ja-JP" dirty="0"/>
              <a:t> </a:t>
            </a:r>
            <a:r>
              <a:rPr kumimoji="1" lang="en-US" altLang="ja-JP" dirty="0" err="1"/>
              <a:t>phaedrum</a:t>
            </a:r>
            <a:r>
              <a:rPr kumimoji="1" lang="en-US" altLang="ja-JP" dirty="0"/>
              <a:t> </a:t>
            </a:r>
            <a:r>
              <a:rPr kumimoji="1" lang="en-US" altLang="ja-JP" dirty="0" err="1"/>
              <a:t>vituperatoribus</a:t>
            </a:r>
            <a:r>
              <a:rPr kumimoji="1" lang="en-US" altLang="ja-JP" dirty="0"/>
              <a:t>, </a:t>
            </a:r>
            <a:r>
              <a:rPr kumimoji="1" lang="en-US" altLang="ja-JP" dirty="0" err="1"/>
              <a:t>clita</a:t>
            </a:r>
            <a:r>
              <a:rPr kumimoji="1" lang="en-US" altLang="ja-JP" dirty="0"/>
              <a:t> </a:t>
            </a:r>
            <a:r>
              <a:rPr kumimoji="1" lang="en-US" altLang="ja-JP" dirty="0" err="1"/>
              <a:t>scriptorem</a:t>
            </a:r>
            <a:r>
              <a:rPr kumimoji="1" lang="en-US" altLang="ja-JP" dirty="0"/>
              <a:t> id mea.</a:t>
            </a:r>
          </a:p>
          <a:p>
            <a:pPr marL="342900" indent="-342900">
              <a:buFont typeface="Wingdings" panose="05000000000000000000" pitchFamily="2" charset="2"/>
              <a:buChar char="n"/>
            </a:pPr>
            <a:r>
              <a:rPr kumimoji="1" lang="en-US" altLang="ja-JP" dirty="0" err="1"/>
              <a:t>Adhuc</a:t>
            </a:r>
            <a:r>
              <a:rPr kumimoji="1" lang="en-US" altLang="ja-JP" dirty="0"/>
              <a:t> </a:t>
            </a:r>
            <a:r>
              <a:rPr kumimoji="1" lang="en-US" altLang="ja-JP" dirty="0" err="1"/>
              <a:t>laudem</a:t>
            </a:r>
            <a:r>
              <a:rPr kumimoji="1" lang="en-US" altLang="ja-JP" dirty="0"/>
              <a:t> </a:t>
            </a:r>
            <a:r>
              <a:rPr kumimoji="1" lang="en-US" altLang="ja-JP" dirty="0" err="1"/>
              <a:t>soluta</a:t>
            </a:r>
            <a:r>
              <a:rPr kumimoji="1" lang="en-US" altLang="ja-JP" dirty="0"/>
              <a:t> </a:t>
            </a:r>
            <a:r>
              <a:rPr kumimoji="1" lang="en-US" altLang="ja-JP" dirty="0" err="1"/>
              <a:t>vix</a:t>
            </a:r>
            <a:r>
              <a:rPr kumimoji="1" lang="en-US" altLang="ja-JP" dirty="0"/>
              <a:t> in, </a:t>
            </a:r>
            <a:r>
              <a:rPr kumimoji="1" lang="en-US" altLang="ja-JP" dirty="0" err="1"/>
              <a:t>usu</a:t>
            </a:r>
            <a:r>
              <a:rPr kumimoji="1" lang="en-US" altLang="ja-JP" dirty="0"/>
              <a:t> in </a:t>
            </a:r>
            <a:r>
              <a:rPr kumimoji="1" lang="en-US" altLang="ja-JP" dirty="0" err="1"/>
              <a:t>prodesset</a:t>
            </a:r>
            <a:r>
              <a:rPr kumimoji="1" lang="en-US" altLang="ja-JP" dirty="0"/>
              <a:t> </a:t>
            </a:r>
            <a:r>
              <a:rPr kumimoji="1" lang="en-US" altLang="ja-JP" dirty="0" err="1"/>
              <a:t>philosophia</a:t>
            </a:r>
            <a:r>
              <a:rPr kumimoji="1" lang="en-US" altLang="ja-JP" dirty="0"/>
              <a:t>. In oblique </a:t>
            </a:r>
            <a:r>
              <a:rPr kumimoji="1" lang="en-US" altLang="ja-JP" dirty="0" err="1"/>
              <a:t>dolorem</a:t>
            </a:r>
            <a:r>
              <a:rPr kumimoji="1" lang="en-US" altLang="ja-JP" dirty="0"/>
              <a:t> </a:t>
            </a:r>
            <a:r>
              <a:rPr kumimoji="1" lang="en-US" altLang="ja-JP" dirty="0" err="1"/>
              <a:t>mei</a:t>
            </a:r>
            <a:r>
              <a:rPr kumimoji="1" lang="en-US" altLang="ja-JP" dirty="0"/>
              <a:t>. Est </a:t>
            </a:r>
            <a:r>
              <a:rPr kumimoji="1" lang="en-US" altLang="ja-JP" dirty="0" err="1"/>
              <a:t>commodo</a:t>
            </a:r>
            <a:r>
              <a:rPr kumimoji="1" lang="en-US" altLang="ja-JP" dirty="0"/>
              <a:t> </a:t>
            </a:r>
            <a:r>
              <a:rPr kumimoji="1" lang="en-US" altLang="ja-JP" dirty="0" err="1"/>
              <a:t>ullamcorper</a:t>
            </a:r>
            <a:r>
              <a:rPr kumimoji="1" lang="en-US" altLang="ja-JP" dirty="0"/>
              <a:t> ne, </a:t>
            </a:r>
            <a:r>
              <a:rPr kumimoji="1" lang="en-US" altLang="ja-JP" dirty="0" err="1"/>
              <a:t>idque</a:t>
            </a:r>
            <a:r>
              <a:rPr kumimoji="1" lang="en-US" altLang="ja-JP" dirty="0"/>
              <a:t> </a:t>
            </a:r>
            <a:r>
              <a:rPr kumimoji="1" lang="en-US" altLang="ja-JP" dirty="0" err="1"/>
              <a:t>decore</a:t>
            </a:r>
            <a:r>
              <a:rPr kumimoji="1" lang="en-US" altLang="ja-JP" dirty="0"/>
              <a:t> </a:t>
            </a:r>
            <a:r>
              <a:rPr kumimoji="1" lang="en-US" altLang="ja-JP" dirty="0" err="1"/>
              <a:t>utroque</a:t>
            </a:r>
            <a:r>
              <a:rPr kumimoji="1" lang="en-US" altLang="ja-JP" dirty="0"/>
              <a:t> per ex, at </a:t>
            </a:r>
            <a:r>
              <a:rPr kumimoji="1" lang="en-US" altLang="ja-JP" dirty="0" err="1"/>
              <a:t>nam</a:t>
            </a:r>
            <a:r>
              <a:rPr kumimoji="1" lang="en-US" altLang="ja-JP" dirty="0"/>
              <a:t> </a:t>
            </a:r>
            <a:r>
              <a:rPr kumimoji="1" lang="en-US" altLang="ja-JP" dirty="0" err="1"/>
              <a:t>illum</a:t>
            </a:r>
            <a:r>
              <a:rPr kumimoji="1" lang="en-US" altLang="ja-JP" dirty="0"/>
              <a:t> </a:t>
            </a:r>
            <a:r>
              <a:rPr kumimoji="1" lang="en-US" altLang="ja-JP" dirty="0" err="1"/>
              <a:t>summo</a:t>
            </a:r>
            <a:r>
              <a:rPr kumimoji="1" lang="en-US" altLang="ja-JP" dirty="0"/>
              <a:t> </a:t>
            </a:r>
            <a:r>
              <a:rPr kumimoji="1" lang="en-US" altLang="ja-JP" dirty="0" err="1"/>
              <a:t>doctus</a:t>
            </a:r>
            <a:r>
              <a:rPr kumimoji="1" lang="en-US" altLang="ja-JP" dirty="0"/>
              <a:t>.</a:t>
            </a:r>
            <a:endParaRPr kumimoji="1" lang="ja-JP" altLang="en-US" dirty="0"/>
          </a:p>
        </p:txBody>
      </p:sp>
      <p:sp>
        <p:nvSpPr>
          <p:cNvPr id="9" name="テキスト プレースホルダー 12"/>
          <p:cNvSpPr txBox="1">
            <a:spLocks/>
          </p:cNvSpPr>
          <p:nvPr/>
        </p:nvSpPr>
        <p:spPr>
          <a:xfrm>
            <a:off x="11627446" y="3033487"/>
            <a:ext cx="5601011" cy="1237390"/>
          </a:xfrm>
          <a:prstGeom prst="rect">
            <a:avLst/>
          </a:prstGeom>
        </p:spPr>
        <p:txBody>
          <a:bodyPr anchor="b">
            <a:noAutofit/>
          </a:bodyPr>
          <a:lstStyle>
            <a:lvl1pPr marL="0" indent="0" algn="l" defTabSz="1371417" rtl="0" eaLnBrk="1" latinLnBrk="0" hangingPunct="1">
              <a:lnSpc>
                <a:spcPct val="100000"/>
              </a:lnSpc>
              <a:spcBef>
                <a:spcPts val="0"/>
              </a:spcBef>
              <a:buFontTx/>
              <a:buNone/>
              <a:defRPr sz="3200" kern="1200" baseline="0">
                <a:solidFill>
                  <a:schemeClr val="tx2"/>
                </a:solidFill>
                <a:latin typeface="Ubuntu Medium" panose="020B0604030602030204" pitchFamily="34" charset="0"/>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t>Keep producing new products</a:t>
            </a:r>
            <a:endParaRPr kumimoji="1" lang="ja-JP" altLang="en-US" dirty="0"/>
          </a:p>
        </p:txBody>
      </p:sp>
      <p:sp>
        <p:nvSpPr>
          <p:cNvPr id="10" name="正方形/長方形 9"/>
          <p:cNvSpPr/>
          <p:nvPr/>
        </p:nvSpPr>
        <p:spPr>
          <a:xfrm>
            <a:off x="11724232" y="4449981"/>
            <a:ext cx="1827899" cy="64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5976242"/>
      </p:ext>
    </p:extLst>
  </p:cSld>
  <p:clrMapOvr>
    <a:masterClrMapping/>
  </p:clrMapOvr>
  <mc:AlternateContent xmlns:mc="http://schemas.openxmlformats.org/markup-compatibility/2006">
    <mc:Choice xmlns:p14="http://schemas.microsoft.com/office/powerpoint/2010/main" Requires="p14">
      <p:transition p14:dur="0" advTm="6300"/>
    </mc:Choice>
    <mc:Fallback>
      <p:transition advTm="63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3"/>
          </p:nvPr>
        </p:nvSpPr>
        <p:spPr/>
        <p:txBody>
          <a:bodyPr/>
          <a:lstStyle/>
          <a:p>
            <a:r>
              <a:rPr lang="en-US" altLang="ja-JP" dirty="0"/>
              <a:t>“There are only two ways to live your life. </a:t>
            </a:r>
            <a:br>
              <a:rPr lang="en-US" altLang="ja-JP" dirty="0"/>
            </a:br>
            <a:r>
              <a:rPr lang="en-US" altLang="ja-JP" dirty="0"/>
              <a:t>One is as though nothing is a miracle. </a:t>
            </a:r>
            <a:br>
              <a:rPr lang="en-US" altLang="ja-JP" dirty="0"/>
            </a:br>
            <a:r>
              <a:rPr lang="en-US" altLang="ja-JP" dirty="0"/>
              <a:t>The other is as though everything is a miracle.”</a:t>
            </a:r>
          </a:p>
        </p:txBody>
      </p:sp>
    </p:spTree>
    <p:extLst>
      <p:ext uri="{BB962C8B-B14F-4D97-AF65-F5344CB8AC3E}">
        <p14:creationId xmlns:p14="http://schemas.microsoft.com/office/powerpoint/2010/main" val="1942611674"/>
      </p:ext>
    </p:extLst>
  </p:cSld>
  <p:clrMapOvr>
    <a:masterClrMapping/>
  </p:clrMapOvr>
  <mc:AlternateContent xmlns:mc="http://schemas.openxmlformats.org/markup-compatibility/2006">
    <mc:Choice xmlns:p14="http://schemas.microsoft.com/office/powerpoint/2010/main" Requires="p14">
      <p:transition p14:dur="0" advTm="4558"/>
    </mc:Choice>
    <mc:Fallback>
      <p:transition advTm="45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p:cNvSpPr>
            <a:spLocks noGrp="1"/>
          </p:cNvSpPr>
          <p:nvPr>
            <p:ph type="body" sz="quarter" idx="13"/>
          </p:nvPr>
        </p:nvSpPr>
        <p:spPr/>
        <p:txBody>
          <a:bodyPr/>
          <a:lstStyle/>
          <a:p>
            <a:r>
              <a:rPr kumimoji="1" lang="en-US" altLang="ja-JP" dirty="0"/>
              <a:t>Goal of this presentation</a:t>
            </a:r>
            <a:endParaRPr kumimoji="1" lang="ja-JP" altLang="en-US" dirty="0"/>
          </a:p>
        </p:txBody>
      </p:sp>
      <p:sp>
        <p:nvSpPr>
          <p:cNvPr id="6" name="テキスト プレースホルダー 5"/>
          <p:cNvSpPr>
            <a:spLocks noGrp="1"/>
          </p:cNvSpPr>
          <p:nvPr>
            <p:ph type="body" sz="quarter" idx="12"/>
          </p:nvPr>
        </p:nvSpPr>
        <p:spPr/>
        <p:txBody>
          <a:bodyPr/>
          <a:lstStyle/>
          <a:p>
            <a:r>
              <a:rPr kumimoji="1" lang="en-US" altLang="ja-JP" dirty="0"/>
              <a:t>Id </a:t>
            </a:r>
            <a:r>
              <a:rPr kumimoji="1" lang="en-US" altLang="ja-JP" dirty="0" err="1"/>
              <a:t>vel</a:t>
            </a:r>
            <a:r>
              <a:rPr kumimoji="1" lang="en-US" altLang="ja-JP" dirty="0"/>
              <a:t> </a:t>
            </a:r>
            <a:r>
              <a:rPr kumimoji="1" lang="en-US" altLang="ja-JP" dirty="0" err="1"/>
              <a:t>malorum</a:t>
            </a:r>
            <a:r>
              <a:rPr kumimoji="1" lang="en-US" altLang="ja-JP" dirty="0"/>
              <a:t> </a:t>
            </a:r>
            <a:r>
              <a:rPr kumimoji="1" lang="en-US" altLang="ja-JP" dirty="0" err="1"/>
              <a:t>delenit</a:t>
            </a:r>
            <a:r>
              <a:rPr kumimoji="1" lang="en-US" altLang="ja-JP" dirty="0"/>
              <a:t> </a:t>
            </a:r>
            <a:r>
              <a:rPr kumimoji="1" lang="en-US" altLang="ja-JP" dirty="0" err="1"/>
              <a:t>nominati</a:t>
            </a:r>
            <a:r>
              <a:rPr kumimoji="1" lang="en-US" altLang="ja-JP" dirty="0"/>
              <a:t>. Ne </a:t>
            </a:r>
            <a:r>
              <a:rPr kumimoji="1" lang="en-US" altLang="ja-JP" dirty="0" err="1"/>
              <a:t>nec</a:t>
            </a:r>
            <a:r>
              <a:rPr kumimoji="1" lang="en-US" altLang="ja-JP" dirty="0"/>
              <a:t> modus </a:t>
            </a:r>
            <a:r>
              <a:rPr kumimoji="1" lang="en-US" altLang="ja-JP" dirty="0" err="1"/>
              <a:t>eripuit</a:t>
            </a:r>
            <a:r>
              <a:rPr kumimoji="1" lang="en-US" altLang="ja-JP" dirty="0"/>
              <a:t> </a:t>
            </a:r>
            <a:r>
              <a:rPr kumimoji="1" lang="en-US" altLang="ja-JP" dirty="0" err="1"/>
              <a:t>honestatis</a:t>
            </a:r>
            <a:r>
              <a:rPr kumimoji="1" lang="en-US" altLang="ja-JP" dirty="0"/>
              <a:t>, </a:t>
            </a:r>
            <a:r>
              <a:rPr kumimoji="1" lang="en-US" altLang="ja-JP" dirty="0" err="1"/>
              <a:t>paulo</a:t>
            </a:r>
            <a:r>
              <a:rPr kumimoji="1" lang="en-US" altLang="ja-JP" dirty="0"/>
              <a:t> </a:t>
            </a:r>
            <a:r>
              <a:rPr kumimoji="1" lang="en-US" altLang="ja-JP" dirty="0" err="1"/>
              <a:t>interpretaris</a:t>
            </a:r>
            <a:r>
              <a:rPr kumimoji="1" lang="en-US" altLang="ja-JP" dirty="0"/>
              <a:t> </a:t>
            </a:r>
            <a:r>
              <a:rPr kumimoji="1" lang="en-US" altLang="ja-JP" dirty="0" err="1"/>
              <a:t>eum</a:t>
            </a:r>
            <a:r>
              <a:rPr kumimoji="1" lang="en-US" altLang="ja-JP" dirty="0"/>
              <a:t> </a:t>
            </a:r>
            <a:r>
              <a:rPr kumimoji="1" lang="en-US" altLang="ja-JP" dirty="0" err="1"/>
              <a:t>ei</a:t>
            </a:r>
            <a:r>
              <a:rPr kumimoji="1" lang="en-US" altLang="ja-JP" dirty="0"/>
              <a:t>. His ne ipsum dicit </a:t>
            </a:r>
            <a:r>
              <a:rPr kumimoji="1" lang="en-US" altLang="ja-JP" dirty="0" err="1"/>
              <a:t>posidonium</a:t>
            </a:r>
            <a:r>
              <a:rPr kumimoji="1" lang="en-US" altLang="ja-JP" dirty="0"/>
              <a:t>, no liber </a:t>
            </a:r>
            <a:r>
              <a:rPr kumimoji="1" lang="en-US" altLang="ja-JP" dirty="0" err="1"/>
              <a:t>affert</a:t>
            </a:r>
            <a:r>
              <a:rPr kumimoji="1" lang="en-US" altLang="ja-JP" dirty="0"/>
              <a:t> </a:t>
            </a:r>
            <a:r>
              <a:rPr kumimoji="1" lang="en-US" altLang="ja-JP" dirty="0" err="1"/>
              <a:t>pri</a:t>
            </a:r>
            <a:r>
              <a:rPr kumimoji="1" lang="en-US" altLang="ja-JP" dirty="0"/>
              <a:t>, </a:t>
            </a:r>
            <a:r>
              <a:rPr kumimoji="1" lang="en-US" altLang="ja-JP" dirty="0" err="1"/>
              <a:t>nostro</a:t>
            </a:r>
            <a:r>
              <a:rPr kumimoji="1" lang="en-US" altLang="ja-JP" dirty="0"/>
              <a:t> </a:t>
            </a:r>
            <a:r>
              <a:rPr kumimoji="1" lang="en-US" altLang="ja-JP" dirty="0" err="1"/>
              <a:t>sensibus</a:t>
            </a:r>
            <a:r>
              <a:rPr kumimoji="1" lang="en-US" altLang="ja-JP" dirty="0"/>
              <a:t> </a:t>
            </a:r>
            <a:r>
              <a:rPr kumimoji="1" lang="en-US" altLang="ja-JP" dirty="0" err="1"/>
              <a:t>tractatos</a:t>
            </a:r>
            <a:r>
              <a:rPr kumimoji="1" lang="en-US" altLang="ja-JP" dirty="0"/>
              <a:t> </a:t>
            </a:r>
            <a:r>
              <a:rPr kumimoji="1" lang="en-US" altLang="ja-JP" dirty="0" err="1"/>
              <a:t>nec</a:t>
            </a:r>
            <a:r>
              <a:rPr kumimoji="1" lang="en-US" altLang="ja-JP" dirty="0"/>
              <a:t> </a:t>
            </a:r>
            <a:r>
              <a:rPr kumimoji="1" lang="en-US" altLang="ja-JP" dirty="0" err="1"/>
              <a:t>ut.</a:t>
            </a:r>
            <a:endParaRPr kumimoji="1" lang="ja-JP" altLang="en-US" dirty="0"/>
          </a:p>
        </p:txBody>
      </p:sp>
      <p:pic>
        <p:nvPicPr>
          <p:cNvPr id="9" name="図プレースホルダー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64" b="64"/>
          <a:stretch>
            <a:fillRect/>
          </a:stretch>
        </p:blipFill>
        <p:spPr/>
      </p:pic>
    </p:spTree>
    <p:extLst>
      <p:ext uri="{BB962C8B-B14F-4D97-AF65-F5344CB8AC3E}">
        <p14:creationId xmlns:p14="http://schemas.microsoft.com/office/powerpoint/2010/main" val="88440090"/>
      </p:ext>
    </p:extLst>
  </p:cSld>
  <p:clrMapOvr>
    <a:masterClrMapping/>
  </p:clrMapOvr>
  <mc:AlternateContent xmlns:mc="http://schemas.openxmlformats.org/markup-compatibility/2006">
    <mc:Choice xmlns:p14="http://schemas.microsoft.com/office/powerpoint/2010/main" Requires="p14">
      <p:transition p14:dur="0" advTm="2568"/>
    </mc:Choice>
    <mc:Fallback>
      <p:transition advTm="2568"/>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80</a:t>
            </a:fld>
            <a:endParaRPr lang="en-US" dirty="0"/>
          </a:p>
        </p:txBody>
      </p:sp>
      <p:sp>
        <p:nvSpPr>
          <p:cNvPr id="24" name="テキスト プレースホルダー 23"/>
          <p:cNvSpPr>
            <a:spLocks noGrp="1"/>
          </p:cNvSpPr>
          <p:nvPr>
            <p:ph type="body" sz="quarter" idx="12"/>
          </p:nvPr>
        </p:nvSpPr>
        <p:spPr/>
        <p:txBody>
          <a:bodyPr/>
          <a:lstStyle/>
          <a:p>
            <a:r>
              <a:rPr kumimoji="1" lang="en-US" altLang="ja-JP" dirty="0"/>
              <a:t>Vim ad </a:t>
            </a:r>
            <a:r>
              <a:rPr kumimoji="1" lang="en-US" altLang="ja-JP" dirty="0" err="1"/>
              <a:t>congue</a:t>
            </a:r>
            <a:r>
              <a:rPr kumimoji="1" lang="en-US" altLang="ja-JP" dirty="0"/>
              <a:t> </a:t>
            </a:r>
            <a:r>
              <a:rPr kumimoji="1" lang="en-US" altLang="ja-JP" dirty="0" err="1"/>
              <a:t>disputationi</a:t>
            </a:r>
            <a:r>
              <a:rPr kumimoji="1" lang="en-US" altLang="ja-JP" dirty="0"/>
              <a:t>. </a:t>
            </a:r>
            <a:r>
              <a:rPr kumimoji="1" lang="en-US" altLang="ja-JP" dirty="0" err="1"/>
              <a:t>Eu</a:t>
            </a:r>
            <a:r>
              <a:rPr kumimoji="1" lang="en-US" altLang="ja-JP" dirty="0"/>
              <a:t> pro </a:t>
            </a:r>
            <a:r>
              <a:rPr kumimoji="1" lang="en-US" altLang="ja-JP" dirty="0" err="1"/>
              <a:t>vocent</a:t>
            </a:r>
            <a:r>
              <a:rPr kumimoji="1" lang="en-US" altLang="ja-JP" dirty="0"/>
              <a:t> </a:t>
            </a:r>
            <a:r>
              <a:rPr kumimoji="1" lang="en-US" altLang="ja-JP" dirty="0" err="1"/>
              <a:t>inciderint</a:t>
            </a:r>
            <a:r>
              <a:rPr kumimoji="1" lang="en-US" altLang="ja-JP" dirty="0"/>
              <a:t>, et </a:t>
            </a:r>
            <a:r>
              <a:rPr kumimoji="1" lang="en-US" altLang="ja-JP" dirty="0" err="1"/>
              <a:t>habemus</a:t>
            </a:r>
            <a:r>
              <a:rPr kumimoji="1" lang="en-US" altLang="ja-JP" dirty="0"/>
              <a:t> </a:t>
            </a:r>
            <a:r>
              <a:rPr kumimoji="1" lang="en-US" altLang="ja-JP" dirty="0" err="1"/>
              <a:t>atomorum</a:t>
            </a:r>
            <a:r>
              <a:rPr kumimoji="1" lang="en-US" altLang="ja-JP" dirty="0"/>
              <a:t> </a:t>
            </a:r>
            <a:r>
              <a:rPr kumimoji="1" lang="en-US" altLang="ja-JP" dirty="0" err="1"/>
              <a:t>nam</a:t>
            </a:r>
            <a:r>
              <a:rPr kumimoji="1" lang="en-US" altLang="ja-JP" dirty="0"/>
              <a:t>, an has </a:t>
            </a:r>
            <a:r>
              <a:rPr kumimoji="1" lang="en-US" altLang="ja-JP" dirty="0" err="1"/>
              <a:t>iusto</a:t>
            </a:r>
            <a:r>
              <a:rPr kumimoji="1" lang="en-US" altLang="ja-JP" dirty="0"/>
              <a:t> </a:t>
            </a:r>
            <a:r>
              <a:rPr kumimoji="1" lang="en-US" altLang="ja-JP" dirty="0" err="1"/>
              <a:t>aliquip</a:t>
            </a:r>
            <a:r>
              <a:rPr kumimoji="1" lang="en-US" altLang="ja-JP" dirty="0"/>
              <a:t> </a:t>
            </a:r>
            <a:r>
              <a:rPr kumimoji="1" lang="en-US" altLang="ja-JP" dirty="0" err="1"/>
              <a:t>moderatius</a:t>
            </a:r>
            <a:r>
              <a:rPr kumimoji="1" lang="en-US" altLang="ja-JP" dirty="0"/>
              <a:t>. </a:t>
            </a:r>
            <a:endParaRPr kumimoji="1" lang="ja-JP" altLang="en-US" dirty="0"/>
          </a:p>
        </p:txBody>
      </p:sp>
      <p:sp>
        <p:nvSpPr>
          <p:cNvPr id="25" name="テキスト プレースホルダー 24"/>
          <p:cNvSpPr>
            <a:spLocks noGrp="1"/>
          </p:cNvSpPr>
          <p:nvPr>
            <p:ph type="body" sz="quarter" idx="13"/>
          </p:nvPr>
        </p:nvSpPr>
        <p:spPr/>
        <p:txBody>
          <a:bodyPr/>
          <a:lstStyle/>
          <a:p>
            <a:r>
              <a:rPr kumimoji="1" lang="en-US" altLang="ja-JP" dirty="0"/>
              <a:t>Promotion</a:t>
            </a:r>
            <a:endParaRPr kumimoji="1" lang="ja-JP" altLang="en-US" dirty="0"/>
          </a:p>
        </p:txBody>
      </p:sp>
      <p:sp>
        <p:nvSpPr>
          <p:cNvPr id="26" name="テキスト プレースホルダー 25"/>
          <p:cNvSpPr>
            <a:spLocks noGrp="1"/>
          </p:cNvSpPr>
          <p:nvPr>
            <p:ph type="body" sz="quarter" idx="15"/>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 </a:t>
            </a:r>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7" name="テキスト プレースホルダー 26"/>
          <p:cNvSpPr>
            <a:spLocks noGrp="1"/>
          </p:cNvSpPr>
          <p:nvPr>
            <p:ph type="body" sz="quarter" idx="16"/>
          </p:nvPr>
        </p:nvSpPr>
        <p:spPr/>
        <p:txBody>
          <a:bodyPr/>
          <a:lstStyle/>
          <a:p>
            <a:r>
              <a:rPr kumimoji="1" lang="en-US" altLang="ja-JP" dirty="0"/>
              <a:t>Publishing</a:t>
            </a:r>
            <a:endParaRPr kumimoji="1" lang="ja-JP" altLang="en-US" dirty="0"/>
          </a:p>
        </p:txBody>
      </p:sp>
      <p:sp>
        <p:nvSpPr>
          <p:cNvPr id="28" name="テキスト プレースホルダー 27"/>
          <p:cNvSpPr>
            <a:spLocks noGrp="1"/>
          </p:cNvSpPr>
          <p:nvPr>
            <p:ph type="body" sz="quarter" idx="18"/>
          </p:nvPr>
        </p:nvSpPr>
        <p:spPr/>
        <p:txBody>
          <a:bodyPr/>
          <a:lstStyle/>
          <a:p>
            <a:r>
              <a:rPr kumimoji="1" lang="en-US" altLang="ja-JP" dirty="0" err="1"/>
              <a:t>Pri</a:t>
            </a:r>
            <a:r>
              <a:rPr kumimoji="1" lang="en-US" altLang="ja-JP" dirty="0"/>
              <a:t> </a:t>
            </a:r>
            <a:r>
              <a:rPr kumimoji="1" lang="en-US" altLang="ja-JP" dirty="0" err="1"/>
              <a:t>autem</a:t>
            </a:r>
            <a:r>
              <a:rPr kumimoji="1" lang="en-US" altLang="ja-JP" dirty="0"/>
              <a:t> </a:t>
            </a:r>
            <a:r>
              <a:rPr kumimoji="1" lang="en-US" altLang="ja-JP" dirty="0" err="1"/>
              <a:t>feugait</a:t>
            </a:r>
            <a:r>
              <a:rPr kumimoji="1" lang="en-US" altLang="ja-JP" dirty="0"/>
              <a:t> ne, </a:t>
            </a:r>
            <a:r>
              <a:rPr kumimoji="1" lang="en-US" altLang="ja-JP" dirty="0" err="1"/>
              <a:t>splendide</a:t>
            </a:r>
            <a:r>
              <a:rPr kumimoji="1" lang="en-US" altLang="ja-JP" dirty="0"/>
              <a:t> </a:t>
            </a:r>
            <a:r>
              <a:rPr kumimoji="1" lang="en-US" altLang="ja-JP" dirty="0" err="1"/>
              <a:t>omittantur</a:t>
            </a:r>
            <a:r>
              <a:rPr kumimoji="1" lang="en-US" altLang="ja-JP" dirty="0"/>
              <a:t> </a:t>
            </a:r>
            <a:r>
              <a:rPr kumimoji="1" lang="en-US" altLang="ja-JP" dirty="0" err="1"/>
              <a:t>delicatissimi</a:t>
            </a:r>
            <a:r>
              <a:rPr kumimoji="1" lang="en-US" altLang="ja-JP" dirty="0"/>
              <a:t> vis at. </a:t>
            </a:r>
            <a:r>
              <a:rPr kumimoji="1" lang="en-US" altLang="ja-JP" dirty="0" err="1"/>
              <a:t>Ut</a:t>
            </a:r>
            <a:r>
              <a:rPr kumimoji="1" lang="en-US" altLang="ja-JP" dirty="0"/>
              <a:t> </a:t>
            </a:r>
            <a:r>
              <a:rPr kumimoji="1" lang="en-US" altLang="ja-JP" dirty="0" err="1"/>
              <a:t>aliquip</a:t>
            </a:r>
            <a:r>
              <a:rPr kumimoji="1" lang="en-US" altLang="ja-JP" dirty="0"/>
              <a:t> </a:t>
            </a:r>
            <a:r>
              <a:rPr kumimoji="1" lang="en-US" altLang="ja-JP" dirty="0" err="1"/>
              <a:t>inciderint</a:t>
            </a:r>
            <a:r>
              <a:rPr kumimoji="1" lang="en-US" altLang="ja-JP" dirty="0"/>
              <a:t> quo. </a:t>
            </a:r>
            <a:r>
              <a:rPr kumimoji="1" lang="en-US" altLang="ja-JP" dirty="0" err="1"/>
              <a:t>Delicata</a:t>
            </a:r>
            <a:r>
              <a:rPr kumimoji="1" lang="en-US" altLang="ja-JP" dirty="0"/>
              <a:t> </a:t>
            </a:r>
            <a:r>
              <a:rPr kumimoji="1" lang="en-US" altLang="ja-JP" dirty="0" err="1"/>
              <a:t>partiendo</a:t>
            </a:r>
            <a:r>
              <a:rPr kumimoji="1" lang="en-US" altLang="ja-JP" dirty="0"/>
              <a:t> </a:t>
            </a:r>
            <a:r>
              <a:rPr kumimoji="1" lang="en-US" altLang="ja-JP" dirty="0" err="1"/>
              <a:t>vel</a:t>
            </a:r>
            <a:r>
              <a:rPr kumimoji="1" lang="en-US" altLang="ja-JP" dirty="0"/>
              <a:t> in.</a:t>
            </a:r>
            <a:endParaRPr kumimoji="1" lang="ja-JP" altLang="en-US" dirty="0"/>
          </a:p>
        </p:txBody>
      </p:sp>
      <p:sp>
        <p:nvSpPr>
          <p:cNvPr id="29" name="テキスト プレースホルダー 28"/>
          <p:cNvSpPr>
            <a:spLocks noGrp="1"/>
          </p:cNvSpPr>
          <p:nvPr>
            <p:ph type="body" sz="quarter" idx="19"/>
          </p:nvPr>
        </p:nvSpPr>
        <p:spPr/>
        <p:txBody>
          <a:bodyPr/>
          <a:lstStyle/>
          <a:p>
            <a:r>
              <a:rPr kumimoji="1" lang="en-US" altLang="ja-JP" dirty="0"/>
              <a:t>SEO Marketing</a:t>
            </a:r>
            <a:endParaRPr kumimoji="1" lang="ja-JP" altLang="en-US" dirty="0"/>
          </a:p>
        </p:txBody>
      </p:sp>
      <p:sp>
        <p:nvSpPr>
          <p:cNvPr id="30" name="テキスト プレースホルダー 29"/>
          <p:cNvSpPr>
            <a:spLocks noGrp="1"/>
          </p:cNvSpPr>
          <p:nvPr>
            <p:ph type="body" sz="quarter" idx="21"/>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 </a:t>
            </a:r>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31" name="テキスト プレースホルダー 30"/>
          <p:cNvSpPr>
            <a:spLocks noGrp="1"/>
          </p:cNvSpPr>
          <p:nvPr>
            <p:ph type="body" sz="quarter" idx="22"/>
          </p:nvPr>
        </p:nvSpPr>
        <p:spPr/>
        <p:txBody>
          <a:bodyPr/>
          <a:lstStyle/>
          <a:p>
            <a:r>
              <a:rPr kumimoji="1" lang="en-US" altLang="ja-JP" dirty="0"/>
              <a:t>Direction</a:t>
            </a:r>
            <a:endParaRPr kumimoji="1" lang="ja-JP" altLang="en-US" dirty="0"/>
          </a:p>
        </p:txBody>
      </p:sp>
      <p:sp>
        <p:nvSpPr>
          <p:cNvPr id="32" name="テキスト プレースホルダー 31"/>
          <p:cNvSpPr>
            <a:spLocks noGrp="1"/>
          </p:cNvSpPr>
          <p:nvPr>
            <p:ph type="body" sz="quarter" idx="24"/>
          </p:nvPr>
        </p:nvSpPr>
        <p:spPr/>
        <p:txBody>
          <a:bodyPr/>
          <a:lstStyle/>
          <a:p>
            <a:r>
              <a:rPr kumimoji="1" lang="en-US" altLang="ja-JP" dirty="0"/>
              <a:t>An has </a:t>
            </a:r>
            <a:r>
              <a:rPr kumimoji="1" lang="en-US" altLang="ja-JP" dirty="0" err="1"/>
              <a:t>graece</a:t>
            </a:r>
            <a:r>
              <a:rPr kumimoji="1" lang="en-US" altLang="ja-JP" dirty="0"/>
              <a:t> animal </a:t>
            </a:r>
            <a:r>
              <a:rPr kumimoji="1" lang="en-US" altLang="ja-JP" dirty="0" err="1"/>
              <a:t>percipitur</a:t>
            </a:r>
            <a:r>
              <a:rPr kumimoji="1" lang="en-US" altLang="ja-JP" dirty="0"/>
              <a:t>, per </a:t>
            </a:r>
            <a:r>
              <a:rPr kumimoji="1" lang="en-US" altLang="ja-JP" dirty="0" err="1"/>
              <a:t>quis</a:t>
            </a:r>
            <a:r>
              <a:rPr kumimoji="1" lang="en-US" altLang="ja-JP" dirty="0"/>
              <a:t> </a:t>
            </a:r>
            <a:r>
              <a:rPr kumimoji="1" lang="en-US" altLang="ja-JP" dirty="0" err="1"/>
              <a:t>appareat</a:t>
            </a:r>
            <a:r>
              <a:rPr kumimoji="1" lang="en-US" altLang="ja-JP" dirty="0"/>
              <a:t> at, </a:t>
            </a:r>
            <a:r>
              <a:rPr kumimoji="1" lang="en-US" altLang="ja-JP" dirty="0" err="1"/>
              <a:t>mollis</a:t>
            </a:r>
            <a:r>
              <a:rPr kumimoji="1" lang="en-US" altLang="ja-JP" dirty="0"/>
              <a:t> </a:t>
            </a:r>
            <a:r>
              <a:rPr kumimoji="1" lang="en-US" altLang="ja-JP" dirty="0" err="1"/>
              <a:t>dissentiet</a:t>
            </a:r>
            <a:r>
              <a:rPr kumimoji="1" lang="en-US" altLang="ja-JP" dirty="0"/>
              <a:t> </a:t>
            </a:r>
            <a:r>
              <a:rPr kumimoji="1" lang="en-US" altLang="ja-JP" dirty="0" err="1"/>
              <a:t>appellantur</a:t>
            </a:r>
            <a:r>
              <a:rPr kumimoji="1" lang="en-US" altLang="ja-JP" dirty="0"/>
              <a:t> </a:t>
            </a:r>
            <a:r>
              <a:rPr kumimoji="1" lang="en-US" altLang="ja-JP" dirty="0" err="1"/>
              <a:t>vix</a:t>
            </a:r>
            <a:r>
              <a:rPr kumimoji="1" lang="en-US" altLang="ja-JP" dirty="0"/>
              <a:t> ex. Cu </a:t>
            </a:r>
            <a:r>
              <a:rPr kumimoji="1" lang="en-US" altLang="ja-JP" dirty="0" err="1"/>
              <a:t>ius</a:t>
            </a:r>
            <a:r>
              <a:rPr kumimoji="1" lang="en-US" altLang="ja-JP" dirty="0"/>
              <a:t> </a:t>
            </a:r>
            <a:r>
              <a:rPr kumimoji="1" lang="en-US" altLang="ja-JP" dirty="0" err="1"/>
              <a:t>vivendum</a:t>
            </a:r>
            <a:r>
              <a:rPr kumimoji="1" lang="en-US" altLang="ja-JP" dirty="0"/>
              <a:t> </a:t>
            </a:r>
            <a:r>
              <a:rPr kumimoji="1" lang="en-US" altLang="ja-JP" dirty="0" err="1"/>
              <a:t>elaboraret</a:t>
            </a:r>
            <a:r>
              <a:rPr kumimoji="1" lang="en-US" altLang="ja-JP" dirty="0"/>
              <a:t>.</a:t>
            </a:r>
            <a:endParaRPr kumimoji="1" lang="ja-JP" altLang="en-US" dirty="0"/>
          </a:p>
        </p:txBody>
      </p:sp>
      <p:sp>
        <p:nvSpPr>
          <p:cNvPr id="33" name="テキスト プレースホルダー 32"/>
          <p:cNvSpPr>
            <a:spLocks noGrp="1"/>
          </p:cNvSpPr>
          <p:nvPr>
            <p:ph type="body" sz="quarter" idx="25"/>
          </p:nvPr>
        </p:nvSpPr>
        <p:spPr/>
        <p:txBody>
          <a:bodyPr/>
          <a:lstStyle/>
          <a:p>
            <a:r>
              <a:rPr kumimoji="1" lang="en-US" altLang="ja-JP" dirty="0"/>
              <a:t>Management</a:t>
            </a:r>
            <a:endParaRPr kumimoji="1" lang="ja-JP" altLang="en-US" dirty="0"/>
          </a:p>
        </p:txBody>
      </p:sp>
      <p:sp>
        <p:nvSpPr>
          <p:cNvPr id="34" name="テキスト プレースホルダー 33"/>
          <p:cNvSpPr>
            <a:spLocks noGrp="1"/>
          </p:cNvSpPr>
          <p:nvPr>
            <p:ph type="body" sz="quarter" idx="27"/>
          </p:nvPr>
        </p:nvSpPr>
        <p:spPr/>
        <p:txBody>
          <a:bodyPr/>
          <a:lstStyle/>
          <a:p>
            <a:r>
              <a:rPr kumimoji="1" lang="en-US" altLang="ja-JP" dirty="0" err="1"/>
              <a:t>Suas</a:t>
            </a:r>
            <a:r>
              <a:rPr kumimoji="1" lang="en-US" altLang="ja-JP" dirty="0"/>
              <a:t> </a:t>
            </a:r>
            <a:r>
              <a:rPr kumimoji="1" lang="en-US" altLang="ja-JP" dirty="0" err="1"/>
              <a:t>erroribus</a:t>
            </a:r>
            <a:r>
              <a:rPr kumimoji="1" lang="en-US" altLang="ja-JP" dirty="0"/>
              <a:t> in vim, vis </a:t>
            </a:r>
            <a:r>
              <a:rPr kumimoji="1" lang="en-US" altLang="ja-JP" dirty="0" err="1"/>
              <a:t>patrioque</a:t>
            </a:r>
            <a:r>
              <a:rPr kumimoji="1" lang="en-US" altLang="ja-JP" dirty="0"/>
              <a:t> </a:t>
            </a:r>
            <a:r>
              <a:rPr kumimoji="1" lang="en-US" altLang="ja-JP" dirty="0" err="1"/>
              <a:t>dissentiet</a:t>
            </a:r>
            <a:r>
              <a:rPr kumimoji="1" lang="en-US" altLang="ja-JP" dirty="0"/>
              <a:t> an. </a:t>
            </a:r>
            <a:r>
              <a:rPr kumimoji="1" lang="en-US" altLang="ja-JP" dirty="0" err="1"/>
              <a:t>Elitr</a:t>
            </a:r>
            <a:r>
              <a:rPr kumimoji="1" lang="en-US" altLang="ja-JP" dirty="0"/>
              <a:t> </a:t>
            </a:r>
            <a:r>
              <a:rPr kumimoji="1" lang="en-US" altLang="ja-JP" dirty="0" err="1"/>
              <a:t>adipisci</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ius</a:t>
            </a:r>
            <a:r>
              <a:rPr kumimoji="1" lang="en-US" altLang="ja-JP" dirty="0"/>
              <a:t> </a:t>
            </a:r>
            <a:r>
              <a:rPr kumimoji="1" lang="en-US" altLang="ja-JP" dirty="0" err="1"/>
              <a:t>putent</a:t>
            </a:r>
            <a:r>
              <a:rPr kumimoji="1" lang="en-US" altLang="ja-JP" dirty="0"/>
              <a:t> </a:t>
            </a:r>
            <a:r>
              <a:rPr kumimoji="1" lang="en-US" altLang="ja-JP" dirty="0" err="1"/>
              <a:t>noster</a:t>
            </a:r>
            <a:r>
              <a:rPr kumimoji="1" lang="en-US" altLang="ja-JP" dirty="0"/>
              <a:t> no. Sea </a:t>
            </a:r>
            <a:r>
              <a:rPr kumimoji="1" lang="en-US" altLang="ja-JP" dirty="0" err="1"/>
              <a:t>eros</a:t>
            </a:r>
            <a:r>
              <a:rPr kumimoji="1" lang="en-US" altLang="ja-JP" dirty="0"/>
              <a:t> </a:t>
            </a:r>
            <a:r>
              <a:rPr kumimoji="1" lang="en-US" altLang="ja-JP" dirty="0" err="1"/>
              <a:t>tantas</a:t>
            </a:r>
            <a:r>
              <a:rPr kumimoji="1" lang="en-US" altLang="ja-JP" dirty="0"/>
              <a:t> </a:t>
            </a:r>
            <a:r>
              <a:rPr kumimoji="1" lang="en-US" altLang="ja-JP" dirty="0" err="1"/>
              <a:t>alterum</a:t>
            </a:r>
            <a:r>
              <a:rPr kumimoji="1" lang="en-US" altLang="ja-JP" dirty="0"/>
              <a:t> </a:t>
            </a:r>
            <a:r>
              <a:rPr kumimoji="1" lang="en-US" altLang="ja-JP" dirty="0" err="1"/>
              <a:t>ei</a:t>
            </a:r>
            <a:r>
              <a:rPr kumimoji="1" lang="en-US" altLang="ja-JP" dirty="0"/>
              <a:t>.</a:t>
            </a:r>
            <a:endParaRPr kumimoji="1" lang="ja-JP" altLang="en-US" dirty="0"/>
          </a:p>
        </p:txBody>
      </p:sp>
      <p:sp>
        <p:nvSpPr>
          <p:cNvPr id="35" name="テキスト プレースホルダー 34"/>
          <p:cNvSpPr>
            <a:spLocks noGrp="1"/>
          </p:cNvSpPr>
          <p:nvPr>
            <p:ph type="body" sz="quarter" idx="28"/>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2261514005"/>
      </p:ext>
    </p:extLst>
  </p:cSld>
  <p:clrMapOvr>
    <a:masterClrMapping/>
  </p:clrMapOvr>
  <mc:AlternateContent xmlns:mc="http://schemas.openxmlformats.org/markup-compatibility/2006">
    <mc:Choice xmlns:p14="http://schemas.microsoft.com/office/powerpoint/2010/main" Requires="p14">
      <p:transition p14:dur="0" advTm="12868"/>
    </mc:Choice>
    <mc:Fallback>
      <p:transition advTm="12868"/>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title"/>
          </p:nvPr>
        </p:nvSpPr>
        <p:spPr/>
        <p:txBody>
          <a:bodyPr/>
          <a:lstStyle/>
          <a:p>
            <a:r>
              <a:rPr kumimoji="1" lang="en-US" altLang="ja-JP" dirty="0"/>
              <a:t>Key Takeaways</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81</a:t>
            </a:fld>
            <a:endParaRPr lang="en-US" dirty="0"/>
          </a:p>
        </p:txBody>
      </p:sp>
      <p:sp>
        <p:nvSpPr>
          <p:cNvPr id="19" name="テキスト プレースホルダー 18"/>
          <p:cNvSpPr>
            <a:spLocks noGrp="1"/>
          </p:cNvSpPr>
          <p:nvPr>
            <p:ph type="body" sz="quarter" idx="28"/>
          </p:nvPr>
        </p:nvSpPr>
        <p:spPr/>
        <p:txBody>
          <a:bodyPr/>
          <a:lstStyle/>
          <a:p>
            <a:r>
              <a:rPr kumimoji="1" lang="en-US" altLang="ja-JP" dirty="0"/>
              <a:t>Dream</a:t>
            </a:r>
            <a:endParaRPr kumimoji="1" lang="ja-JP" altLang="en-US" dirty="0"/>
          </a:p>
        </p:txBody>
      </p:sp>
      <p:sp>
        <p:nvSpPr>
          <p:cNvPr id="20" name="テキスト プレースホルダー 19"/>
          <p:cNvSpPr>
            <a:spLocks noGrp="1"/>
          </p:cNvSpPr>
          <p:nvPr>
            <p:ph type="body" sz="quarter" idx="29"/>
          </p:nvPr>
        </p:nvSpPr>
        <p:spPr/>
        <p:txBody>
          <a:bodyPr/>
          <a:lstStyle/>
          <a:p>
            <a:r>
              <a:rPr kumimoji="1" lang="en-US" altLang="ja-JP" dirty="0"/>
              <a:t>Leadership</a:t>
            </a:r>
            <a:endParaRPr kumimoji="1" lang="ja-JP" altLang="en-US" dirty="0"/>
          </a:p>
        </p:txBody>
      </p:sp>
      <p:sp>
        <p:nvSpPr>
          <p:cNvPr id="21" name="テキスト プレースホルダー 20"/>
          <p:cNvSpPr>
            <a:spLocks noGrp="1"/>
          </p:cNvSpPr>
          <p:nvPr>
            <p:ph type="body" sz="quarter" idx="30"/>
          </p:nvPr>
        </p:nvSpPr>
        <p:spPr/>
        <p:txBody>
          <a:bodyPr/>
          <a:lstStyle/>
          <a:p>
            <a:r>
              <a:rPr kumimoji="1" lang="en-US" altLang="ja-JP" dirty="0"/>
              <a:t>Satisfaction</a:t>
            </a:r>
            <a:endParaRPr kumimoji="1" lang="ja-JP" altLang="en-US" dirty="0"/>
          </a:p>
        </p:txBody>
      </p:sp>
      <p:sp>
        <p:nvSpPr>
          <p:cNvPr id="22" name="テキスト プレースホルダー 21"/>
          <p:cNvSpPr>
            <a:spLocks noGrp="1"/>
          </p:cNvSpPr>
          <p:nvPr>
            <p:ph type="body" sz="quarter" idx="31"/>
          </p:nvPr>
        </p:nvSpPr>
        <p:spPr/>
        <p:txBody>
          <a:bodyPr/>
          <a:lstStyle/>
          <a:p>
            <a:r>
              <a:rPr kumimoji="1" lang="en-US" altLang="ja-JP" dirty="0"/>
              <a:t>Passion</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dirty="0" err="1"/>
              <a:t>Eam</a:t>
            </a:r>
            <a:r>
              <a:rPr kumimoji="1" lang="en-US" altLang="ja-JP" dirty="0"/>
              <a:t> in </a:t>
            </a:r>
            <a:r>
              <a:rPr kumimoji="1" lang="en-US" altLang="ja-JP" dirty="0" err="1"/>
              <a:t>putant</a:t>
            </a:r>
            <a:r>
              <a:rPr kumimoji="1" lang="en-US" altLang="ja-JP" dirty="0"/>
              <a:t> </a:t>
            </a:r>
            <a:r>
              <a:rPr kumimoji="1" lang="en-US" altLang="ja-JP" dirty="0" err="1"/>
              <a:t>facilis</a:t>
            </a:r>
            <a:r>
              <a:rPr kumimoji="1" lang="en-US" altLang="ja-JP" dirty="0"/>
              <a:t> </a:t>
            </a:r>
            <a:r>
              <a:rPr kumimoji="1" lang="en-US" altLang="ja-JP" dirty="0" err="1"/>
              <a:t>deserunt</a:t>
            </a:r>
            <a:r>
              <a:rPr kumimoji="1" lang="en-US" altLang="ja-JP" dirty="0"/>
              <a:t>, </a:t>
            </a:r>
            <a:r>
              <a:rPr kumimoji="1" lang="en-US" altLang="ja-JP" dirty="0" err="1"/>
              <a:t>invenire</a:t>
            </a:r>
            <a:r>
              <a:rPr kumimoji="1" lang="en-US" altLang="ja-JP" dirty="0"/>
              <a:t> </a:t>
            </a:r>
            <a:r>
              <a:rPr kumimoji="1" lang="en-US" altLang="ja-JP" dirty="0" err="1"/>
              <a:t>definitiones</a:t>
            </a:r>
            <a:r>
              <a:rPr kumimoji="1" lang="en-US" altLang="ja-JP" dirty="0"/>
              <a:t> his </a:t>
            </a:r>
            <a:r>
              <a:rPr kumimoji="1" lang="en-US" altLang="ja-JP" dirty="0" err="1"/>
              <a:t>eu</a:t>
            </a:r>
            <a:r>
              <a:rPr kumimoji="1" lang="en-US" altLang="ja-JP" dirty="0"/>
              <a:t>. </a:t>
            </a:r>
          </a:p>
          <a:p>
            <a:r>
              <a:rPr kumimoji="1" lang="en-US" altLang="ja-JP" dirty="0"/>
              <a:t>No </a:t>
            </a:r>
            <a:r>
              <a:rPr kumimoji="1" lang="en-US" altLang="ja-JP" dirty="0" err="1"/>
              <a:t>erroribus</a:t>
            </a:r>
            <a:r>
              <a:rPr kumimoji="1" lang="en-US" altLang="ja-JP" dirty="0"/>
              <a:t> </a:t>
            </a:r>
            <a:r>
              <a:rPr kumimoji="1" lang="en-US" altLang="ja-JP" dirty="0" err="1"/>
              <a:t>consulatu</a:t>
            </a:r>
            <a:r>
              <a:rPr kumimoji="1" lang="en-US" altLang="ja-JP" dirty="0"/>
              <a:t> </a:t>
            </a:r>
            <a:r>
              <a:rPr kumimoji="1" lang="en-US" altLang="ja-JP" dirty="0" err="1"/>
              <a:t>laboramus</a:t>
            </a:r>
            <a:r>
              <a:rPr kumimoji="1" lang="en-US" altLang="ja-JP" dirty="0"/>
              <a:t> usu.</a:t>
            </a:r>
            <a:endParaRPr kumimoji="1" lang="ja-JP" altLang="en-US" dirty="0"/>
          </a:p>
        </p:txBody>
      </p:sp>
      <p:sp>
        <p:nvSpPr>
          <p:cNvPr id="23" name="テキスト プレースホルダー 22"/>
          <p:cNvSpPr>
            <a:spLocks noGrp="1"/>
          </p:cNvSpPr>
          <p:nvPr>
            <p:ph type="body" sz="quarter" idx="32"/>
          </p:nvPr>
        </p:nvSpPr>
        <p:spPr/>
        <p:txBody>
          <a:bodyPr/>
          <a:lstStyle/>
          <a:p>
            <a:r>
              <a:rPr kumimoji="1" lang="en-US" altLang="ja-JP" dirty="0"/>
              <a:t>Quo </a:t>
            </a:r>
            <a:r>
              <a:rPr kumimoji="1" lang="en-US" altLang="ja-JP" dirty="0" err="1"/>
              <a:t>nobis</a:t>
            </a:r>
            <a:r>
              <a:rPr kumimoji="1" lang="en-US" altLang="ja-JP" dirty="0"/>
              <a:t> </a:t>
            </a:r>
            <a:r>
              <a:rPr kumimoji="1" lang="en-US" altLang="ja-JP" dirty="0" err="1"/>
              <a:t>apeirian</a:t>
            </a:r>
            <a:r>
              <a:rPr kumimoji="1" lang="en-US" altLang="ja-JP" dirty="0"/>
              <a:t> </a:t>
            </a:r>
            <a:r>
              <a:rPr kumimoji="1" lang="en-US" altLang="ja-JP" dirty="0" err="1"/>
              <a:t>signiferumque</a:t>
            </a:r>
            <a:r>
              <a:rPr kumimoji="1" lang="en-US" altLang="ja-JP" dirty="0"/>
              <a:t> in.</a:t>
            </a:r>
            <a:endParaRPr kumimoji="1" lang="ja-JP" altLang="en-US" dirty="0"/>
          </a:p>
        </p:txBody>
      </p:sp>
      <p:sp>
        <p:nvSpPr>
          <p:cNvPr id="24" name="テキスト プレースホルダー 23"/>
          <p:cNvSpPr>
            <a:spLocks noGrp="1"/>
          </p:cNvSpPr>
          <p:nvPr>
            <p:ph type="body" sz="quarter" idx="33"/>
          </p:nvPr>
        </p:nvSpPr>
        <p:spPr/>
        <p:txBody>
          <a:bodyPr/>
          <a:lstStyle/>
          <a:p>
            <a:r>
              <a:rPr kumimoji="1" lang="en-US" altLang="ja-JP" dirty="0" err="1"/>
              <a:t>Elit</a:t>
            </a:r>
            <a:r>
              <a:rPr kumimoji="1" lang="en-US" altLang="ja-JP" dirty="0"/>
              <a:t> </a:t>
            </a:r>
            <a:r>
              <a:rPr kumimoji="1" lang="en-US" altLang="ja-JP" dirty="0" err="1"/>
              <a:t>graeci</a:t>
            </a:r>
            <a:r>
              <a:rPr kumimoji="1" lang="en-US" altLang="ja-JP" dirty="0"/>
              <a:t> </a:t>
            </a:r>
            <a:r>
              <a:rPr kumimoji="1" lang="en-US" altLang="ja-JP" dirty="0" err="1"/>
              <a:t>sensibus</a:t>
            </a:r>
            <a:r>
              <a:rPr kumimoji="1" lang="en-US" altLang="ja-JP" dirty="0"/>
              <a:t> id </a:t>
            </a:r>
            <a:r>
              <a:rPr kumimoji="1" lang="en-US" altLang="ja-JP" dirty="0" err="1"/>
              <a:t>ius</a:t>
            </a:r>
            <a:r>
              <a:rPr kumimoji="1" lang="en-US" altLang="ja-JP" dirty="0"/>
              <a:t>, in cum </a:t>
            </a:r>
            <a:r>
              <a:rPr kumimoji="1" lang="en-US" altLang="ja-JP" dirty="0" err="1"/>
              <a:t>feugait</a:t>
            </a:r>
            <a:r>
              <a:rPr kumimoji="1" lang="en-US" altLang="ja-JP" dirty="0"/>
              <a:t> </a:t>
            </a:r>
            <a:r>
              <a:rPr kumimoji="1" lang="en-US" altLang="ja-JP" dirty="0" err="1"/>
              <a:t>nusquam</a:t>
            </a:r>
            <a:r>
              <a:rPr kumimoji="1" lang="en-US" altLang="ja-JP" dirty="0"/>
              <a:t>.</a:t>
            </a:r>
            <a:endParaRPr kumimoji="1" lang="ja-JP" altLang="en-US" dirty="0"/>
          </a:p>
        </p:txBody>
      </p:sp>
      <p:sp>
        <p:nvSpPr>
          <p:cNvPr id="25" name="テキスト プレースホルダー 24"/>
          <p:cNvSpPr>
            <a:spLocks noGrp="1"/>
          </p:cNvSpPr>
          <p:nvPr>
            <p:ph type="body" sz="quarter" idx="34"/>
          </p:nvPr>
        </p:nvSpPr>
        <p:spPr/>
        <p:txBody>
          <a:bodyPr/>
          <a:lstStyle/>
          <a:p>
            <a:r>
              <a:rPr kumimoji="1" lang="en-US" altLang="ja-JP" dirty="0" err="1"/>
              <a:t>Duis</a:t>
            </a:r>
            <a:r>
              <a:rPr kumimoji="1" lang="en-US" altLang="ja-JP" dirty="0"/>
              <a:t> sale </a:t>
            </a:r>
            <a:r>
              <a:rPr kumimoji="1" lang="en-US" altLang="ja-JP" dirty="0" err="1"/>
              <a:t>gloriatur</a:t>
            </a:r>
            <a:r>
              <a:rPr kumimoji="1" lang="en-US" altLang="ja-JP" dirty="0"/>
              <a:t> ne duo, </a:t>
            </a:r>
            <a:r>
              <a:rPr kumimoji="1" lang="en-US" altLang="ja-JP" dirty="0" err="1"/>
              <a:t>clita</a:t>
            </a:r>
            <a:r>
              <a:rPr kumimoji="1" lang="en-US" altLang="ja-JP" dirty="0"/>
              <a:t> </a:t>
            </a:r>
            <a:r>
              <a:rPr kumimoji="1" lang="en-US" altLang="ja-JP" dirty="0" err="1"/>
              <a:t>facilis</a:t>
            </a:r>
            <a:r>
              <a:rPr kumimoji="1" lang="en-US" altLang="ja-JP" dirty="0"/>
              <a:t> </a:t>
            </a:r>
            <a:r>
              <a:rPr kumimoji="1" lang="en-US" altLang="ja-JP" dirty="0" err="1"/>
              <a:t>eligendi</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a:t>
            </a:r>
            <a:endParaRPr kumimoji="1" lang="ja-JP" altLang="en-US" dirty="0"/>
          </a:p>
        </p:txBody>
      </p:sp>
      <p:sp>
        <p:nvSpPr>
          <p:cNvPr id="26" name="テキスト プレースホルダー 25"/>
          <p:cNvSpPr>
            <a:spLocks noGrp="1"/>
          </p:cNvSpPr>
          <p:nvPr>
            <p:ph type="body" sz="quarter" idx="35"/>
          </p:nvPr>
        </p:nvSpPr>
        <p:spPr/>
        <p:txBody>
          <a:bodyPr/>
          <a:lstStyle/>
          <a:p>
            <a:r>
              <a:rPr kumimoji="1" lang="en-US" altLang="ja-JP" dirty="0"/>
              <a:t>Confidence</a:t>
            </a:r>
            <a:endParaRPr kumimoji="1" lang="ja-JP" altLang="en-US" dirty="0"/>
          </a:p>
        </p:txBody>
      </p:sp>
      <p:sp>
        <p:nvSpPr>
          <p:cNvPr id="27" name="テキスト プレースホルダー 26"/>
          <p:cNvSpPr>
            <a:spLocks noGrp="1"/>
          </p:cNvSpPr>
          <p:nvPr>
            <p:ph type="body" sz="quarter" idx="36"/>
          </p:nvPr>
        </p:nvSpPr>
        <p:spPr/>
        <p:txBody>
          <a:bodyPr/>
          <a:lstStyle/>
          <a:p>
            <a:r>
              <a:rPr kumimoji="1" lang="en-US" altLang="ja-JP" dirty="0"/>
              <a:t>Innovation</a:t>
            </a:r>
            <a:endParaRPr kumimoji="1" lang="ja-JP" altLang="en-US" dirty="0"/>
          </a:p>
        </p:txBody>
      </p:sp>
    </p:spTree>
    <p:extLst>
      <p:ext uri="{BB962C8B-B14F-4D97-AF65-F5344CB8AC3E}">
        <p14:creationId xmlns:p14="http://schemas.microsoft.com/office/powerpoint/2010/main" val="973120434"/>
      </p:ext>
    </p:extLst>
  </p:cSld>
  <p:clrMapOvr>
    <a:masterClrMapping/>
  </p:clrMapOvr>
  <mc:AlternateContent xmlns:mc="http://schemas.openxmlformats.org/markup-compatibility/2006">
    <mc:Choice xmlns:p14="http://schemas.microsoft.com/office/powerpoint/2010/main" Requires="p14">
      <p:transition p14:dur="0" advTm="6088"/>
    </mc:Choice>
    <mc:Fallback>
      <p:transition advTm="6088"/>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図プレースホルダー 1"/>
          <p:cNvSpPr>
            <a:spLocks noGrp="1"/>
          </p:cNvSpPr>
          <p:nvPr>
            <p:ph type="pic" sz="quarter" idx="10"/>
          </p:nvPr>
        </p:nvSpPr>
        <p:spPr/>
      </p:sp>
      <p:sp>
        <p:nvSpPr>
          <p:cNvPr id="16" name="テキスト プレースホルダー 15"/>
          <p:cNvSpPr>
            <a:spLocks noGrp="1"/>
          </p:cNvSpPr>
          <p:nvPr>
            <p:ph type="body" sz="quarter" idx="14"/>
          </p:nvPr>
        </p:nvSpPr>
        <p:spPr/>
        <p:txBody>
          <a:bodyPr/>
          <a:lstStyle/>
          <a:p>
            <a:r>
              <a:rPr kumimoji="1" lang="en-US" altLang="ja-JP" dirty="0"/>
              <a:t>Wishing is not enough; we must do.</a:t>
            </a:r>
            <a:endParaRPr kumimoji="1" lang="ja-JP" altLang="en-US" dirty="0"/>
          </a:p>
        </p:txBody>
      </p:sp>
    </p:spTree>
    <p:extLst>
      <p:ext uri="{BB962C8B-B14F-4D97-AF65-F5344CB8AC3E}">
        <p14:creationId xmlns:p14="http://schemas.microsoft.com/office/powerpoint/2010/main" val="1027796645"/>
      </p:ext>
    </p:extLst>
  </p:cSld>
  <p:clrMapOvr>
    <a:masterClrMapping/>
  </p:clrMapOvr>
  <mc:AlternateContent xmlns:mc="http://schemas.openxmlformats.org/markup-compatibility/2006">
    <mc:Choice xmlns:p14="http://schemas.microsoft.com/office/powerpoint/2010/main" Requires="p14">
      <p:transition p14:dur="0" advTm="3504"/>
    </mc:Choice>
    <mc:Fallback>
      <p:transition advTm="350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3"/>
          </p:nvPr>
        </p:nvSpPr>
        <p:spPr/>
        <p:txBody>
          <a:bodyPr/>
          <a:lstStyle/>
          <a:p>
            <a:r>
              <a:rPr kumimoji="1" lang="en-US" altLang="ja-JP" dirty="0"/>
              <a:t>Get in touch!</a:t>
            </a:r>
            <a:endParaRPr kumimoji="1" lang="ja-JP" altLang="en-US" dirty="0"/>
          </a:p>
        </p:txBody>
      </p:sp>
      <p:sp>
        <p:nvSpPr>
          <p:cNvPr id="6" name="テキスト プレースホルダー 5"/>
          <p:cNvSpPr>
            <a:spLocks noGrp="1"/>
          </p:cNvSpPr>
          <p:nvPr>
            <p:ph type="body" sz="quarter" idx="14"/>
          </p:nvPr>
        </p:nvSpPr>
        <p:spPr/>
        <p:txBody>
          <a:bodyPr/>
          <a:lstStyle/>
          <a:p>
            <a:r>
              <a:rPr lang="en-US" altLang="ja-JP" dirty="0"/>
              <a:t>1-9-1 </a:t>
            </a:r>
            <a:r>
              <a:rPr lang="en-US" altLang="ja-JP" dirty="0" err="1"/>
              <a:t>Marunouchi</a:t>
            </a:r>
            <a:r>
              <a:rPr lang="en-US" altLang="ja-JP" dirty="0"/>
              <a:t>, Chiyoda 100-0005 , </a:t>
            </a:r>
            <a:br>
              <a:rPr lang="en-US" altLang="ja-JP" dirty="0"/>
            </a:br>
            <a:r>
              <a:rPr lang="en-US" altLang="ja-JP" dirty="0"/>
              <a:t>Tokyo Prefecture</a:t>
            </a:r>
            <a:endParaRPr kumimoji="1" lang="ja-JP" altLang="en-US" dirty="0"/>
          </a:p>
        </p:txBody>
      </p:sp>
      <p:sp>
        <p:nvSpPr>
          <p:cNvPr id="7" name="テキスト プレースホルダー 6"/>
          <p:cNvSpPr>
            <a:spLocks noGrp="1"/>
          </p:cNvSpPr>
          <p:nvPr>
            <p:ph type="body" sz="quarter" idx="15"/>
          </p:nvPr>
        </p:nvSpPr>
        <p:spPr/>
        <p:txBody>
          <a:bodyPr/>
          <a:lstStyle/>
          <a:p>
            <a:r>
              <a:rPr kumimoji="1" lang="en-US" altLang="ja-JP" dirty="0"/>
              <a:t>facebook.com</a:t>
            </a:r>
          </a:p>
          <a:p>
            <a:r>
              <a:rPr kumimoji="1" lang="en-US" altLang="ja-JP" dirty="0"/>
              <a:t>twitter.com</a:t>
            </a:r>
          </a:p>
          <a:p>
            <a:r>
              <a:rPr kumimoji="1" lang="en-US" altLang="ja-JP" dirty="0"/>
              <a:t>linkedin.com</a:t>
            </a:r>
          </a:p>
        </p:txBody>
      </p:sp>
      <p:pic>
        <p:nvPicPr>
          <p:cNvPr id="13" name="図プレースホルダー 1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a:stretch>
            <a:fillRect/>
          </a:stretch>
        </p:blipFill>
        <p:spPr/>
      </p:pic>
      <p:sp>
        <p:nvSpPr>
          <p:cNvPr id="2" name="図プレースホルダー 1"/>
          <p:cNvSpPr>
            <a:spLocks noGrp="1"/>
          </p:cNvSpPr>
          <p:nvPr>
            <p:ph type="pic" sz="quarter" idx="12"/>
          </p:nvPr>
        </p:nvSpPr>
        <p:spPr/>
      </p:sp>
    </p:spTree>
    <p:custDataLst>
      <p:tags r:id="rId1"/>
    </p:custDataLst>
    <p:extLst>
      <p:ext uri="{BB962C8B-B14F-4D97-AF65-F5344CB8AC3E}">
        <p14:creationId xmlns:p14="http://schemas.microsoft.com/office/powerpoint/2010/main" val="1139499256"/>
      </p:ext>
    </p:extLst>
  </p:cSld>
  <p:clrMapOvr>
    <a:masterClrMapping/>
  </p:clrMapOvr>
  <mc:AlternateContent xmlns:mc="http://schemas.openxmlformats.org/markup-compatibility/2006">
    <mc:Choice xmlns:p14="http://schemas.microsoft.com/office/powerpoint/2010/main" Requires="p14">
      <p:transition p14:dur="0" advTm="5007"/>
    </mc:Choice>
    <mc:Fallback>
      <p:transition advTm="5007"/>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At the End</a:t>
            </a:r>
            <a:endParaRPr kumimoji="1" lang="ja-JP" altLang="en-US" dirty="0"/>
          </a:p>
        </p:txBody>
      </p:sp>
      <p:sp>
        <p:nvSpPr>
          <p:cNvPr id="8" name="テキスト プレースホルダー 7"/>
          <p:cNvSpPr>
            <a:spLocks noGrp="1"/>
          </p:cNvSpPr>
          <p:nvPr>
            <p:ph type="body" sz="quarter" idx="13"/>
          </p:nvPr>
        </p:nvSpPr>
        <p:spPr/>
        <p:txBody>
          <a:bodyPr/>
          <a:lstStyle/>
          <a:p>
            <a:r>
              <a:rPr kumimoji="1" lang="en-US" altLang="ja-JP" dirty="0"/>
              <a:t>Lorem ipsum dolor sit </a:t>
            </a:r>
            <a:r>
              <a:rPr kumimoji="1" lang="en-US" altLang="ja-JP" dirty="0" err="1"/>
              <a:t>amet</a:t>
            </a:r>
            <a:r>
              <a:rPr kumimoji="1" lang="en-US" altLang="ja-JP" dirty="0"/>
              <a:t>, case </a:t>
            </a:r>
            <a:r>
              <a:rPr kumimoji="1" lang="en-US" altLang="ja-JP" dirty="0" err="1"/>
              <a:t>possim</a:t>
            </a:r>
            <a:r>
              <a:rPr kumimoji="1" lang="en-US" altLang="ja-JP" dirty="0"/>
              <a:t> </a:t>
            </a:r>
            <a:r>
              <a:rPr kumimoji="1" lang="en-US" altLang="ja-JP" dirty="0" err="1"/>
              <a:t>ius</a:t>
            </a:r>
            <a:r>
              <a:rPr kumimoji="1" lang="en-US" altLang="ja-JP" dirty="0"/>
              <a:t> at, at </a:t>
            </a:r>
            <a:r>
              <a:rPr kumimoji="1" lang="en-US" altLang="ja-JP" dirty="0" err="1"/>
              <a:t>timeam</a:t>
            </a:r>
            <a:r>
              <a:rPr kumimoji="1" lang="en-US" altLang="ja-JP" dirty="0"/>
              <a:t> </a:t>
            </a:r>
            <a:r>
              <a:rPr kumimoji="1" lang="en-US" altLang="ja-JP" dirty="0" err="1"/>
              <a:t>sapientem</a:t>
            </a:r>
            <a:r>
              <a:rPr kumimoji="1" lang="en-US" altLang="ja-JP" dirty="0"/>
              <a:t> </a:t>
            </a:r>
            <a:r>
              <a:rPr kumimoji="1" lang="en-US" altLang="ja-JP" dirty="0" err="1"/>
              <a:t>contentiones</a:t>
            </a:r>
            <a:r>
              <a:rPr kumimoji="1" lang="en-US" altLang="ja-JP" dirty="0"/>
              <a:t> quo, </a:t>
            </a:r>
            <a:r>
              <a:rPr kumimoji="1" lang="en-US" altLang="ja-JP" dirty="0" err="1"/>
              <a:t>sed</a:t>
            </a:r>
            <a:r>
              <a:rPr kumimoji="1" lang="en-US" altLang="ja-JP" dirty="0"/>
              <a:t> ne </a:t>
            </a:r>
            <a:r>
              <a:rPr kumimoji="1" lang="en-US" altLang="ja-JP" dirty="0" err="1"/>
              <a:t>dissentias</a:t>
            </a:r>
            <a:r>
              <a:rPr kumimoji="1" lang="en-US" altLang="ja-JP" dirty="0"/>
              <a:t> </a:t>
            </a:r>
            <a:r>
              <a:rPr kumimoji="1" lang="en-US" altLang="ja-JP" dirty="0" err="1"/>
              <a:t>consectetuer</a:t>
            </a:r>
            <a:r>
              <a:rPr kumimoji="1" lang="en-US" altLang="ja-JP" dirty="0"/>
              <a:t>.</a:t>
            </a:r>
            <a:endParaRPr kumimoji="1" lang="ja-JP" altLang="en-US" dirty="0"/>
          </a:p>
        </p:txBody>
      </p:sp>
      <p:sp>
        <p:nvSpPr>
          <p:cNvPr id="9" name="テキスト プレースホルダー 8"/>
          <p:cNvSpPr>
            <a:spLocks noGrp="1"/>
          </p:cNvSpPr>
          <p:nvPr>
            <p:ph type="body" sz="quarter" idx="24"/>
          </p:nvPr>
        </p:nvSpPr>
        <p:spPr/>
        <p:txBody>
          <a:bodyPr/>
          <a:lstStyle/>
          <a:p>
            <a:r>
              <a:rPr kumimoji="1" lang="en-US" altLang="ja-JP" dirty="0" err="1"/>
              <a:t>Ignota</a:t>
            </a:r>
            <a:r>
              <a:rPr kumimoji="1" lang="en-US" altLang="ja-JP" dirty="0"/>
              <a:t> </a:t>
            </a:r>
            <a:r>
              <a:rPr kumimoji="1" lang="en-US" altLang="ja-JP" dirty="0" err="1"/>
              <a:t>accusam</a:t>
            </a:r>
            <a:r>
              <a:rPr kumimoji="1" lang="en-US" altLang="ja-JP" dirty="0"/>
              <a:t> </a:t>
            </a:r>
            <a:r>
              <a:rPr kumimoji="1" lang="en-US" altLang="ja-JP" dirty="0" err="1"/>
              <a:t>vituperata</a:t>
            </a:r>
            <a:r>
              <a:rPr kumimoji="1" lang="en-US" altLang="ja-JP" dirty="0"/>
              <a:t> </a:t>
            </a:r>
            <a:r>
              <a:rPr kumimoji="1" lang="en-US" altLang="ja-JP" dirty="0" err="1"/>
              <a:t>mel</a:t>
            </a:r>
            <a:r>
              <a:rPr kumimoji="1" lang="en-US" altLang="ja-JP" dirty="0"/>
              <a:t> in, ad </a:t>
            </a:r>
            <a:r>
              <a:rPr kumimoji="1" lang="en-US" altLang="ja-JP" dirty="0" err="1"/>
              <a:t>rebum</a:t>
            </a:r>
            <a:r>
              <a:rPr kumimoji="1" lang="en-US" altLang="ja-JP" dirty="0"/>
              <a:t> </a:t>
            </a:r>
            <a:r>
              <a:rPr kumimoji="1" lang="en-US" altLang="ja-JP" dirty="0" err="1"/>
              <a:t>postea</a:t>
            </a:r>
            <a:r>
              <a:rPr kumimoji="1" lang="en-US" altLang="ja-JP" dirty="0"/>
              <a:t> </a:t>
            </a:r>
            <a:r>
              <a:rPr kumimoji="1" lang="en-US" altLang="ja-JP" dirty="0" err="1"/>
              <a:t>percipitur</a:t>
            </a:r>
            <a:r>
              <a:rPr kumimoji="1" lang="en-US" altLang="ja-JP" dirty="0"/>
              <a:t> cum. An impetus </a:t>
            </a:r>
            <a:r>
              <a:rPr kumimoji="1" lang="en-US" altLang="ja-JP" dirty="0" err="1"/>
              <a:t>salutandi</a:t>
            </a:r>
            <a:r>
              <a:rPr kumimoji="1" lang="en-US" altLang="ja-JP" dirty="0"/>
              <a:t> mea, </a:t>
            </a:r>
            <a:r>
              <a:rPr kumimoji="1" lang="en-US" altLang="ja-JP" dirty="0" err="1"/>
              <a:t>nusquam</a:t>
            </a:r>
            <a:r>
              <a:rPr kumimoji="1" lang="en-US" altLang="ja-JP" dirty="0"/>
              <a:t> </a:t>
            </a:r>
            <a:r>
              <a:rPr kumimoji="1" lang="en-US" altLang="ja-JP" dirty="0" err="1"/>
              <a:t>democritum</a:t>
            </a:r>
            <a:r>
              <a:rPr kumimoji="1" lang="en-US" altLang="ja-JP" dirty="0"/>
              <a:t> </a:t>
            </a:r>
            <a:r>
              <a:rPr kumimoji="1" lang="en-US" altLang="ja-JP" dirty="0" err="1"/>
              <a:t>usu</a:t>
            </a:r>
            <a:r>
              <a:rPr kumimoji="1" lang="en-US" altLang="ja-JP" dirty="0"/>
              <a:t> ea.</a:t>
            </a:r>
            <a:endParaRPr kumimoji="1" lang="ja-JP" altLang="en-US" dirty="0"/>
          </a:p>
        </p:txBody>
      </p:sp>
      <p:sp>
        <p:nvSpPr>
          <p:cNvPr id="10" name="フッター プレースホルダー 9"/>
          <p:cNvSpPr>
            <a:spLocks noGrp="1"/>
          </p:cNvSpPr>
          <p:nvPr>
            <p:ph type="ftr" sz="quarter" idx="10"/>
          </p:nvPr>
        </p:nvSpPr>
        <p:spPr/>
        <p:txBody>
          <a:bodyPr/>
          <a:lstStyle/>
          <a:p>
            <a:r>
              <a:rPr lang="en-US"/>
              <a:t>The Power of PowerPoint | thepopp.com</a:t>
            </a:r>
            <a:endParaRPr lang="en-US" dirty="0"/>
          </a:p>
        </p:txBody>
      </p:sp>
      <p:sp>
        <p:nvSpPr>
          <p:cNvPr id="11" name="スライド番号プレースホルダー 10"/>
          <p:cNvSpPr>
            <a:spLocks noGrp="1"/>
          </p:cNvSpPr>
          <p:nvPr>
            <p:ph type="sldNum" sz="quarter" idx="11"/>
          </p:nvPr>
        </p:nvSpPr>
        <p:spPr/>
        <p:txBody>
          <a:bodyPr/>
          <a:lstStyle/>
          <a:p>
            <a:fld id="{03EB59E2-90B9-4CD3-AC74-D672227E13C3}" type="slidenum">
              <a:rPr lang="en-US" smtClean="0"/>
              <a:pPr/>
              <a:t>84</a:t>
            </a:fld>
            <a:endParaRPr lang="en-US" dirty="0"/>
          </a:p>
        </p:txBody>
      </p:sp>
    </p:spTree>
    <p:extLst>
      <p:ext uri="{BB962C8B-B14F-4D97-AF65-F5344CB8AC3E}">
        <p14:creationId xmlns:p14="http://schemas.microsoft.com/office/powerpoint/2010/main" val="3377250165"/>
      </p:ext>
    </p:extLst>
  </p:cSld>
  <p:clrMapOvr>
    <a:masterClrMapping/>
  </p:clrMapOvr>
  <mc:AlternateContent xmlns:mc="http://schemas.openxmlformats.org/markup-compatibility/2006">
    <mc:Choice xmlns:p14="http://schemas.microsoft.com/office/powerpoint/2010/main" Requires="p14">
      <p:transition p14:dur="0" advTm="4026"/>
    </mc:Choice>
    <mc:Fallback>
      <p:transition advTm="4026"/>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en-US" altLang="ja-JP" dirty="0"/>
              <a:t>Thank you!</a:t>
            </a:r>
            <a:endParaRPr kumimoji="1" lang="ja-JP" altLang="en-US" dirty="0"/>
          </a:p>
        </p:txBody>
      </p:sp>
      <p:sp>
        <p:nvSpPr>
          <p:cNvPr id="9" name="テキスト プレースホルダー 8"/>
          <p:cNvSpPr>
            <a:spLocks noGrp="1"/>
          </p:cNvSpPr>
          <p:nvPr>
            <p:ph type="body" sz="quarter" idx="13"/>
          </p:nvPr>
        </p:nvSpPr>
        <p:spPr/>
        <p:txBody>
          <a:bodyPr/>
          <a:lstStyle/>
          <a:p>
            <a:r>
              <a:rPr kumimoji="1" lang="en-US" altLang="ja-JP" dirty="0"/>
              <a:t>Any questions?</a:t>
            </a:r>
            <a:endParaRPr kumimoji="1" lang="ja-JP" altLang="en-US" dirty="0"/>
          </a:p>
        </p:txBody>
      </p:sp>
      <p:sp>
        <p:nvSpPr>
          <p:cNvPr id="8" name="テキスト プレースホルダー 7"/>
          <p:cNvSpPr>
            <a:spLocks noGrp="1"/>
          </p:cNvSpPr>
          <p:nvPr>
            <p:ph type="body" sz="quarter" idx="12"/>
          </p:nvPr>
        </p:nvSpPr>
        <p:spPr/>
        <p:txBody>
          <a:bodyPr/>
          <a:lstStyle/>
          <a:p>
            <a:r>
              <a:rPr kumimoji="1" lang="en-US" altLang="ja-JP" dirty="0"/>
              <a:t>The Power of PowerPoint – </a:t>
            </a:r>
            <a:r>
              <a:rPr kumimoji="1" lang="en-US" altLang="ja-JP" dirty="0">
                <a:hlinkClick r:id="rId2" action="ppaction://hlinkfile"/>
              </a:rPr>
              <a:t>thepopp.com</a:t>
            </a:r>
            <a:endParaRPr kumimoji="1" lang="en-US" altLang="ja-JP" dirty="0"/>
          </a:p>
          <a:p>
            <a:r>
              <a:rPr kumimoji="1" lang="en-US" altLang="ja-JP" dirty="0"/>
              <a:t>Font: Ubuntu font family</a:t>
            </a:r>
          </a:p>
          <a:p>
            <a:r>
              <a:rPr kumimoji="1" lang="en-US" altLang="ja-JP" dirty="0"/>
              <a:t>Icons: </a:t>
            </a:r>
            <a:r>
              <a:rPr kumimoji="1" lang="en-US" altLang="ja-JP" dirty="0">
                <a:hlinkClick r:id="rId3"/>
              </a:rPr>
              <a:t>Elegant Icon Font</a:t>
            </a:r>
            <a:endParaRPr kumimoji="1" lang="en-US" altLang="ja-JP" dirty="0"/>
          </a:p>
        </p:txBody>
      </p:sp>
    </p:spTree>
    <p:extLst>
      <p:ext uri="{BB962C8B-B14F-4D97-AF65-F5344CB8AC3E}">
        <p14:creationId xmlns:p14="http://schemas.microsoft.com/office/powerpoint/2010/main" val="4095709850"/>
      </p:ext>
    </p:extLst>
  </p:cSld>
  <p:clrMapOvr>
    <a:masterClrMapping/>
  </p:clrMapOvr>
  <mc:AlternateContent xmlns:mc="http://schemas.openxmlformats.org/markup-compatibility/2006">
    <mc:Choice xmlns:p14="http://schemas.microsoft.com/office/powerpoint/2010/main" Requires="p14">
      <p:transition p14:dur="0" advTm="13544"/>
    </mc:Choice>
    <mc:Fallback>
      <p:transition advTm="135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03EB59E2-90B9-4CD3-AC74-D672227E13C3}" type="slidenum">
              <a:rPr lang="en-US" smtClean="0"/>
              <a:pPr/>
              <a:t>9</a:t>
            </a:fld>
            <a:endParaRPr lang="en-US" dirty="0"/>
          </a:p>
        </p:txBody>
      </p:sp>
      <p:sp>
        <p:nvSpPr>
          <p:cNvPr id="17" name="テキスト プレースホルダー 16"/>
          <p:cNvSpPr>
            <a:spLocks noGrp="1"/>
          </p:cNvSpPr>
          <p:nvPr>
            <p:ph type="body" sz="quarter" idx="13"/>
          </p:nvPr>
        </p:nvSpPr>
        <p:spPr/>
        <p:txBody>
          <a:bodyPr/>
          <a:lstStyle/>
          <a:p>
            <a:r>
              <a:rPr kumimoji="1" lang="en-US" altLang="ja-JP" dirty="0"/>
              <a:t>Bruce Beresford</a:t>
            </a:r>
            <a:endParaRPr kumimoji="1" lang="ja-JP" altLang="en-US" dirty="0"/>
          </a:p>
        </p:txBody>
      </p:sp>
      <p:sp>
        <p:nvSpPr>
          <p:cNvPr id="18" name="テキスト プレースホルダー 17"/>
          <p:cNvSpPr>
            <a:spLocks noGrp="1"/>
          </p:cNvSpPr>
          <p:nvPr>
            <p:ph type="body" sz="quarter" idx="14"/>
          </p:nvPr>
        </p:nvSpPr>
        <p:spPr/>
        <p:txBody>
          <a:bodyPr/>
          <a:lstStyle/>
          <a:p>
            <a:r>
              <a:rPr kumimoji="1" lang="en-US" altLang="ja-JP" dirty="0"/>
              <a:t>Hello. I am a web designer and producer.</a:t>
            </a:r>
          </a:p>
          <a:p>
            <a:r>
              <a:rPr kumimoji="1" lang="en-US" altLang="ja-JP" dirty="0"/>
              <a:t>Let me introduce myself a bit!</a:t>
            </a:r>
          </a:p>
          <a:p>
            <a:endParaRPr kumimoji="1" lang="ja-JP" altLang="en-US" dirty="0"/>
          </a:p>
        </p:txBody>
      </p:sp>
      <p:sp>
        <p:nvSpPr>
          <p:cNvPr id="19" name="テキスト プレースホルダー 18"/>
          <p:cNvSpPr>
            <a:spLocks noGrp="1"/>
          </p:cNvSpPr>
          <p:nvPr>
            <p:ph type="body" sz="quarter" idx="15"/>
          </p:nvPr>
        </p:nvSpPr>
        <p:spPr/>
        <p:txBody>
          <a:bodyPr/>
          <a:lstStyle/>
          <a:p>
            <a:r>
              <a:rPr kumimoji="1" lang="en-US" altLang="ja-JP" dirty="0" err="1"/>
              <a:t>Viris</a:t>
            </a:r>
            <a:r>
              <a:rPr kumimoji="1" lang="en-US" altLang="ja-JP" dirty="0"/>
              <a:t> </a:t>
            </a:r>
            <a:r>
              <a:rPr kumimoji="1" lang="en-US" altLang="ja-JP" dirty="0" err="1"/>
              <a:t>accusam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mea corpora </a:t>
            </a:r>
            <a:r>
              <a:rPr kumimoji="1" lang="en-US" altLang="ja-JP" dirty="0" err="1"/>
              <a:t>quaestio</a:t>
            </a:r>
            <a:r>
              <a:rPr kumimoji="1" lang="en-US" altLang="ja-JP" dirty="0"/>
              <a:t> </a:t>
            </a:r>
            <a:r>
              <a:rPr kumimoji="1" lang="en-US" altLang="ja-JP" dirty="0" err="1"/>
              <a:t>pertinacia</a:t>
            </a:r>
            <a:r>
              <a:rPr kumimoji="1" lang="en-US" altLang="ja-JP" dirty="0"/>
              <a:t> in. Est modus </a:t>
            </a:r>
            <a:r>
              <a:rPr kumimoji="1" lang="en-US" altLang="ja-JP" dirty="0" err="1"/>
              <a:t>dicant</a:t>
            </a:r>
            <a:r>
              <a:rPr kumimoji="1" lang="en-US" altLang="ja-JP" dirty="0"/>
              <a:t> </a:t>
            </a:r>
            <a:r>
              <a:rPr kumimoji="1" lang="en-US" altLang="ja-JP" dirty="0" err="1"/>
              <a:t>deterruisset</a:t>
            </a:r>
            <a:r>
              <a:rPr kumimoji="1" lang="en-US" altLang="ja-JP" dirty="0"/>
              <a:t> ad. Ne </a:t>
            </a:r>
            <a:r>
              <a:rPr kumimoji="1" lang="en-US" altLang="ja-JP" dirty="0" err="1"/>
              <a:t>paulo</a:t>
            </a:r>
            <a:r>
              <a:rPr kumimoji="1" lang="en-US" altLang="ja-JP" dirty="0"/>
              <a:t> </a:t>
            </a:r>
            <a:r>
              <a:rPr kumimoji="1" lang="en-US" altLang="ja-JP" dirty="0" err="1"/>
              <a:t>singulis</a:t>
            </a:r>
            <a:r>
              <a:rPr kumimoji="1" lang="en-US" altLang="ja-JP" dirty="0"/>
              <a:t> mea, id </a:t>
            </a:r>
            <a:r>
              <a:rPr kumimoji="1" lang="en-US" altLang="ja-JP" dirty="0" err="1"/>
              <a:t>ius</a:t>
            </a:r>
            <a:r>
              <a:rPr kumimoji="1" lang="en-US" altLang="ja-JP" dirty="0"/>
              <a:t> dicta </a:t>
            </a:r>
            <a:r>
              <a:rPr kumimoji="1" lang="en-US" altLang="ja-JP" dirty="0" err="1"/>
              <a:t>labores</a:t>
            </a:r>
            <a:r>
              <a:rPr kumimoji="1" lang="en-US" altLang="ja-JP" dirty="0"/>
              <a:t> </a:t>
            </a:r>
            <a:r>
              <a:rPr kumimoji="1" lang="en-US" altLang="ja-JP" dirty="0" err="1"/>
              <a:t>accusata</a:t>
            </a:r>
            <a:r>
              <a:rPr kumimoji="1" lang="en-US" altLang="ja-JP" dirty="0"/>
              <a:t>. </a:t>
            </a:r>
            <a:r>
              <a:rPr kumimoji="1" lang="en-US" altLang="ja-JP" dirty="0" err="1"/>
              <a:t>Malis</a:t>
            </a:r>
            <a:r>
              <a:rPr kumimoji="1" lang="en-US" altLang="ja-JP" dirty="0"/>
              <a:t> </a:t>
            </a:r>
            <a:r>
              <a:rPr kumimoji="1" lang="en-US" altLang="ja-JP" dirty="0" err="1"/>
              <a:t>placerat</a:t>
            </a:r>
            <a:r>
              <a:rPr kumimoji="1" lang="en-US" altLang="ja-JP" dirty="0"/>
              <a:t> </a:t>
            </a:r>
            <a:r>
              <a:rPr kumimoji="1" lang="en-US" altLang="ja-JP" dirty="0" err="1"/>
              <a:t>te</a:t>
            </a:r>
            <a:r>
              <a:rPr kumimoji="1" lang="en-US" altLang="ja-JP" dirty="0"/>
              <a:t> pro, </a:t>
            </a:r>
            <a:r>
              <a:rPr kumimoji="1" lang="en-US" altLang="ja-JP" dirty="0" err="1"/>
              <a:t>sed</a:t>
            </a:r>
            <a:r>
              <a:rPr kumimoji="1" lang="en-US" altLang="ja-JP" dirty="0"/>
              <a:t> </a:t>
            </a:r>
            <a:r>
              <a:rPr kumimoji="1" lang="en-US" altLang="ja-JP" dirty="0" err="1"/>
              <a:t>quem</a:t>
            </a:r>
            <a:r>
              <a:rPr kumimoji="1" lang="en-US" altLang="ja-JP" dirty="0"/>
              <a:t> </a:t>
            </a:r>
            <a:r>
              <a:rPr kumimoji="1" lang="en-US" altLang="ja-JP" dirty="0" err="1"/>
              <a:t>purto</a:t>
            </a:r>
            <a:r>
              <a:rPr kumimoji="1" lang="en-US" altLang="ja-JP" dirty="0"/>
              <a:t> id. </a:t>
            </a:r>
            <a:r>
              <a:rPr kumimoji="1" lang="en-US" altLang="ja-JP" dirty="0" err="1"/>
              <a:t>Volutpat</a:t>
            </a:r>
            <a:r>
              <a:rPr kumimoji="1" lang="en-US" altLang="ja-JP" dirty="0"/>
              <a:t> </a:t>
            </a:r>
            <a:r>
              <a:rPr kumimoji="1" lang="en-US" altLang="ja-JP" dirty="0" err="1"/>
              <a:t>interpretaris</a:t>
            </a:r>
            <a:r>
              <a:rPr kumimoji="1" lang="en-US" altLang="ja-JP" dirty="0"/>
              <a:t> et </a:t>
            </a:r>
            <a:r>
              <a:rPr kumimoji="1" lang="en-US" altLang="ja-JP" dirty="0" err="1"/>
              <a:t>eam</a:t>
            </a:r>
            <a:r>
              <a:rPr kumimoji="1" lang="en-US" altLang="ja-JP" dirty="0"/>
              <a:t>, </a:t>
            </a:r>
            <a:r>
              <a:rPr kumimoji="1" lang="en-US" altLang="ja-JP" dirty="0" err="1"/>
              <a:t>ludus</a:t>
            </a:r>
            <a:r>
              <a:rPr kumimoji="1" lang="en-US" altLang="ja-JP" dirty="0"/>
              <a:t> </a:t>
            </a:r>
            <a:r>
              <a:rPr kumimoji="1" lang="en-US" altLang="ja-JP" dirty="0" err="1"/>
              <a:t>constituam</a:t>
            </a:r>
            <a:r>
              <a:rPr kumimoji="1" lang="en-US" altLang="ja-JP" dirty="0"/>
              <a:t> ex </a:t>
            </a:r>
            <a:r>
              <a:rPr kumimoji="1" lang="en-US" altLang="ja-JP" dirty="0" err="1"/>
              <a:t>eos</a:t>
            </a:r>
            <a:r>
              <a:rPr kumimoji="1" lang="en-US" altLang="ja-JP" dirty="0"/>
              <a:t>.</a:t>
            </a:r>
          </a:p>
        </p:txBody>
      </p:sp>
      <p:sp>
        <p:nvSpPr>
          <p:cNvPr id="21" name="テキスト プレースホルダー 20"/>
          <p:cNvSpPr>
            <a:spLocks noGrp="1"/>
          </p:cNvSpPr>
          <p:nvPr>
            <p:ph type="body" sz="quarter" idx="17"/>
          </p:nvPr>
        </p:nvSpPr>
        <p:spPr/>
        <p:txBody>
          <a:bodyPr/>
          <a:lstStyle/>
          <a:p>
            <a:r>
              <a:rPr kumimoji="1" lang="en-US" altLang="ja-JP" dirty="0"/>
              <a:t>facebook.com/</a:t>
            </a:r>
            <a:r>
              <a:rPr kumimoji="1" lang="en-US" altLang="ja-JP" dirty="0" err="1"/>
              <a:t>bruce_beresford</a:t>
            </a:r>
            <a:endParaRPr kumimoji="1" lang="ja-JP" altLang="en-US" dirty="0"/>
          </a:p>
        </p:txBody>
      </p:sp>
      <p:sp>
        <p:nvSpPr>
          <p:cNvPr id="22" name="テキスト プレースホルダー 21"/>
          <p:cNvSpPr>
            <a:spLocks noGrp="1"/>
          </p:cNvSpPr>
          <p:nvPr>
            <p:ph type="body" sz="quarter" idx="18"/>
          </p:nvPr>
        </p:nvSpPr>
        <p:spPr/>
        <p:txBody>
          <a:bodyPr/>
          <a:lstStyle/>
          <a:p>
            <a:r>
              <a:rPr kumimoji="1" lang="en-US" altLang="ja-JP" dirty="0" err="1"/>
              <a:t>facebook</a:t>
            </a:r>
            <a:endParaRPr kumimoji="1" lang="ja-JP" altLang="en-US" dirty="0"/>
          </a:p>
        </p:txBody>
      </p:sp>
      <p:sp>
        <p:nvSpPr>
          <p:cNvPr id="24" name="テキスト プレースホルダー 23"/>
          <p:cNvSpPr>
            <a:spLocks noGrp="1"/>
          </p:cNvSpPr>
          <p:nvPr>
            <p:ph type="body" sz="quarter" idx="20"/>
          </p:nvPr>
        </p:nvSpPr>
        <p:spPr/>
        <p:txBody>
          <a:bodyPr/>
          <a:lstStyle/>
          <a:p>
            <a:r>
              <a:rPr kumimoji="1" lang="en-US" altLang="ja-JP" dirty="0"/>
              <a:t>twitter.com/</a:t>
            </a:r>
            <a:r>
              <a:rPr kumimoji="1" lang="en-US" altLang="ja-JP" dirty="0" err="1"/>
              <a:t>bruce_beresford</a:t>
            </a:r>
            <a:endParaRPr kumimoji="1" lang="ja-JP" altLang="en-US" dirty="0"/>
          </a:p>
        </p:txBody>
      </p:sp>
      <p:sp>
        <p:nvSpPr>
          <p:cNvPr id="25" name="テキスト プレースホルダー 24"/>
          <p:cNvSpPr>
            <a:spLocks noGrp="1"/>
          </p:cNvSpPr>
          <p:nvPr>
            <p:ph type="body" sz="quarter" idx="21"/>
          </p:nvPr>
        </p:nvSpPr>
        <p:spPr/>
        <p:txBody>
          <a:bodyPr/>
          <a:lstStyle/>
          <a:p>
            <a:r>
              <a:rPr kumimoji="1" lang="en-US" altLang="ja-JP" dirty="0"/>
              <a:t>twitter</a:t>
            </a:r>
            <a:endParaRPr kumimoji="1" lang="ja-JP" altLang="en-US" dirty="0"/>
          </a:p>
        </p:txBody>
      </p:sp>
      <p:sp>
        <p:nvSpPr>
          <p:cNvPr id="27" name="テキスト プレースホルダー 26"/>
          <p:cNvSpPr>
            <a:spLocks noGrp="1"/>
          </p:cNvSpPr>
          <p:nvPr>
            <p:ph type="body" sz="quarter" idx="23"/>
          </p:nvPr>
        </p:nvSpPr>
        <p:spPr/>
        <p:txBody>
          <a:bodyPr/>
          <a:lstStyle/>
          <a:p>
            <a:r>
              <a:rPr kumimoji="1" lang="en-US" altLang="ja-JP" dirty="0"/>
              <a:t>tumblr.com/</a:t>
            </a:r>
            <a:r>
              <a:rPr kumimoji="1" lang="en-US" altLang="ja-JP" dirty="0" err="1"/>
              <a:t>bruce_beresford</a:t>
            </a:r>
            <a:endParaRPr kumimoji="1" lang="ja-JP" altLang="en-US" dirty="0"/>
          </a:p>
        </p:txBody>
      </p:sp>
      <p:sp>
        <p:nvSpPr>
          <p:cNvPr id="28" name="テキスト プレースホルダー 27"/>
          <p:cNvSpPr>
            <a:spLocks noGrp="1"/>
          </p:cNvSpPr>
          <p:nvPr>
            <p:ph type="body" sz="quarter" idx="24"/>
          </p:nvPr>
        </p:nvSpPr>
        <p:spPr/>
        <p:txBody>
          <a:bodyPr/>
          <a:lstStyle/>
          <a:p>
            <a:r>
              <a:rPr kumimoji="1" lang="en-US" altLang="ja-JP" dirty="0" err="1"/>
              <a:t>tumblr</a:t>
            </a:r>
            <a:endParaRPr kumimoji="1" lang="ja-JP" altLang="en-US" dirty="0"/>
          </a:p>
        </p:txBody>
      </p:sp>
      <p:pic>
        <p:nvPicPr>
          <p:cNvPr id="49" name="図プレースホルダー 48"/>
          <p:cNvPicPr>
            <a:picLocks noGrp="1" noChangeAspect="1"/>
          </p:cNvPicPr>
          <p:nvPr>
            <p:ph type="pic" sz="quarter" idx="22"/>
          </p:nvPr>
        </p:nvPicPr>
        <p:blipFill>
          <a:blip r:embed="rId2" cstate="print">
            <a:extLst>
              <a:ext uri="{28A0092B-C50C-407E-A947-70E740481C1C}">
                <a14:useLocalDpi xmlns:a14="http://schemas.microsoft.com/office/drawing/2010/main" val="0"/>
              </a:ext>
            </a:extLst>
          </a:blip>
          <a:srcRect/>
          <a:stretch>
            <a:fillRect/>
          </a:stretch>
        </p:blipFill>
        <p:spPr/>
      </p:pic>
      <p:pic>
        <p:nvPicPr>
          <p:cNvPr id="48" name="図プレースホルダー 47"/>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a:stretch>
            <a:fillRect/>
          </a:stretch>
        </p:blipFill>
        <p:spPr/>
      </p:pic>
      <p:pic>
        <p:nvPicPr>
          <p:cNvPr id="47" name="図プレースホルダー 46"/>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a:stretch>
            <a:fillRect/>
          </a:stretch>
        </p:blipFill>
        <p:spPr/>
      </p:pic>
      <p:sp>
        <p:nvSpPr>
          <p:cNvPr id="4" name="図プレースホルダー 3"/>
          <p:cNvSpPr>
            <a:spLocks noGrp="1"/>
          </p:cNvSpPr>
          <p:nvPr>
            <p:ph type="pic" sz="quarter" idx="12"/>
          </p:nvPr>
        </p:nvSpPr>
        <p:spPr/>
      </p:sp>
    </p:spTree>
    <p:extLst>
      <p:ext uri="{BB962C8B-B14F-4D97-AF65-F5344CB8AC3E}">
        <p14:creationId xmlns:p14="http://schemas.microsoft.com/office/powerpoint/2010/main" val="2789004987"/>
      </p:ext>
    </p:extLst>
  </p:cSld>
  <p:clrMapOvr>
    <a:masterClrMapping/>
  </p:clrMapOvr>
  <mc:AlternateContent xmlns:mc="http://schemas.openxmlformats.org/markup-compatibility/2006">
    <mc:Choice xmlns:p14="http://schemas.microsoft.com/office/powerpoint/2010/main" Requires="p14">
      <p:transition p14:dur="0" advTm="8988"/>
    </mc:Choice>
    <mc:Fallback>
      <p:transition advTm="89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4.3|1.4"/>
</p:tagLst>
</file>

<file path=ppt/theme/theme1.xml><?xml version="1.0" encoding="utf-8"?>
<a:theme xmlns:a="http://schemas.openxmlformats.org/drawingml/2006/main" name="Arcturus - Conten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turus - Content - No Header">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0">
          <a:noFill/>
          <a:prstDash val="solid"/>
          <a:round/>
          <a:headEnd/>
          <a:tailEnd/>
        </a:ln>
      </a:spPr>
      <a:bodyPr vert="horz" wrap="square" lIns="91440" tIns="45720" rIns="91440" bIns="45720" numCol="1" rtlCol="0" anchor="t" anchorCtr="0" compatLnSpc="1">
        <a:prstTxWarp prst="textNoShape">
          <a:avLst/>
        </a:prstTxWarp>
      </a:bodyPr>
      <a:lstStyle>
        <a:defPPr algn="ctr">
          <a:defRPr kumimoji="1"/>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cturus - Free Layout">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cturus - Colored Background">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cturus - Content - Right Title">
  <a:themeElements>
    <a:clrScheme name="Arcturus Dark">
      <a:dk1>
        <a:srgbClr val="556272"/>
      </a:dk1>
      <a:lt1>
        <a:sysClr val="window" lastClr="FFFFFF"/>
      </a:lt1>
      <a:dk2>
        <a:srgbClr val="FFFFFF"/>
      </a:dk2>
      <a:lt2>
        <a:srgbClr val="EEECE1"/>
      </a:lt2>
      <a:accent1>
        <a:srgbClr val="4ECDC4"/>
      </a:accent1>
      <a:accent2>
        <a:srgbClr val="A3E511"/>
      </a:accent2>
      <a:accent3>
        <a:srgbClr val="FF6B6B"/>
      </a:accent3>
      <a:accent4>
        <a:srgbClr val="C54D57"/>
      </a:accent4>
      <a:accent5>
        <a:srgbClr val="1694B2"/>
      </a:accent5>
      <a:accent6>
        <a:srgbClr val="EABD00"/>
      </a:accent6>
      <a:hlink>
        <a:srgbClr val="4ECDC4"/>
      </a:hlink>
      <a:folHlink>
        <a:srgbClr val="2EA59D"/>
      </a:folHlink>
    </a:clrScheme>
    <a:fontScheme name="Arcturus">
      <a:majorFont>
        <a:latin typeface="Ubuntu Medium"/>
        <a:ea typeface="Spica Neue P Light"/>
        <a:cs typeface=""/>
      </a:majorFont>
      <a:minorFont>
        <a:latin typeface="Ubuntu"/>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5241</TotalTime>
  <Words>6533</Words>
  <Application>Microsoft Office PowerPoint</Application>
  <PresentationFormat>ユーザー設定</PresentationFormat>
  <Paragraphs>785</Paragraphs>
  <Slides>85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5</vt:i4>
      </vt:variant>
      <vt:variant>
        <vt:lpstr>スライド タイトル</vt:lpstr>
      </vt:variant>
      <vt:variant>
        <vt:i4>85</vt:i4>
      </vt:variant>
    </vt:vector>
  </HeadingPairs>
  <TitlesOfParts>
    <vt:vector size="100" baseType="lpstr">
      <vt:lpstr>ＭＳ Ｐゴシック</vt:lpstr>
      <vt:lpstr>Spica Neue P</vt:lpstr>
      <vt:lpstr>Spica Neue P Light</vt:lpstr>
      <vt:lpstr>Arial</vt:lpstr>
      <vt:lpstr>Calibri</vt:lpstr>
      <vt:lpstr>Route 159 Bold</vt:lpstr>
      <vt:lpstr>Ubuntu</vt:lpstr>
      <vt:lpstr>Ubuntu Bold</vt:lpstr>
      <vt:lpstr>Ubuntu Medium</vt:lpstr>
      <vt:lpstr>Wingdings</vt:lpstr>
      <vt:lpstr>Arcturus - Content</vt:lpstr>
      <vt:lpstr>Arcturus - Content - No Header</vt:lpstr>
      <vt:lpstr>Arcturus - Free Layout</vt:lpstr>
      <vt:lpstr>Arcturus - Colored Background</vt:lpstr>
      <vt:lpstr>Arcturus - Content - Right Title</vt:lpstr>
      <vt:lpstr>Read Me</vt:lpstr>
      <vt:lpstr>Arcturus</vt:lpstr>
      <vt:lpstr>PowerPoint プレゼンテーション</vt:lpstr>
      <vt:lpstr>Presentation Agenda</vt:lpstr>
      <vt:lpstr>PowerPoint プレゼンテーション</vt:lpstr>
      <vt:lpstr>Before Starting</vt:lpstr>
      <vt:lpstr>Presentation Topic</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Our Goal</vt:lpstr>
      <vt:lpstr>PowerPoint プレゼンテーション</vt:lpstr>
      <vt:lpstr>Our Traits</vt:lpstr>
      <vt:lpstr>PowerPoint プレゼンテーション</vt:lpstr>
      <vt:lpstr>Our Philosophy</vt:lpstr>
      <vt:lpstr>Our Company</vt:lpstr>
      <vt:lpstr>Our Services</vt:lpstr>
      <vt:lpstr>Our Services</vt:lpstr>
      <vt:lpstr>Other Services</vt:lpstr>
      <vt:lpstr>Our Pride</vt:lpstr>
      <vt:lpstr>Meet Our Brains</vt:lpstr>
      <vt:lpstr>Meet Our Members</vt:lpstr>
      <vt:lpstr>Specialist</vt:lpstr>
      <vt:lpstr>Our Slogan</vt:lpstr>
      <vt:lpstr>Our Promises</vt:lpstr>
      <vt:lpstr>Our Promises</vt:lpstr>
      <vt:lpstr>Our History</vt:lpstr>
      <vt:lpstr>PowerPoint プレゼンテーション</vt:lpstr>
      <vt:lpstr>PowerPoint プレゼンテーション</vt:lpstr>
      <vt:lpstr>Mission &amp; Vision</vt:lpstr>
      <vt:lpstr>Our Process</vt:lpstr>
      <vt:lpstr>Our Process</vt:lpstr>
      <vt:lpstr>PowerPoint プレゼンテーション</vt:lpstr>
      <vt:lpstr>PowerPoint プレゼンテーション</vt:lpstr>
      <vt:lpstr>Our Product Principles</vt:lpstr>
      <vt:lpstr>PowerPoint プレゼンテーション</vt:lpstr>
      <vt:lpstr>Our Projects</vt:lpstr>
      <vt:lpstr>Our Latest Projects</vt:lpstr>
      <vt:lpstr>PowerPoint プレゼンテーション</vt:lpstr>
      <vt:lpstr>App Development</vt:lpstr>
      <vt:lpstr>PowerPoint プレゼンテーション</vt:lpstr>
      <vt:lpstr>PowerPoint プレゼンテーション</vt:lpstr>
      <vt:lpstr>Development Style</vt:lpstr>
      <vt:lpstr>Mobile Features</vt:lpstr>
      <vt:lpstr>PowerPoint プレゼンテーション</vt:lpstr>
      <vt:lpstr>PowerPoint プレゼンテーション</vt:lpstr>
      <vt:lpstr>PowerPoint プレゼンテーション</vt:lpstr>
      <vt:lpstr>Concept</vt:lpstr>
      <vt:lpstr>Base Ideas</vt:lpstr>
      <vt:lpstr>3 Crucial Factors</vt:lpstr>
      <vt:lpstr>SWOT Analysis</vt:lpstr>
      <vt:lpstr>3 Crucial Factors</vt:lpstr>
      <vt:lpstr>4 Core Pieces</vt:lpstr>
      <vt:lpstr>3 Pillars of the Project</vt:lpstr>
      <vt:lpstr>Genius Points</vt:lpstr>
      <vt:lpstr>Learn from Previous Projects</vt:lpstr>
      <vt:lpstr>4 Simple Steps</vt:lpstr>
      <vt:lpstr>6 Layers</vt:lpstr>
      <vt:lpstr>Product Storategy</vt:lpstr>
      <vt:lpstr>Product Loop</vt:lpstr>
      <vt:lpstr>Project Process</vt:lpstr>
      <vt:lpstr>5 Important Points</vt:lpstr>
      <vt:lpstr>Price Tables</vt:lpstr>
      <vt:lpstr>Price Tables</vt:lpstr>
      <vt:lpstr>PowerPoint プレゼンテーション</vt:lpstr>
      <vt:lpstr>PowerPoint プレゼンテーション</vt:lpstr>
      <vt:lpstr>Marketing Goals</vt:lpstr>
      <vt:lpstr>Marketing Principle</vt:lpstr>
      <vt:lpstr>Custom Bar Chart 1</vt:lpstr>
      <vt:lpstr>Custom Bar Chart 2</vt:lpstr>
      <vt:lpstr>Custom Pie Chart</vt:lpstr>
      <vt:lpstr>Revenue Estimation </vt:lpstr>
      <vt:lpstr>Custom Graph 1</vt:lpstr>
      <vt:lpstr>Excel Graph 1</vt:lpstr>
      <vt:lpstr>Excel Graph 2</vt:lpstr>
      <vt:lpstr>PowerPoint プレゼンテーション</vt:lpstr>
      <vt:lpstr>Key Takeaways</vt:lpstr>
      <vt:lpstr>Key Takeaways</vt:lpstr>
      <vt:lpstr>PowerPoint プレゼンテーション</vt:lpstr>
      <vt:lpstr>PowerPoint プレゼンテーション</vt:lpstr>
      <vt:lpstr>At the End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Arcturus</dc:title>
  <dc:creator>Jun Akizaki</dc:creator>
  <cp:lastModifiedBy>Jun</cp:lastModifiedBy>
  <cp:revision>353</cp:revision>
  <dcterms:created xsi:type="dcterms:W3CDTF">2015-08-02T15:43:04Z</dcterms:created>
  <dcterms:modified xsi:type="dcterms:W3CDTF">2016-05-30T23:17:19Z</dcterms:modified>
</cp:coreProperties>
</file>