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92"/>
  </p:notesMasterIdLst>
  <p:sldIdLst>
    <p:sldId id="357" r:id="rId6"/>
    <p:sldId id="258" r:id="rId7"/>
    <p:sldId id="356" r:id="rId8"/>
    <p:sldId id="259" r:id="rId9"/>
    <p:sldId id="267" r:id="rId10"/>
    <p:sldId id="266" r:id="rId11"/>
    <p:sldId id="284" r:id="rId12"/>
    <p:sldId id="275" r:id="rId13"/>
    <p:sldId id="268" r:id="rId14"/>
    <p:sldId id="278" r:id="rId15"/>
    <p:sldId id="270" r:id="rId16"/>
    <p:sldId id="272" r:id="rId17"/>
    <p:sldId id="273" r:id="rId18"/>
    <p:sldId id="311" r:id="rId19"/>
    <p:sldId id="257" r:id="rId20"/>
    <p:sldId id="279" r:id="rId21"/>
    <p:sldId id="280" r:id="rId22"/>
    <p:sldId id="276" r:id="rId23"/>
    <p:sldId id="281" r:id="rId24"/>
    <p:sldId id="294" r:id="rId25"/>
    <p:sldId id="283" r:id="rId26"/>
    <p:sldId id="285" r:id="rId27"/>
    <p:sldId id="286" r:id="rId28"/>
    <p:sldId id="295" r:id="rId29"/>
    <p:sldId id="287" r:id="rId30"/>
    <p:sldId id="291" r:id="rId31"/>
    <p:sldId id="292" r:id="rId32"/>
    <p:sldId id="299" r:id="rId33"/>
    <p:sldId id="297" r:id="rId34"/>
    <p:sldId id="341" r:id="rId35"/>
    <p:sldId id="288" r:id="rId36"/>
    <p:sldId id="289" r:id="rId37"/>
    <p:sldId id="290" r:id="rId38"/>
    <p:sldId id="293" r:id="rId39"/>
    <p:sldId id="327" r:id="rId40"/>
    <p:sldId id="329" r:id="rId41"/>
    <p:sldId id="298" r:id="rId42"/>
    <p:sldId id="300" r:id="rId43"/>
    <p:sldId id="301" r:id="rId44"/>
    <p:sldId id="302" r:id="rId45"/>
    <p:sldId id="310" r:id="rId46"/>
    <p:sldId id="322" r:id="rId47"/>
    <p:sldId id="303" r:id="rId48"/>
    <p:sldId id="304" r:id="rId49"/>
    <p:sldId id="305" r:id="rId50"/>
    <p:sldId id="306" r:id="rId51"/>
    <p:sldId id="260" r:id="rId52"/>
    <p:sldId id="307" r:id="rId53"/>
    <p:sldId id="309" r:id="rId54"/>
    <p:sldId id="314" r:id="rId55"/>
    <p:sldId id="312" r:id="rId56"/>
    <p:sldId id="317" r:id="rId57"/>
    <p:sldId id="339" r:id="rId58"/>
    <p:sldId id="318" r:id="rId59"/>
    <p:sldId id="316" r:id="rId60"/>
    <p:sldId id="261" r:id="rId61"/>
    <p:sldId id="320" r:id="rId62"/>
    <p:sldId id="324" r:id="rId63"/>
    <p:sldId id="332" r:id="rId64"/>
    <p:sldId id="321" r:id="rId65"/>
    <p:sldId id="319" r:id="rId66"/>
    <p:sldId id="315" r:id="rId67"/>
    <p:sldId id="326" r:id="rId68"/>
    <p:sldId id="340" r:id="rId69"/>
    <p:sldId id="325" r:id="rId70"/>
    <p:sldId id="323" r:id="rId71"/>
    <p:sldId id="334" r:id="rId72"/>
    <p:sldId id="336" r:id="rId73"/>
    <p:sldId id="337" r:id="rId74"/>
    <p:sldId id="330" r:id="rId75"/>
    <p:sldId id="331" r:id="rId76"/>
    <p:sldId id="338" r:id="rId77"/>
    <p:sldId id="342" r:id="rId78"/>
    <p:sldId id="343" r:id="rId79"/>
    <p:sldId id="344" r:id="rId80"/>
    <p:sldId id="348" r:id="rId81"/>
    <p:sldId id="347" r:id="rId82"/>
    <p:sldId id="345" r:id="rId83"/>
    <p:sldId id="346" r:id="rId84"/>
    <p:sldId id="349" r:id="rId85"/>
    <p:sldId id="350" r:id="rId86"/>
    <p:sldId id="351" r:id="rId87"/>
    <p:sldId id="352" r:id="rId88"/>
    <p:sldId id="353" r:id="rId89"/>
    <p:sldId id="354" r:id="rId90"/>
    <p:sldId id="355" r:id="rId91"/>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0" autoAdjust="0"/>
    <p:restoredTop sz="94660"/>
  </p:normalViewPr>
  <p:slideViewPr>
    <p:cSldViewPr snapToGrid="0" showGuides="1">
      <p:cViewPr varScale="1">
        <p:scale>
          <a:sx n="75" d="100"/>
          <a:sy n="75" d="100"/>
        </p:scale>
        <p:origin x="408" y="54"/>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4916-436A-BF18-8624FDD2CD2F}"/>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4916-436A-BF18-8624FDD2CD2F}"/>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4916-436A-BF18-8624FDD2CD2F}"/>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lang="ja-JP">
                <a:solidFill>
                  <a:schemeClr val="tx2"/>
                </a:solidFill>
              </a:defRPr>
            </a:pPr>
            <a:endParaRPr lang="ja-JP"/>
          </a:p>
        </c:txPr>
        <c:crossAx val="251643776"/>
        <c:crosses val="autoZero"/>
        <c:auto val="1"/>
        <c:lblAlgn val="ctr"/>
        <c:lblOffset val="100"/>
        <c:noMultiLvlLbl val="0"/>
      </c:catAx>
      <c:valAx>
        <c:axId val="251643776"/>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lang="ja-JP"/>
            </a:pPr>
            <a:endParaRPr lang="ja-JP"/>
          </a:p>
        </c:txPr>
        <c:crossAx val="251642240"/>
        <c:crosses val="autoZero"/>
        <c:crossBetween val="midCat"/>
      </c:valAx>
      <c:spPr>
        <a:ln>
          <a:noFill/>
        </a:ln>
      </c:spPr>
    </c:plotArea>
    <c:legend>
      <c:legendPos val="t"/>
      <c:overlay val="0"/>
      <c:txPr>
        <a:bodyPr/>
        <a:lstStyle/>
        <a:p>
          <a:pPr>
            <a:defRPr lang="ja-JP"/>
          </a:pPr>
          <a:endParaRPr lang="ja-JP"/>
        </a:p>
      </c:txPr>
    </c:legend>
    <c:plotVisOnly val="1"/>
    <c:dispBlanksAs val="zero"/>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Producing</c:v>
                </c:pt>
              </c:strCache>
            </c:strRef>
          </c:tx>
          <c:spPr>
            <a:ln w="38100"/>
          </c:spPr>
          <c:marker>
            <c:symbol val="circle"/>
            <c:size val="20"/>
            <c:spPr>
              <a:ln w="38100">
                <a:solidFill>
                  <a:schemeClr val="accent1">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General</c:formatCode>
                <c:ptCount val="9"/>
                <c:pt idx="0">
                  <c:v>99</c:v>
                </c:pt>
                <c:pt idx="1">
                  <c:v>100</c:v>
                </c:pt>
                <c:pt idx="2">
                  <c:v>105</c:v>
                </c:pt>
                <c:pt idx="3">
                  <c:v>120</c:v>
                </c:pt>
                <c:pt idx="4">
                  <c:v>160</c:v>
                </c:pt>
                <c:pt idx="5">
                  <c:v>155</c:v>
                </c:pt>
                <c:pt idx="6">
                  <c:v>159</c:v>
                </c:pt>
                <c:pt idx="7">
                  <c:v>180</c:v>
                </c:pt>
                <c:pt idx="8">
                  <c:v>201</c:v>
                </c:pt>
              </c:numCache>
            </c:numRef>
          </c:val>
          <c:smooth val="0"/>
          <c:extLst>
            <c:ext xmlns:c16="http://schemas.microsoft.com/office/drawing/2014/chart" uri="{C3380CC4-5D6E-409C-BE32-E72D297353CC}">
              <c16:uniqueId val="{00000000-2D51-49D7-8021-AF3D4B5DD28D}"/>
            </c:ext>
          </c:extLst>
        </c:ser>
        <c:ser>
          <c:idx val="1"/>
          <c:order val="1"/>
          <c:tx>
            <c:strRef>
              <c:f>Sheet1!$C$1</c:f>
              <c:strCache>
                <c:ptCount val="1"/>
                <c:pt idx="0">
                  <c:v>Promotion</c:v>
                </c:pt>
              </c:strCache>
            </c:strRef>
          </c:tx>
          <c:spPr>
            <a:ln w="38100"/>
          </c:spPr>
          <c:marker>
            <c:symbol val="circle"/>
            <c:size val="20"/>
            <c:spPr>
              <a:ln w="38100">
                <a:solidFill>
                  <a:schemeClr val="accent2">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General</c:formatCode>
                <c:ptCount val="9"/>
                <c:pt idx="0">
                  <c:v>156</c:v>
                </c:pt>
                <c:pt idx="1">
                  <c:v>145</c:v>
                </c:pt>
                <c:pt idx="2">
                  <c:v>132</c:v>
                </c:pt>
                <c:pt idx="3">
                  <c:v>102</c:v>
                </c:pt>
                <c:pt idx="4">
                  <c:v>112</c:v>
                </c:pt>
                <c:pt idx="5">
                  <c:v>123</c:v>
                </c:pt>
                <c:pt idx="6">
                  <c:v>145</c:v>
                </c:pt>
                <c:pt idx="7">
                  <c:v>152</c:v>
                </c:pt>
                <c:pt idx="8">
                  <c:v>120</c:v>
                </c:pt>
              </c:numCache>
            </c:numRef>
          </c:val>
          <c:smooth val="0"/>
          <c:extLst>
            <c:ext xmlns:c16="http://schemas.microsoft.com/office/drawing/2014/chart" uri="{C3380CC4-5D6E-409C-BE32-E72D297353CC}">
              <c16:uniqueId val="{00000001-2D51-49D7-8021-AF3D4B5DD28D}"/>
            </c:ext>
          </c:extLst>
        </c:ser>
        <c:ser>
          <c:idx val="2"/>
          <c:order val="2"/>
          <c:tx>
            <c:strRef>
              <c:f>Sheet1!$D$1</c:f>
              <c:strCache>
                <c:ptCount val="1"/>
                <c:pt idx="0">
                  <c:v>Management</c:v>
                </c:pt>
              </c:strCache>
            </c:strRef>
          </c:tx>
          <c:spPr>
            <a:ln w="38100">
              <a:solidFill>
                <a:schemeClr val="accent3">
                  <a:shade val="95000"/>
                  <a:satMod val="105000"/>
                </a:schemeClr>
              </a:solidFill>
            </a:ln>
          </c:spPr>
          <c:marker>
            <c:symbol val="circle"/>
            <c:size val="20"/>
            <c:spPr>
              <a:ln w="38100">
                <a:solidFill>
                  <a:schemeClr val="accent3">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Sheet1!$D$2:$D$10</c:f>
              <c:numCache>
                <c:formatCode>General</c:formatCode>
                <c:ptCount val="9"/>
                <c:pt idx="0">
                  <c:v>195</c:v>
                </c:pt>
                <c:pt idx="1">
                  <c:v>185</c:v>
                </c:pt>
                <c:pt idx="2">
                  <c:v>175</c:v>
                </c:pt>
                <c:pt idx="3">
                  <c:v>146</c:v>
                </c:pt>
                <c:pt idx="4">
                  <c:v>120</c:v>
                </c:pt>
                <c:pt idx="5">
                  <c:v>110</c:v>
                </c:pt>
                <c:pt idx="6">
                  <c:v>99</c:v>
                </c:pt>
                <c:pt idx="7">
                  <c:v>106</c:v>
                </c:pt>
                <c:pt idx="8">
                  <c:v>152</c:v>
                </c:pt>
              </c:numCache>
            </c:numRef>
          </c:val>
          <c:smooth val="0"/>
          <c:extLst>
            <c:ext xmlns:c16="http://schemas.microsoft.com/office/drawing/2014/chart" uri="{C3380CC4-5D6E-409C-BE32-E72D297353CC}">
              <c16:uniqueId val="{00000002-2D51-49D7-8021-AF3D4B5DD28D}"/>
            </c:ext>
          </c:extLst>
        </c:ser>
        <c:dLbls>
          <c:showLegendKey val="0"/>
          <c:showVal val="0"/>
          <c:showCatName val="0"/>
          <c:showSerName val="0"/>
          <c:showPercent val="0"/>
          <c:showBubbleSize val="0"/>
        </c:dLbls>
        <c:marker val="1"/>
        <c:smooth val="0"/>
        <c:axId val="251730560"/>
        <c:axId val="251736832"/>
      </c:lineChart>
      <c:catAx>
        <c:axId val="251730560"/>
        <c:scaling>
          <c:orientation val="minMax"/>
        </c:scaling>
        <c:delete val="0"/>
        <c:axPos val="b"/>
        <c:numFmt formatCode="General" sourceLinked="1"/>
        <c:majorTickMark val="none"/>
        <c:minorTickMark val="none"/>
        <c:tickLblPos val="nextTo"/>
        <c:spPr>
          <a:ln>
            <a:noFill/>
          </a:ln>
        </c:spPr>
        <c:txPr>
          <a:bodyPr/>
          <a:lstStyle/>
          <a:p>
            <a:pPr>
              <a:defRPr lang="ja-JP"/>
            </a:pPr>
            <a:endParaRPr lang="ja-JP"/>
          </a:p>
        </c:txPr>
        <c:crossAx val="251736832"/>
        <c:crosses val="autoZero"/>
        <c:auto val="1"/>
        <c:lblAlgn val="ctr"/>
        <c:lblOffset val="100"/>
        <c:noMultiLvlLbl val="0"/>
      </c:catAx>
      <c:valAx>
        <c:axId val="251736832"/>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lang="ja-JP">
                <a:latin typeface="+mn-lt"/>
              </a:defRPr>
            </a:pPr>
            <a:endParaRPr lang="ja-JP"/>
          </a:p>
        </c:txPr>
        <c:crossAx val="251730560"/>
        <c:crosses val="autoZero"/>
        <c:crossBetween val="between"/>
      </c:valAx>
      <c:spPr>
        <a:ln w="31750">
          <a:noFill/>
        </a:ln>
      </c:spPr>
    </c:plotArea>
    <c:legend>
      <c:legendPos val="b"/>
      <c:overlay val="0"/>
      <c:txPr>
        <a:bodyPr/>
        <a:lstStyle/>
        <a:p>
          <a:pPr>
            <a:defRPr lang="ja-JP"/>
          </a:pPr>
          <a:endParaRPr lang="ja-JP"/>
        </a:p>
      </c:txPr>
    </c:legend>
    <c:plotVisOnly val="1"/>
    <c:dispBlanksAs val="gap"/>
    <c:showDLblsOverMax val="0"/>
  </c:chart>
  <c:txPr>
    <a:bodyPr/>
    <a:lstStyle/>
    <a:p>
      <a:pPr>
        <a:defRPr sz="1800">
          <a:latin typeface="+mn-lt"/>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2016/5/31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0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750" fill="hold"/>
                                        <p:tgtEl>
                                          <p:spTgt spid="60"/>
                                        </p:tgtEl>
                                        <p:attrNameLst>
                                          <p:attrName>ppt_x</p:attrName>
                                        </p:attrNameLst>
                                      </p:cBhvr>
                                      <p:tavLst>
                                        <p:tav tm="0">
                                          <p:val>
                                            <p:strVal val="#ppt_x"/>
                                          </p:val>
                                        </p:tav>
                                        <p:tav tm="100000">
                                          <p:val>
                                            <p:strVal val="#ppt_x"/>
                                          </p:val>
                                        </p:tav>
                                      </p:tavLst>
                                    </p:anim>
                                    <p:anim calcmode="lin" valueType="num">
                                      <p:cBhvr additive="base">
                                        <p:cTn id="100" dur="750" fill="hold"/>
                                        <p:tgtEl>
                                          <p:spTgt spid="60"/>
                                        </p:tgtEl>
                                        <p:attrNameLst>
                                          <p:attrName>ppt_y</p:attrName>
                                        </p:attrNameLst>
                                      </p:cBhvr>
                                      <p:tavLst>
                                        <p:tav tm="0">
                                          <p:val>
                                            <p:strVal val="0-#ppt_h/2"/>
                                          </p:val>
                                        </p:tav>
                                        <p:tav tm="100000">
                                          <p:val>
                                            <p:strVal val="#ppt_y"/>
                                          </p:val>
                                        </p:tav>
                                      </p:tavLst>
                                    </p:anim>
                                  </p:childTnLst>
                                </p:cTn>
                              </p:par>
                            </p:childTnLst>
                          </p:cTn>
                        </p:par>
                        <p:par>
                          <p:cTn id="101" fill="hold">
                            <p:stCondLst>
                              <p:cond delay="7750"/>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250"/>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8750"/>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 calcmode="lin" valueType="num">
                                      <p:cBhvr additive="base">
                                        <p:cTn id="121" dur="750" fill="hold"/>
                                        <p:tgtEl>
                                          <p:spTgt spid="65"/>
                                        </p:tgtEl>
                                        <p:attrNameLst>
                                          <p:attrName>ppt_x</p:attrName>
                                        </p:attrNameLst>
                                      </p:cBhvr>
                                      <p:tavLst>
                                        <p:tav tm="0">
                                          <p:val>
                                            <p:strVal val="#ppt_x"/>
                                          </p:val>
                                        </p:tav>
                                        <p:tav tm="100000">
                                          <p:val>
                                            <p:strVal val="#ppt_x"/>
                                          </p:val>
                                        </p:tav>
                                      </p:tavLst>
                                    </p:anim>
                                    <p:anim calcmode="lin" valueType="num">
                                      <p:cBhvr additive="base">
                                        <p:cTn id="122" dur="750" fill="hold"/>
                                        <p:tgtEl>
                                          <p:spTgt spid="65"/>
                                        </p:tgtEl>
                                        <p:attrNameLst>
                                          <p:attrName>ppt_y</p:attrName>
                                        </p:attrNameLst>
                                      </p:cBhvr>
                                      <p:tavLst>
                                        <p:tav tm="0">
                                          <p:val>
                                            <p:strVal val="0-#ppt_h/2"/>
                                          </p:val>
                                        </p:tav>
                                        <p:tav tm="100000">
                                          <p:val>
                                            <p:strVal val="#ppt_y"/>
                                          </p:val>
                                        </p:tav>
                                      </p:tavLst>
                                    </p:anim>
                                  </p:childTnLst>
                                </p:cTn>
                              </p:par>
                            </p:childTnLst>
                          </p:cTn>
                        </p:par>
                        <p:par>
                          <p:cTn id="123" fill="hold">
                            <p:stCondLst>
                              <p:cond delay="950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0" grpId="0"/>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750" fill="hold"/>
                                        <p:tgtEl>
                                          <p:spTgt spid="38"/>
                                        </p:tgtEl>
                                        <p:attrNameLst>
                                          <p:attrName>ppt_x</p:attrName>
                                        </p:attrNameLst>
                                      </p:cBhvr>
                                      <p:tavLst>
                                        <p:tav tm="0">
                                          <p:val>
                                            <p:strVal val="0-#ppt_w/2"/>
                                          </p:val>
                                        </p:tav>
                                        <p:tav tm="100000">
                                          <p:val>
                                            <p:strVal val="#ppt_x"/>
                                          </p:val>
                                        </p:tav>
                                      </p:tavLst>
                                    </p:anim>
                                    <p:anim calcmode="lin" valueType="num">
                                      <p:cBhvr additive="base">
                                        <p:cTn id="34" dur="750" fill="hold"/>
                                        <p:tgtEl>
                                          <p:spTgt spid="38"/>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750" fill="hold"/>
                                        <p:tgtEl>
                                          <p:spTgt spid="39"/>
                                        </p:tgtEl>
                                        <p:attrNameLst>
                                          <p:attrName>ppt_x</p:attrName>
                                        </p:attrNameLst>
                                      </p:cBhvr>
                                      <p:tavLst>
                                        <p:tav tm="0">
                                          <p:val>
                                            <p:strVal val="0-#ppt_w/2"/>
                                          </p:val>
                                        </p:tav>
                                        <p:tav tm="100000">
                                          <p:val>
                                            <p:strVal val="#ppt_x"/>
                                          </p:val>
                                        </p:tav>
                                      </p:tavLst>
                                    </p:anim>
                                    <p:anim calcmode="lin" valueType="num">
                                      <p:cBhvr additive="base">
                                        <p:cTn id="56" dur="750" fill="hold"/>
                                        <p:tgtEl>
                                          <p:spTgt spid="39"/>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750" fill="hold"/>
                                        <p:tgtEl>
                                          <p:spTgt spid="40"/>
                                        </p:tgtEl>
                                        <p:attrNameLst>
                                          <p:attrName>ppt_x</p:attrName>
                                        </p:attrNameLst>
                                      </p:cBhvr>
                                      <p:tavLst>
                                        <p:tav tm="0">
                                          <p:val>
                                            <p:strVal val="0-#ppt_w/2"/>
                                          </p:val>
                                        </p:tav>
                                        <p:tav tm="100000">
                                          <p:val>
                                            <p:strVal val="#ppt_x"/>
                                          </p:val>
                                        </p:tav>
                                      </p:tavLst>
                                    </p:anim>
                                    <p:anim calcmode="lin" valueType="num">
                                      <p:cBhvr additive="base">
                                        <p:cTn id="78" dur="750" fill="hold"/>
                                        <p:tgtEl>
                                          <p:spTgt spid="40"/>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750" fill="hold"/>
                                        <p:tgtEl>
                                          <p:spTgt spid="41"/>
                                        </p:tgtEl>
                                        <p:attrNameLst>
                                          <p:attrName>ppt_x</p:attrName>
                                        </p:attrNameLst>
                                      </p:cBhvr>
                                      <p:tavLst>
                                        <p:tav tm="0">
                                          <p:val>
                                            <p:strVal val="0-#ppt_w/2"/>
                                          </p:val>
                                        </p:tav>
                                        <p:tav tm="100000">
                                          <p:val>
                                            <p:strVal val="#ppt_x"/>
                                          </p:val>
                                        </p:tav>
                                      </p:tavLst>
                                    </p:anim>
                                    <p:anim calcmode="lin" valueType="num">
                                      <p:cBhvr additive="base">
                                        <p:cTn id="100" dur="750" fill="hold"/>
                                        <p:tgtEl>
                                          <p:spTgt spid="41"/>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750" fill="hold"/>
                                        <p:tgtEl>
                                          <p:spTgt spid="42"/>
                                        </p:tgtEl>
                                        <p:attrNameLst>
                                          <p:attrName>ppt_x</p:attrName>
                                        </p:attrNameLst>
                                      </p:cBhvr>
                                      <p:tavLst>
                                        <p:tav tm="0">
                                          <p:val>
                                            <p:strVal val="0-#ppt_w/2"/>
                                          </p:val>
                                        </p:tav>
                                        <p:tav tm="100000">
                                          <p:val>
                                            <p:strVal val="#ppt_x"/>
                                          </p:val>
                                        </p:tav>
                                      </p:tavLst>
                                    </p:anim>
                                    <p:anim calcmode="lin" valueType="num">
                                      <p:cBhvr additive="base">
                                        <p:cTn id="122" dur="750" fill="hold"/>
                                        <p:tgtEl>
                                          <p:spTgt spid="4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37" grpId="0"/>
      <p:bldP spid="38" grpId="0"/>
      <p:bldP spid="39" grpId="0"/>
      <p:bldP spid="40" grpId="0"/>
      <p:bldP spid="41" grpId="0"/>
      <p:bldP spid="42"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750" fill="hold"/>
                                        <p:tgtEl>
                                          <p:spTgt spid="41"/>
                                        </p:tgtEl>
                                        <p:attrNameLst>
                                          <p:attrName>ppt_x</p:attrName>
                                        </p:attrNameLst>
                                      </p:cBhvr>
                                      <p:tavLst>
                                        <p:tav tm="0">
                                          <p:val>
                                            <p:strVal val="#ppt_x"/>
                                          </p:val>
                                        </p:tav>
                                        <p:tav tm="100000">
                                          <p:val>
                                            <p:strVal val="#ppt_x"/>
                                          </p:val>
                                        </p:tav>
                                      </p:tavLst>
                                    </p:anim>
                                    <p:anim calcmode="lin" valueType="num">
                                      <p:cBhvr additive="base">
                                        <p:cTn id="30" dur="750" fill="hold"/>
                                        <p:tgtEl>
                                          <p:spTgt spid="41"/>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750" fill="hold"/>
                                        <p:tgtEl>
                                          <p:spTgt spid="42"/>
                                        </p:tgtEl>
                                        <p:attrNameLst>
                                          <p:attrName>ppt_x</p:attrName>
                                        </p:attrNameLst>
                                      </p:cBhvr>
                                      <p:tavLst>
                                        <p:tav tm="0">
                                          <p:val>
                                            <p:strVal val="0-#ppt_w/2"/>
                                          </p:val>
                                        </p:tav>
                                        <p:tav tm="100000">
                                          <p:val>
                                            <p:strVal val="#ppt_x"/>
                                          </p:val>
                                        </p:tav>
                                      </p:tavLst>
                                    </p:anim>
                                    <p:anim calcmode="lin" valueType="num">
                                      <p:cBhvr additive="base">
                                        <p:cTn id="34" dur="75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9">
                                            <p:txEl>
                                              <p:pRg st="0" end="0"/>
                                            </p:txEl>
                                          </p:spTgt>
                                        </p:tgtEl>
                                        <p:attrNameLst>
                                          <p:attrName>style.visibility</p:attrName>
                                        </p:attrNameLst>
                                      </p:cBhvr>
                                      <p:to>
                                        <p:strVal val="visible"/>
                                      </p:to>
                                    </p:set>
                                    <p:anim calcmode="lin" valueType="num">
                                      <p:cBhvr additive="base">
                                        <p:cTn id="38"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9">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750" fill="hold"/>
                                        <p:tgtEl>
                                          <p:spTgt spid="66"/>
                                        </p:tgtEl>
                                        <p:attrNameLst>
                                          <p:attrName>ppt_x</p:attrName>
                                        </p:attrNameLst>
                                      </p:cBhvr>
                                      <p:tavLst>
                                        <p:tav tm="0">
                                          <p:val>
                                            <p:strVal val="#ppt_x"/>
                                          </p:val>
                                        </p:tav>
                                        <p:tav tm="100000">
                                          <p:val>
                                            <p:strVal val="#ppt_x"/>
                                          </p:val>
                                        </p:tav>
                                      </p:tavLst>
                                    </p:anim>
                                    <p:anim calcmode="lin" valueType="num">
                                      <p:cBhvr additive="base">
                                        <p:cTn id="52" dur="750" fill="hold"/>
                                        <p:tgtEl>
                                          <p:spTgt spid="66"/>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750" fill="hold"/>
                                        <p:tgtEl>
                                          <p:spTgt spid="67"/>
                                        </p:tgtEl>
                                        <p:attrNameLst>
                                          <p:attrName>ppt_x</p:attrName>
                                        </p:attrNameLst>
                                      </p:cBhvr>
                                      <p:tavLst>
                                        <p:tav tm="0">
                                          <p:val>
                                            <p:strVal val="0-#ppt_w/2"/>
                                          </p:val>
                                        </p:tav>
                                        <p:tav tm="100000">
                                          <p:val>
                                            <p:strVal val="#ppt_x"/>
                                          </p:val>
                                        </p:tav>
                                      </p:tavLst>
                                    </p:anim>
                                    <p:anim calcmode="lin" valueType="num">
                                      <p:cBhvr additive="base">
                                        <p:cTn id="56" dur="750" fill="hold"/>
                                        <p:tgtEl>
                                          <p:spTgt spid="67"/>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4">
                                            <p:txEl>
                                              <p:pRg st="0" end="0"/>
                                            </p:txEl>
                                          </p:spTgt>
                                        </p:tgtEl>
                                        <p:attrNameLst>
                                          <p:attrName>style.visibility</p:attrName>
                                        </p:attrNameLst>
                                      </p:cBhvr>
                                      <p:to>
                                        <p:strVal val="visible"/>
                                      </p:to>
                                    </p:set>
                                    <p:anim calcmode="lin" valueType="num">
                                      <p:cBhvr additive="base">
                                        <p:cTn id="60"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4">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ppt_x"/>
                                          </p:val>
                                        </p:tav>
                                        <p:tav tm="100000">
                                          <p:val>
                                            <p:strVal val="#ppt_x"/>
                                          </p:val>
                                        </p:tav>
                                      </p:tavLst>
                                    </p:anim>
                                    <p:anim calcmode="lin" valueType="num">
                                      <p:cBhvr additive="base">
                                        <p:cTn id="65" dur="500" fill="hold"/>
                                        <p:tgtEl>
                                          <p:spTgt spid="45"/>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fill="hold"/>
                                        <p:tgtEl>
                                          <p:spTgt spid="71"/>
                                        </p:tgtEl>
                                        <p:attrNameLst>
                                          <p:attrName>ppt_x</p:attrName>
                                        </p:attrNameLst>
                                      </p:cBhvr>
                                      <p:tavLst>
                                        <p:tav tm="0">
                                          <p:val>
                                            <p:strVal val="#ppt_x"/>
                                          </p:val>
                                        </p:tav>
                                        <p:tav tm="100000">
                                          <p:val>
                                            <p:strVal val="#ppt_x"/>
                                          </p:val>
                                        </p:tav>
                                      </p:tavLst>
                                    </p:anim>
                                    <p:anim calcmode="lin" valueType="num">
                                      <p:cBhvr additive="base">
                                        <p:cTn id="74" dur="750" fill="hold"/>
                                        <p:tgtEl>
                                          <p:spTgt spid="71"/>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fill="hold"/>
                                        <p:tgtEl>
                                          <p:spTgt spid="72"/>
                                        </p:tgtEl>
                                        <p:attrNameLst>
                                          <p:attrName>ppt_x</p:attrName>
                                        </p:attrNameLst>
                                      </p:cBhvr>
                                      <p:tavLst>
                                        <p:tav tm="0">
                                          <p:val>
                                            <p:strVal val="0-#ppt_w/2"/>
                                          </p:val>
                                        </p:tav>
                                        <p:tav tm="100000">
                                          <p:val>
                                            <p:strVal val="#ppt_x"/>
                                          </p:val>
                                        </p:tav>
                                      </p:tavLst>
                                    </p:anim>
                                    <p:anim calcmode="lin" valueType="num">
                                      <p:cBhvr additive="base">
                                        <p:cTn id="78" dur="750" fill="hold"/>
                                        <p:tgtEl>
                                          <p:spTgt spid="72"/>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69">
                                            <p:txEl>
                                              <p:pRg st="0" end="0"/>
                                            </p:txEl>
                                          </p:spTgt>
                                        </p:tgtEl>
                                        <p:attrNameLst>
                                          <p:attrName>style.visibility</p:attrName>
                                        </p:attrNameLst>
                                      </p:cBhvr>
                                      <p:to>
                                        <p:strVal val="visible"/>
                                      </p:to>
                                    </p:set>
                                    <p:anim calcmode="lin" valueType="num">
                                      <p:cBhvr additive="base">
                                        <p:cTn id="82"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69">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 calcmode="lin" valueType="num">
                                      <p:cBhvr additive="base">
                                        <p:cTn id="86" dur="500" fill="hold"/>
                                        <p:tgtEl>
                                          <p:spTgt spid="70"/>
                                        </p:tgtEl>
                                        <p:attrNameLst>
                                          <p:attrName>ppt_x</p:attrName>
                                        </p:attrNameLst>
                                      </p:cBhvr>
                                      <p:tavLst>
                                        <p:tav tm="0">
                                          <p:val>
                                            <p:strVal val="#ppt_x"/>
                                          </p:val>
                                        </p:tav>
                                        <p:tav tm="100000">
                                          <p:val>
                                            <p:strVal val="#ppt_x"/>
                                          </p:val>
                                        </p:tav>
                                      </p:tavLst>
                                    </p:anim>
                                    <p:anim calcmode="lin" valueType="num">
                                      <p:cBhvr additive="base">
                                        <p:cTn id="87" dur="500" fill="hold"/>
                                        <p:tgtEl>
                                          <p:spTgt spid="70"/>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wipe(left)">
                                      <p:cBhvr>
                                        <p:cTn id="91" dur="500"/>
                                        <p:tgtEl>
                                          <p:spTgt spid="68"/>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76"/>
                                        </p:tgtEl>
                                        <p:attrNameLst>
                                          <p:attrName>style.visibility</p:attrName>
                                        </p:attrNameLst>
                                      </p:cBhvr>
                                      <p:to>
                                        <p:strVal val="visible"/>
                                      </p:to>
                                    </p:set>
                                    <p:anim calcmode="lin" valueType="num">
                                      <p:cBhvr additive="base">
                                        <p:cTn id="95" dur="750" fill="hold"/>
                                        <p:tgtEl>
                                          <p:spTgt spid="76"/>
                                        </p:tgtEl>
                                        <p:attrNameLst>
                                          <p:attrName>ppt_x</p:attrName>
                                        </p:attrNameLst>
                                      </p:cBhvr>
                                      <p:tavLst>
                                        <p:tav tm="0">
                                          <p:val>
                                            <p:strVal val="#ppt_x"/>
                                          </p:val>
                                        </p:tav>
                                        <p:tav tm="100000">
                                          <p:val>
                                            <p:strVal val="#ppt_x"/>
                                          </p:val>
                                        </p:tav>
                                      </p:tavLst>
                                    </p:anim>
                                    <p:anim calcmode="lin" valueType="num">
                                      <p:cBhvr additive="base">
                                        <p:cTn id="96" dur="750" fill="hold"/>
                                        <p:tgtEl>
                                          <p:spTgt spid="76"/>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77"/>
                                        </p:tgtEl>
                                        <p:attrNameLst>
                                          <p:attrName>style.visibility</p:attrName>
                                        </p:attrNameLst>
                                      </p:cBhvr>
                                      <p:to>
                                        <p:strVal val="visible"/>
                                      </p:to>
                                    </p:set>
                                    <p:anim calcmode="lin" valueType="num">
                                      <p:cBhvr additive="base">
                                        <p:cTn id="99" dur="750" fill="hold"/>
                                        <p:tgtEl>
                                          <p:spTgt spid="77"/>
                                        </p:tgtEl>
                                        <p:attrNameLst>
                                          <p:attrName>ppt_x</p:attrName>
                                        </p:attrNameLst>
                                      </p:cBhvr>
                                      <p:tavLst>
                                        <p:tav tm="0">
                                          <p:val>
                                            <p:strVal val="0-#ppt_w/2"/>
                                          </p:val>
                                        </p:tav>
                                        <p:tav tm="100000">
                                          <p:val>
                                            <p:strVal val="#ppt_x"/>
                                          </p:val>
                                        </p:tav>
                                      </p:tavLst>
                                    </p:anim>
                                    <p:anim calcmode="lin" valueType="num">
                                      <p:cBhvr additive="base">
                                        <p:cTn id="100" dur="750" fill="hold"/>
                                        <p:tgtEl>
                                          <p:spTgt spid="77"/>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74">
                                            <p:txEl>
                                              <p:pRg st="0" end="0"/>
                                            </p:txEl>
                                          </p:spTgt>
                                        </p:tgtEl>
                                        <p:attrNameLst>
                                          <p:attrName>style.visibility</p:attrName>
                                        </p:attrNameLst>
                                      </p:cBhvr>
                                      <p:to>
                                        <p:strVal val="visible"/>
                                      </p:to>
                                    </p:set>
                                    <p:anim calcmode="lin" valueType="num">
                                      <p:cBhvr additive="base">
                                        <p:cTn id="104"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74">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 calcmode="lin" valueType="num">
                                      <p:cBhvr additive="base">
                                        <p:cTn id="108" dur="500" fill="hold"/>
                                        <p:tgtEl>
                                          <p:spTgt spid="75"/>
                                        </p:tgtEl>
                                        <p:attrNameLst>
                                          <p:attrName>ppt_x</p:attrName>
                                        </p:attrNameLst>
                                      </p:cBhvr>
                                      <p:tavLst>
                                        <p:tav tm="0">
                                          <p:val>
                                            <p:strVal val="#ppt_x"/>
                                          </p:val>
                                        </p:tav>
                                        <p:tav tm="100000">
                                          <p:val>
                                            <p:strVal val="#ppt_x"/>
                                          </p:val>
                                        </p:tav>
                                      </p:tavLst>
                                    </p:anim>
                                    <p:anim calcmode="lin" valueType="num">
                                      <p:cBhvr additive="base">
                                        <p:cTn id="109" dur="500" fill="hold"/>
                                        <p:tgtEl>
                                          <p:spTgt spid="75"/>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wipe(left)">
                                      <p:cBhvr>
                                        <p:cTn id="113" dur="500"/>
                                        <p:tgtEl>
                                          <p:spTgt spid="73"/>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81"/>
                                        </p:tgtEl>
                                        <p:attrNameLst>
                                          <p:attrName>style.visibility</p:attrName>
                                        </p:attrNameLst>
                                      </p:cBhvr>
                                      <p:to>
                                        <p:strVal val="visible"/>
                                      </p:to>
                                    </p:set>
                                    <p:anim calcmode="lin" valueType="num">
                                      <p:cBhvr additive="base">
                                        <p:cTn id="117" dur="750" fill="hold"/>
                                        <p:tgtEl>
                                          <p:spTgt spid="81"/>
                                        </p:tgtEl>
                                        <p:attrNameLst>
                                          <p:attrName>ppt_x</p:attrName>
                                        </p:attrNameLst>
                                      </p:cBhvr>
                                      <p:tavLst>
                                        <p:tav tm="0">
                                          <p:val>
                                            <p:strVal val="#ppt_x"/>
                                          </p:val>
                                        </p:tav>
                                        <p:tav tm="100000">
                                          <p:val>
                                            <p:strVal val="#ppt_x"/>
                                          </p:val>
                                        </p:tav>
                                      </p:tavLst>
                                    </p:anim>
                                    <p:anim calcmode="lin" valueType="num">
                                      <p:cBhvr additive="base">
                                        <p:cTn id="118" dur="750" fill="hold"/>
                                        <p:tgtEl>
                                          <p:spTgt spid="81"/>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82"/>
                                        </p:tgtEl>
                                        <p:attrNameLst>
                                          <p:attrName>style.visibility</p:attrName>
                                        </p:attrNameLst>
                                      </p:cBhvr>
                                      <p:to>
                                        <p:strVal val="visible"/>
                                      </p:to>
                                    </p:set>
                                    <p:anim calcmode="lin" valueType="num">
                                      <p:cBhvr additive="base">
                                        <p:cTn id="121" dur="750" fill="hold"/>
                                        <p:tgtEl>
                                          <p:spTgt spid="82"/>
                                        </p:tgtEl>
                                        <p:attrNameLst>
                                          <p:attrName>ppt_x</p:attrName>
                                        </p:attrNameLst>
                                      </p:cBhvr>
                                      <p:tavLst>
                                        <p:tav tm="0">
                                          <p:val>
                                            <p:strVal val="0-#ppt_w/2"/>
                                          </p:val>
                                        </p:tav>
                                        <p:tav tm="100000">
                                          <p:val>
                                            <p:strVal val="#ppt_x"/>
                                          </p:val>
                                        </p:tav>
                                      </p:tavLst>
                                    </p:anim>
                                    <p:anim calcmode="lin" valueType="num">
                                      <p:cBhvr additive="base">
                                        <p:cTn id="122" dur="750" fill="hold"/>
                                        <p:tgtEl>
                                          <p:spTgt spid="8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79">
                                            <p:txEl>
                                              <p:pRg st="0" end="0"/>
                                            </p:txEl>
                                          </p:spTgt>
                                        </p:tgtEl>
                                        <p:attrNameLst>
                                          <p:attrName>style.visibility</p:attrName>
                                        </p:attrNameLst>
                                      </p:cBhvr>
                                      <p:to>
                                        <p:strVal val="visible"/>
                                      </p:to>
                                    </p:set>
                                    <p:anim calcmode="lin" valueType="num">
                                      <p:cBhvr additive="base">
                                        <p:cTn id="126"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79">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80"/>
                                        </p:tgtEl>
                                        <p:attrNameLst>
                                          <p:attrName>style.visibility</p:attrName>
                                        </p:attrNameLst>
                                      </p:cBhvr>
                                      <p:to>
                                        <p:strVal val="visible"/>
                                      </p:to>
                                    </p:set>
                                    <p:anim calcmode="lin" valueType="num">
                                      <p:cBhvr additive="base">
                                        <p:cTn id="130" dur="500" fill="hold"/>
                                        <p:tgtEl>
                                          <p:spTgt spid="80"/>
                                        </p:tgtEl>
                                        <p:attrNameLst>
                                          <p:attrName>ppt_x</p:attrName>
                                        </p:attrNameLst>
                                      </p:cBhvr>
                                      <p:tavLst>
                                        <p:tav tm="0">
                                          <p:val>
                                            <p:strVal val="#ppt_x"/>
                                          </p:val>
                                        </p:tav>
                                        <p:tav tm="100000">
                                          <p:val>
                                            <p:strVal val="#ppt_x"/>
                                          </p:val>
                                        </p:tav>
                                      </p:tavLst>
                                    </p:anim>
                                    <p:anim calcmode="lin" valueType="num">
                                      <p:cBhvr additive="base">
                                        <p:cTn id="131" dur="500" fill="hold"/>
                                        <p:tgtEl>
                                          <p:spTgt spid="80"/>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wipe(left)">
                                      <p:cBhvr>
                                        <p:cTn id="13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7" grpId="0"/>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66" grpId="0" animBg="1"/>
      <p:bldP spid="67" grpId="0"/>
      <p:bldP spid="68" grpId="0">
        <p:tmplLst>
          <p:tmpl>
            <p:tnLst>
              <p:par>
                <p:cTn presetID="22" presetClass="entr" presetSubtype="8"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animBg="1"/>
      <p:bldP spid="72" grpId="0"/>
      <p:bldP spid="73" grpId="0">
        <p:tmplLst>
          <p:tmpl>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8"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0-#ppt_w/2"/>
                          </p:val>
                        </p:tav>
                        <p:tav tm="100000">
                          <p:val>
                            <p:strVal val="#ppt_x"/>
                          </p:val>
                        </p:tav>
                      </p:tavLst>
                    </p:anim>
                    <p:anim calcmode="lin" valueType="num">
                      <p:cBhvr additive="base">
                        <p:cTn dur="500" fill="hold"/>
                        <p:tgtEl>
                          <p:spTgt spid="74"/>
                        </p:tgtEl>
                        <p:attrNameLst>
                          <p:attrName>ppt_y</p:attrName>
                        </p:attrNameLst>
                      </p:cBhvr>
                      <p:tavLst>
                        <p:tav tm="0">
                          <p:val>
                            <p:strVal val="#ppt_y"/>
                          </p:val>
                        </p:tav>
                        <p:tav tm="100000">
                          <p:val>
                            <p:strVal val="#ppt_y"/>
                          </p:val>
                        </p:tav>
                      </p:tavLst>
                    </p:anim>
                  </p:childTnLst>
                </p:cTn>
              </p:par>
            </p:tnLst>
          </p:tmpl>
        </p:tmplLst>
      </p:bldP>
      <p:bldP spid="75" grpId="0" animBg="1"/>
      <p:bldP spid="76" grpId="0" animBg="1"/>
      <p:bldP spid="77" grpId="0"/>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8"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animBg="1"/>
      <p:bldP spid="81" grpId="0" animBg="1"/>
      <p:bldP spid="82"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par>
                          <p:cTn id="34" fill="hold">
                            <p:stCondLst>
                              <p:cond delay="2750"/>
                            </p:stCondLst>
                            <p:childTnLst>
                              <p:par>
                                <p:cTn id="35" presetID="49" presetClass="entr" presetSubtype="0" decel="10000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360"/>
                                          </p:val>
                                        </p:tav>
                                        <p:tav tm="100000">
                                          <p:val>
                                            <p:fltVal val="0"/>
                                          </p:val>
                                        </p:tav>
                                      </p:tavLst>
                                    </p:anim>
                                    <p:animEffect transition="in" filter="fade">
                                      <p:cBhvr>
                                        <p:cTn id="40" dur="500"/>
                                        <p:tgtEl>
                                          <p:spTgt spid="11"/>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wipe(left)">
                                      <p:cBhvr>
                                        <p:cTn id="4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build="p">
        <p:tmplLst>
          <p:tmpl lvl="1">
            <p:tnLst>
              <p:par>
                <p:cTn presetID="22" presetClass="entr" presetSubtype="8"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750"/>
                                        <p:tgtEl>
                                          <p:spTgt spid="15"/>
                                        </p:tgtEl>
                                      </p:cBhvr>
                                    </p:animEffect>
                                  </p:childTnLst>
                                </p:cTn>
                              </p:par>
                              <p:par>
                                <p:cTn id="8" presetID="2" presetClass="entr" presetSubtype="8" decel="10000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fill="hold"/>
                                        <p:tgtEl>
                                          <p:spTgt spid="15"/>
                                        </p:tgtEl>
                                        <p:attrNameLst>
                                          <p:attrName>ppt_x</p:attrName>
                                        </p:attrNameLst>
                                      </p:cBhvr>
                                      <p:tavLst>
                                        <p:tav tm="0">
                                          <p:val>
                                            <p:strVal val="0-#ppt_w/2"/>
                                          </p:val>
                                        </p:tav>
                                        <p:tav tm="100000">
                                          <p:val>
                                            <p:strVal val="#ppt_x"/>
                                          </p:val>
                                        </p:tav>
                                      </p:tavLst>
                                    </p:anim>
                                    <p:anim calcmode="lin" valueType="num">
                                      <p:cBhvr additive="base">
                                        <p:cTn id="11" dur="750" fill="hold"/>
                                        <p:tgtEl>
                                          <p:spTgt spid="15"/>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15" grpId="0" animBg="1"/>
      <p:bldP spid="15"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2" presetClass="entr" presetSubtype="2" fill="hold" grpId="0" nodeType="withEffect">
                                  <p:stCondLst>
                                    <p:cond delay="10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right)">
                                      <p:cBhvr>
                                        <p:cTn id="19" dur="500"/>
                                        <p:tgtEl>
                                          <p:spTgt spid="12">
                                            <p:txEl>
                                              <p:pRg st="0" end="0"/>
                                            </p:txEl>
                                          </p:spTgt>
                                        </p:tgtEl>
                                      </p:cBhvr>
                                    </p:animEffect>
                                  </p:childTnLst>
                                </p:cTn>
                              </p:par>
                            </p:childTnLst>
                          </p:cTn>
                        </p:par>
                        <p:par>
                          <p:cTn id="20" fill="hold">
                            <p:stCondLst>
                              <p:cond delay="1600"/>
                            </p:stCondLst>
                            <p:childTnLst>
                              <p:par>
                                <p:cTn id="21" presetID="2" presetClass="entr" presetSubtype="2" de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10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right)">
                                      <p:cBhvr>
                                        <p:cTn id="27" dur="500"/>
                                        <p:tgtEl>
                                          <p:spTgt spid="13">
                                            <p:txEl>
                                              <p:pRg st="0" end="0"/>
                                            </p:txEl>
                                          </p:spTgt>
                                        </p:tgtEl>
                                      </p:cBhvr>
                                    </p:animEffect>
                                  </p:childTnLst>
                                </p:cTn>
                              </p:par>
                            </p:childTnLst>
                          </p:cTn>
                        </p:par>
                        <p:par>
                          <p:cTn id="28" fill="hold">
                            <p:stCondLst>
                              <p:cond delay="2200"/>
                            </p:stCondLst>
                            <p:childTnLst>
                              <p:par>
                                <p:cTn id="29" presetID="2" presetClass="entr" presetSubtype="2"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2" presetClass="entr" presetSubtype="2" fill="hold" grpId="0" nodeType="withEffect">
                                  <p:stCondLst>
                                    <p:cond delay="10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righ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9" grpId="0" animBg="1"/>
      <p:bldP spid="10" grpId="0" animBg="1"/>
      <p:bldP spid="11" grpId="0" animBg="1"/>
      <p:bldP spid="12" grpId="0" build="p">
        <p:tmplLst>
          <p:tmpl lvl="1">
            <p:tnLst>
              <p:par>
                <p:cTn presetID="22" presetClass="entr" presetSubtype="2" fill="hold" nodeType="withEffect">
                  <p:stCondLst>
                    <p:cond delay="100"/>
                  </p:stCondLst>
                  <p:childTnLst>
                    <p:set>
                      <p:cBhvr>
                        <p:cTn dur="1" fill="hold">
                          <p:stCondLst>
                            <p:cond delay="0"/>
                          </p:stCondLst>
                        </p:cTn>
                        <p:tgtEl>
                          <p:spTgt spid="12"/>
                        </p:tgtEl>
                        <p:attrNameLst>
                          <p:attrName>style.visibility</p:attrName>
                        </p:attrNameLst>
                      </p:cBhvr>
                      <p:to>
                        <p:strVal val="visible"/>
                      </p:to>
                    </p:set>
                    <p:animEffect transition="in" filter="wipe(right)">
                      <p:cBhvr>
                        <p:cTn dur="500"/>
                        <p:tgtEl>
                          <p:spTgt spid="12"/>
                        </p:tgtEl>
                      </p:cBhvr>
                    </p:animEffect>
                  </p:childTnLst>
                </p:cTn>
              </p:par>
            </p:tnLst>
          </p:tmpl>
        </p:tmplLst>
      </p:bldP>
      <p:bldP spid="13" grpId="0" build="p">
        <p:tmplLst>
          <p:tmpl lvl="1">
            <p:tnLst>
              <p:par>
                <p:cTn presetID="22" presetClass="entr" presetSubtype="2"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2" presetClass="entr" presetSubtype="2"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 calcmode="lin" valueType="num">
                                      <p:cBhvr>
                                        <p:cTn id="19" dur="500" fill="hold"/>
                                        <p:tgtEl>
                                          <p:spTgt spid="19"/>
                                        </p:tgtEl>
                                        <p:attrNameLst>
                                          <p:attrName>style.rotation</p:attrName>
                                        </p:attrNameLst>
                                      </p:cBhvr>
                                      <p:tavLst>
                                        <p:tav tm="0">
                                          <p:val>
                                            <p:fltVal val="360"/>
                                          </p:val>
                                        </p:tav>
                                        <p:tav tm="100000">
                                          <p:val>
                                            <p:fltVal val="0"/>
                                          </p:val>
                                        </p:tav>
                                      </p:tavLst>
                                    </p:anim>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360"/>
                                          </p:val>
                                        </p:tav>
                                        <p:tav tm="100000">
                                          <p:val>
                                            <p:fltVal val="0"/>
                                          </p:val>
                                        </p:tav>
                                      </p:tavLst>
                                    </p:anim>
                                    <p:animEffect transition="in" filter="fade">
                                      <p:cBhvr>
                                        <p:cTn id="31" dur="500"/>
                                        <p:tgtEl>
                                          <p:spTgt spid="2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 calcmode="lin" valueType="num">
                                      <p:cBhvr>
                                        <p:cTn id="47" dur="500" fill="hold"/>
                                        <p:tgtEl>
                                          <p:spTgt spid="30"/>
                                        </p:tgtEl>
                                        <p:attrNameLst>
                                          <p:attrName>style.rotation</p:attrName>
                                        </p:attrNameLst>
                                      </p:cBhvr>
                                      <p:tavLst>
                                        <p:tav tm="0">
                                          <p:val>
                                            <p:fltVal val="360"/>
                                          </p:val>
                                        </p:tav>
                                        <p:tav tm="100000">
                                          <p:val>
                                            <p:fltVal val="0"/>
                                          </p:val>
                                        </p:tav>
                                      </p:tavLst>
                                    </p:anim>
                                    <p:animEffect transition="in" filter="fade">
                                      <p:cBhvr>
                                        <p:cTn id="48" dur="500"/>
                                        <p:tgtEl>
                                          <p:spTgt spid="30"/>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childTnLst>
                          </p:cTn>
                        </p:par>
                        <p:par>
                          <p:cTn id="59" fill="hold">
                            <p:stCondLst>
                              <p:cond delay="3500"/>
                            </p:stCondLst>
                            <p:childTnLst>
                              <p:par>
                                <p:cTn id="60" presetID="2" presetClass="entr" presetSubtype="1" decel="100000" fill="hold" grpId="0" nodeType="afterEffect">
                                  <p:stCondLst>
                                    <p:cond delay="250"/>
                                  </p:stCondLst>
                                  <p:iterate type="wd">
                                    <p:tmPct val="10000"/>
                                  </p:iterate>
                                  <p:childTnLst>
                                    <p:set>
                                      <p:cBhvr>
                                        <p:cTn id="61" dur="1" fill="hold">
                                          <p:stCondLst>
                                            <p:cond delay="0"/>
                                          </p:stCondLst>
                                        </p:cTn>
                                        <p:tgtEl>
                                          <p:spTgt spid="34">
                                            <p:txEl>
                                              <p:pRg st="0" end="0"/>
                                            </p:txEl>
                                          </p:spTgt>
                                        </p:tgtEl>
                                        <p:attrNameLst>
                                          <p:attrName>style.visibility</p:attrName>
                                        </p:attrNameLst>
                                      </p:cBhvr>
                                      <p:to>
                                        <p:strVal val="visible"/>
                                      </p:to>
                                    </p:set>
                                    <p:anim calcmode="lin" valueType="num">
                                      <p:cBhvr additive="base">
                                        <p:cTn id="6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8" decel="100000" fill="hold" grpId="0" nodeType="withEffect">
                                  <p:stCondLst>
                                    <p:cond delay="25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additive="base">
                                        <p:cTn id="66" dur="75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67" dur="750" fill="hold"/>
                                        <p:tgtEl>
                                          <p:spTgt spid="36">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25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ppt_x"/>
                                          </p:val>
                                        </p:tav>
                                        <p:tav tm="100000">
                                          <p:val>
                                            <p:strVal val="#ppt_x"/>
                                          </p:val>
                                        </p:tav>
                                      </p:tavLst>
                                    </p:anim>
                                    <p:anim calcmode="lin" valueType="num">
                                      <p:cBhvr additive="base">
                                        <p:cTn id="71" dur="500" fill="hold"/>
                                        <p:tgtEl>
                                          <p:spTgt spid="35"/>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2" presetClass="entr" presetSubtype="8" fill="hold" grpId="0" nodeType="afterEffect">
                                  <p:stCondLst>
                                    <p:cond delay="25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250"/>
                            </p:stCondLst>
                            <p:childTnLst>
                              <p:par>
                                <p:cTn id="77" presetID="2" presetClass="entr" presetSubtype="8" decel="100000" fill="hold" grpId="0" nodeType="afterEffect">
                                  <p:stCondLst>
                                    <p:cond delay="250"/>
                                  </p:stCondLst>
                                  <p:childTnLst>
                                    <p:set>
                                      <p:cBhvr>
                                        <p:cTn id="78" dur="1" fill="hold">
                                          <p:stCondLst>
                                            <p:cond delay="0"/>
                                          </p:stCondLst>
                                        </p:cTn>
                                        <p:tgtEl>
                                          <p:spTgt spid="66">
                                            <p:txEl>
                                              <p:pRg st="0" end="0"/>
                                            </p:txEl>
                                          </p:spTgt>
                                        </p:tgtEl>
                                        <p:attrNameLst>
                                          <p:attrName>style.visibility</p:attrName>
                                        </p:attrNameLst>
                                      </p:cBhvr>
                                      <p:to>
                                        <p:strVal val="visible"/>
                                      </p:to>
                                    </p:set>
                                    <p:anim calcmode="lin" valueType="num">
                                      <p:cBhvr additive="base">
                                        <p:cTn id="79" dur="500" fill="hold"/>
                                        <p:tgtEl>
                                          <p:spTgt spid="6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22" presetClass="entr" presetSubtype="8"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childTnLst>
                          </p:cTn>
                        </p:par>
                        <p:par>
                          <p:cTn id="85" fill="hold">
                            <p:stCondLst>
                              <p:cond delay="6500"/>
                            </p:stCondLst>
                            <p:childTnLst>
                              <p:par>
                                <p:cTn id="86" presetID="2" presetClass="entr" presetSubtype="8" decel="100000" fill="hold" grpId="0" nodeType="afterEffect">
                                  <p:stCondLst>
                                    <p:cond delay="250"/>
                                  </p:stCondLst>
                                  <p:childTnLst>
                                    <p:set>
                                      <p:cBhvr>
                                        <p:cTn id="87" dur="1" fill="hold">
                                          <p:stCondLst>
                                            <p:cond delay="0"/>
                                          </p:stCondLst>
                                        </p:cTn>
                                        <p:tgtEl>
                                          <p:spTgt spid="68">
                                            <p:txEl>
                                              <p:pRg st="0" end="0"/>
                                            </p:txEl>
                                          </p:spTgt>
                                        </p:tgtEl>
                                        <p:attrNameLst>
                                          <p:attrName>style.visibility</p:attrName>
                                        </p:attrNameLst>
                                      </p:cBhvr>
                                      <p:to>
                                        <p:strVal val="visible"/>
                                      </p:to>
                                    </p:set>
                                    <p:anim calcmode="lin" valueType="num">
                                      <p:cBhvr additive="base">
                                        <p:cTn id="88" dur="500" fill="hold"/>
                                        <p:tgtEl>
                                          <p:spTgt spid="68">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68">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7250"/>
                            </p:stCondLst>
                            <p:childTnLst>
                              <p:par>
                                <p:cTn id="91" presetID="22" presetClass="entr" presetSubtype="8"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par>
                          <p:cTn id="94" fill="hold">
                            <p:stCondLst>
                              <p:cond delay="7750"/>
                            </p:stCondLst>
                            <p:childTnLst>
                              <p:par>
                                <p:cTn id="95" presetID="2" presetClass="entr" presetSubtype="1" decel="100000" fill="hold" grpId="0" nodeType="afterEffect">
                                  <p:stCondLst>
                                    <p:cond delay="25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750" fill="hold"/>
                                        <p:tgtEl>
                                          <p:spTgt spid="38"/>
                                        </p:tgtEl>
                                        <p:attrNameLst>
                                          <p:attrName>ppt_x</p:attrName>
                                        </p:attrNameLst>
                                      </p:cBhvr>
                                      <p:tavLst>
                                        <p:tav tm="0">
                                          <p:val>
                                            <p:strVal val="#ppt_x"/>
                                          </p:val>
                                        </p:tav>
                                        <p:tav tm="100000">
                                          <p:val>
                                            <p:strVal val="#ppt_x"/>
                                          </p:val>
                                        </p:tav>
                                      </p:tavLst>
                                    </p:anim>
                                    <p:anim calcmode="lin" valueType="num">
                                      <p:cBhvr additive="base">
                                        <p:cTn id="98" dur="750" fill="hold"/>
                                        <p:tgtEl>
                                          <p:spTgt spid="38"/>
                                        </p:tgtEl>
                                        <p:attrNameLst>
                                          <p:attrName>ppt_y</p:attrName>
                                        </p:attrNameLst>
                                      </p:cBhvr>
                                      <p:tavLst>
                                        <p:tav tm="0">
                                          <p:val>
                                            <p:strVal val="0-#ppt_h/2"/>
                                          </p:val>
                                        </p:tav>
                                        <p:tav tm="100000">
                                          <p:val>
                                            <p:strVal val="#ppt_y"/>
                                          </p:val>
                                        </p:tav>
                                      </p:tavLst>
                                    </p:anim>
                                  </p:childTnLst>
                                </p:cTn>
                              </p:par>
                            </p:childTnLst>
                          </p:cTn>
                        </p:par>
                        <p:par>
                          <p:cTn id="99" fill="hold">
                            <p:stCondLst>
                              <p:cond delay="8750"/>
                            </p:stCondLst>
                            <p:childTnLst>
                              <p:par>
                                <p:cTn id="100" presetID="2" presetClass="entr" presetSubtype="2" decel="100000" fill="hold" grpId="0" nodeType="afterEffect">
                                  <p:stCondLst>
                                    <p:cond delay="0"/>
                                  </p:stCondLst>
                                  <p:childTnLst>
                                    <p:set>
                                      <p:cBhvr>
                                        <p:cTn id="101" dur="1" fill="hold">
                                          <p:stCondLst>
                                            <p:cond delay="0"/>
                                          </p:stCondLst>
                                        </p:cTn>
                                        <p:tgtEl>
                                          <p:spTgt spid="53">
                                            <p:txEl>
                                              <p:pRg st="0" end="0"/>
                                            </p:txEl>
                                          </p:spTgt>
                                        </p:tgtEl>
                                        <p:attrNameLst>
                                          <p:attrName>style.visibility</p:attrName>
                                        </p:attrNameLst>
                                      </p:cBhvr>
                                      <p:to>
                                        <p:strVal val="visible"/>
                                      </p:to>
                                    </p:set>
                                    <p:anim calcmode="lin" valueType="num">
                                      <p:cBhvr additive="base">
                                        <p:cTn id="102"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104" fill="hold">
                            <p:stCondLst>
                              <p:cond delay="9250"/>
                            </p:stCondLst>
                            <p:childTnLst>
                              <p:par>
                                <p:cTn id="105" presetID="22" presetClass="entr" presetSubtype="1"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par>
                          <p:cTn id="108" fill="hold">
                            <p:stCondLst>
                              <p:cond delay="9750"/>
                            </p:stCondLst>
                            <p:childTnLst>
                              <p:par>
                                <p:cTn id="109" presetID="10"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par>
                          <p:cTn id="112" fill="hold">
                            <p:stCondLst>
                              <p:cond delay="10250"/>
                            </p:stCondLst>
                            <p:childTnLst>
                              <p:par>
                                <p:cTn id="113" presetID="2" presetClass="entr" presetSubtype="2" decel="100000" fill="hold" grpId="0" nodeType="afterEffect">
                                  <p:stCondLst>
                                    <p:cond delay="0"/>
                                  </p:stCondLst>
                                  <p:childTnLst>
                                    <p:set>
                                      <p:cBhvr>
                                        <p:cTn id="114" dur="1" fill="hold">
                                          <p:stCondLst>
                                            <p:cond delay="0"/>
                                          </p:stCondLst>
                                        </p:cTn>
                                        <p:tgtEl>
                                          <p:spTgt spid="54">
                                            <p:txEl>
                                              <p:pRg st="0" end="0"/>
                                            </p:txEl>
                                          </p:spTgt>
                                        </p:tgtEl>
                                        <p:attrNameLst>
                                          <p:attrName>style.visibility</p:attrName>
                                        </p:attrNameLst>
                                      </p:cBhvr>
                                      <p:to>
                                        <p:strVal val="visible"/>
                                      </p:to>
                                    </p:set>
                                    <p:anim calcmode="lin" valueType="num">
                                      <p:cBhvr additive="base">
                                        <p:cTn id="115"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117" fill="hold">
                            <p:stCondLst>
                              <p:cond delay="10750"/>
                            </p:stCondLst>
                            <p:childTnLst>
                              <p:par>
                                <p:cTn id="118" presetID="22" presetClass="entr" presetSubtype="8"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left)">
                                      <p:cBhvr>
                                        <p:cTn id="120" dur="500"/>
                                        <p:tgtEl>
                                          <p:spTgt spid="56"/>
                                        </p:tgtEl>
                                      </p:cBhvr>
                                    </p:animEffect>
                                  </p:childTnLst>
                                </p:cTn>
                              </p:par>
                            </p:childTnLst>
                          </p:cTn>
                        </p:par>
                        <p:par>
                          <p:cTn id="121" fill="hold">
                            <p:stCondLst>
                              <p:cond delay="11250"/>
                            </p:stCondLst>
                            <p:childTnLst>
                              <p:par>
                                <p:cTn id="122" presetID="22" presetClass="entr" presetSubtype="1"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up)">
                                      <p:cBhvr>
                                        <p:cTn id="124" dur="500"/>
                                        <p:tgtEl>
                                          <p:spTgt spid="41"/>
                                        </p:tgtEl>
                                      </p:cBhvr>
                                    </p:animEffect>
                                  </p:childTnLst>
                                </p:cTn>
                              </p:par>
                            </p:childTnLst>
                          </p:cTn>
                        </p:par>
                        <p:par>
                          <p:cTn id="125" fill="hold">
                            <p:stCondLst>
                              <p:cond delay="11750"/>
                            </p:stCondLst>
                            <p:childTnLst>
                              <p:par>
                                <p:cTn id="126" presetID="10" presetClass="entr" presetSubtype="0"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par>
                          <p:cTn id="129" fill="hold">
                            <p:stCondLst>
                              <p:cond delay="12250"/>
                            </p:stCondLst>
                            <p:childTnLst>
                              <p:par>
                                <p:cTn id="130" presetID="2" presetClass="entr" presetSubtype="2" decel="100000" fill="hold" grpId="0" nodeType="afterEffect">
                                  <p:stCondLst>
                                    <p:cond delay="0"/>
                                  </p:stCondLst>
                                  <p:childTnLst>
                                    <p:set>
                                      <p:cBhvr>
                                        <p:cTn id="131" dur="1" fill="hold">
                                          <p:stCondLst>
                                            <p:cond delay="0"/>
                                          </p:stCondLst>
                                        </p:cTn>
                                        <p:tgtEl>
                                          <p:spTgt spid="60">
                                            <p:txEl>
                                              <p:pRg st="0" end="0"/>
                                            </p:txEl>
                                          </p:spTgt>
                                        </p:tgtEl>
                                        <p:attrNameLst>
                                          <p:attrName>style.visibility</p:attrName>
                                        </p:attrNameLst>
                                      </p:cBhvr>
                                      <p:to>
                                        <p:strVal val="visible"/>
                                      </p:to>
                                    </p:set>
                                    <p:anim calcmode="lin" valueType="num">
                                      <p:cBhvr additive="base">
                                        <p:cTn id="13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133"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134" fill="hold">
                            <p:stCondLst>
                              <p:cond delay="12750"/>
                            </p:stCondLst>
                            <p:childTnLst>
                              <p:par>
                                <p:cTn id="135" presetID="22" presetClass="entr" presetSubtype="8"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par>
                          <p:cTn id="138" fill="hold">
                            <p:stCondLst>
                              <p:cond delay="13250"/>
                            </p:stCondLst>
                            <p:childTnLst>
                              <p:par>
                                <p:cTn id="139" presetID="22" presetClass="entr" presetSubtype="1" fill="hold" nodeType="after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wipe(up)">
                                      <p:cBhvr>
                                        <p:cTn id="141" dur="500"/>
                                        <p:tgtEl>
                                          <p:spTgt spid="45"/>
                                        </p:tgtEl>
                                      </p:cBhvr>
                                    </p:animEffect>
                                  </p:childTnLst>
                                </p:cTn>
                              </p:par>
                            </p:childTnLst>
                          </p:cTn>
                        </p:par>
                        <p:par>
                          <p:cTn id="142" fill="hold">
                            <p:stCondLst>
                              <p:cond delay="13750"/>
                            </p:stCondLst>
                            <p:childTnLst>
                              <p:par>
                                <p:cTn id="143" presetID="10" presetClass="entr" presetSubtype="0" fill="hold" grpId="0" nodeType="after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par>
                          <p:cTn id="146" fill="hold">
                            <p:stCondLst>
                              <p:cond delay="14250"/>
                            </p:stCondLst>
                            <p:childTnLst>
                              <p:par>
                                <p:cTn id="147" presetID="2" presetClass="entr" presetSubtype="2" decel="100000" fill="hold" grpId="0" nodeType="after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 calcmode="lin" valueType="num">
                                      <p:cBhvr additive="base">
                                        <p:cTn id="1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14750"/>
                            </p:stCondLst>
                            <p:childTnLst>
                              <p:par>
                                <p:cTn id="152" presetID="22" presetClass="entr" presetSubtype="8"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wipe(left)">
                                      <p:cBhvr>
                                        <p:cTn id="154" dur="500"/>
                                        <p:tgtEl>
                                          <p:spTgt spid="63"/>
                                        </p:tgtEl>
                                      </p:cBhvr>
                                    </p:animEffect>
                                  </p:childTnLst>
                                </p:cTn>
                              </p:par>
                            </p:childTnLst>
                          </p:cTn>
                        </p:par>
                        <p:par>
                          <p:cTn id="155" fill="hold">
                            <p:stCondLst>
                              <p:cond delay="15250"/>
                            </p:stCondLst>
                            <p:childTnLst>
                              <p:par>
                                <p:cTn id="156" presetID="22" presetClass="entr" presetSubtype="1" fill="hold" nodeType="after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ipe(up)">
                                      <p:cBhvr>
                                        <p:cTn id="158" dur="500"/>
                                        <p:tgtEl>
                                          <p:spTgt spid="47"/>
                                        </p:tgtEl>
                                      </p:cBhvr>
                                    </p:animEffect>
                                  </p:childTnLst>
                                </p:cTn>
                              </p:par>
                            </p:childTnLst>
                          </p:cTn>
                        </p:par>
                        <p:par>
                          <p:cTn id="159" fill="hold">
                            <p:stCondLst>
                              <p:cond delay="15750"/>
                            </p:stCondLst>
                            <p:childTnLst>
                              <p:par>
                                <p:cTn id="160" presetID="10" presetClass="entr" presetSubtype="0"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500"/>
                                        <p:tgtEl>
                                          <p:spTgt spid="48"/>
                                        </p:tgtEl>
                                      </p:cBhvr>
                                    </p:animEffect>
                                  </p:childTnLst>
                                </p:cTn>
                              </p:par>
                            </p:childTnLst>
                          </p:cTn>
                        </p:par>
                        <p:par>
                          <p:cTn id="163" fill="hold">
                            <p:stCondLst>
                              <p:cond delay="16250"/>
                            </p:stCondLst>
                            <p:childTnLst>
                              <p:par>
                                <p:cTn id="164" presetID="2" presetClass="entr" presetSubtype="2" decel="100000" fill="hold" grpId="0" nodeType="afterEffect">
                                  <p:stCondLst>
                                    <p:cond delay="0"/>
                                  </p:stCondLst>
                                  <p:childTnLst>
                                    <p:set>
                                      <p:cBhvr>
                                        <p:cTn id="165" dur="1" fill="hold">
                                          <p:stCondLst>
                                            <p:cond delay="0"/>
                                          </p:stCondLst>
                                        </p:cTn>
                                        <p:tgtEl>
                                          <p:spTgt spid="64">
                                            <p:txEl>
                                              <p:pRg st="0" end="0"/>
                                            </p:txEl>
                                          </p:spTgt>
                                        </p:tgtEl>
                                        <p:attrNameLst>
                                          <p:attrName>style.visibility</p:attrName>
                                        </p:attrNameLst>
                                      </p:cBhvr>
                                      <p:to>
                                        <p:strVal val="visible"/>
                                      </p:to>
                                    </p:set>
                                    <p:anim calcmode="lin" valueType="num">
                                      <p:cBhvr additive="base">
                                        <p:cTn id="166" dur="500" fill="hold"/>
                                        <p:tgtEl>
                                          <p:spTgt spid="64">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par>
                          <p:cTn id="168" fill="hold">
                            <p:stCondLst>
                              <p:cond delay="16750"/>
                            </p:stCondLst>
                            <p:childTnLst>
                              <p:par>
                                <p:cTn id="169" presetID="22" presetClass="entr" presetSubtype="8" fill="hold" grpId="0" nodeType="after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wipe(left)">
                                      <p:cBhvr>
                                        <p:cTn id="1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1" decel="100000" fill="hold" nodeType="afterEffect">
                  <p:stCondLst>
                    <p:cond delay="25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0-#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4" grpId="0" animBg="1"/>
      <p:bldP spid="46" grpId="0" animBg="1"/>
      <p:bldP spid="48" grpId="0" animBg="1"/>
      <p:bldP spid="53" grpId="0" build="p">
        <p:tmplLst>
          <p:tmpl lvl="1">
            <p:tnLst>
              <p:par>
                <p:cTn presetID="2" presetClass="entr" presetSubtype="2" decel="10000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60" grpId="0" build="p">
        <p:tmplLst>
          <p:tmpl lvl="1">
            <p:tnLst>
              <p:par>
                <p:cTn presetID="2" presetClass="entr" presetSubtype="2"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p:tmplLst>
          <p:tmpl>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build="p">
        <p:tmplLst>
          <p:tmpl lvl="1">
            <p:tnLst>
              <p:par>
                <p:cTn presetID="2" presetClass="entr" presetSubtype="2" decel="10000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P spid="65" grpId="0">
        <p:tmplLst>
          <p:tmpl>
            <p:tnLst>
              <p:par>
                <p:cTn presetID="22" presetClass="entr" presetSubtype="8"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 presetClass="entr" presetSubtype="8"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0-#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P spid="67" grpId="0">
        <p:tmplLst>
          <p:tmpl>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 presetClass="entr" presetSubtype="8" decel="100000" fill="hold" nodeType="afterEffect">
                  <p:stCondLst>
                    <p:cond delay="25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fill="hold"/>
                        <p:tgtEl>
                          <p:spTgt spid="68"/>
                        </p:tgtEl>
                        <p:attrNameLst>
                          <p:attrName>ppt_x</p:attrName>
                        </p:attrNameLst>
                      </p:cBhvr>
                      <p:tavLst>
                        <p:tav tm="0">
                          <p:val>
                            <p:strVal val="0-#ppt_w/2"/>
                          </p:val>
                        </p:tav>
                        <p:tav tm="100000">
                          <p:val>
                            <p:strVal val="#ppt_x"/>
                          </p:val>
                        </p:tav>
                      </p:tavLst>
                    </p:anim>
                    <p:anim calcmode="lin" valueType="num">
                      <p:cBhvr additive="base">
                        <p:cTn dur="500" fill="hold"/>
                        <p:tgtEl>
                          <p:spTgt spid="68"/>
                        </p:tgtEl>
                        <p:attrNameLst>
                          <p:attrName>ppt_y</p:attrName>
                        </p:attrNameLst>
                      </p:cBhvr>
                      <p:tavLst>
                        <p:tav tm="0">
                          <p:val>
                            <p:strVal val="#ppt_y"/>
                          </p:val>
                        </p:tav>
                        <p:tav tm="100000">
                          <p:val>
                            <p:strVal val="#ppt_y"/>
                          </p:val>
                        </p:tav>
                      </p:tavLst>
                    </p:anim>
                  </p:childTnLst>
                </p:cTn>
              </p:par>
            </p:tnLst>
          </p:tmpl>
        </p:tmplLst>
      </p:bldP>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par>
                          <p:cTn id="55" fill="hold">
                            <p:stCondLst>
                              <p:cond delay="4800"/>
                            </p:stCondLst>
                            <p:childTnLst>
                              <p:par>
                                <p:cTn id="56" presetID="14" presetClass="entr" presetSubtype="10"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randombar(horizontal)">
                                      <p:cBhvr>
                                        <p:cTn id="58" dur="500"/>
                                        <p:tgtEl>
                                          <p:spTgt spid="68"/>
                                        </p:tgtEl>
                                      </p:cBhvr>
                                    </p:animEffect>
                                  </p:childTnLst>
                                </p:cTn>
                              </p:par>
                            </p:childTnLst>
                          </p:cTn>
                        </p:par>
                        <p:par>
                          <p:cTn id="59" fill="hold">
                            <p:stCondLst>
                              <p:cond delay="5300"/>
                            </p:stCondLst>
                            <p:childTnLst>
                              <p:par>
                                <p:cTn id="60" presetID="2" presetClass="entr" presetSubtype="4" decel="100000" fill="hold" grpId="0" nodeType="afterEffect">
                                  <p:stCondLst>
                                    <p:cond delay="0"/>
                                  </p:stCondLst>
                                  <p:childTnLst>
                                    <p:set>
                                      <p:cBhvr>
                                        <p:cTn id="61" dur="1" fill="hold">
                                          <p:stCondLst>
                                            <p:cond delay="0"/>
                                          </p:stCondLst>
                                        </p:cTn>
                                        <p:tgtEl>
                                          <p:spTgt spid="79">
                                            <p:txEl>
                                              <p:pRg st="0" end="0"/>
                                            </p:txEl>
                                          </p:spTgt>
                                        </p:tgtEl>
                                        <p:attrNameLst>
                                          <p:attrName>style.visibility</p:attrName>
                                        </p:attrNameLst>
                                      </p:cBhvr>
                                      <p:to>
                                        <p:strVal val="visible"/>
                                      </p:to>
                                    </p:set>
                                    <p:anim calcmode="lin" valueType="num">
                                      <p:cBhvr additive="base">
                                        <p:cTn id="62"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9">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100"/>
                                  </p:stCondLst>
                                  <p:childTnLst>
                                    <p:set>
                                      <p:cBhvr>
                                        <p:cTn id="65" dur="1" fill="hold">
                                          <p:stCondLst>
                                            <p:cond delay="0"/>
                                          </p:stCondLst>
                                        </p:cTn>
                                        <p:tgtEl>
                                          <p:spTgt spid="80"/>
                                        </p:tgtEl>
                                        <p:attrNameLst>
                                          <p:attrName>style.visibility</p:attrName>
                                        </p:attrNameLst>
                                      </p:cBhvr>
                                      <p:to>
                                        <p:strVal val="visible"/>
                                      </p:to>
                                    </p:set>
                                    <p:anim calcmode="lin" valueType="num">
                                      <p:cBhvr additive="base">
                                        <p:cTn id="66" dur="500" fill="hold"/>
                                        <p:tgtEl>
                                          <p:spTgt spid="80"/>
                                        </p:tgtEl>
                                        <p:attrNameLst>
                                          <p:attrName>ppt_x</p:attrName>
                                        </p:attrNameLst>
                                      </p:cBhvr>
                                      <p:tavLst>
                                        <p:tav tm="0">
                                          <p:val>
                                            <p:strVal val="#ppt_x"/>
                                          </p:val>
                                        </p:tav>
                                        <p:tav tm="100000">
                                          <p:val>
                                            <p:strVal val="#ppt_x"/>
                                          </p:val>
                                        </p:tav>
                                      </p:tavLst>
                                    </p:anim>
                                    <p:anim calcmode="lin" valueType="num">
                                      <p:cBhvr additive="base">
                                        <p:cTn id="67" dur="500" fill="hold"/>
                                        <p:tgtEl>
                                          <p:spTgt spid="80"/>
                                        </p:tgtEl>
                                        <p:attrNameLst>
                                          <p:attrName>ppt_y</p:attrName>
                                        </p:attrNameLst>
                                      </p:cBhvr>
                                      <p:tavLst>
                                        <p:tav tm="0">
                                          <p:val>
                                            <p:strVal val="1+#ppt_h/2"/>
                                          </p:val>
                                        </p:tav>
                                        <p:tav tm="100000">
                                          <p:val>
                                            <p:strVal val="#ppt_y"/>
                                          </p:val>
                                        </p:tav>
                                      </p:tavLst>
                                    </p:anim>
                                  </p:childTnLst>
                                </p:cTn>
                              </p:par>
                            </p:childTnLst>
                          </p:cTn>
                        </p:par>
                        <p:par>
                          <p:cTn id="68" fill="hold">
                            <p:stCondLst>
                              <p:cond delay="5900"/>
                            </p:stCondLst>
                            <p:childTnLst>
                              <p:par>
                                <p:cTn id="69" presetID="22" presetClass="entr" presetSubtype="8" fill="hold" grpId="0"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68"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randombar(horizontal)">
                                      <p:cBhvr>
                                        <p:cTn id="16" dur="500"/>
                                        <p:tgtEl>
                                          <p:spTgt spid="66"/>
                                        </p:tgtEl>
                                      </p:cBhvr>
                                    </p:animEffect>
                                  </p:childTnLst>
                                </p:cTn>
                              </p:par>
                            </p:childTnLst>
                          </p:cTn>
                        </p:par>
                        <p:par>
                          <p:cTn id="17" fill="hold">
                            <p:stCondLst>
                              <p:cond delay="1500"/>
                            </p:stCondLst>
                            <p:childTnLst>
                              <p:par>
                                <p:cTn id="18" presetID="2" presetClass="entr" presetSubtype="4" decel="100000" fill="hold" grpId="0" nodeType="afterEffect">
                                  <p:stCondLst>
                                    <p:cond delay="0"/>
                                  </p:stCondLst>
                                  <p:childTnLst>
                                    <p:set>
                                      <p:cBhvr>
                                        <p:cTn id="19" dur="1" fill="hold">
                                          <p:stCondLst>
                                            <p:cond delay="0"/>
                                          </p:stCondLst>
                                        </p:cTn>
                                        <p:tgtEl>
                                          <p:spTgt spid="73">
                                            <p:txEl>
                                              <p:pRg st="0" end="0"/>
                                            </p:txEl>
                                          </p:spTgt>
                                        </p:tgtEl>
                                        <p:attrNameLst>
                                          <p:attrName>style.visibility</p:attrName>
                                        </p:attrNameLst>
                                      </p:cBhvr>
                                      <p:to>
                                        <p:strVal val="visible"/>
                                      </p:to>
                                    </p:set>
                                    <p:anim calcmode="lin" valueType="num">
                                      <p:cBhvr additive="base">
                                        <p:cTn id="20"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randombar(horizontal)">
                                      <p:cBhvr>
                                        <p:cTn id="25" dur="500"/>
                                        <p:tgtEl>
                                          <p:spTgt spid="67"/>
                                        </p:tgtEl>
                                      </p:cBhvr>
                                    </p:animEffect>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76">
                                            <p:txEl>
                                              <p:pRg st="0" end="0"/>
                                            </p:txEl>
                                          </p:spTgt>
                                        </p:tgtEl>
                                        <p:attrNameLst>
                                          <p:attrName>style.visibility</p:attrName>
                                        </p:attrNameLst>
                                      </p:cBhvr>
                                      <p:to>
                                        <p:strVal val="visible"/>
                                      </p:to>
                                    </p:set>
                                    <p:anim calcmode="lin" valueType="num">
                                      <p:cBhvr additive="base">
                                        <p:cTn id="29"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randombar(horizontal)">
                                      <p:cBhvr>
                                        <p:cTn id="34" dur="500"/>
                                        <p:tgtEl>
                                          <p:spTgt spid="68"/>
                                        </p:tgtEl>
                                      </p:cBhvr>
                                    </p:animEffect>
                                  </p:childTnLst>
                                </p:cTn>
                              </p:par>
                            </p:childTnLst>
                          </p:cTn>
                        </p:par>
                        <p:par>
                          <p:cTn id="35" fill="hold">
                            <p:stCondLst>
                              <p:cond delay="3500"/>
                            </p:stCondLst>
                            <p:childTnLst>
                              <p:par>
                                <p:cTn id="36" presetID="2" presetClass="entr" presetSubtype="4" decel="100000" fill="hold" grpId="0" nodeType="afterEffect">
                                  <p:stCondLst>
                                    <p:cond delay="0"/>
                                  </p:stCondLst>
                                  <p:childTnLst>
                                    <p:set>
                                      <p:cBhvr>
                                        <p:cTn id="37" dur="1" fill="hold">
                                          <p:stCondLst>
                                            <p:cond delay="0"/>
                                          </p:stCondLst>
                                        </p:cTn>
                                        <p:tgtEl>
                                          <p:spTgt spid="79">
                                            <p:txEl>
                                              <p:pRg st="0" end="0"/>
                                            </p:txEl>
                                          </p:spTgt>
                                        </p:tgtEl>
                                        <p:attrNameLst>
                                          <p:attrName>style.visibility</p:attrName>
                                        </p:attrNameLst>
                                      </p:cBhvr>
                                      <p:to>
                                        <p:strVal val="visible"/>
                                      </p:to>
                                    </p:set>
                                    <p:anim calcmode="lin" valueType="num">
                                      <p:cBhvr additive="base">
                                        <p:cTn id="38"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childTnLst>
                          </p:cTn>
                        </p:par>
                        <p:par>
                          <p:cTn id="44" fill="hold">
                            <p:stCondLst>
                              <p:cond delay="4500"/>
                            </p:stCondLst>
                            <p:childTnLst>
                              <p:par>
                                <p:cTn id="45" presetID="2" presetClass="entr" presetSubtype="4"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14" presetClass="entr" presetSubtype="1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randombar(horizontal)">
                                      <p:cBhvr>
                                        <p:cTn id="52" dur="500"/>
                                        <p:tgtEl>
                                          <p:spTgt spid="31"/>
                                        </p:tgtEl>
                                      </p:cBhvr>
                                    </p:animEffect>
                                  </p:childTnLst>
                                </p:cTn>
                              </p:par>
                            </p:childTnLst>
                          </p:cTn>
                        </p:par>
                        <p:par>
                          <p:cTn id="53" fill="hold">
                            <p:stCondLst>
                              <p:cond delay="5500"/>
                            </p:stCondLst>
                            <p:childTnLst>
                              <p:par>
                                <p:cTn id="54" presetID="2" presetClass="entr" presetSubtype="4" decel="10000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par>
                          <p:cTn id="62" fill="hold">
                            <p:stCondLst>
                              <p:cond delay="6500"/>
                            </p:stCondLst>
                            <p:childTnLst>
                              <p:par>
                                <p:cTn id="63" presetID="2" presetClass="entr" presetSubtype="4" decel="100000" fill="hold" grpId="0" nodeType="after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anim calcmode="lin" valueType="num">
                                      <p:cBhvr additive="base">
                                        <p:cTn id="6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4" presetClass="entr" presetSubtype="1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randombar(horizontal)">
                                      <p:cBhvr>
                                        <p:cTn id="70" dur="500"/>
                                        <p:tgtEl>
                                          <p:spTgt spid="33"/>
                                        </p:tgtEl>
                                      </p:cBhvr>
                                    </p:animEffect>
                                  </p:childTnLst>
                                </p:cTn>
                              </p:par>
                            </p:childTnLst>
                          </p:cTn>
                        </p:par>
                        <p:par>
                          <p:cTn id="71" fill="hold">
                            <p:stCondLst>
                              <p:cond delay="7500"/>
                            </p:stCondLst>
                            <p:childTnLst>
                              <p:par>
                                <p:cTn id="72" presetID="2" presetClass="entr" presetSubtype="4" decel="100000" fill="hold" grpId="0" nodeType="afterEffect">
                                  <p:stCondLst>
                                    <p:cond delay="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additive="base">
                                        <p:cTn id="7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65" grpId="0" animBg="1"/>
      <p:bldP spid="66" grpId="0" animBg="1"/>
      <p:bldP spid="67" grpId="0" animBg="1"/>
      <p:bldP spid="68" grpId="0" animBg="1"/>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2" grpId="0" animBg="1"/>
      <p:bldP spid="33" grpId="0" animBg="1"/>
      <p:bldP spid="34" grpId="0" build="p">
        <p:tmplLst>
          <p:tmpl lvl="1">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665"/>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6"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900"/>
                            </p:stCondLst>
                            <p:childTnLst>
                              <p:par>
                                <p:cTn id="18" presetID="22" presetClass="entr" presetSubtype="8"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7" grpId="0" animBg="1">
        <p:tmplLst>
          <p:tmpl>
            <p:tnLst>
              <p:par>
                <p:cTn presetID="22" presetClass="entr" presetSubtype="1"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up)">
                      <p:cBhvr>
                        <p:cTn dur="500"/>
                        <p:tgtEl>
                          <p:spTgt spid="7"/>
                        </p:tgtEl>
                      </p:cBhvr>
                    </p:animEffect>
                  </p:childTnLst>
                </p:cTn>
              </p:par>
            </p:tnLst>
          </p:tmpl>
        </p:tmplLst>
      </p:bldP>
      <p:bldP spid="9"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animBg="1"/>
      <p:bldP spid="7" grpId="0" animBg="1">
        <p:tmplLst>
          <p:tmpl>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randombar(horizontal)">
                                      <p:cBhvr>
                                        <p:cTn id="11" dur="500"/>
                                        <p:tgtEl>
                                          <p:spTgt spid="3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49" presetClass="entr" presetSubtype="0" decel="10000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 calcmode="lin" valueType="num">
                                      <p:cBhvr>
                                        <p:cTn id="21" dur="500" fill="hold"/>
                                        <p:tgtEl>
                                          <p:spTgt spid="27"/>
                                        </p:tgtEl>
                                        <p:attrNameLst>
                                          <p:attrName>style.rotation</p:attrName>
                                        </p:attrNameLst>
                                      </p:cBhvr>
                                      <p:tavLst>
                                        <p:tav tm="0">
                                          <p:val>
                                            <p:fltVal val="360"/>
                                          </p:val>
                                        </p:tav>
                                        <p:tav tm="100000">
                                          <p:val>
                                            <p:fltVal val="0"/>
                                          </p:val>
                                        </p:tav>
                                      </p:tavLst>
                                    </p:anim>
                                    <p:animEffect transition="in" filter="fade">
                                      <p:cBhvr>
                                        <p:cTn id="22" dur="500"/>
                                        <p:tgtEl>
                                          <p:spTgt spid="27"/>
                                        </p:tgtEl>
                                      </p:cBhvr>
                                    </p:animEffect>
                                  </p:childTnLst>
                                </p:cTn>
                              </p:par>
                            </p:childTnLst>
                          </p:cTn>
                        </p:par>
                        <p:par>
                          <p:cTn id="23" fill="hold">
                            <p:stCondLst>
                              <p:cond delay="2000"/>
                            </p:stCondLst>
                            <p:childTnLst>
                              <p:par>
                                <p:cTn id="24" presetID="2" presetClass="entr" presetSubtype="4" decel="10000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 calcmode="lin" valueType="num">
                                      <p:cBhvr additive="base">
                                        <p:cTn id="2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 calcmode="lin" valueType="num">
                                      <p:cBhvr>
                                        <p:cTn id="33" dur="500" fill="hold"/>
                                        <p:tgtEl>
                                          <p:spTgt spid="32"/>
                                        </p:tgtEl>
                                        <p:attrNameLst>
                                          <p:attrName>style.rotation</p:attrName>
                                        </p:attrNameLst>
                                      </p:cBhvr>
                                      <p:tavLst>
                                        <p:tav tm="0">
                                          <p:val>
                                            <p:fltVal val="360"/>
                                          </p:val>
                                        </p:tav>
                                        <p:tav tm="100000">
                                          <p:val>
                                            <p:fltVal val="0"/>
                                          </p:val>
                                        </p:tav>
                                      </p:tavLst>
                                    </p:anim>
                                    <p:animEffect transition="in" filter="fade">
                                      <p:cBhvr>
                                        <p:cTn id="34" dur="500"/>
                                        <p:tgtEl>
                                          <p:spTgt spid="32"/>
                                        </p:tgtEl>
                                      </p:cBhvr>
                                    </p:animEffect>
                                  </p:childTnLst>
                                </p:cTn>
                              </p:par>
                            </p:childTnLst>
                          </p:cTn>
                        </p:par>
                        <p:par>
                          <p:cTn id="35" fill="hold">
                            <p:stCondLst>
                              <p:cond delay="3000"/>
                            </p:stCondLst>
                            <p:childTnLst>
                              <p:par>
                                <p:cTn id="36" presetID="2" presetClass="entr" presetSubtype="4"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childTnLst>
                          </p:cTn>
                        </p:par>
                        <p:par>
                          <p:cTn id="47" fill="hold">
                            <p:stCondLst>
                              <p:cond delay="4000"/>
                            </p:stCondLst>
                            <p:childTnLst>
                              <p:par>
                                <p:cTn id="48" presetID="2" presetClass="entr" presetSubtype="4" decel="100000" fill="hold" grpId="0" nodeType="afterEffect">
                                  <p:stCondLst>
                                    <p:cond delay="0"/>
                                  </p:stCondLst>
                                  <p:childTnLst>
                                    <p:set>
                                      <p:cBhvr>
                                        <p:cTn id="49" dur="1" fill="hold">
                                          <p:stCondLst>
                                            <p:cond delay="0"/>
                                          </p:stCondLst>
                                        </p:cTn>
                                        <p:tgtEl>
                                          <p:spTgt spid="35">
                                            <p:txEl>
                                              <p:pRg st="0" end="0"/>
                                            </p:txEl>
                                          </p:spTgt>
                                        </p:tgtEl>
                                        <p:attrNameLst>
                                          <p:attrName>style.visibility</p:attrName>
                                        </p:attrNameLst>
                                      </p:cBhvr>
                                      <p:to>
                                        <p:strVal val="visible"/>
                                      </p:to>
                                    </p:set>
                                    <p:anim calcmode="lin" valueType="num">
                                      <p:cBhvr additive="base">
                                        <p:cTn id="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7" grpId="0"/>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p:bldP spid="32" grpId="0"/>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ppt_x"/>
                                          </p:val>
                                        </p:tav>
                                        <p:tav tm="100000">
                                          <p:val>
                                            <p:strVal val="#ppt_x"/>
                                          </p:val>
                                        </p:tav>
                                      </p:tavLst>
                                    </p:anim>
                                    <p:anim calcmode="lin" valueType="num">
                                      <p:cBhvr additive="base">
                                        <p:cTn id="8" dur="75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750" fill="hold"/>
                                        <p:tgtEl>
                                          <p:spTgt spid="44"/>
                                        </p:tgtEl>
                                        <p:attrNameLst>
                                          <p:attrName>ppt_x</p:attrName>
                                        </p:attrNameLst>
                                      </p:cBhvr>
                                      <p:tavLst>
                                        <p:tav tm="0">
                                          <p:val>
                                            <p:strVal val="#ppt_x"/>
                                          </p:val>
                                        </p:tav>
                                        <p:tav tm="100000">
                                          <p:val>
                                            <p:strVal val="#ppt_x"/>
                                          </p:val>
                                        </p:tav>
                                      </p:tavLst>
                                    </p:anim>
                                    <p:anim calcmode="lin" valueType="num">
                                      <p:cBhvr additive="base">
                                        <p:cTn id="12" dur="750" fill="hold"/>
                                        <p:tgtEl>
                                          <p:spTgt spid="44"/>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1" decel="10000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750" fill="hold"/>
                                        <p:tgtEl>
                                          <p:spTgt spid="26"/>
                                        </p:tgtEl>
                                        <p:attrNameLst>
                                          <p:attrName>ppt_x</p:attrName>
                                        </p:attrNameLst>
                                      </p:cBhvr>
                                      <p:tavLst>
                                        <p:tav tm="0">
                                          <p:val>
                                            <p:strVal val="#ppt_x"/>
                                          </p:val>
                                        </p:tav>
                                        <p:tav tm="100000">
                                          <p:val>
                                            <p:strVal val="#ppt_x"/>
                                          </p:val>
                                        </p:tav>
                                      </p:tavLst>
                                    </p:anim>
                                    <p:anim calcmode="lin" valueType="num">
                                      <p:cBhvr additive="base">
                                        <p:cTn id="17" dur="75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750" fill="hold"/>
                                        <p:tgtEl>
                                          <p:spTgt spid="27"/>
                                        </p:tgtEl>
                                        <p:attrNameLst>
                                          <p:attrName>ppt_x</p:attrName>
                                        </p:attrNameLst>
                                      </p:cBhvr>
                                      <p:tavLst>
                                        <p:tav tm="0">
                                          <p:val>
                                            <p:strVal val="#ppt_x"/>
                                          </p:val>
                                        </p:tav>
                                        <p:tav tm="100000">
                                          <p:val>
                                            <p:strVal val="#ppt_x"/>
                                          </p:val>
                                        </p:tav>
                                      </p:tavLst>
                                    </p:anim>
                                    <p:anim calcmode="lin" valueType="num">
                                      <p:cBhvr additive="base">
                                        <p:cTn id="21" dur="750" fill="hold"/>
                                        <p:tgtEl>
                                          <p:spTgt spid="27"/>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8" decel="10000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50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750" fill="hold"/>
                                        <p:tgtEl>
                                          <p:spTgt spid="32"/>
                                        </p:tgtEl>
                                        <p:attrNameLst>
                                          <p:attrName>ppt_x</p:attrName>
                                        </p:attrNameLst>
                                      </p:cBhvr>
                                      <p:tavLst>
                                        <p:tav tm="0">
                                          <p:val>
                                            <p:strVal val="#ppt_x"/>
                                          </p:val>
                                        </p:tav>
                                        <p:tav tm="100000">
                                          <p:val>
                                            <p:strVal val="#ppt_x"/>
                                          </p:val>
                                        </p:tav>
                                      </p:tavLst>
                                    </p:anim>
                                    <p:anim calcmode="lin" valueType="num">
                                      <p:cBhvr additive="base">
                                        <p:cTn id="43" dur="750" fill="hold"/>
                                        <p:tgtEl>
                                          <p:spTgt spid="32"/>
                                        </p:tgtEl>
                                        <p:attrNameLst>
                                          <p:attrName>ppt_y</p:attrName>
                                        </p:attrNameLst>
                                      </p:cBhvr>
                                      <p:tavLst>
                                        <p:tav tm="0">
                                          <p:val>
                                            <p:strVal val="0-#ppt_h/2"/>
                                          </p:val>
                                        </p:tav>
                                        <p:tav tm="100000">
                                          <p:val>
                                            <p:strVal val="#ppt_y"/>
                                          </p:val>
                                        </p:tav>
                                      </p:tavLst>
                                    </p:anim>
                                  </p:childTnLst>
                                </p:cTn>
                              </p:par>
                            </p:childTnLst>
                          </p:cTn>
                        </p:par>
                        <p:par>
                          <p:cTn id="44" fill="hold">
                            <p:stCondLst>
                              <p:cond delay="3250"/>
                            </p:stCondLst>
                            <p:childTnLst>
                              <p:par>
                                <p:cTn id="45" presetID="2" presetClass="entr" presetSubtype="2"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par>
                          <p:cTn id="53" fill="hold">
                            <p:stCondLst>
                              <p:cond delay="375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par>
                          <p:cTn id="57" fill="hold">
                            <p:stCondLst>
                              <p:cond delay="4250"/>
                            </p:stCondLst>
                            <p:childTnLst>
                              <p:par>
                                <p:cTn id="58" presetID="2" presetClass="entr" presetSubtype="1" decel="10000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750" fill="hold"/>
                                        <p:tgtEl>
                                          <p:spTgt spid="36"/>
                                        </p:tgtEl>
                                        <p:attrNameLst>
                                          <p:attrName>ppt_x</p:attrName>
                                        </p:attrNameLst>
                                      </p:cBhvr>
                                      <p:tavLst>
                                        <p:tav tm="0">
                                          <p:val>
                                            <p:strVal val="#ppt_x"/>
                                          </p:val>
                                        </p:tav>
                                        <p:tav tm="100000">
                                          <p:val>
                                            <p:strVal val="#ppt_x"/>
                                          </p:val>
                                        </p:tav>
                                      </p:tavLst>
                                    </p:anim>
                                    <p:anim calcmode="lin" valueType="num">
                                      <p:cBhvr additive="base">
                                        <p:cTn id="61" dur="750" fill="hold"/>
                                        <p:tgtEl>
                                          <p:spTgt spid="36"/>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750" fill="hold"/>
                                        <p:tgtEl>
                                          <p:spTgt spid="37"/>
                                        </p:tgtEl>
                                        <p:attrNameLst>
                                          <p:attrName>ppt_x</p:attrName>
                                        </p:attrNameLst>
                                      </p:cBhvr>
                                      <p:tavLst>
                                        <p:tav tm="0">
                                          <p:val>
                                            <p:strVal val="#ppt_x"/>
                                          </p:val>
                                        </p:tav>
                                        <p:tav tm="100000">
                                          <p:val>
                                            <p:strVal val="#ppt_x"/>
                                          </p:val>
                                        </p:tav>
                                      </p:tavLst>
                                    </p:anim>
                                    <p:anim calcmode="lin" valueType="num">
                                      <p:cBhvr additive="base">
                                        <p:cTn id="65" dur="750" fill="hold"/>
                                        <p:tgtEl>
                                          <p:spTgt spid="37"/>
                                        </p:tgtEl>
                                        <p:attrNameLst>
                                          <p:attrName>ppt_y</p:attrName>
                                        </p:attrNameLst>
                                      </p:cBhvr>
                                      <p:tavLst>
                                        <p:tav tm="0">
                                          <p:val>
                                            <p:strVal val="0-#ppt_h/2"/>
                                          </p:val>
                                        </p:tav>
                                        <p:tav tm="100000">
                                          <p:val>
                                            <p:strVal val="#ppt_y"/>
                                          </p:val>
                                        </p:tav>
                                      </p:tavLst>
                                    </p:anim>
                                  </p:childTnLst>
                                </p:cTn>
                              </p:par>
                            </p:childTnLst>
                          </p:cTn>
                        </p:par>
                        <p:par>
                          <p:cTn id="66" fill="hold">
                            <p:stCondLst>
                              <p:cond delay="5000"/>
                            </p:stCondLst>
                            <p:childTnLst>
                              <p:par>
                                <p:cTn id="67" presetID="2" presetClass="entr" presetSubtype="8" decel="100000" fill="hold" grpId="0"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 calcmode="lin" valueType="num">
                                      <p:cBhvr additive="base">
                                        <p:cTn id="6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4">
                                            <p:txEl>
                                              <p:pRg st="0" end="0"/>
                                            </p:txEl>
                                          </p:spTgt>
                                        </p:tgtEl>
                                        <p:attrNameLst>
                                          <p:attrName>ppt_y</p:attrName>
                                        </p:attrNameLst>
                                      </p:cBhvr>
                                      <p:tavLst>
                                        <p:tav tm="0">
                                          <p:val>
                                            <p:strVal val="#ppt_y"/>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6000"/>
                            </p:stCondLst>
                            <p:childTnLst>
                              <p:par>
                                <p:cTn id="80" presetID="2" presetClass="entr" presetSubtype="1" decel="10000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750" fill="hold"/>
                                        <p:tgtEl>
                                          <p:spTgt spid="41"/>
                                        </p:tgtEl>
                                        <p:attrNameLst>
                                          <p:attrName>ppt_x</p:attrName>
                                        </p:attrNameLst>
                                      </p:cBhvr>
                                      <p:tavLst>
                                        <p:tav tm="0">
                                          <p:val>
                                            <p:strVal val="#ppt_x"/>
                                          </p:val>
                                        </p:tav>
                                        <p:tav tm="100000">
                                          <p:val>
                                            <p:strVal val="#ppt_x"/>
                                          </p:val>
                                        </p:tav>
                                      </p:tavLst>
                                    </p:anim>
                                    <p:anim calcmode="lin" valueType="num">
                                      <p:cBhvr additive="base">
                                        <p:cTn id="83" dur="750" fill="hold"/>
                                        <p:tgtEl>
                                          <p:spTgt spid="41"/>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750" fill="hold"/>
                                        <p:tgtEl>
                                          <p:spTgt spid="42"/>
                                        </p:tgtEl>
                                        <p:attrNameLst>
                                          <p:attrName>ppt_x</p:attrName>
                                        </p:attrNameLst>
                                      </p:cBhvr>
                                      <p:tavLst>
                                        <p:tav tm="0">
                                          <p:val>
                                            <p:strVal val="#ppt_x"/>
                                          </p:val>
                                        </p:tav>
                                        <p:tav tm="100000">
                                          <p:val>
                                            <p:strVal val="#ppt_x"/>
                                          </p:val>
                                        </p:tav>
                                      </p:tavLst>
                                    </p:anim>
                                    <p:anim calcmode="lin" valueType="num">
                                      <p:cBhvr additive="base">
                                        <p:cTn id="87" dur="750" fill="hold"/>
                                        <p:tgtEl>
                                          <p:spTgt spid="42"/>
                                        </p:tgtEl>
                                        <p:attrNameLst>
                                          <p:attrName>ppt_y</p:attrName>
                                        </p:attrNameLst>
                                      </p:cBhvr>
                                      <p:tavLst>
                                        <p:tav tm="0">
                                          <p:val>
                                            <p:strVal val="0-#ppt_h/2"/>
                                          </p:val>
                                        </p:tav>
                                        <p:tav tm="100000">
                                          <p:val>
                                            <p:strVal val="#ppt_y"/>
                                          </p:val>
                                        </p:tav>
                                      </p:tavLst>
                                    </p:anim>
                                  </p:childTnLst>
                                </p:cTn>
                              </p:par>
                            </p:childTnLst>
                          </p:cTn>
                        </p:par>
                        <p:par>
                          <p:cTn id="88" fill="hold">
                            <p:stCondLst>
                              <p:cond delay="6750"/>
                            </p:stCondLst>
                            <p:childTnLst>
                              <p:par>
                                <p:cTn id="89" presetID="2" presetClass="entr" presetSubtype="2" decel="10000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 calcmode="lin" valueType="num">
                                      <p:cBhvr additive="base">
                                        <p:cTn id="9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39">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4" decel="10000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par>
                          <p:cTn id="97" fill="hold">
                            <p:stCondLst>
                              <p:cond delay="7250"/>
                            </p:stCondLst>
                            <p:childTnLst>
                              <p:par>
                                <p:cTn id="98" presetID="22" presetClass="entr" presetSubtype="2"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righ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4" grpId="0"/>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8" decel="100000" fill="hold" grpId="0" nodeType="after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additive="base">
                                        <p:cTn id="2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2250"/>
                            </p:stCondLst>
                            <p:childTnLst>
                              <p:par>
                                <p:cTn id="31" presetID="2" presetClass="entr" presetSubtype="1" decel="10000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750" fill="hold"/>
                                        <p:tgtEl>
                                          <p:spTgt spid="31"/>
                                        </p:tgtEl>
                                        <p:attrNameLst>
                                          <p:attrName>ppt_x</p:attrName>
                                        </p:attrNameLst>
                                      </p:cBhvr>
                                      <p:tavLst>
                                        <p:tav tm="0">
                                          <p:val>
                                            <p:strVal val="#ppt_x"/>
                                          </p:val>
                                        </p:tav>
                                        <p:tav tm="100000">
                                          <p:val>
                                            <p:strVal val="#ppt_x"/>
                                          </p:val>
                                        </p:tav>
                                      </p:tavLst>
                                    </p:anim>
                                    <p:anim calcmode="lin" valueType="num">
                                      <p:cBhvr additive="base">
                                        <p:cTn id="34" dur="750" fill="hold"/>
                                        <p:tgtEl>
                                          <p:spTgt spid="31"/>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750" fill="hold"/>
                                        <p:tgtEl>
                                          <p:spTgt spid="32"/>
                                        </p:tgtEl>
                                        <p:attrNameLst>
                                          <p:attrName>ppt_x</p:attrName>
                                        </p:attrNameLst>
                                      </p:cBhvr>
                                      <p:tavLst>
                                        <p:tav tm="0">
                                          <p:val>
                                            <p:strVal val="#ppt_x"/>
                                          </p:val>
                                        </p:tav>
                                        <p:tav tm="100000">
                                          <p:val>
                                            <p:strVal val="#ppt_x"/>
                                          </p:val>
                                        </p:tav>
                                      </p:tavLst>
                                    </p:anim>
                                    <p:anim calcmode="lin" valueType="num">
                                      <p:cBhvr additive="base">
                                        <p:cTn id="38" dur="750" fill="hold"/>
                                        <p:tgtEl>
                                          <p:spTgt spid="32"/>
                                        </p:tgtEl>
                                        <p:attrNameLst>
                                          <p:attrName>ppt_y</p:attrName>
                                        </p:attrNameLst>
                                      </p:cBhvr>
                                      <p:tavLst>
                                        <p:tav tm="0">
                                          <p:val>
                                            <p:strVal val="0-#ppt_h/2"/>
                                          </p:val>
                                        </p:tav>
                                        <p:tav tm="100000">
                                          <p:val>
                                            <p:strVal val="#ppt_y"/>
                                          </p:val>
                                        </p:tav>
                                      </p:tavLst>
                                    </p:anim>
                                  </p:childTnLst>
                                </p:cTn>
                              </p:par>
                            </p:childTnLst>
                          </p:cTn>
                        </p:par>
                        <p:par>
                          <p:cTn id="39" fill="hold">
                            <p:stCondLst>
                              <p:cond delay="3000"/>
                            </p:stCondLst>
                            <p:childTnLst>
                              <p:par>
                                <p:cTn id="40" presetID="2" presetClass="entr" presetSubtype="2" decel="100000" fill="hold" grpId="0" nodeType="afterEffect">
                                  <p:stCondLst>
                                    <p:cond delay="0"/>
                                  </p:stCondLst>
                                  <p:childTnLst>
                                    <p:set>
                                      <p:cBhvr>
                                        <p:cTn id="41" dur="1" fill="hold">
                                          <p:stCondLst>
                                            <p:cond delay="0"/>
                                          </p:stCondLst>
                                        </p:cTn>
                                        <p:tgtEl>
                                          <p:spTgt spid="29">
                                            <p:txEl>
                                              <p:pRg st="0" end="0"/>
                                            </p:txEl>
                                          </p:spTgt>
                                        </p:tgtEl>
                                        <p:attrNameLst>
                                          <p:attrName>style.visibility</p:attrName>
                                        </p:attrNameLst>
                                      </p:cBhvr>
                                      <p:to>
                                        <p:strVal val="visible"/>
                                      </p:to>
                                    </p:set>
                                    <p:anim calcmode="lin" valueType="num">
                                      <p:cBhvr additive="base">
                                        <p:cTn id="42"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000"/>
                            </p:stCondLst>
                            <p:childTnLst>
                              <p:par>
                                <p:cTn id="53" presetID="2" presetClass="entr" presetSubtype="1" decel="10000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fill="hold"/>
                                        <p:tgtEl>
                                          <p:spTgt spid="36"/>
                                        </p:tgtEl>
                                        <p:attrNameLst>
                                          <p:attrName>ppt_x</p:attrName>
                                        </p:attrNameLst>
                                      </p:cBhvr>
                                      <p:tavLst>
                                        <p:tav tm="0">
                                          <p:val>
                                            <p:strVal val="#ppt_x"/>
                                          </p:val>
                                        </p:tav>
                                        <p:tav tm="100000">
                                          <p:val>
                                            <p:strVal val="#ppt_x"/>
                                          </p:val>
                                        </p:tav>
                                      </p:tavLst>
                                    </p:anim>
                                    <p:anim calcmode="lin" valueType="num">
                                      <p:cBhvr additive="base">
                                        <p:cTn id="56" dur="75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750" fill="hold"/>
                                        <p:tgtEl>
                                          <p:spTgt spid="37"/>
                                        </p:tgtEl>
                                        <p:attrNameLst>
                                          <p:attrName>ppt_x</p:attrName>
                                        </p:attrNameLst>
                                      </p:cBhvr>
                                      <p:tavLst>
                                        <p:tav tm="0">
                                          <p:val>
                                            <p:strVal val="#ppt_x"/>
                                          </p:val>
                                        </p:tav>
                                        <p:tav tm="100000">
                                          <p:val>
                                            <p:strVal val="#ppt_x"/>
                                          </p:val>
                                        </p:tav>
                                      </p:tavLst>
                                    </p:anim>
                                    <p:anim calcmode="lin" valueType="num">
                                      <p:cBhvr additive="base">
                                        <p:cTn id="60" dur="750" fill="hold"/>
                                        <p:tgtEl>
                                          <p:spTgt spid="37"/>
                                        </p:tgtEl>
                                        <p:attrNameLst>
                                          <p:attrName>ppt_y</p:attrName>
                                        </p:attrNameLst>
                                      </p:cBhvr>
                                      <p:tavLst>
                                        <p:tav tm="0">
                                          <p:val>
                                            <p:strVal val="0-#ppt_h/2"/>
                                          </p:val>
                                        </p:tav>
                                        <p:tav tm="100000">
                                          <p:val>
                                            <p:strVal val="#ppt_y"/>
                                          </p:val>
                                        </p:tav>
                                      </p:tavLst>
                                    </p:anim>
                                  </p:childTnLst>
                                </p:cTn>
                              </p:par>
                            </p:childTnLst>
                          </p:cTn>
                        </p:par>
                        <p:par>
                          <p:cTn id="61" fill="hold">
                            <p:stCondLst>
                              <p:cond delay="4750"/>
                            </p:stCondLst>
                            <p:childTnLst>
                              <p:par>
                                <p:cTn id="62" presetID="2" presetClass="entr" presetSubtype="8" decel="100000"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additive="base">
                                        <p:cTn id="64"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par>
                          <p:cTn id="70" fill="hold">
                            <p:stCondLst>
                              <p:cond delay="5250"/>
                            </p:stCondLst>
                            <p:childTnLst>
                              <p:par>
                                <p:cTn id="71" presetID="22" presetClass="entr" presetSubtype="8"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500"/>
                                        <p:tgtEl>
                                          <p:spTgt spid="33"/>
                                        </p:tgtEl>
                                      </p:cBhvr>
                                    </p:animEffect>
                                  </p:childTnLst>
                                </p:cTn>
                              </p:par>
                            </p:childTnLst>
                          </p:cTn>
                        </p:par>
                        <p:par>
                          <p:cTn id="74" fill="hold">
                            <p:stCondLst>
                              <p:cond delay="5750"/>
                            </p:stCondLst>
                            <p:childTnLst>
                              <p:par>
                                <p:cTn id="75" presetID="2" presetClass="entr" presetSubtype="1" decel="100000"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750" fill="hold"/>
                                        <p:tgtEl>
                                          <p:spTgt spid="41"/>
                                        </p:tgtEl>
                                        <p:attrNameLst>
                                          <p:attrName>ppt_x</p:attrName>
                                        </p:attrNameLst>
                                      </p:cBhvr>
                                      <p:tavLst>
                                        <p:tav tm="0">
                                          <p:val>
                                            <p:strVal val="#ppt_x"/>
                                          </p:val>
                                        </p:tav>
                                        <p:tav tm="100000">
                                          <p:val>
                                            <p:strVal val="#ppt_x"/>
                                          </p:val>
                                        </p:tav>
                                      </p:tavLst>
                                    </p:anim>
                                    <p:anim calcmode="lin" valueType="num">
                                      <p:cBhvr additive="base">
                                        <p:cTn id="78" dur="750" fill="hold"/>
                                        <p:tgtEl>
                                          <p:spTgt spid="41"/>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750" fill="hold"/>
                                        <p:tgtEl>
                                          <p:spTgt spid="42"/>
                                        </p:tgtEl>
                                        <p:attrNameLst>
                                          <p:attrName>ppt_x</p:attrName>
                                        </p:attrNameLst>
                                      </p:cBhvr>
                                      <p:tavLst>
                                        <p:tav tm="0">
                                          <p:val>
                                            <p:strVal val="#ppt_x"/>
                                          </p:val>
                                        </p:tav>
                                        <p:tav tm="100000">
                                          <p:val>
                                            <p:strVal val="#ppt_x"/>
                                          </p:val>
                                        </p:tav>
                                      </p:tavLst>
                                    </p:anim>
                                    <p:anim calcmode="lin" valueType="num">
                                      <p:cBhvr additive="base">
                                        <p:cTn id="82" dur="750" fill="hold"/>
                                        <p:tgtEl>
                                          <p:spTgt spid="42"/>
                                        </p:tgtEl>
                                        <p:attrNameLst>
                                          <p:attrName>ppt_y</p:attrName>
                                        </p:attrNameLst>
                                      </p:cBhvr>
                                      <p:tavLst>
                                        <p:tav tm="0">
                                          <p:val>
                                            <p:strVal val="0-#ppt_h/2"/>
                                          </p:val>
                                        </p:tav>
                                        <p:tav tm="100000">
                                          <p:val>
                                            <p:strVal val="#ppt_y"/>
                                          </p:val>
                                        </p:tav>
                                      </p:tavLst>
                                    </p:anim>
                                  </p:childTnLst>
                                </p:cTn>
                              </p:par>
                            </p:childTnLst>
                          </p:cTn>
                        </p:par>
                        <p:par>
                          <p:cTn id="83" fill="hold">
                            <p:stCondLst>
                              <p:cond delay="6500"/>
                            </p:stCondLst>
                            <p:childTnLst>
                              <p:par>
                                <p:cTn id="84" presetID="2" presetClass="entr" presetSubtype="2" decel="100000" fill="hold" grpId="0" nodeType="afterEffect">
                                  <p:stCondLst>
                                    <p:cond delay="0"/>
                                  </p:stCondLst>
                                  <p:childTnLst>
                                    <p:set>
                                      <p:cBhvr>
                                        <p:cTn id="85" dur="1" fill="hold">
                                          <p:stCondLst>
                                            <p:cond delay="0"/>
                                          </p:stCondLst>
                                        </p:cTn>
                                        <p:tgtEl>
                                          <p:spTgt spid="39">
                                            <p:txEl>
                                              <p:pRg st="0" end="0"/>
                                            </p:txEl>
                                          </p:spTgt>
                                        </p:tgtEl>
                                        <p:attrNameLst>
                                          <p:attrName>style.visibility</p:attrName>
                                        </p:attrNameLst>
                                      </p:cBhvr>
                                      <p:to>
                                        <p:strVal val="visible"/>
                                      </p:to>
                                    </p:set>
                                    <p:anim calcmode="lin" valueType="num">
                                      <p:cBhvr additive="base">
                                        <p:cTn id="8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childTnLst>
                          </p:cTn>
                        </p:par>
                        <p:par>
                          <p:cTn id="92" fill="hold">
                            <p:stCondLst>
                              <p:cond delay="7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vertical)">
                                      <p:cBhvr>
                                        <p:cTn id="7" dur="500"/>
                                        <p:tgtEl>
                                          <p:spTgt spid="34"/>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5"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vertical)">
                                      <p:cBhvr>
                                        <p:cTn id="24" dur="500"/>
                                        <p:tgtEl>
                                          <p:spTgt spid="33"/>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 calcmode="lin" valueType="num">
                                      <p:cBhvr additive="base">
                                        <p:cTn id="2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p:tmplLst>
          <p:tmpl>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13"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outVertical)">
                                      <p:cBhvr>
                                        <p:cTn id="18" dur="500"/>
                                        <p:tgtEl>
                                          <p:spTgt spid="2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tmplLst>
          <p:tmpl>
            <p:tnLst>
              <p:par>
                <p:cTn presetID="22" presetClass="entr" presetSubtype="8"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9" grpId="0"/>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outVertical)">
                                      <p:cBhvr>
                                        <p:cTn id="11" dur="500"/>
                                        <p:tgtEl>
                                          <p:spTgt spid="28"/>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vertical)">
                                      <p:cBhvr>
                                        <p:cTn id="15" dur="500"/>
                                        <p:tgtEl>
                                          <p:spTgt spid="31"/>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outVertical)">
                                      <p:cBhvr>
                                        <p:cTn id="19" dur="500"/>
                                        <p:tgtEl>
                                          <p:spTgt spid="30"/>
                                        </p:tgtEl>
                                      </p:cBhvr>
                                    </p:animEffect>
                                  </p:childTnLst>
                                </p:cTn>
                              </p:par>
                            </p:childTnLst>
                          </p:cTn>
                        </p:par>
                        <p:par>
                          <p:cTn id="20" fill="hold">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vertical)">
                                      <p:cBhvr>
                                        <p:cTn id="23" dur="500"/>
                                        <p:tgtEl>
                                          <p:spTgt spid="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outVertical)">
                                      <p:cBhvr>
                                        <p:cTn id="27" dur="500"/>
                                        <p:tgtEl>
                                          <p:spTgt spid="33"/>
                                        </p:tgtEl>
                                      </p:cBhvr>
                                    </p:animEffect>
                                  </p:childTnLst>
                                </p:cTn>
                              </p:par>
                            </p:childTnLst>
                          </p:cTn>
                        </p:par>
                        <p:par>
                          <p:cTn id="28" fill="hold">
                            <p:stCondLst>
                              <p:cond delay="3000"/>
                            </p:stCondLst>
                            <p:childTnLst>
                              <p:par>
                                <p:cTn id="29" presetID="14" presetClass="entr" presetSubtype="5"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vertical)">
                                      <p:cBhvr>
                                        <p:cTn id="31" dur="500"/>
                                        <p:tgtEl>
                                          <p:spTgt spid="37"/>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outVertical)">
                                      <p:cBhvr>
                                        <p:cTn id="35" dur="500"/>
                                        <p:tgtEl>
                                          <p:spTgt spid="36"/>
                                        </p:tgtEl>
                                      </p:cBhvr>
                                    </p:animEffect>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vertical)">
                                      <p:cBhvr>
                                        <p:cTn id="39" dur="500"/>
                                        <p:tgtEl>
                                          <p:spTgt spid="40"/>
                                        </p:tgtEl>
                                      </p:cBhvr>
                                    </p:animEffect>
                                  </p:childTnLst>
                                </p:cTn>
                              </p:par>
                            </p:childTnLst>
                          </p:cTn>
                        </p:par>
                        <p:par>
                          <p:cTn id="40" fill="hold">
                            <p:stCondLst>
                              <p:cond delay="4500"/>
                            </p:stCondLst>
                            <p:childTnLst>
                              <p:par>
                                <p:cTn id="41" presetID="16" presetClass="entr" presetSubtype="37"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outVertical)">
                                      <p:cBhvr>
                                        <p:cTn id="43" dur="500"/>
                                        <p:tgtEl>
                                          <p:spTgt spid="39"/>
                                        </p:tgtEl>
                                      </p:cBhvr>
                                    </p:animEffect>
                                  </p:childTnLst>
                                </p:cTn>
                              </p:par>
                            </p:childTnLst>
                          </p:cTn>
                        </p:par>
                        <p:par>
                          <p:cTn id="44" fill="hold">
                            <p:stCondLst>
                              <p:cond delay="5000"/>
                            </p:stCondLst>
                            <p:childTnLst>
                              <p:par>
                                <p:cTn id="45" presetID="22" presetClass="entr" presetSubtype="8" fill="hold" grpId="0"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p:bldP spid="37" grpId="0"/>
      <p:bldP spid="40" grpId="0"/>
      <p:bldP spid="31" grpId="0"/>
      <p:bldP spid="30" grpId="0" animBg="1">
        <p:tmplLst>
          <p:tmpl>
            <p:tnLst>
              <p:par>
                <p:cTn presetID="16" presetClass="entr" presetSubtype="37"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barn(outVertical)">
                      <p:cBhvr>
                        <p:cTn dur="500"/>
                        <p:tgtEl>
                          <p:spTgt spid="30"/>
                        </p:tgtEl>
                      </p:cBhvr>
                    </p:animEffect>
                  </p:childTnLst>
                </p:cTn>
              </p:par>
            </p:tnLst>
          </p:tmpl>
        </p:tmplLst>
      </p:bldP>
      <p:bldP spid="33" grpId="0" animBg="1">
        <p:tmplLst>
          <p:tmpl>
            <p:tnLst>
              <p:par>
                <p:cTn presetID="16" presetClass="entr" presetSubtype="37"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barn(outVertical)">
                      <p:cBhvr>
                        <p:cTn dur="500"/>
                        <p:tgtEl>
                          <p:spTgt spid="33"/>
                        </p:tgtEl>
                      </p:cBhvr>
                    </p:animEffect>
                  </p:childTnLst>
                </p:cTn>
              </p:par>
            </p:tnLst>
          </p:tmpl>
        </p:tmplLst>
      </p:bldP>
      <p:bldP spid="36" grpId="0" animBg="1">
        <p:tmplLst>
          <p:tmpl>
            <p:tnLst>
              <p:par>
                <p:cTn presetID="16" presetClass="entr" presetSubtype="37"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barn(outVertical)">
                      <p:cBhvr>
                        <p:cTn dur="500"/>
                        <p:tgtEl>
                          <p:spTgt spid="36"/>
                        </p:tgtEl>
                      </p:cBhvr>
                    </p:animEffect>
                  </p:childTnLst>
                </p:cTn>
              </p:par>
            </p:tnLst>
          </p:tmpl>
        </p:tmplLst>
      </p:bldP>
      <p:bldP spid="39" grpId="0" animBg="1">
        <p:tmplLst>
          <p:tmpl>
            <p:tnLst>
              <p:par>
                <p:cTn presetID="16" presetClass="entr" presetSubtype="37"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barn(outVertical)">
                      <p:cBhvr>
                        <p:cTn dur="500"/>
                        <p:tgtEl>
                          <p:spTgt spid="39"/>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41" grpId="0">
        <p:tmplLst>
          <p:tmpl>
            <p:tnLst>
              <p:par>
                <p:cTn presetID="22" presetClass="entr" presetSubtype="8"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1750"/>
                            </p:stCondLst>
                            <p:childTnLst>
                              <p:par>
                                <p:cTn id="20" presetID="14" presetClass="entr" presetSubtype="1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randombar(horizontal)">
                                      <p:cBhvr>
                                        <p:cTn id="22" dur="500"/>
                                        <p:tgtEl>
                                          <p:spTgt spid="5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25" dur="500"/>
                                        <p:tgtEl>
                                          <p:spTgt spid="45">
                                            <p:txEl>
                                              <p:pRg st="0" end="0"/>
                                            </p:txEl>
                                          </p:spTgt>
                                        </p:tgtEl>
                                      </p:cBhvr>
                                    </p:animEffect>
                                  </p:childTnLst>
                                </p:cTn>
                              </p:par>
                            </p:childTnLst>
                          </p:cTn>
                        </p:par>
                        <p:par>
                          <p:cTn id="26" fill="hold">
                            <p:stCondLst>
                              <p:cond delay="2250"/>
                            </p:stCondLst>
                            <p:childTnLst>
                              <p:par>
                                <p:cTn id="27" presetID="22" presetClass="entr" presetSubtype="2" fill="hold" grpId="0" nodeType="afterEffect">
                                  <p:stCondLst>
                                    <p:cond delay="250"/>
                                  </p:stCondLst>
                                  <p:childTnLst>
                                    <p:set>
                                      <p:cBhvr>
                                        <p:cTn id="28" dur="1" fill="hold">
                                          <p:stCondLst>
                                            <p:cond delay="0"/>
                                          </p:stCondLst>
                                        </p:cTn>
                                        <p:tgtEl>
                                          <p:spTgt spid="42"/>
                                        </p:tgtEl>
                                        <p:attrNameLst>
                                          <p:attrName>style.visibility</p:attrName>
                                        </p:attrNameLst>
                                      </p:cBhvr>
                                      <p:to>
                                        <p:strVal val="visible"/>
                                      </p:to>
                                    </p:set>
                                    <p:animEffect transition="in" filter="wipe(right)">
                                      <p:cBhvr>
                                        <p:cTn id="29" dur="500"/>
                                        <p:tgtEl>
                                          <p:spTgt spid="42"/>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36" dur="500"/>
                                        <p:tgtEl>
                                          <p:spTgt spid="47">
                                            <p:txEl>
                                              <p:pRg st="0" end="0"/>
                                            </p:txEl>
                                          </p:spTgt>
                                        </p:tgtEl>
                                      </p:cBhvr>
                                    </p:animEffect>
                                  </p:childTnLst>
                                </p:cTn>
                              </p:par>
                            </p:childTnLst>
                          </p:cTn>
                        </p:par>
                        <p:par>
                          <p:cTn id="37" fill="hold">
                            <p:stCondLst>
                              <p:cond delay="3500"/>
                            </p:stCondLst>
                            <p:childTnLst>
                              <p:par>
                                <p:cTn id="38" presetID="22" presetClass="entr" presetSubtype="2"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childTnLst>
                          </p:cTn>
                        </p:par>
                        <p:par>
                          <p:cTn id="41" fill="hold">
                            <p:stCondLst>
                              <p:cond delay="4250"/>
                            </p:stCondLst>
                            <p:childTnLst>
                              <p:par>
                                <p:cTn id="42" presetID="14" presetClass="entr" presetSubtype="10"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4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animBg="1"/>
      <p:bldP spid="29" grpId="0" animBg="1"/>
      <p:bldP spid="56" grpId="0" animBg="1"/>
      <p:bldP spid="25" grpId="0" animBg="1"/>
      <p:bldP spid="35" grpId="0" animBg="1"/>
      <p:bldP spid="38" grpId="0" animBg="1"/>
      <p:bldP spid="42"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5" grpId="0" build="p">
        <p:tmplLst>
          <p:tmpl lvl="1">
            <p:tnLst>
              <p:par>
                <p:cTn presetID="14" presetClass="entr" presetSubtype="1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randombar(horizontal)">
                      <p:cBhvr>
                        <p:cTn dur="500"/>
                        <p:tgtEl>
                          <p:spTgt spid="45"/>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47" grpId="0" build="p">
        <p:tmplLst>
          <p:tmpl lvl="1">
            <p:tnLst>
              <p:par>
                <p:cTn presetID="14" presetClass="entr" presetSubtype="1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randombar(horizontal)">
                      <p:cBhvr>
                        <p:cTn dur="500"/>
                        <p:tgtEl>
                          <p:spTgt spid="47"/>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750"/>
                                        <p:tgtEl>
                                          <p:spTgt spid="26"/>
                                        </p:tgtEl>
                                      </p:cBhvr>
                                    </p:animEffect>
                                  </p:childTnLst>
                                </p:cTn>
                              </p:par>
                            </p:childTnLst>
                          </p:cTn>
                        </p:par>
                        <p:par>
                          <p:cTn id="19" fill="hold">
                            <p:stCondLst>
                              <p:cond delay="1750"/>
                            </p:stCondLst>
                            <p:childTnLst>
                              <p:par>
                                <p:cTn id="20" presetID="22" presetClass="entr" presetSubtype="2" fill="hold" grpId="0" nodeType="after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randombar(horizontal)">
                                      <p:cBhvr>
                                        <p:cTn id="26" dur="500"/>
                                        <p:tgtEl>
                                          <p:spTgt spid="1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29"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29" grpId="0" animBg="1"/>
      <p:bldP spid="25"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26"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par>
                          <p:cTn id="33" fill="hold">
                            <p:stCondLst>
                              <p:cond delay="225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2750"/>
                            </p:stCondLst>
                            <p:childTnLst>
                              <p:par>
                                <p:cTn id="38" presetID="2" presetClass="entr" presetSubtype="4" decel="100000" fill="hold" grpId="0" nodeType="after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 calcmode="lin" valueType="num">
                                      <p:cBhvr additive="base">
                                        <p:cTn id="4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par>
                          <p:cTn id="46" fill="hold">
                            <p:stCondLst>
                              <p:cond delay="335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3850"/>
                            </p:stCondLst>
                            <p:childTnLst>
                              <p:par>
                                <p:cTn id="51" presetID="42" presetClass="path" presetSubtype="0" decel="100000" fill="hold" grpId="1" nodeType="afterEffect">
                                  <p:stCondLst>
                                    <p:cond delay="250"/>
                                  </p:stCondLst>
                                  <p:childTnLst>
                                    <p:animMotion origin="layout" path="M 0 2.72573E-6 L 0 -0.07918 " pathEditMode="relative" rAng="0" ptsTypes="AA">
                                      <p:cBhvr>
                                        <p:cTn id="52" dur="500" fill="hold"/>
                                        <p:tgtEl>
                                          <p:spTgt spid="5"/>
                                        </p:tgtEl>
                                        <p:attrNameLst>
                                          <p:attrName>ppt_x</p:attrName>
                                          <p:attrName>ppt_y</p:attrName>
                                        </p:attrNameLst>
                                      </p:cBhvr>
                                      <p:rCtr x="0" y="-3967"/>
                                    </p:animMotion>
                                  </p:childTnLst>
                                </p:cTn>
                              </p:par>
                            </p:childTnLst>
                          </p:cTn>
                        </p:par>
                        <p:par>
                          <p:cTn id="53" fill="hold">
                            <p:stCondLst>
                              <p:cond delay="4600"/>
                            </p:stCondLst>
                            <p:childTnLst>
                              <p:par>
                                <p:cTn id="54" presetID="10" presetClass="entr" presetSubtype="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par>
                          <p:cTn id="57" fill="hold">
                            <p:stCondLst>
                              <p:cond delay="5100"/>
                            </p:stCondLst>
                            <p:childTnLst>
                              <p:par>
                                <p:cTn id="58" presetID="22" presetClass="entr" presetSubtype="2" fill="hold"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wipe(right)">
                                      <p:cBhvr>
                                        <p:cTn id="60" dur="500"/>
                                        <p:tgtEl>
                                          <p:spTgt spid="59"/>
                                        </p:tgtEl>
                                      </p:cBhvr>
                                    </p:animEffect>
                                  </p:childTnLst>
                                </p:cTn>
                              </p:par>
                            </p:childTnLst>
                          </p:cTn>
                        </p:par>
                        <p:par>
                          <p:cTn id="61" fill="hold">
                            <p:stCondLst>
                              <p:cond delay="5600"/>
                            </p:stCondLst>
                            <p:childTnLst>
                              <p:par>
                                <p:cTn id="62" presetID="2" presetClass="entr" presetSubtype="4" decel="100000" fill="hold" grpId="0" nodeType="afterEffect">
                                  <p:stCondLst>
                                    <p:cond delay="0"/>
                                  </p:stCondLst>
                                  <p:childTnLst>
                                    <p:set>
                                      <p:cBhvr>
                                        <p:cTn id="63" dur="1" fill="hold">
                                          <p:stCondLst>
                                            <p:cond delay="0"/>
                                          </p:stCondLst>
                                        </p:cTn>
                                        <p:tgtEl>
                                          <p:spTgt spid="26">
                                            <p:txEl>
                                              <p:pRg st="0" end="0"/>
                                            </p:txEl>
                                          </p:spTgt>
                                        </p:tgtEl>
                                        <p:attrNameLst>
                                          <p:attrName>style.visibility</p:attrName>
                                        </p:attrNameLst>
                                      </p:cBhvr>
                                      <p:to>
                                        <p:strVal val="visible"/>
                                      </p:to>
                                    </p:set>
                                    <p:anim calcmode="lin" valueType="num">
                                      <p:cBhvr additive="base">
                                        <p:cTn id="6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1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childTnLst>
                          </p:cTn>
                        </p:par>
                        <p:par>
                          <p:cTn id="70" fill="hold">
                            <p:stCondLst>
                              <p:cond delay="6200"/>
                            </p:stCondLst>
                            <p:childTnLst>
                              <p:par>
                                <p:cTn id="71" presetID="22" presetClass="entr" presetSubtype="2"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6700"/>
                            </p:stCondLst>
                            <p:childTnLst>
                              <p:par>
                                <p:cTn id="75" presetID="42" presetClass="path" presetSubtype="0" decel="100000" fill="hold" grpId="1" nodeType="afterEffect">
                                  <p:stCondLst>
                                    <p:cond delay="250"/>
                                  </p:stCondLst>
                                  <p:childTnLst>
                                    <p:animMotion origin="layout" path="M 0 2.72573E-6 L 0 -0.15296 " pathEditMode="relative" rAng="0" ptsTypes="AA">
                                      <p:cBhvr>
                                        <p:cTn id="76" dur="500" fill="hold"/>
                                        <p:tgtEl>
                                          <p:spTgt spid="17"/>
                                        </p:tgtEl>
                                        <p:attrNameLst>
                                          <p:attrName>ppt_x</p:attrName>
                                          <p:attrName>ppt_y</p:attrName>
                                        </p:attrNameLst>
                                      </p:cBhvr>
                                      <p:rCtr x="0" y="-7656"/>
                                    </p:animMotion>
                                  </p:childTnLst>
                                </p:cTn>
                              </p:par>
                            </p:childTnLst>
                          </p:cTn>
                        </p:par>
                        <p:par>
                          <p:cTn id="77" fill="hold">
                            <p:stCondLst>
                              <p:cond delay="745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childTnLst>
                          </p:cTn>
                        </p:par>
                        <p:par>
                          <p:cTn id="81" fill="hold">
                            <p:stCondLst>
                              <p:cond delay="7950"/>
                            </p:stCondLst>
                            <p:childTnLst>
                              <p:par>
                                <p:cTn id="82" presetID="22" presetClass="entr" presetSubtype="8"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left)">
                                      <p:cBhvr>
                                        <p:cTn id="84" dur="500"/>
                                        <p:tgtEl>
                                          <p:spTgt spid="63"/>
                                        </p:tgtEl>
                                      </p:cBhvr>
                                    </p:animEffect>
                                  </p:childTnLst>
                                </p:cTn>
                              </p:par>
                            </p:childTnLst>
                          </p:cTn>
                        </p:par>
                        <p:par>
                          <p:cTn id="85" fill="hold">
                            <p:stCondLst>
                              <p:cond delay="8450"/>
                            </p:stCondLst>
                            <p:childTnLst>
                              <p:par>
                                <p:cTn id="86" presetID="2" presetClass="entr" presetSubtype="4" decel="100000" fill="hold" grpId="0" nodeType="after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 calcmode="lin" valueType="num">
                                      <p:cBhvr additive="base">
                                        <p:cTn id="88"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5"/>
                                        </p:tgtEl>
                                        <p:attrNameLst>
                                          <p:attrName>style.visibility</p:attrName>
                                        </p:attrNameLst>
                                      </p:cBhvr>
                                      <p:to>
                                        <p:strVal val="visible"/>
                                      </p:to>
                                    </p:set>
                                    <p:anim calcmode="lin" valueType="num">
                                      <p:cBhvr additive="base">
                                        <p:cTn id="92" dur="500" fill="hold"/>
                                        <p:tgtEl>
                                          <p:spTgt spid="35"/>
                                        </p:tgtEl>
                                        <p:attrNameLst>
                                          <p:attrName>ppt_x</p:attrName>
                                        </p:attrNameLst>
                                      </p:cBhvr>
                                      <p:tavLst>
                                        <p:tav tm="0">
                                          <p:val>
                                            <p:strVal val="#ppt_x"/>
                                          </p:val>
                                        </p:tav>
                                        <p:tav tm="100000">
                                          <p:val>
                                            <p:strVal val="#ppt_x"/>
                                          </p:val>
                                        </p:tav>
                                      </p:tavLst>
                                    </p:anim>
                                    <p:anim calcmode="lin" valueType="num">
                                      <p:cBhvr additive="base">
                                        <p:cTn id="93" dur="500" fill="hold"/>
                                        <p:tgtEl>
                                          <p:spTgt spid="35"/>
                                        </p:tgtEl>
                                        <p:attrNameLst>
                                          <p:attrName>ppt_y</p:attrName>
                                        </p:attrNameLst>
                                      </p:cBhvr>
                                      <p:tavLst>
                                        <p:tav tm="0">
                                          <p:val>
                                            <p:strVal val="1+#ppt_h/2"/>
                                          </p:val>
                                        </p:tav>
                                        <p:tav tm="100000">
                                          <p:val>
                                            <p:strVal val="#ppt_y"/>
                                          </p:val>
                                        </p:tav>
                                      </p:tavLst>
                                    </p:anim>
                                  </p:childTnLst>
                                </p:cTn>
                              </p:par>
                            </p:childTnLst>
                          </p:cTn>
                        </p:par>
                        <p:par>
                          <p:cTn id="94" fill="hold">
                            <p:stCondLst>
                              <p:cond delay="9050"/>
                            </p:stCondLst>
                            <p:childTnLst>
                              <p:par>
                                <p:cTn id="95" presetID="22" presetClass="entr" presetSubtype="8"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childTnLst>
                          </p:cTn>
                        </p:par>
                        <p:par>
                          <p:cTn id="98" fill="hold">
                            <p:stCondLst>
                              <p:cond delay="9550"/>
                            </p:stCondLst>
                            <p:childTnLst>
                              <p:par>
                                <p:cTn id="99" presetID="42" presetClass="path" presetSubtype="0" decel="100000" fill="hold" grpId="1" nodeType="afterEffect">
                                  <p:stCondLst>
                                    <p:cond delay="250"/>
                                  </p:stCondLst>
                                  <p:childTnLst>
                                    <p:animMotion origin="layout" path="M 0 2.72573E-6 L 0 -0.22843 " pathEditMode="relative" rAng="0" ptsTypes="AA">
                                      <p:cBhvr>
                                        <p:cTn id="100" dur="500" fill="hold"/>
                                        <p:tgtEl>
                                          <p:spTgt spid="18"/>
                                        </p:tgtEl>
                                        <p:attrNameLst>
                                          <p:attrName>ppt_x</p:attrName>
                                          <p:attrName>ppt_y</p:attrName>
                                        </p:attrNameLst>
                                      </p:cBhvr>
                                      <p:rCtr x="0" y="-11422"/>
                                    </p:animMotion>
                                  </p:childTnLst>
                                </p:cTn>
                              </p:par>
                            </p:childTnLst>
                          </p:cTn>
                        </p:par>
                        <p:par>
                          <p:cTn id="101" fill="hold">
                            <p:stCondLst>
                              <p:cond delay="1030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10800"/>
                            </p:stCondLst>
                            <p:childTnLst>
                              <p:par>
                                <p:cTn id="106" presetID="22" presetClass="entr" presetSubtype="2" fill="hold"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right)">
                                      <p:cBhvr>
                                        <p:cTn id="108" dur="500"/>
                                        <p:tgtEl>
                                          <p:spTgt spid="60"/>
                                        </p:tgtEl>
                                      </p:cBhvr>
                                    </p:animEffect>
                                  </p:childTnLst>
                                </p:cTn>
                              </p:par>
                            </p:childTnLst>
                          </p:cTn>
                        </p:par>
                        <p:par>
                          <p:cTn id="109" fill="hold">
                            <p:stCondLst>
                              <p:cond delay="11300"/>
                            </p:stCondLst>
                            <p:childTnLst>
                              <p:par>
                                <p:cTn id="110" presetID="2" presetClass="entr" presetSubtype="4" decel="100000" fill="hold" grpId="0" nodeType="after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 calcmode="lin" valueType="num">
                                      <p:cBhvr additive="base">
                                        <p:cTn id="112"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10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ppt_x"/>
                                          </p:val>
                                        </p:tav>
                                        <p:tav tm="100000">
                                          <p:val>
                                            <p:strVal val="#ppt_x"/>
                                          </p:val>
                                        </p:tav>
                                      </p:tavLst>
                                    </p:anim>
                                    <p:anim calcmode="lin" valueType="num">
                                      <p:cBhvr additive="base">
                                        <p:cTn id="117" dur="500" fill="hold"/>
                                        <p:tgtEl>
                                          <p:spTgt spid="43"/>
                                        </p:tgtEl>
                                        <p:attrNameLst>
                                          <p:attrName>ppt_y</p:attrName>
                                        </p:attrNameLst>
                                      </p:cBhvr>
                                      <p:tavLst>
                                        <p:tav tm="0">
                                          <p:val>
                                            <p:strVal val="1+#ppt_h/2"/>
                                          </p:val>
                                        </p:tav>
                                        <p:tav tm="100000">
                                          <p:val>
                                            <p:strVal val="#ppt_y"/>
                                          </p:val>
                                        </p:tav>
                                      </p:tavLst>
                                    </p:anim>
                                  </p:childTnLst>
                                </p:cTn>
                              </p:par>
                            </p:childTnLst>
                          </p:cTn>
                        </p:par>
                        <p:par>
                          <p:cTn id="118" fill="hold">
                            <p:stCondLst>
                              <p:cond delay="11900"/>
                            </p:stCondLst>
                            <p:childTnLst>
                              <p:par>
                                <p:cTn id="119" presetID="22" presetClass="entr" presetSubtype="2"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right)">
                                      <p:cBhvr>
                                        <p:cTn id="121" dur="500"/>
                                        <p:tgtEl>
                                          <p:spTgt spid="38"/>
                                        </p:tgtEl>
                                      </p:cBhvr>
                                    </p:animEffect>
                                  </p:childTnLst>
                                </p:cTn>
                              </p:par>
                            </p:childTnLst>
                          </p:cTn>
                        </p:par>
                        <p:par>
                          <p:cTn id="122" fill="hold">
                            <p:stCondLst>
                              <p:cond delay="12400"/>
                            </p:stCondLst>
                            <p:childTnLst>
                              <p:par>
                                <p:cTn id="123" presetID="42" presetClass="path" presetSubtype="0" decel="100000" fill="hold" grpId="1" nodeType="afterEffect">
                                  <p:stCondLst>
                                    <p:cond delay="250"/>
                                  </p:stCondLst>
                                  <p:childTnLst>
                                    <p:animMotion origin="layout" path="M 0 2.72573E-6 L 0 -0.30622 " pathEditMode="relative" rAng="0" ptsTypes="AA">
                                      <p:cBhvr>
                                        <p:cTn id="124" dur="500" fill="hold"/>
                                        <p:tgtEl>
                                          <p:spTgt spid="19"/>
                                        </p:tgtEl>
                                        <p:attrNameLst>
                                          <p:attrName>ppt_x</p:attrName>
                                          <p:attrName>ppt_y</p:attrName>
                                        </p:attrNameLst>
                                      </p:cBhvr>
                                      <p:rCtr x="0" y="-15311"/>
                                    </p:animMotion>
                                  </p:childTnLst>
                                </p:cTn>
                              </p:par>
                            </p:childTnLst>
                          </p:cTn>
                        </p:par>
                        <p:par>
                          <p:cTn id="125" fill="hold">
                            <p:stCondLst>
                              <p:cond delay="13150"/>
                            </p:stCondLst>
                            <p:childTnLst>
                              <p:par>
                                <p:cTn id="126" presetID="10" presetClass="entr" presetSubtype="0" fill="hold" grpId="0" nodeType="afterEffect">
                                  <p:stCondLst>
                                    <p:cond delay="0"/>
                                  </p:stCondLst>
                                  <p:childTnLst>
                                    <p:set>
                                      <p:cBhvr>
                                        <p:cTn id="127" dur="1" fill="hold">
                                          <p:stCondLst>
                                            <p:cond delay="0"/>
                                          </p:stCondLst>
                                        </p:cTn>
                                        <p:tgtEl>
                                          <p:spTgt spid="55"/>
                                        </p:tgtEl>
                                        <p:attrNameLst>
                                          <p:attrName>style.visibility</p:attrName>
                                        </p:attrNameLst>
                                      </p:cBhvr>
                                      <p:to>
                                        <p:strVal val="visible"/>
                                      </p:to>
                                    </p:set>
                                    <p:animEffect transition="in" filter="fade">
                                      <p:cBhvr>
                                        <p:cTn id="128" dur="500"/>
                                        <p:tgtEl>
                                          <p:spTgt spid="55"/>
                                        </p:tgtEl>
                                      </p:cBhvr>
                                    </p:animEffect>
                                  </p:childTnLst>
                                </p:cTn>
                              </p:par>
                            </p:childTnLst>
                          </p:cTn>
                        </p:par>
                        <p:par>
                          <p:cTn id="129" fill="hold">
                            <p:stCondLst>
                              <p:cond delay="13650"/>
                            </p:stCondLst>
                            <p:childTnLst>
                              <p:par>
                                <p:cTn id="130" presetID="22" presetClass="entr" presetSubtype="8" fill="hold" nodeType="afterEffect">
                                  <p:stCondLst>
                                    <p:cond delay="0"/>
                                  </p:stCondLst>
                                  <p:childTnLst>
                                    <p:set>
                                      <p:cBhvr>
                                        <p:cTn id="131" dur="1" fill="hold">
                                          <p:stCondLst>
                                            <p:cond delay="0"/>
                                          </p:stCondLst>
                                        </p:cTn>
                                        <p:tgtEl>
                                          <p:spTgt spid="66"/>
                                        </p:tgtEl>
                                        <p:attrNameLst>
                                          <p:attrName>style.visibility</p:attrName>
                                        </p:attrNameLst>
                                      </p:cBhvr>
                                      <p:to>
                                        <p:strVal val="visible"/>
                                      </p:to>
                                    </p:set>
                                    <p:animEffect transition="in" filter="wipe(left)">
                                      <p:cBhvr>
                                        <p:cTn id="132" dur="500"/>
                                        <p:tgtEl>
                                          <p:spTgt spid="66"/>
                                        </p:tgtEl>
                                      </p:cBhvr>
                                    </p:animEffect>
                                  </p:childTnLst>
                                </p:cTn>
                              </p:par>
                            </p:childTnLst>
                          </p:cTn>
                        </p:par>
                        <p:par>
                          <p:cTn id="133" fill="hold">
                            <p:stCondLst>
                              <p:cond delay="14150"/>
                            </p:stCondLst>
                            <p:childTnLst>
                              <p:par>
                                <p:cTn id="134" presetID="2" presetClass="entr" presetSubtype="4" decel="100000" fill="hold" grpId="0" nodeType="afterEffect">
                                  <p:stCondLst>
                                    <p:cond delay="0"/>
                                  </p:stCondLst>
                                  <p:childTnLst>
                                    <p:set>
                                      <p:cBhvr>
                                        <p:cTn id="135" dur="1" fill="hold">
                                          <p:stCondLst>
                                            <p:cond delay="0"/>
                                          </p:stCondLst>
                                        </p:cTn>
                                        <p:tgtEl>
                                          <p:spTgt spid="45">
                                            <p:txEl>
                                              <p:pRg st="0" end="0"/>
                                            </p:txEl>
                                          </p:spTgt>
                                        </p:tgtEl>
                                        <p:attrNameLst>
                                          <p:attrName>style.visibility</p:attrName>
                                        </p:attrNameLst>
                                      </p:cBhvr>
                                      <p:to>
                                        <p:strVal val="visible"/>
                                      </p:to>
                                    </p:set>
                                    <p:anim calcmode="lin" valueType="num">
                                      <p:cBhvr additive="base">
                                        <p:cTn id="136"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138" presetID="2" presetClass="entr" presetSubtype="4" decel="100000" fill="hold" grpId="0" nodeType="withEffect">
                                  <p:stCondLst>
                                    <p:cond delay="100"/>
                                  </p:stCondLst>
                                  <p:childTnLst>
                                    <p:set>
                                      <p:cBhvr>
                                        <p:cTn id="139" dur="1" fill="hold">
                                          <p:stCondLst>
                                            <p:cond delay="0"/>
                                          </p:stCondLst>
                                        </p:cTn>
                                        <p:tgtEl>
                                          <p:spTgt spid="46"/>
                                        </p:tgtEl>
                                        <p:attrNameLst>
                                          <p:attrName>style.visibility</p:attrName>
                                        </p:attrNameLst>
                                      </p:cBhvr>
                                      <p:to>
                                        <p:strVal val="visible"/>
                                      </p:to>
                                    </p:set>
                                    <p:anim calcmode="lin" valueType="num">
                                      <p:cBhvr additive="base">
                                        <p:cTn id="140" dur="500" fill="hold"/>
                                        <p:tgtEl>
                                          <p:spTgt spid="46"/>
                                        </p:tgtEl>
                                        <p:attrNameLst>
                                          <p:attrName>ppt_x</p:attrName>
                                        </p:attrNameLst>
                                      </p:cBhvr>
                                      <p:tavLst>
                                        <p:tav tm="0">
                                          <p:val>
                                            <p:strVal val="#ppt_x"/>
                                          </p:val>
                                        </p:tav>
                                        <p:tav tm="100000">
                                          <p:val>
                                            <p:strVal val="#ppt_x"/>
                                          </p:val>
                                        </p:tav>
                                      </p:tavLst>
                                    </p:anim>
                                    <p:anim calcmode="lin" valueType="num">
                                      <p:cBhvr additive="base">
                                        <p:cTn id="141" dur="500" fill="hold"/>
                                        <p:tgtEl>
                                          <p:spTgt spid="46"/>
                                        </p:tgtEl>
                                        <p:attrNameLst>
                                          <p:attrName>ppt_y</p:attrName>
                                        </p:attrNameLst>
                                      </p:cBhvr>
                                      <p:tavLst>
                                        <p:tav tm="0">
                                          <p:val>
                                            <p:strVal val="1+#ppt_h/2"/>
                                          </p:val>
                                        </p:tav>
                                        <p:tav tm="100000">
                                          <p:val>
                                            <p:strVal val="#ppt_y"/>
                                          </p:val>
                                        </p:tav>
                                      </p:tavLst>
                                    </p:anim>
                                  </p:childTnLst>
                                </p:cTn>
                              </p:par>
                            </p:childTnLst>
                          </p:cTn>
                        </p:par>
                        <p:par>
                          <p:cTn id="142" fill="hold">
                            <p:stCondLst>
                              <p:cond delay="14750"/>
                            </p:stCondLst>
                            <p:childTnLst>
                              <p:par>
                                <p:cTn id="143" presetID="22" presetClass="entr" presetSubtype="8" fill="hold" grpId="0"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wipe(left)">
                                      <p:cBhvr>
                                        <p:cTn id="145" dur="500"/>
                                        <p:tgtEl>
                                          <p:spTgt spid="44"/>
                                        </p:tgtEl>
                                      </p:cBhvr>
                                    </p:animEffect>
                                  </p:childTnLst>
                                </p:cTn>
                              </p:par>
                            </p:childTnLst>
                          </p:cTn>
                        </p:par>
                        <p:par>
                          <p:cTn id="146" fill="hold">
                            <p:stCondLst>
                              <p:cond delay="15250"/>
                            </p:stCondLst>
                            <p:childTnLst>
                              <p:par>
                                <p:cTn id="147" presetID="42" presetClass="path" presetSubtype="0" decel="100000" fill="hold" grpId="1" nodeType="afterEffect">
                                  <p:stCondLst>
                                    <p:cond delay="250"/>
                                  </p:stCondLst>
                                  <p:childTnLst>
                                    <p:animMotion origin="layout" path="M 0 2.72573E-6 L 0 -0.38201 " pathEditMode="relative" rAng="0" ptsTypes="AA">
                                      <p:cBhvr>
                                        <p:cTn id="148" dur="500" fill="hold"/>
                                        <p:tgtEl>
                                          <p:spTgt spid="20"/>
                                        </p:tgtEl>
                                        <p:attrNameLst>
                                          <p:attrName>ppt_x</p:attrName>
                                          <p:attrName>ppt_y</p:attrName>
                                        </p:attrNameLst>
                                      </p:cBhvr>
                                      <p:rCtr x="0" y="-19108"/>
                                    </p:animMotion>
                                  </p:childTnLst>
                                </p:cTn>
                              </p:par>
                            </p:childTnLst>
                          </p:cTn>
                        </p:par>
                        <p:par>
                          <p:cTn id="149" fill="hold">
                            <p:stCondLst>
                              <p:cond delay="16000"/>
                            </p:stCondLst>
                            <p:childTnLst>
                              <p:par>
                                <p:cTn id="150" presetID="10" presetClass="entr" presetSubtype="0" fill="hold" grpId="0" nodeType="after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500"/>
                                        <p:tgtEl>
                                          <p:spTgt spid="56"/>
                                        </p:tgtEl>
                                      </p:cBhvr>
                                    </p:animEffect>
                                  </p:childTnLst>
                                </p:cTn>
                              </p:par>
                            </p:childTnLst>
                          </p:cTn>
                        </p:par>
                        <p:par>
                          <p:cTn id="153" fill="hold">
                            <p:stCondLst>
                              <p:cond delay="16500"/>
                            </p:stCondLst>
                            <p:childTnLst>
                              <p:par>
                                <p:cTn id="154" presetID="22" presetClass="entr" presetSubtype="2" fill="hold" nodeType="afterEffect">
                                  <p:stCondLst>
                                    <p:cond delay="0"/>
                                  </p:stCondLst>
                                  <p:childTnLst>
                                    <p:set>
                                      <p:cBhvr>
                                        <p:cTn id="155" dur="1" fill="hold">
                                          <p:stCondLst>
                                            <p:cond delay="0"/>
                                          </p:stCondLst>
                                        </p:cTn>
                                        <p:tgtEl>
                                          <p:spTgt spid="61"/>
                                        </p:tgtEl>
                                        <p:attrNameLst>
                                          <p:attrName>style.visibility</p:attrName>
                                        </p:attrNameLst>
                                      </p:cBhvr>
                                      <p:to>
                                        <p:strVal val="visible"/>
                                      </p:to>
                                    </p:set>
                                    <p:animEffect transition="in" filter="wipe(right)">
                                      <p:cBhvr>
                                        <p:cTn id="156" dur="500"/>
                                        <p:tgtEl>
                                          <p:spTgt spid="61"/>
                                        </p:tgtEl>
                                      </p:cBhvr>
                                    </p:animEffect>
                                  </p:childTnLst>
                                </p:cTn>
                              </p:par>
                            </p:childTnLst>
                          </p:cTn>
                        </p:par>
                        <p:par>
                          <p:cTn id="157" fill="hold">
                            <p:stCondLst>
                              <p:cond delay="17000"/>
                            </p:stCondLst>
                            <p:childTnLst>
                              <p:par>
                                <p:cTn id="158" presetID="2" presetClass="entr" presetSubtype="4" decel="100000" fill="hold" grpId="0" nodeType="afterEffect">
                                  <p:stCondLst>
                                    <p:cond delay="0"/>
                                  </p:stCondLst>
                                  <p:childTnLst>
                                    <p:set>
                                      <p:cBhvr>
                                        <p:cTn id="159" dur="1" fill="hold">
                                          <p:stCondLst>
                                            <p:cond delay="0"/>
                                          </p:stCondLst>
                                        </p:cTn>
                                        <p:tgtEl>
                                          <p:spTgt spid="51">
                                            <p:txEl>
                                              <p:pRg st="0" end="0"/>
                                            </p:txEl>
                                          </p:spTgt>
                                        </p:tgtEl>
                                        <p:attrNameLst>
                                          <p:attrName>style.visibility</p:attrName>
                                        </p:attrNameLst>
                                      </p:cBhvr>
                                      <p:to>
                                        <p:strVal val="visible"/>
                                      </p:to>
                                    </p:set>
                                    <p:anim calcmode="lin" valueType="num">
                                      <p:cBhvr additive="base">
                                        <p:cTn id="160"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62" presetID="2" presetClass="entr" presetSubtype="4" decel="100000" fill="hold" grpId="0" nodeType="withEffect">
                                  <p:stCondLst>
                                    <p:cond delay="100"/>
                                  </p:stCondLst>
                                  <p:childTnLst>
                                    <p:set>
                                      <p:cBhvr>
                                        <p:cTn id="163" dur="1" fill="hold">
                                          <p:stCondLst>
                                            <p:cond delay="0"/>
                                          </p:stCondLst>
                                        </p:cTn>
                                        <p:tgtEl>
                                          <p:spTgt spid="52"/>
                                        </p:tgtEl>
                                        <p:attrNameLst>
                                          <p:attrName>style.visibility</p:attrName>
                                        </p:attrNameLst>
                                      </p:cBhvr>
                                      <p:to>
                                        <p:strVal val="visible"/>
                                      </p:to>
                                    </p:set>
                                    <p:anim calcmode="lin" valueType="num">
                                      <p:cBhvr additive="base">
                                        <p:cTn id="164" dur="500" fill="hold"/>
                                        <p:tgtEl>
                                          <p:spTgt spid="52"/>
                                        </p:tgtEl>
                                        <p:attrNameLst>
                                          <p:attrName>ppt_x</p:attrName>
                                        </p:attrNameLst>
                                      </p:cBhvr>
                                      <p:tavLst>
                                        <p:tav tm="0">
                                          <p:val>
                                            <p:strVal val="#ppt_x"/>
                                          </p:val>
                                        </p:tav>
                                        <p:tav tm="100000">
                                          <p:val>
                                            <p:strVal val="#ppt_x"/>
                                          </p:val>
                                        </p:tav>
                                      </p:tavLst>
                                    </p:anim>
                                    <p:anim calcmode="lin" valueType="num">
                                      <p:cBhvr additive="base">
                                        <p:cTn id="165" dur="500" fill="hold"/>
                                        <p:tgtEl>
                                          <p:spTgt spid="52"/>
                                        </p:tgtEl>
                                        <p:attrNameLst>
                                          <p:attrName>ppt_y</p:attrName>
                                        </p:attrNameLst>
                                      </p:cBhvr>
                                      <p:tavLst>
                                        <p:tav tm="0">
                                          <p:val>
                                            <p:strVal val="1+#ppt_h/2"/>
                                          </p:val>
                                        </p:tav>
                                        <p:tav tm="100000">
                                          <p:val>
                                            <p:strVal val="#ppt_y"/>
                                          </p:val>
                                        </p:tav>
                                      </p:tavLst>
                                    </p:anim>
                                  </p:childTnLst>
                                </p:cTn>
                              </p:par>
                            </p:childTnLst>
                          </p:cTn>
                        </p:par>
                        <p:par>
                          <p:cTn id="166" fill="hold">
                            <p:stCondLst>
                              <p:cond delay="17600"/>
                            </p:stCondLst>
                            <p:childTnLst>
                              <p:par>
                                <p:cTn id="167" presetID="22" presetClass="entr" presetSubtype="2" fill="hold" grpId="0" nodeType="after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wipe(right)">
                                      <p:cBhvr>
                                        <p:cTn id="16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44" grpId="0">
        <p:tmplLst>
          <p:tmpl>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animBg="1"/>
      <p:bldP spid="50" grpId="0">
        <p:tmplLst>
          <p:tmpl>
            <p:tnLst>
              <p:par>
                <p:cTn presetID="22" presetClass="entr" presetSubtype="2"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right)">
                      <p:cBhvr>
                        <p:cTn dur="500"/>
                        <p:tgtEl>
                          <p:spTgt spid="50"/>
                        </p:tgtEl>
                      </p:cBhvr>
                    </p:animEffect>
                  </p:childTnLst>
                </p:cTn>
              </p:par>
            </p:tnLst>
          </p:tmpl>
        </p:tmplLst>
      </p:bldP>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animBg="1"/>
      <p:bldP spid="6" grpId="0" animBg="1"/>
      <p:bldP spid="53" grpId="0" animBg="1"/>
      <p:bldP spid="54" grpId="0" animBg="1"/>
      <p:bldP spid="55" grpId="0" animBg="1"/>
      <p:bldP spid="56" grpId="0" animBg="1"/>
      <p:bldP spid="57" grpId="0" animBg="1"/>
    </p:bldLst>
  </p:timing>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7">
                                            <p:txEl>
                                              <p:pRg st="0" end="0"/>
                                            </p:txEl>
                                          </p:spTgt>
                                        </p:tgtEl>
                                        <p:attrNameLst>
                                          <p:attrName>style.visibility</p:attrName>
                                        </p:attrNameLst>
                                      </p:cBhvr>
                                      <p:to>
                                        <p:strVal val="visible"/>
                                      </p:to>
                                    </p:set>
                                    <p:anim calcmode="lin" valueType="num">
                                      <p:cBhvr additive="base">
                                        <p:cTn id="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fill="hold"/>
                                        <p:tgtEl>
                                          <p:spTgt spid="68"/>
                                        </p:tgtEl>
                                        <p:attrNameLst>
                                          <p:attrName>ppt_x</p:attrName>
                                        </p:attrNameLst>
                                      </p:cBhvr>
                                      <p:tavLst>
                                        <p:tav tm="0">
                                          <p:val>
                                            <p:strVal val="#ppt_x"/>
                                          </p:val>
                                        </p:tav>
                                        <p:tav tm="100000">
                                          <p:val>
                                            <p:strVal val="#ppt_x"/>
                                          </p:val>
                                        </p:tav>
                                      </p:tavLst>
                                    </p:anim>
                                    <p:anim calcmode="lin" valueType="num">
                                      <p:cBhvr additive="base">
                                        <p:cTn id="21" dur="500" fill="hold"/>
                                        <p:tgtEl>
                                          <p:spTgt spid="68"/>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right)">
                                      <p:cBhvr>
                                        <p:cTn id="25" dur="500"/>
                                        <p:tgtEl>
                                          <p:spTgt spid="65"/>
                                        </p:tgtEl>
                                      </p:cBhvr>
                                    </p:animEffect>
                                  </p:childTnLst>
                                </p:cTn>
                              </p:par>
                            </p:childTnLst>
                          </p:cTn>
                        </p:par>
                        <p:par>
                          <p:cTn id="26" fill="hold">
                            <p:stCondLst>
                              <p:cond delay="1750"/>
                            </p:stCondLst>
                            <p:childTnLst>
                              <p:par>
                                <p:cTn id="27" presetID="2" presetClass="entr" presetSubtype="1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750" fill="hold"/>
                                        <p:tgtEl>
                                          <p:spTgt spid="48"/>
                                        </p:tgtEl>
                                        <p:attrNameLst>
                                          <p:attrName>ppt_x</p:attrName>
                                        </p:attrNameLst>
                                      </p:cBhvr>
                                      <p:tavLst>
                                        <p:tav tm="0">
                                          <p:val>
                                            <p:strVal val="0-#ppt_w/2"/>
                                          </p:val>
                                        </p:tav>
                                        <p:tav tm="100000">
                                          <p:val>
                                            <p:strVal val="#ppt_x"/>
                                          </p:val>
                                        </p:tav>
                                      </p:tavLst>
                                    </p:anim>
                                    <p:anim calcmode="lin" valueType="num">
                                      <p:cBhvr additive="base">
                                        <p:cTn id="30" dur="750" fill="hold"/>
                                        <p:tgtEl>
                                          <p:spTgt spid="48"/>
                                        </p:tgtEl>
                                        <p:attrNameLst>
                                          <p:attrName>ppt_y</p:attrName>
                                        </p:attrNameLst>
                                      </p:cBhvr>
                                      <p:tavLst>
                                        <p:tav tm="0">
                                          <p:val>
                                            <p:strVal val="1+#ppt_h/2"/>
                                          </p:val>
                                        </p:tav>
                                        <p:tav tm="100000">
                                          <p:val>
                                            <p:strVal val="#ppt_y"/>
                                          </p:val>
                                        </p:tav>
                                      </p:tavLst>
                                    </p:anim>
                                  </p:childTnLst>
                                </p:cTn>
                              </p:par>
                              <p:par>
                                <p:cTn id="31" presetID="2" presetClass="entr" presetSubtype="12" decel="10000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750" fill="hold"/>
                                        <p:tgtEl>
                                          <p:spTgt spid="49"/>
                                        </p:tgtEl>
                                        <p:attrNameLst>
                                          <p:attrName>ppt_x</p:attrName>
                                        </p:attrNameLst>
                                      </p:cBhvr>
                                      <p:tavLst>
                                        <p:tav tm="0">
                                          <p:val>
                                            <p:strVal val="0-#ppt_w/2"/>
                                          </p:val>
                                        </p:tav>
                                        <p:tav tm="100000">
                                          <p:val>
                                            <p:strVal val="#ppt_x"/>
                                          </p:val>
                                        </p:tav>
                                      </p:tavLst>
                                    </p:anim>
                                    <p:anim calcmode="lin" valueType="num">
                                      <p:cBhvr additive="base">
                                        <p:cTn id="34" dur="75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1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0-#ppt_w/2"/>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childTnLst>
                                </p:cTn>
                              </p:par>
                            </p:childTnLst>
                          </p:cTn>
                        </p:par>
                        <p:par>
                          <p:cTn id="42" fill="hold">
                            <p:stCondLst>
                              <p:cond delay="2750"/>
                            </p:stCondLst>
                            <p:childTnLst>
                              <p:par>
                                <p:cTn id="43" presetID="2" presetClass="entr" presetSubtype="2" decel="100000" fill="hold" grpId="0" nodeType="after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 calcmode="lin" valueType="num">
                                      <p:cBhvr additive="base">
                                        <p:cTn id="45" dur="5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childTnLst>
                          </p:cTn>
                        </p:par>
                        <p:par>
                          <p:cTn id="51" fill="hold">
                            <p:stCondLst>
                              <p:cond delay="325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3750"/>
                            </p:stCondLst>
                            <p:childTnLst>
                              <p:par>
                                <p:cTn id="56" presetID="2" presetClass="entr" presetSubtype="6" decel="100000"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750" fill="hold"/>
                                        <p:tgtEl>
                                          <p:spTgt spid="58"/>
                                        </p:tgtEl>
                                        <p:attrNameLst>
                                          <p:attrName>ppt_x</p:attrName>
                                        </p:attrNameLst>
                                      </p:cBhvr>
                                      <p:tavLst>
                                        <p:tav tm="0">
                                          <p:val>
                                            <p:strVal val="1+#ppt_w/2"/>
                                          </p:val>
                                        </p:tav>
                                        <p:tav tm="100000">
                                          <p:val>
                                            <p:strVal val="#ppt_x"/>
                                          </p:val>
                                        </p:tav>
                                      </p:tavLst>
                                    </p:anim>
                                    <p:anim calcmode="lin" valueType="num">
                                      <p:cBhvr additive="base">
                                        <p:cTn id="59" dur="75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6" decel="10000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1+#ppt_h/2"/>
                                          </p:val>
                                        </p:tav>
                                        <p:tav tm="100000">
                                          <p:val>
                                            <p:strVal val="#ppt_y"/>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additive="base">
                                        <p:cTn id="66" dur="750" fill="hold"/>
                                        <p:tgtEl>
                                          <p:spTgt spid="64"/>
                                        </p:tgtEl>
                                        <p:attrNameLst>
                                          <p:attrName>ppt_x</p:attrName>
                                        </p:attrNameLst>
                                      </p:cBhvr>
                                      <p:tavLst>
                                        <p:tav tm="0">
                                          <p:val>
                                            <p:strVal val="1+#ppt_w/2"/>
                                          </p:val>
                                        </p:tav>
                                        <p:tav tm="100000">
                                          <p:val>
                                            <p:strVal val="#ppt_x"/>
                                          </p:val>
                                        </p:tav>
                                      </p:tavLst>
                                    </p:anim>
                                    <p:anim calcmode="lin" valueType="num">
                                      <p:cBhvr additive="base">
                                        <p:cTn id="67" dur="750" fill="hold"/>
                                        <p:tgtEl>
                                          <p:spTgt spid="64"/>
                                        </p:tgtEl>
                                        <p:attrNameLst>
                                          <p:attrName>ppt_y</p:attrName>
                                        </p:attrNameLst>
                                      </p:cBhvr>
                                      <p:tavLst>
                                        <p:tav tm="0">
                                          <p:val>
                                            <p:strVal val="1+#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000"/>
                                        <p:tgtEl>
                                          <p:spTgt spid="64"/>
                                        </p:tgtEl>
                                      </p:cBhvr>
                                    </p:animEffect>
                                  </p:childTnLst>
                                </p:cTn>
                              </p:par>
                            </p:childTnLst>
                          </p:cTn>
                        </p:par>
                        <p:par>
                          <p:cTn id="71" fill="hold">
                            <p:stCondLst>
                              <p:cond delay="4750"/>
                            </p:stCondLst>
                            <p:childTnLst>
                              <p:par>
                                <p:cTn id="72" presetID="2" presetClass="entr" presetSubtype="8" decel="100000" fill="hold" grpId="0" nodeType="afterEffect">
                                  <p:stCondLst>
                                    <p:cond delay="0"/>
                                  </p:stCondLst>
                                  <p:childTnLst>
                                    <p:set>
                                      <p:cBhvr>
                                        <p:cTn id="73" dur="1" fill="hold">
                                          <p:stCondLst>
                                            <p:cond delay="0"/>
                                          </p:stCondLst>
                                        </p:cTn>
                                        <p:tgtEl>
                                          <p:spTgt spid="73">
                                            <p:txEl>
                                              <p:pRg st="0" end="0"/>
                                            </p:txEl>
                                          </p:spTgt>
                                        </p:tgtEl>
                                        <p:attrNameLst>
                                          <p:attrName>style.visibility</p:attrName>
                                        </p:attrNameLst>
                                      </p:cBhvr>
                                      <p:to>
                                        <p:strVal val="visible"/>
                                      </p:to>
                                    </p:set>
                                    <p:anim calcmode="lin" valueType="num">
                                      <p:cBhvr additive="base">
                                        <p:cTn id="74"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7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childTnLst>
                          </p:cTn>
                        </p:par>
                        <p:par>
                          <p:cTn id="80" fill="hold">
                            <p:stCondLst>
                              <p:cond delay="5250"/>
                            </p:stCondLst>
                            <p:childTnLst>
                              <p:par>
                                <p:cTn id="81" presetID="22" presetClass="entr" presetSubtype="2"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right)">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9" grpId="0" animBg="1"/>
      <p:bldP spid="9" grpId="1" animBg="1"/>
      <p:bldP spid="48" grpId="0" animBg="1"/>
      <p:bldP spid="49" grpId="0"/>
      <p:bldP spid="64" grpId="0" animBg="1"/>
      <p:bldP spid="64" grpId="1" animBg="1"/>
      <p:bldP spid="58" grpId="0" animBg="1"/>
      <p:bldP spid="62" grpId="0"/>
      <p:bldP spid="65" grpId="0">
        <p:tmplLst>
          <p:tmpl>
            <p:tnLst>
              <p:par>
                <p:cTn presetID="2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animBg="1"/>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P spid="70" grpId="0" build="p">
        <p:tmplLst>
          <p:tmpl lvl="1">
            <p:tnLst>
              <p:par>
                <p:cTn presetID="2" presetClass="entr" presetSubtype="2"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1+#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P spid="72" grpId="0">
        <p:tmplLst>
          <p:tmpl>
            <p:tnLst>
              <p:par>
                <p:cTn presetID="22" presetClass="entr" presetSubtype="2"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Lst>
  </p:timing>
  <p:extLst mod="1">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 calcmode="lin" valueType="num">
                                      <p:cBhvr additive="base">
                                        <p:cTn id="11"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 calcmode="lin" valueType="num">
                                      <p:cBhvr>
                                        <p:cTn id="17" dur="500" fill="hold"/>
                                        <p:tgtEl>
                                          <p:spTgt spid="18"/>
                                        </p:tgtEl>
                                        <p:attrNameLst>
                                          <p:attrName>style.rotation</p:attrName>
                                        </p:attrNameLst>
                                      </p:cBhvr>
                                      <p:tavLst>
                                        <p:tav tm="0">
                                          <p:val>
                                            <p:fltVal val="360"/>
                                          </p:val>
                                        </p:tav>
                                        <p:tav tm="100000">
                                          <p:val>
                                            <p:fltVal val="0"/>
                                          </p:val>
                                        </p:tav>
                                      </p:tavLst>
                                    </p:anim>
                                    <p:animEffect transition="in" filter="fade">
                                      <p:cBhvr>
                                        <p:cTn id="18" dur="500"/>
                                        <p:tgtEl>
                                          <p:spTgt spid="18"/>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p:cTn id="21"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3" dur="500" fill="hold"/>
                                        <p:tgtEl>
                                          <p:spTgt spid="21">
                                            <p:txEl>
                                              <p:pRg st="0" end="0"/>
                                            </p:txEl>
                                          </p:spTgt>
                                        </p:tgtEl>
                                        <p:attrNameLst>
                                          <p:attrName>style.rotation</p:attrName>
                                        </p:attrNameLst>
                                      </p:cBhvr>
                                      <p:tavLst>
                                        <p:tav tm="0">
                                          <p:val>
                                            <p:fltVal val="360"/>
                                          </p:val>
                                        </p:tav>
                                        <p:tav tm="100000">
                                          <p:val>
                                            <p:fltVal val="0"/>
                                          </p:val>
                                        </p:tav>
                                      </p:tavLst>
                                    </p:anim>
                                    <p:animEffect transition="in" filter="fade">
                                      <p:cBhvr>
                                        <p:cTn id="24" dur="500"/>
                                        <p:tgtEl>
                                          <p:spTgt spid="21">
                                            <p:txEl>
                                              <p:pRg st="0" end="0"/>
                                            </p:txEl>
                                          </p:spTgt>
                                        </p:tgtEl>
                                      </p:cBhvr>
                                    </p:animEffect>
                                  </p:childTnLst>
                                </p:cTn>
                              </p:par>
                              <p:par>
                                <p:cTn id="25" presetID="2" presetClass="entr" presetSubtype="12" decel="100000" fill="hold" grpId="0" nodeType="withEffect">
                                  <p:stCondLst>
                                    <p:cond delay="25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250"/>
                                  </p:stCondLst>
                                  <p:childTnLst>
                                    <p:set>
                                      <p:cBhvr>
                                        <p:cTn id="30" dur="1" fill="hold">
                                          <p:stCondLst>
                                            <p:cond delay="0"/>
                                          </p:stCondLst>
                                        </p:cTn>
                                        <p:tgtEl>
                                          <p:spTgt spid="22">
                                            <p:txEl>
                                              <p:pRg st="0" end="0"/>
                                            </p:txEl>
                                          </p:spTgt>
                                        </p:tgtEl>
                                        <p:attrNameLst>
                                          <p:attrName>style.visibility</p:attrName>
                                        </p:attrNameLst>
                                      </p:cBhvr>
                                      <p:to>
                                        <p:strVal val="visible"/>
                                      </p:to>
                                    </p:set>
                                    <p:anim calcmode="lin" valueType="num">
                                      <p:cBhvr additive="base">
                                        <p:cTn id="31"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33" presetID="49" presetClass="entr" presetSubtype="0" decel="100000" fill="hold" grpId="1" nodeType="withEffect">
                                  <p:stCondLst>
                                    <p:cond delay="25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360"/>
                                          </p:val>
                                        </p:tav>
                                        <p:tav tm="100000">
                                          <p:val>
                                            <p:fltVal val="0"/>
                                          </p:val>
                                        </p:tav>
                                      </p:tavLst>
                                    </p:anim>
                                    <p:animEffect transition="in" filter="fade">
                                      <p:cBhvr>
                                        <p:cTn id="38" dur="500"/>
                                        <p:tgtEl>
                                          <p:spTgt spid="17"/>
                                        </p:tgtEl>
                                      </p:cBhvr>
                                    </p:animEffect>
                                  </p:childTnLst>
                                </p:cTn>
                              </p:par>
                              <p:par>
                                <p:cTn id="39" presetID="49" presetClass="entr" presetSubtype="0" decel="100000" fill="hold" grpId="1" nodeType="withEffect">
                                  <p:stCondLst>
                                    <p:cond delay="250"/>
                                  </p:stCondLst>
                                  <p:childTnLst>
                                    <p:set>
                                      <p:cBhvr>
                                        <p:cTn id="40" dur="1" fill="hold">
                                          <p:stCondLst>
                                            <p:cond delay="0"/>
                                          </p:stCondLst>
                                        </p:cTn>
                                        <p:tgtEl>
                                          <p:spTgt spid="22">
                                            <p:txEl>
                                              <p:pRg st="0" end="0"/>
                                            </p:txEl>
                                          </p:spTgt>
                                        </p:tgtEl>
                                        <p:attrNameLst>
                                          <p:attrName>style.visibility</p:attrName>
                                        </p:attrNameLst>
                                      </p:cBhvr>
                                      <p:to>
                                        <p:strVal val="visible"/>
                                      </p:to>
                                    </p:set>
                                    <p:anim calcmode="lin" valueType="num">
                                      <p:cBhvr>
                                        <p:cTn id="41"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43" dur="5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44" dur="500"/>
                                        <p:tgtEl>
                                          <p:spTgt spid="22">
                                            <p:txEl>
                                              <p:pRg st="0" end="0"/>
                                            </p:txEl>
                                          </p:spTgt>
                                        </p:tgtEl>
                                      </p:cBhvr>
                                    </p:animEffect>
                                  </p:childTnLst>
                                </p:cTn>
                              </p:par>
                              <p:par>
                                <p:cTn id="45" presetID="2" presetClass="entr" presetSubtype="3" decel="100000" fill="hold" grpId="0" nodeType="withEffect">
                                  <p:stCondLst>
                                    <p:cond delay="50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500"/>
                                  </p:stCondLst>
                                  <p:childTnLst>
                                    <p:set>
                                      <p:cBhvr>
                                        <p:cTn id="50" dur="1" fill="hold">
                                          <p:stCondLst>
                                            <p:cond delay="0"/>
                                          </p:stCondLst>
                                        </p:cTn>
                                        <p:tgtEl>
                                          <p:spTgt spid="23">
                                            <p:txEl>
                                              <p:pRg st="0" end="0"/>
                                            </p:txEl>
                                          </p:spTgt>
                                        </p:tgtEl>
                                        <p:attrNameLst>
                                          <p:attrName>style.visibility</p:attrName>
                                        </p:attrNameLst>
                                      </p:cBhvr>
                                      <p:to>
                                        <p:strVal val="visible"/>
                                      </p:to>
                                    </p:set>
                                    <p:anim calcmode="lin" valueType="num">
                                      <p:cBhvr additive="base">
                                        <p:cTn id="5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3">
                                            <p:txEl>
                                              <p:pRg st="0" end="0"/>
                                            </p:txEl>
                                          </p:spTgt>
                                        </p:tgtEl>
                                        <p:attrNameLst>
                                          <p:attrName>ppt_y</p:attrName>
                                        </p:attrNameLst>
                                      </p:cBhvr>
                                      <p:tavLst>
                                        <p:tav tm="0">
                                          <p:val>
                                            <p:strVal val="0-#ppt_h/2"/>
                                          </p:val>
                                        </p:tav>
                                        <p:tav tm="100000">
                                          <p:val>
                                            <p:strVal val="#ppt_y"/>
                                          </p:val>
                                        </p:tav>
                                      </p:tavLst>
                                    </p:anim>
                                  </p:childTnLst>
                                </p:cTn>
                              </p:par>
                              <p:par>
                                <p:cTn id="53" presetID="49" presetClass="entr" presetSubtype="0" decel="100000" fill="hold" grpId="1" nodeType="withEffect">
                                  <p:stCondLst>
                                    <p:cond delay="50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 calcmode="lin" valueType="num">
                                      <p:cBhvr>
                                        <p:cTn id="57" dur="500" fill="hold"/>
                                        <p:tgtEl>
                                          <p:spTgt spid="19"/>
                                        </p:tgtEl>
                                        <p:attrNameLst>
                                          <p:attrName>style.rotation</p:attrName>
                                        </p:attrNameLst>
                                      </p:cBhvr>
                                      <p:tavLst>
                                        <p:tav tm="0">
                                          <p:val>
                                            <p:fltVal val="360"/>
                                          </p:val>
                                        </p:tav>
                                        <p:tav tm="100000">
                                          <p:val>
                                            <p:fltVal val="0"/>
                                          </p:val>
                                        </p:tav>
                                      </p:tavLst>
                                    </p:anim>
                                    <p:animEffect transition="in" filter="fade">
                                      <p:cBhvr>
                                        <p:cTn id="58" dur="500"/>
                                        <p:tgtEl>
                                          <p:spTgt spid="19"/>
                                        </p:tgtEl>
                                      </p:cBhvr>
                                    </p:animEffect>
                                  </p:childTnLst>
                                </p:cTn>
                              </p:par>
                              <p:par>
                                <p:cTn id="59" presetID="49" presetClass="entr" presetSubtype="0" decel="100000" fill="hold" grpId="1" nodeType="withEffect">
                                  <p:stCondLst>
                                    <p:cond delay="500"/>
                                  </p:stCondLst>
                                  <p:childTnLst>
                                    <p:set>
                                      <p:cBhvr>
                                        <p:cTn id="60" dur="1" fill="hold">
                                          <p:stCondLst>
                                            <p:cond delay="0"/>
                                          </p:stCondLst>
                                        </p:cTn>
                                        <p:tgtEl>
                                          <p:spTgt spid="23">
                                            <p:txEl>
                                              <p:pRg st="0" end="0"/>
                                            </p:txEl>
                                          </p:spTgt>
                                        </p:tgtEl>
                                        <p:attrNameLst>
                                          <p:attrName>style.visibility</p:attrName>
                                        </p:attrNameLst>
                                      </p:cBhvr>
                                      <p:to>
                                        <p:strVal val="visible"/>
                                      </p:to>
                                    </p:set>
                                    <p:anim calcmode="lin" valueType="num">
                                      <p:cBhvr>
                                        <p:cTn id="61"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23">
                                            <p:txEl>
                                              <p:pRg st="0" end="0"/>
                                            </p:txEl>
                                          </p:spTgt>
                                        </p:tgtEl>
                                        <p:attrNameLst>
                                          <p:attrName>ppt_h</p:attrName>
                                        </p:attrNameLst>
                                      </p:cBhvr>
                                      <p:tavLst>
                                        <p:tav tm="0">
                                          <p:val>
                                            <p:fltVal val="0"/>
                                          </p:val>
                                        </p:tav>
                                        <p:tav tm="100000">
                                          <p:val>
                                            <p:strVal val="#ppt_h"/>
                                          </p:val>
                                        </p:tav>
                                      </p:tavLst>
                                    </p:anim>
                                    <p:anim calcmode="lin" valueType="num">
                                      <p:cBhvr>
                                        <p:cTn id="63" dur="500" fill="hold"/>
                                        <p:tgtEl>
                                          <p:spTgt spid="23">
                                            <p:txEl>
                                              <p:pRg st="0" end="0"/>
                                            </p:txEl>
                                          </p:spTgt>
                                        </p:tgtEl>
                                        <p:attrNameLst>
                                          <p:attrName>style.rotation</p:attrName>
                                        </p:attrNameLst>
                                      </p:cBhvr>
                                      <p:tavLst>
                                        <p:tav tm="0">
                                          <p:val>
                                            <p:fltVal val="360"/>
                                          </p:val>
                                        </p:tav>
                                        <p:tav tm="100000">
                                          <p:val>
                                            <p:fltVal val="0"/>
                                          </p:val>
                                        </p:tav>
                                      </p:tavLst>
                                    </p:anim>
                                    <p:animEffect transition="in" filter="fade">
                                      <p:cBhvr>
                                        <p:cTn id="64" dur="500"/>
                                        <p:tgtEl>
                                          <p:spTgt spid="23">
                                            <p:txEl>
                                              <p:pRg st="0" end="0"/>
                                            </p:txEl>
                                          </p:spTgt>
                                        </p:tgtEl>
                                      </p:cBhvr>
                                    </p:animEffect>
                                  </p:childTnLst>
                                </p:cTn>
                              </p:par>
                              <p:par>
                                <p:cTn id="65" presetID="2" presetClass="entr" presetSubtype="9" decel="100000" fill="hold" grpId="0" nodeType="withEffect">
                                  <p:stCondLst>
                                    <p:cond delay="75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decel="100000" fill="hold" grpId="0" nodeType="withEffect">
                                  <p:stCondLst>
                                    <p:cond delay="750"/>
                                  </p:stCondLst>
                                  <p:childTnLst>
                                    <p:set>
                                      <p:cBhvr>
                                        <p:cTn id="70" dur="1" fill="hold">
                                          <p:stCondLst>
                                            <p:cond delay="0"/>
                                          </p:stCondLst>
                                        </p:cTn>
                                        <p:tgtEl>
                                          <p:spTgt spid="24">
                                            <p:txEl>
                                              <p:pRg st="0" end="0"/>
                                            </p:txEl>
                                          </p:spTgt>
                                        </p:tgtEl>
                                        <p:attrNameLst>
                                          <p:attrName>style.visibility</p:attrName>
                                        </p:attrNameLst>
                                      </p:cBhvr>
                                      <p:to>
                                        <p:strVal val="visible"/>
                                      </p:to>
                                    </p:set>
                                    <p:anim calcmode="lin" valueType="num">
                                      <p:cBhvr additive="base">
                                        <p:cTn id="7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75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par>
                                <p:cTn id="79" presetID="49" presetClass="entr" presetSubtype="0" decel="100000" fill="hold" grpId="1" nodeType="withEffect">
                                  <p:stCondLst>
                                    <p:cond delay="750"/>
                                  </p:stCondLst>
                                  <p:childTnLst>
                                    <p:set>
                                      <p:cBhvr>
                                        <p:cTn id="80" dur="1" fill="hold">
                                          <p:stCondLst>
                                            <p:cond delay="0"/>
                                          </p:stCondLst>
                                        </p:cTn>
                                        <p:tgtEl>
                                          <p:spTgt spid="24">
                                            <p:txEl>
                                              <p:pRg st="0" end="0"/>
                                            </p:txEl>
                                          </p:spTgt>
                                        </p:tgtEl>
                                        <p:attrNameLst>
                                          <p:attrName>style.visibility</p:attrName>
                                        </p:attrNameLst>
                                      </p:cBhvr>
                                      <p:to>
                                        <p:strVal val="visible"/>
                                      </p:to>
                                    </p:set>
                                    <p:anim calcmode="lin" valueType="num">
                                      <p:cBhvr>
                                        <p:cTn id="81"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24">
                                            <p:txEl>
                                              <p:pRg st="0" end="0"/>
                                            </p:txEl>
                                          </p:spTgt>
                                        </p:tgtEl>
                                        <p:attrNameLst>
                                          <p:attrName>ppt_h</p:attrName>
                                        </p:attrNameLst>
                                      </p:cBhvr>
                                      <p:tavLst>
                                        <p:tav tm="0">
                                          <p:val>
                                            <p:fltVal val="0"/>
                                          </p:val>
                                        </p:tav>
                                        <p:tav tm="100000">
                                          <p:val>
                                            <p:strVal val="#ppt_h"/>
                                          </p:val>
                                        </p:tav>
                                      </p:tavLst>
                                    </p:anim>
                                    <p:anim calcmode="lin" valueType="num">
                                      <p:cBhvr>
                                        <p:cTn id="83" dur="500" fill="hold"/>
                                        <p:tgtEl>
                                          <p:spTgt spid="24">
                                            <p:txEl>
                                              <p:pRg st="0" end="0"/>
                                            </p:txEl>
                                          </p:spTgt>
                                        </p:tgtEl>
                                        <p:attrNameLst>
                                          <p:attrName>style.rotation</p:attrName>
                                        </p:attrNameLst>
                                      </p:cBhvr>
                                      <p:tavLst>
                                        <p:tav tm="0">
                                          <p:val>
                                            <p:fltVal val="360"/>
                                          </p:val>
                                        </p:tav>
                                        <p:tav tm="100000">
                                          <p:val>
                                            <p:fltVal val="0"/>
                                          </p:val>
                                        </p:tav>
                                      </p:tavLst>
                                    </p:anim>
                                    <p:animEffect transition="in" filter="fade">
                                      <p:cBhvr>
                                        <p:cTn id="84" dur="500"/>
                                        <p:tgtEl>
                                          <p:spTgt spid="24">
                                            <p:txEl>
                                              <p:pRg st="0" end="0"/>
                                            </p:txEl>
                                          </p:spTgt>
                                        </p:tgtEl>
                                      </p:cBhvr>
                                    </p:animEffect>
                                  </p:childTnLst>
                                </p:cTn>
                              </p:par>
                            </p:childTnLst>
                          </p:cTn>
                        </p:par>
                        <p:par>
                          <p:cTn id="85" fill="hold">
                            <p:stCondLst>
                              <p:cond delay="1250"/>
                            </p:stCondLst>
                            <p:childTnLst>
                              <p:par>
                                <p:cTn id="86" presetID="2" presetClass="entr" presetSubtype="8" decel="100000" fill="hold" grpId="0" nodeType="afterEffect">
                                  <p:stCondLst>
                                    <p:cond delay="250"/>
                                  </p:stCondLst>
                                  <p:childTnLst>
                                    <p:set>
                                      <p:cBhvr>
                                        <p:cTn id="87" dur="1" fill="hold">
                                          <p:stCondLst>
                                            <p:cond delay="0"/>
                                          </p:stCondLst>
                                        </p:cTn>
                                        <p:tgtEl>
                                          <p:spTgt spid="26">
                                            <p:txEl>
                                              <p:pRg st="0" end="0"/>
                                            </p:txEl>
                                          </p:spTgt>
                                        </p:tgtEl>
                                        <p:attrNameLst>
                                          <p:attrName>style.visibility</p:attrName>
                                        </p:attrNameLst>
                                      </p:cBhvr>
                                      <p:to>
                                        <p:strVal val="visible"/>
                                      </p:to>
                                    </p:set>
                                    <p:anim calcmode="lin" valueType="num">
                                      <p:cBhvr additive="base">
                                        <p:cTn id="8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26">
                                            <p:txEl>
                                              <p:pRg st="0" end="0"/>
                                            </p:txEl>
                                          </p:spTgt>
                                        </p:tgtEl>
                                        <p:attrNameLst>
                                          <p:attrName>ppt_y</p:attrName>
                                        </p:attrNameLst>
                                      </p:cBhvr>
                                      <p:tavLst>
                                        <p:tav tm="0">
                                          <p:val>
                                            <p:strVal val="#ppt_y"/>
                                          </p:val>
                                        </p:tav>
                                        <p:tav tm="100000">
                                          <p:val>
                                            <p:strVal val="#ppt_y"/>
                                          </p:val>
                                        </p:tav>
                                      </p:tavLst>
                                    </p:anim>
                                  </p:childTnLst>
                                </p:cTn>
                              </p:par>
                              <p:par>
                                <p:cTn id="90" presetID="2" presetClass="entr" presetSubtype="4" decel="100000" fill="hold" grpId="0" nodeType="withEffect">
                                  <p:stCondLst>
                                    <p:cond delay="25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fill="hold"/>
                                        <p:tgtEl>
                                          <p:spTgt spid="27"/>
                                        </p:tgtEl>
                                        <p:attrNameLst>
                                          <p:attrName>ppt_x</p:attrName>
                                        </p:attrNameLst>
                                      </p:cBhvr>
                                      <p:tavLst>
                                        <p:tav tm="0">
                                          <p:val>
                                            <p:strVal val="#ppt_x"/>
                                          </p:val>
                                        </p:tav>
                                        <p:tav tm="100000">
                                          <p:val>
                                            <p:strVal val="#ppt_x"/>
                                          </p:val>
                                        </p:tav>
                                      </p:tavLst>
                                    </p:anim>
                                    <p:anim calcmode="lin" valueType="num">
                                      <p:cBhvr additive="base">
                                        <p:cTn id="93" dur="500" fill="hold"/>
                                        <p:tgtEl>
                                          <p:spTgt spid="27"/>
                                        </p:tgtEl>
                                        <p:attrNameLst>
                                          <p:attrName>ppt_y</p:attrName>
                                        </p:attrNameLst>
                                      </p:cBhvr>
                                      <p:tavLst>
                                        <p:tav tm="0">
                                          <p:val>
                                            <p:strVal val="1+#ppt_h/2"/>
                                          </p:val>
                                        </p:tav>
                                        <p:tav tm="100000">
                                          <p:val>
                                            <p:strVal val="#ppt_y"/>
                                          </p:val>
                                        </p:tav>
                                      </p:tavLst>
                                    </p:anim>
                                  </p:childTnLst>
                                </p:cTn>
                              </p:par>
                            </p:childTnLst>
                          </p:cTn>
                        </p:par>
                        <p:par>
                          <p:cTn id="94" fill="hold">
                            <p:stCondLst>
                              <p:cond delay="2000"/>
                            </p:stCondLst>
                            <p:childTnLst>
                              <p:par>
                                <p:cTn id="95" presetID="22" presetClass="entr" presetSubtype="2" fill="hold" grpId="0"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right)">
                                      <p:cBhvr>
                                        <p:cTn id="97" dur="500"/>
                                        <p:tgtEl>
                                          <p:spTgt spid="25"/>
                                        </p:tgtEl>
                                      </p:cBhvr>
                                    </p:animEffect>
                                  </p:childTnLst>
                                </p:cTn>
                              </p:par>
                            </p:childTnLst>
                          </p:cTn>
                        </p:par>
                        <p:par>
                          <p:cTn id="98" fill="hold">
                            <p:stCondLst>
                              <p:cond delay="2500"/>
                            </p:stCondLst>
                            <p:childTnLst>
                              <p:par>
                                <p:cTn id="99" presetID="2" presetClass="entr" presetSubtype="2" decel="100000" fill="hold" grpId="0" nodeType="afterEffect">
                                  <p:stCondLst>
                                    <p:cond delay="250"/>
                                  </p:stCondLst>
                                  <p:childTnLst>
                                    <p:set>
                                      <p:cBhvr>
                                        <p:cTn id="100" dur="1" fill="hold">
                                          <p:stCondLst>
                                            <p:cond delay="0"/>
                                          </p:stCondLst>
                                        </p:cTn>
                                        <p:tgtEl>
                                          <p:spTgt spid="35">
                                            <p:txEl>
                                              <p:pRg st="0" end="0"/>
                                            </p:txEl>
                                          </p:spTgt>
                                        </p:tgtEl>
                                        <p:attrNameLst>
                                          <p:attrName>style.visibility</p:attrName>
                                        </p:attrNameLst>
                                      </p:cBhvr>
                                      <p:to>
                                        <p:strVal val="visible"/>
                                      </p:to>
                                    </p:set>
                                    <p:anim calcmode="lin" valueType="num">
                                      <p:cBhvr additive="base">
                                        <p:cTn id="10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2" dur="500" fill="hold"/>
                                        <p:tgtEl>
                                          <p:spTgt spid="35">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4" decel="100000" fill="hold" grpId="0" nodeType="withEffect">
                                  <p:stCondLst>
                                    <p:cond delay="250"/>
                                  </p:stCondLst>
                                  <p:childTnLst>
                                    <p:set>
                                      <p:cBhvr>
                                        <p:cTn id="104" dur="1" fill="hold">
                                          <p:stCondLst>
                                            <p:cond delay="0"/>
                                          </p:stCondLst>
                                        </p:cTn>
                                        <p:tgtEl>
                                          <p:spTgt spid="38"/>
                                        </p:tgtEl>
                                        <p:attrNameLst>
                                          <p:attrName>style.visibility</p:attrName>
                                        </p:attrNameLst>
                                      </p:cBhvr>
                                      <p:to>
                                        <p:strVal val="visible"/>
                                      </p:to>
                                    </p:set>
                                    <p:anim calcmode="lin" valueType="num">
                                      <p:cBhvr additive="base">
                                        <p:cTn id="105" dur="500" fill="hold"/>
                                        <p:tgtEl>
                                          <p:spTgt spid="38"/>
                                        </p:tgtEl>
                                        <p:attrNameLst>
                                          <p:attrName>ppt_x</p:attrName>
                                        </p:attrNameLst>
                                      </p:cBhvr>
                                      <p:tavLst>
                                        <p:tav tm="0">
                                          <p:val>
                                            <p:strVal val="#ppt_x"/>
                                          </p:val>
                                        </p:tav>
                                        <p:tav tm="100000">
                                          <p:val>
                                            <p:strVal val="#ppt_x"/>
                                          </p:val>
                                        </p:tav>
                                      </p:tavLst>
                                    </p:anim>
                                    <p:anim calcmode="lin" valueType="num">
                                      <p:cBhvr additive="base">
                                        <p:cTn id="106" dur="500" fill="hold"/>
                                        <p:tgtEl>
                                          <p:spTgt spid="38"/>
                                        </p:tgtEl>
                                        <p:attrNameLst>
                                          <p:attrName>ppt_y</p:attrName>
                                        </p:attrNameLst>
                                      </p:cBhvr>
                                      <p:tavLst>
                                        <p:tav tm="0">
                                          <p:val>
                                            <p:strVal val="1+#ppt_h/2"/>
                                          </p:val>
                                        </p:tav>
                                        <p:tav tm="100000">
                                          <p:val>
                                            <p:strVal val="#ppt_y"/>
                                          </p:val>
                                        </p:tav>
                                      </p:tavLst>
                                    </p:anim>
                                  </p:childTnLst>
                                </p:cTn>
                              </p:par>
                            </p:childTnLst>
                          </p:cTn>
                        </p:par>
                        <p:par>
                          <p:cTn id="107" fill="hold">
                            <p:stCondLst>
                              <p:cond delay="3250"/>
                            </p:stCondLst>
                            <p:childTnLst>
                              <p:par>
                                <p:cTn id="108" presetID="22" presetClass="entr" presetSubtype="8" fill="hold" grpId="0" nodeType="after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wipe(left)">
                                      <p:cBhvr>
                                        <p:cTn id="110" dur="500"/>
                                        <p:tgtEl>
                                          <p:spTgt spid="32"/>
                                        </p:tgtEl>
                                      </p:cBhvr>
                                    </p:animEffect>
                                  </p:childTnLst>
                                </p:cTn>
                              </p:par>
                            </p:childTnLst>
                          </p:cTn>
                        </p:par>
                        <p:par>
                          <p:cTn id="111" fill="hold">
                            <p:stCondLst>
                              <p:cond delay="3750"/>
                            </p:stCondLst>
                            <p:childTnLst>
                              <p:par>
                                <p:cTn id="112" presetID="2" presetClass="entr" presetSubtype="8" decel="100000" fill="hold" grpId="0" nodeType="afterEffect">
                                  <p:stCondLst>
                                    <p:cond delay="250"/>
                                  </p:stCondLst>
                                  <p:childTnLst>
                                    <p:set>
                                      <p:cBhvr>
                                        <p:cTn id="113" dur="1" fill="hold">
                                          <p:stCondLst>
                                            <p:cond delay="0"/>
                                          </p:stCondLst>
                                        </p:cTn>
                                        <p:tgtEl>
                                          <p:spTgt spid="43">
                                            <p:txEl>
                                              <p:pRg st="0" end="0"/>
                                            </p:txEl>
                                          </p:spTgt>
                                        </p:tgtEl>
                                        <p:attrNameLst>
                                          <p:attrName>style.visibility</p:attrName>
                                        </p:attrNameLst>
                                      </p:cBhvr>
                                      <p:to>
                                        <p:strVal val="visible"/>
                                      </p:to>
                                    </p:set>
                                    <p:anim calcmode="lin" valueType="num">
                                      <p:cBhvr additive="base">
                                        <p:cTn id="114"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115" dur="500" fill="hold"/>
                                        <p:tgtEl>
                                          <p:spTgt spid="43">
                                            <p:txEl>
                                              <p:pRg st="0" end="0"/>
                                            </p:txEl>
                                          </p:spTgt>
                                        </p:tgtEl>
                                        <p:attrNameLst>
                                          <p:attrName>ppt_y</p:attrName>
                                        </p:attrNameLst>
                                      </p:cBhvr>
                                      <p:tavLst>
                                        <p:tav tm="0">
                                          <p:val>
                                            <p:strVal val="#ppt_y"/>
                                          </p:val>
                                        </p:tav>
                                        <p:tav tm="100000">
                                          <p:val>
                                            <p:strVal val="#ppt_y"/>
                                          </p:val>
                                        </p:tav>
                                      </p:tavLst>
                                    </p:anim>
                                  </p:childTnLst>
                                </p:cTn>
                              </p:par>
                              <p:par>
                                <p:cTn id="116" presetID="2" presetClass="entr" presetSubtype="4" decel="100000" fill="hold" grpId="0" nodeType="withEffect">
                                  <p:stCondLst>
                                    <p:cond delay="250"/>
                                  </p:stCondLst>
                                  <p:childTnLst>
                                    <p:set>
                                      <p:cBhvr>
                                        <p:cTn id="117" dur="1" fill="hold">
                                          <p:stCondLst>
                                            <p:cond delay="0"/>
                                          </p:stCondLst>
                                        </p:cTn>
                                        <p:tgtEl>
                                          <p:spTgt spid="44"/>
                                        </p:tgtEl>
                                        <p:attrNameLst>
                                          <p:attrName>style.visibility</p:attrName>
                                        </p:attrNameLst>
                                      </p:cBhvr>
                                      <p:to>
                                        <p:strVal val="visible"/>
                                      </p:to>
                                    </p:set>
                                    <p:anim calcmode="lin" valueType="num">
                                      <p:cBhvr additive="base">
                                        <p:cTn id="118" dur="500" fill="hold"/>
                                        <p:tgtEl>
                                          <p:spTgt spid="44"/>
                                        </p:tgtEl>
                                        <p:attrNameLst>
                                          <p:attrName>ppt_x</p:attrName>
                                        </p:attrNameLst>
                                      </p:cBhvr>
                                      <p:tavLst>
                                        <p:tav tm="0">
                                          <p:val>
                                            <p:strVal val="#ppt_x"/>
                                          </p:val>
                                        </p:tav>
                                        <p:tav tm="100000">
                                          <p:val>
                                            <p:strVal val="#ppt_x"/>
                                          </p:val>
                                        </p:tav>
                                      </p:tavLst>
                                    </p:anim>
                                    <p:anim calcmode="lin" valueType="num">
                                      <p:cBhvr additive="base">
                                        <p:cTn id="119" dur="500" fill="hold"/>
                                        <p:tgtEl>
                                          <p:spTgt spid="44"/>
                                        </p:tgtEl>
                                        <p:attrNameLst>
                                          <p:attrName>ppt_y</p:attrName>
                                        </p:attrNameLst>
                                      </p:cBhvr>
                                      <p:tavLst>
                                        <p:tav tm="0">
                                          <p:val>
                                            <p:strVal val="1+#ppt_h/2"/>
                                          </p:val>
                                        </p:tav>
                                        <p:tav tm="100000">
                                          <p:val>
                                            <p:strVal val="#ppt_y"/>
                                          </p:val>
                                        </p:tav>
                                      </p:tavLst>
                                    </p:anim>
                                  </p:childTnLst>
                                </p:cTn>
                              </p:par>
                            </p:childTnLst>
                          </p:cTn>
                        </p:par>
                        <p:par>
                          <p:cTn id="120" fill="hold">
                            <p:stCondLst>
                              <p:cond delay="4500"/>
                            </p:stCondLst>
                            <p:childTnLst>
                              <p:par>
                                <p:cTn id="121" presetID="22" presetClass="entr" presetSubtype="2" fill="hold" grpId="0" nodeType="after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wipe(right)">
                                      <p:cBhvr>
                                        <p:cTn id="123" dur="500"/>
                                        <p:tgtEl>
                                          <p:spTgt spid="42"/>
                                        </p:tgtEl>
                                      </p:cBhvr>
                                    </p:animEffect>
                                  </p:childTnLst>
                                </p:cTn>
                              </p:par>
                            </p:childTnLst>
                          </p:cTn>
                        </p:par>
                        <p:par>
                          <p:cTn id="124" fill="hold">
                            <p:stCondLst>
                              <p:cond delay="5000"/>
                            </p:stCondLst>
                            <p:childTnLst>
                              <p:par>
                                <p:cTn id="125" presetID="2" presetClass="entr" presetSubtype="2" decel="100000" fill="hold" grpId="0" nodeType="afterEffect">
                                  <p:stCondLst>
                                    <p:cond delay="25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5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4" decel="100000" fill="hold" grpId="0" nodeType="withEffect">
                                  <p:stCondLst>
                                    <p:cond delay="25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childTnLst>
                          </p:cTn>
                        </p:par>
                        <p:par>
                          <p:cTn id="133" fill="hold">
                            <p:stCondLst>
                              <p:cond delay="5750"/>
                            </p:stCondLst>
                            <p:childTnLst>
                              <p:par>
                                <p:cTn id="134" presetID="22" presetClass="entr" presetSubtype="8" fill="hold" grpId="0" nodeType="after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left)">
                                      <p:cBhvr>
                                        <p:cTn id="13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build="p">
        <p:tmplLst>
          <p:tmpl lvl="1">
            <p:tnLst>
              <p:par>
                <p:cTn presetID="2" presetClass="entr" presetSubtype="6"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1" grpId="1" build="p">
        <p:tmplLst>
          <p:tmpl lvl="1">
            <p:tnLst>
              <p:par>
                <p:cTn presetID="49" presetClass="entr" presetSubtype="0"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 calcmode="lin" valueType="num">
                      <p:cBhvr>
                        <p:cTn dur="500" fill="hold"/>
                        <p:tgtEl>
                          <p:spTgt spid="21"/>
                        </p:tgtEl>
                        <p:attrNameLst>
                          <p:attrName>style.rotation</p:attrName>
                        </p:attrNameLst>
                      </p:cBhvr>
                      <p:tavLst>
                        <p:tav tm="0">
                          <p:val>
                            <p:fltVal val="360"/>
                          </p:val>
                        </p:tav>
                        <p:tav tm="100000">
                          <p:val>
                            <p:fltVal val="0"/>
                          </p:val>
                        </p:tav>
                      </p:tavLst>
                    </p:anim>
                    <p:animEffect transition="in" filter="fade">
                      <p:cBhvr>
                        <p:cTn dur="500"/>
                        <p:tgtEl>
                          <p:spTgt spid="21"/>
                        </p:tgtEl>
                      </p:cBhvr>
                    </p:animEffect>
                  </p:childTnLst>
                </p:cTn>
              </p:par>
            </p:tnLst>
          </p:tmpl>
        </p:tmplLst>
      </p:bldP>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8"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5" grpId="0" build="p">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8" grpId="0" animBg="1"/>
      <p:bldP spid="42" grpId="0">
        <p:tmplLst>
          <p:tmpl>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2" presetClass="entr" presetSubtype="8" decel="100000" fill="hold" nodeType="after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animBg="1"/>
      <p:bldP spid="17" grpId="0" animBg="1"/>
      <p:bldP spid="17" grpId="1" animBg="1"/>
      <p:bldP spid="22" grpId="0" build="p">
        <p:tmplLst>
          <p:tmpl lvl="1">
            <p:tnLst>
              <p:par>
                <p:cTn presetID="2" presetClass="entr" presetSubtype="1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 calcmode="lin" valueType="num">
                      <p:cBhvr>
                        <p:cTn dur="500" fill="hold"/>
                        <p:tgtEl>
                          <p:spTgt spid="22"/>
                        </p:tgtEl>
                        <p:attrNameLst>
                          <p:attrName>style.rotation</p:attrName>
                        </p:attrNameLst>
                      </p:cBhvr>
                      <p:tavLst>
                        <p:tav tm="0">
                          <p:val>
                            <p:fltVal val="360"/>
                          </p:val>
                        </p:tav>
                        <p:tav tm="100000">
                          <p:val>
                            <p:fltVal val="0"/>
                          </p:val>
                        </p:tav>
                      </p:tavLst>
                    </p:anim>
                    <p:animEffect transition="in" filter="fade">
                      <p:cBhvr>
                        <p:cTn dur="500"/>
                        <p:tgtEl>
                          <p:spTgt spid="22"/>
                        </p:tgtEl>
                      </p:cBhvr>
                    </p:animEffect>
                  </p:childTnLst>
                </p:cTn>
              </p:par>
            </p:tnLst>
          </p:tmpl>
        </p:tmplLst>
      </p:bldP>
      <p:bldP spid="19" grpId="0" animBg="1"/>
      <p:bldP spid="19" grpId="1" animBg="1"/>
      <p:bldP spid="23" grpId="0" build="p">
        <p:tmplLst>
          <p:tmpl lvl="1">
            <p:tnLst>
              <p:par>
                <p:cTn presetID="2" presetClass="entr" presetSubtype="3"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49" presetClass="entr" presetSubtype="0"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 calcmode="lin" valueType="num">
                      <p:cBhvr>
                        <p:cTn dur="500" fill="hold"/>
                        <p:tgtEl>
                          <p:spTgt spid="23"/>
                        </p:tgtEl>
                        <p:attrNameLst>
                          <p:attrName>style.rotation</p:attrName>
                        </p:attrNameLst>
                      </p:cBhvr>
                      <p:tavLst>
                        <p:tav tm="0">
                          <p:val>
                            <p:fltVal val="360"/>
                          </p:val>
                        </p:tav>
                        <p:tav tm="100000">
                          <p:val>
                            <p:fltVal val="0"/>
                          </p:val>
                        </p:tav>
                      </p:tavLst>
                    </p:anim>
                    <p:animEffect transition="in" filter="fade">
                      <p:cBhvr>
                        <p:cTn dur="500"/>
                        <p:tgtEl>
                          <p:spTgt spid="23"/>
                        </p:tgtEl>
                      </p:cBhvr>
                    </p:animEffect>
                  </p:childTnLst>
                </p:cTn>
              </p:par>
            </p:tnLst>
          </p:tmpl>
        </p:tmplLst>
      </p:bldP>
      <p:bldP spid="20" grpId="0" animBg="1"/>
      <p:bldP spid="20" grpId="1" animBg="1"/>
      <p:bldP spid="24" grpId="0" build="p">
        <p:tmplLst>
          <p:tmpl lvl="1">
            <p:tnLst>
              <p:par>
                <p:cTn presetID="2" presetClass="entr" presetSubtype="9"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49" presetClass="entr" presetSubtype="0"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 calcmode="lin" valueType="num">
                      <p:cBhvr>
                        <p:cTn dur="500" fill="hold"/>
                        <p:tgtEl>
                          <p:spTgt spid="24"/>
                        </p:tgtEl>
                        <p:attrNameLst>
                          <p:attrName>style.rotation</p:attrName>
                        </p:attrNameLst>
                      </p:cBhvr>
                      <p:tavLst>
                        <p:tav tm="0">
                          <p:val>
                            <p:fltVal val="360"/>
                          </p:val>
                        </p:tav>
                        <p:tav tm="100000">
                          <p:val>
                            <p:fltVal val="0"/>
                          </p:val>
                        </p:tav>
                      </p:tavLst>
                    </p:anim>
                    <p:animEffect transition="in" filter="fade">
                      <p:cBhvr>
                        <p:cTn dur="500"/>
                        <p:tgtEl>
                          <p:spTgt spid="24"/>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anim calcmode="lin" valueType="num">
                                      <p:cBhvr>
                                        <p:cTn id="10" dur="500" fill="hold"/>
                                        <p:tgtEl>
                                          <p:spTgt spid="52"/>
                                        </p:tgtEl>
                                        <p:attrNameLst>
                                          <p:attrName>ppt_x</p:attrName>
                                        </p:attrNameLst>
                                      </p:cBhvr>
                                      <p:tavLst>
                                        <p:tav tm="0">
                                          <p:val>
                                            <p:fltVal val="0.5"/>
                                          </p:val>
                                        </p:tav>
                                        <p:tav tm="100000">
                                          <p:val>
                                            <p:strVal val="#ppt_x"/>
                                          </p:val>
                                        </p:tav>
                                      </p:tavLst>
                                    </p:anim>
                                    <p:anim calcmode="lin" valueType="num">
                                      <p:cBhvr>
                                        <p:cTn id="11" dur="500" fill="hold"/>
                                        <p:tgtEl>
                                          <p:spTgt spid="52"/>
                                        </p:tgtEl>
                                        <p:attrNameLst>
                                          <p:attrName>ppt_y</p:attrName>
                                        </p:attrNameLst>
                                      </p:cBhvr>
                                      <p:tavLst>
                                        <p:tav tm="0">
                                          <p:val>
                                            <p:fltVal val="0.5"/>
                                          </p:val>
                                        </p:tav>
                                        <p:tav tm="100000">
                                          <p:val>
                                            <p:strVal val="#ppt_y"/>
                                          </p:val>
                                        </p:tav>
                                      </p:tavLst>
                                    </p:anim>
                                  </p:childTnLst>
                                </p:cTn>
                              </p:par>
                              <p:par>
                                <p:cTn id="12" presetID="49" presetClass="entr" presetSubtype="0" decel="100000" fill="hold" grpId="1"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 calcmode="lin" valueType="num">
                                      <p:cBhvr>
                                        <p:cTn id="16" dur="500" fill="hold"/>
                                        <p:tgtEl>
                                          <p:spTgt spid="52"/>
                                        </p:tgtEl>
                                        <p:attrNameLst>
                                          <p:attrName>style.rotation</p:attrName>
                                        </p:attrNameLst>
                                      </p:cBhvr>
                                      <p:tavLst>
                                        <p:tav tm="0">
                                          <p:val>
                                            <p:fltVal val="360"/>
                                          </p:val>
                                        </p:tav>
                                        <p:tav tm="100000">
                                          <p:val>
                                            <p:fltVal val="0"/>
                                          </p:val>
                                        </p:tav>
                                      </p:tavLst>
                                    </p:anim>
                                    <p:animEffect transition="in" filter="fade">
                                      <p:cBhvr>
                                        <p:cTn id="17" dur="500"/>
                                        <p:tgtEl>
                                          <p:spTgt spid="52"/>
                                        </p:tgtEl>
                                      </p:cBhvr>
                                    </p:animEffect>
                                  </p:childTnLst>
                                </p:cTn>
                              </p:par>
                              <p:par>
                                <p:cTn id="18" presetID="53" presetClass="entr" presetSubtype="528"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anim calcmode="lin" valueType="num">
                                      <p:cBhvr>
                                        <p:cTn id="23" dur="500" fill="hold"/>
                                        <p:tgtEl>
                                          <p:spTgt spid="71"/>
                                        </p:tgtEl>
                                        <p:attrNameLst>
                                          <p:attrName>ppt_x</p:attrName>
                                        </p:attrNameLst>
                                      </p:cBhvr>
                                      <p:tavLst>
                                        <p:tav tm="0">
                                          <p:val>
                                            <p:fltVal val="0.5"/>
                                          </p:val>
                                        </p:tav>
                                        <p:tav tm="100000">
                                          <p:val>
                                            <p:strVal val="#ppt_x"/>
                                          </p:val>
                                        </p:tav>
                                      </p:tavLst>
                                    </p:anim>
                                    <p:anim calcmode="lin" valueType="num">
                                      <p:cBhvr>
                                        <p:cTn id="24" dur="500" fill="hold"/>
                                        <p:tgtEl>
                                          <p:spTgt spid="71"/>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 presetClass="entr" presetSubtype="2" decel="100000" fill="hold" grpId="0" nodeType="afterEffect">
                                  <p:stCondLst>
                                    <p:cond delay="250"/>
                                  </p:stCondLst>
                                  <p:childTnLst>
                                    <p:set>
                                      <p:cBhvr>
                                        <p:cTn id="27" dur="1" fill="hold">
                                          <p:stCondLst>
                                            <p:cond delay="0"/>
                                          </p:stCondLst>
                                        </p:cTn>
                                        <p:tgtEl>
                                          <p:spTgt spid="57">
                                            <p:txEl>
                                              <p:pRg st="0" end="0"/>
                                            </p:txEl>
                                          </p:spTgt>
                                        </p:tgtEl>
                                        <p:attrNameLst>
                                          <p:attrName>style.visibility</p:attrName>
                                        </p:attrNameLst>
                                      </p:cBhvr>
                                      <p:to>
                                        <p:strVal val="visible"/>
                                      </p:to>
                                    </p:set>
                                    <p:anim calcmode="lin" valueType="num">
                                      <p:cBhvr additive="base">
                                        <p:cTn id="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7">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5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ppt_x"/>
                                          </p:val>
                                        </p:tav>
                                        <p:tav tm="100000">
                                          <p:val>
                                            <p:strVal val="#ppt_x"/>
                                          </p:val>
                                        </p:tav>
                                      </p:tavLst>
                                    </p:anim>
                                    <p:anim calcmode="lin" valueType="num">
                                      <p:cBhvr additive="base">
                                        <p:cTn id="33" dur="500" fill="hold"/>
                                        <p:tgtEl>
                                          <p:spTgt spid="58"/>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anim calcmode="lin" valueType="num">
                                      <p:cBhvr>
                                        <p:cTn id="44" dur="500" fill="hold"/>
                                        <p:tgtEl>
                                          <p:spTgt spid="53"/>
                                        </p:tgtEl>
                                        <p:attrNameLst>
                                          <p:attrName>ppt_x</p:attrName>
                                        </p:attrNameLst>
                                      </p:cBhvr>
                                      <p:tavLst>
                                        <p:tav tm="0">
                                          <p:val>
                                            <p:fltVal val="0.5"/>
                                          </p:val>
                                        </p:tav>
                                        <p:tav tm="100000">
                                          <p:val>
                                            <p:strVal val="#ppt_x"/>
                                          </p:val>
                                        </p:tav>
                                      </p:tavLst>
                                    </p:anim>
                                    <p:anim calcmode="lin" valueType="num">
                                      <p:cBhvr>
                                        <p:cTn id="45" dur="500" fill="hold"/>
                                        <p:tgtEl>
                                          <p:spTgt spid="53"/>
                                        </p:tgtEl>
                                        <p:attrNameLst>
                                          <p:attrName>ppt_y</p:attrName>
                                        </p:attrNameLst>
                                      </p:cBhvr>
                                      <p:tavLst>
                                        <p:tav tm="0">
                                          <p:val>
                                            <p:fltVal val="0.5"/>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500" fill="hold"/>
                                        <p:tgtEl>
                                          <p:spTgt spid="53"/>
                                        </p:tgtEl>
                                        <p:attrNameLst>
                                          <p:attrName>ppt_w</p:attrName>
                                        </p:attrNameLst>
                                      </p:cBhvr>
                                      <p:tavLst>
                                        <p:tav tm="0">
                                          <p:val>
                                            <p:fltVal val="0"/>
                                          </p:val>
                                        </p:tav>
                                        <p:tav tm="100000">
                                          <p:val>
                                            <p:strVal val="#ppt_w"/>
                                          </p:val>
                                        </p:tav>
                                      </p:tavLst>
                                    </p:anim>
                                    <p:anim calcmode="lin" valueType="num">
                                      <p:cBhvr>
                                        <p:cTn id="49" dur="500" fill="hold"/>
                                        <p:tgtEl>
                                          <p:spTgt spid="53"/>
                                        </p:tgtEl>
                                        <p:attrNameLst>
                                          <p:attrName>ppt_h</p:attrName>
                                        </p:attrNameLst>
                                      </p:cBhvr>
                                      <p:tavLst>
                                        <p:tav tm="0">
                                          <p:val>
                                            <p:fltVal val="0"/>
                                          </p:val>
                                        </p:tav>
                                        <p:tav tm="100000">
                                          <p:val>
                                            <p:strVal val="#ppt_h"/>
                                          </p:val>
                                        </p:tav>
                                      </p:tavLst>
                                    </p:anim>
                                    <p:anim calcmode="lin" valueType="num">
                                      <p:cBhvr>
                                        <p:cTn id="50" dur="500" fill="hold"/>
                                        <p:tgtEl>
                                          <p:spTgt spid="53"/>
                                        </p:tgtEl>
                                        <p:attrNameLst>
                                          <p:attrName>style.rotation</p:attrName>
                                        </p:attrNameLst>
                                      </p:cBhvr>
                                      <p:tavLst>
                                        <p:tav tm="0">
                                          <p:val>
                                            <p:fltVal val="360"/>
                                          </p:val>
                                        </p:tav>
                                        <p:tav tm="100000">
                                          <p:val>
                                            <p:fltVal val="0"/>
                                          </p:val>
                                        </p:tav>
                                      </p:tavLst>
                                    </p:anim>
                                    <p:animEffect transition="in" filter="fade">
                                      <p:cBhvr>
                                        <p:cTn id="51" dur="500"/>
                                        <p:tgtEl>
                                          <p:spTgt spid="53"/>
                                        </p:tgtEl>
                                      </p:cBhvr>
                                    </p:animEffect>
                                  </p:childTnLst>
                                </p:cTn>
                              </p:par>
                              <p:par>
                                <p:cTn id="52" presetID="53" presetClass="entr" presetSubtype="528"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500" fill="hold"/>
                                        <p:tgtEl>
                                          <p:spTgt spid="72"/>
                                        </p:tgtEl>
                                        <p:attrNameLst>
                                          <p:attrName>ppt_w</p:attrName>
                                        </p:attrNameLst>
                                      </p:cBhvr>
                                      <p:tavLst>
                                        <p:tav tm="0">
                                          <p:val>
                                            <p:fltVal val="0"/>
                                          </p:val>
                                        </p:tav>
                                        <p:tav tm="100000">
                                          <p:val>
                                            <p:strVal val="#ppt_w"/>
                                          </p:val>
                                        </p:tav>
                                      </p:tavLst>
                                    </p:anim>
                                    <p:anim calcmode="lin" valueType="num">
                                      <p:cBhvr>
                                        <p:cTn id="55" dur="500" fill="hold"/>
                                        <p:tgtEl>
                                          <p:spTgt spid="72"/>
                                        </p:tgtEl>
                                        <p:attrNameLst>
                                          <p:attrName>ppt_h</p:attrName>
                                        </p:attrNameLst>
                                      </p:cBhvr>
                                      <p:tavLst>
                                        <p:tav tm="0">
                                          <p:val>
                                            <p:fltVal val="0"/>
                                          </p:val>
                                        </p:tav>
                                        <p:tav tm="100000">
                                          <p:val>
                                            <p:strVal val="#ppt_h"/>
                                          </p:val>
                                        </p:tav>
                                      </p:tavLst>
                                    </p:anim>
                                    <p:animEffect transition="in" filter="fade">
                                      <p:cBhvr>
                                        <p:cTn id="56" dur="500"/>
                                        <p:tgtEl>
                                          <p:spTgt spid="72"/>
                                        </p:tgtEl>
                                      </p:cBhvr>
                                    </p:animEffect>
                                    <p:anim calcmode="lin" valueType="num">
                                      <p:cBhvr>
                                        <p:cTn id="57" dur="500" fill="hold"/>
                                        <p:tgtEl>
                                          <p:spTgt spid="72"/>
                                        </p:tgtEl>
                                        <p:attrNameLst>
                                          <p:attrName>ppt_x</p:attrName>
                                        </p:attrNameLst>
                                      </p:cBhvr>
                                      <p:tavLst>
                                        <p:tav tm="0">
                                          <p:val>
                                            <p:fltVal val="0.5"/>
                                          </p:val>
                                        </p:tav>
                                        <p:tav tm="100000">
                                          <p:val>
                                            <p:strVal val="#ppt_x"/>
                                          </p:val>
                                        </p:tav>
                                      </p:tavLst>
                                    </p:anim>
                                    <p:anim calcmode="lin" valueType="num">
                                      <p:cBhvr>
                                        <p:cTn id="58" dur="500" fill="hold"/>
                                        <p:tgtEl>
                                          <p:spTgt spid="72"/>
                                        </p:tgtEl>
                                        <p:attrNameLst>
                                          <p:attrName>ppt_y</p:attrName>
                                        </p:attrNameLst>
                                      </p:cBhvr>
                                      <p:tavLst>
                                        <p:tav tm="0">
                                          <p:val>
                                            <p:fltVal val="0.5"/>
                                          </p:val>
                                        </p:tav>
                                        <p:tav tm="100000">
                                          <p:val>
                                            <p:strVal val="#ppt_y"/>
                                          </p:val>
                                        </p:tav>
                                      </p:tavLst>
                                    </p:anim>
                                  </p:childTnLst>
                                </p:cTn>
                              </p:par>
                            </p:childTnLst>
                          </p:cTn>
                        </p:par>
                        <p:par>
                          <p:cTn id="59" fill="hold">
                            <p:stCondLst>
                              <p:cond delay="2250"/>
                            </p:stCondLst>
                            <p:childTnLst>
                              <p:par>
                                <p:cTn id="60" presetID="2" presetClass="entr" presetSubtype="2" decel="100000" fill="hold" grpId="0" nodeType="afterEffect">
                                  <p:stCondLst>
                                    <p:cond delay="250"/>
                                  </p:stCondLst>
                                  <p:childTnLst>
                                    <p:set>
                                      <p:cBhvr>
                                        <p:cTn id="61" dur="1" fill="hold">
                                          <p:stCondLst>
                                            <p:cond delay="0"/>
                                          </p:stCondLst>
                                        </p:cTn>
                                        <p:tgtEl>
                                          <p:spTgt spid="60">
                                            <p:txEl>
                                              <p:pRg st="0" end="0"/>
                                            </p:txEl>
                                          </p:spTgt>
                                        </p:tgtEl>
                                        <p:attrNameLst>
                                          <p:attrName>style.visibility</p:attrName>
                                        </p:attrNameLst>
                                      </p:cBhvr>
                                      <p:to>
                                        <p:strVal val="visible"/>
                                      </p:to>
                                    </p:set>
                                    <p:anim calcmode="lin" valueType="num">
                                      <p:cBhvr additive="base">
                                        <p:cTn id="6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60">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3500"/>
                            </p:stCondLst>
                            <p:childTnLst>
                              <p:par>
                                <p:cTn id="73" presetID="53" presetClass="entr" presetSubtype="52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animEffect transition="in" filter="fade">
                                      <p:cBhvr>
                                        <p:cTn id="77" dur="500"/>
                                        <p:tgtEl>
                                          <p:spTgt spid="54"/>
                                        </p:tgtEl>
                                      </p:cBhvr>
                                    </p:animEffect>
                                    <p:anim calcmode="lin" valueType="num">
                                      <p:cBhvr>
                                        <p:cTn id="78" dur="500" fill="hold"/>
                                        <p:tgtEl>
                                          <p:spTgt spid="54"/>
                                        </p:tgtEl>
                                        <p:attrNameLst>
                                          <p:attrName>ppt_x</p:attrName>
                                        </p:attrNameLst>
                                      </p:cBhvr>
                                      <p:tavLst>
                                        <p:tav tm="0">
                                          <p:val>
                                            <p:fltVal val="0.5"/>
                                          </p:val>
                                        </p:tav>
                                        <p:tav tm="100000">
                                          <p:val>
                                            <p:strVal val="#ppt_x"/>
                                          </p:val>
                                        </p:tav>
                                      </p:tavLst>
                                    </p:anim>
                                    <p:anim calcmode="lin" valueType="num">
                                      <p:cBhvr>
                                        <p:cTn id="79" dur="500" fill="hold"/>
                                        <p:tgtEl>
                                          <p:spTgt spid="54"/>
                                        </p:tgtEl>
                                        <p:attrNameLst>
                                          <p:attrName>ppt_y</p:attrName>
                                        </p:attrNameLst>
                                      </p:cBhvr>
                                      <p:tavLst>
                                        <p:tav tm="0">
                                          <p:val>
                                            <p:fltVal val="0.5"/>
                                          </p:val>
                                        </p:tav>
                                        <p:tav tm="100000">
                                          <p:val>
                                            <p:strVal val="#ppt_y"/>
                                          </p:val>
                                        </p:tav>
                                      </p:tavLst>
                                    </p:anim>
                                  </p:childTnLst>
                                </p:cTn>
                              </p:par>
                              <p:par>
                                <p:cTn id="80" presetID="49" presetClass="entr" presetSubtype="0" decel="100000" fill="hold" grpId="1"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 calcmode="lin" valueType="num">
                                      <p:cBhvr>
                                        <p:cTn id="84" dur="500" fill="hold"/>
                                        <p:tgtEl>
                                          <p:spTgt spid="54"/>
                                        </p:tgtEl>
                                        <p:attrNameLst>
                                          <p:attrName>style.rotation</p:attrName>
                                        </p:attrNameLst>
                                      </p:cBhvr>
                                      <p:tavLst>
                                        <p:tav tm="0">
                                          <p:val>
                                            <p:fltVal val="360"/>
                                          </p:val>
                                        </p:tav>
                                        <p:tav tm="100000">
                                          <p:val>
                                            <p:fltVal val="0"/>
                                          </p:val>
                                        </p:tav>
                                      </p:tavLst>
                                    </p:anim>
                                    <p:animEffect transition="in" filter="fade">
                                      <p:cBhvr>
                                        <p:cTn id="85" dur="500"/>
                                        <p:tgtEl>
                                          <p:spTgt spid="54"/>
                                        </p:tgtEl>
                                      </p:cBhvr>
                                    </p:animEffect>
                                  </p:childTnLst>
                                </p:cTn>
                              </p:par>
                              <p:par>
                                <p:cTn id="86" presetID="53" presetClass="entr" presetSubtype="528"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fltVal val="0"/>
                                          </p:val>
                                        </p:tav>
                                        <p:tav tm="100000">
                                          <p:val>
                                            <p:strVal val="#ppt_h"/>
                                          </p:val>
                                        </p:tav>
                                      </p:tavLst>
                                    </p:anim>
                                    <p:animEffect transition="in" filter="fade">
                                      <p:cBhvr>
                                        <p:cTn id="90" dur="500"/>
                                        <p:tgtEl>
                                          <p:spTgt spid="73"/>
                                        </p:tgtEl>
                                      </p:cBhvr>
                                    </p:animEffect>
                                    <p:anim calcmode="lin" valueType="num">
                                      <p:cBhvr>
                                        <p:cTn id="91" dur="500" fill="hold"/>
                                        <p:tgtEl>
                                          <p:spTgt spid="73"/>
                                        </p:tgtEl>
                                        <p:attrNameLst>
                                          <p:attrName>ppt_x</p:attrName>
                                        </p:attrNameLst>
                                      </p:cBhvr>
                                      <p:tavLst>
                                        <p:tav tm="0">
                                          <p:val>
                                            <p:fltVal val="0.5"/>
                                          </p:val>
                                        </p:tav>
                                        <p:tav tm="100000">
                                          <p:val>
                                            <p:strVal val="#ppt_x"/>
                                          </p:val>
                                        </p:tav>
                                      </p:tavLst>
                                    </p:anim>
                                    <p:anim calcmode="lin" valueType="num">
                                      <p:cBhvr>
                                        <p:cTn id="92" dur="500" fill="hold"/>
                                        <p:tgtEl>
                                          <p:spTgt spid="73"/>
                                        </p:tgtEl>
                                        <p:attrNameLst>
                                          <p:attrName>ppt_y</p:attrName>
                                        </p:attrNameLst>
                                      </p:cBhvr>
                                      <p:tavLst>
                                        <p:tav tm="0">
                                          <p:val>
                                            <p:fltVal val="0.5"/>
                                          </p:val>
                                        </p:tav>
                                        <p:tav tm="100000">
                                          <p:val>
                                            <p:strVal val="#ppt_y"/>
                                          </p:val>
                                        </p:tav>
                                      </p:tavLst>
                                    </p:anim>
                                  </p:childTnLst>
                                </p:cTn>
                              </p:par>
                            </p:childTnLst>
                          </p:cTn>
                        </p:par>
                        <p:par>
                          <p:cTn id="93" fill="hold">
                            <p:stCondLst>
                              <p:cond delay="4000"/>
                            </p:stCondLst>
                            <p:childTnLst>
                              <p:par>
                                <p:cTn id="94" presetID="2" presetClass="entr" presetSubtype="8" decel="100000" fill="hold" grpId="0" nodeType="afterEffect">
                                  <p:stCondLst>
                                    <p:cond delay="250"/>
                                  </p:stCondLst>
                                  <p:childTnLst>
                                    <p:set>
                                      <p:cBhvr>
                                        <p:cTn id="95" dur="1" fill="hold">
                                          <p:stCondLst>
                                            <p:cond delay="0"/>
                                          </p:stCondLst>
                                        </p:cTn>
                                        <p:tgtEl>
                                          <p:spTgt spid="63">
                                            <p:txEl>
                                              <p:pRg st="0" end="0"/>
                                            </p:txEl>
                                          </p:spTgt>
                                        </p:tgtEl>
                                        <p:attrNameLst>
                                          <p:attrName>style.visibility</p:attrName>
                                        </p:attrNameLst>
                                      </p:cBhvr>
                                      <p:to>
                                        <p:strVal val="visible"/>
                                      </p:to>
                                    </p:set>
                                    <p:anim calcmode="lin" valueType="num">
                                      <p:cBhvr additive="base">
                                        <p:cTn id="96"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63">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25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childTnLst>
                          </p:cTn>
                        </p:par>
                        <p:par>
                          <p:cTn id="102" fill="hold">
                            <p:stCondLst>
                              <p:cond delay="4750"/>
                            </p:stCondLst>
                            <p:childTnLst>
                              <p:par>
                                <p:cTn id="103" presetID="22" presetClass="entr" presetSubtype="2"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right)">
                                      <p:cBhvr>
                                        <p:cTn id="105" dur="500"/>
                                        <p:tgtEl>
                                          <p:spTgt spid="62"/>
                                        </p:tgtEl>
                                      </p:cBhvr>
                                    </p:animEffect>
                                  </p:childTnLst>
                                </p:cTn>
                              </p:par>
                            </p:childTnLst>
                          </p:cTn>
                        </p:par>
                        <p:par>
                          <p:cTn id="106" fill="hold">
                            <p:stCondLst>
                              <p:cond delay="5250"/>
                            </p:stCondLst>
                            <p:childTnLst>
                              <p:par>
                                <p:cTn id="107" presetID="53" presetClass="entr" presetSubtype="528"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animEffect transition="in" filter="fade">
                                      <p:cBhvr>
                                        <p:cTn id="111" dur="500"/>
                                        <p:tgtEl>
                                          <p:spTgt spid="55"/>
                                        </p:tgtEl>
                                      </p:cBhvr>
                                    </p:animEffect>
                                    <p:anim calcmode="lin" valueType="num">
                                      <p:cBhvr>
                                        <p:cTn id="112" dur="500" fill="hold"/>
                                        <p:tgtEl>
                                          <p:spTgt spid="55"/>
                                        </p:tgtEl>
                                        <p:attrNameLst>
                                          <p:attrName>ppt_x</p:attrName>
                                        </p:attrNameLst>
                                      </p:cBhvr>
                                      <p:tavLst>
                                        <p:tav tm="0">
                                          <p:val>
                                            <p:fltVal val="0.5"/>
                                          </p:val>
                                        </p:tav>
                                        <p:tav tm="100000">
                                          <p:val>
                                            <p:strVal val="#ppt_x"/>
                                          </p:val>
                                        </p:tav>
                                      </p:tavLst>
                                    </p:anim>
                                    <p:anim calcmode="lin" valueType="num">
                                      <p:cBhvr>
                                        <p:cTn id="113" dur="500" fill="hold"/>
                                        <p:tgtEl>
                                          <p:spTgt spid="55"/>
                                        </p:tgtEl>
                                        <p:attrNameLst>
                                          <p:attrName>ppt_y</p:attrName>
                                        </p:attrNameLst>
                                      </p:cBhvr>
                                      <p:tavLst>
                                        <p:tav tm="0">
                                          <p:val>
                                            <p:fltVal val="0.5"/>
                                          </p:val>
                                        </p:tav>
                                        <p:tav tm="100000">
                                          <p:val>
                                            <p:strVal val="#ppt_y"/>
                                          </p:val>
                                        </p:tav>
                                      </p:tavLst>
                                    </p:anim>
                                  </p:childTnLst>
                                </p:cTn>
                              </p:par>
                              <p:par>
                                <p:cTn id="114" presetID="49" presetClass="entr" presetSubtype="0" decel="100000" fill="hold" grpId="1" nodeType="with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 calcmode="lin" valueType="num">
                                      <p:cBhvr>
                                        <p:cTn id="118" dur="500" fill="hold"/>
                                        <p:tgtEl>
                                          <p:spTgt spid="55"/>
                                        </p:tgtEl>
                                        <p:attrNameLst>
                                          <p:attrName>style.rotation</p:attrName>
                                        </p:attrNameLst>
                                      </p:cBhvr>
                                      <p:tavLst>
                                        <p:tav tm="0">
                                          <p:val>
                                            <p:fltVal val="360"/>
                                          </p:val>
                                        </p:tav>
                                        <p:tav tm="100000">
                                          <p:val>
                                            <p:fltVal val="0"/>
                                          </p:val>
                                        </p:tav>
                                      </p:tavLst>
                                    </p:anim>
                                    <p:animEffect transition="in" filter="fade">
                                      <p:cBhvr>
                                        <p:cTn id="119" dur="500"/>
                                        <p:tgtEl>
                                          <p:spTgt spid="55"/>
                                        </p:tgtEl>
                                      </p:cBhvr>
                                    </p:animEffect>
                                  </p:childTnLst>
                                </p:cTn>
                              </p:par>
                              <p:par>
                                <p:cTn id="120" presetID="53" presetClass="entr" presetSubtype="528" fill="hold" grpId="0" nodeType="withEffect">
                                  <p:stCondLst>
                                    <p:cond delay="0"/>
                                  </p:stCondLst>
                                  <p:childTnLst>
                                    <p:set>
                                      <p:cBhvr>
                                        <p:cTn id="121" dur="1" fill="hold">
                                          <p:stCondLst>
                                            <p:cond delay="0"/>
                                          </p:stCondLst>
                                        </p:cTn>
                                        <p:tgtEl>
                                          <p:spTgt spid="74"/>
                                        </p:tgtEl>
                                        <p:attrNameLst>
                                          <p:attrName>style.visibility</p:attrName>
                                        </p:attrNameLst>
                                      </p:cBhvr>
                                      <p:to>
                                        <p:strVal val="visible"/>
                                      </p:to>
                                    </p:set>
                                    <p:anim calcmode="lin" valueType="num">
                                      <p:cBhvr>
                                        <p:cTn id="122" dur="500" fill="hold"/>
                                        <p:tgtEl>
                                          <p:spTgt spid="74"/>
                                        </p:tgtEl>
                                        <p:attrNameLst>
                                          <p:attrName>ppt_w</p:attrName>
                                        </p:attrNameLst>
                                      </p:cBhvr>
                                      <p:tavLst>
                                        <p:tav tm="0">
                                          <p:val>
                                            <p:fltVal val="0"/>
                                          </p:val>
                                        </p:tav>
                                        <p:tav tm="100000">
                                          <p:val>
                                            <p:strVal val="#ppt_w"/>
                                          </p:val>
                                        </p:tav>
                                      </p:tavLst>
                                    </p:anim>
                                    <p:anim calcmode="lin" valueType="num">
                                      <p:cBhvr>
                                        <p:cTn id="123" dur="500" fill="hold"/>
                                        <p:tgtEl>
                                          <p:spTgt spid="74"/>
                                        </p:tgtEl>
                                        <p:attrNameLst>
                                          <p:attrName>ppt_h</p:attrName>
                                        </p:attrNameLst>
                                      </p:cBhvr>
                                      <p:tavLst>
                                        <p:tav tm="0">
                                          <p:val>
                                            <p:fltVal val="0"/>
                                          </p:val>
                                        </p:tav>
                                        <p:tav tm="100000">
                                          <p:val>
                                            <p:strVal val="#ppt_h"/>
                                          </p:val>
                                        </p:tav>
                                      </p:tavLst>
                                    </p:anim>
                                    <p:animEffect transition="in" filter="fade">
                                      <p:cBhvr>
                                        <p:cTn id="124" dur="500"/>
                                        <p:tgtEl>
                                          <p:spTgt spid="74"/>
                                        </p:tgtEl>
                                      </p:cBhvr>
                                    </p:animEffect>
                                    <p:anim calcmode="lin" valueType="num">
                                      <p:cBhvr>
                                        <p:cTn id="125" dur="500" fill="hold"/>
                                        <p:tgtEl>
                                          <p:spTgt spid="74"/>
                                        </p:tgtEl>
                                        <p:attrNameLst>
                                          <p:attrName>ppt_x</p:attrName>
                                        </p:attrNameLst>
                                      </p:cBhvr>
                                      <p:tavLst>
                                        <p:tav tm="0">
                                          <p:val>
                                            <p:fltVal val="0.5"/>
                                          </p:val>
                                        </p:tav>
                                        <p:tav tm="100000">
                                          <p:val>
                                            <p:strVal val="#ppt_x"/>
                                          </p:val>
                                        </p:tav>
                                      </p:tavLst>
                                    </p:anim>
                                    <p:anim calcmode="lin" valueType="num">
                                      <p:cBhvr>
                                        <p:cTn id="126" dur="500" fill="hold"/>
                                        <p:tgtEl>
                                          <p:spTgt spid="74"/>
                                        </p:tgtEl>
                                        <p:attrNameLst>
                                          <p:attrName>ppt_y</p:attrName>
                                        </p:attrNameLst>
                                      </p:cBhvr>
                                      <p:tavLst>
                                        <p:tav tm="0">
                                          <p:val>
                                            <p:fltVal val="0.5"/>
                                          </p:val>
                                        </p:tav>
                                        <p:tav tm="100000">
                                          <p:val>
                                            <p:strVal val="#ppt_y"/>
                                          </p:val>
                                        </p:tav>
                                      </p:tavLst>
                                    </p:anim>
                                  </p:childTnLst>
                                </p:cTn>
                              </p:par>
                            </p:childTnLst>
                          </p:cTn>
                        </p:par>
                        <p:par>
                          <p:cTn id="127" fill="hold">
                            <p:stCondLst>
                              <p:cond delay="5750"/>
                            </p:stCondLst>
                            <p:childTnLst>
                              <p:par>
                                <p:cTn id="128" presetID="2" presetClass="entr" presetSubtype="8" decel="100000" fill="hold" grpId="0" nodeType="afterEffect">
                                  <p:stCondLst>
                                    <p:cond delay="250"/>
                                  </p:stCondLst>
                                  <p:childTnLst>
                                    <p:set>
                                      <p:cBhvr>
                                        <p:cTn id="129" dur="1" fill="hold">
                                          <p:stCondLst>
                                            <p:cond delay="0"/>
                                          </p:stCondLst>
                                        </p:cTn>
                                        <p:tgtEl>
                                          <p:spTgt spid="69">
                                            <p:txEl>
                                              <p:pRg st="0" end="0"/>
                                            </p:txEl>
                                          </p:spTgt>
                                        </p:tgtEl>
                                        <p:attrNameLst>
                                          <p:attrName>style.visibility</p:attrName>
                                        </p:attrNameLst>
                                      </p:cBhvr>
                                      <p:to>
                                        <p:strVal val="visible"/>
                                      </p:to>
                                    </p:set>
                                    <p:anim calcmode="lin" valueType="num">
                                      <p:cBhvr additive="base">
                                        <p:cTn id="130"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69">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70"/>
                                        </p:tgtEl>
                                        <p:attrNameLst>
                                          <p:attrName>style.visibility</p:attrName>
                                        </p:attrNameLst>
                                      </p:cBhvr>
                                      <p:to>
                                        <p:strVal val="visible"/>
                                      </p:to>
                                    </p:set>
                                    <p:anim calcmode="lin" valueType="num">
                                      <p:cBhvr additive="base">
                                        <p:cTn id="134" dur="500" fill="hold"/>
                                        <p:tgtEl>
                                          <p:spTgt spid="70"/>
                                        </p:tgtEl>
                                        <p:attrNameLst>
                                          <p:attrName>ppt_x</p:attrName>
                                        </p:attrNameLst>
                                      </p:cBhvr>
                                      <p:tavLst>
                                        <p:tav tm="0">
                                          <p:val>
                                            <p:strVal val="#ppt_x"/>
                                          </p:val>
                                        </p:tav>
                                        <p:tav tm="100000">
                                          <p:val>
                                            <p:strVal val="#ppt_x"/>
                                          </p:val>
                                        </p:tav>
                                      </p:tavLst>
                                    </p:anim>
                                    <p:anim calcmode="lin" valueType="num">
                                      <p:cBhvr additive="base">
                                        <p:cTn id="135" dur="500" fill="hold"/>
                                        <p:tgtEl>
                                          <p:spTgt spid="70"/>
                                        </p:tgtEl>
                                        <p:attrNameLst>
                                          <p:attrName>ppt_y</p:attrName>
                                        </p:attrNameLst>
                                      </p:cBhvr>
                                      <p:tavLst>
                                        <p:tav tm="0">
                                          <p:val>
                                            <p:strVal val="1+#ppt_h/2"/>
                                          </p:val>
                                        </p:tav>
                                        <p:tav tm="100000">
                                          <p:val>
                                            <p:strVal val="#ppt_y"/>
                                          </p:val>
                                        </p:tav>
                                      </p:tavLst>
                                    </p:anim>
                                  </p:childTnLst>
                                </p:cTn>
                              </p:par>
                            </p:childTnLst>
                          </p:cTn>
                        </p:par>
                        <p:par>
                          <p:cTn id="136" fill="hold">
                            <p:stCondLst>
                              <p:cond delay="6500"/>
                            </p:stCondLst>
                            <p:childTnLst>
                              <p:par>
                                <p:cTn id="137" presetID="22" presetClass="entr" presetSubtype="2" fill="hold" grpId="0" nodeType="after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wipe(right)">
                                      <p:cBhvr>
                                        <p:cTn id="1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4" grpId="0" animBg="1"/>
      <p:bldP spid="54" grpId="1" animBg="1"/>
      <p:bldP spid="55" grpId="0" animBg="1"/>
      <p:bldP spid="55" grpId="1"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2" decel="100000" fill="hold" nodeType="after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p:tmplLst>
          <p:tmpl>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bldP spid="62" grpId="0">
        <p:tmplLst>
          <p:tmpl>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animBg="1"/>
      <p:bldP spid="68" grpId="0">
        <p:tmplLst>
          <p:tmpl>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p:bldP spid="72" grpId="0"/>
      <p:bldP spid="73" grpId="0"/>
      <p:bldP spid="74"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 calcmode="lin" valueType="num">
                                      <p:cBhvr additive="base">
                                        <p:cTn id="11" dur="75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par>
                          <p:cTn id="17" fill="hold">
                            <p:stCondLst>
                              <p:cond delay="1250"/>
                            </p:stCondLst>
                            <p:childTnLst>
                              <p:par>
                                <p:cTn id="18" presetID="2" presetClass="entr" presetSubtype="8" decel="100000" fill="hold" grpId="0" nodeType="afterEffect">
                                  <p:stCondLst>
                                    <p:cond delay="25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750" fill="hold"/>
                                        <p:tgtEl>
                                          <p:spTgt spid="50"/>
                                        </p:tgtEl>
                                        <p:attrNameLst>
                                          <p:attrName>ppt_x</p:attrName>
                                        </p:attrNameLst>
                                      </p:cBhvr>
                                      <p:tavLst>
                                        <p:tav tm="0">
                                          <p:val>
                                            <p:strVal val="0-#ppt_w/2"/>
                                          </p:val>
                                        </p:tav>
                                        <p:tav tm="100000">
                                          <p:val>
                                            <p:strVal val="#ppt_x"/>
                                          </p:val>
                                        </p:tav>
                                      </p:tavLst>
                                    </p:anim>
                                    <p:anim calcmode="lin" valueType="num">
                                      <p:cBhvr additive="base">
                                        <p:cTn id="21" dur="75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1" decel="100000" fill="hold" grpId="0" nodeType="withEffect">
                                  <p:stCondLst>
                                    <p:cond delay="250"/>
                                  </p:stCondLst>
                                  <p:childTnLst>
                                    <p:set>
                                      <p:cBhvr>
                                        <p:cTn id="23" dur="1" fill="hold">
                                          <p:stCondLst>
                                            <p:cond delay="0"/>
                                          </p:stCondLst>
                                        </p:cTn>
                                        <p:tgtEl>
                                          <p:spTgt spid="56">
                                            <p:txEl>
                                              <p:pRg st="0" end="0"/>
                                            </p:txEl>
                                          </p:spTgt>
                                        </p:tgtEl>
                                        <p:attrNameLst>
                                          <p:attrName>style.visibility</p:attrName>
                                        </p:attrNameLst>
                                      </p:cBhvr>
                                      <p:to>
                                        <p:strVal val="visible"/>
                                      </p:to>
                                    </p:set>
                                    <p:anim calcmode="lin" valueType="num">
                                      <p:cBhvr additive="base">
                                        <p:cTn id="24" dur="75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55">
                                            <p:txEl>
                                              <p:pRg st="0" end="0"/>
                                            </p:txEl>
                                          </p:spTgt>
                                        </p:tgtEl>
                                        <p:attrNameLst>
                                          <p:attrName>style.visibility</p:attrName>
                                        </p:attrNameLst>
                                      </p:cBhvr>
                                      <p:to>
                                        <p:strVal val="visible"/>
                                      </p:to>
                                    </p:set>
                                    <p:animEffect transition="in" filter="wipe(left)">
                                      <p:cBhvr>
                                        <p:cTn id="29" dur="500"/>
                                        <p:tgtEl>
                                          <p:spTgt spid="55">
                                            <p:txEl>
                                              <p:pRg st="0" end="0"/>
                                            </p:txEl>
                                          </p:spTgt>
                                        </p:tgtEl>
                                      </p:cBhvr>
                                    </p:animEffect>
                                  </p:childTnLst>
                                </p:cTn>
                              </p:par>
                            </p:childTnLst>
                          </p:cTn>
                        </p:par>
                        <p:par>
                          <p:cTn id="30" fill="hold">
                            <p:stCondLst>
                              <p:cond delay="2750"/>
                            </p:stCondLst>
                            <p:childTnLst>
                              <p:par>
                                <p:cTn id="31" presetID="2" presetClass="entr" presetSubtype="8" decel="100000" fill="hold" grpId="0" nodeType="after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750" fill="hold"/>
                                        <p:tgtEl>
                                          <p:spTgt spid="51"/>
                                        </p:tgtEl>
                                        <p:attrNameLst>
                                          <p:attrName>ppt_x</p:attrName>
                                        </p:attrNameLst>
                                      </p:cBhvr>
                                      <p:tavLst>
                                        <p:tav tm="0">
                                          <p:val>
                                            <p:strVal val="0-#ppt_w/2"/>
                                          </p:val>
                                        </p:tav>
                                        <p:tav tm="100000">
                                          <p:val>
                                            <p:strVal val="#ppt_x"/>
                                          </p:val>
                                        </p:tav>
                                      </p:tavLst>
                                    </p:anim>
                                    <p:anim calcmode="lin" valueType="num">
                                      <p:cBhvr additive="base">
                                        <p:cTn id="34" dur="75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1" decel="100000" fill="hold" grpId="0" nodeType="withEffect">
                                  <p:stCondLst>
                                    <p:cond delay="250"/>
                                  </p:stCondLst>
                                  <p:childTnLst>
                                    <p:set>
                                      <p:cBhvr>
                                        <p:cTn id="36" dur="1" fill="hold">
                                          <p:stCondLst>
                                            <p:cond delay="0"/>
                                          </p:stCondLst>
                                        </p:cTn>
                                        <p:tgtEl>
                                          <p:spTgt spid="58">
                                            <p:txEl>
                                              <p:pRg st="0" end="0"/>
                                            </p:txEl>
                                          </p:spTgt>
                                        </p:tgtEl>
                                        <p:attrNameLst>
                                          <p:attrName>style.visibility</p:attrName>
                                        </p:attrNameLst>
                                      </p:cBhvr>
                                      <p:to>
                                        <p:strVal val="visible"/>
                                      </p:to>
                                    </p:set>
                                    <p:anim calcmode="lin" valueType="num">
                                      <p:cBhvr additive="base">
                                        <p:cTn id="37"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57">
                                            <p:txEl>
                                              <p:pRg st="0" end="0"/>
                                            </p:txEl>
                                          </p:spTgt>
                                        </p:tgtEl>
                                        <p:attrNameLst>
                                          <p:attrName>style.visibility</p:attrName>
                                        </p:attrNameLst>
                                      </p:cBhvr>
                                      <p:to>
                                        <p:strVal val="visible"/>
                                      </p:to>
                                    </p:set>
                                    <p:animEffect transition="in" filter="wipe(left)">
                                      <p:cBhvr>
                                        <p:cTn id="42" dur="500"/>
                                        <p:tgtEl>
                                          <p:spTgt spid="57">
                                            <p:txEl>
                                              <p:pRg st="0" end="0"/>
                                            </p:txEl>
                                          </p:spTgt>
                                        </p:tgtEl>
                                      </p:cBhvr>
                                    </p:animEffect>
                                  </p:childTnLst>
                                </p:cTn>
                              </p:par>
                            </p:childTnLst>
                          </p:cTn>
                        </p:par>
                        <p:par>
                          <p:cTn id="43" fill="hold">
                            <p:stCondLst>
                              <p:cond delay="42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750" fill="hold"/>
                                        <p:tgtEl>
                                          <p:spTgt spid="52"/>
                                        </p:tgtEl>
                                        <p:attrNameLst>
                                          <p:attrName>ppt_x</p:attrName>
                                        </p:attrNameLst>
                                      </p:cBhvr>
                                      <p:tavLst>
                                        <p:tav tm="0">
                                          <p:val>
                                            <p:strVal val="0-#ppt_w/2"/>
                                          </p:val>
                                        </p:tav>
                                        <p:tav tm="100000">
                                          <p:val>
                                            <p:strVal val="#ppt_x"/>
                                          </p:val>
                                        </p:tav>
                                      </p:tavLst>
                                    </p:anim>
                                    <p:anim calcmode="lin" valueType="num">
                                      <p:cBhvr additive="base">
                                        <p:cTn id="47" dur="75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1" decel="100000" fill="hold" grpId="0" nodeType="withEffect">
                                  <p:stCondLst>
                                    <p:cond delay="250"/>
                                  </p:stCondLst>
                                  <p:childTnLst>
                                    <p:set>
                                      <p:cBhvr>
                                        <p:cTn id="49" dur="1" fill="hold">
                                          <p:stCondLst>
                                            <p:cond delay="0"/>
                                          </p:stCondLst>
                                        </p:cTn>
                                        <p:tgtEl>
                                          <p:spTgt spid="60">
                                            <p:txEl>
                                              <p:pRg st="0" end="0"/>
                                            </p:txEl>
                                          </p:spTgt>
                                        </p:tgtEl>
                                        <p:attrNameLst>
                                          <p:attrName>style.visibility</p:attrName>
                                        </p:attrNameLst>
                                      </p:cBhvr>
                                      <p:to>
                                        <p:strVal val="visible"/>
                                      </p:to>
                                    </p:set>
                                    <p:anim calcmode="lin" valueType="num">
                                      <p:cBhvr additive="base">
                                        <p:cTn id="50" dur="75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1" dur="750" fill="hold"/>
                                        <p:tgtEl>
                                          <p:spTgt spid="60">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5250"/>
                            </p:stCondLst>
                            <p:childTnLst>
                              <p:par>
                                <p:cTn id="53" presetID="22" presetClass="entr" presetSubtype="8" fill="hold" grpId="0" nodeType="after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left)">
                                      <p:cBhvr>
                                        <p:cTn id="5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1" grpId="0" animBg="1"/>
      <p:bldP spid="52" grpId="0" animBg="1"/>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750" fill="hold"/>
                        <p:tgtEl>
                          <p:spTgt spid="54"/>
                        </p:tgtEl>
                        <p:attrNameLst>
                          <p:attrName>ppt_x</p:attrName>
                        </p:attrNameLst>
                      </p:cBhvr>
                      <p:tavLst>
                        <p:tav tm="0">
                          <p:val>
                            <p:strVal val="#ppt_x"/>
                          </p:val>
                        </p:tav>
                        <p:tav tm="100000">
                          <p:val>
                            <p:strVal val="#ppt_x"/>
                          </p:val>
                        </p:tav>
                      </p:tavLst>
                    </p:anim>
                    <p:anim calcmode="lin" valueType="num">
                      <p:cBhvr additive="base">
                        <p:cTn dur="75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build="p">
        <p:tmplLst>
          <p:tmpl lvl="1">
            <p:tnLst>
              <p:par>
                <p:cTn presetID="2" presetClass="entr" presetSubtype="1"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750" fill="hold"/>
                        <p:tgtEl>
                          <p:spTgt spid="56"/>
                        </p:tgtEl>
                        <p:attrNameLst>
                          <p:attrName>ppt_x</p:attrName>
                        </p:attrNameLst>
                      </p:cBhvr>
                      <p:tavLst>
                        <p:tav tm="0">
                          <p:val>
                            <p:strVal val="#ppt_x"/>
                          </p:val>
                        </p:tav>
                        <p:tav tm="100000">
                          <p:val>
                            <p:strVal val="#ppt_x"/>
                          </p:val>
                        </p:tav>
                      </p:tavLst>
                    </p:anim>
                    <p:anim calcmode="lin" valueType="num">
                      <p:cBhvr additive="base">
                        <p:cTn dur="750" fill="hold"/>
                        <p:tgtEl>
                          <p:spTgt spid="56"/>
                        </p:tgtEl>
                        <p:attrNameLst>
                          <p:attrName>ppt_y</p:attrName>
                        </p:attrNameLst>
                      </p:cBhvr>
                      <p:tavLst>
                        <p:tav tm="0">
                          <p:val>
                            <p:strVal val="0-#ppt_h/2"/>
                          </p:val>
                        </p:tav>
                        <p:tav tm="100000">
                          <p:val>
                            <p:strVal val="#ppt_y"/>
                          </p:val>
                        </p:tav>
                      </p:tavLst>
                    </p:anim>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1" decel="100000" fill="hold" nodeType="with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750" fill="hold"/>
                        <p:tgtEl>
                          <p:spTgt spid="60"/>
                        </p:tgtEl>
                        <p:attrNameLst>
                          <p:attrName>ppt_x</p:attrName>
                        </p:attrNameLst>
                      </p:cBhvr>
                      <p:tavLst>
                        <p:tav tm="0">
                          <p:val>
                            <p:strVal val="#ppt_x"/>
                          </p:val>
                        </p:tav>
                        <p:tav tm="100000">
                          <p:val>
                            <p:strVal val="#ppt_x"/>
                          </p:val>
                        </p:tav>
                      </p:tavLst>
                    </p:anim>
                    <p:anim calcmode="lin" valueType="num">
                      <p:cBhvr additive="base">
                        <p:cTn dur="750" fill="hold"/>
                        <p:tgtEl>
                          <p:spTgt spid="6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750" fill="hold"/>
                                        <p:tgtEl>
                                          <p:spTgt spid="37"/>
                                        </p:tgtEl>
                                        <p:attrNameLst>
                                          <p:attrName>ppt_x</p:attrName>
                                        </p:attrNameLst>
                                      </p:cBhvr>
                                      <p:tavLst>
                                        <p:tav tm="0">
                                          <p:val>
                                            <p:strVal val="#ppt_x"/>
                                          </p:val>
                                        </p:tav>
                                        <p:tav tm="100000">
                                          <p:val>
                                            <p:strVal val="#ppt_x"/>
                                          </p:val>
                                        </p:tav>
                                      </p:tavLst>
                                    </p:anim>
                                    <p:anim calcmode="lin" valueType="num">
                                      <p:cBhvr additive="base">
                                        <p:cTn id="13" dur="750" fill="hold"/>
                                        <p:tgtEl>
                                          <p:spTgt spid="3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750" fill="hold"/>
                                        <p:tgtEl>
                                          <p:spTgt spid="38"/>
                                        </p:tgtEl>
                                        <p:attrNameLst>
                                          <p:attrName>ppt_x</p:attrName>
                                        </p:attrNameLst>
                                      </p:cBhvr>
                                      <p:tavLst>
                                        <p:tav tm="0">
                                          <p:val>
                                            <p:strVal val="#ppt_x"/>
                                          </p:val>
                                        </p:tav>
                                        <p:tav tm="100000">
                                          <p:val>
                                            <p:strVal val="#ppt_x"/>
                                          </p:val>
                                        </p:tav>
                                      </p:tavLst>
                                    </p:anim>
                                    <p:anim calcmode="lin" valueType="num">
                                      <p:cBhvr additive="base">
                                        <p:cTn id="17" dur="750" fill="hold"/>
                                        <p:tgtEl>
                                          <p:spTgt spid="38"/>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1" decel="100000" fill="hold" grpId="0" nodeType="after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 calcmode="lin" valueType="num">
                                      <p:cBhvr additive="base">
                                        <p:cTn id="21"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par>
                          <p:cTn id="31" fill="hold">
                            <p:stCondLst>
                              <p:cond delay="2750"/>
                            </p:stCondLst>
                            <p:childTnLst>
                              <p:par>
                                <p:cTn id="32" presetID="2" presetClass="entr" presetSubtype="1" decel="10000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 presetClass="entr" presetSubtype="2" decel="10000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 calcmode="lin" valueType="num">
                                      <p:cBhvr additive="base">
                                        <p:cTn id="43"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4">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500"/>
                                        <p:tgtEl>
                                          <p:spTgt spid="43"/>
                                        </p:tgtEl>
                                      </p:cBhvr>
                                    </p:animEffect>
                                  </p:childTnLst>
                                </p:cTn>
                              </p:par>
                            </p:childTnLst>
                          </p:cTn>
                        </p:par>
                        <p:par>
                          <p:cTn id="53" fill="hold">
                            <p:stCondLst>
                              <p:cond delay="4500"/>
                            </p:stCondLst>
                            <p:childTnLst>
                              <p:par>
                                <p:cTn id="54" presetID="2" presetClass="entr" presetSubtype="1" decel="10000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750" fill="hold"/>
                                        <p:tgtEl>
                                          <p:spTgt spid="46"/>
                                        </p:tgtEl>
                                        <p:attrNameLst>
                                          <p:attrName>ppt_x</p:attrName>
                                        </p:attrNameLst>
                                      </p:cBhvr>
                                      <p:tavLst>
                                        <p:tav tm="0">
                                          <p:val>
                                            <p:strVal val="#ppt_x"/>
                                          </p:val>
                                        </p:tav>
                                        <p:tav tm="100000">
                                          <p:val>
                                            <p:strVal val="#ppt_x"/>
                                          </p:val>
                                        </p:tav>
                                      </p:tavLst>
                                    </p:anim>
                                    <p:anim calcmode="lin" valueType="num">
                                      <p:cBhvr additive="base">
                                        <p:cTn id="57" dur="750" fill="hold"/>
                                        <p:tgtEl>
                                          <p:spTgt spid="46"/>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750" fill="hold"/>
                                        <p:tgtEl>
                                          <p:spTgt spid="47"/>
                                        </p:tgtEl>
                                        <p:attrNameLst>
                                          <p:attrName>ppt_x</p:attrName>
                                        </p:attrNameLst>
                                      </p:cBhvr>
                                      <p:tavLst>
                                        <p:tav tm="0">
                                          <p:val>
                                            <p:strVal val="#ppt_x"/>
                                          </p:val>
                                        </p:tav>
                                        <p:tav tm="100000">
                                          <p:val>
                                            <p:strVal val="#ppt_x"/>
                                          </p:val>
                                        </p:tav>
                                      </p:tavLst>
                                    </p:anim>
                                    <p:anim calcmode="lin" valueType="num">
                                      <p:cBhvr additive="base">
                                        <p:cTn id="61" dur="750" fill="hold"/>
                                        <p:tgtEl>
                                          <p:spTgt spid="47"/>
                                        </p:tgtEl>
                                        <p:attrNameLst>
                                          <p:attrName>ppt_y</p:attrName>
                                        </p:attrNameLst>
                                      </p:cBhvr>
                                      <p:tavLst>
                                        <p:tav tm="0">
                                          <p:val>
                                            <p:strVal val="0-#ppt_h/2"/>
                                          </p:val>
                                        </p:tav>
                                        <p:tav tm="100000">
                                          <p:val>
                                            <p:strVal val="#ppt_y"/>
                                          </p:val>
                                        </p:tav>
                                      </p:tavLst>
                                    </p:anim>
                                  </p:childTnLst>
                                </p:cTn>
                              </p:par>
                            </p:childTnLst>
                          </p:cTn>
                        </p:par>
                        <p:par>
                          <p:cTn id="62" fill="hold">
                            <p:stCondLst>
                              <p:cond delay="5250"/>
                            </p:stCondLst>
                            <p:childTnLst>
                              <p:par>
                                <p:cTn id="63" presetID="2" presetClass="entr" presetSubtype="8" decel="100000" fill="hold" grpId="0" nodeType="after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 calcmode="lin" valueType="num">
                                      <p:cBhvr additive="base">
                                        <p:cTn id="65"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9">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fill="hold"/>
                                        <p:tgtEl>
                                          <p:spTgt spid="61"/>
                                        </p:tgtEl>
                                        <p:attrNameLst>
                                          <p:attrName>ppt_x</p:attrName>
                                        </p:attrNameLst>
                                      </p:cBhvr>
                                      <p:tavLst>
                                        <p:tav tm="0">
                                          <p:val>
                                            <p:strVal val="#ppt_x"/>
                                          </p:val>
                                        </p:tav>
                                        <p:tav tm="100000">
                                          <p:val>
                                            <p:strVal val="#ppt_x"/>
                                          </p:val>
                                        </p:tav>
                                      </p:tavLst>
                                    </p:anim>
                                    <p:anim calcmode="lin" valueType="num">
                                      <p:cBhvr additive="base">
                                        <p:cTn id="70" dur="500" fill="hold"/>
                                        <p:tgtEl>
                                          <p:spTgt spid="61"/>
                                        </p:tgtEl>
                                        <p:attrNameLst>
                                          <p:attrName>ppt_y</p:attrName>
                                        </p:attrNameLst>
                                      </p:cBhvr>
                                      <p:tavLst>
                                        <p:tav tm="0">
                                          <p:val>
                                            <p:strVal val="1+#ppt_h/2"/>
                                          </p:val>
                                        </p:tav>
                                        <p:tav tm="100000">
                                          <p:val>
                                            <p:strVal val="#ppt_y"/>
                                          </p:val>
                                        </p:tav>
                                      </p:tavLst>
                                    </p:anim>
                                  </p:childTnLst>
                                </p:cTn>
                              </p:par>
                            </p:childTnLst>
                          </p:cTn>
                        </p:par>
                        <p:par>
                          <p:cTn id="71" fill="hold">
                            <p:stCondLst>
                              <p:cond delay="5750"/>
                            </p:stCondLst>
                            <p:childTnLst>
                              <p:par>
                                <p:cTn id="72" presetID="22" presetClass="entr" presetSubtype="2"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6250"/>
                            </p:stCondLst>
                            <p:childTnLst>
                              <p:par>
                                <p:cTn id="76" presetID="2" presetClass="entr" presetSubtype="1" decel="10000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750" fill="hold"/>
                                        <p:tgtEl>
                                          <p:spTgt spid="62"/>
                                        </p:tgtEl>
                                        <p:attrNameLst>
                                          <p:attrName>ppt_x</p:attrName>
                                        </p:attrNameLst>
                                      </p:cBhvr>
                                      <p:tavLst>
                                        <p:tav tm="0">
                                          <p:val>
                                            <p:strVal val="#ppt_x"/>
                                          </p:val>
                                        </p:tav>
                                        <p:tav tm="100000">
                                          <p:val>
                                            <p:strVal val="#ppt_x"/>
                                          </p:val>
                                        </p:tav>
                                      </p:tavLst>
                                    </p:anim>
                                    <p:anim calcmode="lin" valueType="num">
                                      <p:cBhvr additive="base">
                                        <p:cTn id="79" dur="750" fill="hold"/>
                                        <p:tgtEl>
                                          <p:spTgt spid="6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750" fill="hold"/>
                                        <p:tgtEl>
                                          <p:spTgt spid="63"/>
                                        </p:tgtEl>
                                        <p:attrNameLst>
                                          <p:attrName>ppt_x</p:attrName>
                                        </p:attrNameLst>
                                      </p:cBhvr>
                                      <p:tavLst>
                                        <p:tav tm="0">
                                          <p:val>
                                            <p:strVal val="#ppt_x"/>
                                          </p:val>
                                        </p:tav>
                                        <p:tav tm="100000">
                                          <p:val>
                                            <p:strVal val="#ppt_x"/>
                                          </p:val>
                                        </p:tav>
                                      </p:tavLst>
                                    </p:anim>
                                    <p:anim calcmode="lin" valueType="num">
                                      <p:cBhvr additive="base">
                                        <p:cTn id="83" dur="750" fill="hold"/>
                                        <p:tgtEl>
                                          <p:spTgt spid="63"/>
                                        </p:tgtEl>
                                        <p:attrNameLst>
                                          <p:attrName>ppt_y</p:attrName>
                                        </p:attrNameLst>
                                      </p:cBhvr>
                                      <p:tavLst>
                                        <p:tav tm="0">
                                          <p:val>
                                            <p:strVal val="0-#ppt_h/2"/>
                                          </p:val>
                                        </p:tav>
                                        <p:tav tm="100000">
                                          <p:val>
                                            <p:strVal val="#ppt_y"/>
                                          </p:val>
                                        </p:tav>
                                      </p:tavLst>
                                    </p:anim>
                                  </p:childTnLst>
                                </p:cTn>
                              </p:par>
                            </p:childTnLst>
                          </p:cTn>
                        </p:par>
                        <p:par>
                          <p:cTn id="84" fill="hold">
                            <p:stCondLst>
                              <p:cond delay="7000"/>
                            </p:stCondLst>
                            <p:childTnLst>
                              <p:par>
                                <p:cTn id="85" presetID="2" presetClass="entr" presetSubtype="2" decel="100000" fill="hold" grpId="0" nodeType="afterEffect">
                                  <p:stCondLst>
                                    <p:cond delay="0"/>
                                  </p:stCondLst>
                                  <p:childTnLst>
                                    <p:set>
                                      <p:cBhvr>
                                        <p:cTn id="86" dur="1" fill="hold">
                                          <p:stCondLst>
                                            <p:cond delay="0"/>
                                          </p:stCondLst>
                                        </p:cTn>
                                        <p:tgtEl>
                                          <p:spTgt spid="65">
                                            <p:txEl>
                                              <p:pRg st="0" end="0"/>
                                            </p:txEl>
                                          </p:spTgt>
                                        </p:tgtEl>
                                        <p:attrNameLst>
                                          <p:attrName>style.visibility</p:attrName>
                                        </p:attrNameLst>
                                      </p:cBhvr>
                                      <p:to>
                                        <p:strVal val="visible"/>
                                      </p:to>
                                    </p:set>
                                    <p:anim calcmode="lin" valueType="num">
                                      <p:cBhvr additive="base">
                                        <p:cTn id="87"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65">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500"/>
                                        <p:tgtEl>
                                          <p:spTgt spid="64"/>
                                        </p:tgtEl>
                                      </p:cBhvr>
                                    </p:animEffect>
                                  </p:childTnLst>
                                </p:cTn>
                              </p:par>
                            </p:childTnLst>
                          </p:cTn>
                        </p:par>
                        <p:par>
                          <p:cTn id="97" fill="hold">
                            <p:stCondLst>
                              <p:cond delay="8000"/>
                            </p:stCondLst>
                            <p:childTnLst>
                              <p:par>
                                <p:cTn id="98" presetID="2" presetClass="entr" presetSubtype="1" decel="10000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750" fill="hold"/>
                                        <p:tgtEl>
                                          <p:spTgt spid="67"/>
                                        </p:tgtEl>
                                        <p:attrNameLst>
                                          <p:attrName>ppt_x</p:attrName>
                                        </p:attrNameLst>
                                      </p:cBhvr>
                                      <p:tavLst>
                                        <p:tav tm="0">
                                          <p:val>
                                            <p:strVal val="#ppt_x"/>
                                          </p:val>
                                        </p:tav>
                                        <p:tav tm="100000">
                                          <p:val>
                                            <p:strVal val="#ppt_x"/>
                                          </p:val>
                                        </p:tav>
                                      </p:tavLst>
                                    </p:anim>
                                    <p:anim calcmode="lin" valueType="num">
                                      <p:cBhvr additive="base">
                                        <p:cTn id="101" dur="750" fill="hold"/>
                                        <p:tgtEl>
                                          <p:spTgt spid="6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750" fill="hold"/>
                                        <p:tgtEl>
                                          <p:spTgt spid="68"/>
                                        </p:tgtEl>
                                        <p:attrNameLst>
                                          <p:attrName>ppt_x</p:attrName>
                                        </p:attrNameLst>
                                      </p:cBhvr>
                                      <p:tavLst>
                                        <p:tav tm="0">
                                          <p:val>
                                            <p:strVal val="#ppt_x"/>
                                          </p:val>
                                        </p:tav>
                                        <p:tav tm="100000">
                                          <p:val>
                                            <p:strVal val="#ppt_x"/>
                                          </p:val>
                                        </p:tav>
                                      </p:tavLst>
                                    </p:anim>
                                    <p:anim calcmode="lin" valueType="num">
                                      <p:cBhvr additive="base">
                                        <p:cTn id="105" dur="750" fill="hold"/>
                                        <p:tgtEl>
                                          <p:spTgt spid="68"/>
                                        </p:tgtEl>
                                        <p:attrNameLst>
                                          <p:attrName>ppt_y</p:attrName>
                                        </p:attrNameLst>
                                      </p:cBhvr>
                                      <p:tavLst>
                                        <p:tav tm="0">
                                          <p:val>
                                            <p:strVal val="0-#ppt_h/2"/>
                                          </p:val>
                                        </p:tav>
                                        <p:tav tm="100000">
                                          <p:val>
                                            <p:strVal val="#ppt_y"/>
                                          </p:val>
                                        </p:tav>
                                      </p:tavLst>
                                    </p:anim>
                                  </p:childTnLst>
                                </p:cTn>
                              </p:par>
                            </p:childTnLst>
                          </p:cTn>
                        </p:par>
                        <p:par>
                          <p:cTn id="106" fill="hold">
                            <p:stCondLst>
                              <p:cond delay="8750"/>
                            </p:stCondLst>
                            <p:childTnLst>
                              <p:par>
                                <p:cTn id="107" presetID="2" presetClass="entr" presetSubtype="8" decel="100000" fill="hold" grpId="0" nodeType="afterEffect">
                                  <p:stCondLst>
                                    <p:cond delay="0"/>
                                  </p:stCondLst>
                                  <p:childTnLst>
                                    <p:set>
                                      <p:cBhvr>
                                        <p:cTn id="108" dur="1" fill="hold">
                                          <p:stCondLst>
                                            <p:cond delay="0"/>
                                          </p:stCondLst>
                                        </p:cTn>
                                        <p:tgtEl>
                                          <p:spTgt spid="70">
                                            <p:txEl>
                                              <p:pRg st="0" end="0"/>
                                            </p:txEl>
                                          </p:spTgt>
                                        </p:tgtEl>
                                        <p:attrNameLst>
                                          <p:attrName>style.visibility</p:attrName>
                                        </p:attrNameLst>
                                      </p:cBhvr>
                                      <p:to>
                                        <p:strVal val="visible"/>
                                      </p:to>
                                    </p:set>
                                    <p:anim calcmode="lin" valueType="num">
                                      <p:cBhvr additive="base">
                                        <p:cTn id="109"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0">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childTnLst>
                          </p:cTn>
                        </p:par>
                        <p:par>
                          <p:cTn id="115" fill="hold">
                            <p:stCondLst>
                              <p:cond delay="9250"/>
                            </p:stCondLst>
                            <p:childTnLst>
                              <p:par>
                                <p:cTn id="116" presetID="22" presetClass="entr" presetSubtype="2" fill="hold" grpId="0" nodeType="after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righ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animBg="1"/>
      <p:bldP spid="37" grpId="0" animBg="1"/>
      <p:bldP spid="38" grpId="0"/>
      <p:bldP spid="39" grpId="0" animBg="1"/>
      <p:bldP spid="40"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2"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46" grpId="0" animBg="1"/>
      <p:bldP spid="47" grpId="0"/>
      <p:bldP spid="48" grpId="0">
        <p:tmplLst>
          <p:tmpl>
            <p:tnLst>
              <p:par>
                <p:cTn presetID="2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2" presetClass="entr" presetSubtype="8" decel="10000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61" grpId="0" animBg="1"/>
      <p:bldP spid="62" grpId="0" animBg="1"/>
      <p:bldP spid="63" grpId="0"/>
      <p:bldP spid="64" grpId="0">
        <p:tmplLst>
          <p:tmpl>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animBg="1"/>
      <p:bldP spid="67" grpId="0" animBg="1"/>
      <p:bldP spid="68" grpId="0"/>
      <p:bldP spid="69" grpId="0">
        <p:tmplLst>
          <p:tmpl>
            <p:tnLst>
              <p:par>
                <p:cTn presetID="22" presetClass="entr" presetSubtype="2"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right)">
                      <p:cBhvr>
                        <p:cTn dur="500"/>
                        <p:tgtEl>
                          <p:spTgt spid="69"/>
                        </p:tgtEl>
                      </p:cBhvr>
                    </p:animEffect>
                  </p:childTnLst>
                </p:cTn>
              </p:par>
            </p:tnLst>
          </p:tmpl>
        </p:tmplLst>
      </p:bldP>
      <p:bldP spid="70" grpId="0" build="p">
        <p:tmplLst>
          <p:tmpl lvl="1">
            <p:tnLst>
              <p:par>
                <p:cTn presetID="2" presetClass="entr" presetSubtype="8"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0-#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Lst>
  </p:timing>
  <p:extLst mod="1">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 presetClass="entr" presetSubtype="1" decel="10000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0-#ppt_h/2"/>
                                          </p:val>
                                        </p:tav>
                                        <p:tav tm="100000">
                                          <p:val>
                                            <p:strVal val="#ppt_y"/>
                                          </p:val>
                                        </p:tav>
                                      </p:tavLst>
                                    </p:anim>
                                  </p:childTnLst>
                                </p:cTn>
                              </p:par>
                              <p:par>
                                <p:cTn id="14" presetID="2" presetClass="entr" presetSubtype="8" decel="100000" fill="hold" grpId="0" nodeType="withEffect">
                                  <p:stCondLst>
                                    <p:cond delay="0"/>
                                  </p:stCondLst>
                                  <p:iterate type="lt">
                                    <p:tmPct val="10000"/>
                                  </p:iterate>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225"/>
                            </p:stCondLst>
                            <p:childTnLst>
                              <p:par>
                                <p:cTn id="23" presetID="2" presetClass="entr" presetSubtype="1" decel="10000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750" fill="hold"/>
                                        <p:tgtEl>
                                          <p:spTgt spid="21"/>
                                        </p:tgtEl>
                                        <p:attrNameLst>
                                          <p:attrName>ppt_x</p:attrName>
                                        </p:attrNameLst>
                                      </p:cBhvr>
                                      <p:tavLst>
                                        <p:tav tm="0">
                                          <p:val>
                                            <p:strVal val="#ppt_x"/>
                                          </p:val>
                                        </p:tav>
                                        <p:tav tm="100000">
                                          <p:val>
                                            <p:strVal val="#ppt_x"/>
                                          </p:val>
                                        </p:tav>
                                      </p:tavLst>
                                    </p:anim>
                                    <p:anim calcmode="lin" valueType="num">
                                      <p:cBhvr additive="base">
                                        <p:cTn id="26" dur="750" fill="hold"/>
                                        <p:tgtEl>
                                          <p:spTgt spid="21"/>
                                        </p:tgtEl>
                                        <p:attrNameLst>
                                          <p:attrName>ppt_y</p:attrName>
                                        </p:attrNameLst>
                                      </p:cBhvr>
                                      <p:tavLst>
                                        <p:tav tm="0">
                                          <p:val>
                                            <p:strVal val="0-#ppt_h/2"/>
                                          </p:val>
                                        </p:tav>
                                        <p:tav tm="100000">
                                          <p:val>
                                            <p:strVal val="#ppt_y"/>
                                          </p:val>
                                        </p:tav>
                                      </p:tavLst>
                                    </p:anim>
                                  </p:childTnLst>
                                </p:cTn>
                              </p:par>
                              <p:par>
                                <p:cTn id="27" presetID="2" presetClass="entr" presetSubtype="8" decel="100000" fill="hold" grpId="0" nodeType="withEffect">
                                  <p:stCondLst>
                                    <p:cond delay="0"/>
                                  </p:stCondLst>
                                  <p:iterate type="lt">
                                    <p:tmPct val="10000"/>
                                  </p:iterate>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750" fill="hold"/>
                                        <p:tgtEl>
                                          <p:spTgt spid="22"/>
                                        </p:tgtEl>
                                        <p:attrNameLst>
                                          <p:attrName>ppt_x</p:attrName>
                                        </p:attrNameLst>
                                      </p:cBhvr>
                                      <p:tavLst>
                                        <p:tav tm="0">
                                          <p:val>
                                            <p:strVal val="0-#ppt_w/2"/>
                                          </p:val>
                                        </p:tav>
                                        <p:tav tm="100000">
                                          <p:val>
                                            <p:strVal val="#ppt_x"/>
                                          </p:val>
                                        </p:tav>
                                      </p:tavLst>
                                    </p:anim>
                                    <p:anim calcmode="lin" valueType="num">
                                      <p:cBhvr additive="base">
                                        <p:cTn id="30" dur="750" fill="hold"/>
                                        <p:tgtEl>
                                          <p:spTgt spid="22"/>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3550"/>
                            </p:stCondLst>
                            <p:childTnLst>
                              <p:par>
                                <p:cTn id="36" presetID="2" presetClass="entr" presetSubtype="1" decel="10000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750" fill="hold"/>
                                        <p:tgtEl>
                                          <p:spTgt spid="24"/>
                                        </p:tgtEl>
                                        <p:attrNameLst>
                                          <p:attrName>ppt_x</p:attrName>
                                        </p:attrNameLst>
                                      </p:cBhvr>
                                      <p:tavLst>
                                        <p:tav tm="0">
                                          <p:val>
                                            <p:strVal val="#ppt_x"/>
                                          </p:val>
                                        </p:tav>
                                        <p:tav tm="100000">
                                          <p:val>
                                            <p:strVal val="#ppt_x"/>
                                          </p:val>
                                        </p:tav>
                                      </p:tavLst>
                                    </p:anim>
                                    <p:anim calcmode="lin" valueType="num">
                                      <p:cBhvr additive="base">
                                        <p:cTn id="39" dur="750" fill="hold"/>
                                        <p:tgtEl>
                                          <p:spTgt spid="24"/>
                                        </p:tgtEl>
                                        <p:attrNameLst>
                                          <p:attrName>ppt_y</p:attrName>
                                        </p:attrNameLst>
                                      </p:cBhvr>
                                      <p:tavLst>
                                        <p:tav tm="0">
                                          <p:val>
                                            <p:strVal val="0-#ppt_h/2"/>
                                          </p:val>
                                        </p:tav>
                                        <p:tav tm="100000">
                                          <p:val>
                                            <p:strVal val="#ppt_y"/>
                                          </p:val>
                                        </p:tav>
                                      </p:tavLst>
                                    </p:anim>
                                  </p:childTnLst>
                                </p:cTn>
                              </p:par>
                              <p:par>
                                <p:cTn id="40" presetID="2" presetClass="entr" presetSubtype="8" decel="100000" fill="hold" grpId="0" nodeType="withEffect">
                                  <p:stCondLst>
                                    <p:cond delay="0"/>
                                  </p:stCondLst>
                                  <p:iterate type="lt">
                                    <p:tmPct val="10000"/>
                                  </p:iterate>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750" fill="hold"/>
                                        <p:tgtEl>
                                          <p:spTgt spid="25"/>
                                        </p:tgtEl>
                                        <p:attrNameLst>
                                          <p:attrName>ppt_x</p:attrName>
                                        </p:attrNameLst>
                                      </p:cBhvr>
                                      <p:tavLst>
                                        <p:tav tm="0">
                                          <p:val>
                                            <p:strVal val="0-#ppt_w/2"/>
                                          </p:val>
                                        </p:tav>
                                        <p:tav tm="100000">
                                          <p:val>
                                            <p:strVal val="#ppt_x"/>
                                          </p:val>
                                        </p:tav>
                                      </p:tavLst>
                                    </p:anim>
                                    <p:anim calcmode="lin" valueType="num">
                                      <p:cBhvr additive="base">
                                        <p:cTn id="43" dur="750" fill="hold"/>
                                        <p:tgtEl>
                                          <p:spTgt spid="25"/>
                                        </p:tgtEl>
                                        <p:attrNameLst>
                                          <p:attrName>ppt_y</p:attrName>
                                        </p:attrNameLst>
                                      </p:cBhvr>
                                      <p:tavLst>
                                        <p:tav tm="0">
                                          <p:val>
                                            <p:strVal val="#ppt_y"/>
                                          </p:val>
                                        </p:tav>
                                        <p:tav tm="100000">
                                          <p:val>
                                            <p:strVal val="#ppt_y"/>
                                          </p:val>
                                        </p:tav>
                                      </p:tavLst>
                                    </p:anim>
                                  </p:childTnLst>
                                </p:cTn>
                              </p:par>
                            </p:childTnLst>
                          </p:cTn>
                        </p:par>
                        <p:par>
                          <p:cTn id="44" fill="hold">
                            <p:stCondLst>
                              <p:cond delay="4375"/>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4875"/>
                            </p:stCondLst>
                            <p:childTnLst>
                              <p:par>
                                <p:cTn id="49" presetID="2" presetClass="entr" presetSubtype="1"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50" fill="hold"/>
                                        <p:tgtEl>
                                          <p:spTgt spid="27"/>
                                        </p:tgtEl>
                                        <p:attrNameLst>
                                          <p:attrName>ppt_x</p:attrName>
                                        </p:attrNameLst>
                                      </p:cBhvr>
                                      <p:tavLst>
                                        <p:tav tm="0">
                                          <p:val>
                                            <p:strVal val="#ppt_x"/>
                                          </p:val>
                                        </p:tav>
                                        <p:tav tm="100000">
                                          <p:val>
                                            <p:strVal val="#ppt_x"/>
                                          </p:val>
                                        </p:tav>
                                      </p:tavLst>
                                    </p:anim>
                                    <p:anim calcmode="lin" valueType="num">
                                      <p:cBhvr additive="base">
                                        <p:cTn id="52" dur="750" fill="hold"/>
                                        <p:tgtEl>
                                          <p:spTgt spid="27"/>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0-#ppt_w/2"/>
                                          </p:val>
                                        </p:tav>
                                        <p:tav tm="100000">
                                          <p:val>
                                            <p:strVal val="#ppt_x"/>
                                          </p:val>
                                        </p:tav>
                                      </p:tavLst>
                                    </p:anim>
                                    <p:anim calcmode="lin" valueType="num">
                                      <p:cBhvr additive="base">
                                        <p:cTn id="56" dur="750" fill="hold"/>
                                        <p:tgtEl>
                                          <p:spTgt spid="28"/>
                                        </p:tgtEl>
                                        <p:attrNameLst>
                                          <p:attrName>ppt_y</p:attrName>
                                        </p:attrNameLst>
                                      </p:cBhvr>
                                      <p:tavLst>
                                        <p:tav tm="0">
                                          <p:val>
                                            <p:strVal val="#ppt_y"/>
                                          </p:val>
                                        </p:tav>
                                        <p:tav tm="100000">
                                          <p:val>
                                            <p:strVal val="#ppt_y"/>
                                          </p:val>
                                        </p:tav>
                                      </p:tavLst>
                                    </p:anim>
                                  </p:childTnLst>
                                </p:cTn>
                              </p:par>
                            </p:childTnLst>
                          </p:cTn>
                        </p:par>
                        <p:par>
                          <p:cTn id="57" fill="hold">
                            <p:stCondLst>
                              <p:cond delay="57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par>
                          <p:cTn id="61" fill="hold">
                            <p:stCondLst>
                              <p:cond delay="6200"/>
                            </p:stCondLst>
                            <p:childTnLst>
                              <p:par>
                                <p:cTn id="62" presetID="2" presetClass="entr" presetSubtype="1" decel="10000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750" fill="hold"/>
                                        <p:tgtEl>
                                          <p:spTgt spid="30"/>
                                        </p:tgtEl>
                                        <p:attrNameLst>
                                          <p:attrName>ppt_x</p:attrName>
                                        </p:attrNameLst>
                                      </p:cBhvr>
                                      <p:tavLst>
                                        <p:tav tm="0">
                                          <p:val>
                                            <p:strVal val="#ppt_x"/>
                                          </p:val>
                                        </p:tav>
                                        <p:tav tm="100000">
                                          <p:val>
                                            <p:strVal val="#ppt_x"/>
                                          </p:val>
                                        </p:tav>
                                      </p:tavLst>
                                    </p:anim>
                                    <p:anim calcmode="lin" valueType="num">
                                      <p:cBhvr additive="base">
                                        <p:cTn id="65" dur="750" fill="hold"/>
                                        <p:tgtEl>
                                          <p:spTgt spid="30"/>
                                        </p:tgtEl>
                                        <p:attrNameLst>
                                          <p:attrName>ppt_y</p:attrName>
                                        </p:attrNameLst>
                                      </p:cBhvr>
                                      <p:tavLst>
                                        <p:tav tm="0">
                                          <p:val>
                                            <p:strVal val="0-#ppt_h/2"/>
                                          </p:val>
                                        </p:tav>
                                        <p:tav tm="100000">
                                          <p:val>
                                            <p:strVal val="#ppt_y"/>
                                          </p:val>
                                        </p:tav>
                                      </p:tavLst>
                                    </p:anim>
                                  </p:childTnLst>
                                </p:cTn>
                              </p:par>
                              <p:par>
                                <p:cTn id="66" presetID="2" presetClass="entr" presetSubtype="8" decel="100000" fill="hold" grpId="0" nodeType="withEffect">
                                  <p:stCondLst>
                                    <p:cond delay="0"/>
                                  </p:stCondLst>
                                  <p:iterate type="lt">
                                    <p:tmPct val="10000"/>
                                  </p:iterate>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750" fill="hold"/>
                                        <p:tgtEl>
                                          <p:spTgt spid="31"/>
                                        </p:tgtEl>
                                        <p:attrNameLst>
                                          <p:attrName>ppt_x</p:attrName>
                                        </p:attrNameLst>
                                      </p:cBhvr>
                                      <p:tavLst>
                                        <p:tav tm="0">
                                          <p:val>
                                            <p:strVal val="0-#ppt_w/2"/>
                                          </p:val>
                                        </p:tav>
                                        <p:tav tm="100000">
                                          <p:val>
                                            <p:strVal val="#ppt_x"/>
                                          </p:val>
                                        </p:tav>
                                      </p:tavLst>
                                    </p:anim>
                                    <p:anim calcmode="lin" valueType="num">
                                      <p:cBhvr additive="base">
                                        <p:cTn id="69" dur="750" fill="hold"/>
                                        <p:tgtEl>
                                          <p:spTgt spid="31"/>
                                        </p:tgtEl>
                                        <p:attrNameLst>
                                          <p:attrName>ppt_y</p:attrName>
                                        </p:attrNameLst>
                                      </p:cBhvr>
                                      <p:tavLst>
                                        <p:tav tm="0">
                                          <p:val>
                                            <p:strVal val="#ppt_y"/>
                                          </p:val>
                                        </p:tav>
                                        <p:tav tm="100000">
                                          <p:val>
                                            <p:strVal val="#ppt_y"/>
                                          </p:val>
                                        </p:tav>
                                      </p:tavLst>
                                    </p:anim>
                                  </p:childTnLst>
                                </p:cTn>
                              </p:par>
                            </p:childTnLst>
                          </p:cTn>
                        </p:par>
                        <p:par>
                          <p:cTn id="70" fill="hold">
                            <p:stCondLst>
                              <p:cond delay="7025"/>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build="p">
        <p:tmplLst>
          <p:tmpl lvl="1">
            <p:tnLst>
              <p:par>
                <p:cTn presetID="2" presetClass="entr" presetSubtype="4"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 calcmode="lin" valueType="num">
                                      <p:cBhvr additive="base">
                                        <p:cTn id="11"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2" presetClass="entr" presetSubtype="8" fill="hold" grpId="0" nodeType="afterEffect">
                                  <p:stCondLst>
                                    <p:cond delay="25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45" grpId="0" build="p">
        <p:tmplLst>
          <p:tmpl lvl="1">
            <p:tnLst>
              <p:par>
                <p:cTn presetID="2" presetClass="entr" presetSubtype="8"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p:tmplLst>
          <p:tmpl>
            <p:tnLst>
              <p:par>
                <p:cTn presetID="22" presetClass="entr" presetSubtype="8"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0-#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par>
                          <p:cTn id="45" fill="hold">
                            <p:stCondLst>
                              <p:cond delay="2250"/>
                            </p:stCondLst>
                            <p:childTnLst>
                              <p:par>
                                <p:cTn id="46" presetID="22" presetClass="entr" presetSubtype="8" fill="hold" grpId="0" nodeType="afterEffect">
                                  <p:stCondLst>
                                    <p:cond delay="0"/>
                                  </p:stCondLst>
                                  <p:childTnLst>
                                    <p:set>
                                      <p:cBhvr>
                                        <p:cTn id="47" dur="1" fill="hold">
                                          <p:stCondLst>
                                            <p:cond delay="0"/>
                                          </p:stCondLst>
                                        </p:cTn>
                                        <p:tgtEl>
                                          <p:spTgt spid="36">
                                            <p:txEl>
                                              <p:pRg st="0" end="0"/>
                                            </p:txEl>
                                          </p:spTgt>
                                        </p:tgtEl>
                                        <p:attrNameLst>
                                          <p:attrName>style.visibility</p:attrName>
                                        </p:attrNameLst>
                                      </p:cBhvr>
                                      <p:to>
                                        <p:strVal val="visible"/>
                                      </p:to>
                                    </p:set>
                                    <p:animEffect transition="in" filter="wipe(left)">
                                      <p:cBhvr>
                                        <p:cTn id="48" dur="500"/>
                                        <p:tgtEl>
                                          <p:spTgt spid="36">
                                            <p:txEl>
                                              <p:pRg st="0" end="0"/>
                                            </p:txEl>
                                          </p:spTgt>
                                        </p:tgtEl>
                                      </p:cBhvr>
                                    </p:animEffect>
                                  </p:childTnLst>
                                </p:cTn>
                              </p:par>
                            </p:childTnLst>
                          </p:cTn>
                        </p:par>
                        <p:par>
                          <p:cTn id="49" fill="hold">
                            <p:stCondLst>
                              <p:cond delay="2750"/>
                            </p:stCondLst>
                            <p:childTnLst>
                              <p:par>
                                <p:cTn id="50" presetID="22" presetClass="entr" presetSubtype="8" fill="hold" grpId="0" nodeType="after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Effect transition="in" filter="wipe(left)">
                                      <p:cBhvr>
                                        <p:cTn id="5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8"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53">
                                            <p:txEl>
                                              <p:pRg st="0" end="0"/>
                                            </p:txEl>
                                          </p:spTgt>
                                        </p:tgtEl>
                                        <p:attrNameLst>
                                          <p:attrName>style.visibility</p:attrName>
                                        </p:attrNameLst>
                                      </p:cBhvr>
                                      <p:to>
                                        <p:strVal val="visible"/>
                                      </p:to>
                                    </p:set>
                                    <p:animEffect transition="in" filter="wipe(left)">
                                      <p:cBhvr>
                                        <p:cTn id="20" dur="500"/>
                                        <p:tgtEl>
                                          <p:spTgt spid="53">
                                            <p:txEl>
                                              <p:pRg st="0" end="0"/>
                                            </p:txEl>
                                          </p:spTgt>
                                        </p:tgtEl>
                                      </p:cBhvr>
                                    </p:animEffect>
                                  </p:childTnLst>
                                </p:cTn>
                              </p:par>
                            </p:childTnLst>
                          </p:cTn>
                        </p:par>
                        <p:par>
                          <p:cTn id="21" fill="hold">
                            <p:stCondLst>
                              <p:cond delay="1600"/>
                            </p:stCondLst>
                            <p:childTnLst>
                              <p:par>
                                <p:cTn id="22" presetID="2" presetClass="entr" presetSubtype="8" decel="10000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0-#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200"/>
                            </p:stCondLst>
                            <p:childTnLst>
                              <p:par>
                                <p:cTn id="31" presetID="14" presetClass="entr" presetSubtype="1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500"/>
                                        <p:tgtEl>
                                          <p:spTgt spid="42"/>
                                        </p:tgtEl>
                                      </p:cBhvr>
                                    </p:animEffect>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animEffect transition="in" filter="wipe(left)">
                                      <p:cBhvr>
                                        <p:cTn id="37" dur="500"/>
                                        <p:tgtEl>
                                          <p:spTgt spid="54">
                                            <p:txEl>
                                              <p:pRg st="0" end="0"/>
                                            </p:txEl>
                                          </p:spTgt>
                                        </p:tgtEl>
                                      </p:cBhvr>
                                    </p:animEffect>
                                  </p:childTnLst>
                                </p:cTn>
                              </p:par>
                            </p:childTnLst>
                          </p:cTn>
                        </p:par>
                        <p:par>
                          <p:cTn id="38" fill="hold">
                            <p:stCondLst>
                              <p:cond delay="3200"/>
                            </p:stCondLst>
                            <p:childTnLst>
                              <p:par>
                                <p:cTn id="39" presetID="2" presetClass="entr" presetSubtype="8" decel="10000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0-#ppt_w/2"/>
                                          </p:val>
                                        </p:tav>
                                        <p:tav tm="100000">
                                          <p:val>
                                            <p:strVal val="#ppt_x"/>
                                          </p:val>
                                        </p:tav>
                                      </p:tavLst>
                                    </p:anim>
                                    <p:anim calcmode="lin" valueType="num">
                                      <p:cBhvr additive="base">
                                        <p:cTn id="42" dur="5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100"/>
                                  </p:stCondLst>
                                  <p:childTnLst>
                                    <p:set>
                                      <p:cBhvr>
                                        <p:cTn id="44" dur="1" fill="hold">
                                          <p:stCondLst>
                                            <p:cond delay="0"/>
                                          </p:stCondLst>
                                        </p:cTn>
                                        <p:tgtEl>
                                          <p:spTgt spid="52">
                                            <p:txEl>
                                              <p:pRg st="0" end="0"/>
                                            </p:txEl>
                                          </p:spTgt>
                                        </p:tgtEl>
                                        <p:attrNameLst>
                                          <p:attrName>style.visibility</p:attrName>
                                        </p:attrNameLst>
                                      </p:cBhvr>
                                      <p:to>
                                        <p:strVal val="visible"/>
                                      </p:to>
                                    </p:set>
                                    <p:anim calcmode="lin" valueType="num">
                                      <p:cBhvr additive="base">
                                        <p:cTn id="4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3800"/>
                            </p:stCondLst>
                            <p:childTnLst>
                              <p:par>
                                <p:cTn id="48" presetID="14" presetClass="entr" presetSubtype="1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randombar(horizontal)">
                                      <p:cBhvr>
                                        <p:cTn id="50" dur="500"/>
                                        <p:tgtEl>
                                          <p:spTgt spid="49"/>
                                        </p:tgtEl>
                                      </p:cBhvr>
                                    </p:animEffect>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Effect transition="in" filter="wipe(left)">
                                      <p:cBhvr>
                                        <p:cTn id="5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9" grpId="0"/>
      <p:bldP spid="59" grpId="0" animBg="1">
        <p:tmplLst>
          <p:tmpl>
            <p:tnLst>
              <p:par>
                <p:cTn presetID="2" presetClass="entr" presetSubtype="8"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animBg="1">
        <p:tmplLst>
          <p:tmpl>
            <p:tnLst>
              <p:par>
                <p:cTn presetID="2" presetClass="entr" presetSubtype="8"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0-#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tmplLst>
          <p:tmpl>
            <p:tnLst>
              <p:par>
                <p:cTn presetID="2" presetClass="entr" presetSubtype="8"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0-#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1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6">
                                            <p:txEl>
                                              <p:pRg st="0" end="0"/>
                                            </p:txEl>
                                          </p:spTgt>
                                        </p:tgtEl>
                                        <p:attrNameLst>
                                          <p:attrName>style.visibility</p:attrName>
                                        </p:attrNameLst>
                                      </p:cBhvr>
                                      <p:to>
                                        <p:strVal val="visible"/>
                                      </p:to>
                                    </p:set>
                                    <p:anim calcmode="lin" valueType="num">
                                      <p:cBhvr additive="base">
                                        <p:cTn id="1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additive="base">
                                        <p:cTn id="23"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59">
                                            <p:txEl>
                                              <p:pRg st="0" end="0"/>
                                            </p:txEl>
                                          </p:spTgt>
                                        </p:tgtEl>
                                        <p:attrNameLst>
                                          <p:attrName>style.visibility</p:attrName>
                                        </p:attrNameLst>
                                      </p:cBhvr>
                                      <p:to>
                                        <p:strVal val="visible"/>
                                      </p:to>
                                    </p:set>
                                    <p:anim calcmode="lin" valueType="num">
                                      <p:cBhvr additive="base">
                                        <p:cTn id="35"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9">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0-#ppt_w/2"/>
                                          </p:val>
                                        </p:tav>
                                        <p:tav tm="100000">
                                          <p:val>
                                            <p:strVal val="#ppt_x"/>
                                          </p:val>
                                        </p:tav>
                                      </p:tavLst>
                                    </p:anim>
                                    <p:anim calcmode="lin" valueType="num">
                                      <p:cBhvr additive="base">
                                        <p:cTn id="40" dur="50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175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0-#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00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60">
                                            <p:txEl>
                                              <p:pRg st="0" end="0"/>
                                            </p:txEl>
                                          </p:spTgt>
                                        </p:tgtEl>
                                        <p:attrNameLst>
                                          <p:attrName>style.visibility</p:attrName>
                                        </p:attrNameLst>
                                      </p:cBhvr>
                                      <p:to>
                                        <p:strVal val="visible"/>
                                      </p:to>
                                    </p:set>
                                    <p:animEffect transition="in" filter="wipe(left)">
                                      <p:cBhvr>
                                        <p:cTn id="56" dur="500"/>
                                        <p:tgtEl>
                                          <p:spTgt spid="60">
                                            <p:txEl>
                                              <p:pRg st="0" end="0"/>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wipe(left)">
                                      <p:cBhvr>
                                        <p:cTn id="64" dur="500"/>
                                        <p:tgtEl>
                                          <p:spTgt spid="62">
                                            <p:txEl>
                                              <p:pRg st="0" end="0"/>
                                            </p:txEl>
                                          </p:spTgt>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63">
                                            <p:txEl>
                                              <p:pRg st="0" end="0"/>
                                            </p:txEl>
                                          </p:spTgt>
                                        </p:tgtEl>
                                        <p:attrNameLst>
                                          <p:attrName>style.visibility</p:attrName>
                                        </p:attrNameLst>
                                      </p:cBhvr>
                                      <p:to>
                                        <p:strVal val="visible"/>
                                      </p:to>
                                    </p:set>
                                    <p:animEffect transition="in" filter="wipe(left)">
                                      <p:cBhvr>
                                        <p:cTn id="6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6" grpId="0" build="p">
        <p:tmplLst>
          <p:tmpl lvl="1">
            <p:tnLst>
              <p:par>
                <p:cTn presetID="2" presetClass="entr" presetSubtype="8"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8"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8" decel="100000" fill="hold" nodeType="withEffect">
                  <p:stCondLst>
                    <p:cond delay="7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0-#ppt_w/2"/>
                          </p:val>
                        </p:tav>
                        <p:tav tm="100000">
                          <p:val>
                            <p:strVal val="#ppt_x"/>
                          </p:val>
                        </p:tav>
                      </p:tavLst>
                    </p:anim>
                    <p:anim calcmode="lin" valueType="num">
                      <p:cBhvr additive="base">
                        <p:cTn dur="5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8" decel="100000" fill="hold" nodeType="withEffect">
                  <p:stCondLst>
                    <p:cond delay="10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animBg="1"/>
    </p:bldLst>
  </p:timing>
  <p:extLst mod="1">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45"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250"/>
                                        <p:tgtEl>
                                          <p:spTgt spid="10"/>
                                        </p:tgtEl>
                                      </p:cBhvr>
                                    </p:animEffect>
                                    <p:anim calcmode="lin" valueType="num">
                                      <p:cBhvr>
                                        <p:cTn id="12" dur="1250" fill="hold"/>
                                        <p:tgtEl>
                                          <p:spTgt spid="10"/>
                                        </p:tgtEl>
                                        <p:attrNameLst>
                                          <p:attrName>ppt_w</p:attrName>
                                        </p:attrNameLst>
                                      </p:cBhvr>
                                      <p:tavLst>
                                        <p:tav tm="0" fmla="#ppt_w*sin(2.5*pi*$)">
                                          <p:val>
                                            <p:fltVal val="0"/>
                                          </p:val>
                                        </p:tav>
                                        <p:tav tm="100000">
                                          <p:val>
                                            <p:fltVal val="1"/>
                                          </p:val>
                                        </p:tav>
                                      </p:tavLst>
                                    </p:anim>
                                    <p:anim calcmode="lin" valueType="num">
                                      <p:cBhvr>
                                        <p:cTn id="13" dur="1250" fill="hold"/>
                                        <p:tgtEl>
                                          <p:spTgt spid="10"/>
                                        </p:tgtEl>
                                        <p:attrNameLst>
                                          <p:attrName>ppt_h</p:attrName>
                                        </p:attrNameLst>
                                      </p:cBhvr>
                                      <p:tavLst>
                                        <p:tav tm="0">
                                          <p:val>
                                            <p:strVal val="#ppt_h"/>
                                          </p:val>
                                        </p:tav>
                                        <p:tav tm="100000">
                                          <p:val>
                                            <p:strVal val="#ppt_h"/>
                                          </p:val>
                                        </p:tav>
                                      </p:tavLst>
                                    </p:anim>
                                  </p:childTnLst>
                                </p:cTn>
                              </p:par>
                              <p:par>
                                <p:cTn id="14" presetID="2" presetClass="entr" presetSubtype="3" decel="100000" fill="hold" grpId="0" nodeType="withEffect">
                                  <p:stCondLst>
                                    <p:cond delay="1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1+#ppt_w/2"/>
                                          </p:val>
                                        </p:tav>
                                        <p:tav tm="100000">
                                          <p:val>
                                            <p:strVal val="#ppt_x"/>
                                          </p:val>
                                        </p:tav>
                                      </p:tavLst>
                                    </p:anim>
                                    <p:anim calcmode="lin" valueType="num">
                                      <p:cBhvr additive="base">
                                        <p:cTn id="17" dur="1000" fill="hold"/>
                                        <p:tgtEl>
                                          <p:spTgt spid="13"/>
                                        </p:tgtEl>
                                        <p:attrNameLst>
                                          <p:attrName>ppt_y</p:attrName>
                                        </p:attrNameLst>
                                      </p:cBhvr>
                                      <p:tavLst>
                                        <p:tav tm="0">
                                          <p:val>
                                            <p:strVal val="0-#ppt_h/2"/>
                                          </p:val>
                                        </p:tav>
                                        <p:tav tm="100000">
                                          <p:val>
                                            <p:strVal val="#ppt_y"/>
                                          </p:val>
                                        </p:tav>
                                      </p:tavLst>
                                    </p:anim>
                                  </p:childTnLst>
                                </p:cTn>
                              </p:par>
                              <p:par>
                                <p:cTn id="18" presetID="45" presetClass="entr" presetSubtype="0" fill="hold" grpId="1" nodeType="withEffect">
                                  <p:stCondLst>
                                    <p:cond delay="1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250"/>
                                        <p:tgtEl>
                                          <p:spTgt spid="13"/>
                                        </p:tgtEl>
                                      </p:cBhvr>
                                    </p:animEffect>
                                    <p:anim calcmode="lin" valueType="num">
                                      <p:cBhvr>
                                        <p:cTn id="21" dur="1250" fill="hold"/>
                                        <p:tgtEl>
                                          <p:spTgt spid="13"/>
                                        </p:tgtEl>
                                        <p:attrNameLst>
                                          <p:attrName>ppt_w</p:attrName>
                                        </p:attrNameLst>
                                      </p:cBhvr>
                                      <p:tavLst>
                                        <p:tav tm="0" fmla="#ppt_w*sin(2.5*pi*$)">
                                          <p:val>
                                            <p:fltVal val="0"/>
                                          </p:val>
                                        </p:tav>
                                        <p:tav tm="100000">
                                          <p:val>
                                            <p:fltVal val="1"/>
                                          </p:val>
                                        </p:tav>
                                      </p:tavLst>
                                    </p:anim>
                                    <p:anim calcmode="lin" valueType="num">
                                      <p:cBhvr>
                                        <p:cTn id="22" dur="1250" fill="hold"/>
                                        <p:tgtEl>
                                          <p:spTgt spid="13"/>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2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0-#ppt_w/2"/>
                                          </p:val>
                                        </p:tav>
                                        <p:tav tm="100000">
                                          <p:val>
                                            <p:strVal val="#ppt_x"/>
                                          </p:val>
                                        </p:tav>
                                      </p:tavLst>
                                    </p:anim>
                                    <p:anim calcmode="lin" valueType="num">
                                      <p:cBhvr additive="base">
                                        <p:cTn id="26" dur="1000" fill="hold"/>
                                        <p:tgtEl>
                                          <p:spTgt spid="14"/>
                                        </p:tgtEl>
                                        <p:attrNameLst>
                                          <p:attrName>ppt_y</p:attrName>
                                        </p:attrNameLst>
                                      </p:cBhvr>
                                      <p:tavLst>
                                        <p:tav tm="0">
                                          <p:val>
                                            <p:strVal val="0-#ppt_h/2"/>
                                          </p:val>
                                        </p:tav>
                                        <p:tav tm="100000">
                                          <p:val>
                                            <p:strVal val="#ppt_y"/>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250"/>
                                        <p:tgtEl>
                                          <p:spTgt spid="14"/>
                                        </p:tgtEl>
                                      </p:cBhvr>
                                    </p:animEffect>
                                    <p:anim calcmode="lin" valueType="num">
                                      <p:cBhvr>
                                        <p:cTn id="30" dur="1250" fill="hold"/>
                                        <p:tgtEl>
                                          <p:spTgt spid="14"/>
                                        </p:tgtEl>
                                        <p:attrNameLst>
                                          <p:attrName>ppt_w</p:attrName>
                                        </p:attrNameLst>
                                      </p:cBhvr>
                                      <p:tavLst>
                                        <p:tav tm="0" fmla="#ppt_w*sin(2.5*pi*$)">
                                          <p:val>
                                            <p:fltVal val="0"/>
                                          </p:val>
                                        </p:tav>
                                        <p:tav tm="100000">
                                          <p:val>
                                            <p:fltVal val="1"/>
                                          </p:val>
                                        </p:tav>
                                      </p:tavLst>
                                    </p:anim>
                                    <p:anim calcmode="lin" valueType="num">
                                      <p:cBhvr>
                                        <p:cTn id="31" dur="1250" fill="hold"/>
                                        <p:tgtEl>
                                          <p:spTgt spid="14"/>
                                        </p:tgtEl>
                                        <p:attrNameLst>
                                          <p:attrName>ppt_h</p:attrName>
                                        </p:attrNameLst>
                                      </p:cBhvr>
                                      <p:tavLst>
                                        <p:tav tm="0">
                                          <p:val>
                                            <p:strVal val="#ppt_h"/>
                                          </p:val>
                                        </p:tav>
                                        <p:tav tm="100000">
                                          <p:val>
                                            <p:strVal val="#ppt_h"/>
                                          </p:val>
                                        </p:tav>
                                      </p:tavLst>
                                    </p:anim>
                                  </p:childTnLst>
                                </p:cTn>
                              </p:par>
                            </p:childTnLst>
                          </p:cTn>
                        </p:par>
                        <p:par>
                          <p:cTn id="32" fill="hold">
                            <p:stCondLst>
                              <p:cond delay="14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195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450"/>
                            </p:stCondLst>
                            <p:childTnLst>
                              <p:par>
                                <p:cTn id="41" presetID="2" presetClass="entr" presetSubtype="2"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295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345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3950"/>
                            </p:stCondLst>
                            <p:childTnLst>
                              <p:par>
                                <p:cTn id="58" presetID="22" presetClass="entr" presetSubtype="2"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right)">
                                      <p:cBhvr>
                                        <p:cTn id="60" dur="500"/>
                                        <p:tgtEl>
                                          <p:spTgt spid="33"/>
                                        </p:tgtEl>
                                      </p:cBhvr>
                                    </p:animEffect>
                                  </p:childTnLst>
                                </p:cTn>
                              </p:par>
                            </p:childTnLst>
                          </p:cTn>
                        </p:par>
                        <p:par>
                          <p:cTn id="61" fill="hold">
                            <p:stCondLst>
                              <p:cond delay="4450"/>
                            </p:stCondLst>
                            <p:childTnLst>
                              <p:par>
                                <p:cTn id="62" presetID="2" presetClass="entr" presetSubtype="8" decel="100000" fill="hold" grpId="0" nodeType="afterEffect">
                                  <p:stCondLst>
                                    <p:cond delay="250"/>
                                  </p:stCondLst>
                                  <p:childTnLst>
                                    <p:set>
                                      <p:cBhvr>
                                        <p:cTn id="63" dur="1" fill="hold">
                                          <p:stCondLst>
                                            <p:cond delay="0"/>
                                          </p:stCondLst>
                                        </p:cTn>
                                        <p:tgtEl>
                                          <p:spTgt spid="22">
                                            <p:txEl>
                                              <p:pRg st="0" end="0"/>
                                            </p:txEl>
                                          </p:spTgt>
                                        </p:tgtEl>
                                        <p:attrNameLst>
                                          <p:attrName>style.visibility</p:attrName>
                                        </p:attrNameLst>
                                      </p:cBhvr>
                                      <p:to>
                                        <p:strVal val="visible"/>
                                      </p:to>
                                    </p:set>
                                    <p:anim calcmode="lin" valueType="num">
                                      <p:cBhvr additive="base">
                                        <p:cTn id="64"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2">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par>
                          <p:cTn id="70" fill="hold">
                            <p:stCondLst>
                              <p:cond delay="5200"/>
                            </p:stCondLst>
                            <p:childTnLst>
                              <p:par>
                                <p:cTn id="71" presetID="2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right)">
                                      <p:cBhvr>
                                        <p:cTn id="73" dur="500"/>
                                        <p:tgtEl>
                                          <p:spTgt spid="21"/>
                                        </p:tgtEl>
                                      </p:cBhvr>
                                    </p:animEffect>
                                  </p:childTnLst>
                                </p:cTn>
                              </p:par>
                            </p:childTnLst>
                          </p:cTn>
                        </p:par>
                        <p:par>
                          <p:cTn id="74" fill="hold">
                            <p:stCondLst>
                              <p:cond delay="57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6200"/>
                            </p:stCondLst>
                            <p:childTnLst>
                              <p:par>
                                <p:cTn id="79" presetID="22" presetClass="entr" presetSubtype="8"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6700"/>
                            </p:stCondLst>
                            <p:childTnLst>
                              <p:par>
                                <p:cTn id="83" presetID="2" presetClass="entr" presetSubtype="2" decel="100000" fill="hold" grpId="0" nodeType="after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 calcmode="lin" valueType="num">
                                      <p:cBhvr additive="base">
                                        <p:cTn id="85"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5">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childTnLst>
                          </p:cTn>
                        </p:par>
                        <p:par>
                          <p:cTn id="91" fill="hold">
                            <p:stCondLst>
                              <p:cond delay="72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6" grpId="0" animBg="1"/>
      <p:bldP spid="17"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2" presetClass="entr" presetSubtype="8" fill="hold" grpId="0" nodeType="after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wipe(left)">
                                      <p:cBhvr>
                                        <p:cTn id="1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 presetClass="entr" presetSubtype="1" decel="100000" fill="hold" grpId="0" nodeType="afterEffect">
                                  <p:stCondLst>
                                    <p:cond delay="250"/>
                                  </p:stCondLst>
                                  <p:childTnLst>
                                    <p:set>
                                      <p:cBhvr>
                                        <p:cTn id="120" dur="1" fill="hold">
                                          <p:stCondLst>
                                            <p:cond delay="0"/>
                                          </p:stCondLst>
                                        </p:cTn>
                                        <p:tgtEl>
                                          <p:spTgt spid="53"/>
                                        </p:tgtEl>
                                        <p:attrNameLst>
                                          <p:attrName>style.visibility</p:attrName>
                                        </p:attrNameLst>
                                      </p:cBhvr>
                                      <p:to>
                                        <p:strVal val="visible"/>
                                      </p:to>
                                    </p:set>
                                    <p:anim calcmode="lin" valueType="num">
                                      <p:cBhvr additive="base">
                                        <p:cTn id="121" dur="750" fill="hold"/>
                                        <p:tgtEl>
                                          <p:spTgt spid="53"/>
                                        </p:tgtEl>
                                        <p:attrNameLst>
                                          <p:attrName>ppt_x</p:attrName>
                                        </p:attrNameLst>
                                      </p:cBhvr>
                                      <p:tavLst>
                                        <p:tav tm="0">
                                          <p:val>
                                            <p:strVal val="#ppt_x"/>
                                          </p:val>
                                        </p:tav>
                                        <p:tav tm="100000">
                                          <p:val>
                                            <p:strVal val="#ppt_x"/>
                                          </p:val>
                                        </p:tav>
                                      </p:tavLst>
                                    </p:anim>
                                    <p:anim calcmode="lin" valueType="num">
                                      <p:cBhvr additive="base">
                                        <p:cTn id="122" dur="750" fill="hold"/>
                                        <p:tgtEl>
                                          <p:spTgt spid="53"/>
                                        </p:tgtEl>
                                        <p:attrNameLst>
                                          <p:attrName>ppt_y</p:attrName>
                                        </p:attrNameLst>
                                      </p:cBhvr>
                                      <p:tavLst>
                                        <p:tav tm="0">
                                          <p:val>
                                            <p:strVal val="0-#ppt_h/2"/>
                                          </p:val>
                                        </p:tav>
                                        <p:tav tm="100000">
                                          <p:val>
                                            <p:strVal val="#ppt_y"/>
                                          </p:val>
                                        </p:tav>
                                      </p:tavLst>
                                    </p:anim>
                                  </p:childTnLst>
                                </p:cTn>
                              </p:par>
                              <p:par>
                                <p:cTn id="123" presetID="2" presetClass="entr" presetSubtype="1" decel="100000" fill="hold" grpId="0" nodeType="withEffect">
                                  <p:stCondLst>
                                    <p:cond delay="250"/>
                                  </p:stCondLst>
                                  <p:childTnLst>
                                    <p:set>
                                      <p:cBhvr>
                                        <p:cTn id="124" dur="1" fill="hold">
                                          <p:stCondLst>
                                            <p:cond delay="0"/>
                                          </p:stCondLst>
                                        </p:cTn>
                                        <p:tgtEl>
                                          <p:spTgt spid="54"/>
                                        </p:tgtEl>
                                        <p:attrNameLst>
                                          <p:attrName>style.visibility</p:attrName>
                                        </p:attrNameLst>
                                      </p:cBhvr>
                                      <p:to>
                                        <p:strVal val="visible"/>
                                      </p:to>
                                    </p:set>
                                    <p:anim calcmode="lin" valueType="num">
                                      <p:cBhvr additive="base">
                                        <p:cTn id="125" dur="750" fill="hold"/>
                                        <p:tgtEl>
                                          <p:spTgt spid="54"/>
                                        </p:tgtEl>
                                        <p:attrNameLst>
                                          <p:attrName>ppt_x</p:attrName>
                                        </p:attrNameLst>
                                      </p:cBhvr>
                                      <p:tavLst>
                                        <p:tav tm="0">
                                          <p:val>
                                            <p:strVal val="#ppt_x"/>
                                          </p:val>
                                        </p:tav>
                                        <p:tav tm="100000">
                                          <p:val>
                                            <p:strVal val="#ppt_x"/>
                                          </p:val>
                                        </p:tav>
                                      </p:tavLst>
                                    </p:anim>
                                    <p:anim calcmode="lin" valueType="num">
                                      <p:cBhvr additive="base">
                                        <p:cTn id="126" dur="750" fill="hold"/>
                                        <p:tgtEl>
                                          <p:spTgt spid="54"/>
                                        </p:tgtEl>
                                        <p:attrNameLst>
                                          <p:attrName>ppt_y</p:attrName>
                                        </p:attrNameLst>
                                      </p:cBhvr>
                                      <p:tavLst>
                                        <p:tav tm="0">
                                          <p:val>
                                            <p:strVal val="0-#ppt_h/2"/>
                                          </p:val>
                                        </p:tav>
                                        <p:tav tm="100000">
                                          <p:val>
                                            <p:strVal val="#ppt_y"/>
                                          </p:val>
                                        </p:tav>
                                      </p:tavLst>
                                    </p:anim>
                                  </p:childTnLst>
                                </p:cTn>
                              </p:par>
                              <p:par>
                                <p:cTn id="127" presetID="2" presetClass="entr" presetSubtype="1" decel="100000" fill="hold" grpId="0" nodeType="withEffect">
                                  <p:stCondLst>
                                    <p:cond delay="250"/>
                                  </p:stCondLst>
                                  <p:childTnLst>
                                    <p:set>
                                      <p:cBhvr>
                                        <p:cTn id="128" dur="1" fill="hold">
                                          <p:stCondLst>
                                            <p:cond delay="0"/>
                                          </p:stCondLst>
                                        </p:cTn>
                                        <p:tgtEl>
                                          <p:spTgt spid="55"/>
                                        </p:tgtEl>
                                        <p:attrNameLst>
                                          <p:attrName>style.visibility</p:attrName>
                                        </p:attrNameLst>
                                      </p:cBhvr>
                                      <p:to>
                                        <p:strVal val="visible"/>
                                      </p:to>
                                    </p:set>
                                    <p:anim calcmode="lin" valueType="num">
                                      <p:cBhvr additive="base">
                                        <p:cTn id="129" dur="750" fill="hold"/>
                                        <p:tgtEl>
                                          <p:spTgt spid="55"/>
                                        </p:tgtEl>
                                        <p:attrNameLst>
                                          <p:attrName>ppt_x</p:attrName>
                                        </p:attrNameLst>
                                      </p:cBhvr>
                                      <p:tavLst>
                                        <p:tav tm="0">
                                          <p:val>
                                            <p:strVal val="#ppt_x"/>
                                          </p:val>
                                        </p:tav>
                                        <p:tav tm="100000">
                                          <p:val>
                                            <p:strVal val="#ppt_x"/>
                                          </p:val>
                                        </p:tav>
                                      </p:tavLst>
                                    </p:anim>
                                    <p:anim calcmode="lin" valueType="num">
                                      <p:cBhvr additive="base">
                                        <p:cTn id="130" dur="750" fill="hold"/>
                                        <p:tgtEl>
                                          <p:spTgt spid="55"/>
                                        </p:tgtEl>
                                        <p:attrNameLst>
                                          <p:attrName>ppt_y</p:attrName>
                                        </p:attrNameLst>
                                      </p:cBhvr>
                                      <p:tavLst>
                                        <p:tav tm="0">
                                          <p:val>
                                            <p:strVal val="0-#ppt_h/2"/>
                                          </p:val>
                                        </p:tav>
                                        <p:tav tm="100000">
                                          <p:val>
                                            <p:strVal val="#ppt_y"/>
                                          </p:val>
                                        </p:tav>
                                      </p:tavLst>
                                    </p:anim>
                                  </p:childTnLst>
                                </p:cTn>
                              </p:par>
                              <p:par>
                                <p:cTn id="131" presetID="2" presetClass="entr" presetSubtype="4" decel="100000" fill="hold" grpId="0" nodeType="withEffect">
                                  <p:stCondLst>
                                    <p:cond delay="250"/>
                                  </p:stCondLst>
                                  <p:childTnLst>
                                    <p:set>
                                      <p:cBhvr>
                                        <p:cTn id="132" dur="1" fill="hold">
                                          <p:stCondLst>
                                            <p:cond delay="0"/>
                                          </p:stCondLst>
                                        </p:cTn>
                                        <p:tgtEl>
                                          <p:spTgt spid="56"/>
                                        </p:tgtEl>
                                        <p:attrNameLst>
                                          <p:attrName>style.visibility</p:attrName>
                                        </p:attrNameLst>
                                      </p:cBhvr>
                                      <p:to>
                                        <p:strVal val="visible"/>
                                      </p:to>
                                    </p:set>
                                    <p:anim calcmode="lin" valueType="num">
                                      <p:cBhvr additive="base">
                                        <p:cTn id="133" dur="750" fill="hold"/>
                                        <p:tgtEl>
                                          <p:spTgt spid="56"/>
                                        </p:tgtEl>
                                        <p:attrNameLst>
                                          <p:attrName>ppt_x</p:attrName>
                                        </p:attrNameLst>
                                      </p:cBhvr>
                                      <p:tavLst>
                                        <p:tav tm="0">
                                          <p:val>
                                            <p:strVal val="#ppt_x"/>
                                          </p:val>
                                        </p:tav>
                                        <p:tav tm="100000">
                                          <p:val>
                                            <p:strVal val="#ppt_x"/>
                                          </p:val>
                                        </p:tav>
                                      </p:tavLst>
                                    </p:anim>
                                    <p:anim calcmode="lin" valueType="num">
                                      <p:cBhvr additive="base">
                                        <p:cTn id="134" dur="750" fill="hold"/>
                                        <p:tgtEl>
                                          <p:spTgt spid="56"/>
                                        </p:tgtEl>
                                        <p:attrNameLst>
                                          <p:attrName>ppt_y</p:attrName>
                                        </p:attrNameLst>
                                      </p:cBhvr>
                                      <p:tavLst>
                                        <p:tav tm="0">
                                          <p:val>
                                            <p:strVal val="1+#ppt_h/2"/>
                                          </p:val>
                                        </p:tav>
                                        <p:tav tm="100000">
                                          <p:val>
                                            <p:strVal val="#ppt_y"/>
                                          </p:val>
                                        </p:tav>
                                      </p:tavLst>
                                    </p:anim>
                                  </p:childTnLst>
                                </p:cTn>
                              </p:par>
                              <p:par>
                                <p:cTn id="135" presetID="2" presetClass="entr" presetSubtype="1" decel="100000" fill="hold" grpId="0" nodeType="withEffect">
                                  <p:stCondLst>
                                    <p:cond delay="250"/>
                                  </p:stCondLst>
                                  <p:childTnLst>
                                    <p:set>
                                      <p:cBhvr>
                                        <p:cTn id="136" dur="1" fill="hold">
                                          <p:stCondLst>
                                            <p:cond delay="0"/>
                                          </p:stCondLst>
                                        </p:cTn>
                                        <p:tgtEl>
                                          <p:spTgt spid="57">
                                            <p:txEl>
                                              <p:pRg st="0" end="0"/>
                                            </p:txEl>
                                          </p:spTgt>
                                        </p:tgtEl>
                                        <p:attrNameLst>
                                          <p:attrName>style.visibility</p:attrName>
                                        </p:attrNameLst>
                                      </p:cBhvr>
                                      <p:to>
                                        <p:strVal val="visible"/>
                                      </p:to>
                                    </p:set>
                                    <p:anim calcmode="lin" valueType="num">
                                      <p:cBhvr additive="base">
                                        <p:cTn id="137" dur="75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8" dur="750" fill="hold"/>
                                        <p:tgtEl>
                                          <p:spTgt spid="57">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250"/>
                                  </p:stCondLst>
                                  <p:childTnLst>
                                    <p:set>
                                      <p:cBhvr>
                                        <p:cTn id="140" dur="1" fill="hold">
                                          <p:stCondLst>
                                            <p:cond delay="0"/>
                                          </p:stCondLst>
                                        </p:cTn>
                                        <p:tgtEl>
                                          <p:spTgt spid="58">
                                            <p:txEl>
                                              <p:pRg st="0" end="0"/>
                                            </p:txEl>
                                          </p:spTgt>
                                        </p:tgtEl>
                                        <p:attrNameLst>
                                          <p:attrName>style.visibility</p:attrName>
                                        </p:attrNameLst>
                                      </p:cBhvr>
                                      <p:to>
                                        <p:strVal val="visible"/>
                                      </p:to>
                                    </p:set>
                                    <p:anim calcmode="lin" valueType="num">
                                      <p:cBhvr additive="base">
                                        <p:cTn id="141"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42"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143" fill="hold">
                            <p:stCondLst>
                              <p:cond delay="6150"/>
                            </p:stCondLst>
                            <p:childTnLst>
                              <p:par>
                                <p:cTn id="144" presetID="22" presetClass="entr" presetSubtype="8" fill="hold" grpId="0" nodeType="afterEffect">
                                  <p:stCondLst>
                                    <p:cond delay="0"/>
                                  </p:stCondLst>
                                  <p:childTnLst>
                                    <p:set>
                                      <p:cBhvr>
                                        <p:cTn id="145" dur="1" fill="hold">
                                          <p:stCondLst>
                                            <p:cond delay="0"/>
                                          </p:stCondLst>
                                        </p:cTn>
                                        <p:tgtEl>
                                          <p:spTgt spid="59">
                                            <p:txEl>
                                              <p:pRg st="0" end="0"/>
                                            </p:txEl>
                                          </p:spTgt>
                                        </p:tgtEl>
                                        <p:attrNameLst>
                                          <p:attrName>style.visibility</p:attrName>
                                        </p:attrNameLst>
                                      </p:cBhvr>
                                      <p:to>
                                        <p:strVal val="visible"/>
                                      </p:to>
                                    </p:set>
                                    <p:animEffect transition="in" filter="wipe(left)">
                                      <p:cBhvr>
                                        <p:cTn id="146" dur="500"/>
                                        <p:tgtEl>
                                          <p:spTgt spid="59">
                                            <p:txEl>
                                              <p:pRg st="0" end="0"/>
                                            </p:txEl>
                                          </p:spTgt>
                                        </p:tgtEl>
                                      </p:cBhvr>
                                    </p:animEffect>
                                  </p:childTnLst>
                                </p:cTn>
                              </p:par>
                              <p:par>
                                <p:cTn id="147" presetID="22" presetClass="entr" presetSubtype="8" fill="hold" grpId="0" nodeType="withEffect">
                                  <p:stCondLst>
                                    <p:cond delay="100"/>
                                  </p:stCondLst>
                                  <p:childTnLst>
                                    <p:set>
                                      <p:cBhvr>
                                        <p:cTn id="148" dur="1" fill="hold">
                                          <p:stCondLst>
                                            <p:cond delay="0"/>
                                          </p:stCondLst>
                                        </p:cTn>
                                        <p:tgtEl>
                                          <p:spTgt spid="60">
                                            <p:txEl>
                                              <p:pRg st="0" end="0"/>
                                            </p:txEl>
                                          </p:spTgt>
                                        </p:tgtEl>
                                        <p:attrNameLst>
                                          <p:attrName>style.visibility</p:attrName>
                                        </p:attrNameLst>
                                      </p:cBhvr>
                                      <p:to>
                                        <p:strVal val="visible"/>
                                      </p:to>
                                    </p:set>
                                    <p:animEffect transition="in" filter="wipe(left)">
                                      <p:cBhvr>
                                        <p:cTn id="149" dur="500"/>
                                        <p:tgtEl>
                                          <p:spTgt spid="60">
                                            <p:txEl>
                                              <p:pRg st="0" end="0"/>
                                            </p:txEl>
                                          </p:spTgt>
                                        </p:tgtEl>
                                      </p:cBhvr>
                                    </p:animEffect>
                                  </p:childTnLst>
                                </p:cTn>
                              </p:par>
                              <p:par>
                                <p:cTn id="150" presetID="22" presetClass="entr" presetSubtype="8" fill="hold" grpId="0" nodeType="withEffect">
                                  <p:stCondLst>
                                    <p:cond delay="200"/>
                                  </p:stCondLst>
                                  <p:childTnLst>
                                    <p:set>
                                      <p:cBhvr>
                                        <p:cTn id="151" dur="1" fill="hold">
                                          <p:stCondLst>
                                            <p:cond delay="0"/>
                                          </p:stCondLst>
                                        </p:cTn>
                                        <p:tgtEl>
                                          <p:spTgt spid="61">
                                            <p:txEl>
                                              <p:pRg st="0" end="0"/>
                                            </p:txEl>
                                          </p:spTgt>
                                        </p:tgtEl>
                                        <p:attrNameLst>
                                          <p:attrName>style.visibility</p:attrName>
                                        </p:attrNameLst>
                                      </p:cBhvr>
                                      <p:to>
                                        <p:strVal val="visible"/>
                                      </p:to>
                                    </p:set>
                                    <p:animEffect transition="in" filter="wipe(left)">
                                      <p:cBhvr>
                                        <p:cTn id="152" dur="500"/>
                                        <p:tgtEl>
                                          <p:spTgt spid="61">
                                            <p:txEl>
                                              <p:pRg st="0" end="0"/>
                                            </p:txEl>
                                          </p:spTgt>
                                        </p:tgtEl>
                                      </p:cBhvr>
                                    </p:animEffect>
                                  </p:childTnLst>
                                </p:cTn>
                              </p:par>
                              <p:par>
                                <p:cTn id="153" presetID="22" presetClass="entr" presetSubtype="8" fill="hold" grpId="0" nodeType="withEffect">
                                  <p:stCondLst>
                                    <p:cond delay="300"/>
                                  </p:stCondLst>
                                  <p:childTnLst>
                                    <p:set>
                                      <p:cBhvr>
                                        <p:cTn id="154" dur="1" fill="hold">
                                          <p:stCondLst>
                                            <p:cond delay="0"/>
                                          </p:stCondLst>
                                        </p:cTn>
                                        <p:tgtEl>
                                          <p:spTgt spid="62">
                                            <p:txEl>
                                              <p:pRg st="0" end="0"/>
                                            </p:txEl>
                                          </p:spTgt>
                                        </p:tgtEl>
                                        <p:attrNameLst>
                                          <p:attrName>style.visibility</p:attrName>
                                        </p:attrNameLst>
                                      </p:cBhvr>
                                      <p:to>
                                        <p:strVal val="visible"/>
                                      </p:to>
                                    </p:set>
                                    <p:animEffect transition="in" filter="wipe(left)">
                                      <p:cBhvr>
                                        <p:cTn id="155" dur="500"/>
                                        <p:tgtEl>
                                          <p:spTgt spid="62">
                                            <p:txEl>
                                              <p:pRg st="0" end="0"/>
                                            </p:txEl>
                                          </p:spTgt>
                                        </p:tgtEl>
                                      </p:cBhvr>
                                    </p:animEffect>
                                  </p:childTnLst>
                                </p:cTn>
                              </p:par>
                            </p:childTnLst>
                          </p:cTn>
                        </p:par>
                        <p:par>
                          <p:cTn id="156" fill="hold">
                            <p:stCondLst>
                              <p:cond delay="6950"/>
                            </p:stCondLst>
                            <p:childTnLst>
                              <p:par>
                                <p:cTn id="157" presetID="22" presetClass="entr" presetSubtype="8" fill="hold" grpId="0" nodeType="afterEffect">
                                  <p:stCondLst>
                                    <p:cond delay="0"/>
                                  </p:stCondLst>
                                  <p:childTnLst>
                                    <p:set>
                                      <p:cBhvr>
                                        <p:cTn id="158" dur="1" fill="hold">
                                          <p:stCondLst>
                                            <p:cond delay="0"/>
                                          </p:stCondLst>
                                        </p:cTn>
                                        <p:tgtEl>
                                          <p:spTgt spid="23"/>
                                        </p:tgtEl>
                                        <p:attrNameLst>
                                          <p:attrName>style.visibility</p:attrName>
                                        </p:attrNameLst>
                                      </p:cBhvr>
                                      <p:to>
                                        <p:strVal val="visible"/>
                                      </p:to>
                                    </p:set>
                                    <p:animEffect transition="in" filter="wipe(left)">
                                      <p:cBhvr>
                                        <p:cTn id="1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animBg="1"/>
      <p:bldP spid="54" grpId="0" animBg="1"/>
      <p:bldP spid="55" grpId="0" animBg="1"/>
      <p:bldP spid="56" grpId="0" animBg="1"/>
      <p:bldP spid="57" grpId="0" build="p">
        <p:tmplLst>
          <p:tmpl lvl="1">
            <p:tnLst>
              <p:par>
                <p:cTn presetID="2" presetClass="entr" presetSubtype="1" decel="10000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750" fill="hold"/>
                        <p:tgtEl>
                          <p:spTgt spid="57"/>
                        </p:tgtEl>
                        <p:attrNameLst>
                          <p:attrName>ppt_x</p:attrName>
                        </p:attrNameLst>
                      </p:cBhvr>
                      <p:tavLst>
                        <p:tav tm="0">
                          <p:val>
                            <p:strVal val="#ppt_x"/>
                          </p:val>
                        </p:tav>
                        <p:tav tm="100000">
                          <p:val>
                            <p:strVal val="#ppt_x"/>
                          </p:val>
                        </p:tav>
                      </p:tavLst>
                    </p:anim>
                    <p:anim calcmode="lin" valueType="num">
                      <p:cBhvr additive="base">
                        <p:cTn dur="750" fill="hold"/>
                        <p:tgtEl>
                          <p:spTgt spid="57"/>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2" presetClass="entr" presetSubtype="8" fill="hold" nodeType="withEffect">
                  <p:stCondLst>
                    <p:cond delay="10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withEffect">
                  <p:stCondLst>
                    <p:cond delay="30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additive="base">
                                        <p:cTn id="33"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2" presetClass="entr" presetSubtype="8" decel="10000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0-#ppt_w/2"/>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750" fill="hold"/>
                                        <p:tgtEl>
                                          <p:spTgt spid="93"/>
                                        </p:tgtEl>
                                        <p:attrNameLst>
                                          <p:attrName>ppt_x</p:attrName>
                                        </p:attrNameLst>
                                      </p:cBhvr>
                                      <p:tavLst>
                                        <p:tav tm="0">
                                          <p:val>
                                            <p:strVal val="0-#ppt_w/2"/>
                                          </p:val>
                                        </p:tav>
                                        <p:tav tm="100000">
                                          <p:val>
                                            <p:strVal val="#ppt_x"/>
                                          </p:val>
                                        </p:tav>
                                      </p:tavLst>
                                    </p:anim>
                                    <p:anim calcmode="lin" valueType="num">
                                      <p:cBhvr additive="base">
                                        <p:cTn id="20" dur="75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750" fill="hold"/>
                                        <p:tgtEl>
                                          <p:spTgt spid="85"/>
                                        </p:tgtEl>
                                        <p:attrNameLst>
                                          <p:attrName>ppt_x</p:attrName>
                                        </p:attrNameLst>
                                      </p:cBhvr>
                                      <p:tavLst>
                                        <p:tav tm="0">
                                          <p:val>
                                            <p:strVal val="0-#ppt_w/2"/>
                                          </p:val>
                                        </p:tav>
                                        <p:tav tm="100000">
                                          <p:val>
                                            <p:strVal val="#ppt_x"/>
                                          </p:val>
                                        </p:tav>
                                      </p:tavLst>
                                    </p:anim>
                                    <p:anim calcmode="lin" valueType="num">
                                      <p:cBhvr additive="base">
                                        <p:cTn id="24" dur="75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750" fill="hold"/>
                                        <p:tgtEl>
                                          <p:spTgt spid="94"/>
                                        </p:tgtEl>
                                        <p:attrNameLst>
                                          <p:attrName>ppt_x</p:attrName>
                                        </p:attrNameLst>
                                      </p:cBhvr>
                                      <p:tavLst>
                                        <p:tav tm="0">
                                          <p:val>
                                            <p:strVal val="0-#ppt_w/2"/>
                                          </p:val>
                                        </p:tav>
                                        <p:tav tm="100000">
                                          <p:val>
                                            <p:strVal val="#ppt_x"/>
                                          </p:val>
                                        </p:tav>
                                      </p:tavLst>
                                    </p:anim>
                                    <p:anim calcmode="lin" valueType="num">
                                      <p:cBhvr additive="base">
                                        <p:cTn id="28" dur="750" fill="hold"/>
                                        <p:tgtEl>
                                          <p:spTgt spid="94"/>
                                        </p:tgtEl>
                                        <p:attrNameLst>
                                          <p:attrName>ppt_y</p:attrName>
                                        </p:attrNameLst>
                                      </p:cBhvr>
                                      <p:tavLst>
                                        <p:tav tm="0">
                                          <p:val>
                                            <p:strVal val="#ppt_y"/>
                                          </p:val>
                                        </p:tav>
                                        <p:tav tm="100000">
                                          <p:val>
                                            <p:strVal val="#ppt_y"/>
                                          </p:val>
                                        </p:tav>
                                      </p:tavLst>
                                    </p:anim>
                                  </p:childTnLst>
                                </p:cTn>
                              </p:par>
                              <p:par>
                                <p:cTn id="29" presetID="2" presetClass="entr" presetSubtype="9" decel="10000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750" fill="hold"/>
                                        <p:tgtEl>
                                          <p:spTgt spid="87"/>
                                        </p:tgtEl>
                                        <p:attrNameLst>
                                          <p:attrName>ppt_x</p:attrName>
                                        </p:attrNameLst>
                                      </p:cBhvr>
                                      <p:tavLst>
                                        <p:tav tm="0">
                                          <p:val>
                                            <p:strVal val="0-#ppt_w/2"/>
                                          </p:val>
                                        </p:tav>
                                        <p:tav tm="100000">
                                          <p:val>
                                            <p:strVal val="#ppt_x"/>
                                          </p:val>
                                        </p:tav>
                                      </p:tavLst>
                                    </p:anim>
                                    <p:anim calcmode="lin" valueType="num">
                                      <p:cBhvr additive="base">
                                        <p:cTn id="32" dur="750" fill="hold"/>
                                        <p:tgtEl>
                                          <p:spTgt spid="87"/>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750" fill="hold"/>
                                        <p:tgtEl>
                                          <p:spTgt spid="95"/>
                                        </p:tgtEl>
                                        <p:attrNameLst>
                                          <p:attrName>ppt_x</p:attrName>
                                        </p:attrNameLst>
                                      </p:cBhvr>
                                      <p:tavLst>
                                        <p:tav tm="0">
                                          <p:val>
                                            <p:strVal val="0-#ppt_w/2"/>
                                          </p:val>
                                        </p:tav>
                                        <p:tav tm="100000">
                                          <p:val>
                                            <p:strVal val="#ppt_x"/>
                                          </p:val>
                                        </p:tav>
                                      </p:tavLst>
                                    </p:anim>
                                    <p:anim calcmode="lin" valueType="num">
                                      <p:cBhvr additive="base">
                                        <p:cTn id="36" dur="750" fill="hold"/>
                                        <p:tgtEl>
                                          <p:spTgt spid="9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750" fill="hold"/>
                                        <p:tgtEl>
                                          <p:spTgt spid="90"/>
                                        </p:tgtEl>
                                        <p:attrNameLst>
                                          <p:attrName>ppt_x</p:attrName>
                                        </p:attrNameLst>
                                      </p:cBhvr>
                                      <p:tavLst>
                                        <p:tav tm="0">
                                          <p:val>
                                            <p:strVal val="1+#ppt_w/2"/>
                                          </p:val>
                                        </p:tav>
                                        <p:tav tm="100000">
                                          <p:val>
                                            <p:strVal val="#ppt_x"/>
                                          </p:val>
                                        </p:tav>
                                      </p:tavLst>
                                    </p:anim>
                                    <p:anim calcmode="lin" valueType="num">
                                      <p:cBhvr additive="base">
                                        <p:cTn id="40" dur="75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fill="hold"/>
                                        <p:tgtEl>
                                          <p:spTgt spid="96"/>
                                        </p:tgtEl>
                                        <p:attrNameLst>
                                          <p:attrName>ppt_x</p:attrName>
                                        </p:attrNameLst>
                                      </p:cBhvr>
                                      <p:tavLst>
                                        <p:tav tm="0">
                                          <p:val>
                                            <p:strVal val="1+#ppt_w/2"/>
                                          </p:val>
                                        </p:tav>
                                        <p:tav tm="100000">
                                          <p:val>
                                            <p:strVal val="#ppt_x"/>
                                          </p:val>
                                        </p:tav>
                                      </p:tavLst>
                                    </p:anim>
                                    <p:anim calcmode="lin" valueType="num">
                                      <p:cBhvr additive="base">
                                        <p:cTn id="44" dur="750" fill="hold"/>
                                        <p:tgtEl>
                                          <p:spTgt spid="96"/>
                                        </p:tgtEl>
                                        <p:attrNameLst>
                                          <p:attrName>ppt_y</p:attrName>
                                        </p:attrNameLst>
                                      </p:cBhvr>
                                      <p:tavLst>
                                        <p:tav tm="0">
                                          <p:val>
                                            <p:strVal val="0-#ppt_h/2"/>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750" fill="hold"/>
                                        <p:tgtEl>
                                          <p:spTgt spid="89"/>
                                        </p:tgtEl>
                                        <p:attrNameLst>
                                          <p:attrName>ppt_x</p:attrName>
                                        </p:attrNameLst>
                                      </p:cBhvr>
                                      <p:tavLst>
                                        <p:tav tm="0">
                                          <p:val>
                                            <p:strVal val="1+#ppt_w/2"/>
                                          </p:val>
                                        </p:tav>
                                        <p:tav tm="100000">
                                          <p:val>
                                            <p:strVal val="#ppt_x"/>
                                          </p:val>
                                        </p:tav>
                                      </p:tavLst>
                                    </p:anim>
                                    <p:anim calcmode="lin" valueType="num">
                                      <p:cBhvr additive="base">
                                        <p:cTn id="48" dur="7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fill="hold"/>
                                        <p:tgtEl>
                                          <p:spTgt spid="97"/>
                                        </p:tgtEl>
                                        <p:attrNameLst>
                                          <p:attrName>ppt_x</p:attrName>
                                        </p:attrNameLst>
                                      </p:cBhvr>
                                      <p:tavLst>
                                        <p:tav tm="0">
                                          <p:val>
                                            <p:strVal val="1+#ppt_w/2"/>
                                          </p:val>
                                        </p:tav>
                                        <p:tav tm="100000">
                                          <p:val>
                                            <p:strVal val="#ppt_x"/>
                                          </p:val>
                                        </p:tav>
                                      </p:tavLst>
                                    </p:anim>
                                    <p:anim calcmode="lin" valueType="num">
                                      <p:cBhvr additive="base">
                                        <p:cTn id="52" dur="750" fill="hold"/>
                                        <p:tgtEl>
                                          <p:spTgt spid="97"/>
                                        </p:tgtEl>
                                        <p:attrNameLst>
                                          <p:attrName>ppt_y</p:attrName>
                                        </p:attrNameLst>
                                      </p:cBhvr>
                                      <p:tavLst>
                                        <p:tav tm="0">
                                          <p:val>
                                            <p:strVal val="#ppt_y"/>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750" fill="hold"/>
                                        <p:tgtEl>
                                          <p:spTgt spid="88"/>
                                        </p:tgtEl>
                                        <p:attrNameLst>
                                          <p:attrName>ppt_x</p:attrName>
                                        </p:attrNameLst>
                                      </p:cBhvr>
                                      <p:tavLst>
                                        <p:tav tm="0">
                                          <p:val>
                                            <p:strVal val="1+#ppt_w/2"/>
                                          </p:val>
                                        </p:tav>
                                        <p:tav tm="100000">
                                          <p:val>
                                            <p:strVal val="#ppt_x"/>
                                          </p:val>
                                        </p:tav>
                                      </p:tavLst>
                                    </p:anim>
                                    <p:anim calcmode="lin" valueType="num">
                                      <p:cBhvr additive="base">
                                        <p:cTn id="56" dur="750" fill="hold"/>
                                        <p:tgtEl>
                                          <p:spTgt spid="88"/>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additive="base">
                                        <p:cTn id="59" dur="750" fill="hold"/>
                                        <p:tgtEl>
                                          <p:spTgt spid="98"/>
                                        </p:tgtEl>
                                        <p:attrNameLst>
                                          <p:attrName>ppt_x</p:attrName>
                                        </p:attrNameLst>
                                      </p:cBhvr>
                                      <p:tavLst>
                                        <p:tav tm="0">
                                          <p:val>
                                            <p:strVal val="1+#ppt_w/2"/>
                                          </p:val>
                                        </p:tav>
                                        <p:tav tm="100000">
                                          <p:val>
                                            <p:strVal val="#ppt_x"/>
                                          </p:val>
                                        </p:tav>
                                      </p:tavLst>
                                    </p:anim>
                                    <p:anim calcmode="lin" valueType="num">
                                      <p:cBhvr additive="base">
                                        <p:cTn id="60" dur="750" fill="hold"/>
                                        <p:tgtEl>
                                          <p:spTgt spid="98"/>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1"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750" fill="hold"/>
                                        <p:tgtEl>
                                          <p:spTgt spid="76"/>
                                        </p:tgtEl>
                                        <p:attrNameLst>
                                          <p:attrName>ppt_w</p:attrName>
                                        </p:attrNameLst>
                                      </p:cBhvr>
                                      <p:tavLst>
                                        <p:tav tm="0">
                                          <p:val>
                                            <p:fltVal val="0"/>
                                          </p:val>
                                        </p:tav>
                                        <p:tav tm="100000">
                                          <p:val>
                                            <p:strVal val="#ppt_w"/>
                                          </p:val>
                                        </p:tav>
                                      </p:tavLst>
                                    </p:anim>
                                    <p:anim calcmode="lin" valueType="num">
                                      <p:cBhvr>
                                        <p:cTn id="64" dur="750" fill="hold"/>
                                        <p:tgtEl>
                                          <p:spTgt spid="76"/>
                                        </p:tgtEl>
                                        <p:attrNameLst>
                                          <p:attrName>ppt_h</p:attrName>
                                        </p:attrNameLst>
                                      </p:cBhvr>
                                      <p:tavLst>
                                        <p:tav tm="0">
                                          <p:val>
                                            <p:fltVal val="0"/>
                                          </p:val>
                                        </p:tav>
                                        <p:tav tm="100000">
                                          <p:val>
                                            <p:strVal val="#ppt_h"/>
                                          </p:val>
                                        </p:tav>
                                      </p:tavLst>
                                    </p:anim>
                                    <p:anim calcmode="lin" valueType="num">
                                      <p:cBhvr>
                                        <p:cTn id="65" dur="750" fill="hold"/>
                                        <p:tgtEl>
                                          <p:spTgt spid="76"/>
                                        </p:tgtEl>
                                        <p:attrNameLst>
                                          <p:attrName>style.rotation</p:attrName>
                                        </p:attrNameLst>
                                      </p:cBhvr>
                                      <p:tavLst>
                                        <p:tav tm="0">
                                          <p:val>
                                            <p:fltVal val="360"/>
                                          </p:val>
                                        </p:tav>
                                        <p:tav tm="100000">
                                          <p:val>
                                            <p:fltVal val="0"/>
                                          </p:val>
                                        </p:tav>
                                      </p:tavLst>
                                    </p:anim>
                                    <p:animEffect transition="in" filter="fade">
                                      <p:cBhvr>
                                        <p:cTn id="66" dur="750"/>
                                        <p:tgtEl>
                                          <p:spTgt spid="76"/>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750" fill="hold"/>
                                        <p:tgtEl>
                                          <p:spTgt spid="93"/>
                                        </p:tgtEl>
                                        <p:attrNameLst>
                                          <p:attrName>ppt_w</p:attrName>
                                        </p:attrNameLst>
                                      </p:cBhvr>
                                      <p:tavLst>
                                        <p:tav tm="0">
                                          <p:val>
                                            <p:fltVal val="0"/>
                                          </p:val>
                                        </p:tav>
                                        <p:tav tm="100000">
                                          <p:val>
                                            <p:strVal val="#ppt_w"/>
                                          </p:val>
                                        </p:tav>
                                      </p:tavLst>
                                    </p:anim>
                                    <p:anim calcmode="lin" valueType="num">
                                      <p:cBhvr>
                                        <p:cTn id="70" dur="750" fill="hold"/>
                                        <p:tgtEl>
                                          <p:spTgt spid="93"/>
                                        </p:tgtEl>
                                        <p:attrNameLst>
                                          <p:attrName>ppt_h</p:attrName>
                                        </p:attrNameLst>
                                      </p:cBhvr>
                                      <p:tavLst>
                                        <p:tav tm="0">
                                          <p:val>
                                            <p:fltVal val="0"/>
                                          </p:val>
                                        </p:tav>
                                        <p:tav tm="100000">
                                          <p:val>
                                            <p:strVal val="#ppt_h"/>
                                          </p:val>
                                        </p:tav>
                                      </p:tavLst>
                                    </p:anim>
                                    <p:anim calcmode="lin" valueType="num">
                                      <p:cBhvr>
                                        <p:cTn id="71" dur="750" fill="hold"/>
                                        <p:tgtEl>
                                          <p:spTgt spid="93"/>
                                        </p:tgtEl>
                                        <p:attrNameLst>
                                          <p:attrName>style.rotation</p:attrName>
                                        </p:attrNameLst>
                                      </p:cBhvr>
                                      <p:tavLst>
                                        <p:tav tm="0">
                                          <p:val>
                                            <p:fltVal val="360"/>
                                          </p:val>
                                        </p:tav>
                                        <p:tav tm="100000">
                                          <p:val>
                                            <p:fltVal val="0"/>
                                          </p:val>
                                        </p:tav>
                                      </p:tavLst>
                                    </p:anim>
                                    <p:animEffect transition="in" filter="fade">
                                      <p:cBhvr>
                                        <p:cTn id="72" dur="750"/>
                                        <p:tgtEl>
                                          <p:spTgt spid="9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p:cTn id="75" dur="750" fill="hold"/>
                                        <p:tgtEl>
                                          <p:spTgt spid="85"/>
                                        </p:tgtEl>
                                        <p:attrNameLst>
                                          <p:attrName>ppt_w</p:attrName>
                                        </p:attrNameLst>
                                      </p:cBhvr>
                                      <p:tavLst>
                                        <p:tav tm="0">
                                          <p:val>
                                            <p:fltVal val="0"/>
                                          </p:val>
                                        </p:tav>
                                        <p:tav tm="100000">
                                          <p:val>
                                            <p:strVal val="#ppt_w"/>
                                          </p:val>
                                        </p:tav>
                                      </p:tavLst>
                                    </p:anim>
                                    <p:anim calcmode="lin" valueType="num">
                                      <p:cBhvr>
                                        <p:cTn id="76" dur="750" fill="hold"/>
                                        <p:tgtEl>
                                          <p:spTgt spid="85"/>
                                        </p:tgtEl>
                                        <p:attrNameLst>
                                          <p:attrName>ppt_h</p:attrName>
                                        </p:attrNameLst>
                                      </p:cBhvr>
                                      <p:tavLst>
                                        <p:tav tm="0">
                                          <p:val>
                                            <p:fltVal val="0"/>
                                          </p:val>
                                        </p:tav>
                                        <p:tav tm="100000">
                                          <p:val>
                                            <p:strVal val="#ppt_h"/>
                                          </p:val>
                                        </p:tav>
                                      </p:tavLst>
                                    </p:anim>
                                    <p:anim calcmode="lin" valueType="num">
                                      <p:cBhvr>
                                        <p:cTn id="77" dur="750" fill="hold"/>
                                        <p:tgtEl>
                                          <p:spTgt spid="85"/>
                                        </p:tgtEl>
                                        <p:attrNameLst>
                                          <p:attrName>style.rotation</p:attrName>
                                        </p:attrNameLst>
                                      </p:cBhvr>
                                      <p:tavLst>
                                        <p:tav tm="0">
                                          <p:val>
                                            <p:fltVal val="360"/>
                                          </p:val>
                                        </p:tav>
                                        <p:tav tm="100000">
                                          <p:val>
                                            <p:fltVal val="0"/>
                                          </p:val>
                                        </p:tav>
                                      </p:tavLst>
                                    </p:anim>
                                    <p:animEffect transition="in" filter="fade">
                                      <p:cBhvr>
                                        <p:cTn id="78" dur="750"/>
                                        <p:tgtEl>
                                          <p:spTgt spid="8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94"/>
                                        </p:tgtEl>
                                        <p:attrNameLst>
                                          <p:attrName>style.visibility</p:attrName>
                                        </p:attrNameLst>
                                      </p:cBhvr>
                                      <p:to>
                                        <p:strVal val="visible"/>
                                      </p:to>
                                    </p:set>
                                    <p:anim calcmode="lin" valueType="num">
                                      <p:cBhvr>
                                        <p:cTn id="81" dur="750" fill="hold"/>
                                        <p:tgtEl>
                                          <p:spTgt spid="94"/>
                                        </p:tgtEl>
                                        <p:attrNameLst>
                                          <p:attrName>ppt_w</p:attrName>
                                        </p:attrNameLst>
                                      </p:cBhvr>
                                      <p:tavLst>
                                        <p:tav tm="0">
                                          <p:val>
                                            <p:fltVal val="0"/>
                                          </p:val>
                                        </p:tav>
                                        <p:tav tm="100000">
                                          <p:val>
                                            <p:strVal val="#ppt_w"/>
                                          </p:val>
                                        </p:tav>
                                      </p:tavLst>
                                    </p:anim>
                                    <p:anim calcmode="lin" valueType="num">
                                      <p:cBhvr>
                                        <p:cTn id="82" dur="750" fill="hold"/>
                                        <p:tgtEl>
                                          <p:spTgt spid="94"/>
                                        </p:tgtEl>
                                        <p:attrNameLst>
                                          <p:attrName>ppt_h</p:attrName>
                                        </p:attrNameLst>
                                      </p:cBhvr>
                                      <p:tavLst>
                                        <p:tav tm="0">
                                          <p:val>
                                            <p:fltVal val="0"/>
                                          </p:val>
                                        </p:tav>
                                        <p:tav tm="100000">
                                          <p:val>
                                            <p:strVal val="#ppt_h"/>
                                          </p:val>
                                        </p:tav>
                                      </p:tavLst>
                                    </p:anim>
                                    <p:anim calcmode="lin" valueType="num">
                                      <p:cBhvr>
                                        <p:cTn id="83" dur="750" fill="hold"/>
                                        <p:tgtEl>
                                          <p:spTgt spid="94"/>
                                        </p:tgtEl>
                                        <p:attrNameLst>
                                          <p:attrName>style.rotation</p:attrName>
                                        </p:attrNameLst>
                                      </p:cBhvr>
                                      <p:tavLst>
                                        <p:tav tm="0">
                                          <p:val>
                                            <p:fltVal val="360"/>
                                          </p:val>
                                        </p:tav>
                                        <p:tav tm="100000">
                                          <p:val>
                                            <p:fltVal val="0"/>
                                          </p:val>
                                        </p:tav>
                                      </p:tavLst>
                                    </p:anim>
                                    <p:animEffect transition="in" filter="fade">
                                      <p:cBhvr>
                                        <p:cTn id="84" dur="750"/>
                                        <p:tgtEl>
                                          <p:spTgt spid="94"/>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750" fill="hold"/>
                                        <p:tgtEl>
                                          <p:spTgt spid="87"/>
                                        </p:tgtEl>
                                        <p:attrNameLst>
                                          <p:attrName>ppt_w</p:attrName>
                                        </p:attrNameLst>
                                      </p:cBhvr>
                                      <p:tavLst>
                                        <p:tav tm="0">
                                          <p:val>
                                            <p:fltVal val="0"/>
                                          </p:val>
                                        </p:tav>
                                        <p:tav tm="100000">
                                          <p:val>
                                            <p:strVal val="#ppt_w"/>
                                          </p:val>
                                        </p:tav>
                                      </p:tavLst>
                                    </p:anim>
                                    <p:anim calcmode="lin" valueType="num">
                                      <p:cBhvr>
                                        <p:cTn id="88" dur="750" fill="hold"/>
                                        <p:tgtEl>
                                          <p:spTgt spid="87"/>
                                        </p:tgtEl>
                                        <p:attrNameLst>
                                          <p:attrName>ppt_h</p:attrName>
                                        </p:attrNameLst>
                                      </p:cBhvr>
                                      <p:tavLst>
                                        <p:tav tm="0">
                                          <p:val>
                                            <p:fltVal val="0"/>
                                          </p:val>
                                        </p:tav>
                                        <p:tav tm="100000">
                                          <p:val>
                                            <p:strVal val="#ppt_h"/>
                                          </p:val>
                                        </p:tav>
                                      </p:tavLst>
                                    </p:anim>
                                    <p:anim calcmode="lin" valueType="num">
                                      <p:cBhvr>
                                        <p:cTn id="89" dur="750" fill="hold"/>
                                        <p:tgtEl>
                                          <p:spTgt spid="87"/>
                                        </p:tgtEl>
                                        <p:attrNameLst>
                                          <p:attrName>style.rotation</p:attrName>
                                        </p:attrNameLst>
                                      </p:cBhvr>
                                      <p:tavLst>
                                        <p:tav tm="0">
                                          <p:val>
                                            <p:fltVal val="360"/>
                                          </p:val>
                                        </p:tav>
                                        <p:tav tm="100000">
                                          <p:val>
                                            <p:fltVal val="0"/>
                                          </p:val>
                                        </p:tav>
                                      </p:tavLst>
                                    </p:anim>
                                    <p:animEffect transition="in" filter="fade">
                                      <p:cBhvr>
                                        <p:cTn id="90" dur="750"/>
                                        <p:tgtEl>
                                          <p:spTgt spid="87"/>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p:cTn id="93" dur="750" fill="hold"/>
                                        <p:tgtEl>
                                          <p:spTgt spid="95"/>
                                        </p:tgtEl>
                                        <p:attrNameLst>
                                          <p:attrName>ppt_w</p:attrName>
                                        </p:attrNameLst>
                                      </p:cBhvr>
                                      <p:tavLst>
                                        <p:tav tm="0">
                                          <p:val>
                                            <p:fltVal val="0"/>
                                          </p:val>
                                        </p:tav>
                                        <p:tav tm="100000">
                                          <p:val>
                                            <p:strVal val="#ppt_w"/>
                                          </p:val>
                                        </p:tav>
                                      </p:tavLst>
                                    </p:anim>
                                    <p:anim calcmode="lin" valueType="num">
                                      <p:cBhvr>
                                        <p:cTn id="94" dur="750" fill="hold"/>
                                        <p:tgtEl>
                                          <p:spTgt spid="95"/>
                                        </p:tgtEl>
                                        <p:attrNameLst>
                                          <p:attrName>ppt_h</p:attrName>
                                        </p:attrNameLst>
                                      </p:cBhvr>
                                      <p:tavLst>
                                        <p:tav tm="0">
                                          <p:val>
                                            <p:fltVal val="0"/>
                                          </p:val>
                                        </p:tav>
                                        <p:tav tm="100000">
                                          <p:val>
                                            <p:strVal val="#ppt_h"/>
                                          </p:val>
                                        </p:tav>
                                      </p:tavLst>
                                    </p:anim>
                                    <p:anim calcmode="lin" valueType="num">
                                      <p:cBhvr>
                                        <p:cTn id="95" dur="750" fill="hold"/>
                                        <p:tgtEl>
                                          <p:spTgt spid="95"/>
                                        </p:tgtEl>
                                        <p:attrNameLst>
                                          <p:attrName>style.rotation</p:attrName>
                                        </p:attrNameLst>
                                      </p:cBhvr>
                                      <p:tavLst>
                                        <p:tav tm="0">
                                          <p:val>
                                            <p:fltVal val="360"/>
                                          </p:val>
                                        </p:tav>
                                        <p:tav tm="100000">
                                          <p:val>
                                            <p:fltVal val="0"/>
                                          </p:val>
                                        </p:tav>
                                      </p:tavLst>
                                    </p:anim>
                                    <p:animEffect transition="in" filter="fade">
                                      <p:cBhvr>
                                        <p:cTn id="96" dur="750"/>
                                        <p:tgtEl>
                                          <p:spTgt spid="95"/>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p:cTn id="99" dur="750" fill="hold"/>
                                        <p:tgtEl>
                                          <p:spTgt spid="90"/>
                                        </p:tgtEl>
                                        <p:attrNameLst>
                                          <p:attrName>ppt_w</p:attrName>
                                        </p:attrNameLst>
                                      </p:cBhvr>
                                      <p:tavLst>
                                        <p:tav tm="0">
                                          <p:val>
                                            <p:fltVal val="0"/>
                                          </p:val>
                                        </p:tav>
                                        <p:tav tm="100000">
                                          <p:val>
                                            <p:strVal val="#ppt_w"/>
                                          </p:val>
                                        </p:tav>
                                      </p:tavLst>
                                    </p:anim>
                                    <p:anim calcmode="lin" valueType="num">
                                      <p:cBhvr>
                                        <p:cTn id="100" dur="750" fill="hold"/>
                                        <p:tgtEl>
                                          <p:spTgt spid="90"/>
                                        </p:tgtEl>
                                        <p:attrNameLst>
                                          <p:attrName>ppt_h</p:attrName>
                                        </p:attrNameLst>
                                      </p:cBhvr>
                                      <p:tavLst>
                                        <p:tav tm="0">
                                          <p:val>
                                            <p:fltVal val="0"/>
                                          </p:val>
                                        </p:tav>
                                        <p:tav tm="100000">
                                          <p:val>
                                            <p:strVal val="#ppt_h"/>
                                          </p:val>
                                        </p:tav>
                                      </p:tavLst>
                                    </p:anim>
                                    <p:anim calcmode="lin" valueType="num">
                                      <p:cBhvr>
                                        <p:cTn id="101" dur="750" fill="hold"/>
                                        <p:tgtEl>
                                          <p:spTgt spid="90"/>
                                        </p:tgtEl>
                                        <p:attrNameLst>
                                          <p:attrName>style.rotation</p:attrName>
                                        </p:attrNameLst>
                                      </p:cBhvr>
                                      <p:tavLst>
                                        <p:tav tm="0">
                                          <p:val>
                                            <p:fltVal val="360"/>
                                          </p:val>
                                        </p:tav>
                                        <p:tav tm="100000">
                                          <p:val>
                                            <p:fltVal val="0"/>
                                          </p:val>
                                        </p:tav>
                                      </p:tavLst>
                                    </p:anim>
                                    <p:animEffect transition="in" filter="fade">
                                      <p:cBhvr>
                                        <p:cTn id="102" dur="750"/>
                                        <p:tgtEl>
                                          <p:spTgt spid="90"/>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96"/>
                                        </p:tgtEl>
                                        <p:attrNameLst>
                                          <p:attrName>style.visibility</p:attrName>
                                        </p:attrNameLst>
                                      </p:cBhvr>
                                      <p:to>
                                        <p:strVal val="visible"/>
                                      </p:to>
                                    </p:set>
                                    <p:anim calcmode="lin" valueType="num">
                                      <p:cBhvr>
                                        <p:cTn id="105" dur="750" fill="hold"/>
                                        <p:tgtEl>
                                          <p:spTgt spid="96"/>
                                        </p:tgtEl>
                                        <p:attrNameLst>
                                          <p:attrName>ppt_w</p:attrName>
                                        </p:attrNameLst>
                                      </p:cBhvr>
                                      <p:tavLst>
                                        <p:tav tm="0">
                                          <p:val>
                                            <p:fltVal val="0"/>
                                          </p:val>
                                        </p:tav>
                                        <p:tav tm="100000">
                                          <p:val>
                                            <p:strVal val="#ppt_w"/>
                                          </p:val>
                                        </p:tav>
                                      </p:tavLst>
                                    </p:anim>
                                    <p:anim calcmode="lin" valueType="num">
                                      <p:cBhvr>
                                        <p:cTn id="106" dur="750" fill="hold"/>
                                        <p:tgtEl>
                                          <p:spTgt spid="96"/>
                                        </p:tgtEl>
                                        <p:attrNameLst>
                                          <p:attrName>ppt_h</p:attrName>
                                        </p:attrNameLst>
                                      </p:cBhvr>
                                      <p:tavLst>
                                        <p:tav tm="0">
                                          <p:val>
                                            <p:fltVal val="0"/>
                                          </p:val>
                                        </p:tav>
                                        <p:tav tm="100000">
                                          <p:val>
                                            <p:strVal val="#ppt_h"/>
                                          </p:val>
                                        </p:tav>
                                      </p:tavLst>
                                    </p:anim>
                                    <p:anim calcmode="lin" valueType="num">
                                      <p:cBhvr>
                                        <p:cTn id="107" dur="750" fill="hold"/>
                                        <p:tgtEl>
                                          <p:spTgt spid="96"/>
                                        </p:tgtEl>
                                        <p:attrNameLst>
                                          <p:attrName>style.rotation</p:attrName>
                                        </p:attrNameLst>
                                      </p:cBhvr>
                                      <p:tavLst>
                                        <p:tav tm="0">
                                          <p:val>
                                            <p:fltVal val="360"/>
                                          </p:val>
                                        </p:tav>
                                        <p:tav tm="100000">
                                          <p:val>
                                            <p:fltVal val="0"/>
                                          </p:val>
                                        </p:tav>
                                      </p:tavLst>
                                    </p:anim>
                                    <p:animEffect transition="in" filter="fade">
                                      <p:cBhvr>
                                        <p:cTn id="108" dur="750"/>
                                        <p:tgtEl>
                                          <p:spTgt spid="96"/>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89"/>
                                        </p:tgtEl>
                                        <p:attrNameLst>
                                          <p:attrName>style.visibility</p:attrName>
                                        </p:attrNameLst>
                                      </p:cBhvr>
                                      <p:to>
                                        <p:strVal val="visible"/>
                                      </p:to>
                                    </p:set>
                                    <p:anim calcmode="lin" valueType="num">
                                      <p:cBhvr>
                                        <p:cTn id="111" dur="750" fill="hold"/>
                                        <p:tgtEl>
                                          <p:spTgt spid="89"/>
                                        </p:tgtEl>
                                        <p:attrNameLst>
                                          <p:attrName>ppt_w</p:attrName>
                                        </p:attrNameLst>
                                      </p:cBhvr>
                                      <p:tavLst>
                                        <p:tav tm="0">
                                          <p:val>
                                            <p:fltVal val="0"/>
                                          </p:val>
                                        </p:tav>
                                        <p:tav tm="100000">
                                          <p:val>
                                            <p:strVal val="#ppt_w"/>
                                          </p:val>
                                        </p:tav>
                                      </p:tavLst>
                                    </p:anim>
                                    <p:anim calcmode="lin" valueType="num">
                                      <p:cBhvr>
                                        <p:cTn id="112" dur="750" fill="hold"/>
                                        <p:tgtEl>
                                          <p:spTgt spid="89"/>
                                        </p:tgtEl>
                                        <p:attrNameLst>
                                          <p:attrName>ppt_h</p:attrName>
                                        </p:attrNameLst>
                                      </p:cBhvr>
                                      <p:tavLst>
                                        <p:tav tm="0">
                                          <p:val>
                                            <p:fltVal val="0"/>
                                          </p:val>
                                        </p:tav>
                                        <p:tav tm="100000">
                                          <p:val>
                                            <p:strVal val="#ppt_h"/>
                                          </p:val>
                                        </p:tav>
                                      </p:tavLst>
                                    </p:anim>
                                    <p:anim calcmode="lin" valueType="num">
                                      <p:cBhvr>
                                        <p:cTn id="113" dur="750" fill="hold"/>
                                        <p:tgtEl>
                                          <p:spTgt spid="89"/>
                                        </p:tgtEl>
                                        <p:attrNameLst>
                                          <p:attrName>style.rotation</p:attrName>
                                        </p:attrNameLst>
                                      </p:cBhvr>
                                      <p:tavLst>
                                        <p:tav tm="0">
                                          <p:val>
                                            <p:fltVal val="360"/>
                                          </p:val>
                                        </p:tav>
                                        <p:tav tm="100000">
                                          <p:val>
                                            <p:fltVal val="0"/>
                                          </p:val>
                                        </p:tav>
                                      </p:tavLst>
                                    </p:anim>
                                    <p:animEffect transition="in" filter="fade">
                                      <p:cBhvr>
                                        <p:cTn id="114" dur="750"/>
                                        <p:tgtEl>
                                          <p:spTgt spid="89"/>
                                        </p:tgtEl>
                                      </p:cBhvr>
                                    </p:animEffect>
                                  </p:childTnLst>
                                </p:cTn>
                              </p:par>
                              <p:par>
                                <p:cTn id="115" presetID="49" presetClass="entr" presetSubtype="0" decel="100000" fill="hold" grpId="1" nodeType="withEffect">
                                  <p:stCondLst>
                                    <p:cond delay="0"/>
                                  </p:stCondLst>
                                  <p:childTnLst>
                                    <p:set>
                                      <p:cBhvr>
                                        <p:cTn id="116" dur="1" fill="hold">
                                          <p:stCondLst>
                                            <p:cond delay="0"/>
                                          </p:stCondLst>
                                        </p:cTn>
                                        <p:tgtEl>
                                          <p:spTgt spid="97"/>
                                        </p:tgtEl>
                                        <p:attrNameLst>
                                          <p:attrName>style.visibility</p:attrName>
                                        </p:attrNameLst>
                                      </p:cBhvr>
                                      <p:to>
                                        <p:strVal val="visible"/>
                                      </p:to>
                                    </p:set>
                                    <p:anim calcmode="lin" valueType="num">
                                      <p:cBhvr>
                                        <p:cTn id="117" dur="750" fill="hold"/>
                                        <p:tgtEl>
                                          <p:spTgt spid="97"/>
                                        </p:tgtEl>
                                        <p:attrNameLst>
                                          <p:attrName>ppt_w</p:attrName>
                                        </p:attrNameLst>
                                      </p:cBhvr>
                                      <p:tavLst>
                                        <p:tav tm="0">
                                          <p:val>
                                            <p:fltVal val="0"/>
                                          </p:val>
                                        </p:tav>
                                        <p:tav tm="100000">
                                          <p:val>
                                            <p:strVal val="#ppt_w"/>
                                          </p:val>
                                        </p:tav>
                                      </p:tavLst>
                                    </p:anim>
                                    <p:anim calcmode="lin" valueType="num">
                                      <p:cBhvr>
                                        <p:cTn id="118" dur="750" fill="hold"/>
                                        <p:tgtEl>
                                          <p:spTgt spid="97"/>
                                        </p:tgtEl>
                                        <p:attrNameLst>
                                          <p:attrName>ppt_h</p:attrName>
                                        </p:attrNameLst>
                                      </p:cBhvr>
                                      <p:tavLst>
                                        <p:tav tm="0">
                                          <p:val>
                                            <p:fltVal val="0"/>
                                          </p:val>
                                        </p:tav>
                                        <p:tav tm="100000">
                                          <p:val>
                                            <p:strVal val="#ppt_h"/>
                                          </p:val>
                                        </p:tav>
                                      </p:tavLst>
                                    </p:anim>
                                    <p:anim calcmode="lin" valueType="num">
                                      <p:cBhvr>
                                        <p:cTn id="119" dur="750" fill="hold"/>
                                        <p:tgtEl>
                                          <p:spTgt spid="97"/>
                                        </p:tgtEl>
                                        <p:attrNameLst>
                                          <p:attrName>style.rotation</p:attrName>
                                        </p:attrNameLst>
                                      </p:cBhvr>
                                      <p:tavLst>
                                        <p:tav tm="0">
                                          <p:val>
                                            <p:fltVal val="360"/>
                                          </p:val>
                                        </p:tav>
                                        <p:tav tm="100000">
                                          <p:val>
                                            <p:fltVal val="0"/>
                                          </p:val>
                                        </p:tav>
                                      </p:tavLst>
                                    </p:anim>
                                    <p:animEffect transition="in" filter="fade">
                                      <p:cBhvr>
                                        <p:cTn id="120" dur="750"/>
                                        <p:tgtEl>
                                          <p:spTgt spid="97"/>
                                        </p:tgtEl>
                                      </p:cBhvr>
                                    </p:animEffect>
                                  </p:childTnLst>
                                </p:cTn>
                              </p:par>
                              <p:par>
                                <p:cTn id="121" presetID="49" presetClass="entr" presetSubtype="0" decel="100000" fill="hold" grpId="1" nodeType="withEffect">
                                  <p:stCondLst>
                                    <p:cond delay="0"/>
                                  </p:stCondLst>
                                  <p:childTnLst>
                                    <p:set>
                                      <p:cBhvr>
                                        <p:cTn id="122" dur="1" fill="hold">
                                          <p:stCondLst>
                                            <p:cond delay="0"/>
                                          </p:stCondLst>
                                        </p:cTn>
                                        <p:tgtEl>
                                          <p:spTgt spid="88"/>
                                        </p:tgtEl>
                                        <p:attrNameLst>
                                          <p:attrName>style.visibility</p:attrName>
                                        </p:attrNameLst>
                                      </p:cBhvr>
                                      <p:to>
                                        <p:strVal val="visible"/>
                                      </p:to>
                                    </p:set>
                                    <p:anim calcmode="lin" valueType="num">
                                      <p:cBhvr>
                                        <p:cTn id="123" dur="750" fill="hold"/>
                                        <p:tgtEl>
                                          <p:spTgt spid="88"/>
                                        </p:tgtEl>
                                        <p:attrNameLst>
                                          <p:attrName>ppt_w</p:attrName>
                                        </p:attrNameLst>
                                      </p:cBhvr>
                                      <p:tavLst>
                                        <p:tav tm="0">
                                          <p:val>
                                            <p:fltVal val="0"/>
                                          </p:val>
                                        </p:tav>
                                        <p:tav tm="100000">
                                          <p:val>
                                            <p:strVal val="#ppt_w"/>
                                          </p:val>
                                        </p:tav>
                                      </p:tavLst>
                                    </p:anim>
                                    <p:anim calcmode="lin" valueType="num">
                                      <p:cBhvr>
                                        <p:cTn id="124" dur="750" fill="hold"/>
                                        <p:tgtEl>
                                          <p:spTgt spid="88"/>
                                        </p:tgtEl>
                                        <p:attrNameLst>
                                          <p:attrName>ppt_h</p:attrName>
                                        </p:attrNameLst>
                                      </p:cBhvr>
                                      <p:tavLst>
                                        <p:tav tm="0">
                                          <p:val>
                                            <p:fltVal val="0"/>
                                          </p:val>
                                        </p:tav>
                                        <p:tav tm="100000">
                                          <p:val>
                                            <p:strVal val="#ppt_h"/>
                                          </p:val>
                                        </p:tav>
                                      </p:tavLst>
                                    </p:anim>
                                    <p:anim calcmode="lin" valueType="num">
                                      <p:cBhvr>
                                        <p:cTn id="125" dur="750" fill="hold"/>
                                        <p:tgtEl>
                                          <p:spTgt spid="88"/>
                                        </p:tgtEl>
                                        <p:attrNameLst>
                                          <p:attrName>style.rotation</p:attrName>
                                        </p:attrNameLst>
                                      </p:cBhvr>
                                      <p:tavLst>
                                        <p:tav tm="0">
                                          <p:val>
                                            <p:fltVal val="360"/>
                                          </p:val>
                                        </p:tav>
                                        <p:tav tm="100000">
                                          <p:val>
                                            <p:fltVal val="0"/>
                                          </p:val>
                                        </p:tav>
                                      </p:tavLst>
                                    </p:anim>
                                    <p:animEffect transition="in" filter="fade">
                                      <p:cBhvr>
                                        <p:cTn id="126" dur="750"/>
                                        <p:tgtEl>
                                          <p:spTgt spid="88"/>
                                        </p:tgtEl>
                                      </p:cBhvr>
                                    </p:animEffect>
                                  </p:childTnLst>
                                </p:cTn>
                              </p:par>
                              <p:par>
                                <p:cTn id="127" presetID="49" presetClass="entr" presetSubtype="0" decel="100000" fill="hold" grpId="1" nodeType="with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p:cTn id="129" dur="750" fill="hold"/>
                                        <p:tgtEl>
                                          <p:spTgt spid="98"/>
                                        </p:tgtEl>
                                        <p:attrNameLst>
                                          <p:attrName>ppt_w</p:attrName>
                                        </p:attrNameLst>
                                      </p:cBhvr>
                                      <p:tavLst>
                                        <p:tav tm="0">
                                          <p:val>
                                            <p:fltVal val="0"/>
                                          </p:val>
                                        </p:tav>
                                        <p:tav tm="100000">
                                          <p:val>
                                            <p:strVal val="#ppt_w"/>
                                          </p:val>
                                        </p:tav>
                                      </p:tavLst>
                                    </p:anim>
                                    <p:anim calcmode="lin" valueType="num">
                                      <p:cBhvr>
                                        <p:cTn id="130" dur="750" fill="hold"/>
                                        <p:tgtEl>
                                          <p:spTgt spid="98"/>
                                        </p:tgtEl>
                                        <p:attrNameLst>
                                          <p:attrName>ppt_h</p:attrName>
                                        </p:attrNameLst>
                                      </p:cBhvr>
                                      <p:tavLst>
                                        <p:tav tm="0">
                                          <p:val>
                                            <p:fltVal val="0"/>
                                          </p:val>
                                        </p:tav>
                                        <p:tav tm="100000">
                                          <p:val>
                                            <p:strVal val="#ppt_h"/>
                                          </p:val>
                                        </p:tav>
                                      </p:tavLst>
                                    </p:anim>
                                    <p:anim calcmode="lin" valueType="num">
                                      <p:cBhvr>
                                        <p:cTn id="131" dur="750" fill="hold"/>
                                        <p:tgtEl>
                                          <p:spTgt spid="98"/>
                                        </p:tgtEl>
                                        <p:attrNameLst>
                                          <p:attrName>style.rotation</p:attrName>
                                        </p:attrNameLst>
                                      </p:cBhvr>
                                      <p:tavLst>
                                        <p:tav tm="0">
                                          <p:val>
                                            <p:fltVal val="360"/>
                                          </p:val>
                                        </p:tav>
                                        <p:tav tm="100000">
                                          <p:val>
                                            <p:fltVal val="0"/>
                                          </p:val>
                                        </p:tav>
                                      </p:tavLst>
                                    </p:anim>
                                    <p:animEffect transition="in" filter="fade">
                                      <p:cBhvr>
                                        <p:cTn id="132" dur="750"/>
                                        <p:tgtEl>
                                          <p:spTgt spid="98"/>
                                        </p:tgtEl>
                                      </p:cBhvr>
                                    </p:animEffect>
                                  </p:childTnLst>
                                </p:cTn>
                              </p:par>
                            </p:childTnLst>
                          </p:cTn>
                        </p:par>
                        <p:par>
                          <p:cTn id="133" fill="hold">
                            <p:stCondLst>
                              <p:cond delay="750"/>
                            </p:stCondLst>
                            <p:childTnLst>
                              <p:par>
                                <p:cTn id="134" presetID="2" presetClass="entr" presetSubtype="4" decel="100000" fill="hold" grpId="0" nodeType="afterEffect">
                                  <p:stCondLst>
                                    <p:cond delay="0"/>
                                  </p:stCondLst>
                                  <p:childTnLst>
                                    <p:set>
                                      <p:cBhvr>
                                        <p:cTn id="135" dur="1" fill="hold">
                                          <p:stCondLst>
                                            <p:cond delay="0"/>
                                          </p:stCondLst>
                                        </p:cTn>
                                        <p:tgtEl>
                                          <p:spTgt spid="100">
                                            <p:txEl>
                                              <p:pRg st="0" end="0"/>
                                            </p:txEl>
                                          </p:spTgt>
                                        </p:tgtEl>
                                        <p:attrNameLst>
                                          <p:attrName>style.visibility</p:attrName>
                                        </p:attrNameLst>
                                      </p:cBhvr>
                                      <p:to>
                                        <p:strVal val="visible"/>
                                      </p:to>
                                    </p:set>
                                    <p:anim calcmode="lin" valueType="num">
                                      <p:cBhvr additive="base">
                                        <p:cTn id="136"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1250"/>
                            </p:stCondLst>
                            <p:childTnLst>
                              <p:par>
                                <p:cTn id="139" presetID="22" presetClass="entr" presetSubtype="8" fill="hold" grpId="0" nodeType="afterEffect">
                                  <p:stCondLst>
                                    <p:cond delay="0"/>
                                  </p:stCondLst>
                                  <p:childTnLst>
                                    <p:set>
                                      <p:cBhvr>
                                        <p:cTn id="140" dur="1" fill="hold">
                                          <p:stCondLst>
                                            <p:cond delay="0"/>
                                          </p:stCondLst>
                                        </p:cTn>
                                        <p:tgtEl>
                                          <p:spTgt spid="99">
                                            <p:txEl>
                                              <p:pRg st="0" end="0"/>
                                            </p:txEl>
                                          </p:spTgt>
                                        </p:tgtEl>
                                        <p:attrNameLst>
                                          <p:attrName>style.visibility</p:attrName>
                                        </p:attrNameLst>
                                      </p:cBhvr>
                                      <p:to>
                                        <p:strVal val="visible"/>
                                      </p:to>
                                    </p:set>
                                    <p:animEffect transition="in" filter="wipe(left)">
                                      <p:cBhvr>
                                        <p:cTn id="141" dur="500"/>
                                        <p:tgtEl>
                                          <p:spTgt spid="99">
                                            <p:txEl>
                                              <p:pRg st="0" end="0"/>
                                            </p:txEl>
                                          </p:spTgt>
                                        </p:tgtEl>
                                      </p:cBhvr>
                                    </p:animEffect>
                                  </p:childTnLst>
                                </p:cTn>
                              </p:par>
                            </p:childTnLst>
                          </p:cTn>
                        </p:par>
                        <p:par>
                          <p:cTn id="142" fill="hold">
                            <p:stCondLst>
                              <p:cond delay="1750"/>
                            </p:stCondLst>
                            <p:childTnLst>
                              <p:par>
                                <p:cTn id="143" presetID="22" presetClass="entr" presetSubtype="8" fill="hold" nodeType="after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wipe(left)">
                                      <p:cBhvr>
                                        <p:cTn id="145" dur="500"/>
                                        <p:tgtEl>
                                          <p:spTgt spid="126"/>
                                        </p:tgtEl>
                                      </p:cBhvr>
                                    </p:animEffect>
                                  </p:childTnLst>
                                </p:cTn>
                              </p:par>
                            </p:childTnLst>
                          </p:cTn>
                        </p:par>
                        <p:par>
                          <p:cTn id="146" fill="hold">
                            <p:stCondLst>
                              <p:cond delay="2250"/>
                            </p:stCondLst>
                            <p:childTnLst>
                              <p:par>
                                <p:cTn id="147" presetID="2" presetClass="entr" presetSubtype="8" decel="100000" fill="hold" grpId="0" nodeType="afterEffect">
                                  <p:stCondLst>
                                    <p:cond delay="0"/>
                                  </p:stCondLst>
                                  <p:childTnLst>
                                    <p:set>
                                      <p:cBhvr>
                                        <p:cTn id="148" dur="1" fill="hold">
                                          <p:stCondLst>
                                            <p:cond delay="0"/>
                                          </p:stCondLst>
                                        </p:cTn>
                                        <p:tgtEl>
                                          <p:spTgt spid="106">
                                            <p:txEl>
                                              <p:pRg st="0" end="0"/>
                                            </p:txEl>
                                          </p:spTgt>
                                        </p:tgtEl>
                                        <p:attrNameLst>
                                          <p:attrName>style.visibility</p:attrName>
                                        </p:attrNameLst>
                                      </p:cBhvr>
                                      <p:to>
                                        <p:strVal val="visible"/>
                                      </p:to>
                                    </p:set>
                                    <p:anim calcmode="lin" valueType="num">
                                      <p:cBhvr additive="base">
                                        <p:cTn id="149" dur="500" fill="hold"/>
                                        <p:tgtEl>
                                          <p:spTgt spid="106">
                                            <p:txEl>
                                              <p:pRg st="0" end="0"/>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06">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2750"/>
                            </p:stCondLst>
                            <p:childTnLst>
                              <p:par>
                                <p:cTn id="152" presetID="22" presetClass="entr" presetSubtype="8" fill="hold" grpId="0" nodeType="afterEffect">
                                  <p:stCondLst>
                                    <p:cond delay="0"/>
                                  </p:stCondLst>
                                  <p:childTnLst>
                                    <p:set>
                                      <p:cBhvr>
                                        <p:cTn id="153" dur="1" fill="hold">
                                          <p:stCondLst>
                                            <p:cond delay="0"/>
                                          </p:stCondLst>
                                        </p:cTn>
                                        <p:tgtEl>
                                          <p:spTgt spid="105">
                                            <p:txEl>
                                              <p:pRg st="0" end="0"/>
                                            </p:txEl>
                                          </p:spTgt>
                                        </p:tgtEl>
                                        <p:attrNameLst>
                                          <p:attrName>style.visibility</p:attrName>
                                        </p:attrNameLst>
                                      </p:cBhvr>
                                      <p:to>
                                        <p:strVal val="visible"/>
                                      </p:to>
                                    </p:set>
                                    <p:animEffect transition="in" filter="wipe(left)">
                                      <p:cBhvr>
                                        <p:cTn id="154" dur="500"/>
                                        <p:tgtEl>
                                          <p:spTgt spid="105">
                                            <p:txEl>
                                              <p:pRg st="0" end="0"/>
                                            </p:txEl>
                                          </p:spTgt>
                                        </p:tgtEl>
                                      </p:cBhvr>
                                    </p:animEffect>
                                  </p:childTnLst>
                                </p:cTn>
                              </p:par>
                            </p:childTnLst>
                          </p:cTn>
                        </p:par>
                        <p:par>
                          <p:cTn id="155" fill="hold">
                            <p:stCondLst>
                              <p:cond delay="3250"/>
                            </p:stCondLst>
                            <p:childTnLst>
                              <p:par>
                                <p:cTn id="156" presetID="22" presetClass="entr" presetSubtype="8" fill="hold" nodeType="after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par>
                          <p:cTn id="159" fill="hold">
                            <p:stCondLst>
                              <p:cond delay="3750"/>
                            </p:stCondLst>
                            <p:childTnLst>
                              <p:par>
                                <p:cTn id="160" presetID="2" presetClass="entr" presetSubtype="8" decel="100000" fill="hold" grpId="0" nodeType="afterEffect">
                                  <p:stCondLst>
                                    <p:cond delay="0"/>
                                  </p:stCondLst>
                                  <p:childTnLst>
                                    <p:set>
                                      <p:cBhvr>
                                        <p:cTn id="161" dur="1" fill="hold">
                                          <p:stCondLst>
                                            <p:cond delay="0"/>
                                          </p:stCondLst>
                                        </p:cTn>
                                        <p:tgtEl>
                                          <p:spTgt spid="108">
                                            <p:txEl>
                                              <p:pRg st="0" end="0"/>
                                            </p:txEl>
                                          </p:spTgt>
                                        </p:tgtEl>
                                        <p:attrNameLst>
                                          <p:attrName>style.visibility</p:attrName>
                                        </p:attrNameLst>
                                      </p:cBhvr>
                                      <p:to>
                                        <p:strVal val="visible"/>
                                      </p:to>
                                    </p:set>
                                    <p:anim calcmode="lin" valueType="num">
                                      <p:cBhvr additive="base">
                                        <p:cTn id="162" dur="500" fill="hold"/>
                                        <p:tgtEl>
                                          <p:spTgt spid="108">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108">
                                            <p:txEl>
                                              <p:pRg st="0" end="0"/>
                                            </p:txEl>
                                          </p:spTgt>
                                        </p:tgtEl>
                                        <p:attrNameLst>
                                          <p:attrName>ppt_y</p:attrName>
                                        </p:attrNameLst>
                                      </p:cBhvr>
                                      <p:tavLst>
                                        <p:tav tm="0">
                                          <p:val>
                                            <p:strVal val="#ppt_y"/>
                                          </p:val>
                                        </p:tav>
                                        <p:tav tm="100000">
                                          <p:val>
                                            <p:strVal val="#ppt_y"/>
                                          </p:val>
                                        </p:tav>
                                      </p:tavLst>
                                    </p:anim>
                                  </p:childTnLst>
                                </p:cTn>
                              </p:par>
                            </p:childTnLst>
                          </p:cTn>
                        </p:par>
                        <p:par>
                          <p:cTn id="164" fill="hold">
                            <p:stCondLst>
                              <p:cond delay="4250"/>
                            </p:stCondLst>
                            <p:childTnLst>
                              <p:par>
                                <p:cTn id="165" presetID="22" presetClass="entr" presetSubtype="8" fill="hold" grpId="0" nodeType="afterEffect">
                                  <p:stCondLst>
                                    <p:cond delay="0"/>
                                  </p:stCondLst>
                                  <p:childTnLst>
                                    <p:set>
                                      <p:cBhvr>
                                        <p:cTn id="166" dur="1" fill="hold">
                                          <p:stCondLst>
                                            <p:cond delay="0"/>
                                          </p:stCondLst>
                                        </p:cTn>
                                        <p:tgtEl>
                                          <p:spTgt spid="107">
                                            <p:txEl>
                                              <p:pRg st="0" end="0"/>
                                            </p:txEl>
                                          </p:spTgt>
                                        </p:tgtEl>
                                        <p:attrNameLst>
                                          <p:attrName>style.visibility</p:attrName>
                                        </p:attrNameLst>
                                      </p:cBhvr>
                                      <p:to>
                                        <p:strVal val="visible"/>
                                      </p:to>
                                    </p:set>
                                    <p:animEffect transition="in" filter="wipe(left)">
                                      <p:cBhvr>
                                        <p:cTn id="167" dur="500"/>
                                        <p:tgtEl>
                                          <p:spTgt spid="107">
                                            <p:txEl>
                                              <p:pRg st="0" end="0"/>
                                            </p:txEl>
                                          </p:spTgt>
                                        </p:tgtEl>
                                      </p:cBhvr>
                                    </p:animEffect>
                                  </p:childTnLst>
                                </p:cTn>
                              </p:par>
                            </p:childTnLst>
                          </p:cTn>
                        </p:par>
                        <p:par>
                          <p:cTn id="168" fill="hold">
                            <p:stCondLst>
                              <p:cond delay="4750"/>
                            </p:stCondLst>
                            <p:childTnLst>
                              <p:par>
                                <p:cTn id="169" presetID="22" presetClass="entr" presetSubtype="8" fill="hold" nodeType="afterEffect">
                                  <p:stCondLst>
                                    <p:cond delay="0"/>
                                  </p:stCondLst>
                                  <p:childTnLst>
                                    <p:set>
                                      <p:cBhvr>
                                        <p:cTn id="170" dur="1" fill="hold">
                                          <p:stCondLst>
                                            <p:cond delay="0"/>
                                          </p:stCondLst>
                                        </p:cTn>
                                        <p:tgtEl>
                                          <p:spTgt spid="118"/>
                                        </p:tgtEl>
                                        <p:attrNameLst>
                                          <p:attrName>style.visibility</p:attrName>
                                        </p:attrNameLst>
                                      </p:cBhvr>
                                      <p:to>
                                        <p:strVal val="visible"/>
                                      </p:to>
                                    </p:set>
                                    <p:animEffect transition="in" filter="wipe(left)">
                                      <p:cBhvr>
                                        <p:cTn id="171" dur="500"/>
                                        <p:tgtEl>
                                          <p:spTgt spid="118"/>
                                        </p:tgtEl>
                                      </p:cBhvr>
                                    </p:animEffect>
                                  </p:childTnLst>
                                </p:cTn>
                              </p:par>
                            </p:childTnLst>
                          </p:cTn>
                        </p:par>
                        <p:par>
                          <p:cTn id="172" fill="hold">
                            <p:stCondLst>
                              <p:cond delay="5250"/>
                            </p:stCondLst>
                            <p:childTnLst>
                              <p:par>
                                <p:cTn id="173" presetID="2" presetClass="entr" presetSubtype="8" decel="100000" fill="hold" grpId="0" nodeType="afterEffect">
                                  <p:stCondLst>
                                    <p:cond delay="0"/>
                                  </p:stCondLst>
                                  <p:childTnLst>
                                    <p:set>
                                      <p:cBhvr>
                                        <p:cTn id="174" dur="1" fill="hold">
                                          <p:stCondLst>
                                            <p:cond delay="0"/>
                                          </p:stCondLst>
                                        </p:cTn>
                                        <p:tgtEl>
                                          <p:spTgt spid="110">
                                            <p:txEl>
                                              <p:pRg st="0" end="0"/>
                                            </p:txEl>
                                          </p:spTgt>
                                        </p:tgtEl>
                                        <p:attrNameLst>
                                          <p:attrName>style.visibility</p:attrName>
                                        </p:attrNameLst>
                                      </p:cBhvr>
                                      <p:to>
                                        <p:strVal val="visible"/>
                                      </p:to>
                                    </p:set>
                                    <p:anim calcmode="lin" valueType="num">
                                      <p:cBhvr additive="base">
                                        <p:cTn id="175"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par>
                          <p:cTn id="177" fill="hold">
                            <p:stCondLst>
                              <p:cond delay="5750"/>
                            </p:stCondLst>
                            <p:childTnLst>
                              <p:par>
                                <p:cTn id="178" presetID="22" presetClass="entr" presetSubtype="8" fill="hold" grpId="0" nodeType="afterEffect">
                                  <p:stCondLst>
                                    <p:cond delay="0"/>
                                  </p:stCondLst>
                                  <p:childTnLst>
                                    <p:set>
                                      <p:cBhvr>
                                        <p:cTn id="179" dur="1" fill="hold">
                                          <p:stCondLst>
                                            <p:cond delay="0"/>
                                          </p:stCondLst>
                                        </p:cTn>
                                        <p:tgtEl>
                                          <p:spTgt spid="109">
                                            <p:txEl>
                                              <p:pRg st="0" end="0"/>
                                            </p:txEl>
                                          </p:spTgt>
                                        </p:tgtEl>
                                        <p:attrNameLst>
                                          <p:attrName>style.visibility</p:attrName>
                                        </p:attrNameLst>
                                      </p:cBhvr>
                                      <p:to>
                                        <p:strVal val="visible"/>
                                      </p:to>
                                    </p:set>
                                    <p:animEffect transition="in" filter="wipe(left)">
                                      <p:cBhvr>
                                        <p:cTn id="180" dur="500"/>
                                        <p:tgtEl>
                                          <p:spTgt spid="109">
                                            <p:txEl>
                                              <p:pRg st="0" end="0"/>
                                            </p:txEl>
                                          </p:spTgt>
                                        </p:tgtEl>
                                      </p:cBhvr>
                                    </p:animEffect>
                                  </p:childTnLst>
                                </p:cTn>
                              </p:par>
                            </p:childTnLst>
                          </p:cTn>
                        </p:par>
                        <p:par>
                          <p:cTn id="181" fill="hold">
                            <p:stCondLst>
                              <p:cond delay="6250"/>
                            </p:stCondLst>
                            <p:childTnLst>
                              <p:par>
                                <p:cTn id="182" presetID="22" presetClass="entr" presetSubtype="2" fill="hold" nodeType="after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right)">
                                      <p:cBhvr>
                                        <p:cTn id="184" dur="500"/>
                                        <p:tgtEl>
                                          <p:spTgt spid="135"/>
                                        </p:tgtEl>
                                      </p:cBhvr>
                                    </p:animEffect>
                                  </p:childTnLst>
                                </p:cTn>
                              </p:par>
                            </p:childTnLst>
                          </p:cTn>
                        </p:par>
                        <p:par>
                          <p:cTn id="185" fill="hold">
                            <p:stCondLst>
                              <p:cond delay="6750"/>
                            </p:stCondLst>
                            <p:childTnLst>
                              <p:par>
                                <p:cTn id="186" presetID="2" presetClass="entr" presetSubtype="8" decel="100000" fill="hold" grpId="0" nodeType="afterEffect">
                                  <p:stCondLst>
                                    <p:cond delay="0"/>
                                  </p:stCondLst>
                                  <p:childTnLst>
                                    <p:set>
                                      <p:cBhvr>
                                        <p:cTn id="187" dur="1" fill="hold">
                                          <p:stCondLst>
                                            <p:cond delay="0"/>
                                          </p:stCondLst>
                                        </p:cTn>
                                        <p:tgtEl>
                                          <p:spTgt spid="112">
                                            <p:txEl>
                                              <p:pRg st="0" end="0"/>
                                            </p:txEl>
                                          </p:spTgt>
                                        </p:tgtEl>
                                        <p:attrNameLst>
                                          <p:attrName>style.visibility</p:attrName>
                                        </p:attrNameLst>
                                      </p:cBhvr>
                                      <p:to>
                                        <p:strVal val="visible"/>
                                      </p:to>
                                    </p:set>
                                    <p:anim calcmode="lin" valueType="num">
                                      <p:cBhvr additive="base">
                                        <p:cTn id="18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189"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par>
                          <p:cTn id="190" fill="hold">
                            <p:stCondLst>
                              <p:cond delay="7250"/>
                            </p:stCondLst>
                            <p:childTnLst>
                              <p:par>
                                <p:cTn id="191" presetID="22" presetClass="entr" presetSubtype="2" fill="hold" grpId="0" nodeType="afterEffect">
                                  <p:stCondLst>
                                    <p:cond delay="0"/>
                                  </p:stCondLst>
                                  <p:childTnLst>
                                    <p:set>
                                      <p:cBhvr>
                                        <p:cTn id="192" dur="1" fill="hold">
                                          <p:stCondLst>
                                            <p:cond delay="0"/>
                                          </p:stCondLst>
                                        </p:cTn>
                                        <p:tgtEl>
                                          <p:spTgt spid="111">
                                            <p:txEl>
                                              <p:pRg st="0" end="0"/>
                                            </p:txEl>
                                          </p:spTgt>
                                        </p:tgtEl>
                                        <p:attrNameLst>
                                          <p:attrName>style.visibility</p:attrName>
                                        </p:attrNameLst>
                                      </p:cBhvr>
                                      <p:to>
                                        <p:strVal val="visible"/>
                                      </p:to>
                                    </p:set>
                                    <p:animEffect transition="in" filter="wipe(right)">
                                      <p:cBhvr>
                                        <p:cTn id="193" dur="500"/>
                                        <p:tgtEl>
                                          <p:spTgt spid="111">
                                            <p:txEl>
                                              <p:pRg st="0" end="0"/>
                                            </p:txEl>
                                          </p:spTgt>
                                        </p:tgtEl>
                                      </p:cBhvr>
                                    </p:animEffect>
                                  </p:childTnLst>
                                </p:cTn>
                              </p:par>
                            </p:childTnLst>
                          </p:cTn>
                        </p:par>
                        <p:par>
                          <p:cTn id="194" fill="hold">
                            <p:stCondLst>
                              <p:cond delay="7750"/>
                            </p:stCondLst>
                            <p:childTnLst>
                              <p:par>
                                <p:cTn id="195" presetID="22" presetClass="entr" presetSubtype="2" fill="hold" nodeType="afterEffect">
                                  <p:stCondLst>
                                    <p:cond delay="0"/>
                                  </p:stCondLst>
                                  <p:childTnLst>
                                    <p:set>
                                      <p:cBhvr>
                                        <p:cTn id="196" dur="1" fill="hold">
                                          <p:stCondLst>
                                            <p:cond delay="0"/>
                                          </p:stCondLst>
                                        </p:cTn>
                                        <p:tgtEl>
                                          <p:spTgt spid="132"/>
                                        </p:tgtEl>
                                        <p:attrNameLst>
                                          <p:attrName>style.visibility</p:attrName>
                                        </p:attrNameLst>
                                      </p:cBhvr>
                                      <p:to>
                                        <p:strVal val="visible"/>
                                      </p:to>
                                    </p:set>
                                    <p:animEffect transition="in" filter="wipe(right)">
                                      <p:cBhvr>
                                        <p:cTn id="197" dur="500"/>
                                        <p:tgtEl>
                                          <p:spTgt spid="132"/>
                                        </p:tgtEl>
                                      </p:cBhvr>
                                    </p:animEffect>
                                  </p:childTnLst>
                                </p:cTn>
                              </p:par>
                            </p:childTnLst>
                          </p:cTn>
                        </p:par>
                        <p:par>
                          <p:cTn id="198" fill="hold">
                            <p:stCondLst>
                              <p:cond delay="8250"/>
                            </p:stCondLst>
                            <p:childTnLst>
                              <p:par>
                                <p:cTn id="199" presetID="2" presetClass="entr" presetSubtype="8" decel="100000" fill="hold" grpId="0" nodeType="afterEffect">
                                  <p:stCondLst>
                                    <p:cond delay="0"/>
                                  </p:stCondLst>
                                  <p:childTnLst>
                                    <p:set>
                                      <p:cBhvr>
                                        <p:cTn id="200" dur="1" fill="hold">
                                          <p:stCondLst>
                                            <p:cond delay="0"/>
                                          </p:stCondLst>
                                        </p:cTn>
                                        <p:tgtEl>
                                          <p:spTgt spid="114">
                                            <p:txEl>
                                              <p:pRg st="0" end="0"/>
                                            </p:txEl>
                                          </p:spTgt>
                                        </p:tgtEl>
                                        <p:attrNameLst>
                                          <p:attrName>style.visibility</p:attrName>
                                        </p:attrNameLst>
                                      </p:cBhvr>
                                      <p:to>
                                        <p:strVal val="visible"/>
                                      </p:to>
                                    </p:set>
                                    <p:anim calcmode="lin" valueType="num">
                                      <p:cBhvr additive="base">
                                        <p:cTn id="201"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0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par>
                          <p:cTn id="203" fill="hold">
                            <p:stCondLst>
                              <p:cond delay="8750"/>
                            </p:stCondLst>
                            <p:childTnLst>
                              <p:par>
                                <p:cTn id="204" presetID="22" presetClass="entr" presetSubtype="2" fill="hold" grpId="0" nodeType="afterEffect">
                                  <p:stCondLst>
                                    <p:cond delay="0"/>
                                  </p:stCondLst>
                                  <p:childTnLst>
                                    <p:set>
                                      <p:cBhvr>
                                        <p:cTn id="205" dur="1" fill="hold">
                                          <p:stCondLst>
                                            <p:cond delay="0"/>
                                          </p:stCondLst>
                                        </p:cTn>
                                        <p:tgtEl>
                                          <p:spTgt spid="113">
                                            <p:txEl>
                                              <p:pRg st="0" end="0"/>
                                            </p:txEl>
                                          </p:spTgt>
                                        </p:tgtEl>
                                        <p:attrNameLst>
                                          <p:attrName>style.visibility</p:attrName>
                                        </p:attrNameLst>
                                      </p:cBhvr>
                                      <p:to>
                                        <p:strVal val="visible"/>
                                      </p:to>
                                    </p:set>
                                    <p:animEffect transition="in" filter="wipe(right)">
                                      <p:cBhvr>
                                        <p:cTn id="206" dur="500"/>
                                        <p:tgtEl>
                                          <p:spTgt spid="113">
                                            <p:txEl>
                                              <p:pRg st="0" end="0"/>
                                            </p:txEl>
                                          </p:spTgt>
                                        </p:tgtEl>
                                      </p:cBhvr>
                                    </p:animEffect>
                                  </p:childTnLst>
                                </p:cTn>
                              </p:par>
                            </p:childTnLst>
                          </p:cTn>
                        </p:par>
                        <p:par>
                          <p:cTn id="207" fill="hold">
                            <p:stCondLst>
                              <p:cond delay="9250"/>
                            </p:stCondLst>
                            <p:childTnLst>
                              <p:par>
                                <p:cTn id="208" presetID="22" presetClass="entr" presetSubtype="2" fill="hold" nodeType="after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wipe(right)">
                                      <p:cBhvr>
                                        <p:cTn id="210" dur="500"/>
                                        <p:tgtEl>
                                          <p:spTgt spid="129"/>
                                        </p:tgtEl>
                                      </p:cBhvr>
                                    </p:animEffect>
                                  </p:childTnLst>
                                </p:cTn>
                              </p:par>
                            </p:childTnLst>
                          </p:cTn>
                        </p:par>
                        <p:par>
                          <p:cTn id="211" fill="hold">
                            <p:stCondLst>
                              <p:cond delay="9750"/>
                            </p:stCondLst>
                            <p:childTnLst>
                              <p:par>
                                <p:cTn id="212" presetID="2" presetClass="entr" presetSubtype="8" decel="100000" fill="hold" grpId="0" nodeType="afterEffect">
                                  <p:stCondLst>
                                    <p:cond delay="0"/>
                                  </p:stCondLst>
                                  <p:childTnLst>
                                    <p:set>
                                      <p:cBhvr>
                                        <p:cTn id="213" dur="1" fill="hold">
                                          <p:stCondLst>
                                            <p:cond delay="0"/>
                                          </p:stCondLst>
                                        </p:cTn>
                                        <p:tgtEl>
                                          <p:spTgt spid="116">
                                            <p:txEl>
                                              <p:pRg st="0" end="0"/>
                                            </p:txEl>
                                          </p:spTgt>
                                        </p:tgtEl>
                                        <p:attrNameLst>
                                          <p:attrName>style.visibility</p:attrName>
                                        </p:attrNameLst>
                                      </p:cBhvr>
                                      <p:to>
                                        <p:strVal val="visible"/>
                                      </p:to>
                                    </p:set>
                                    <p:anim calcmode="lin" valueType="num">
                                      <p:cBhvr additive="base">
                                        <p:cTn id="214"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215" dur="500" fill="hold"/>
                                        <p:tgtEl>
                                          <p:spTgt spid="116">
                                            <p:txEl>
                                              <p:pRg st="0" end="0"/>
                                            </p:txEl>
                                          </p:spTgt>
                                        </p:tgtEl>
                                        <p:attrNameLst>
                                          <p:attrName>ppt_y</p:attrName>
                                        </p:attrNameLst>
                                      </p:cBhvr>
                                      <p:tavLst>
                                        <p:tav tm="0">
                                          <p:val>
                                            <p:strVal val="#ppt_y"/>
                                          </p:val>
                                        </p:tav>
                                        <p:tav tm="100000">
                                          <p:val>
                                            <p:strVal val="#ppt_y"/>
                                          </p:val>
                                        </p:tav>
                                      </p:tavLst>
                                    </p:anim>
                                  </p:childTnLst>
                                </p:cTn>
                              </p:par>
                            </p:childTnLst>
                          </p:cTn>
                        </p:par>
                        <p:par>
                          <p:cTn id="216" fill="hold">
                            <p:stCondLst>
                              <p:cond delay="10250"/>
                            </p:stCondLst>
                            <p:childTnLst>
                              <p:par>
                                <p:cTn id="217" presetID="22" presetClass="entr" presetSubtype="2" fill="hold" grpId="0" nodeType="afterEffect">
                                  <p:stCondLst>
                                    <p:cond delay="0"/>
                                  </p:stCondLst>
                                  <p:childTnLst>
                                    <p:set>
                                      <p:cBhvr>
                                        <p:cTn id="218" dur="1" fill="hold">
                                          <p:stCondLst>
                                            <p:cond delay="0"/>
                                          </p:stCondLst>
                                        </p:cTn>
                                        <p:tgtEl>
                                          <p:spTgt spid="115">
                                            <p:txEl>
                                              <p:pRg st="0" end="0"/>
                                            </p:txEl>
                                          </p:spTgt>
                                        </p:tgtEl>
                                        <p:attrNameLst>
                                          <p:attrName>style.visibility</p:attrName>
                                        </p:attrNameLst>
                                      </p:cBhvr>
                                      <p:to>
                                        <p:strVal val="visible"/>
                                      </p:to>
                                    </p:set>
                                    <p:animEffect transition="in" filter="wipe(right)">
                                      <p:cBhvr>
                                        <p:cTn id="219"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1" grpId="0" animBg="1"/>
      <p:bldP spid="76" grpId="0" animBg="1"/>
      <p:bldP spid="76" grpId="1" animBg="1"/>
      <p:bldP spid="85" grpId="0" animBg="1"/>
      <p:bldP spid="85" grpId="1" animBg="1"/>
      <p:bldP spid="87" grpId="0" animBg="1"/>
      <p:bldP spid="87" grpId="1" animBg="1"/>
      <p:bldP spid="88" grpId="0" animBg="1"/>
      <p:bldP spid="88" grpId="1" animBg="1"/>
      <p:bldP spid="90" grpId="0" animBg="1"/>
      <p:bldP spid="90" grpId="1" animBg="1"/>
      <p:bldP spid="93" grpId="0"/>
      <p:bldP spid="93" grpId="1"/>
      <p:bldP spid="94" grpId="0"/>
      <p:bldP spid="94" grpId="1"/>
      <p:bldP spid="95" grpId="0"/>
      <p:bldP spid="95" grpId="1"/>
      <p:bldP spid="96" grpId="0"/>
      <p:bldP spid="96" grpId="1"/>
      <p:bldP spid="97" grpId="0"/>
      <p:bldP spid="97" grpId="1"/>
      <p:bldP spid="98" grpId="0"/>
      <p:bldP spid="98" grpId="1"/>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build="p">
        <p:tmplLst>
          <p:tmpl lvl="1">
            <p:tnLst>
              <p:par>
                <p:cTn presetID="2" presetClass="entr" presetSubtype="4"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ppt_x"/>
                          </p:val>
                        </p:tav>
                        <p:tav tm="100000">
                          <p:val>
                            <p:strVal val="#ppt_x"/>
                          </p:val>
                        </p:tav>
                      </p:tavLst>
                    </p:anim>
                    <p:anim calcmode="lin" valueType="num">
                      <p:cBhvr additive="base">
                        <p:cTn dur="500" fill="hold"/>
                        <p:tgtEl>
                          <p:spTgt spid="100"/>
                        </p:tgtEl>
                        <p:attrNameLst>
                          <p:attrName>ppt_y</p:attrName>
                        </p:attrNameLst>
                      </p:cBhvr>
                      <p:tavLst>
                        <p:tav tm="0">
                          <p:val>
                            <p:strVal val="1+#ppt_h/2"/>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6" grpId="0" build="p">
        <p:tmplLst>
          <p:tmpl lvl="1">
            <p:tnLst>
              <p:par>
                <p:cTn presetID="2" presetClass="entr" presetSubtype="8" decel="100000" fill="hold" nodeType="afterEffect">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fill="hold"/>
                        <p:tgtEl>
                          <p:spTgt spid="106"/>
                        </p:tgtEl>
                        <p:attrNameLst>
                          <p:attrName>ppt_x</p:attrName>
                        </p:attrNameLst>
                      </p:cBhvr>
                      <p:tavLst>
                        <p:tav tm="0">
                          <p:val>
                            <p:strVal val="0-#ppt_w/2"/>
                          </p:val>
                        </p:tav>
                        <p:tav tm="100000">
                          <p:val>
                            <p:strVal val="#ppt_x"/>
                          </p:val>
                        </p:tav>
                      </p:tavLst>
                    </p:anim>
                    <p:anim calcmode="lin" valueType="num">
                      <p:cBhvr additive="base">
                        <p:cTn dur="500" fill="hold"/>
                        <p:tgtEl>
                          <p:spTgt spid="106"/>
                        </p:tgtEl>
                        <p:attrNameLst>
                          <p:attrName>ppt_y</p:attrName>
                        </p:attrNameLst>
                      </p:cBhvr>
                      <p:tavLst>
                        <p:tav tm="0">
                          <p:val>
                            <p:strVal val="#ppt_y"/>
                          </p:val>
                        </p:tav>
                        <p:tav tm="100000">
                          <p:val>
                            <p:strVal val="#ppt_y"/>
                          </p:val>
                        </p:tav>
                      </p:tavLst>
                    </p:anim>
                  </p:childTnLst>
                </p:cTn>
              </p:par>
            </p:tnLst>
          </p:tmpl>
        </p:tmplLst>
      </p:bldP>
      <p:bldP spid="107" grpId="0" build="p">
        <p:tmplLst>
          <p:tmpl lvl="1">
            <p:tnLst>
              <p:par>
                <p:cTn presetID="22" presetClass="entr" presetSubtype="8" fill="hold" nodeType="after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wipe(left)">
                      <p:cBhvr>
                        <p:cTn dur="500"/>
                        <p:tgtEl>
                          <p:spTgt spid="107"/>
                        </p:tgtEl>
                      </p:cBhvr>
                    </p:animEffect>
                  </p:childTnLst>
                </p:cTn>
              </p:par>
            </p:tnLst>
          </p:tmpl>
        </p:tmplLst>
      </p:bldP>
      <p:bldP spid="108" grpId="0" build="p">
        <p:tmplLst>
          <p:tmpl lvl="1">
            <p:tnLst>
              <p:par>
                <p:cTn presetID="2" presetClass="entr" presetSubtype="8" decel="100000" fill="hold" nodeType="afterEffect">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fill="hold"/>
                        <p:tgtEl>
                          <p:spTgt spid="108"/>
                        </p:tgtEl>
                        <p:attrNameLst>
                          <p:attrName>ppt_x</p:attrName>
                        </p:attrNameLst>
                      </p:cBhvr>
                      <p:tavLst>
                        <p:tav tm="0">
                          <p:val>
                            <p:strVal val="0-#ppt_w/2"/>
                          </p:val>
                        </p:tav>
                        <p:tav tm="100000">
                          <p:val>
                            <p:strVal val="#ppt_x"/>
                          </p:val>
                        </p:tav>
                      </p:tavLst>
                    </p:anim>
                    <p:anim calcmode="lin" valueType="num">
                      <p:cBhvr additive="base">
                        <p:cTn dur="500" fill="hold"/>
                        <p:tgtEl>
                          <p:spTgt spid="108"/>
                        </p:tgtEl>
                        <p:attrNameLst>
                          <p:attrName>ppt_y</p:attrName>
                        </p:attrNameLst>
                      </p:cBhvr>
                      <p:tavLst>
                        <p:tav tm="0">
                          <p:val>
                            <p:strVal val="#ppt_y"/>
                          </p:val>
                        </p:tav>
                        <p:tav tm="100000">
                          <p:val>
                            <p:strVal val="#ppt_y"/>
                          </p:val>
                        </p:tav>
                      </p:tavLst>
                    </p:anim>
                  </p:childTnLst>
                </p:cTn>
              </p:par>
            </p:tnLst>
          </p:tmpl>
        </p:tmplLst>
      </p:bldP>
      <p:bldP spid="109" grpId="0" build="p">
        <p:tmplLst>
          <p:tmpl lvl="1">
            <p:tnLst>
              <p:par>
                <p:cTn presetID="22" presetClass="entr" presetSubtype="8"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wipe(left)">
                      <p:cBhvr>
                        <p:cTn dur="500"/>
                        <p:tgtEl>
                          <p:spTgt spid="109"/>
                        </p:tgtEl>
                      </p:cBhvr>
                    </p:animEffect>
                  </p:childTnLst>
                </p:cTn>
              </p:par>
            </p:tnLst>
          </p:tmpl>
        </p:tmplLst>
      </p:bldP>
      <p:bldP spid="110" grpId="0" build="p">
        <p:tmplLst>
          <p:tmpl lvl="1">
            <p:tnLst>
              <p:par>
                <p:cTn presetID="2" presetClass="entr" presetSubtype="8" decel="100000"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fill="hold"/>
                        <p:tgtEl>
                          <p:spTgt spid="110"/>
                        </p:tgtEl>
                        <p:attrNameLst>
                          <p:attrName>ppt_x</p:attrName>
                        </p:attrNameLst>
                      </p:cBhvr>
                      <p:tavLst>
                        <p:tav tm="0">
                          <p:val>
                            <p:strVal val="0-#ppt_w/2"/>
                          </p:val>
                        </p:tav>
                        <p:tav tm="100000">
                          <p:val>
                            <p:strVal val="#ppt_x"/>
                          </p:val>
                        </p:tav>
                      </p:tavLst>
                    </p:anim>
                    <p:anim calcmode="lin" valueType="num">
                      <p:cBhvr additive="base">
                        <p:cTn dur="500" fill="hold"/>
                        <p:tgtEl>
                          <p:spTgt spid="110"/>
                        </p:tgtEl>
                        <p:attrNameLst>
                          <p:attrName>ppt_y</p:attrName>
                        </p:attrNameLst>
                      </p:cBhvr>
                      <p:tavLst>
                        <p:tav tm="0">
                          <p:val>
                            <p:strVal val="#ppt_y"/>
                          </p:val>
                        </p:tav>
                        <p:tav tm="100000">
                          <p:val>
                            <p:strVal val="#ppt_y"/>
                          </p:val>
                        </p:tav>
                      </p:tavLst>
                    </p:anim>
                  </p:childTnLst>
                </p:cTn>
              </p:par>
            </p:tnLst>
          </p:tmpl>
        </p:tmplLst>
      </p:bldP>
      <p:bldP spid="111" grpId="0" build="p">
        <p:tmplLst>
          <p:tmpl lvl="1">
            <p:tnLst>
              <p:par>
                <p:cTn presetID="22" presetClass="entr" presetSubtype="2"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wipe(right)">
                      <p:cBhvr>
                        <p:cTn dur="500"/>
                        <p:tgtEl>
                          <p:spTgt spid="111"/>
                        </p:tgtEl>
                      </p:cBhvr>
                    </p:animEffect>
                  </p:childTnLst>
                </p:cTn>
              </p:par>
            </p:tnLst>
          </p:tmpl>
        </p:tmplLst>
      </p:bldP>
      <p:bldP spid="112" grpId="0" build="p">
        <p:tmplLst>
          <p:tmpl lvl="1">
            <p:tnLst>
              <p:par>
                <p:cTn presetID="2" presetClass="entr" presetSubtype="8"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fill="hold"/>
                        <p:tgtEl>
                          <p:spTgt spid="112"/>
                        </p:tgtEl>
                        <p:attrNameLst>
                          <p:attrName>ppt_x</p:attrName>
                        </p:attrNameLst>
                      </p:cBhvr>
                      <p:tavLst>
                        <p:tav tm="0">
                          <p:val>
                            <p:strVal val="0-#ppt_w/2"/>
                          </p:val>
                        </p:tav>
                        <p:tav tm="100000">
                          <p:val>
                            <p:strVal val="#ppt_x"/>
                          </p:val>
                        </p:tav>
                      </p:tavLst>
                    </p:anim>
                    <p:anim calcmode="lin" valueType="num">
                      <p:cBhvr additive="base">
                        <p:cTn dur="500" fill="hold"/>
                        <p:tgtEl>
                          <p:spTgt spid="112"/>
                        </p:tgtEl>
                        <p:attrNameLst>
                          <p:attrName>ppt_y</p:attrName>
                        </p:attrNameLst>
                      </p:cBhvr>
                      <p:tavLst>
                        <p:tav tm="0">
                          <p:val>
                            <p:strVal val="#ppt_y"/>
                          </p:val>
                        </p:tav>
                        <p:tav tm="100000">
                          <p:val>
                            <p:strVal val="#ppt_y"/>
                          </p:val>
                        </p:tav>
                      </p:tavLst>
                    </p:anim>
                  </p:childTnLst>
                </p:cTn>
              </p:par>
            </p:tnLst>
          </p:tmpl>
        </p:tmplLst>
      </p:bldP>
      <p:bldP spid="113" grpId="0" build="p">
        <p:tmplLst>
          <p:tmpl lvl="1">
            <p:tnLst>
              <p:par>
                <p:cTn presetID="22" presetClass="entr" presetSubtype="2"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right)">
                      <p:cBhvr>
                        <p:cTn dur="500"/>
                        <p:tgtEl>
                          <p:spTgt spid="113"/>
                        </p:tgtEl>
                      </p:cBhvr>
                    </p:animEffect>
                  </p:childTnLst>
                </p:cTn>
              </p:par>
            </p:tnLst>
          </p:tmpl>
        </p:tmplLst>
      </p:bldP>
      <p:bldP spid="114" grpId="0" build="p">
        <p:tmplLst>
          <p:tmpl lvl="1">
            <p:tnLst>
              <p:par>
                <p:cTn presetID="2" presetClass="entr" presetSubtype="8"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fill="hold"/>
                        <p:tgtEl>
                          <p:spTgt spid="114"/>
                        </p:tgtEl>
                        <p:attrNameLst>
                          <p:attrName>ppt_x</p:attrName>
                        </p:attrNameLst>
                      </p:cBhvr>
                      <p:tavLst>
                        <p:tav tm="0">
                          <p:val>
                            <p:strVal val="0-#ppt_w/2"/>
                          </p:val>
                        </p:tav>
                        <p:tav tm="100000">
                          <p:val>
                            <p:strVal val="#ppt_x"/>
                          </p:val>
                        </p:tav>
                      </p:tavLst>
                    </p:anim>
                    <p:anim calcmode="lin" valueType="num">
                      <p:cBhvr additive="base">
                        <p:cTn dur="500" fill="hold"/>
                        <p:tgtEl>
                          <p:spTgt spid="114"/>
                        </p:tgtEl>
                        <p:attrNameLst>
                          <p:attrName>ppt_y</p:attrName>
                        </p:attrNameLst>
                      </p:cBhvr>
                      <p:tavLst>
                        <p:tav tm="0">
                          <p:val>
                            <p:strVal val="#ppt_y"/>
                          </p:val>
                        </p:tav>
                        <p:tav tm="100000">
                          <p:val>
                            <p:strVal val="#ppt_y"/>
                          </p:val>
                        </p:tav>
                      </p:tavLst>
                    </p:anim>
                  </p:childTnLst>
                </p:cTn>
              </p:par>
            </p:tnLst>
          </p:tmpl>
        </p:tmplLst>
      </p:bldP>
      <p:bldP spid="115" grpId="0" build="p">
        <p:tmplLst>
          <p:tmpl lvl="1">
            <p:tnLst>
              <p:par>
                <p:cTn presetID="22" presetClass="entr" presetSubtype="2"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wipe(right)">
                      <p:cBhvr>
                        <p:cTn dur="500"/>
                        <p:tgtEl>
                          <p:spTgt spid="115"/>
                        </p:tgtEl>
                      </p:cBhvr>
                    </p:animEffect>
                  </p:childTnLst>
                </p:cTn>
              </p:par>
            </p:tnLst>
          </p:tmpl>
        </p:tmplLst>
      </p:bldP>
      <p:bldP spid="116" grpId="0" build="p">
        <p:tmplLst>
          <p:tmpl lvl="1">
            <p:tnLst>
              <p:par>
                <p:cTn presetID="2" presetClass="entr" presetSubtype="8" decel="10000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fill="hold"/>
                        <p:tgtEl>
                          <p:spTgt spid="116"/>
                        </p:tgtEl>
                        <p:attrNameLst>
                          <p:attrName>ppt_x</p:attrName>
                        </p:attrNameLst>
                      </p:cBhvr>
                      <p:tavLst>
                        <p:tav tm="0">
                          <p:val>
                            <p:strVal val="0-#ppt_w/2"/>
                          </p:val>
                        </p:tav>
                        <p:tav tm="100000">
                          <p:val>
                            <p:strVal val="#ppt_x"/>
                          </p:val>
                        </p:tav>
                      </p:tavLst>
                    </p:anim>
                    <p:anim calcmode="lin" valueType="num">
                      <p:cBhvr additive="base">
                        <p:cTn dur="500" fill="hold"/>
                        <p:tgtEl>
                          <p:spTgt spid="116"/>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1+#ppt_w/2"/>
                                          </p:val>
                                        </p:tav>
                                        <p:tav tm="100000">
                                          <p:val>
                                            <p:strVal val="#ppt_x"/>
                                          </p:val>
                                        </p:tav>
                                      </p:tavLst>
                                    </p:anim>
                                    <p:anim calcmode="lin" valueType="num">
                                      <p:cBhvr additive="base">
                                        <p:cTn id="8" dur="10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1+#ppt_w/2"/>
                                          </p:val>
                                        </p:tav>
                                        <p:tav tm="100000">
                                          <p:val>
                                            <p:strVal val="#ppt_x"/>
                                          </p:val>
                                        </p:tav>
                                      </p:tavLst>
                                    </p:anim>
                                    <p:anim calcmode="lin" valueType="num">
                                      <p:cBhvr additive="base">
                                        <p:cTn id="12" dur="1000" fill="hold"/>
                                        <p:tgtEl>
                                          <p:spTgt spid="47"/>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0-#ppt_w/2"/>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fltVal val="0"/>
                                          </p:val>
                                        </p:tav>
                                        <p:tav tm="100000">
                                          <p:val>
                                            <p:strVal val="#ppt_w"/>
                                          </p:val>
                                        </p:tav>
                                      </p:tavLst>
                                    </p:anim>
                                    <p:anim calcmode="lin" valueType="num">
                                      <p:cBhvr>
                                        <p:cTn id="24" dur="1000" fill="hold"/>
                                        <p:tgtEl>
                                          <p:spTgt spid="46"/>
                                        </p:tgtEl>
                                        <p:attrNameLst>
                                          <p:attrName>ppt_h</p:attrName>
                                        </p:attrNameLst>
                                      </p:cBhvr>
                                      <p:tavLst>
                                        <p:tav tm="0">
                                          <p:val>
                                            <p:fltVal val="0"/>
                                          </p:val>
                                        </p:tav>
                                        <p:tav tm="100000">
                                          <p:val>
                                            <p:strVal val="#ppt_h"/>
                                          </p:val>
                                        </p:tav>
                                      </p:tavLst>
                                    </p:anim>
                                    <p:anim calcmode="lin" valueType="num">
                                      <p:cBhvr>
                                        <p:cTn id="25" dur="1000" fill="hold"/>
                                        <p:tgtEl>
                                          <p:spTgt spid="46"/>
                                        </p:tgtEl>
                                        <p:attrNameLst>
                                          <p:attrName>style.rotation</p:attrName>
                                        </p:attrNameLst>
                                      </p:cBhvr>
                                      <p:tavLst>
                                        <p:tav tm="0">
                                          <p:val>
                                            <p:fltVal val="360"/>
                                          </p:val>
                                        </p:tav>
                                        <p:tav tm="100000">
                                          <p:val>
                                            <p:fltVal val="0"/>
                                          </p:val>
                                        </p:tav>
                                      </p:tavLst>
                                    </p:anim>
                                    <p:animEffect transition="in" filter="fade">
                                      <p:cBhvr>
                                        <p:cTn id="26" dur="1000"/>
                                        <p:tgtEl>
                                          <p:spTgt spid="46"/>
                                        </p:tgtEl>
                                      </p:cBhvr>
                                    </p:animEffect>
                                  </p:childTnLst>
                                </p:cTn>
                              </p:par>
                              <p:par>
                                <p:cTn id="27" presetID="49" presetClass="entr" presetSubtype="0" decel="100000" fill="hold" grpId="1"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 calcmode="lin" valueType="num">
                                      <p:cBhvr>
                                        <p:cTn id="31" dur="1000" fill="hold"/>
                                        <p:tgtEl>
                                          <p:spTgt spid="47"/>
                                        </p:tgtEl>
                                        <p:attrNameLst>
                                          <p:attrName>style.rotation</p:attrName>
                                        </p:attrNameLst>
                                      </p:cBhvr>
                                      <p:tavLst>
                                        <p:tav tm="0">
                                          <p:val>
                                            <p:fltVal val="360"/>
                                          </p:val>
                                        </p:tav>
                                        <p:tav tm="100000">
                                          <p:val>
                                            <p:fltVal val="0"/>
                                          </p:val>
                                        </p:tav>
                                      </p:tavLst>
                                    </p:anim>
                                    <p:animEffect transition="in" filter="fade">
                                      <p:cBhvr>
                                        <p:cTn id="32" dur="1000"/>
                                        <p:tgtEl>
                                          <p:spTgt spid="47"/>
                                        </p:tgtEl>
                                      </p:cBhvr>
                                    </p:animEffect>
                                  </p:childTnLst>
                                </p:cTn>
                              </p:par>
                              <p:par>
                                <p:cTn id="33" presetID="49" presetClass="entr" presetSubtype="0" decel="100000" fill="hold" grpId="1"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fltVal val="0"/>
                                          </p:val>
                                        </p:tav>
                                        <p:tav tm="100000">
                                          <p:val>
                                            <p:strVal val="#ppt_w"/>
                                          </p:val>
                                        </p:tav>
                                      </p:tavLst>
                                    </p:anim>
                                    <p:anim calcmode="lin" valueType="num">
                                      <p:cBhvr>
                                        <p:cTn id="36" dur="1000" fill="hold"/>
                                        <p:tgtEl>
                                          <p:spTgt spid="49"/>
                                        </p:tgtEl>
                                        <p:attrNameLst>
                                          <p:attrName>ppt_h</p:attrName>
                                        </p:attrNameLst>
                                      </p:cBhvr>
                                      <p:tavLst>
                                        <p:tav tm="0">
                                          <p:val>
                                            <p:fltVal val="0"/>
                                          </p:val>
                                        </p:tav>
                                        <p:tav tm="100000">
                                          <p:val>
                                            <p:strVal val="#ppt_h"/>
                                          </p:val>
                                        </p:tav>
                                      </p:tavLst>
                                    </p:anim>
                                    <p:anim calcmode="lin" valueType="num">
                                      <p:cBhvr>
                                        <p:cTn id="37" dur="1000" fill="hold"/>
                                        <p:tgtEl>
                                          <p:spTgt spid="49"/>
                                        </p:tgtEl>
                                        <p:attrNameLst>
                                          <p:attrName>style.rotation</p:attrName>
                                        </p:attrNameLst>
                                      </p:cBhvr>
                                      <p:tavLst>
                                        <p:tav tm="0">
                                          <p:val>
                                            <p:fltVal val="360"/>
                                          </p:val>
                                        </p:tav>
                                        <p:tav tm="100000">
                                          <p:val>
                                            <p:fltVal val="0"/>
                                          </p:val>
                                        </p:tav>
                                      </p:tavLst>
                                    </p:anim>
                                    <p:animEffect transition="in" filter="fade">
                                      <p:cBhvr>
                                        <p:cTn id="38" dur="1000"/>
                                        <p:tgtEl>
                                          <p:spTgt spid="49"/>
                                        </p:tgtEl>
                                      </p:cBhvr>
                                    </p:animEffect>
                                  </p:childTnLst>
                                </p:cTn>
                              </p:par>
                              <p:par>
                                <p:cTn id="39" presetID="49" presetClass="entr" presetSubtype="0" decel="100000"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1000" fill="hold"/>
                                        <p:tgtEl>
                                          <p:spTgt spid="48"/>
                                        </p:tgtEl>
                                        <p:attrNameLst>
                                          <p:attrName>ppt_w</p:attrName>
                                        </p:attrNameLst>
                                      </p:cBhvr>
                                      <p:tavLst>
                                        <p:tav tm="0">
                                          <p:val>
                                            <p:fltVal val="0"/>
                                          </p:val>
                                        </p:tav>
                                        <p:tav tm="100000">
                                          <p:val>
                                            <p:strVal val="#ppt_w"/>
                                          </p:val>
                                        </p:tav>
                                      </p:tavLst>
                                    </p:anim>
                                    <p:anim calcmode="lin" valueType="num">
                                      <p:cBhvr>
                                        <p:cTn id="42" dur="1000" fill="hold"/>
                                        <p:tgtEl>
                                          <p:spTgt spid="48"/>
                                        </p:tgtEl>
                                        <p:attrNameLst>
                                          <p:attrName>ppt_h</p:attrName>
                                        </p:attrNameLst>
                                      </p:cBhvr>
                                      <p:tavLst>
                                        <p:tav tm="0">
                                          <p:val>
                                            <p:fltVal val="0"/>
                                          </p:val>
                                        </p:tav>
                                        <p:tav tm="100000">
                                          <p:val>
                                            <p:strVal val="#ppt_h"/>
                                          </p:val>
                                        </p:tav>
                                      </p:tavLst>
                                    </p:anim>
                                    <p:anim calcmode="lin" valueType="num">
                                      <p:cBhvr>
                                        <p:cTn id="43" dur="1000" fill="hold"/>
                                        <p:tgtEl>
                                          <p:spTgt spid="48"/>
                                        </p:tgtEl>
                                        <p:attrNameLst>
                                          <p:attrName>style.rotation</p:attrName>
                                        </p:attrNameLst>
                                      </p:cBhvr>
                                      <p:tavLst>
                                        <p:tav tm="0">
                                          <p:val>
                                            <p:fltVal val="360"/>
                                          </p:val>
                                        </p:tav>
                                        <p:tav tm="100000">
                                          <p:val>
                                            <p:fltVal val="0"/>
                                          </p:val>
                                        </p:tav>
                                      </p:tavLst>
                                    </p:anim>
                                    <p:animEffect transition="in" filter="fade">
                                      <p:cBhvr>
                                        <p:cTn id="44" dur="1000"/>
                                        <p:tgtEl>
                                          <p:spTgt spid="48"/>
                                        </p:tgtEl>
                                      </p:cBhvr>
                                    </p:animEffect>
                                  </p:childTnLst>
                                </p:cTn>
                              </p:par>
                              <p:par>
                                <p:cTn id="45" presetID="53" presetClass="entr" presetSubtype="16" fill="hold" grpId="2"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750" fill="hold"/>
                                        <p:tgtEl>
                                          <p:spTgt spid="46"/>
                                        </p:tgtEl>
                                        <p:attrNameLst>
                                          <p:attrName>ppt_w</p:attrName>
                                        </p:attrNameLst>
                                      </p:cBhvr>
                                      <p:tavLst>
                                        <p:tav tm="0">
                                          <p:val>
                                            <p:fltVal val="0"/>
                                          </p:val>
                                        </p:tav>
                                        <p:tav tm="100000">
                                          <p:val>
                                            <p:strVal val="#ppt_w"/>
                                          </p:val>
                                        </p:tav>
                                      </p:tavLst>
                                    </p:anim>
                                    <p:anim calcmode="lin" valueType="num">
                                      <p:cBhvr>
                                        <p:cTn id="48" dur="750" fill="hold"/>
                                        <p:tgtEl>
                                          <p:spTgt spid="46"/>
                                        </p:tgtEl>
                                        <p:attrNameLst>
                                          <p:attrName>ppt_h</p:attrName>
                                        </p:attrNameLst>
                                      </p:cBhvr>
                                      <p:tavLst>
                                        <p:tav tm="0">
                                          <p:val>
                                            <p:fltVal val="0"/>
                                          </p:val>
                                        </p:tav>
                                        <p:tav tm="100000">
                                          <p:val>
                                            <p:strVal val="#ppt_h"/>
                                          </p:val>
                                        </p:tav>
                                      </p:tavLst>
                                    </p:anim>
                                    <p:animEffect transition="in" filter="fade">
                                      <p:cBhvr>
                                        <p:cTn id="49" dur="750"/>
                                        <p:tgtEl>
                                          <p:spTgt spid="46"/>
                                        </p:tgtEl>
                                      </p:cBhvr>
                                    </p:animEffect>
                                  </p:childTnLst>
                                </p:cTn>
                              </p:par>
                              <p:par>
                                <p:cTn id="50" presetID="53" presetClass="entr" presetSubtype="16" fill="hold" grpId="2"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750" fill="hold"/>
                                        <p:tgtEl>
                                          <p:spTgt spid="47"/>
                                        </p:tgtEl>
                                        <p:attrNameLst>
                                          <p:attrName>ppt_w</p:attrName>
                                        </p:attrNameLst>
                                      </p:cBhvr>
                                      <p:tavLst>
                                        <p:tav tm="0">
                                          <p:val>
                                            <p:fltVal val="0"/>
                                          </p:val>
                                        </p:tav>
                                        <p:tav tm="100000">
                                          <p:val>
                                            <p:strVal val="#ppt_w"/>
                                          </p:val>
                                        </p:tav>
                                      </p:tavLst>
                                    </p:anim>
                                    <p:anim calcmode="lin" valueType="num">
                                      <p:cBhvr>
                                        <p:cTn id="53" dur="750" fill="hold"/>
                                        <p:tgtEl>
                                          <p:spTgt spid="47"/>
                                        </p:tgtEl>
                                        <p:attrNameLst>
                                          <p:attrName>ppt_h</p:attrName>
                                        </p:attrNameLst>
                                      </p:cBhvr>
                                      <p:tavLst>
                                        <p:tav tm="0">
                                          <p:val>
                                            <p:fltVal val="0"/>
                                          </p:val>
                                        </p:tav>
                                        <p:tav tm="100000">
                                          <p:val>
                                            <p:strVal val="#ppt_h"/>
                                          </p:val>
                                        </p:tav>
                                      </p:tavLst>
                                    </p:anim>
                                    <p:animEffect transition="in" filter="fade">
                                      <p:cBhvr>
                                        <p:cTn id="54" dur="750"/>
                                        <p:tgtEl>
                                          <p:spTgt spid="47"/>
                                        </p:tgtEl>
                                      </p:cBhvr>
                                    </p:animEffect>
                                  </p:childTnLst>
                                </p:cTn>
                              </p:par>
                              <p:par>
                                <p:cTn id="55" presetID="53" presetClass="entr" presetSubtype="16" fill="hold" grpId="2"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750" fill="hold"/>
                                        <p:tgtEl>
                                          <p:spTgt spid="49"/>
                                        </p:tgtEl>
                                        <p:attrNameLst>
                                          <p:attrName>ppt_w</p:attrName>
                                        </p:attrNameLst>
                                      </p:cBhvr>
                                      <p:tavLst>
                                        <p:tav tm="0">
                                          <p:val>
                                            <p:fltVal val="0"/>
                                          </p:val>
                                        </p:tav>
                                        <p:tav tm="100000">
                                          <p:val>
                                            <p:strVal val="#ppt_w"/>
                                          </p:val>
                                        </p:tav>
                                      </p:tavLst>
                                    </p:anim>
                                    <p:anim calcmode="lin" valueType="num">
                                      <p:cBhvr>
                                        <p:cTn id="58" dur="750" fill="hold"/>
                                        <p:tgtEl>
                                          <p:spTgt spid="49"/>
                                        </p:tgtEl>
                                        <p:attrNameLst>
                                          <p:attrName>ppt_h</p:attrName>
                                        </p:attrNameLst>
                                      </p:cBhvr>
                                      <p:tavLst>
                                        <p:tav tm="0">
                                          <p:val>
                                            <p:fltVal val="0"/>
                                          </p:val>
                                        </p:tav>
                                        <p:tav tm="100000">
                                          <p:val>
                                            <p:strVal val="#ppt_h"/>
                                          </p:val>
                                        </p:tav>
                                      </p:tavLst>
                                    </p:anim>
                                    <p:animEffect transition="in" filter="fade">
                                      <p:cBhvr>
                                        <p:cTn id="59" dur="750"/>
                                        <p:tgtEl>
                                          <p:spTgt spid="49"/>
                                        </p:tgtEl>
                                      </p:cBhvr>
                                    </p:animEffect>
                                  </p:childTnLst>
                                </p:cTn>
                              </p:par>
                              <p:par>
                                <p:cTn id="60" presetID="53" presetClass="entr" presetSubtype="16" fill="hold" grpId="2"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750" fill="hold"/>
                                        <p:tgtEl>
                                          <p:spTgt spid="48"/>
                                        </p:tgtEl>
                                        <p:attrNameLst>
                                          <p:attrName>ppt_w</p:attrName>
                                        </p:attrNameLst>
                                      </p:cBhvr>
                                      <p:tavLst>
                                        <p:tav tm="0">
                                          <p:val>
                                            <p:fltVal val="0"/>
                                          </p:val>
                                        </p:tav>
                                        <p:tav tm="100000">
                                          <p:val>
                                            <p:strVal val="#ppt_w"/>
                                          </p:val>
                                        </p:tav>
                                      </p:tavLst>
                                    </p:anim>
                                    <p:anim calcmode="lin" valueType="num">
                                      <p:cBhvr>
                                        <p:cTn id="63" dur="750" fill="hold"/>
                                        <p:tgtEl>
                                          <p:spTgt spid="48"/>
                                        </p:tgtEl>
                                        <p:attrNameLst>
                                          <p:attrName>ppt_h</p:attrName>
                                        </p:attrNameLst>
                                      </p:cBhvr>
                                      <p:tavLst>
                                        <p:tav tm="0">
                                          <p:val>
                                            <p:fltVal val="0"/>
                                          </p:val>
                                        </p:tav>
                                        <p:tav tm="100000">
                                          <p:val>
                                            <p:strVal val="#ppt_h"/>
                                          </p:val>
                                        </p:tav>
                                      </p:tavLst>
                                    </p:anim>
                                    <p:animEffect transition="in" filter="fade">
                                      <p:cBhvr>
                                        <p:cTn id="64" dur="750"/>
                                        <p:tgtEl>
                                          <p:spTgt spid="48"/>
                                        </p:tgtEl>
                                      </p:cBhvr>
                                    </p:animEffect>
                                  </p:childTnLst>
                                </p:cTn>
                              </p:par>
                            </p:childTnLst>
                          </p:cTn>
                        </p:par>
                        <p:par>
                          <p:cTn id="65" fill="hold">
                            <p:stCondLst>
                              <p:cond delay="1000"/>
                            </p:stCondLst>
                            <p:childTnLst>
                              <p:par>
                                <p:cTn id="66" presetID="2" presetClass="entr" presetSubtype="8" decel="100000" fill="hold" grpId="0" nodeType="after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 calcmode="lin" valueType="num">
                                      <p:cBhvr additive="base">
                                        <p:cTn id="6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wipe(right)">
                                      <p:cBhvr>
                                        <p:cTn id="73" dur="500"/>
                                        <p:tgtEl>
                                          <p:spTgt spid="14">
                                            <p:txEl>
                                              <p:pRg st="0" end="0"/>
                                            </p:txEl>
                                          </p:spTgt>
                                        </p:tgtEl>
                                      </p:cBhvr>
                                    </p:animEffect>
                                  </p:childTnLst>
                                </p:cTn>
                              </p:par>
                            </p:childTnLst>
                          </p:cTn>
                        </p:par>
                        <p:par>
                          <p:cTn id="74" fill="hold">
                            <p:stCondLst>
                              <p:cond delay="2000"/>
                            </p:stCondLst>
                            <p:childTnLst>
                              <p:par>
                                <p:cTn id="75" presetID="2" presetClass="entr" presetSubtype="2" decel="100000" fill="hold" grpId="0" nodeType="afterEffect">
                                  <p:stCondLst>
                                    <p:cond delay="0"/>
                                  </p:stCondLst>
                                  <p:childTnLst>
                                    <p:set>
                                      <p:cBhvr>
                                        <p:cTn id="76" dur="1" fill="hold">
                                          <p:stCondLst>
                                            <p:cond delay="0"/>
                                          </p:stCondLst>
                                        </p:cTn>
                                        <p:tgtEl>
                                          <p:spTgt spid="18">
                                            <p:txEl>
                                              <p:pRg st="0" end="0"/>
                                            </p:txEl>
                                          </p:spTgt>
                                        </p:tgtEl>
                                        <p:attrNameLst>
                                          <p:attrName>style.visibility</p:attrName>
                                        </p:attrNameLst>
                                      </p:cBhvr>
                                      <p:to>
                                        <p:strVal val="visible"/>
                                      </p:to>
                                    </p:set>
                                    <p:anim calcmode="lin" valueType="num">
                                      <p:cBhvr additive="base">
                                        <p:cTn id="7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500"/>
                            </p:stCondLst>
                            <p:childTnLst>
                              <p:par>
                                <p:cTn id="80" presetID="22" presetClass="entr" presetSubtype="8" fill="hold" grpId="0" nodeType="after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par>
                          <p:cTn id="83" fill="hold">
                            <p:stCondLst>
                              <p:cond delay="3000"/>
                            </p:stCondLst>
                            <p:childTnLst>
                              <p:par>
                                <p:cTn id="84" presetID="2" presetClass="entr" presetSubtype="2" decel="100000" fill="hold" grpId="0" nodeType="after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 calcmode="lin" valueType="num">
                                      <p:cBhvr additive="base">
                                        <p:cTn id="86"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16">
                                            <p:txEl>
                                              <p:pRg st="0" end="0"/>
                                            </p:txEl>
                                          </p:spTgt>
                                        </p:tgtEl>
                                        <p:attrNameLst>
                                          <p:attrName>style.visibility</p:attrName>
                                        </p:attrNameLst>
                                      </p:cBhvr>
                                      <p:to>
                                        <p:strVal val="visible"/>
                                      </p:to>
                                    </p:set>
                                    <p:animEffect transition="in" filter="wipe(left)">
                                      <p:cBhvr>
                                        <p:cTn id="91" dur="500"/>
                                        <p:tgtEl>
                                          <p:spTgt spid="16">
                                            <p:txEl>
                                              <p:pRg st="0" end="0"/>
                                            </p:txEl>
                                          </p:spTgt>
                                        </p:tgtEl>
                                      </p:cBhvr>
                                    </p:animEffect>
                                  </p:childTnLst>
                                </p:cTn>
                              </p:par>
                            </p:childTnLst>
                          </p:cTn>
                        </p:par>
                        <p:par>
                          <p:cTn id="92" fill="hold">
                            <p:stCondLst>
                              <p:cond delay="4000"/>
                            </p:stCondLst>
                            <p:childTnLst>
                              <p:par>
                                <p:cTn id="93" presetID="2" presetClass="entr" presetSubtype="8" decel="100000" fill="hold" grpId="0" nodeType="after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 calcmode="lin" valueType="num">
                                      <p:cBhvr additive="base">
                                        <p:cTn id="9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4500"/>
                            </p:stCondLst>
                            <p:childTnLst>
                              <p:par>
                                <p:cTn id="98" presetID="22" presetClass="entr" presetSubtype="2" fill="hold" grpId="0" nodeType="afterEffect">
                                  <p:stCondLst>
                                    <p:cond delay="0"/>
                                  </p:stCondLst>
                                  <p:childTnLst>
                                    <p:set>
                                      <p:cBhvr>
                                        <p:cTn id="99" dur="1" fill="hold">
                                          <p:stCondLst>
                                            <p:cond delay="0"/>
                                          </p:stCondLst>
                                        </p:cTn>
                                        <p:tgtEl>
                                          <p:spTgt spid="15">
                                            <p:txEl>
                                              <p:pRg st="0" end="0"/>
                                            </p:txEl>
                                          </p:spTgt>
                                        </p:tgtEl>
                                        <p:attrNameLst>
                                          <p:attrName>style.visibility</p:attrName>
                                        </p:attrNameLst>
                                      </p:cBhvr>
                                      <p:to>
                                        <p:strVal val="visible"/>
                                      </p:to>
                                    </p:set>
                                    <p:animEffect transition="in" filter="wipe(right)">
                                      <p:cBhvr>
                                        <p:cTn id="100" dur="500"/>
                                        <p:tgtEl>
                                          <p:spTgt spid="15">
                                            <p:txEl>
                                              <p:pRg st="0" end="0"/>
                                            </p:txEl>
                                          </p:spTgt>
                                        </p:tgtEl>
                                      </p:cBhvr>
                                    </p:animEffect>
                                  </p:childTnLst>
                                </p:cTn>
                              </p:par>
                            </p:childTnLst>
                          </p:cTn>
                        </p:par>
                        <p:par>
                          <p:cTn id="101" fill="hold">
                            <p:stCondLst>
                              <p:cond delay="5000"/>
                            </p:stCondLst>
                            <p:childTnLst>
                              <p:par>
                                <p:cTn id="102" presetID="22" presetClass="entr" presetSubtype="8" fill="hold" grpId="0" nodeType="afterEffect">
                                  <p:stCondLst>
                                    <p:cond delay="250"/>
                                  </p:stCondLst>
                                  <p:childTnLst>
                                    <p:set>
                                      <p:cBhvr>
                                        <p:cTn id="103" dur="1" fill="hold">
                                          <p:stCondLst>
                                            <p:cond delay="0"/>
                                          </p:stCondLst>
                                        </p:cTn>
                                        <p:tgtEl>
                                          <p:spTgt spid="22"/>
                                        </p:tgtEl>
                                        <p:attrNameLst>
                                          <p:attrName>style.visibility</p:attrName>
                                        </p:attrNameLst>
                                      </p:cBhvr>
                                      <p:to>
                                        <p:strVal val="visible"/>
                                      </p:to>
                                    </p:set>
                                    <p:animEffect transition="in" filter="wipe(left)">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6" grpId="0" animBg="1"/>
      <p:bldP spid="46" grpId="1" animBg="1"/>
      <p:bldP spid="46" grpId="2" animBg="1"/>
      <p:bldP spid="47" grpId="0" animBg="1"/>
      <p:bldP spid="47" grpId="1" animBg="1"/>
      <p:bldP spid="47" grpId="2" animBg="1"/>
      <p:bldP spid="49" grpId="0" animBg="1"/>
      <p:bldP spid="49" grpId="1" animBg="1"/>
      <p:bldP spid="49" grpId="2" animBg="1"/>
      <p:bldP spid="13" grpId="0" build="p">
        <p:tmplLst>
          <p:tmpl lvl="1">
            <p:tnLst>
              <p:par>
                <p:cTn presetID="2" presetClass="entr" presetSubtype="8"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 dur="500"/>
                                        <p:tgtEl>
                                          <p:spTgt spid="3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3" dur="500"/>
                                        <p:tgtEl>
                                          <p:spTgt spid="40">
                                            <p:txEl>
                                              <p:pRg st="0" end="0"/>
                                            </p:txEl>
                                          </p:spTgt>
                                        </p:tgtEl>
                                      </p:cBhvr>
                                    </p:animEffect>
                                  </p:childTnLst>
                                </p:cTn>
                              </p:par>
                              <p:par>
                                <p:cTn id="14" presetID="14" presetClass="entr" presetSubtype="10" fill="hold" grpId="0" nodeType="withEffect">
                                  <p:stCondLst>
                                    <p:cond delay="25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16" dur="500"/>
                                        <p:tgtEl>
                                          <p:spTgt spid="39">
                                            <p:txEl>
                                              <p:pRg st="0" end="0"/>
                                            </p:txEl>
                                          </p:spTgt>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19" dur="500"/>
                                        <p:tgtEl>
                                          <p:spTgt spid="41">
                                            <p:txEl>
                                              <p:pRg st="0" end="0"/>
                                            </p:txEl>
                                          </p:spTgt>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5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28" dur="500"/>
                                        <p:tgtEl>
                                          <p:spTgt spid="44">
                                            <p:txEl>
                                              <p:pRg st="0" end="0"/>
                                            </p:txEl>
                                          </p:spTgt>
                                        </p:tgtEl>
                                      </p:cBhvr>
                                    </p:animEffect>
                                  </p:childTnLst>
                                </p:cTn>
                              </p:par>
                              <p:par>
                                <p:cTn id="29" presetID="14" presetClass="entr" presetSubtype="10" fill="hold" grpId="0" nodeType="withEffect">
                                  <p:stCondLst>
                                    <p:cond delay="75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grpId="0" nodeType="withEffect">
                                  <p:stCondLst>
                                    <p:cond delay="75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34" dur="500"/>
                                        <p:tgtEl>
                                          <p:spTgt spid="38">
                                            <p:txEl>
                                              <p:pRg st="0" end="0"/>
                                            </p:txEl>
                                          </p:spTgt>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7" dur="500"/>
                                        <p:tgtEl>
                                          <p:spTgt spid="42">
                                            <p:txEl>
                                              <p:pRg st="0" end="0"/>
                                            </p:txEl>
                                          </p:spTgt>
                                        </p:tgtEl>
                                      </p:cBhvr>
                                    </p:animEffect>
                                  </p:childTnLst>
                                </p:cTn>
                              </p:par>
                              <p:par>
                                <p:cTn id="38" presetID="14" presetClass="entr" presetSubtype="10" fill="hold" grpId="0" nodeType="withEffect">
                                  <p:stCondLst>
                                    <p:cond delay="100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grpId="0"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1000"/>
                                  </p:stCondLst>
                                  <p:childTnLst>
                                    <p:set>
                                      <p:cBhvr>
                                        <p:cTn id="45"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46" dur="500"/>
                                        <p:tgtEl>
                                          <p:spTgt spid="43">
                                            <p:txEl>
                                              <p:pRg st="0" end="0"/>
                                            </p:txEl>
                                          </p:spTgt>
                                        </p:tgtEl>
                                      </p:cBhvr>
                                    </p:animEffect>
                                  </p:childTnLst>
                                </p:cTn>
                              </p:par>
                              <p:par>
                                <p:cTn id="47" presetID="14" presetClass="entr" presetSubtype="10" fill="hold" grpId="0" nodeType="withEffect">
                                  <p:stCondLst>
                                    <p:cond delay="125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49" dur="500"/>
                                        <p:tgtEl>
                                          <p:spTgt spid="50">
                                            <p:txEl>
                                              <p:pRg st="0" end="0"/>
                                            </p:txEl>
                                          </p:spTgt>
                                        </p:tgtEl>
                                      </p:cBhvr>
                                    </p:animEffect>
                                  </p:childTnLst>
                                </p:cTn>
                              </p:par>
                              <p:par>
                                <p:cTn id="50" presetID="14" presetClass="entr" presetSubtype="10" fill="hold" grpId="0" nodeType="withEffect">
                                  <p:stCondLst>
                                    <p:cond delay="125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25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ntr" presetSubtype="10" fill="hold" grpId="0" nodeType="withEffect">
                                  <p:stCondLst>
                                    <p:cond delay="1500"/>
                                  </p:stCondLst>
                                  <p:childTnLst>
                                    <p:set>
                                      <p:cBhvr>
                                        <p:cTn id="57" dur="1" fill="hold">
                                          <p:stCondLst>
                                            <p:cond delay="0"/>
                                          </p:stCondLst>
                                        </p:cTn>
                                        <p:tgtEl>
                                          <p:spTgt spid="35"/>
                                        </p:tgtEl>
                                        <p:attrNameLst>
                                          <p:attrName>style.visibility</p:attrName>
                                        </p:attrNameLst>
                                      </p:cBhvr>
                                      <p:to>
                                        <p:strVal val="visible"/>
                                      </p:to>
                                    </p:set>
                                    <p:animEffect transition="in" filter="randombar(horizontal)">
                                      <p:cBhvr>
                                        <p:cTn id="58" dur="500"/>
                                        <p:tgtEl>
                                          <p:spTgt spid="35"/>
                                        </p:tgtEl>
                                      </p:cBhvr>
                                    </p:animEffect>
                                  </p:childTnLst>
                                </p:cTn>
                              </p:par>
                              <p:par>
                                <p:cTn id="59" presetID="14" presetClass="entr" presetSubtype="10" fill="hold" grpId="0" nodeType="withEffect">
                                  <p:stCondLst>
                                    <p:cond delay="17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500"/>
                                        <p:tgtEl>
                                          <p:spTgt spid="30"/>
                                        </p:tgtEl>
                                      </p:cBhvr>
                                    </p:animEffect>
                                  </p:childTnLst>
                                </p:cTn>
                              </p:par>
                              <p:par>
                                <p:cTn id="62" presetID="14" presetClass="entr" presetSubtype="10"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grpId="0" nodeType="withEffect">
                                  <p:stCondLst>
                                    <p:cond delay="225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par>
                                <p:cTn id="68" presetID="14" presetClass="entr" presetSubtype="10" fill="hold" grpId="0" nodeType="withEffect">
                                  <p:stCondLst>
                                    <p:cond delay="250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par>
                                <p:cTn id="71" presetID="14" presetClass="entr" presetSubtype="10" fill="hold" grpId="0" nodeType="withEffect">
                                  <p:stCondLst>
                                    <p:cond delay="275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4" presetClass="entr" presetSubtype="10" fill="hold" grpId="0" nodeType="withEffect">
                                  <p:stCondLst>
                                    <p:cond delay="300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par>
                                <p:cTn id="77" presetID="14" presetClass="entr" presetSubtype="10" fill="hold" grpId="0" nodeType="withEffect">
                                  <p:stCondLst>
                                    <p:cond delay="325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24" grpId="0" animBg="1"/>
      <p:bldP spid="31" grpId="0" animBg="1"/>
      <p:bldP spid="30" grpId="0" animBg="1"/>
      <p:bldP spid="5" grpId="0" animBg="1"/>
      <p:bldP spid="19" grpId="0" animBg="1"/>
      <p:bldP spid="23" grpId="0" animBg="1"/>
      <p:bldP spid="25" grpId="0" animBg="1"/>
      <p:bldP spid="26" grpId="0" animBg="1"/>
      <p:bldP spid="27" grpId="0" animBg="1"/>
      <p:bldP spid="28" grpId="0" animBg="1"/>
      <p:bldP spid="29" grpId="0" animBg="1"/>
      <p:bldP spid="32" grpId="0" animBg="1"/>
      <p:bldP spid="34" grpId="0" animBg="1"/>
      <p:bldP spid="36" grpId="0" build="p">
        <p:tmplLst>
          <p:tmpl lvl="1">
            <p:tnLst>
              <p:par>
                <p:cTn presetID="14" presetClass="entr" presetSubtype="1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randombar(horizontal)">
                      <p:cBhvr>
                        <p:cTn dur="500"/>
                        <p:tgtEl>
                          <p:spTgt spid="36"/>
                        </p:tgtEl>
                      </p:cBhvr>
                    </p:animEffect>
                  </p:childTnLst>
                </p:cTn>
              </p:par>
            </p:tnLst>
          </p:tmpl>
        </p:tmplLst>
      </p:bldP>
      <p:bldP spid="37" grpId="0" build="p">
        <p:tmplLst>
          <p:tmpl lvl="1">
            <p:tnLst>
              <p:par>
                <p:cTn presetID="14" presetClass="entr" presetSubtype="10" fill="hold" nodeType="withEffect">
                  <p:stCondLst>
                    <p:cond delay="100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build="p">
        <p:tmplLst>
          <p:tmpl lvl="1">
            <p:tnLst>
              <p:par>
                <p:cTn presetID="14" presetClass="entr" presetSubtype="10"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randombar(horizontal)">
                      <p:cBhvr>
                        <p:cTn dur="500"/>
                        <p:tgtEl>
                          <p:spTgt spid="38"/>
                        </p:tgtEl>
                      </p:cBhvr>
                    </p:animEffect>
                  </p:childTnLst>
                </p:cTn>
              </p:par>
            </p:tnLst>
          </p:tmpl>
        </p:tmplLst>
      </p:bldP>
      <p:bldP spid="39" grpId="0" build="p">
        <p:tmplLst>
          <p:tmpl lvl="1">
            <p:tnLst>
              <p:par>
                <p:cTn presetID="14" presetClass="entr" presetSubtype="1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randombar(horizontal)">
                      <p:cBhvr>
                        <p:cTn dur="500"/>
                        <p:tgtEl>
                          <p:spTgt spid="39"/>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with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P spid="50" grpId="0" build="p">
        <p:tmplLst>
          <p:tmpl lvl="1">
            <p:tnLst>
              <p:par>
                <p:cTn presetID="14" presetClass="entr" presetSubtype="10" fill="hold" nodeType="withEffect">
                  <p:stCondLst>
                    <p:cond delay="125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25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right)">
                                      <p:cBhvr>
                                        <p:cTn id="27" dur="500"/>
                                        <p:tgtEl>
                                          <p:spTgt spid="17">
                                            <p:txEl>
                                              <p:pRg st="0" end="0"/>
                                            </p:txEl>
                                          </p:spTgt>
                                        </p:tgtEl>
                                      </p:cBhvr>
                                    </p:animEffect>
                                  </p:childTnLst>
                                </p:cTn>
                              </p:par>
                            </p:childTnLst>
                          </p:cTn>
                        </p:par>
                        <p:par>
                          <p:cTn id="28" fill="hold">
                            <p:stCondLst>
                              <p:cond delay="2750"/>
                            </p:stCondLst>
                            <p:childTnLst>
                              <p:par>
                                <p:cTn id="29" presetID="2" presetClass="entr" presetSubtype="8" decel="100000" fill="hold" grpId="0" nodeType="after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3250"/>
                            </p:stCondLst>
                            <p:childTnLst>
                              <p:par>
                                <p:cTn id="38" presetID="22" presetClass="entr" presetSubtype="2"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right)">
                                      <p:cBhvr>
                                        <p:cTn id="40" dur="500"/>
                                        <p:tgtEl>
                                          <p:spTgt spid="19">
                                            <p:txEl>
                                              <p:pRg st="0" end="0"/>
                                            </p:txEl>
                                          </p:spTgt>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wipe(left)">
                                      <p:cBhvr>
                                        <p:cTn id="59" dur="500"/>
                                        <p:tgtEl>
                                          <p:spTgt spid="28">
                                            <p:txEl>
                                              <p:pRg st="0" end="0"/>
                                            </p:txEl>
                                          </p:spTgt>
                                        </p:tgtEl>
                                      </p:cBhvr>
                                    </p:animEffect>
                                  </p:childTnLst>
                                </p:cTn>
                              </p:par>
                            </p:childTnLst>
                          </p:cTn>
                        </p:par>
                        <p:par>
                          <p:cTn id="60" fill="hold">
                            <p:stCondLst>
                              <p:cond delay="5750"/>
                            </p:stCondLst>
                            <p:childTnLst>
                              <p:par>
                                <p:cTn id="61" presetID="2" presetClass="entr" presetSubtype="2" decel="100000" fill="hold" grpId="0" nodeType="after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anim calcmode="lin" valueType="num">
                                      <p:cBhvr additive="base">
                                        <p:cTn id="63"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8">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7">
                                            <p:txEl>
                                              <p:pRg st="0" end="0"/>
                                            </p:txEl>
                                          </p:spTgt>
                                        </p:tgtEl>
                                        <p:attrNameLst>
                                          <p:attrName>style.visibility</p:attrName>
                                        </p:attrNameLst>
                                      </p:cBhvr>
                                      <p:to>
                                        <p:strVal val="visible"/>
                                      </p:to>
                                    </p:set>
                                    <p:animEffect transition="in" filter="wipe(left)">
                                      <p:cBhvr>
                                        <p:cTn id="72" dur="500"/>
                                        <p:tgtEl>
                                          <p:spTgt spid="37">
                                            <p:txEl>
                                              <p:pRg st="0" end="0"/>
                                            </p:txEl>
                                          </p:spTgt>
                                        </p:tgtEl>
                                      </p:cBhvr>
                                    </p:animEffect>
                                  </p:childTnLst>
                                </p:cTn>
                              </p:par>
                            </p:childTnLst>
                          </p:cTn>
                        </p:par>
                        <p:par>
                          <p:cTn id="73" fill="hold">
                            <p:stCondLst>
                              <p:cond delay="6750"/>
                            </p:stCondLst>
                            <p:childTnLst>
                              <p:par>
                                <p:cTn id="74" presetID="22" presetClass="entr" presetSubtype="1"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childTnLst>
                          </p:cTn>
                        </p:par>
                        <p:par>
                          <p:cTn id="77" fill="hold">
                            <p:stCondLst>
                              <p:cond delay="725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7750"/>
                            </p:stCondLst>
                            <p:childTnLst>
                              <p:par>
                                <p:cTn id="82" presetID="22" presetClass="entr" presetSubtype="2"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500"/>
                                        <p:tgtEl>
                                          <p:spTgt spid="41"/>
                                        </p:tgtEl>
                                      </p:cBhvr>
                                    </p:animEffect>
                                  </p:childTnLst>
                                </p:cTn>
                              </p:par>
                            </p:childTnLst>
                          </p:cTn>
                        </p:par>
                        <p:par>
                          <p:cTn id="85" fill="hold">
                            <p:stCondLst>
                              <p:cond delay="8250"/>
                            </p:stCondLst>
                            <p:childTnLst>
                              <p:par>
                                <p:cTn id="86" presetID="22" presetClass="entr" presetSubtype="2"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animEffect transition="in" filter="wipe(right)">
                                      <p:cBhvr>
                                        <p:cTn id="91" dur="500"/>
                                        <p:tgtEl>
                                          <p:spTgt spid="42">
                                            <p:txEl>
                                              <p:pRg st="0" end="0"/>
                                            </p:txEl>
                                          </p:spTgt>
                                        </p:tgtEl>
                                      </p:cBhvr>
                                    </p:animEffect>
                                  </p:childTnLst>
                                </p:cTn>
                              </p:par>
                            </p:childTnLst>
                          </p:cTn>
                        </p:par>
                        <p:par>
                          <p:cTn id="92" fill="hold">
                            <p:stCondLst>
                              <p:cond delay="9250"/>
                            </p:stCondLst>
                            <p:childTnLst>
                              <p:par>
                                <p:cTn id="93" presetID="2" presetClass="entr" presetSubtype="8" decel="100000" fill="hold" grpId="0" nodeType="afterEffect">
                                  <p:stCondLst>
                                    <p:cond delay="0"/>
                                  </p:stCondLst>
                                  <p:childTnLst>
                                    <p:set>
                                      <p:cBhvr>
                                        <p:cTn id="94" dur="1" fill="hold">
                                          <p:stCondLst>
                                            <p:cond delay="0"/>
                                          </p:stCondLst>
                                        </p:cTn>
                                        <p:tgtEl>
                                          <p:spTgt spid="44">
                                            <p:txEl>
                                              <p:pRg st="0" end="0"/>
                                            </p:txEl>
                                          </p:spTgt>
                                        </p:tgtEl>
                                        <p:attrNameLst>
                                          <p:attrName>style.visibility</p:attrName>
                                        </p:attrNameLst>
                                      </p:cBhvr>
                                      <p:to>
                                        <p:strVal val="visible"/>
                                      </p:to>
                                    </p:set>
                                    <p:anim calcmode="lin" valueType="num">
                                      <p:cBhvr additive="base">
                                        <p:cTn id="9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44">
                                            <p:txEl>
                                              <p:pRg st="0" end="0"/>
                                            </p:txEl>
                                          </p:spTgt>
                                        </p:tgtEl>
                                        <p:attrNameLst>
                                          <p:attrName>ppt_y</p:attrName>
                                        </p:attrNameLst>
                                      </p:cBhvr>
                                      <p:tavLst>
                                        <p:tav tm="0">
                                          <p:val>
                                            <p:strVal val="#ppt_y"/>
                                          </p:val>
                                        </p:tav>
                                        <p:tav tm="100000">
                                          <p:val>
                                            <p:strVal val="#ppt_y"/>
                                          </p:val>
                                        </p:tav>
                                      </p:tavLst>
                                    </p:anim>
                                  </p:childTnLst>
                                </p:cTn>
                              </p:par>
                              <p:par>
                                <p:cTn id="97" presetID="2" presetClass="entr" presetSubtype="4" decel="10000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par>
                          <p:cTn id="101" fill="hold">
                            <p:stCondLst>
                              <p:cond delay="9750"/>
                            </p:stCondLst>
                            <p:childTnLst>
                              <p:par>
                                <p:cTn id="102" presetID="22" presetClass="entr" presetSubtype="2" fill="hold" grpId="0" nodeType="afterEffect">
                                  <p:stCondLst>
                                    <p:cond delay="0"/>
                                  </p:stCondLst>
                                  <p:childTnLst>
                                    <p:set>
                                      <p:cBhvr>
                                        <p:cTn id="103" dur="1" fill="hold">
                                          <p:stCondLst>
                                            <p:cond delay="0"/>
                                          </p:stCondLst>
                                        </p:cTn>
                                        <p:tgtEl>
                                          <p:spTgt spid="43">
                                            <p:txEl>
                                              <p:pRg st="0" end="0"/>
                                            </p:txEl>
                                          </p:spTgt>
                                        </p:tgtEl>
                                        <p:attrNameLst>
                                          <p:attrName>style.visibility</p:attrName>
                                        </p:attrNameLst>
                                      </p:cBhvr>
                                      <p:to>
                                        <p:strVal val="visible"/>
                                      </p:to>
                                    </p:set>
                                    <p:animEffect transition="in" filter="wipe(right)">
                                      <p:cBhvr>
                                        <p:cTn id="104" dur="500"/>
                                        <p:tgtEl>
                                          <p:spTgt spid="43">
                                            <p:txEl>
                                              <p:pRg st="0" end="0"/>
                                            </p:txEl>
                                          </p:spTgt>
                                        </p:tgtEl>
                                      </p:cBhvr>
                                    </p:animEffect>
                                  </p:childTnLst>
                                </p:cTn>
                              </p:par>
                            </p:childTnLst>
                          </p:cTn>
                        </p:par>
                        <p:par>
                          <p:cTn id="105" fill="hold">
                            <p:stCondLst>
                              <p:cond delay="10250"/>
                            </p:stCondLst>
                            <p:childTnLst>
                              <p:par>
                                <p:cTn id="106" presetID="22" presetClass="entr" presetSubtype="1"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up)">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8" grpId="0" animBg="1"/>
      <p:bldP spid="24" grpId="0" animBg="1"/>
      <p:bldP spid="40"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4" decel="10000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4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5"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additive="base">
                                        <p:cTn id="2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1">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37">
                                            <p:txEl>
                                              <p:pRg st="0" end="0"/>
                                            </p:txEl>
                                          </p:spTgt>
                                        </p:tgtEl>
                                        <p:attrNameLst>
                                          <p:attrName>style.visibility</p:attrName>
                                        </p:attrNameLst>
                                      </p:cBhvr>
                                      <p:to>
                                        <p:strVal val="visible"/>
                                      </p:to>
                                    </p:set>
                                    <p:anim calcmode="lin" valueType="num">
                                      <p:cBhvr additive="base">
                                        <p:cTn id="33"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3500"/>
                            </p:stCondLst>
                            <p:childTnLst>
                              <p:par>
                                <p:cTn id="44" presetID="2" presetClass="entr" presetSubtype="8" decel="100000" fill="hold" grpId="0" nodeType="afterEffect">
                                  <p:stCondLst>
                                    <p:cond delay="250"/>
                                  </p:stCondLst>
                                  <p:childTnLst>
                                    <p:set>
                                      <p:cBhvr>
                                        <p:cTn id="45" dur="1" fill="hold">
                                          <p:stCondLst>
                                            <p:cond delay="0"/>
                                          </p:stCondLst>
                                        </p:cTn>
                                        <p:tgtEl>
                                          <p:spTgt spid="42">
                                            <p:txEl>
                                              <p:pRg st="0" end="0"/>
                                            </p:txEl>
                                          </p:spTgt>
                                        </p:tgtEl>
                                        <p:attrNameLst>
                                          <p:attrName>style.visibility</p:attrName>
                                        </p:attrNameLst>
                                      </p:cBhvr>
                                      <p:to>
                                        <p:strVal val="visible"/>
                                      </p:to>
                                    </p:set>
                                    <p:anim calcmode="lin" valueType="num">
                                      <p:cBhvr additive="base">
                                        <p:cTn id="46"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4250"/>
                            </p:stCondLst>
                            <p:childTnLst>
                              <p:par>
                                <p:cTn id="53" presetID="22" presetClass="entr" presetSubtype="8"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Vertical)">
                                      <p:cBhvr>
                                        <p:cTn id="7" dur="500"/>
                                        <p:tgtEl>
                                          <p:spTgt spid="7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750" fill="hold"/>
                                        <p:tgtEl>
                                          <p:spTgt spid="61"/>
                                        </p:tgtEl>
                                        <p:attrNameLst>
                                          <p:attrName>ppt_x</p:attrName>
                                        </p:attrNameLst>
                                      </p:cBhvr>
                                      <p:tavLst>
                                        <p:tav tm="0">
                                          <p:val>
                                            <p:strVal val="#ppt_x"/>
                                          </p:val>
                                        </p:tav>
                                        <p:tav tm="100000">
                                          <p:val>
                                            <p:strVal val="#ppt_x"/>
                                          </p:val>
                                        </p:tav>
                                      </p:tavLst>
                                    </p:anim>
                                    <p:anim calcmode="lin" valueType="num">
                                      <p:cBhvr additive="base">
                                        <p:cTn id="12" dur="75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750" fill="hold"/>
                                        <p:tgtEl>
                                          <p:spTgt spid="41"/>
                                        </p:tgtEl>
                                        <p:attrNameLst>
                                          <p:attrName>ppt_x</p:attrName>
                                        </p:attrNameLst>
                                      </p:cBhvr>
                                      <p:tavLst>
                                        <p:tav tm="0">
                                          <p:val>
                                            <p:strVal val="#ppt_x"/>
                                          </p:val>
                                        </p:tav>
                                        <p:tav tm="100000">
                                          <p:val>
                                            <p:strVal val="#ppt_x"/>
                                          </p:val>
                                        </p:tav>
                                      </p:tavLst>
                                    </p:anim>
                                    <p:anim calcmode="lin" valueType="num">
                                      <p:cBhvr additive="base">
                                        <p:cTn id="16" dur="750" fill="hold"/>
                                        <p:tgtEl>
                                          <p:spTgt spid="41"/>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3">
                                            <p:txEl>
                                              <p:pRg st="0" end="0"/>
                                            </p:txEl>
                                          </p:spTgt>
                                        </p:tgtEl>
                                        <p:attrNameLst>
                                          <p:attrName>style.visibility</p:attrName>
                                        </p:attrNameLst>
                                      </p:cBhvr>
                                      <p:to>
                                        <p:strVal val="visible"/>
                                      </p:to>
                                    </p:set>
                                    <p:animEffect transition="in" filter="fade">
                                      <p:cBhvr>
                                        <p:cTn id="20" dur="500"/>
                                        <p:tgtEl>
                                          <p:spTgt spid="43">
                                            <p:txEl>
                                              <p:pRg st="0" end="0"/>
                                            </p:txEl>
                                          </p:spTgt>
                                        </p:tgtEl>
                                      </p:cBhvr>
                                    </p:animEffect>
                                  </p:childTnLst>
                                </p:cTn>
                              </p:par>
                              <p:par>
                                <p:cTn id="21" presetID="2" presetClass="entr" presetSubtype="4" decel="10000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10" presetClass="entr" presetSubtype="0" fill="hold" grpId="0" nodeType="afterEffect">
                                  <p:stCondLst>
                                    <p:cond delay="0"/>
                                  </p:stCondLst>
                                  <p:childTnLst>
                                    <p:set>
                                      <p:cBhvr>
                                        <p:cTn id="27" dur="1" fill="hold">
                                          <p:stCondLst>
                                            <p:cond delay="0"/>
                                          </p:stCondLst>
                                        </p:cTn>
                                        <p:tgtEl>
                                          <p:spTgt spid="42">
                                            <p:txEl>
                                              <p:pRg st="0" end="0"/>
                                            </p:txEl>
                                          </p:spTgt>
                                        </p:tgtEl>
                                        <p:attrNameLst>
                                          <p:attrName>style.visibility</p:attrName>
                                        </p:attrNameLst>
                                      </p:cBhvr>
                                      <p:to>
                                        <p:strVal val="visible"/>
                                      </p:to>
                                    </p:set>
                                    <p:animEffect transition="in" filter="fade">
                                      <p:cBhvr>
                                        <p:cTn id="28" dur="500"/>
                                        <p:tgtEl>
                                          <p:spTgt spid="42">
                                            <p:txEl>
                                              <p:pRg st="0" end="0"/>
                                            </p:txEl>
                                          </p:spTgt>
                                        </p:tgtEl>
                                      </p:cBhvr>
                                    </p:animEffect>
                                  </p:childTnLst>
                                </p:cTn>
                              </p:par>
                            </p:childTnLst>
                          </p:cTn>
                        </p:par>
                        <p:par>
                          <p:cTn id="29" fill="hold">
                            <p:stCondLst>
                              <p:cond delay="2250"/>
                            </p:stCondLst>
                            <p:childTnLst>
                              <p:par>
                                <p:cTn id="30" presetID="2" presetClass="entr" presetSubtype="1" decel="100000" fill="hold" grpId="0" nodeType="after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750" fill="hold"/>
                                        <p:tgtEl>
                                          <p:spTgt spid="62"/>
                                        </p:tgtEl>
                                        <p:attrNameLst>
                                          <p:attrName>ppt_x</p:attrName>
                                        </p:attrNameLst>
                                      </p:cBhvr>
                                      <p:tavLst>
                                        <p:tav tm="0">
                                          <p:val>
                                            <p:strVal val="#ppt_x"/>
                                          </p:val>
                                        </p:tav>
                                        <p:tav tm="100000">
                                          <p:val>
                                            <p:strVal val="#ppt_x"/>
                                          </p:val>
                                        </p:tav>
                                      </p:tavLst>
                                    </p:anim>
                                    <p:anim calcmode="lin" valueType="num">
                                      <p:cBhvr additive="base">
                                        <p:cTn id="33" dur="750" fill="hold"/>
                                        <p:tgtEl>
                                          <p:spTgt spid="62"/>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750" fill="hold"/>
                                        <p:tgtEl>
                                          <p:spTgt spid="63"/>
                                        </p:tgtEl>
                                        <p:attrNameLst>
                                          <p:attrName>ppt_x</p:attrName>
                                        </p:attrNameLst>
                                      </p:cBhvr>
                                      <p:tavLst>
                                        <p:tav tm="0">
                                          <p:val>
                                            <p:strVal val="#ppt_x"/>
                                          </p:val>
                                        </p:tav>
                                        <p:tav tm="100000">
                                          <p:val>
                                            <p:strVal val="#ppt_x"/>
                                          </p:val>
                                        </p:tav>
                                      </p:tavLst>
                                    </p:anim>
                                    <p:anim calcmode="lin" valueType="num">
                                      <p:cBhvr additive="base">
                                        <p:cTn id="37" dur="750" fill="hold"/>
                                        <p:tgtEl>
                                          <p:spTgt spid="63"/>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xEl>
                                              <p:pRg st="0" end="0"/>
                                            </p:txEl>
                                          </p:spTgt>
                                        </p:tgtEl>
                                        <p:attrNameLst>
                                          <p:attrName>style.visibility</p:attrName>
                                        </p:attrNameLst>
                                      </p:cBhvr>
                                      <p:to>
                                        <p:strVal val="visible"/>
                                      </p:to>
                                    </p:set>
                                    <p:animEffect transition="in" filter="fade">
                                      <p:cBhvr>
                                        <p:cTn id="41" dur="500"/>
                                        <p:tgtEl>
                                          <p:spTgt spid="65">
                                            <p:txEl>
                                              <p:pRg st="0" end="0"/>
                                            </p:txEl>
                                          </p:spTgt>
                                        </p:tgtEl>
                                      </p:cBhvr>
                                    </p:animEffect>
                                  </p:childTnLst>
                                </p:cTn>
                              </p:par>
                              <p:par>
                                <p:cTn id="42" presetID="2" presetClass="entr" presetSubtype="4" decel="10000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ppt_x"/>
                                          </p:val>
                                        </p:tav>
                                        <p:tav tm="100000">
                                          <p:val>
                                            <p:strVal val="#ppt_x"/>
                                          </p:val>
                                        </p:tav>
                                      </p:tavLst>
                                    </p:anim>
                                    <p:anim calcmode="lin" valueType="num">
                                      <p:cBhvr additive="base">
                                        <p:cTn id="45" dur="500" fill="hold"/>
                                        <p:tgtEl>
                                          <p:spTgt spid="79"/>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64">
                                            <p:txEl>
                                              <p:pRg st="0" end="0"/>
                                            </p:txEl>
                                          </p:spTgt>
                                        </p:tgtEl>
                                        <p:attrNameLst>
                                          <p:attrName>style.visibility</p:attrName>
                                        </p:attrNameLst>
                                      </p:cBhvr>
                                      <p:to>
                                        <p:strVal val="visible"/>
                                      </p:to>
                                    </p:set>
                                    <p:animEffect transition="in" filter="fade">
                                      <p:cBhvr>
                                        <p:cTn id="49" dur="500"/>
                                        <p:tgtEl>
                                          <p:spTgt spid="64">
                                            <p:txEl>
                                              <p:pRg st="0" end="0"/>
                                            </p:txEl>
                                          </p:spTgt>
                                        </p:tgtEl>
                                      </p:cBhvr>
                                    </p:animEffect>
                                  </p:childTnLst>
                                </p:cTn>
                              </p:par>
                            </p:childTnLst>
                          </p:cTn>
                        </p:par>
                        <p:par>
                          <p:cTn id="50" fill="hold">
                            <p:stCondLst>
                              <p:cond delay="4000"/>
                            </p:stCondLst>
                            <p:childTnLst>
                              <p:par>
                                <p:cTn id="51" presetID="2" presetClass="entr" presetSubtype="1" decel="100000" fill="hold" grpId="0"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750" fill="hold"/>
                                        <p:tgtEl>
                                          <p:spTgt spid="66"/>
                                        </p:tgtEl>
                                        <p:attrNameLst>
                                          <p:attrName>ppt_x</p:attrName>
                                        </p:attrNameLst>
                                      </p:cBhvr>
                                      <p:tavLst>
                                        <p:tav tm="0">
                                          <p:val>
                                            <p:strVal val="#ppt_x"/>
                                          </p:val>
                                        </p:tav>
                                        <p:tav tm="100000">
                                          <p:val>
                                            <p:strVal val="#ppt_x"/>
                                          </p:val>
                                        </p:tav>
                                      </p:tavLst>
                                    </p:anim>
                                    <p:anim calcmode="lin" valueType="num">
                                      <p:cBhvr additive="base">
                                        <p:cTn id="54" dur="750" fill="hold"/>
                                        <p:tgtEl>
                                          <p:spTgt spid="66"/>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750" fill="hold"/>
                                        <p:tgtEl>
                                          <p:spTgt spid="67"/>
                                        </p:tgtEl>
                                        <p:attrNameLst>
                                          <p:attrName>ppt_x</p:attrName>
                                        </p:attrNameLst>
                                      </p:cBhvr>
                                      <p:tavLst>
                                        <p:tav tm="0">
                                          <p:val>
                                            <p:strVal val="#ppt_x"/>
                                          </p:val>
                                        </p:tav>
                                        <p:tav tm="100000">
                                          <p:val>
                                            <p:strVal val="#ppt_x"/>
                                          </p:val>
                                        </p:tav>
                                      </p:tavLst>
                                    </p:anim>
                                    <p:anim calcmode="lin" valueType="num">
                                      <p:cBhvr additive="base">
                                        <p:cTn id="58" dur="750" fill="hold"/>
                                        <p:tgtEl>
                                          <p:spTgt spid="67"/>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10" presetClass="entr" presetSubtype="0" fill="hold" grpId="0" nodeType="afterEffect">
                                  <p:stCondLst>
                                    <p:cond delay="0"/>
                                  </p:stCondLst>
                                  <p:childTnLst>
                                    <p:set>
                                      <p:cBhvr>
                                        <p:cTn id="61" dur="1" fill="hold">
                                          <p:stCondLst>
                                            <p:cond delay="0"/>
                                          </p:stCondLst>
                                        </p:cTn>
                                        <p:tgtEl>
                                          <p:spTgt spid="69">
                                            <p:txEl>
                                              <p:pRg st="0" end="0"/>
                                            </p:txEl>
                                          </p:spTgt>
                                        </p:tgtEl>
                                        <p:attrNameLst>
                                          <p:attrName>style.visibility</p:attrName>
                                        </p:attrNameLst>
                                      </p:cBhvr>
                                      <p:to>
                                        <p:strVal val="visible"/>
                                      </p:to>
                                    </p:set>
                                    <p:animEffect transition="in" filter="fade">
                                      <p:cBhvr>
                                        <p:cTn id="62" dur="500"/>
                                        <p:tgtEl>
                                          <p:spTgt spid="69">
                                            <p:txEl>
                                              <p:pRg st="0" end="0"/>
                                            </p:txEl>
                                          </p:spTgt>
                                        </p:tgtEl>
                                      </p:cBhvr>
                                    </p:animEffect>
                                  </p:childTnLst>
                                </p:cTn>
                              </p:par>
                              <p:par>
                                <p:cTn id="63" presetID="2" presetClass="entr" presetSubtype="4" decel="10000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additive="base">
                                        <p:cTn id="65" dur="500" fill="hold"/>
                                        <p:tgtEl>
                                          <p:spTgt spid="80"/>
                                        </p:tgtEl>
                                        <p:attrNameLst>
                                          <p:attrName>ppt_x</p:attrName>
                                        </p:attrNameLst>
                                      </p:cBhvr>
                                      <p:tavLst>
                                        <p:tav tm="0">
                                          <p:val>
                                            <p:strVal val="#ppt_x"/>
                                          </p:val>
                                        </p:tav>
                                        <p:tav tm="100000">
                                          <p:val>
                                            <p:strVal val="#ppt_x"/>
                                          </p:val>
                                        </p:tav>
                                      </p:tavLst>
                                    </p:anim>
                                    <p:anim calcmode="lin" valueType="num">
                                      <p:cBhvr additive="base">
                                        <p:cTn id="66" dur="500" fill="hold"/>
                                        <p:tgtEl>
                                          <p:spTgt spid="80"/>
                                        </p:tgtEl>
                                        <p:attrNameLst>
                                          <p:attrName>ppt_y</p:attrName>
                                        </p:attrNameLst>
                                      </p:cBhvr>
                                      <p:tavLst>
                                        <p:tav tm="0">
                                          <p:val>
                                            <p:strVal val="1+#ppt_h/2"/>
                                          </p:val>
                                        </p:tav>
                                        <p:tav tm="100000">
                                          <p:val>
                                            <p:strVal val="#ppt_y"/>
                                          </p:val>
                                        </p:tav>
                                      </p:tavLst>
                                    </p:anim>
                                  </p:childTnLst>
                                </p:cTn>
                              </p:par>
                            </p:childTnLst>
                          </p:cTn>
                        </p:par>
                        <p:par>
                          <p:cTn id="67" fill="hold">
                            <p:stCondLst>
                              <p:cond delay="5250"/>
                            </p:stCondLst>
                            <p:childTnLst>
                              <p:par>
                                <p:cTn id="68" presetID="10" presetClass="entr" presetSubtype="0" fill="hold" grpId="0" nodeType="afterEffect">
                                  <p:stCondLst>
                                    <p:cond delay="0"/>
                                  </p:stCondLst>
                                  <p:childTnLst>
                                    <p:set>
                                      <p:cBhvr>
                                        <p:cTn id="69" dur="1" fill="hold">
                                          <p:stCondLst>
                                            <p:cond delay="0"/>
                                          </p:stCondLst>
                                        </p:cTn>
                                        <p:tgtEl>
                                          <p:spTgt spid="68">
                                            <p:txEl>
                                              <p:pRg st="0" end="0"/>
                                            </p:txEl>
                                          </p:spTgt>
                                        </p:tgtEl>
                                        <p:attrNameLst>
                                          <p:attrName>style.visibility</p:attrName>
                                        </p:attrNameLst>
                                      </p:cBhvr>
                                      <p:to>
                                        <p:strVal val="visible"/>
                                      </p:to>
                                    </p:set>
                                    <p:animEffect transition="in" filter="fade">
                                      <p:cBhvr>
                                        <p:cTn id="70"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1" decel="100000"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750" fill="hold"/>
                                        <p:tgtEl>
                                          <p:spTgt spid="6"/>
                                        </p:tgtEl>
                                        <p:attrNameLst>
                                          <p:attrName>ppt_x</p:attrName>
                                        </p:attrNameLst>
                                      </p:cBhvr>
                                      <p:tavLst>
                                        <p:tav tm="0">
                                          <p:val>
                                            <p:strVal val="#ppt_x"/>
                                          </p:val>
                                        </p:tav>
                                        <p:tav tm="100000">
                                          <p:val>
                                            <p:strVal val="#ppt_x"/>
                                          </p:val>
                                        </p:tav>
                                      </p:tavLst>
                                    </p:anim>
                                    <p:anim calcmode="lin" valueType="num">
                                      <p:cBhvr additive="base">
                                        <p:cTn id="26" dur="750" fill="hold"/>
                                        <p:tgtEl>
                                          <p:spTgt spid="6"/>
                                        </p:tgtEl>
                                        <p:attrNameLst>
                                          <p:attrName>ppt_y</p:attrName>
                                        </p:attrNameLst>
                                      </p:cBhvr>
                                      <p:tavLst>
                                        <p:tav tm="0">
                                          <p:val>
                                            <p:strVal val="0-#ppt_h/2"/>
                                          </p:val>
                                        </p:tav>
                                        <p:tav tm="100000">
                                          <p:val>
                                            <p:strVal val="#ppt_y"/>
                                          </p:val>
                                        </p:tav>
                                      </p:tavLst>
                                    </p:anim>
                                  </p:childTnLst>
                                </p:cTn>
                              </p:par>
                              <p:par>
                                <p:cTn id="27" presetID="10"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750"/>
                                        <p:tgtEl>
                                          <p:spTgt spid="6"/>
                                        </p:tgtEl>
                                      </p:cBhvr>
                                    </p:animEffect>
                                  </p:childTnLst>
                                </p:cTn>
                              </p:par>
                              <p:par>
                                <p:cTn id="30" presetID="2" presetClass="entr" presetSubtype="1" decel="10000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750" fill="hold"/>
                                        <p:tgtEl>
                                          <p:spTgt spid="8"/>
                                        </p:tgtEl>
                                        <p:attrNameLst>
                                          <p:attrName>ppt_x</p:attrName>
                                        </p:attrNameLst>
                                      </p:cBhvr>
                                      <p:tavLst>
                                        <p:tav tm="0">
                                          <p:val>
                                            <p:strVal val="#ppt_x"/>
                                          </p:val>
                                        </p:tav>
                                        <p:tav tm="100000">
                                          <p:val>
                                            <p:strVal val="#ppt_x"/>
                                          </p:val>
                                        </p:tav>
                                      </p:tavLst>
                                    </p:anim>
                                    <p:anim calcmode="lin" valueType="num">
                                      <p:cBhvr additive="base">
                                        <p:cTn id="33" dur="750" fill="hold"/>
                                        <p:tgtEl>
                                          <p:spTgt spid="8"/>
                                        </p:tgtEl>
                                        <p:attrNameLst>
                                          <p:attrName>ppt_y</p:attrName>
                                        </p:attrNameLst>
                                      </p:cBhvr>
                                      <p:tavLst>
                                        <p:tav tm="0">
                                          <p:val>
                                            <p:strVal val="0-#ppt_h/2"/>
                                          </p:val>
                                        </p:tav>
                                        <p:tav tm="100000">
                                          <p:val>
                                            <p:strVal val="#ppt_y"/>
                                          </p:val>
                                        </p:tav>
                                      </p:tavLst>
                                    </p:anim>
                                  </p:childTnLst>
                                </p:cTn>
                              </p:par>
                              <p:par>
                                <p:cTn id="34" presetID="10" presetClass="entr" presetSubtype="0" fill="hold" grpId="1" nodeType="withEffect">
                                  <p:stCondLst>
                                    <p:cond delay="25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750"/>
                                        <p:tgtEl>
                                          <p:spTgt spid="8"/>
                                        </p:tgtEl>
                                      </p:cBhvr>
                                    </p:animEffect>
                                  </p:childTnLst>
                                </p:cTn>
                              </p:par>
                              <p:par>
                                <p:cTn id="37" presetID="2" presetClass="entr" presetSubtype="4" decel="100000" fill="hold" grpId="0" nodeType="withEffect">
                                  <p:stCondLst>
                                    <p:cond delay="750"/>
                                  </p:stCondLst>
                                  <p:iterate type="wd">
                                    <p:tmPct val="10000"/>
                                  </p:iterate>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additive="base">
                                        <p:cTn id="39"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15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360"/>
                                          </p:val>
                                        </p:tav>
                                        <p:tav tm="100000">
                                          <p:val>
                                            <p:fltVal val="0"/>
                                          </p:val>
                                        </p:tav>
                                      </p:tavLst>
                                    </p:anim>
                                    <p:animEffect transition="in" filter="fade">
                                      <p:cBhvr>
                                        <p:cTn id="10" dur="750"/>
                                        <p:tgtEl>
                                          <p:spTgt spid="17"/>
                                        </p:tgtEl>
                                      </p:cBhvr>
                                    </p:animEffect>
                                  </p:childTnLst>
                                </p:cTn>
                              </p:par>
                              <p:par>
                                <p:cTn id="11" presetID="49" presetClass="entr" presetSubtype="0" decel="100000" fill="hold" grpId="1" nodeType="with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360"/>
                                          </p:val>
                                        </p:tav>
                                        <p:tav tm="100000">
                                          <p:val>
                                            <p:fltVal val="0"/>
                                          </p:val>
                                        </p:tav>
                                      </p:tavLst>
                                    </p:anim>
                                    <p:animEffect transition="in" filter="fade">
                                      <p:cBhvr>
                                        <p:cTn id="16" dur="750"/>
                                        <p:tgtEl>
                                          <p:spTgt spid="4"/>
                                        </p:tgtEl>
                                      </p:cBhvr>
                                    </p:animEffect>
                                  </p:childTnLst>
                                </p:cTn>
                              </p:par>
                              <p:par>
                                <p:cTn id="17" presetID="49" presetClass="entr" presetSubtype="0" decel="100000" fill="hold" grpId="1"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par>
                                <p:cTn id="23" presetID="49" presetClass="entr" presetSubtype="0" decel="100000" fill="hold" grpId="1"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750" fill="hold"/>
                                        <p:tgtEl>
                                          <p:spTgt spid="13"/>
                                        </p:tgtEl>
                                        <p:attrNameLst>
                                          <p:attrName>ppt_w</p:attrName>
                                        </p:attrNameLst>
                                      </p:cBhvr>
                                      <p:tavLst>
                                        <p:tav tm="0">
                                          <p:val>
                                            <p:fltVal val="0"/>
                                          </p:val>
                                        </p:tav>
                                        <p:tav tm="100000">
                                          <p:val>
                                            <p:strVal val="#ppt_w"/>
                                          </p:val>
                                        </p:tav>
                                      </p:tavLst>
                                    </p:anim>
                                    <p:anim calcmode="lin" valueType="num">
                                      <p:cBhvr>
                                        <p:cTn id="26" dur="750" fill="hold"/>
                                        <p:tgtEl>
                                          <p:spTgt spid="13"/>
                                        </p:tgtEl>
                                        <p:attrNameLst>
                                          <p:attrName>ppt_h</p:attrName>
                                        </p:attrNameLst>
                                      </p:cBhvr>
                                      <p:tavLst>
                                        <p:tav tm="0">
                                          <p:val>
                                            <p:fltVal val="0"/>
                                          </p:val>
                                        </p:tav>
                                        <p:tav tm="100000">
                                          <p:val>
                                            <p:strVal val="#ppt_h"/>
                                          </p:val>
                                        </p:tav>
                                      </p:tavLst>
                                    </p:anim>
                                    <p:anim calcmode="lin" valueType="num">
                                      <p:cBhvr>
                                        <p:cTn id="27" dur="750" fill="hold"/>
                                        <p:tgtEl>
                                          <p:spTgt spid="13"/>
                                        </p:tgtEl>
                                        <p:attrNameLst>
                                          <p:attrName>style.rotation</p:attrName>
                                        </p:attrNameLst>
                                      </p:cBhvr>
                                      <p:tavLst>
                                        <p:tav tm="0">
                                          <p:val>
                                            <p:fltVal val="360"/>
                                          </p:val>
                                        </p:tav>
                                        <p:tav tm="100000">
                                          <p:val>
                                            <p:fltVal val="0"/>
                                          </p:val>
                                        </p:tav>
                                      </p:tavLst>
                                    </p:anim>
                                    <p:animEffect transition="in" filter="fade">
                                      <p:cBhvr>
                                        <p:cTn id="28" dur="750"/>
                                        <p:tgtEl>
                                          <p:spTgt spid="13"/>
                                        </p:tgtEl>
                                      </p:cBhvr>
                                    </p:animEffect>
                                  </p:childTnLst>
                                </p:cTn>
                              </p:par>
                              <p:par>
                                <p:cTn id="29" presetID="49" presetClass="entr" presetSubtype="0" decel="100000" fill="hold" grpId="1"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fltVal val="0"/>
                                          </p:val>
                                        </p:tav>
                                        <p:tav tm="100000">
                                          <p:val>
                                            <p:strVal val="#ppt_h"/>
                                          </p:val>
                                        </p:tav>
                                      </p:tavLst>
                                    </p:anim>
                                    <p:anim calcmode="lin" valueType="num">
                                      <p:cBhvr>
                                        <p:cTn id="33" dur="750" fill="hold"/>
                                        <p:tgtEl>
                                          <p:spTgt spid="16"/>
                                        </p:tgtEl>
                                        <p:attrNameLst>
                                          <p:attrName>style.rotation</p:attrName>
                                        </p:attrNameLst>
                                      </p:cBhvr>
                                      <p:tavLst>
                                        <p:tav tm="0">
                                          <p:val>
                                            <p:fltVal val="360"/>
                                          </p:val>
                                        </p:tav>
                                        <p:tav tm="100000">
                                          <p:val>
                                            <p:fltVal val="0"/>
                                          </p:val>
                                        </p:tav>
                                      </p:tavLst>
                                    </p:anim>
                                    <p:animEffect transition="in" filter="fade">
                                      <p:cBhvr>
                                        <p:cTn id="34" dur="750"/>
                                        <p:tgtEl>
                                          <p:spTgt spid="16"/>
                                        </p:tgtEl>
                                      </p:cBhvr>
                                    </p:animEffect>
                                  </p:childTnLst>
                                </p:cTn>
                              </p:par>
                              <p:par>
                                <p:cTn id="35" presetID="2" presetClass="entr" presetSubtype="12" decel="100000" fill="hold" grpId="2" nodeType="with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0-#ppt_w/2"/>
                                          </p:val>
                                        </p:tav>
                                        <p:tav tm="100000">
                                          <p:val>
                                            <p:strVal val="#ppt_x"/>
                                          </p:val>
                                        </p:tav>
                                      </p:tavLst>
                                    </p:anim>
                                    <p:anim calcmode="lin" valueType="num">
                                      <p:cBhvr additive="base">
                                        <p:cTn id="38" dur="75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8" decel="100000" fill="hold" grpId="2" nodeType="withEffect">
                                  <p:stCondLst>
                                    <p:cond delay="25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0-#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2" nodeType="withEffect">
                                  <p:stCondLst>
                                    <p:cond delay="25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750" fill="hold"/>
                                        <p:tgtEl>
                                          <p:spTgt spid="14"/>
                                        </p:tgtEl>
                                        <p:attrNameLst>
                                          <p:attrName>ppt_x</p:attrName>
                                        </p:attrNameLst>
                                      </p:cBhvr>
                                      <p:tavLst>
                                        <p:tav tm="0">
                                          <p:val>
                                            <p:strVal val="0-#ppt_w/2"/>
                                          </p:val>
                                        </p:tav>
                                        <p:tav tm="100000">
                                          <p:val>
                                            <p:strVal val="#ppt_x"/>
                                          </p:val>
                                        </p:tav>
                                      </p:tavLst>
                                    </p:anim>
                                    <p:anim calcmode="lin" valueType="num">
                                      <p:cBhvr additive="base">
                                        <p:cTn id="46" dur="75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decel="100000" fill="hold" grpId="2"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750" fill="hold"/>
                                        <p:tgtEl>
                                          <p:spTgt spid="13"/>
                                        </p:tgtEl>
                                        <p:attrNameLst>
                                          <p:attrName>ppt_x</p:attrName>
                                        </p:attrNameLst>
                                      </p:cBhvr>
                                      <p:tavLst>
                                        <p:tav tm="0">
                                          <p:val>
                                            <p:strVal val="1+#ppt_w/2"/>
                                          </p:val>
                                        </p:tav>
                                        <p:tav tm="100000">
                                          <p:val>
                                            <p:strVal val="#ppt_x"/>
                                          </p:val>
                                        </p:tav>
                                      </p:tavLst>
                                    </p:anim>
                                    <p:anim calcmode="lin" valueType="num">
                                      <p:cBhvr additive="base">
                                        <p:cTn id="50" dur="75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2" decel="100000" fill="hold" grpId="2" nodeType="withEffect">
                                  <p:stCondLst>
                                    <p:cond delay="25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xit" presetSubtype="2" accel="100000" fill="hold" grpId="3" nodeType="afterEffect">
                                  <p:stCondLst>
                                    <p:cond delay="0"/>
                                  </p:stCondLst>
                                  <p:childTnLst>
                                    <p:anim calcmode="lin" valueType="num">
                                      <p:cBhvr additive="base">
                                        <p:cTn id="57" dur="500"/>
                                        <p:tgtEl>
                                          <p:spTgt spid="17"/>
                                        </p:tgtEl>
                                        <p:attrNameLst>
                                          <p:attrName>ppt_x</p:attrName>
                                        </p:attrNameLst>
                                      </p:cBhvr>
                                      <p:tavLst>
                                        <p:tav tm="0">
                                          <p:val>
                                            <p:strVal val="ppt_x"/>
                                          </p:val>
                                        </p:tav>
                                        <p:tav tm="100000">
                                          <p:val>
                                            <p:strVal val="1+ppt_w/2"/>
                                          </p:val>
                                        </p:tav>
                                      </p:tavLst>
                                    </p:anim>
                                    <p:anim calcmode="lin" valueType="num">
                                      <p:cBhvr additive="base">
                                        <p:cTn id="58" dur="500"/>
                                        <p:tgtEl>
                                          <p:spTgt spid="17"/>
                                        </p:tgtEl>
                                        <p:attrNameLst>
                                          <p:attrName>ppt_y</p:attrName>
                                        </p:attrNameLst>
                                      </p:cBhvr>
                                      <p:tavLst>
                                        <p:tav tm="0">
                                          <p:val>
                                            <p:strVal val="ppt_y"/>
                                          </p:val>
                                        </p:tav>
                                        <p:tav tm="100000">
                                          <p:val>
                                            <p:strVal val="ppt_y"/>
                                          </p:val>
                                        </p:tav>
                                      </p:tavLst>
                                    </p:anim>
                                    <p:set>
                                      <p:cBhvr>
                                        <p:cTn id="59" dur="1" fill="hold">
                                          <p:stCondLst>
                                            <p:cond delay="499"/>
                                          </p:stCondLst>
                                        </p:cTn>
                                        <p:tgtEl>
                                          <p:spTgt spid="17"/>
                                        </p:tgtEl>
                                        <p:attrNameLst>
                                          <p:attrName>style.visibility</p:attrName>
                                        </p:attrNameLst>
                                      </p:cBhvr>
                                      <p:to>
                                        <p:strVal val="hidden"/>
                                      </p:to>
                                    </p:set>
                                  </p:childTnLst>
                                </p:cTn>
                              </p:par>
                              <p:par>
                                <p:cTn id="60" presetID="2" presetClass="exit" presetSubtype="2" accel="100000" fill="hold" grpId="3" nodeType="withEffect">
                                  <p:stCondLst>
                                    <p:cond delay="100"/>
                                  </p:stCondLst>
                                  <p:childTnLst>
                                    <p:anim calcmode="lin" valueType="num">
                                      <p:cBhvr additive="base">
                                        <p:cTn id="61" dur="500"/>
                                        <p:tgtEl>
                                          <p:spTgt spid="4"/>
                                        </p:tgtEl>
                                        <p:attrNameLst>
                                          <p:attrName>ppt_x</p:attrName>
                                        </p:attrNameLst>
                                      </p:cBhvr>
                                      <p:tavLst>
                                        <p:tav tm="0">
                                          <p:val>
                                            <p:strVal val="ppt_x"/>
                                          </p:val>
                                        </p:tav>
                                        <p:tav tm="100000">
                                          <p:val>
                                            <p:strVal val="1+ppt_w/2"/>
                                          </p:val>
                                        </p:tav>
                                      </p:tavLst>
                                    </p:anim>
                                    <p:anim calcmode="lin" valueType="num">
                                      <p:cBhvr additive="base">
                                        <p:cTn id="62" dur="500"/>
                                        <p:tgtEl>
                                          <p:spTgt spid="4"/>
                                        </p:tgtEl>
                                        <p:attrNameLst>
                                          <p:attrName>ppt_y</p:attrName>
                                        </p:attrNameLst>
                                      </p:cBhvr>
                                      <p:tavLst>
                                        <p:tav tm="0">
                                          <p:val>
                                            <p:strVal val="ppt_y"/>
                                          </p:val>
                                        </p:tav>
                                        <p:tav tm="100000">
                                          <p:val>
                                            <p:strVal val="ppt_y"/>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8" accel="100000" fill="hold" grpId="3"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0-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8" accel="100000" fill="hold" grpId="3" nodeType="withEffect">
                                  <p:stCondLst>
                                    <p:cond delay="100"/>
                                  </p:stCondLst>
                                  <p:childTnLst>
                                    <p:anim calcmode="lin" valueType="num">
                                      <p:cBhvr additive="base">
                                        <p:cTn id="69" dur="500"/>
                                        <p:tgtEl>
                                          <p:spTgt spid="13"/>
                                        </p:tgtEl>
                                        <p:attrNameLst>
                                          <p:attrName>ppt_x</p:attrName>
                                        </p:attrNameLst>
                                      </p:cBhvr>
                                      <p:tavLst>
                                        <p:tav tm="0">
                                          <p:val>
                                            <p:strVal val="ppt_x"/>
                                          </p:val>
                                        </p:tav>
                                        <p:tav tm="100000">
                                          <p:val>
                                            <p:strVal val="0-ppt_w/2"/>
                                          </p:val>
                                        </p:tav>
                                      </p:tavLst>
                                    </p:anim>
                                    <p:anim calcmode="lin" valueType="num">
                                      <p:cBhvr additive="base">
                                        <p:cTn id="70" dur="500"/>
                                        <p:tgtEl>
                                          <p:spTgt spid="13"/>
                                        </p:tgtEl>
                                        <p:attrNameLst>
                                          <p:attrName>ppt_y</p:attrName>
                                        </p:attrNameLst>
                                      </p:cBhvr>
                                      <p:tavLst>
                                        <p:tav tm="0">
                                          <p:val>
                                            <p:strVal val="ppt_y"/>
                                          </p:val>
                                        </p:tav>
                                        <p:tav tm="100000">
                                          <p:val>
                                            <p:strVal val="ppt_y"/>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8" accel="100000" fill="hold" grpId="3" nodeType="withEffect">
                                  <p:stCondLst>
                                    <p:cond delay="0"/>
                                  </p:stCondLst>
                                  <p:childTnLst>
                                    <p:anim calcmode="lin" valueType="num">
                                      <p:cBhvr additive="base">
                                        <p:cTn id="73" dur="500"/>
                                        <p:tgtEl>
                                          <p:spTgt spid="16"/>
                                        </p:tgtEl>
                                        <p:attrNameLst>
                                          <p:attrName>ppt_x</p:attrName>
                                        </p:attrNameLst>
                                      </p:cBhvr>
                                      <p:tavLst>
                                        <p:tav tm="0">
                                          <p:val>
                                            <p:strVal val="ppt_x"/>
                                          </p:val>
                                        </p:tav>
                                        <p:tav tm="100000">
                                          <p:val>
                                            <p:strVal val="0-ppt_w/2"/>
                                          </p:val>
                                        </p:tav>
                                      </p:tavLst>
                                    </p:anim>
                                    <p:anim calcmode="lin" valueType="num">
                                      <p:cBhvr additive="base">
                                        <p:cTn id="74" dur="500"/>
                                        <p:tgtEl>
                                          <p:spTgt spid="16"/>
                                        </p:tgtEl>
                                        <p:attrNameLst>
                                          <p:attrName>ppt_y</p:attrName>
                                        </p:attrNameLst>
                                      </p:cBhvr>
                                      <p:tavLst>
                                        <p:tav tm="0">
                                          <p:val>
                                            <p:strVal val="ppt_y"/>
                                          </p:val>
                                        </p:tav>
                                        <p:tav tm="100000">
                                          <p:val>
                                            <p:strVal val="ppt_y"/>
                                          </p:val>
                                        </p:tav>
                                      </p:tavLst>
                                    </p:anim>
                                    <p:set>
                                      <p:cBhvr>
                                        <p:cTn id="75" dur="1" fill="hold">
                                          <p:stCondLst>
                                            <p:cond delay="499"/>
                                          </p:stCondLst>
                                        </p:cTn>
                                        <p:tgtEl>
                                          <p:spTgt spid="16"/>
                                        </p:tgtEl>
                                        <p:attrNameLst>
                                          <p:attrName>style.visibility</p:attrName>
                                        </p:attrNameLst>
                                      </p:cBhvr>
                                      <p:to>
                                        <p:strVal val="hidden"/>
                                      </p:to>
                                    </p:set>
                                  </p:childTnLst>
                                </p:cTn>
                              </p:par>
                            </p:childTnLst>
                          </p:cTn>
                        </p:par>
                        <p:par>
                          <p:cTn id="76" fill="hold">
                            <p:stCondLst>
                              <p:cond delay="1600"/>
                            </p:stCondLst>
                            <p:childTnLst>
                              <p:par>
                                <p:cTn id="77" presetID="2" presetClass="entr" presetSubtype="6" decel="10000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9" decel="10000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0-#ppt_h/2"/>
                                          </p:val>
                                        </p:tav>
                                        <p:tav tm="100000">
                                          <p:val>
                                            <p:strVal val="#ppt_y"/>
                                          </p:val>
                                        </p:tav>
                                      </p:tavLst>
                                    </p:anim>
                                  </p:childTnLst>
                                </p:cTn>
                              </p:par>
                              <p:par>
                                <p:cTn id="85" presetID="2" presetClass="entr" presetSubtype="6" decel="100000" fill="hold" grpId="0" nodeType="withEffect">
                                  <p:stCondLst>
                                    <p:cond delay="10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9" decel="100000" fill="hold" grpId="0" nodeType="with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par>
                                <p:cTn id="93" presetID="2" presetClass="entr" presetSubtype="6" decel="100000" fill="hold" grpId="0" nodeType="withEffect">
                                  <p:stCondLst>
                                    <p:cond delay="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1+#ppt_w/2"/>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9" decel="100000" fill="hold" grpId="0" nodeType="withEffect">
                                  <p:stCondLst>
                                    <p:cond delay="50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0-#ppt_h/2"/>
                                          </p:val>
                                        </p:tav>
                                        <p:tav tm="100000">
                                          <p:val>
                                            <p:strVal val="#ppt_y"/>
                                          </p:val>
                                        </p:tav>
                                      </p:tavLst>
                                    </p:anim>
                                  </p:childTnLst>
                                </p:cTn>
                              </p:par>
                              <p:par>
                                <p:cTn id="101" presetID="2" presetClass="exit" presetSubtype="9" accel="100000" fill="hold" grpId="1" nodeType="withEffect">
                                  <p:stCondLst>
                                    <p:cond delay="1250"/>
                                  </p:stCondLst>
                                  <p:childTnLst>
                                    <p:anim calcmode="lin" valueType="num">
                                      <p:cBhvr additive="base">
                                        <p:cTn id="102" dur="500"/>
                                        <p:tgtEl>
                                          <p:spTgt spid="29"/>
                                        </p:tgtEl>
                                        <p:attrNameLst>
                                          <p:attrName>ppt_x</p:attrName>
                                        </p:attrNameLst>
                                      </p:cBhvr>
                                      <p:tavLst>
                                        <p:tav tm="0">
                                          <p:val>
                                            <p:strVal val="ppt_x"/>
                                          </p:val>
                                        </p:tav>
                                        <p:tav tm="100000">
                                          <p:val>
                                            <p:strVal val="0-ppt_w/2"/>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6" accel="100000" fill="hold" grpId="1" nodeType="withEffect">
                                  <p:stCondLst>
                                    <p:cond delay="1250"/>
                                  </p:stCondLst>
                                  <p:childTnLst>
                                    <p:anim calcmode="lin" valueType="num">
                                      <p:cBhvr additive="base">
                                        <p:cTn id="106" dur="500"/>
                                        <p:tgtEl>
                                          <p:spTgt spid="28"/>
                                        </p:tgtEl>
                                        <p:attrNameLst>
                                          <p:attrName>ppt_x</p:attrName>
                                        </p:attrNameLst>
                                      </p:cBhvr>
                                      <p:tavLst>
                                        <p:tav tm="0">
                                          <p:val>
                                            <p:strVal val="ppt_x"/>
                                          </p:val>
                                        </p:tav>
                                        <p:tav tm="100000">
                                          <p:val>
                                            <p:strVal val="1+ppt_w/2"/>
                                          </p:val>
                                        </p:tav>
                                      </p:tavLst>
                                    </p:anim>
                                    <p:anim calcmode="lin" valueType="num">
                                      <p:cBhvr additive="base">
                                        <p:cTn id="107" dur="500"/>
                                        <p:tgtEl>
                                          <p:spTgt spid="28"/>
                                        </p:tgtEl>
                                        <p:attrNameLst>
                                          <p:attrName>ppt_y</p:attrName>
                                        </p:attrNameLst>
                                      </p:cBhvr>
                                      <p:tavLst>
                                        <p:tav tm="0">
                                          <p:val>
                                            <p:strVal val="ppt_y"/>
                                          </p:val>
                                        </p:tav>
                                        <p:tav tm="100000">
                                          <p:val>
                                            <p:strVal val="1+ppt_h/2"/>
                                          </p:val>
                                        </p:tav>
                                      </p:tavLst>
                                    </p:anim>
                                    <p:set>
                                      <p:cBhvr>
                                        <p:cTn id="108" dur="1" fill="hold">
                                          <p:stCondLst>
                                            <p:cond delay="499"/>
                                          </p:stCondLst>
                                        </p:cTn>
                                        <p:tgtEl>
                                          <p:spTgt spid="28"/>
                                        </p:tgtEl>
                                        <p:attrNameLst>
                                          <p:attrName>style.visibility</p:attrName>
                                        </p:attrNameLst>
                                      </p:cBhvr>
                                      <p:to>
                                        <p:strVal val="hidden"/>
                                      </p:to>
                                    </p:set>
                                  </p:childTnLst>
                                </p:cTn>
                              </p:par>
                            </p:childTnLst>
                          </p:cTn>
                        </p:par>
                        <p:par>
                          <p:cTn id="109" fill="hold">
                            <p:stCondLst>
                              <p:cond delay="3350"/>
                            </p:stCondLst>
                            <p:childTnLst>
                              <p:par>
                                <p:cTn id="110" presetID="2" presetClass="entr" presetSubtype="4" decel="100000"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750" fill="hold"/>
                                        <p:tgtEl>
                                          <p:spTgt spid="31"/>
                                        </p:tgtEl>
                                        <p:attrNameLst>
                                          <p:attrName>ppt_x</p:attrName>
                                        </p:attrNameLst>
                                      </p:cBhvr>
                                      <p:tavLst>
                                        <p:tav tm="0">
                                          <p:val>
                                            <p:strVal val="#ppt_x"/>
                                          </p:val>
                                        </p:tav>
                                        <p:tav tm="100000">
                                          <p:val>
                                            <p:strVal val="#ppt_x"/>
                                          </p:val>
                                        </p:tav>
                                      </p:tavLst>
                                    </p:anim>
                                    <p:anim calcmode="lin" valueType="num">
                                      <p:cBhvr additive="base">
                                        <p:cTn id="117" dur="750" fill="hold"/>
                                        <p:tgtEl>
                                          <p:spTgt spid="31"/>
                                        </p:tgtEl>
                                        <p:attrNameLst>
                                          <p:attrName>ppt_y</p:attrName>
                                        </p:attrNameLst>
                                      </p:cBhvr>
                                      <p:tavLst>
                                        <p:tav tm="0">
                                          <p:val>
                                            <p:strVal val="1+#ppt_h/2"/>
                                          </p:val>
                                        </p:tav>
                                        <p:tav tm="100000">
                                          <p:val>
                                            <p:strVal val="#ppt_y"/>
                                          </p:val>
                                        </p:tav>
                                      </p:tavLst>
                                    </p:anim>
                                  </p:childTnLst>
                                </p:cTn>
                              </p:par>
                            </p:childTnLst>
                          </p:cTn>
                        </p:par>
                        <p:par>
                          <p:cTn id="118" fill="hold">
                            <p:stCondLst>
                              <p:cond delay="4100"/>
                            </p:stCondLst>
                            <p:childTnLst>
                              <p:par>
                                <p:cTn id="119" presetID="10"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par>
                          <p:cTn id="122" fill="hold">
                            <p:stCondLst>
                              <p:cond delay="4600"/>
                            </p:stCondLst>
                            <p:childTnLst>
                              <p:par>
                                <p:cTn id="123" presetID="10" presetClass="entr" presetSubtype="0"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childTnLst>
                          </p:cTn>
                        </p:par>
                        <p:par>
                          <p:cTn id="126" fill="hold">
                            <p:stCondLst>
                              <p:cond delay="510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5600"/>
                            </p:stCondLst>
                            <p:childTnLst>
                              <p:par>
                                <p:cTn id="131" presetID="2" presetClass="entr" presetSubtype="4" decel="100000" fill="hold" grpId="0" nodeType="afterEffect">
                                  <p:stCondLst>
                                    <p:cond delay="0"/>
                                  </p:stCondLst>
                                  <p:childTnLst>
                                    <p:set>
                                      <p:cBhvr>
                                        <p:cTn id="132" dur="1" fill="hold">
                                          <p:stCondLst>
                                            <p:cond delay="0"/>
                                          </p:stCondLst>
                                        </p:cTn>
                                        <p:tgtEl>
                                          <p:spTgt spid="35">
                                            <p:txEl>
                                              <p:pRg st="0" end="0"/>
                                            </p:txEl>
                                          </p:spTgt>
                                        </p:tgtEl>
                                        <p:attrNameLst>
                                          <p:attrName>style.visibility</p:attrName>
                                        </p:attrNameLst>
                                      </p:cBhvr>
                                      <p:to>
                                        <p:strVal val="visible"/>
                                      </p:to>
                                    </p:set>
                                    <p:anim calcmode="lin" valueType="num">
                                      <p:cBhvr additive="base">
                                        <p:cTn id="1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6100"/>
                            </p:stCondLst>
                            <p:childTnLst>
                              <p:par>
                                <p:cTn id="136" presetID="10" presetClass="entr" presetSubtype="0" fill="hold" grpId="0" nodeType="afterEffect">
                                  <p:stCondLst>
                                    <p:cond delay="250"/>
                                  </p:stCondLst>
                                  <p:childTnLst>
                                    <p:set>
                                      <p:cBhvr>
                                        <p:cTn id="137" dur="1" fill="hold">
                                          <p:stCondLst>
                                            <p:cond delay="0"/>
                                          </p:stCondLst>
                                        </p:cTn>
                                        <p:tgtEl>
                                          <p:spTgt spid="36">
                                            <p:txEl>
                                              <p:pRg st="0" end="0"/>
                                            </p:txEl>
                                          </p:spTgt>
                                        </p:tgtEl>
                                        <p:attrNameLst>
                                          <p:attrName>style.visibility</p:attrName>
                                        </p:attrNameLst>
                                      </p:cBhvr>
                                      <p:to>
                                        <p:strVal val="visible"/>
                                      </p:to>
                                    </p:set>
                                    <p:animEffect transition="in" filter="fade">
                                      <p:cBhvr>
                                        <p:cTn id="13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7" grpId="2" animBg="1"/>
      <p:bldP spid="17" grpId="3" animBg="1"/>
      <p:bldP spid="16" grpId="1" animBg="1"/>
      <p:bldP spid="16" grpId="2" animBg="1"/>
      <p:bldP spid="16" grpId="3" animBg="1"/>
      <p:bldP spid="4" grpId="1" animBg="1"/>
      <p:bldP spid="4" grpId="2" animBg="1"/>
      <p:bldP spid="4" grpId="3" animBg="1"/>
      <p:bldP spid="13" grpId="1" animBg="1"/>
      <p:bldP spid="13" grpId="2" animBg="1"/>
      <p:bldP spid="13" grpId="3" animBg="1"/>
      <p:bldP spid="14" grpId="1" animBg="1"/>
      <p:bldP spid="14" grpId="2" animBg="1"/>
      <p:bldP spid="14" grpId="3" animBg="1"/>
      <p:bldP spid="5" grpId="0" animBg="1"/>
      <p:bldP spid="19" grpId="0" animBg="1"/>
      <p:bldP spid="26" grpId="0" animBg="1"/>
      <p:bldP spid="27" grpId="0" animBg="1"/>
      <p:bldP spid="28" grpId="0" animBg="1"/>
      <p:bldP spid="28" grpId="1" animBg="1"/>
      <p:bldP spid="29" grpId="0" animBg="1"/>
      <p:bldP spid="29" grpId="1" animBg="1"/>
      <p:bldP spid="30" grpId="0" animBg="1"/>
      <p:bldP spid="31" grpId="0"/>
      <p:bldP spid="32" grpId="0" animBg="1"/>
      <p:bldP spid="33" grpId="0" animBg="1"/>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500"/>
                                  </p:stCondLst>
                                  <p:iterate type="wd">
                                    <p:tmPct val="10000"/>
                                  </p:iterate>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00"/>
                            </p:stCondLst>
                            <p:childTnLst>
                              <p:par>
                                <p:cTn id="14" presetID="10"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8"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3"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9"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 grpId="0" animBg="1"/>
      <p:bldP spid="6"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2" presetClass="entr" presetSubtype="4" fill="hold" nodeType="afterEffect">
                  <p:stCondLst>
                    <p:cond delay="0"/>
                  </p:stCondLst>
                  <p:iterate type="lt">
                    <p:tmPct val="5000"/>
                  </p:iterate>
                  <p:childTnLst>
                    <p:set>
                      <p:cBhvr>
                        <p:cTn dur="1" fill="hold">
                          <p:stCondLst>
                            <p:cond delay="0"/>
                          </p:stCondLst>
                        </p:cTn>
                        <p:tgtEl>
                          <p:spTgt spid="12"/>
                        </p:tgtEl>
                        <p:attrNameLst>
                          <p:attrName>style.visibility</p:attrName>
                        </p:attrNameLst>
                      </p:cBhvr>
                      <p:to>
                        <p:strVal val="visible"/>
                      </p:to>
                    </p:set>
                    <p:animEffect transition="in" filter="wipe(down)">
                      <p:cBhvr>
                        <p:cTn dur="500"/>
                        <p:tgtEl>
                          <p:spTgt spid="12"/>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1"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0-#ppt_h/2"/>
                                          </p:val>
                                        </p:tav>
                                        <p:tav tm="100000">
                                          <p:val>
                                            <p:strVal val="#ppt_y"/>
                                          </p:val>
                                        </p:tav>
                                      </p:tavLst>
                                    </p:anim>
                                  </p:childTnLst>
                                </p:cTn>
                              </p:par>
                            </p:childTnLst>
                          </p:cTn>
                        </p:par>
                        <p:par>
                          <p:cTn id="18" fill="hold">
                            <p:stCondLst>
                              <p:cond delay="19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400"/>
                            </p:stCondLst>
                            <p:childTnLst>
                              <p:par>
                                <p:cTn id="23" presetID="10"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tmplLst>
          <p:tmpl>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6">
                                            <p:txEl>
                                              <p:pRg st="0" end="0"/>
                                            </p:txEl>
                                          </p:spTgt>
                                        </p:tgtEl>
                                        <p:attrNameLst>
                                          <p:attrName>style.visibility</p:attrName>
                                        </p:attrNameLst>
                                      </p:cBhvr>
                                      <p:to>
                                        <p:strVal val="visible"/>
                                      </p:to>
                                    </p:set>
                                    <p:anim calcmode="lin" valueType="num">
                                      <p:cBhvr additive="base">
                                        <p:cTn id="1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0"/>
                                  </p:stCondLst>
                                  <p:iterate type="wd">
                                    <p:tmPct val="10000"/>
                                  </p:iterate>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childTnLst>
                          </p:cTn>
                        </p:par>
                        <p:par>
                          <p:cTn id="25" fill="hold">
                            <p:stCondLst>
                              <p:cond delay="1600"/>
                            </p:stCondLst>
                            <p:childTnLst>
                              <p:par>
                                <p:cTn id="26" presetID="2" presetClass="entr" presetSubtype="1" decel="10000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 calcmode="lin" valueType="num">
                                      <p:cBhvr additive="base">
                                        <p:cTn id="3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iterate type="wd">
                                    <p:tmPct val="10000"/>
                                  </p:iterate>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1+#ppt_w/2"/>
                                          </p:val>
                                        </p:tav>
                                        <p:tav tm="100000">
                                          <p:val>
                                            <p:strVal val="#ppt_x"/>
                                          </p:val>
                                        </p:tav>
                                      </p:tavLst>
                                    </p:anim>
                                    <p:anim calcmode="lin" valueType="num">
                                      <p:cBhvr additive="base">
                                        <p:cTn id="37" dur="5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2200"/>
                            </p:stCondLst>
                            <p:childTnLst>
                              <p:par>
                                <p:cTn id="39" presetID="10" presetClass="entr" presetSubtype="0" fill="hold" grpId="0" nodeType="after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fade">
                                      <p:cBhvr>
                                        <p:cTn id="41" dur="500"/>
                                        <p:tgtEl>
                                          <p:spTgt spid="32">
                                            <p:txEl>
                                              <p:pRg st="0" end="0"/>
                                            </p:txEl>
                                          </p:spTgt>
                                        </p:tgtEl>
                                      </p:cBhvr>
                                    </p:animEffect>
                                  </p:childTnLst>
                                </p:cTn>
                              </p:par>
                            </p:childTnLst>
                          </p:cTn>
                        </p:par>
                        <p:par>
                          <p:cTn id="42" fill="hold">
                            <p:stCondLst>
                              <p:cond delay="2700"/>
                            </p:stCondLst>
                            <p:childTnLst>
                              <p:par>
                                <p:cTn id="43" presetID="2" presetClass="entr" presetSubtype="1" decel="10000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 calcmode="lin" valueType="num">
                                      <p:cBhvr additive="base">
                                        <p:cTn id="49"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
                                            <p:txEl>
                                              <p:pRg st="0" end="0"/>
                                            </p:txEl>
                                          </p:spTgt>
                                        </p:tgtEl>
                                        <p:attrNameLst>
                                          <p:attrName>ppt_y</p:attrName>
                                        </p:attrNameLst>
                                      </p:cBhvr>
                                      <p:tavLst>
                                        <p:tav tm="0">
                                          <p:val>
                                            <p:strVal val="0-#ppt_h/2"/>
                                          </p:val>
                                        </p:tav>
                                        <p:tav tm="100000">
                                          <p:val>
                                            <p:strVal val="#ppt_y"/>
                                          </p:val>
                                        </p:tav>
                                      </p:tavLst>
                                    </p:anim>
                                  </p:childTnLst>
                                </p:cTn>
                              </p:par>
                              <p:par>
                                <p:cTn id="51" presetID="2" presetClass="entr" presetSubtype="2" decel="100000" fill="hold" grpId="0" nodeType="withEffect">
                                  <p:stCondLst>
                                    <p:cond delay="0"/>
                                  </p:stCondLst>
                                  <p:iterate type="wd">
                                    <p:tmPct val="10000"/>
                                  </p:iterate>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1+#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par>
                          <p:cTn id="55" fill="hold">
                            <p:stCondLst>
                              <p:cond delay="3300"/>
                            </p:stCondLst>
                            <p:childTnLst>
                              <p:par>
                                <p:cTn id="56" presetID="10"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fade">
                                      <p:cBhvr>
                                        <p:cTn id="58" dur="500"/>
                                        <p:tgtEl>
                                          <p:spTgt spid="41">
                                            <p:txEl>
                                              <p:pRg st="0" end="0"/>
                                            </p:txEl>
                                          </p:spTgt>
                                        </p:tgtEl>
                                      </p:cBhvr>
                                    </p:animEffect>
                                  </p:childTnLst>
                                </p:cTn>
                              </p:par>
                            </p:childTnLst>
                          </p:cTn>
                        </p:par>
                        <p:par>
                          <p:cTn id="59" fill="hold">
                            <p:stCondLst>
                              <p:cond delay="3800"/>
                            </p:stCondLst>
                            <p:childTnLst>
                              <p:par>
                                <p:cTn id="60" presetID="2" presetClass="entr" presetSubtype="1" decel="10000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50">
                                            <p:txEl>
                                              <p:pRg st="0" end="0"/>
                                            </p:txEl>
                                          </p:spTgt>
                                        </p:tgtEl>
                                        <p:attrNameLst>
                                          <p:attrName>style.visibility</p:attrName>
                                        </p:attrNameLst>
                                      </p:cBhvr>
                                      <p:to>
                                        <p:strVal val="visible"/>
                                      </p:to>
                                    </p:set>
                                    <p:anim calcmode="lin" valueType="num">
                                      <p:cBhvr additive="base">
                                        <p:cTn id="66"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0">
                                            <p:txEl>
                                              <p:pRg st="0" end="0"/>
                                            </p:txEl>
                                          </p:spTgt>
                                        </p:tgtEl>
                                        <p:attrNameLst>
                                          <p:attrName>ppt_y</p:attrName>
                                        </p:attrNameLst>
                                      </p:cBhvr>
                                      <p:tavLst>
                                        <p:tav tm="0">
                                          <p:val>
                                            <p:strVal val="0-#ppt_h/2"/>
                                          </p:val>
                                        </p:tav>
                                        <p:tav tm="100000">
                                          <p:val>
                                            <p:strVal val="#ppt_y"/>
                                          </p:val>
                                        </p:tav>
                                      </p:tavLst>
                                    </p:anim>
                                  </p:childTnLst>
                                </p:cTn>
                              </p:par>
                              <p:par>
                                <p:cTn id="68" presetID="2" presetClass="entr" presetSubtype="2" decel="100000" fill="hold" grpId="0" nodeType="withEffect">
                                  <p:stCondLst>
                                    <p:cond delay="0"/>
                                  </p:stCondLst>
                                  <p:iterate type="wd">
                                    <p:tmPct val="10000"/>
                                  </p:iterate>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4400"/>
                            </p:stCondLst>
                            <p:childTnLst>
                              <p:par>
                                <p:cTn id="73" presetID="10" presetClass="entr" presetSubtype="0" fill="hold" grpId="0" nodeType="afterEffect">
                                  <p:stCondLst>
                                    <p:cond delay="0"/>
                                  </p:stCondLst>
                                  <p:childTnLst>
                                    <p:set>
                                      <p:cBhvr>
                                        <p:cTn id="74" dur="1" fill="hold">
                                          <p:stCondLst>
                                            <p:cond delay="0"/>
                                          </p:stCondLst>
                                        </p:cTn>
                                        <p:tgtEl>
                                          <p:spTgt spid="44">
                                            <p:txEl>
                                              <p:pRg st="0" end="0"/>
                                            </p:txEl>
                                          </p:spTgt>
                                        </p:tgtEl>
                                        <p:attrNameLst>
                                          <p:attrName>style.visibility</p:attrName>
                                        </p:attrNameLst>
                                      </p:cBhvr>
                                      <p:to>
                                        <p:strVal val="visible"/>
                                      </p:to>
                                    </p:set>
                                    <p:animEffect transition="in" filter="fade">
                                      <p:cBhvr>
                                        <p:cTn id="7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animBg="1">
        <p:tmplLst>
          <p:tmpl>
            <p:tnLst>
              <p:par>
                <p:cTn presetID="2" presetClass="entr" presetSubtype="1"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0" grpId="0" animBg="1">
        <p:tmplLst>
          <p:tmpl>
            <p:tnLst>
              <p:par>
                <p:cTn presetID="2" presetClass="entr" presetSubtype="1"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0-#ppt_h/2"/>
                          </p:val>
                        </p:tav>
                        <p:tav tm="100000">
                          <p:val>
                            <p:strVal val="#ppt_y"/>
                          </p:val>
                        </p:tav>
                      </p:tavLst>
                    </p:anim>
                  </p:childTnLst>
                </p:cTn>
              </p:par>
            </p:tnLst>
          </p:tmpl>
        </p:tmplLst>
      </p:bldP>
      <p:bldP spid="50" grpId="0" build="p">
        <p:tmplLst>
          <p:tmpl lvl="1">
            <p:tnLst>
              <p:par>
                <p:cTn presetID="2" presetClass="entr" presetSubtype="1"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vertical)">
                                      <p:cBhvr>
                                        <p:cTn id="7" dur="500"/>
                                        <p:tgtEl>
                                          <p:spTgt spid="2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600"/>
                            </p:stCondLst>
                            <p:childTnLst>
                              <p:par>
                                <p:cTn id="22" presetID="2" presetClass="entr" presetSubtype="4" decel="100000" fill="hold" grpId="0" nodeType="afterEffect">
                                  <p:stCondLst>
                                    <p:cond delay="250"/>
                                  </p:stCondLst>
                                  <p:childTnLst>
                                    <p:set>
                                      <p:cBhvr>
                                        <p:cTn id="23" dur="1" fill="hold">
                                          <p:stCondLst>
                                            <p:cond delay="0"/>
                                          </p:stCondLst>
                                        </p:cTn>
                                        <p:tgtEl>
                                          <p:spTgt spid="34">
                                            <p:txEl>
                                              <p:pRg st="0" end="0"/>
                                            </p:txEl>
                                          </p:spTgt>
                                        </p:tgtEl>
                                        <p:attrNameLst>
                                          <p:attrName>style.visibility</p:attrName>
                                        </p:attrNameLst>
                                      </p:cBhvr>
                                      <p:to>
                                        <p:strVal val="visible"/>
                                      </p:to>
                                    </p:set>
                                    <p:anim calcmode="lin" valueType="num">
                                      <p:cBhvr additive="base">
                                        <p:cTn id="2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35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p:tmplLst>
          <p:tmpl>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750" fill="hold"/>
                                        <p:tgtEl>
                                          <p:spTgt spid="39"/>
                                        </p:tgtEl>
                                        <p:attrNameLst>
                                          <p:attrName>ppt_x</p:attrName>
                                        </p:attrNameLst>
                                      </p:cBhvr>
                                      <p:tavLst>
                                        <p:tav tm="0">
                                          <p:val>
                                            <p:strVal val="#ppt_x"/>
                                          </p:val>
                                        </p:tav>
                                        <p:tav tm="100000">
                                          <p:val>
                                            <p:strVal val="#ppt_x"/>
                                          </p:val>
                                        </p:tav>
                                      </p:tavLst>
                                    </p:anim>
                                    <p:anim calcmode="lin" valueType="num">
                                      <p:cBhvr additive="base">
                                        <p:cTn id="52" dur="75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750" fill="hold"/>
                                        <p:tgtEl>
                                          <p:spTgt spid="40"/>
                                        </p:tgtEl>
                                        <p:attrNameLst>
                                          <p:attrName>ppt_x</p:attrName>
                                        </p:attrNameLst>
                                      </p:cBhvr>
                                      <p:tavLst>
                                        <p:tav tm="0">
                                          <p:val>
                                            <p:strVal val="#ppt_x"/>
                                          </p:val>
                                        </p:tav>
                                        <p:tav tm="100000">
                                          <p:val>
                                            <p:strVal val="#ppt_x"/>
                                          </p:val>
                                        </p:tav>
                                      </p:tavLst>
                                    </p:anim>
                                    <p:anim calcmode="lin" valueType="num">
                                      <p:cBhvr additive="base">
                                        <p:cTn id="56" dur="750" fill="hold"/>
                                        <p:tgtEl>
                                          <p:spTgt spid="4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additive="base">
                                        <p:cTn id="60"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ppt_x"/>
                                          </p:val>
                                        </p:tav>
                                        <p:tav tm="100000">
                                          <p:val>
                                            <p:strVal val="#ppt_x"/>
                                          </p:val>
                                        </p:tav>
                                      </p:tavLst>
                                    </p:anim>
                                    <p:anim calcmode="lin" valueType="num">
                                      <p:cBhvr additive="base">
                                        <p:cTn id="65" dur="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750" fill="hold"/>
                                        <p:tgtEl>
                                          <p:spTgt spid="44"/>
                                        </p:tgtEl>
                                        <p:attrNameLst>
                                          <p:attrName>ppt_x</p:attrName>
                                        </p:attrNameLst>
                                      </p:cBhvr>
                                      <p:tavLst>
                                        <p:tav tm="0">
                                          <p:val>
                                            <p:strVal val="#ppt_x"/>
                                          </p:val>
                                        </p:tav>
                                        <p:tav tm="100000">
                                          <p:val>
                                            <p:strVal val="#ppt_x"/>
                                          </p:val>
                                        </p:tav>
                                      </p:tavLst>
                                    </p:anim>
                                    <p:anim calcmode="lin" valueType="num">
                                      <p:cBhvr additive="base">
                                        <p:cTn id="74" dur="750" fill="hold"/>
                                        <p:tgtEl>
                                          <p:spTgt spid="4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750" fill="hold"/>
                                        <p:tgtEl>
                                          <p:spTgt spid="45"/>
                                        </p:tgtEl>
                                        <p:attrNameLst>
                                          <p:attrName>ppt_x</p:attrName>
                                        </p:attrNameLst>
                                      </p:cBhvr>
                                      <p:tavLst>
                                        <p:tav tm="0">
                                          <p:val>
                                            <p:strVal val="#ppt_x"/>
                                          </p:val>
                                        </p:tav>
                                        <p:tav tm="100000">
                                          <p:val>
                                            <p:strVal val="#ppt_x"/>
                                          </p:val>
                                        </p:tav>
                                      </p:tavLst>
                                    </p:anim>
                                    <p:anim calcmode="lin" valueType="num">
                                      <p:cBhvr additive="base">
                                        <p:cTn id="78" dur="750" fill="hold"/>
                                        <p:tgtEl>
                                          <p:spTgt spid="4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 calcmode="lin" valueType="num">
                                      <p:cBhvr additive="base">
                                        <p:cTn id="82"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4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ppt_x"/>
                                          </p:val>
                                        </p:tav>
                                        <p:tav tm="100000">
                                          <p:val>
                                            <p:strVal val="#ppt_x"/>
                                          </p:val>
                                        </p:tav>
                                      </p:tavLst>
                                    </p:anim>
                                    <p:anim calcmode="lin" valueType="num">
                                      <p:cBhvr additive="base">
                                        <p:cTn id="87" dur="500" fill="hold"/>
                                        <p:tgtEl>
                                          <p:spTgt spid="4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3" grpId="0" animBg="1"/>
      <p:bldP spid="24" grpId="0"/>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0" grpId="0"/>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P spid="44" grpId="0" animBg="1"/>
      <p:bldP spid="4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font.ubuntu.com/" TargetMode="Externa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0.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0.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9.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8.xml"/><Relationship Id="rId5" Type="http://schemas.openxmlformats.org/officeDocument/2006/relationships/image" Target="../media/image34.png"/><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5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7.xml"/><Relationship Id="rId4" Type="http://schemas.openxmlformats.org/officeDocument/2006/relationships/image" Target="../media/image4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3.png"/><Relationship Id="rId1" Type="http://schemas.openxmlformats.org/officeDocument/2006/relationships/slideLayout" Target="../slideLayouts/slideLayout39.xml"/><Relationship Id="rId5" Type="http://schemas.openxmlformats.org/officeDocument/2006/relationships/image" Target="../media/image45.png"/><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4.png"/><Relationship Id="rId1" Type="http://schemas.openxmlformats.org/officeDocument/2006/relationships/slideLayout" Target="../slideLayouts/slideLayout41.xml"/><Relationship Id="rId6" Type="http://schemas.openxmlformats.org/officeDocument/2006/relationships/image" Target="../media/image47.png"/><Relationship Id="rId5" Type="http://schemas.openxmlformats.org/officeDocument/2006/relationships/image" Target="../media/image22.png"/><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ags" Target="../tags/tag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8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86.xml"/><Relationship Id="rId1" Type="http://schemas.openxmlformats.org/officeDocument/2006/relationships/tags" Target="../tags/tag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hyperlink" Target="https://www.elegantthemes.com/blog/resources/elegant-icon-font" TargetMode="External"/><Relationship Id="rId2" Type="http://schemas.openxmlformats.org/officeDocument/2006/relationships/hyperlink" Target="thepopp.com" TargetMode="External"/><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Read Me</a:t>
            </a:r>
            <a:endParaRPr kumimoji="1" lang="ja-JP" altLang="en-US" dirty="0"/>
          </a:p>
        </p:txBody>
      </p:sp>
      <p:sp>
        <p:nvSpPr>
          <p:cNvPr id="6" name="テキスト プレースホルダー 5"/>
          <p:cNvSpPr>
            <a:spLocks noGrp="1"/>
          </p:cNvSpPr>
          <p:nvPr>
            <p:ph type="body" sz="quarter" idx="13"/>
          </p:nvPr>
        </p:nvSpPr>
        <p:spPr/>
        <p:txBody>
          <a:bodyPr/>
          <a:lstStyle/>
          <a:p>
            <a:r>
              <a:rPr lang="en-US" altLang="ja-JP" dirty="0"/>
              <a:t>Download and install </a:t>
            </a:r>
            <a:r>
              <a:rPr lang="en-US" altLang="ja-JP" dirty="0">
                <a:hlinkClick r:id="rId2"/>
              </a:rPr>
              <a:t>Ubuntu font family</a:t>
            </a:r>
            <a:r>
              <a:rPr lang="en-US" altLang="ja-JP" dirty="0"/>
              <a:t> before editing this template (need to restart PowerPoint after installing them). </a:t>
            </a:r>
          </a:p>
        </p:txBody>
      </p:sp>
      <p:sp>
        <p:nvSpPr>
          <p:cNvPr id="7" name="テキスト プレースホルダー 6"/>
          <p:cNvSpPr>
            <a:spLocks noGrp="1"/>
          </p:cNvSpPr>
          <p:nvPr>
            <p:ph type="body" sz="quarter" idx="24"/>
          </p:nvPr>
        </p:nvSpPr>
        <p:spPr/>
        <p:txBody>
          <a:bodyPr/>
          <a:lstStyle/>
          <a:p>
            <a:r>
              <a:rPr lang="en-US" altLang="ja-JP" dirty="0"/>
              <a:t>Do not sell or distribute this template.</a:t>
            </a:r>
          </a:p>
        </p:txBody>
      </p:sp>
      <p:sp>
        <p:nvSpPr>
          <p:cNvPr id="8" name="テキスト プレースホルダー 7"/>
          <p:cNvSpPr>
            <a:spLocks noGrp="1"/>
          </p:cNvSpPr>
          <p:nvPr>
            <p:ph type="body" sz="quarter" idx="25"/>
          </p:nvPr>
        </p:nvSpPr>
        <p:spPr/>
        <p:txBody>
          <a:bodyPr/>
          <a:lstStyle/>
          <a:p>
            <a:r>
              <a:rPr lang="en-US" altLang="ja-JP" dirty="0"/>
              <a:t>There are 2 types of slides. One has a Layout(defined by Slide Master) and another doesn’t. To customize slides defined by Layout, open Slide Master from “View” tab.</a:t>
            </a:r>
            <a:endParaRPr kumimoji="1" lang="ja-JP" altLang="en-US" dirty="0"/>
          </a:p>
        </p:txBody>
      </p:sp>
      <p:sp>
        <p:nvSpPr>
          <p:cNvPr id="9" name="テキスト プレースホルダー 8"/>
          <p:cNvSpPr>
            <a:spLocks noGrp="1"/>
          </p:cNvSpPr>
          <p:nvPr>
            <p:ph type="body" sz="quarter" idx="26"/>
          </p:nvPr>
        </p:nvSpPr>
        <p:spPr/>
        <p:txBody>
          <a:bodyPr/>
          <a:lstStyle/>
          <a:p>
            <a:r>
              <a:rPr lang="en-US" altLang="ja-JP" dirty="0"/>
              <a:t>About the slides defined by Layout, select a slide and hit Enter, and you don’t have to delete all texts and icons. </a:t>
            </a:r>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1</a:t>
            </a:fld>
            <a:endParaRPr lang="en-US" dirty="0"/>
          </a:p>
        </p:txBody>
      </p:sp>
    </p:spTree>
    <p:extLst>
      <p:ext uri="{BB962C8B-B14F-4D97-AF65-F5344CB8AC3E}">
        <p14:creationId xmlns:p14="http://schemas.microsoft.com/office/powerpoint/2010/main" val="1208037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10</a:t>
            </a:fld>
            <a:endParaRPr lang="en-US" dirty="0"/>
          </a:p>
        </p:txBody>
      </p:sp>
      <p:sp>
        <p:nvSpPr>
          <p:cNvPr id="17" name="テキスト プレースホルダー 16"/>
          <p:cNvSpPr>
            <a:spLocks noGrp="1"/>
          </p:cNvSpPr>
          <p:nvPr>
            <p:ph type="body" sz="quarter" idx="13"/>
          </p:nvPr>
        </p:nvSpPr>
        <p:spPr/>
        <p:txBody>
          <a:bodyPr/>
          <a:lstStyle/>
          <a:p>
            <a:r>
              <a:rPr kumimoji="1" lang="en-US" altLang="ja-JP" dirty="0"/>
              <a:t>Bruce Beresford</a:t>
            </a:r>
            <a:endParaRPr kumimoji="1" lang="ja-JP" altLang="en-US" dirty="0"/>
          </a:p>
        </p:txBody>
      </p:sp>
      <p:sp>
        <p:nvSpPr>
          <p:cNvPr id="18" name="テキスト プレースホルダー 17"/>
          <p:cNvSpPr>
            <a:spLocks noGrp="1"/>
          </p:cNvSpPr>
          <p:nvPr>
            <p:ph type="body" sz="quarter" idx="14"/>
          </p:nvPr>
        </p:nvSpPr>
        <p:spPr/>
        <p:txBody>
          <a:bodyPr/>
          <a:lstStyle/>
          <a:p>
            <a:r>
              <a:rPr kumimoji="1" lang="en-US" altLang="ja-JP" dirty="0"/>
              <a:t>Hello. I am a web designer and producer.</a:t>
            </a:r>
          </a:p>
          <a:p>
            <a:r>
              <a:rPr kumimoji="1" lang="en-US" altLang="ja-JP" dirty="0"/>
              <a:t>Let me introduce myself a bit!</a:t>
            </a:r>
          </a:p>
          <a:p>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err="1"/>
              <a:t>Viris</a:t>
            </a:r>
            <a:r>
              <a:rPr kumimoji="1" lang="en-US" altLang="ja-JP" dirty="0"/>
              <a:t> </a:t>
            </a:r>
            <a:r>
              <a:rPr kumimoji="1" lang="en-US" altLang="ja-JP" dirty="0" err="1"/>
              <a:t>accusam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mea corpora </a:t>
            </a:r>
            <a:r>
              <a:rPr kumimoji="1" lang="en-US" altLang="ja-JP" dirty="0" err="1"/>
              <a:t>quaestio</a:t>
            </a:r>
            <a:r>
              <a:rPr kumimoji="1" lang="en-US" altLang="ja-JP" dirty="0"/>
              <a:t> </a:t>
            </a:r>
            <a:r>
              <a:rPr kumimoji="1" lang="en-US" altLang="ja-JP" dirty="0" err="1"/>
              <a:t>pertinacia</a:t>
            </a:r>
            <a:r>
              <a:rPr kumimoji="1" lang="en-US" altLang="ja-JP" dirty="0"/>
              <a:t> in. Est modus </a:t>
            </a:r>
            <a:r>
              <a:rPr kumimoji="1" lang="en-US" altLang="ja-JP" dirty="0" err="1"/>
              <a:t>dicant</a:t>
            </a:r>
            <a:r>
              <a:rPr kumimoji="1" lang="en-US" altLang="ja-JP" dirty="0"/>
              <a:t> </a:t>
            </a:r>
            <a:r>
              <a:rPr kumimoji="1" lang="en-US" altLang="ja-JP" dirty="0" err="1"/>
              <a:t>deterruisset</a:t>
            </a:r>
            <a:r>
              <a:rPr kumimoji="1" lang="en-US" altLang="ja-JP" dirty="0"/>
              <a:t> ad. Ne </a:t>
            </a:r>
            <a:r>
              <a:rPr kumimoji="1" lang="en-US" altLang="ja-JP" dirty="0" err="1"/>
              <a:t>paulo</a:t>
            </a:r>
            <a:r>
              <a:rPr kumimoji="1" lang="en-US" altLang="ja-JP" dirty="0"/>
              <a:t> </a:t>
            </a:r>
            <a:r>
              <a:rPr kumimoji="1" lang="en-US" altLang="ja-JP" dirty="0" err="1"/>
              <a:t>singulis</a:t>
            </a:r>
            <a:r>
              <a:rPr kumimoji="1" lang="en-US" altLang="ja-JP" dirty="0"/>
              <a:t> mea, id </a:t>
            </a:r>
            <a:r>
              <a:rPr kumimoji="1" lang="en-US" altLang="ja-JP" dirty="0" err="1"/>
              <a:t>ius</a:t>
            </a:r>
            <a:r>
              <a:rPr kumimoji="1" lang="en-US" altLang="ja-JP" dirty="0"/>
              <a:t> dicta </a:t>
            </a:r>
            <a:r>
              <a:rPr kumimoji="1" lang="en-US" altLang="ja-JP" dirty="0" err="1"/>
              <a:t>labores</a:t>
            </a:r>
            <a:r>
              <a:rPr kumimoji="1" lang="en-US" altLang="ja-JP" dirty="0"/>
              <a:t> </a:t>
            </a:r>
            <a:r>
              <a:rPr kumimoji="1" lang="en-US" altLang="ja-JP" dirty="0" err="1"/>
              <a:t>accusata</a:t>
            </a:r>
            <a:r>
              <a:rPr kumimoji="1" lang="en-US" altLang="ja-JP" dirty="0"/>
              <a:t>. </a:t>
            </a:r>
            <a:r>
              <a:rPr kumimoji="1" lang="en-US" altLang="ja-JP" dirty="0" err="1"/>
              <a:t>Malis</a:t>
            </a:r>
            <a:r>
              <a:rPr kumimoji="1" lang="en-US" altLang="ja-JP" dirty="0"/>
              <a:t> </a:t>
            </a:r>
            <a:r>
              <a:rPr kumimoji="1" lang="en-US" altLang="ja-JP" dirty="0" err="1"/>
              <a:t>placerat</a:t>
            </a:r>
            <a:r>
              <a:rPr kumimoji="1" lang="en-US" altLang="ja-JP" dirty="0"/>
              <a:t> </a:t>
            </a:r>
            <a:r>
              <a:rPr kumimoji="1" lang="en-US" altLang="ja-JP" dirty="0" err="1"/>
              <a:t>te</a:t>
            </a:r>
            <a:r>
              <a:rPr kumimoji="1" lang="en-US" altLang="ja-JP" dirty="0"/>
              <a:t> pro, </a:t>
            </a:r>
            <a:r>
              <a:rPr kumimoji="1" lang="en-US" altLang="ja-JP" dirty="0" err="1"/>
              <a:t>sed</a:t>
            </a:r>
            <a:r>
              <a:rPr kumimoji="1" lang="en-US" altLang="ja-JP" dirty="0"/>
              <a:t> </a:t>
            </a:r>
            <a:r>
              <a:rPr kumimoji="1" lang="en-US" altLang="ja-JP" dirty="0" err="1"/>
              <a:t>quem</a:t>
            </a:r>
            <a:r>
              <a:rPr kumimoji="1" lang="en-US" altLang="ja-JP" dirty="0"/>
              <a:t> </a:t>
            </a:r>
            <a:r>
              <a:rPr kumimoji="1" lang="en-US" altLang="ja-JP" dirty="0" err="1"/>
              <a:t>purto</a:t>
            </a:r>
            <a:r>
              <a:rPr kumimoji="1" lang="en-US" altLang="ja-JP" dirty="0"/>
              <a:t> id. </a:t>
            </a:r>
            <a:r>
              <a:rPr kumimoji="1" lang="en-US" altLang="ja-JP" dirty="0" err="1"/>
              <a:t>Volutpat</a:t>
            </a:r>
            <a:r>
              <a:rPr kumimoji="1" lang="en-US" altLang="ja-JP" dirty="0"/>
              <a:t> </a:t>
            </a:r>
            <a:r>
              <a:rPr kumimoji="1" lang="en-US" altLang="ja-JP" dirty="0" err="1"/>
              <a:t>interpretaris</a:t>
            </a:r>
            <a:r>
              <a:rPr kumimoji="1" lang="en-US" altLang="ja-JP" dirty="0"/>
              <a:t> et </a:t>
            </a:r>
            <a:r>
              <a:rPr kumimoji="1" lang="en-US" altLang="ja-JP" dirty="0" err="1"/>
              <a:t>eam</a:t>
            </a:r>
            <a:r>
              <a:rPr kumimoji="1" lang="en-US" altLang="ja-JP" dirty="0"/>
              <a:t>, </a:t>
            </a:r>
            <a:r>
              <a:rPr kumimoji="1" lang="en-US" altLang="ja-JP" dirty="0" err="1"/>
              <a:t>ludus</a:t>
            </a:r>
            <a:r>
              <a:rPr kumimoji="1" lang="en-US" altLang="ja-JP" dirty="0"/>
              <a:t> </a:t>
            </a:r>
            <a:r>
              <a:rPr kumimoji="1" lang="en-US" altLang="ja-JP" dirty="0" err="1"/>
              <a:t>constituam</a:t>
            </a:r>
            <a:r>
              <a:rPr kumimoji="1" lang="en-US" altLang="ja-JP" dirty="0"/>
              <a:t> ex </a:t>
            </a:r>
            <a:r>
              <a:rPr kumimoji="1" lang="en-US" altLang="ja-JP" dirty="0" err="1"/>
              <a:t>eos</a:t>
            </a:r>
            <a:r>
              <a:rPr kumimoji="1" lang="en-US" altLang="ja-JP" dirty="0"/>
              <a:t>.</a:t>
            </a:r>
          </a:p>
        </p:txBody>
      </p:sp>
      <p:sp>
        <p:nvSpPr>
          <p:cNvPr id="21" name="テキスト プレースホルダー 20"/>
          <p:cNvSpPr>
            <a:spLocks noGrp="1"/>
          </p:cNvSpPr>
          <p:nvPr>
            <p:ph type="body" sz="quarter" idx="17"/>
          </p:nvPr>
        </p:nvSpPr>
        <p:spPr/>
        <p:txBody>
          <a:bodyPr/>
          <a:lstStyle/>
          <a:p>
            <a:r>
              <a:rPr kumimoji="1" lang="en-US" altLang="ja-JP" dirty="0"/>
              <a:t>facebook.com/</a:t>
            </a:r>
            <a:r>
              <a:rPr kumimoji="1" lang="en-US" altLang="ja-JP" dirty="0" err="1"/>
              <a:t>bruce_beresford</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err="1"/>
              <a:t>facebook</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twitter.com/</a:t>
            </a:r>
            <a:r>
              <a:rPr kumimoji="1" lang="en-US" altLang="ja-JP" dirty="0" err="1"/>
              <a:t>bruce_beresford</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twitter</a:t>
            </a:r>
            <a:endParaRPr kumimoji="1" lang="ja-JP" altLang="en-US" dirty="0"/>
          </a:p>
        </p:txBody>
      </p:sp>
      <p:sp>
        <p:nvSpPr>
          <p:cNvPr id="27" name="テキスト プレースホルダー 26"/>
          <p:cNvSpPr>
            <a:spLocks noGrp="1"/>
          </p:cNvSpPr>
          <p:nvPr>
            <p:ph type="body" sz="quarter" idx="23"/>
          </p:nvPr>
        </p:nvSpPr>
        <p:spPr/>
        <p:txBody>
          <a:bodyPr/>
          <a:lstStyle/>
          <a:p>
            <a:r>
              <a:rPr kumimoji="1" lang="en-US" altLang="ja-JP" dirty="0"/>
              <a:t>tumblr.com/</a:t>
            </a:r>
            <a:r>
              <a:rPr kumimoji="1" lang="en-US" altLang="ja-JP" dirty="0" err="1"/>
              <a:t>bruce_beresford</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err="1"/>
              <a:t>tumblr</a:t>
            </a:r>
            <a:endParaRPr kumimoji="1" lang="ja-JP" altLang="en-US" dirty="0"/>
          </a:p>
        </p:txBody>
      </p:sp>
      <p:pic>
        <p:nvPicPr>
          <p:cNvPr id="49" name="図プレースホルダー 48"/>
          <p:cNvPicPr>
            <a:picLocks noGrp="1" noChangeAspect="1"/>
          </p:cNvPicPr>
          <p:nvPr>
            <p:ph type="pic" sz="quarter" idx="22"/>
          </p:nvPr>
        </p:nvPicPr>
        <p:blipFill>
          <a:blip r:embed="rId2" cstate="print">
            <a:extLst>
              <a:ext uri="{28A0092B-C50C-407E-A947-70E740481C1C}">
                <a14:useLocalDpi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7" name="図プレースホルダー 46"/>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2789004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988">
        <p15:prstTrans prst="pageCurlSingle"/>
      </p:transition>
    </mc:Choice>
    <mc:Fallback xmlns="">
      <p:transition spd="slow" advTm="898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36"/>
          </p:nvPr>
        </p:nvSpPr>
        <p:spPr/>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11</a:t>
            </a:fld>
            <a:endParaRPr lang="en-US" dirty="0"/>
          </a:p>
        </p:txBody>
      </p:sp>
      <p:sp>
        <p:nvSpPr>
          <p:cNvPr id="22" name="テキスト プレースホルダー 21"/>
          <p:cNvSpPr>
            <a:spLocks noGrp="1"/>
          </p:cNvSpPr>
          <p:nvPr>
            <p:ph type="body" sz="quarter" idx="13"/>
          </p:nvPr>
        </p:nvSpPr>
        <p:spPr/>
        <p:txBody>
          <a:bodyPr/>
          <a:lstStyle/>
          <a:p>
            <a:r>
              <a:rPr lang="en-US" altLang="ja-JP" dirty="0"/>
              <a:t>Alexander </a:t>
            </a:r>
            <a:r>
              <a:rPr lang="en-US" altLang="ja-JP" dirty="0">
                <a:latin typeface="Route 159 Bold" pitchFamily="50" charset="0"/>
              </a:rPr>
              <a:t>Butler</a:t>
            </a:r>
            <a:endParaRPr kumimoji="1" lang="ja-JP" altLang="en-US" dirty="0"/>
          </a:p>
        </p:txBody>
      </p:sp>
      <p:sp>
        <p:nvSpPr>
          <p:cNvPr id="23" name="テキスト プレースホルダー 22"/>
          <p:cNvSpPr>
            <a:spLocks noGrp="1"/>
          </p:cNvSpPr>
          <p:nvPr>
            <p:ph type="body" sz="quarter" idx="14"/>
          </p:nvPr>
        </p:nvSpPr>
        <p:spPr/>
        <p:txBody>
          <a:bodyPr/>
          <a:lstStyle/>
          <a:p>
            <a:r>
              <a:rPr kumimoji="1" lang="en-US" altLang="ja-JP" dirty="0" err="1"/>
              <a:t>Te</a:t>
            </a:r>
            <a:r>
              <a:rPr kumimoji="1" lang="en-US" altLang="ja-JP" dirty="0"/>
              <a:t> duo </a:t>
            </a:r>
            <a:r>
              <a:rPr kumimoji="1" lang="en-US" altLang="ja-JP" dirty="0" err="1"/>
              <a:t>dolores</a:t>
            </a:r>
            <a:r>
              <a:rPr kumimoji="1" lang="en-US" altLang="ja-JP" dirty="0"/>
              <a:t> </a:t>
            </a:r>
            <a:r>
              <a:rPr kumimoji="1" lang="en-US" altLang="ja-JP" dirty="0" err="1"/>
              <a:t>intellegebat</a:t>
            </a:r>
            <a:r>
              <a:rPr kumimoji="1" lang="en-US" altLang="ja-JP" dirty="0"/>
              <a:t>, ne </a:t>
            </a:r>
            <a:r>
              <a:rPr kumimoji="1" lang="en-US" altLang="ja-JP" dirty="0" err="1"/>
              <a:t>ius</a:t>
            </a:r>
            <a:r>
              <a:rPr kumimoji="1" lang="en-US" altLang="ja-JP" dirty="0"/>
              <a:t> </a:t>
            </a:r>
            <a:r>
              <a:rPr kumimoji="1" lang="en-US" altLang="ja-JP" dirty="0" err="1"/>
              <a:t>eleifend</a:t>
            </a:r>
            <a:r>
              <a:rPr kumimoji="1" lang="en-US" altLang="ja-JP" dirty="0"/>
              <a:t> </a:t>
            </a:r>
            <a:r>
              <a:rPr kumimoji="1" lang="en-US" altLang="ja-JP" dirty="0" err="1"/>
              <a:t>cotidieque</a:t>
            </a:r>
            <a:r>
              <a:rPr kumimoji="1" lang="en-US" altLang="ja-JP" dirty="0"/>
              <a:t>. Sea vitae </a:t>
            </a:r>
            <a:r>
              <a:rPr kumimoji="1" lang="en-US" altLang="ja-JP" dirty="0" err="1"/>
              <a:t>munere</a:t>
            </a:r>
            <a:r>
              <a:rPr kumimoji="1" lang="en-US" altLang="ja-JP" dirty="0"/>
              <a:t> et. </a:t>
            </a:r>
            <a:r>
              <a:rPr kumimoji="1" lang="en-US" altLang="ja-JP" dirty="0" err="1"/>
              <a:t>Aliquid</a:t>
            </a:r>
            <a:r>
              <a:rPr kumimoji="1" lang="en-US" altLang="ja-JP" dirty="0"/>
              <a:t> </a:t>
            </a:r>
            <a:r>
              <a:rPr kumimoji="1" lang="en-US" altLang="ja-JP" dirty="0" err="1"/>
              <a:t>luptatum</a:t>
            </a:r>
            <a:r>
              <a:rPr kumimoji="1" lang="en-US" altLang="ja-JP" dirty="0"/>
              <a:t> </a:t>
            </a:r>
            <a:r>
              <a:rPr kumimoji="1" lang="en-US" altLang="ja-JP" dirty="0" err="1"/>
              <a:t>invenire</a:t>
            </a:r>
            <a:r>
              <a:rPr kumimoji="1" lang="en-US" altLang="ja-JP" dirty="0"/>
              <a:t> </a:t>
            </a:r>
            <a:r>
              <a:rPr kumimoji="1" lang="en-US" altLang="ja-JP" dirty="0" err="1"/>
              <a:t>eam</a:t>
            </a:r>
            <a:r>
              <a:rPr kumimoji="1" lang="en-US" altLang="ja-JP" dirty="0"/>
              <a:t> in, </a:t>
            </a:r>
            <a:r>
              <a:rPr kumimoji="1" lang="en-US" altLang="ja-JP" dirty="0" err="1"/>
              <a:t>te</a:t>
            </a:r>
            <a:r>
              <a:rPr kumimoji="1" lang="en-US" altLang="ja-JP" dirty="0"/>
              <a:t> has </a:t>
            </a:r>
            <a:r>
              <a:rPr kumimoji="1" lang="en-US" altLang="ja-JP" dirty="0" err="1"/>
              <a:t>solet</a:t>
            </a:r>
            <a:r>
              <a:rPr kumimoji="1" lang="en-US" altLang="ja-JP" dirty="0"/>
              <a:t> </a:t>
            </a:r>
            <a:r>
              <a:rPr kumimoji="1" lang="en-US" altLang="ja-JP" dirty="0" err="1"/>
              <a:t>aperiam</a:t>
            </a:r>
            <a:r>
              <a:rPr kumimoji="1" lang="en-US" altLang="ja-JP" dirty="0"/>
              <a:t>, cu qui </a:t>
            </a:r>
            <a:r>
              <a:rPr kumimoji="1" lang="en-US" altLang="ja-JP" dirty="0" err="1"/>
              <a:t>vidit</a:t>
            </a:r>
            <a:r>
              <a:rPr kumimoji="1" lang="en-US" altLang="ja-JP" dirty="0"/>
              <a:t> </a:t>
            </a:r>
            <a:r>
              <a:rPr kumimoji="1" lang="en-US" altLang="ja-JP" dirty="0" err="1"/>
              <a:t>noster</a:t>
            </a:r>
            <a:r>
              <a:rPr kumimoji="1" lang="en-US" altLang="ja-JP" dirty="0"/>
              <a:t> </a:t>
            </a:r>
            <a:r>
              <a:rPr kumimoji="1" lang="en-US" altLang="ja-JP" dirty="0" err="1"/>
              <a:t>periculis</a:t>
            </a:r>
            <a:r>
              <a:rPr kumimoji="1" lang="en-US" altLang="ja-JP" dirty="0"/>
              <a:t>. Ad </a:t>
            </a:r>
            <a:r>
              <a:rPr kumimoji="1" lang="en-US" altLang="ja-JP" dirty="0" err="1"/>
              <a:t>illum</a:t>
            </a:r>
            <a:r>
              <a:rPr kumimoji="1" lang="en-US" altLang="ja-JP" dirty="0"/>
              <a:t> </a:t>
            </a:r>
            <a:r>
              <a:rPr kumimoji="1" lang="en-US" altLang="ja-JP" dirty="0" err="1"/>
              <a:t>incorrupte</a:t>
            </a:r>
            <a:r>
              <a:rPr kumimoji="1" lang="en-US" altLang="ja-JP" dirty="0"/>
              <a:t> qui, </a:t>
            </a:r>
            <a:r>
              <a:rPr kumimoji="1" lang="en-US" altLang="ja-JP" dirty="0" err="1"/>
              <a:t>est</a:t>
            </a:r>
            <a:r>
              <a:rPr kumimoji="1" lang="en-US" altLang="ja-JP" dirty="0"/>
              <a:t> </a:t>
            </a:r>
            <a:r>
              <a:rPr kumimoji="1" lang="en-US" altLang="ja-JP" dirty="0" err="1"/>
              <a:t>decore</a:t>
            </a:r>
            <a:r>
              <a:rPr kumimoji="1" lang="en-US" altLang="ja-JP" dirty="0"/>
              <a:t> </a:t>
            </a:r>
            <a:r>
              <a:rPr kumimoji="1" lang="en-US" altLang="ja-JP" dirty="0" err="1"/>
              <a:t>vulputate</a:t>
            </a:r>
            <a:r>
              <a:rPr kumimoji="1" lang="en-US" altLang="ja-JP" dirty="0"/>
              <a:t> </a:t>
            </a:r>
            <a:r>
              <a:rPr kumimoji="1" lang="en-US" altLang="ja-JP" dirty="0" err="1"/>
              <a:t>appellantur</a:t>
            </a:r>
            <a:r>
              <a:rPr kumimoji="1" lang="en-US" altLang="ja-JP" dirty="0"/>
              <a:t> </a:t>
            </a:r>
            <a:r>
              <a:rPr kumimoji="1" lang="en-US" altLang="ja-JP" dirty="0" err="1"/>
              <a:t>ut.</a:t>
            </a:r>
            <a:r>
              <a:rPr kumimoji="1" lang="en-US" altLang="ja-JP" dirty="0"/>
              <a:t> Cum </a:t>
            </a:r>
            <a:r>
              <a:rPr kumimoji="1" lang="en-US" altLang="ja-JP" dirty="0" err="1"/>
              <a:t>ut</a:t>
            </a:r>
            <a:r>
              <a:rPr kumimoji="1" lang="en-US" altLang="ja-JP" dirty="0"/>
              <a:t> </a:t>
            </a:r>
            <a:r>
              <a:rPr kumimoji="1" lang="en-US" altLang="ja-JP" dirty="0" err="1"/>
              <a:t>insolens</a:t>
            </a:r>
            <a:r>
              <a:rPr kumimoji="1" lang="en-US" altLang="ja-JP" dirty="0"/>
              <a:t> </a:t>
            </a:r>
            <a:r>
              <a:rPr kumimoji="1" lang="en-US" altLang="ja-JP" dirty="0" err="1"/>
              <a:t>salutatus</a:t>
            </a:r>
            <a:r>
              <a:rPr kumimoji="1" lang="en-US" altLang="ja-JP" dirty="0"/>
              <a:t>, impetus </a:t>
            </a:r>
            <a:r>
              <a:rPr kumimoji="1" lang="en-US" altLang="ja-JP" dirty="0" err="1"/>
              <a:t>scripta</a:t>
            </a:r>
            <a:r>
              <a:rPr kumimoji="1" lang="en-US" altLang="ja-JP" dirty="0"/>
              <a:t> </a:t>
            </a:r>
            <a:r>
              <a:rPr kumimoji="1" lang="en-US" altLang="ja-JP" dirty="0" err="1"/>
              <a:t>vocibus</a:t>
            </a:r>
            <a:r>
              <a:rPr kumimoji="1" lang="en-US" altLang="ja-JP" dirty="0"/>
              <a:t> in </a:t>
            </a:r>
            <a:r>
              <a:rPr kumimoji="1" lang="en-US" altLang="ja-JP" dirty="0" err="1"/>
              <a:t>pri</a:t>
            </a:r>
            <a:r>
              <a:rPr kumimoji="1" lang="en-US" altLang="ja-JP" dirty="0"/>
              <a:t>. Fugit </a:t>
            </a:r>
            <a:r>
              <a:rPr kumimoji="1" lang="en-US" altLang="ja-JP" dirty="0" err="1"/>
              <a:t>salutandi</a:t>
            </a:r>
            <a:r>
              <a:rPr kumimoji="1" lang="en-US" altLang="ja-JP" dirty="0"/>
              <a:t> </a:t>
            </a:r>
            <a:r>
              <a:rPr kumimoji="1" lang="en-US" altLang="ja-JP" dirty="0" err="1"/>
              <a:t>pri</a:t>
            </a:r>
            <a:r>
              <a:rPr kumimoji="1" lang="en-US" altLang="ja-JP" dirty="0"/>
              <a:t> cu,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nisl</a:t>
            </a:r>
            <a:r>
              <a:rPr kumimoji="1" lang="en-US" altLang="ja-JP" dirty="0"/>
              <a:t> </a:t>
            </a:r>
            <a:r>
              <a:rPr kumimoji="1" lang="en-US" altLang="ja-JP" dirty="0" err="1"/>
              <a:t>ignota</a:t>
            </a:r>
            <a:r>
              <a:rPr kumimoji="1" lang="en-US" altLang="ja-JP" dirty="0"/>
              <a:t>, </a:t>
            </a:r>
            <a:r>
              <a:rPr kumimoji="1" lang="en-US" altLang="ja-JP" dirty="0" err="1"/>
              <a:t>eu</a:t>
            </a:r>
            <a:r>
              <a:rPr kumimoji="1" lang="en-US" altLang="ja-JP" dirty="0"/>
              <a:t> pro </a:t>
            </a:r>
            <a:r>
              <a:rPr kumimoji="1" lang="en-US" altLang="ja-JP" dirty="0" err="1"/>
              <a:t>libris</a:t>
            </a:r>
            <a:r>
              <a:rPr kumimoji="1" lang="en-US" altLang="ja-JP" dirty="0"/>
              <a:t> </a:t>
            </a:r>
            <a:r>
              <a:rPr kumimoji="1" lang="en-US" altLang="ja-JP" dirty="0" err="1"/>
              <a:t>cetero</a:t>
            </a:r>
            <a:r>
              <a:rPr kumimoji="1" lang="en-US" altLang="ja-JP" dirty="0"/>
              <a:t>.</a:t>
            </a:r>
            <a:endParaRPr kumimoji="1" lang="ja-JP" altLang="en-US" dirty="0"/>
          </a:p>
        </p:txBody>
      </p:sp>
      <p:sp>
        <p:nvSpPr>
          <p:cNvPr id="30" name="テキスト プレースホルダー 29"/>
          <p:cNvSpPr>
            <a:spLocks noGrp="1"/>
          </p:cNvSpPr>
          <p:nvPr>
            <p:ph type="body" sz="quarter" idx="16"/>
          </p:nvPr>
        </p:nvSpPr>
        <p:spPr/>
        <p:txBody>
          <a:bodyPr/>
          <a:lstStyle/>
          <a:p>
            <a:r>
              <a:rPr kumimoji="1" lang="en-US" altLang="ja-JP" dirty="0"/>
              <a:t>Creative Director / Art Designer</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29199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901">
        <p15:prstTrans prst="pageCurlSingle"/>
      </p:transition>
    </mc:Choice>
    <mc:Fallback xmlns="">
      <p:transition spd="slow" advTm="390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2</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About Us</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xmlns:p14="http://schemas.microsoft.com/office/powerpoint/2010/main">
    <mc:Choice Requires="p14">
      <p:transition spd="slow" p14:dur="1250" advTm="3668">
        <p14:flip dir="r"/>
      </p:transition>
    </mc:Choice>
    <mc:Fallback xmlns="">
      <p:transition spd="slow" advTm="366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13</a:t>
            </a:fld>
            <a:endParaRPr lang="en-US" dirty="0"/>
          </a:p>
        </p:txBody>
      </p:sp>
      <p:sp>
        <p:nvSpPr>
          <p:cNvPr id="7" name="テキスト プレースホルダー 6"/>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Our Vision</a:t>
            </a:r>
            <a:endParaRPr kumimoji="1" lang="ja-JP" altLang="en-US" dirty="0"/>
          </a:p>
        </p:txBody>
      </p:sp>
    </p:spTree>
    <p:extLst>
      <p:ext uri="{BB962C8B-B14F-4D97-AF65-F5344CB8AC3E}">
        <p14:creationId xmlns:p14="http://schemas.microsoft.com/office/powerpoint/2010/main" val="624219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290">
        <p15:prstTrans prst="prestige"/>
      </p:transition>
    </mc:Choice>
    <mc:Fallback xmlns="">
      <p:transition spd="slow" advTm="329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0" name="テキスト プレースホルダー 9"/>
          <p:cNvSpPr>
            <a:spLocks noGrp="1"/>
          </p:cNvSpPr>
          <p:nvPr>
            <p:ph type="body" sz="quarter" idx="11"/>
          </p:nvPr>
        </p:nvSpPr>
        <p:spPr/>
        <p:txBody>
          <a:bodyPr/>
          <a:lstStyle/>
          <a:p>
            <a:r>
              <a:rPr kumimoji="1" lang="en-US" altLang="ja-JP" dirty="0"/>
              <a:t> </a:t>
            </a:r>
            <a:endParaRPr kumimoji="1" lang="ja-JP" altLang="en-US" dirty="0"/>
          </a:p>
        </p:txBody>
      </p:sp>
      <p:sp>
        <p:nvSpPr>
          <p:cNvPr id="11" name="テキスト プレースホルダー 10"/>
          <p:cNvSpPr>
            <a:spLocks noGrp="1"/>
          </p:cNvSpPr>
          <p:nvPr>
            <p:ph type="body" sz="quarter" idx="14"/>
          </p:nvPr>
        </p:nvSpPr>
        <p:spPr/>
        <p:txBody>
          <a:bodyPr/>
          <a:lstStyle/>
          <a:p>
            <a:r>
              <a:rPr kumimoji="1" lang="en-US" altLang="ja-JP" dirty="0"/>
              <a:t>What We Do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endParaRPr kumimoji="1" lang="ja-JP" altLang="en-US" dirty="0"/>
          </a:p>
        </p:txBody>
      </p:sp>
      <p:pic>
        <p:nvPicPr>
          <p:cNvPr id="22" name="図プレースホルダー 2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7"/>
          </p:nvPr>
        </p:nvSpPr>
        <p:spPr/>
        <p:txBody>
          <a:bodyPr/>
          <a:lstStyle/>
          <a:p>
            <a:r>
              <a:rPr kumimoji="1" lang="en-US" altLang="ja-JP" dirty="0"/>
              <a:t>Our Vision</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endParaRPr kumimoji="1" lang="ja-JP" altLang="en-US" dirty="0"/>
          </a:p>
        </p:txBody>
      </p:sp>
      <p:pic>
        <p:nvPicPr>
          <p:cNvPr id="23" name="図プレースホルダー 2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sp>
        <p:nvSpPr>
          <p:cNvPr id="17" name="テキスト プレースホルダー 16"/>
          <p:cNvSpPr>
            <a:spLocks noGrp="1"/>
          </p:cNvSpPr>
          <p:nvPr>
            <p:ph type="body" sz="quarter" idx="20"/>
          </p:nvPr>
        </p:nvSpPr>
        <p:spPr/>
        <p:txBody>
          <a:bodyPr/>
          <a:lstStyle/>
          <a:p>
            <a:r>
              <a:rPr kumimoji="1" lang="en-US" altLang="ja-JP" dirty="0"/>
              <a:t>Our Goal</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pic>
        <p:nvPicPr>
          <p:cNvPr id="24" name="図プレースホルダー 23"/>
          <p:cNvPicPr>
            <a:picLocks noGrp="1" noChangeAspect="1"/>
          </p:cNvPicPr>
          <p:nvPr>
            <p:ph type="pic" sz="quarter" idx="22"/>
          </p:nvPr>
        </p:nvPicPr>
        <p:blipFill>
          <a:blip r:embed="rId4" cstate="print">
            <a:extLst>
              <a:ext uri="{28A0092B-C50C-407E-A947-70E740481C1C}">
                <a14:useLocalDpi xmlns:a14="http://schemas.microsoft.com/office/drawing/2010/main" val="0"/>
              </a:ext>
            </a:extLst>
          </a:blip>
          <a:srcRect/>
          <a:stretch>
            <a:fillRect/>
          </a:stretch>
        </p:blipFill>
        <p:spPr/>
      </p:pic>
      <p:sp>
        <p:nvSpPr>
          <p:cNvPr id="20" name="テキスト プレースホルダー 19"/>
          <p:cNvSpPr>
            <a:spLocks noGrp="1"/>
          </p:cNvSpPr>
          <p:nvPr>
            <p:ph type="body" sz="quarter" idx="23"/>
          </p:nvPr>
        </p:nvSpPr>
        <p:spPr/>
        <p:txBody>
          <a:bodyPr/>
          <a:lstStyle/>
          <a:p>
            <a:r>
              <a:rPr kumimoji="1" lang="en-US" altLang="ja-JP" dirty="0"/>
              <a:t>Our Mission</a:t>
            </a:r>
            <a:endParaRPr kumimoji="1" lang="ja-JP" altLang="en-US" dirty="0"/>
          </a:p>
        </p:txBody>
      </p:sp>
      <p:sp>
        <p:nvSpPr>
          <p:cNvPr id="27" name="テキスト プレースホルダー 26"/>
          <p:cNvSpPr>
            <a:spLocks noGrp="1"/>
          </p:cNvSpPr>
          <p:nvPr>
            <p:ph type="body" sz="quarter" idx="24"/>
          </p:nvPr>
        </p:nvSpPr>
        <p:spPr/>
        <p:txBody>
          <a:bodyPr/>
          <a:lstStyle/>
          <a:p>
            <a:endParaRPr kumimoji="1" lang="ja-JP" altLang="en-US"/>
          </a:p>
        </p:txBody>
      </p:sp>
      <p:sp>
        <p:nvSpPr>
          <p:cNvPr id="28" name="テキスト プレースホルダー 27"/>
          <p:cNvSpPr>
            <a:spLocks noGrp="1"/>
          </p:cNvSpPr>
          <p:nvPr>
            <p:ph type="body" sz="quarter" idx="25"/>
          </p:nvPr>
        </p:nvSpPr>
        <p:spPr/>
        <p:txBody>
          <a:bodyPr/>
          <a:lstStyle/>
          <a:p>
            <a:endParaRPr kumimoji="1" lang="ja-JP" altLang="en-US"/>
          </a:p>
        </p:txBody>
      </p:sp>
      <p:sp>
        <p:nvSpPr>
          <p:cNvPr id="29" name="テキスト プレースホルダー 28"/>
          <p:cNvSpPr>
            <a:spLocks noGrp="1"/>
          </p:cNvSpPr>
          <p:nvPr>
            <p:ph type="body" sz="quarter" idx="26"/>
          </p:nvPr>
        </p:nvSpPr>
        <p:spPr/>
        <p:txBody>
          <a:bodyPr/>
          <a:lstStyle/>
          <a:p>
            <a:endParaRPr kumimoji="1" lang="ja-JP" altLang="en-US"/>
          </a:p>
        </p:txBody>
      </p:sp>
      <p:sp>
        <p:nvSpPr>
          <p:cNvPr id="30" name="テキスト プレースホルダー 29"/>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298726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941">
        <p15:prstTrans prst="pageCurlSingle"/>
      </p:transition>
    </mc:Choice>
    <mc:Fallback xmlns="">
      <p:transition spd="slow" advTm="794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Our Goal</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15</a:t>
            </a:fld>
            <a:endParaRPr lang="en-US" dirty="0"/>
          </a:p>
        </p:txBody>
      </p:sp>
      <p:sp>
        <p:nvSpPr>
          <p:cNvPr id="8" name="テキスト プレースホルダー 7"/>
          <p:cNvSpPr>
            <a:spLocks noGrp="1"/>
          </p:cNvSpPr>
          <p:nvPr>
            <p:ph type="body" sz="quarter" idx="12"/>
          </p:nvPr>
        </p:nvSpPr>
        <p:spPr/>
        <p:txBody>
          <a:bodyPr>
            <a:normAutofit/>
          </a:bodyPr>
          <a:lstStyle/>
          <a:p>
            <a:r>
              <a:rPr kumimoji="1" lang="en-US" altLang="ja-JP" dirty="0"/>
              <a:t>Lorem ipsum dolor sit amet, ne dicta democritum moderatius his, in pri illum errem constituam. Impedit fuisset nam te. Pro id impetus tractatos, eu consul consulatu nam. His suas periculis assentior no, brute appetere est ei, voluptatum dissentiet id cum. Ut harum ornatus mei, sea graece facete et.</a:t>
            </a:r>
          </a:p>
          <a:p>
            <a:r>
              <a:rPr kumimoji="1" lang="en-US" altLang="ja-JP" dirty="0"/>
              <a:t>Sea te quot dolores, ut quo decore homero copiosae. Eos nostro legimus no, te choro fabulas definiebas his. Id nobis doming corrumpit mea, tota menandri deserunt ei his. Id utamur tamquam his.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Creating our future</a:t>
            </a:r>
            <a:endParaRPr kumimoji="1" lang="ja-JP" altLang="en-US" dirty="0"/>
          </a:p>
        </p:txBody>
      </p:sp>
    </p:spTree>
    <p:extLst>
      <p:ext uri="{BB962C8B-B14F-4D97-AF65-F5344CB8AC3E}">
        <p14:creationId xmlns:p14="http://schemas.microsoft.com/office/powerpoint/2010/main" val="701282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650">
        <p15:prstTrans prst="pageCurlSingle"/>
      </p:transition>
    </mc:Choice>
    <mc:Fallback xmlns="">
      <p:transition spd="slow" advTm="265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4"/>
          </p:nvPr>
        </p:nvSpPr>
        <p:spPr/>
      </p:sp>
      <p:sp>
        <p:nvSpPr>
          <p:cNvPr id="24" name="テキスト プレースホルダー 23"/>
          <p:cNvSpPr>
            <a:spLocks noGrp="1"/>
          </p:cNvSpPr>
          <p:nvPr>
            <p:ph type="body" sz="quarter" idx="25"/>
          </p:nvPr>
        </p:nvSpPr>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16</a:t>
            </a:fld>
            <a:endParaRPr 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22" name="テキスト プレースホルダー 21"/>
          <p:cNvSpPr>
            <a:spLocks noGrp="1"/>
          </p:cNvSpPr>
          <p:nvPr>
            <p:ph type="body" sz="quarter" idx="17"/>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Eminent creativity</a:t>
            </a:r>
            <a:endParaRPr kumimoji="1" lang="ja-JP" altLang="en-US" dirty="0"/>
          </a:p>
        </p:txBody>
      </p:sp>
      <p:sp>
        <p:nvSpPr>
          <p:cNvPr id="25" name="テキスト プレースホルダー 24"/>
          <p:cNvSpPr>
            <a:spLocks noGrp="1"/>
          </p:cNvSpPr>
          <p:nvPr>
            <p:ph type="body" sz="quarter" idx="26"/>
          </p:nvPr>
        </p:nvSpPr>
        <p:spPr/>
        <p:txBody>
          <a:bodyPr/>
          <a:lstStyle/>
          <a:p>
            <a:r>
              <a:rPr kumimoji="1" lang="en-US" altLang="ja-JP" dirty="0"/>
              <a:t> </a:t>
            </a:r>
            <a:endParaRPr kumimoji="1" lang="ja-JP" altLang="en-US" dirty="0"/>
          </a:p>
        </p:txBody>
      </p:sp>
      <p:pic>
        <p:nvPicPr>
          <p:cNvPr id="34" name="図プレースホルダー 33"/>
          <p:cNvPicPr>
            <a:picLocks noGrp="1" noChangeAspect="1"/>
          </p:cNvPicPr>
          <p:nvPr>
            <p:ph type="pic" sz="quarter" idx="27"/>
          </p:nvPr>
        </p:nvPicPr>
        <p:blipFill>
          <a:blip r:embed="rId3"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8"/>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28" name="テキスト プレースホルダー 27"/>
          <p:cNvSpPr>
            <a:spLocks noGrp="1"/>
          </p:cNvSpPr>
          <p:nvPr>
            <p:ph type="body" sz="quarter" idx="29"/>
          </p:nvPr>
        </p:nvSpPr>
        <p:spPr/>
        <p:txBody>
          <a:bodyPr/>
          <a:lstStyle/>
          <a:p>
            <a:r>
              <a:rPr kumimoji="1" lang="en-US" altLang="ja-JP" dirty="0"/>
              <a:t>Innovation</a:t>
            </a:r>
            <a:endParaRPr kumimoji="1" lang="ja-JP" altLang="en-US" dirty="0"/>
          </a:p>
        </p:txBody>
      </p:sp>
      <p:sp>
        <p:nvSpPr>
          <p:cNvPr id="29" name="テキスト プレースホルダー 28"/>
          <p:cNvSpPr>
            <a:spLocks noGrp="1"/>
          </p:cNvSpPr>
          <p:nvPr>
            <p:ph type="body" sz="quarter" idx="30"/>
          </p:nvPr>
        </p:nvSpPr>
        <p:spPr/>
        <p:txBody>
          <a:bodyPr/>
          <a:lstStyle/>
          <a:p>
            <a:r>
              <a:rPr kumimoji="1" lang="en-US" altLang="ja-JP" dirty="0"/>
              <a:t> </a:t>
            </a:r>
            <a:endParaRPr kumimoji="1" lang="ja-JP" altLang="en-US" dirty="0"/>
          </a:p>
        </p:txBody>
      </p:sp>
      <p:pic>
        <p:nvPicPr>
          <p:cNvPr id="35" name="図プレースホルダー 34"/>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sp>
        <p:nvSpPr>
          <p:cNvPr id="31" name="テキスト プレースホルダー 30"/>
          <p:cNvSpPr>
            <a:spLocks noGrp="1"/>
          </p:cNvSpPr>
          <p:nvPr>
            <p:ph type="body" sz="quarter" idx="3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endParaRPr kumimoji="1" lang="ja-JP" altLang="en-US" dirty="0"/>
          </a:p>
        </p:txBody>
      </p:sp>
      <p:sp>
        <p:nvSpPr>
          <p:cNvPr id="32" name="テキスト プレースホルダー 31"/>
          <p:cNvSpPr>
            <a:spLocks noGrp="1"/>
          </p:cNvSpPr>
          <p:nvPr>
            <p:ph type="body" sz="quarter" idx="33"/>
          </p:nvPr>
        </p:nvSpPr>
        <p:spPr/>
        <p:txBody>
          <a:bodyPr/>
          <a:lstStyle/>
          <a:p>
            <a:r>
              <a:rPr kumimoji="1" lang="en-US" altLang="ja-JP" dirty="0"/>
              <a:t>World-leading company</a:t>
            </a:r>
            <a:endParaRPr kumimoji="1" lang="ja-JP" altLang="en-US" dirty="0"/>
          </a:p>
        </p:txBody>
      </p:sp>
    </p:spTree>
    <p:extLst>
      <p:ext uri="{BB962C8B-B14F-4D97-AF65-F5344CB8AC3E}">
        <p14:creationId xmlns:p14="http://schemas.microsoft.com/office/powerpoint/2010/main" val="3096214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241">
        <p15:prstTrans prst="pageCurlSingle"/>
      </p:transition>
    </mc:Choice>
    <mc:Fallback xmlns="">
      <p:transition spd="slow" advTm="624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Traits</a:t>
            </a:r>
            <a:endParaRPr kumimoji="1" lang="ja-JP" altLang="en-US" dirty="0"/>
          </a:p>
        </p:txBody>
      </p:sp>
      <p:sp>
        <p:nvSpPr>
          <p:cNvPr id="4" name="フッター プレースホルダー 3"/>
          <p:cNvSpPr>
            <a:spLocks noGrp="1"/>
          </p:cNvSpPr>
          <p:nvPr>
            <p:ph type="ftr" sz="quarter" idx="10"/>
          </p:nvPr>
        </p:nvSpPr>
        <p:spPr/>
        <p:txBody>
          <a:bodyPr/>
          <a:lstStyle/>
          <a:p>
            <a:r>
              <a:rPr lang="en-US"/>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03EB59E2-90B9-4CD3-AC74-D672227E13C3}" type="slidenum">
              <a:rPr lang="en-US" smtClean="0"/>
              <a:pPr/>
              <a:t>17</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Eminent creativity</a:t>
            </a:r>
          </a:p>
        </p:txBody>
      </p:sp>
      <p:sp>
        <p:nvSpPr>
          <p:cNvPr id="20" name="テキスト プレースホルダー 19"/>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soluta</a:t>
            </a:r>
            <a:r>
              <a:rPr kumimoji="1" lang="en-US" altLang="ja-JP" dirty="0"/>
              <a:t> </a:t>
            </a:r>
            <a:r>
              <a:rPr kumimoji="1" lang="en-US" altLang="ja-JP" dirty="0" err="1"/>
              <a:t>ancillae</a:t>
            </a:r>
            <a:r>
              <a:rPr kumimoji="1" lang="en-US" altLang="ja-JP" dirty="0"/>
              <a:t> id, magna </a:t>
            </a:r>
            <a:r>
              <a:rPr kumimoji="1" lang="en-US" altLang="ja-JP" dirty="0" err="1"/>
              <a:t>tractatos</a:t>
            </a:r>
            <a:r>
              <a:rPr kumimoji="1" lang="en-US" altLang="ja-JP" dirty="0"/>
              <a:t> cu sea. Quo quod </a:t>
            </a:r>
            <a:r>
              <a:rPr kumimoji="1" lang="en-US" altLang="ja-JP" dirty="0" err="1"/>
              <a:t>vulputate</a:t>
            </a:r>
            <a:r>
              <a:rPr kumimoji="1" lang="en-US" altLang="ja-JP" dirty="0"/>
              <a:t> </a:t>
            </a:r>
            <a:r>
              <a:rPr kumimoji="1" lang="en-US" altLang="ja-JP" dirty="0" err="1"/>
              <a:t>eu</a:t>
            </a:r>
            <a:r>
              <a:rPr kumimoji="1" lang="en-US" altLang="ja-JP" dirty="0"/>
              <a:t>, </a:t>
            </a:r>
            <a:r>
              <a:rPr kumimoji="1" lang="en-US" altLang="ja-JP" dirty="0" err="1"/>
              <a:t>zril</a:t>
            </a:r>
            <a:r>
              <a:rPr kumimoji="1" lang="en-US" altLang="ja-JP" dirty="0"/>
              <a:t> </a:t>
            </a:r>
            <a:r>
              <a:rPr kumimoji="1" lang="en-US" altLang="ja-JP" dirty="0" err="1"/>
              <a:t>recteque</a:t>
            </a:r>
            <a:r>
              <a:rPr kumimoji="1" lang="en-US" altLang="ja-JP" dirty="0"/>
              <a:t> </a:t>
            </a:r>
            <a:r>
              <a:rPr kumimoji="1" lang="en-US" altLang="ja-JP" dirty="0" err="1"/>
              <a:t>consetetur</a:t>
            </a:r>
            <a:r>
              <a:rPr kumimoji="1" lang="en-US" altLang="ja-JP" dirty="0"/>
              <a:t> vim </a:t>
            </a:r>
            <a:r>
              <a:rPr kumimoji="1" lang="en-US" altLang="ja-JP" dirty="0" err="1"/>
              <a:t>te</a:t>
            </a:r>
            <a:r>
              <a:rPr kumimoji="1" lang="en-US" altLang="ja-JP" dirty="0"/>
              <a:t>. Ad vim </a:t>
            </a:r>
            <a:r>
              <a:rPr kumimoji="1" lang="en-US" altLang="ja-JP" dirty="0" err="1"/>
              <a:t>causae</a:t>
            </a:r>
            <a:r>
              <a:rPr kumimoji="1" lang="en-US" altLang="ja-JP" dirty="0"/>
              <a:t> omnium, ad </a:t>
            </a:r>
            <a:r>
              <a:rPr kumimoji="1" lang="en-US" altLang="ja-JP" dirty="0" err="1"/>
              <a:t>posidonium</a:t>
            </a:r>
            <a:r>
              <a:rPr kumimoji="1" lang="en-US" altLang="ja-JP" dirty="0"/>
              <a:t> </a:t>
            </a:r>
            <a:r>
              <a:rPr kumimoji="1" lang="en-US" altLang="ja-JP" dirty="0" err="1"/>
              <a:t>theophrastus</a:t>
            </a:r>
            <a:r>
              <a:rPr kumimoji="1" lang="en-US" altLang="ja-JP" dirty="0"/>
              <a:t> sed. </a:t>
            </a:r>
            <a:r>
              <a:rPr kumimoji="1" lang="en-US" altLang="ja-JP" dirty="0" err="1"/>
              <a:t>Integre</a:t>
            </a:r>
            <a:r>
              <a:rPr kumimoji="1" lang="en-US" altLang="ja-JP" dirty="0"/>
              <a:t> </a:t>
            </a:r>
            <a:r>
              <a:rPr kumimoji="1" lang="en-US" altLang="ja-JP" dirty="0" err="1"/>
              <a:t>dolorem</a:t>
            </a:r>
            <a:r>
              <a:rPr kumimoji="1" lang="en-US" altLang="ja-JP" dirty="0"/>
              <a:t> </a:t>
            </a:r>
            <a:r>
              <a:rPr kumimoji="1" lang="en-US" altLang="ja-JP" dirty="0" err="1"/>
              <a:t>repudiare</a:t>
            </a:r>
            <a:r>
              <a:rPr kumimoji="1" lang="en-US" altLang="ja-JP" dirty="0"/>
              <a:t> an vim.</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Consecutive evolution</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Per </a:t>
            </a:r>
            <a:r>
              <a:rPr kumimoji="1" lang="en-US" altLang="ja-JP" dirty="0" err="1"/>
              <a:t>omnis</a:t>
            </a:r>
            <a:r>
              <a:rPr kumimoji="1" lang="en-US" altLang="ja-JP" dirty="0"/>
              <a:t> </a:t>
            </a:r>
            <a:r>
              <a:rPr kumimoji="1" lang="en-US" altLang="ja-JP" dirty="0" err="1"/>
              <a:t>iriure</a:t>
            </a:r>
            <a:r>
              <a:rPr kumimoji="1" lang="en-US" altLang="ja-JP" dirty="0"/>
              <a:t> in, nihil </a:t>
            </a:r>
            <a:r>
              <a:rPr kumimoji="1" lang="en-US" altLang="ja-JP" dirty="0" err="1"/>
              <a:t>solet</a:t>
            </a:r>
            <a:r>
              <a:rPr kumimoji="1" lang="en-US" altLang="ja-JP" dirty="0"/>
              <a:t> his ad, </a:t>
            </a:r>
            <a:r>
              <a:rPr kumimoji="1" lang="en-US" altLang="ja-JP" dirty="0" err="1"/>
              <a:t>eu</a:t>
            </a:r>
            <a:r>
              <a:rPr kumimoji="1" lang="en-US" altLang="ja-JP" dirty="0"/>
              <a:t> </a:t>
            </a:r>
            <a:r>
              <a:rPr kumimoji="1" lang="en-US" altLang="ja-JP" dirty="0" err="1"/>
              <a:t>conceptam</a:t>
            </a:r>
            <a:r>
              <a:rPr kumimoji="1" lang="en-US" altLang="ja-JP" dirty="0"/>
              <a:t> </a:t>
            </a:r>
            <a:r>
              <a:rPr kumimoji="1" lang="en-US" altLang="ja-JP" dirty="0" err="1"/>
              <a:t>deterruisset</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ipsum </a:t>
            </a:r>
            <a:r>
              <a:rPr kumimoji="1" lang="en-US" altLang="ja-JP" dirty="0" err="1"/>
              <a:t>mnesarchum</a:t>
            </a:r>
            <a:r>
              <a:rPr kumimoji="1" lang="en-US" altLang="ja-JP" dirty="0"/>
              <a:t> </a:t>
            </a:r>
            <a:r>
              <a:rPr kumimoji="1" lang="en-US" altLang="ja-JP" dirty="0" err="1"/>
              <a:t>comprehensam</a:t>
            </a:r>
            <a:r>
              <a:rPr kumimoji="1" lang="en-US" altLang="ja-JP" dirty="0"/>
              <a:t> </a:t>
            </a:r>
            <a:r>
              <a:rPr kumimoji="1" lang="en-US" altLang="ja-JP" dirty="0" err="1"/>
              <a:t>nec</a:t>
            </a:r>
            <a:r>
              <a:rPr kumimoji="1" lang="en-US" altLang="ja-JP" dirty="0"/>
              <a:t>, liber </a:t>
            </a:r>
            <a:r>
              <a:rPr kumimoji="1" lang="en-US" altLang="ja-JP" dirty="0" err="1"/>
              <a:t>reprehendunt</a:t>
            </a:r>
            <a:r>
              <a:rPr kumimoji="1" lang="en-US" altLang="ja-JP" dirty="0"/>
              <a:t> in has. Ne </a:t>
            </a:r>
            <a:r>
              <a:rPr kumimoji="1" lang="en-US" altLang="ja-JP" dirty="0" err="1"/>
              <a:t>est</a:t>
            </a:r>
            <a:r>
              <a:rPr kumimoji="1" lang="en-US" altLang="ja-JP" dirty="0"/>
              <a:t> </a:t>
            </a:r>
            <a:r>
              <a:rPr kumimoji="1" lang="en-US" altLang="ja-JP" dirty="0" err="1"/>
              <a:t>erant</a:t>
            </a:r>
            <a:r>
              <a:rPr kumimoji="1" lang="en-US" altLang="ja-JP" dirty="0"/>
              <a:t> </a:t>
            </a:r>
            <a:r>
              <a:rPr kumimoji="1" lang="en-US" altLang="ja-JP" dirty="0" err="1"/>
              <a:t>clita</a:t>
            </a:r>
            <a:r>
              <a:rPr kumimoji="1" lang="en-US" altLang="ja-JP" dirty="0"/>
              <a:t> </a:t>
            </a:r>
            <a:r>
              <a:rPr kumimoji="1" lang="en-US" altLang="ja-JP" dirty="0" err="1"/>
              <a:t>expetenda</a:t>
            </a:r>
            <a:r>
              <a:rPr kumimoji="1" lang="en-US" altLang="ja-JP" dirty="0"/>
              <a:t>. </a:t>
            </a:r>
            <a:r>
              <a:rPr kumimoji="1" lang="en-US" altLang="ja-JP" dirty="0" err="1"/>
              <a:t>Audiam</a:t>
            </a:r>
            <a:r>
              <a:rPr kumimoji="1" lang="en-US" altLang="ja-JP" dirty="0"/>
              <a:t> </a:t>
            </a:r>
            <a:r>
              <a:rPr kumimoji="1" lang="en-US" altLang="ja-JP" dirty="0" err="1"/>
              <a:t>concludaturque</a:t>
            </a:r>
            <a:r>
              <a:rPr kumimoji="1" lang="en-US" altLang="ja-JP" dirty="0"/>
              <a:t> </a:t>
            </a:r>
            <a:r>
              <a:rPr kumimoji="1" lang="en-US" altLang="ja-JP" dirty="0" err="1"/>
              <a:t>pri</a:t>
            </a:r>
            <a:r>
              <a:rPr kumimoji="1" lang="en-US" altLang="ja-JP" dirty="0"/>
              <a:t> </a:t>
            </a:r>
            <a:r>
              <a:rPr kumimoji="1" lang="en-US" altLang="ja-JP" dirty="0" err="1"/>
              <a:t>ut</a:t>
            </a:r>
            <a:r>
              <a:rPr kumimoji="1" lang="en-US" altLang="ja-JP" dirty="0"/>
              <a:t>, his </a:t>
            </a:r>
            <a:r>
              <a:rPr kumimoji="1" lang="en-US" altLang="ja-JP" dirty="0" err="1"/>
              <a:t>ea</a:t>
            </a:r>
            <a:r>
              <a:rPr kumimoji="1" lang="en-US" altLang="ja-JP" dirty="0"/>
              <a:t> </a:t>
            </a:r>
            <a:r>
              <a:rPr kumimoji="1" lang="en-US" altLang="ja-JP" dirty="0" err="1"/>
              <a:t>interesset</a:t>
            </a:r>
            <a:r>
              <a:rPr kumimoji="1" lang="en-US" altLang="ja-JP" dirty="0"/>
              <a:t> </a:t>
            </a:r>
            <a:r>
              <a:rPr kumimoji="1" lang="en-US" altLang="ja-JP" dirty="0" err="1"/>
              <a:t>scribentur</a:t>
            </a:r>
            <a:r>
              <a:rPr kumimoji="1" lang="en-US" altLang="ja-JP" dirty="0"/>
              <a:t> </a:t>
            </a:r>
            <a:r>
              <a:rPr kumimoji="1" lang="en-US" altLang="ja-JP" dirty="0" err="1"/>
              <a:t>vituperatoribus</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Globalization</a:t>
            </a:r>
            <a:endParaRPr kumimoji="1" lang="ja-JP" altLang="en-US" dirty="0"/>
          </a:p>
        </p:txBody>
      </p:sp>
    </p:spTree>
    <p:extLst>
      <p:ext uri="{BB962C8B-B14F-4D97-AF65-F5344CB8AC3E}">
        <p14:creationId xmlns:p14="http://schemas.microsoft.com/office/powerpoint/2010/main" val="2510562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269">
        <p15:prstTrans prst="pageCurlSingle"/>
      </p:transition>
    </mc:Choice>
    <mc:Fallback xmlns="">
      <p:transition spd="slow" advTm="5269">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18</a:t>
            </a:fld>
            <a:endParaRPr lang="en-US" dirty="0"/>
          </a:p>
        </p:txBody>
      </p:sp>
      <p:sp>
        <p:nvSpPr>
          <p:cNvPr id="7" name="テキスト プレースホルダー 6"/>
          <p:cNvSpPr>
            <a:spLocks noGrp="1"/>
          </p:cNvSpPr>
          <p:nvPr>
            <p:ph type="body" sz="quarter" idx="13"/>
          </p:nvPr>
        </p:nvSpPr>
        <p:spPr/>
        <p:txBody>
          <a:bodyPr/>
          <a:lstStyle/>
          <a:p>
            <a:r>
              <a:rPr kumimoji="1" lang="en-US" altLang="ja-JP" dirty="0"/>
              <a:t>Change Before You Have To</a:t>
            </a:r>
            <a:endParaRPr kumimoji="1" lang="ja-JP" altLang="en-US" dirty="0"/>
          </a:p>
        </p:txBody>
      </p:sp>
      <p:sp>
        <p:nvSpPr>
          <p:cNvPr id="8" name="テキスト プレースホルダー 7"/>
          <p:cNvSpPr>
            <a:spLocks noGrp="1"/>
          </p:cNvSpPr>
          <p:nvPr>
            <p:ph type="body" sz="quarter" idx="14"/>
          </p:nvPr>
        </p:nvSpPr>
        <p:spPr/>
        <p:txBody>
          <a:bodyPr/>
          <a:lstStyle/>
          <a:p>
            <a:r>
              <a:rPr kumimoji="1" lang="en-US" altLang="ja-JP" dirty="0"/>
              <a:t>CEO: Jessica </a:t>
            </a:r>
            <a:r>
              <a:rPr kumimoji="1" lang="en-US" altLang="ja-JP" dirty="0" err="1"/>
              <a:t>Bendinger</a:t>
            </a:r>
            <a:endParaRPr kumimoji="1" lang="en-US" altLang="ja-JP" dirty="0"/>
          </a:p>
        </p:txBody>
      </p:sp>
      <p:sp>
        <p:nvSpPr>
          <p:cNvPr id="6" name="テキスト プレースホルダー 5"/>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4" name="図プレースホルダー 3"/>
          <p:cNvSpPr>
            <a:spLocks noGrp="1"/>
          </p:cNvSpPr>
          <p:nvPr>
            <p:ph type="pic" sz="quarter" idx="21"/>
          </p:nvPr>
        </p:nvSpPr>
        <p:spPr/>
      </p:sp>
    </p:spTree>
    <p:extLst>
      <p:ext uri="{BB962C8B-B14F-4D97-AF65-F5344CB8AC3E}">
        <p14:creationId xmlns:p14="http://schemas.microsoft.com/office/powerpoint/2010/main" val="4055126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333">
        <p15:prstTrans prst="pageCurlSingle"/>
      </p:transition>
    </mc:Choice>
    <mc:Fallback xmlns="">
      <p:transition spd="slow" advTm="4333">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Philosophy</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19</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r>
              <a:rPr kumimoji="1" lang="en-US" altLang="ja-JP" dirty="0" err="1"/>
              <a:t>Eu</a:t>
            </a:r>
            <a:r>
              <a:rPr kumimoji="1" lang="en-US" altLang="ja-JP" dirty="0"/>
              <a:t> mundi </a:t>
            </a:r>
            <a:r>
              <a:rPr kumimoji="1" lang="en-US" altLang="ja-JP" dirty="0" err="1"/>
              <a:t>sonet</a:t>
            </a:r>
            <a:r>
              <a:rPr kumimoji="1" lang="en-US" altLang="ja-JP" dirty="0"/>
              <a:t> </a:t>
            </a:r>
            <a:r>
              <a:rPr kumimoji="1" lang="en-US" altLang="ja-JP" dirty="0" err="1"/>
              <a:t>errem</a:t>
            </a:r>
            <a:r>
              <a:rPr kumimoji="1" lang="en-US" altLang="ja-JP" dirty="0"/>
              <a:t> qui. Et </a:t>
            </a:r>
            <a:r>
              <a:rPr kumimoji="1" lang="en-US" altLang="ja-JP" dirty="0" err="1"/>
              <a:t>mei</a:t>
            </a:r>
            <a:r>
              <a:rPr kumimoji="1" lang="en-US" altLang="ja-JP" dirty="0"/>
              <a:t> </a:t>
            </a:r>
            <a:r>
              <a:rPr kumimoji="1" lang="en-US" altLang="ja-JP" dirty="0" err="1"/>
              <a:t>inimicus</a:t>
            </a:r>
            <a:r>
              <a:rPr kumimoji="1" lang="en-US" altLang="ja-JP" dirty="0"/>
              <a:t> </a:t>
            </a:r>
            <a:r>
              <a:rPr kumimoji="1" lang="en-US" altLang="ja-JP" dirty="0" err="1"/>
              <a:t>iracundia</a:t>
            </a:r>
            <a:r>
              <a:rPr kumimoji="1" lang="en-US" altLang="ja-JP" dirty="0"/>
              <a:t> </a:t>
            </a:r>
            <a:r>
              <a:rPr kumimoji="1" lang="en-US" altLang="ja-JP" dirty="0" err="1"/>
              <a:t>similique</a:t>
            </a:r>
            <a:r>
              <a:rPr kumimoji="1" lang="en-US" altLang="ja-JP" dirty="0"/>
              <a:t>. Pro </a:t>
            </a:r>
            <a:r>
              <a:rPr kumimoji="1" lang="en-US" altLang="ja-JP" dirty="0" err="1"/>
              <a:t>alterum</a:t>
            </a:r>
            <a:r>
              <a:rPr kumimoji="1" lang="en-US" altLang="ja-JP" dirty="0"/>
              <a:t> </a:t>
            </a:r>
            <a:r>
              <a:rPr kumimoji="1" lang="en-US" altLang="ja-JP" dirty="0" err="1"/>
              <a:t>nominavi</a:t>
            </a:r>
            <a:r>
              <a:rPr kumimoji="1" lang="en-US" altLang="ja-JP" dirty="0"/>
              <a:t> </a:t>
            </a:r>
            <a:r>
              <a:rPr kumimoji="1" lang="en-US" altLang="ja-JP" dirty="0" err="1"/>
              <a:t>incorrupte</a:t>
            </a:r>
            <a:r>
              <a:rPr kumimoji="1" lang="en-US" altLang="ja-JP" dirty="0"/>
              <a:t> id, </a:t>
            </a:r>
            <a:r>
              <a:rPr kumimoji="1" lang="en-US" altLang="ja-JP" dirty="0" err="1"/>
              <a:t>detraxit</a:t>
            </a:r>
            <a:r>
              <a:rPr kumimoji="1" lang="en-US" altLang="ja-JP" dirty="0"/>
              <a:t> </a:t>
            </a:r>
            <a:r>
              <a:rPr kumimoji="1" lang="en-US" altLang="ja-JP" dirty="0" err="1"/>
              <a:t>delicatissimi</a:t>
            </a:r>
            <a:r>
              <a:rPr kumimoji="1" lang="en-US" altLang="ja-JP" dirty="0"/>
              <a:t> qui </a:t>
            </a:r>
            <a:r>
              <a:rPr kumimoji="1" lang="en-US" altLang="ja-JP" dirty="0" err="1"/>
              <a:t>eu</a:t>
            </a:r>
            <a:r>
              <a:rPr kumimoji="1" lang="en-US" altLang="ja-JP" dirty="0"/>
              <a:t>.</a:t>
            </a:r>
          </a:p>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r>
              <a:rPr kumimoji="1" lang="en-US" altLang="ja-JP" dirty="0" err="1"/>
              <a:t>Usu</a:t>
            </a:r>
            <a:r>
              <a:rPr kumimoji="1" lang="en-US" altLang="ja-JP" dirty="0"/>
              <a:t> </a:t>
            </a:r>
            <a:r>
              <a:rPr kumimoji="1" lang="en-US" altLang="ja-JP" dirty="0" err="1"/>
              <a:t>eirmod</a:t>
            </a:r>
            <a:r>
              <a:rPr kumimoji="1" lang="en-US" altLang="ja-JP" dirty="0"/>
              <a:t> </a:t>
            </a:r>
            <a:r>
              <a:rPr kumimoji="1" lang="en-US" altLang="ja-JP" dirty="0" err="1"/>
              <a:t>dolorum</a:t>
            </a:r>
            <a:r>
              <a:rPr kumimoji="1" lang="en-US" altLang="ja-JP" dirty="0"/>
              <a:t> in. </a:t>
            </a:r>
            <a:r>
              <a:rPr kumimoji="1" lang="en-US" altLang="ja-JP" dirty="0" err="1"/>
              <a:t>Vix</a:t>
            </a:r>
            <a:r>
              <a:rPr kumimoji="1" lang="en-US" altLang="ja-JP" dirty="0"/>
              <a:t> at </a:t>
            </a:r>
            <a:r>
              <a:rPr kumimoji="1" lang="en-US" altLang="ja-JP" dirty="0" err="1"/>
              <a:t>elit</a:t>
            </a:r>
            <a:r>
              <a:rPr kumimoji="1" lang="en-US" altLang="ja-JP" dirty="0"/>
              <a:t> </a:t>
            </a:r>
            <a:r>
              <a:rPr kumimoji="1" lang="en-US" altLang="ja-JP" dirty="0" err="1"/>
              <a:t>meis</a:t>
            </a:r>
            <a:r>
              <a:rPr kumimoji="1" lang="en-US" altLang="ja-JP" dirty="0"/>
              <a:t> </a:t>
            </a:r>
            <a:r>
              <a:rPr kumimoji="1" lang="en-US" altLang="ja-JP" dirty="0" err="1"/>
              <a:t>patrioque</a:t>
            </a:r>
            <a:r>
              <a:rPr kumimoji="1" lang="en-US" altLang="ja-JP" dirty="0"/>
              <a:t>.</a:t>
            </a:r>
            <a:endParaRPr kumimoji="1" lang="ja-JP" altLang="en-US" dirty="0"/>
          </a:p>
        </p:txBody>
      </p:sp>
    </p:spTree>
    <p:extLst>
      <p:ext uri="{BB962C8B-B14F-4D97-AF65-F5344CB8AC3E}">
        <p14:creationId xmlns:p14="http://schemas.microsoft.com/office/powerpoint/2010/main" val="2216750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840">
        <p15:prstTrans prst="pageCurlSingle"/>
      </p:transition>
    </mc:Choice>
    <mc:Fallback xmlns="">
      <p:transition spd="slow" advTm="284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Arcturus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Free PowerPoint Template</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Jun Akizaki</a:t>
            </a:r>
          </a:p>
          <a:p>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921712323"/>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mod="1">
    <p:ext uri="{E180D4A7-C9FB-4DFB-919C-405C955672EB}">
      <p14:showEvtLst xmlns:p14="http://schemas.microsoft.com/office/powerpoint/2010/main">
        <p14:playEvt time="7609" objId="2"/>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Company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20</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Vel</a:t>
            </a:r>
            <a:r>
              <a:rPr kumimoji="1" lang="en-US" altLang="ja-JP" dirty="0"/>
              <a:t> an </a:t>
            </a:r>
            <a:r>
              <a:rPr kumimoji="1" lang="en-US" altLang="ja-JP" dirty="0" err="1"/>
              <a:t>quodsi</a:t>
            </a:r>
            <a:r>
              <a:rPr kumimoji="1" lang="en-US" altLang="ja-JP" dirty="0"/>
              <a:t> </a:t>
            </a:r>
            <a:r>
              <a:rPr kumimoji="1" lang="en-US" altLang="ja-JP" dirty="0" err="1"/>
              <a:t>antiopam</a:t>
            </a:r>
            <a:r>
              <a:rPr kumimoji="1" lang="en-US" altLang="ja-JP" dirty="0"/>
              <a:t>, qui in </a:t>
            </a:r>
            <a:r>
              <a:rPr kumimoji="1" lang="en-US" altLang="ja-JP" dirty="0" err="1"/>
              <a:t>ullum</a:t>
            </a:r>
            <a:r>
              <a:rPr kumimoji="1" lang="en-US" altLang="ja-JP" dirty="0"/>
              <a:t> </a:t>
            </a:r>
            <a:r>
              <a:rPr kumimoji="1" lang="en-US" altLang="ja-JP" dirty="0" err="1"/>
              <a:t>paulo</a:t>
            </a:r>
            <a:r>
              <a:rPr kumimoji="1" lang="en-US" altLang="ja-JP" dirty="0"/>
              <a:t> </a:t>
            </a:r>
            <a:r>
              <a:rPr kumimoji="1" lang="en-US" altLang="ja-JP" dirty="0" err="1"/>
              <a:t>saepe</a:t>
            </a:r>
            <a:r>
              <a:rPr kumimoji="1" lang="en-US" altLang="ja-JP" dirty="0"/>
              <a:t>, </a:t>
            </a:r>
            <a:r>
              <a:rPr kumimoji="1" lang="en-US" altLang="ja-JP" dirty="0" err="1"/>
              <a:t>usu</a:t>
            </a:r>
            <a:r>
              <a:rPr kumimoji="1" lang="en-US" altLang="ja-JP" dirty="0"/>
              <a:t> no modus </a:t>
            </a:r>
            <a:r>
              <a:rPr kumimoji="1" lang="en-US" altLang="ja-JP" dirty="0" err="1"/>
              <a:t>iriure</a:t>
            </a:r>
            <a:r>
              <a:rPr kumimoji="1" lang="en-US" altLang="ja-JP" dirty="0"/>
              <a:t>. </a:t>
            </a:r>
            <a:r>
              <a:rPr kumimoji="1" lang="en-US" altLang="ja-JP" dirty="0" err="1"/>
              <a:t>Ea</a:t>
            </a:r>
            <a:r>
              <a:rPr kumimoji="1" lang="en-US" altLang="ja-JP" dirty="0"/>
              <a:t> sale </a:t>
            </a:r>
            <a:r>
              <a:rPr kumimoji="1" lang="en-US" altLang="ja-JP" dirty="0" err="1"/>
              <a:t>alienum</a:t>
            </a:r>
            <a:r>
              <a:rPr kumimoji="1" lang="en-US" altLang="ja-JP" dirty="0"/>
              <a:t> per, </a:t>
            </a:r>
            <a:r>
              <a:rPr kumimoji="1" lang="en-US" altLang="ja-JP" dirty="0" err="1"/>
              <a:t>illud</a:t>
            </a:r>
            <a:r>
              <a:rPr kumimoji="1" lang="en-US" altLang="ja-JP" dirty="0"/>
              <a:t> </a:t>
            </a:r>
            <a:r>
              <a:rPr kumimoji="1" lang="en-US" altLang="ja-JP" dirty="0" err="1"/>
              <a:t>ullum</a:t>
            </a:r>
            <a:r>
              <a:rPr kumimoji="1" lang="en-US" altLang="ja-JP" dirty="0"/>
              <a:t> </a:t>
            </a:r>
            <a:r>
              <a:rPr kumimoji="1" lang="en-US" altLang="ja-JP" dirty="0" err="1"/>
              <a:t>quodsi</a:t>
            </a:r>
            <a:r>
              <a:rPr kumimoji="1" lang="en-US" altLang="ja-JP" dirty="0"/>
              <a:t> pro at. An duo </a:t>
            </a:r>
            <a:r>
              <a:rPr kumimoji="1" lang="en-US" altLang="ja-JP" dirty="0" err="1"/>
              <a:t>elitr</a:t>
            </a:r>
            <a:r>
              <a:rPr kumimoji="1" lang="en-US" altLang="ja-JP" dirty="0"/>
              <a:t> </a:t>
            </a:r>
            <a:r>
              <a:rPr kumimoji="1" lang="en-US" altLang="ja-JP" dirty="0" err="1"/>
              <a:t>bonorum</a:t>
            </a:r>
            <a:r>
              <a:rPr kumimoji="1" lang="en-US" altLang="ja-JP" dirty="0"/>
              <a:t>, ne </a:t>
            </a:r>
            <a:r>
              <a:rPr kumimoji="1" lang="en-US" altLang="ja-JP" dirty="0" err="1"/>
              <a:t>modo</a:t>
            </a:r>
            <a:r>
              <a:rPr kumimoji="1" lang="en-US" altLang="ja-JP" dirty="0"/>
              <a:t> omnium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facete</a:t>
            </a:r>
            <a:r>
              <a:rPr kumimoji="1" lang="en-US" altLang="ja-JP" dirty="0"/>
              <a:t> </a:t>
            </a:r>
            <a:r>
              <a:rPr kumimoji="1" lang="en-US" altLang="ja-JP" dirty="0" err="1"/>
              <a:t>reprehendunt</a:t>
            </a:r>
            <a:r>
              <a:rPr kumimoji="1" lang="en-US" altLang="ja-JP" dirty="0"/>
              <a:t> vis. Est cu </a:t>
            </a:r>
            <a:r>
              <a:rPr kumimoji="1" lang="en-US" altLang="ja-JP" dirty="0" err="1"/>
              <a:t>nullam</a:t>
            </a:r>
            <a:r>
              <a:rPr kumimoji="1" lang="en-US" altLang="ja-JP" dirty="0"/>
              <a:t> </a:t>
            </a:r>
            <a:r>
              <a:rPr kumimoji="1" lang="en-US" altLang="ja-JP" dirty="0" err="1"/>
              <a:t>elaboraret</a:t>
            </a:r>
            <a:r>
              <a:rPr kumimoji="1" lang="en-US" altLang="ja-JP" dirty="0"/>
              <a:t>, vis case </a:t>
            </a:r>
            <a:r>
              <a:rPr kumimoji="1" lang="en-US" altLang="ja-JP" dirty="0" err="1"/>
              <a:t>ceteros</a:t>
            </a:r>
            <a:r>
              <a:rPr kumimoji="1" lang="en-US" altLang="ja-JP" dirty="0"/>
              <a:t> </a:t>
            </a:r>
            <a:r>
              <a:rPr kumimoji="1" lang="en-US" altLang="ja-JP" dirty="0" err="1"/>
              <a:t>eu</a:t>
            </a:r>
            <a:r>
              <a:rPr kumimoji="1" lang="en-US" altLang="ja-JP" dirty="0"/>
              <a:t>. Id </a:t>
            </a:r>
            <a:r>
              <a:rPr kumimoji="1" lang="en-US" altLang="ja-JP" dirty="0" err="1"/>
              <a:t>eum</a:t>
            </a:r>
            <a:r>
              <a:rPr kumimoji="1" lang="en-US" altLang="ja-JP" dirty="0"/>
              <a:t> minim </a:t>
            </a:r>
            <a:r>
              <a:rPr kumimoji="1" lang="en-US" altLang="ja-JP" dirty="0" err="1"/>
              <a:t>eruditi</a:t>
            </a:r>
            <a:r>
              <a:rPr kumimoji="1" lang="en-US" altLang="ja-JP" dirty="0"/>
              <a:t> </a:t>
            </a:r>
            <a:r>
              <a:rPr kumimoji="1" lang="en-US" altLang="ja-JP" dirty="0" err="1"/>
              <a:t>utroque</a:t>
            </a:r>
            <a:r>
              <a:rPr kumimoji="1" lang="en-US" altLang="ja-JP" dirty="0"/>
              <a:t>, </a:t>
            </a:r>
            <a:r>
              <a:rPr kumimoji="1" lang="en-US" altLang="ja-JP" dirty="0" err="1"/>
              <a:t>ea</a:t>
            </a:r>
            <a:r>
              <a:rPr kumimoji="1" lang="en-US" altLang="ja-JP" dirty="0"/>
              <a:t> </a:t>
            </a:r>
            <a:r>
              <a:rPr kumimoji="1" lang="en-US" altLang="ja-JP" dirty="0" err="1"/>
              <a:t>dicat</a:t>
            </a:r>
            <a:r>
              <a:rPr kumimoji="1" lang="en-US" altLang="ja-JP" dirty="0"/>
              <a:t> </a:t>
            </a:r>
            <a:r>
              <a:rPr kumimoji="1" lang="en-US" altLang="ja-JP" dirty="0" err="1"/>
              <a:t>delicata</a:t>
            </a:r>
            <a:r>
              <a:rPr kumimoji="1" lang="en-US" altLang="ja-JP" dirty="0"/>
              <a:t> qui, </a:t>
            </a:r>
            <a:r>
              <a:rPr kumimoji="1" lang="en-US" altLang="ja-JP" dirty="0" err="1"/>
              <a:t>iusto</a:t>
            </a:r>
            <a:r>
              <a:rPr kumimoji="1" lang="en-US" altLang="ja-JP" dirty="0"/>
              <a:t> </a:t>
            </a:r>
            <a:r>
              <a:rPr kumimoji="1" lang="en-US" altLang="ja-JP" dirty="0" err="1"/>
              <a:t>signiferumque</a:t>
            </a:r>
            <a:r>
              <a:rPr kumimoji="1" lang="en-US" altLang="ja-JP" dirty="0"/>
              <a:t> </a:t>
            </a:r>
            <a:r>
              <a:rPr kumimoji="1" lang="en-US" altLang="ja-JP" dirty="0" err="1"/>
              <a:t>ea</a:t>
            </a:r>
            <a:r>
              <a:rPr kumimoji="1" lang="en-US" altLang="ja-JP" dirty="0"/>
              <a:t> qui. </a:t>
            </a:r>
            <a:r>
              <a:rPr kumimoji="1" lang="en-US" altLang="ja-JP" dirty="0" err="1"/>
              <a:t>Nec</a:t>
            </a:r>
            <a:r>
              <a:rPr kumimoji="1" lang="en-US" altLang="ja-JP" dirty="0"/>
              <a:t> perfecto </a:t>
            </a:r>
            <a:r>
              <a:rPr kumimoji="1" lang="en-US" altLang="ja-JP" dirty="0" err="1"/>
              <a:t>singulis</a:t>
            </a:r>
            <a:r>
              <a:rPr kumimoji="1" lang="en-US" altLang="ja-JP" dirty="0"/>
              <a:t> no.</a:t>
            </a:r>
          </a:p>
          <a:p>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About 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028908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400">
        <p15:prstTrans prst="pageCurlSingle"/>
      </p:transition>
    </mc:Choice>
    <mc:Fallback xmlns="">
      <p:transition spd="slow" advTm="44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2"/>
          </p:nvPr>
        </p:nvSpPr>
        <p:spPr/>
      </p:sp>
      <p:sp>
        <p:nvSpPr>
          <p:cNvPr id="8" name="タイトル 7"/>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21</a:t>
            </a:fld>
            <a:endParaRPr lang="en-US" dirty="0"/>
          </a:p>
        </p:txBody>
      </p:sp>
      <p:sp>
        <p:nvSpPr>
          <p:cNvPr id="11" name="テキスト プレースホルダー 10"/>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17"/>
          </p:nvPr>
        </p:nvSpPr>
        <p:spPr/>
        <p:txBody>
          <a:bodyPr/>
          <a:lstStyle/>
          <a:p>
            <a:r>
              <a:rPr kumimoji="1" lang="fr-FR" altLang="ja-JP" dirty="0"/>
              <a:t>An mea mundi soleat, ne falli tacimates eum. </a:t>
            </a:r>
            <a:endParaRPr kumimoji="1" lang="ja-JP" altLang="en-US" dirty="0"/>
          </a:p>
        </p:txBody>
      </p:sp>
      <p:sp>
        <p:nvSpPr>
          <p:cNvPr id="10" name="テキスト プレースホルダー 9"/>
          <p:cNvSpPr>
            <a:spLocks noGrp="1"/>
          </p:cNvSpPr>
          <p:nvPr>
            <p:ph type="body" sz="quarter" idx="18"/>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3"/>
          </p:nvPr>
        </p:nvSpPr>
        <p:spPr/>
        <p:txBody>
          <a:bodyPr/>
          <a:lstStyle/>
          <a:p>
            <a:endParaRPr kumimoji="1" lang="ja-JP" altLang="en-US"/>
          </a:p>
        </p:txBody>
      </p:sp>
      <p:sp>
        <p:nvSpPr>
          <p:cNvPr id="14" name="テキスト プレースホルダー 13"/>
          <p:cNvSpPr>
            <a:spLocks noGrp="1"/>
          </p:cNvSpPr>
          <p:nvPr>
            <p:ph type="body" sz="quarter" idx="3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a:t>
            </a:r>
            <a:endParaRPr kumimoji="1" lang="ja-JP" altLang="en-US" dirty="0"/>
          </a:p>
        </p:txBody>
      </p:sp>
      <p:sp>
        <p:nvSpPr>
          <p:cNvPr id="15" name="テキスト プレースホルダー 14"/>
          <p:cNvSpPr>
            <a:spLocks noGrp="1"/>
          </p:cNvSpPr>
          <p:nvPr>
            <p:ph type="body" sz="quarter" idx="35"/>
          </p:nvPr>
        </p:nvSpPr>
        <p:spPr/>
        <p:txBody>
          <a:bodyPr/>
          <a:lstStyle/>
          <a:p>
            <a:r>
              <a:rPr kumimoji="1" lang="en-US" altLang="ja-JP" dirty="0"/>
              <a:t>Strategy</a:t>
            </a:r>
            <a:endParaRPr kumimoji="1" lang="ja-JP" altLang="en-US" dirty="0"/>
          </a:p>
        </p:txBody>
      </p:sp>
      <p:sp>
        <p:nvSpPr>
          <p:cNvPr id="16" name="テキスト プレースホルダー 15"/>
          <p:cNvSpPr>
            <a:spLocks noGrp="1"/>
          </p:cNvSpPr>
          <p:nvPr>
            <p:ph type="body" sz="quarter" idx="36"/>
          </p:nvPr>
        </p:nvSpPr>
        <p:spPr/>
        <p:txBody>
          <a:bodyPr/>
          <a:lstStyle/>
          <a:p>
            <a:endParaRPr kumimoji="1" lang="ja-JP" altLang="en-US"/>
          </a:p>
        </p:txBody>
      </p:sp>
      <p:sp>
        <p:nvSpPr>
          <p:cNvPr id="17" name="テキスト プレースホルダー 16"/>
          <p:cNvSpPr>
            <a:spLocks noGrp="1"/>
          </p:cNvSpPr>
          <p:nvPr>
            <p:ph type="body" sz="quarter" idx="37"/>
          </p:nvPr>
        </p:nvSpPr>
        <p:spPr/>
        <p:txBody>
          <a:bodyPr/>
          <a:lstStyle/>
          <a:p>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Web design</a:t>
            </a:r>
            <a:endParaRPr kumimoji="1" lang="ja-JP" altLang="en-US" dirty="0"/>
          </a:p>
        </p:txBody>
      </p:sp>
      <p:sp>
        <p:nvSpPr>
          <p:cNvPr id="19" name="テキスト プレースホルダー 18"/>
          <p:cNvSpPr>
            <a:spLocks noGrp="1"/>
          </p:cNvSpPr>
          <p:nvPr>
            <p:ph type="body" sz="quarter" idx="39"/>
          </p:nvPr>
        </p:nvSpPr>
        <p:spPr/>
        <p:txBody>
          <a:bodyPr/>
          <a:lstStyle/>
          <a:p>
            <a:endParaRPr kumimoji="1" lang="ja-JP" altLang="en-US"/>
          </a:p>
        </p:txBody>
      </p:sp>
      <p:sp>
        <p:nvSpPr>
          <p:cNvPr id="20" name="テキスト プレースホルダー 19"/>
          <p:cNvSpPr>
            <a:spLocks noGrp="1"/>
          </p:cNvSpPr>
          <p:nvPr>
            <p:ph type="body" sz="quarter" idx="40"/>
          </p:nvPr>
        </p:nvSpPr>
        <p:spPr/>
        <p:txBody>
          <a:bodyPr/>
          <a:lstStyle/>
          <a:p>
            <a:r>
              <a:rPr kumimoji="1" lang="pt-BR" altLang="ja-JP" dirty="0"/>
              <a:t>At vero quidam civibus cum, vim ex vidisse tibique dissentias.</a:t>
            </a:r>
            <a:endParaRPr kumimoji="1" lang="ja-JP" altLang="en-US" dirty="0"/>
          </a:p>
        </p:txBody>
      </p:sp>
      <p:sp>
        <p:nvSpPr>
          <p:cNvPr id="21" name="テキスト プレースホルダー 20"/>
          <p:cNvSpPr>
            <a:spLocks noGrp="1"/>
          </p:cNvSpPr>
          <p:nvPr>
            <p:ph type="body" sz="quarter" idx="41"/>
          </p:nvPr>
        </p:nvSpPr>
        <p:spPr/>
        <p:txBody>
          <a:bodyPr/>
          <a:lstStyle/>
          <a:p>
            <a:r>
              <a:rPr kumimoji="1" lang="en-US" altLang="ja-JP" dirty="0"/>
              <a:t>Management</a:t>
            </a:r>
            <a:endParaRPr kumimoji="1" lang="ja-JP" altLang="en-US" dirty="0"/>
          </a:p>
        </p:txBody>
      </p:sp>
      <p:sp>
        <p:nvSpPr>
          <p:cNvPr id="22" name="テキスト プレースホルダー 21"/>
          <p:cNvSpPr>
            <a:spLocks noGrp="1"/>
          </p:cNvSpPr>
          <p:nvPr>
            <p:ph type="body" sz="quarter" idx="42"/>
          </p:nvPr>
        </p:nvSpPr>
        <p:spPr/>
        <p:txBody>
          <a:bodyPr/>
          <a:lstStyle/>
          <a:p>
            <a:r>
              <a:rPr kumimoji="1" lang="en-US" altLang="ja-JP" dirty="0"/>
              <a:t>01</a:t>
            </a:r>
            <a:endParaRPr kumimoji="1" lang="ja-JP" altLang="en-US" dirty="0"/>
          </a:p>
        </p:txBody>
      </p:sp>
      <p:sp>
        <p:nvSpPr>
          <p:cNvPr id="23" name="テキスト プレースホルダー 22"/>
          <p:cNvSpPr>
            <a:spLocks noGrp="1"/>
          </p:cNvSpPr>
          <p:nvPr>
            <p:ph type="body" sz="quarter" idx="43"/>
          </p:nvPr>
        </p:nvSpPr>
        <p:spPr/>
        <p:txBody>
          <a:bodyPr/>
          <a:lstStyle/>
          <a:p>
            <a:r>
              <a:rPr kumimoji="1" lang="en-US" altLang="ja-JP" dirty="0"/>
              <a:t>02</a:t>
            </a:r>
            <a:endParaRPr kumimoji="1" lang="ja-JP" altLang="en-US" dirty="0"/>
          </a:p>
        </p:txBody>
      </p:sp>
      <p:sp>
        <p:nvSpPr>
          <p:cNvPr id="24" name="テキスト プレースホルダー 23"/>
          <p:cNvSpPr>
            <a:spLocks noGrp="1"/>
          </p:cNvSpPr>
          <p:nvPr>
            <p:ph type="body" sz="quarter" idx="44"/>
          </p:nvPr>
        </p:nvSpPr>
        <p:spPr/>
        <p:txBody>
          <a:bodyPr/>
          <a:lstStyle/>
          <a:p>
            <a:r>
              <a:rPr kumimoji="1" lang="en-US" altLang="ja-JP" dirty="0"/>
              <a:t>03</a:t>
            </a:r>
            <a:endParaRPr kumimoji="1" lang="ja-JP" altLang="en-US" dirty="0"/>
          </a:p>
        </p:txBody>
      </p:sp>
      <p:sp>
        <p:nvSpPr>
          <p:cNvPr id="25" name="テキスト プレースホルダー 24"/>
          <p:cNvSpPr>
            <a:spLocks noGrp="1"/>
          </p:cNvSpPr>
          <p:nvPr>
            <p:ph type="body" sz="quarter" idx="45"/>
          </p:nvPr>
        </p:nvSpPr>
        <p:spPr/>
        <p:txBody>
          <a:bodyPr/>
          <a:lstStyle/>
          <a:p>
            <a:r>
              <a:rPr kumimoji="1" lang="en-US" altLang="ja-JP" dirty="0"/>
              <a:t>04</a:t>
            </a:r>
            <a:endParaRPr kumimoji="1" lang="ja-JP" altLang="en-US" dirty="0"/>
          </a:p>
        </p:txBody>
      </p:sp>
    </p:spTree>
    <p:extLst>
      <p:ext uri="{BB962C8B-B14F-4D97-AF65-F5344CB8AC3E}">
        <p14:creationId xmlns:p14="http://schemas.microsoft.com/office/powerpoint/2010/main" val="2197059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557">
        <p15:prstTrans prst="pageCurlSingle"/>
      </p:transition>
    </mc:Choice>
    <mc:Fallback xmlns="">
      <p:transition spd="slow" advTm="6557">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22</a:t>
            </a:fld>
            <a:endParaRPr lang="en-US" dirty="0"/>
          </a:p>
        </p:txBody>
      </p:sp>
      <p:sp>
        <p:nvSpPr>
          <p:cNvPr id="22" name="テキスト プレースホルダー 21"/>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endParaRPr kumimoji="1" lang="ja-JP" altLang="en-US" dirty="0"/>
          </a:p>
        </p:txBody>
      </p:sp>
      <p:sp>
        <p:nvSpPr>
          <p:cNvPr id="23" name="テキスト プレースホルダー 22"/>
          <p:cNvSpPr>
            <a:spLocks noGrp="1"/>
          </p:cNvSpPr>
          <p:nvPr>
            <p:ph type="body" sz="quarter" idx="13"/>
          </p:nvPr>
        </p:nvSpPr>
        <p:spPr/>
        <p:txBody>
          <a:bodyPr/>
          <a:lstStyle/>
          <a:p>
            <a:r>
              <a:rPr kumimoji="1" lang="en-US" altLang="ja-JP" dirty="0"/>
              <a:t>Promotion</a:t>
            </a:r>
            <a:endParaRPr kumimoji="1" lang="ja-JP" altLang="en-US" dirty="0"/>
          </a:p>
        </p:txBody>
      </p:sp>
      <p:pic>
        <p:nvPicPr>
          <p:cNvPr id="40" name="図プレースホルダー 3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5"/>
          </p:nvPr>
        </p:nvSpPr>
        <p:spPr/>
        <p:txBody>
          <a:bodyPr/>
          <a:lstStyle/>
          <a:p>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26" name="テキスト プレースホルダー 25"/>
          <p:cNvSpPr>
            <a:spLocks noGrp="1"/>
          </p:cNvSpPr>
          <p:nvPr>
            <p:ph type="body" sz="quarter" idx="16"/>
          </p:nvPr>
        </p:nvSpPr>
        <p:spPr/>
        <p:txBody>
          <a:bodyPr/>
          <a:lstStyle/>
          <a:p>
            <a:r>
              <a:rPr kumimoji="1" lang="en-US" altLang="ja-JP" dirty="0" err="1"/>
              <a:t>Storategy</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18"/>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32" name="テキスト プレースホルダー 31"/>
          <p:cNvSpPr>
            <a:spLocks noGrp="1"/>
          </p:cNvSpPr>
          <p:nvPr>
            <p:ph type="body" sz="quarter" idx="22"/>
          </p:nvPr>
        </p:nvSpPr>
        <p:spPr/>
        <p:txBody>
          <a:bodyPr/>
          <a:lstStyle/>
          <a:p>
            <a:r>
              <a:rPr kumimoji="1" lang="en-US" altLang="ja-JP" dirty="0"/>
              <a:t>Management</a:t>
            </a:r>
            <a:endParaRPr kumimoji="1" lang="ja-JP" altLang="en-US" dirty="0"/>
          </a:p>
        </p:txBody>
      </p:sp>
      <p:pic>
        <p:nvPicPr>
          <p:cNvPr id="36" name="図プレースホルダー 35"/>
          <p:cNvPicPr>
            <a:picLocks noGrp="1" noChangeAspect="1"/>
          </p:cNvPicPr>
          <p:nvPr>
            <p:ph type="pic" sz="quarter" idx="23"/>
          </p:nvPr>
        </p:nvPicPr>
        <p:blipFill>
          <a:blip r:embed="rId4"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26" r="126"/>
          <a:stretch>
            <a:fillRect/>
          </a:stretch>
        </p:blipFill>
        <p:spPr/>
      </p:pic>
      <p:sp>
        <p:nvSpPr>
          <p:cNvPr id="43" name="フッター プレースホルダー 42"/>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3182519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736">
        <p15:prstTrans prst="pageCurlSingle"/>
      </p:transition>
    </mc:Choice>
    <mc:Fallback xmlns="">
      <p:transition spd="slow" advTm="8736">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Other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23</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Pro </a:t>
            </a:r>
            <a:r>
              <a:rPr kumimoji="1" lang="en-US" altLang="ja-JP" dirty="0" err="1"/>
              <a:t>te</a:t>
            </a:r>
            <a:r>
              <a:rPr kumimoji="1" lang="en-US" altLang="ja-JP" dirty="0"/>
              <a:t> </a:t>
            </a:r>
            <a:r>
              <a:rPr kumimoji="1" lang="en-US" altLang="ja-JP" dirty="0" err="1"/>
              <a:t>democritum</a:t>
            </a:r>
            <a:r>
              <a:rPr kumimoji="1" lang="en-US" altLang="ja-JP" dirty="0"/>
              <a:t> </a:t>
            </a:r>
            <a:r>
              <a:rPr kumimoji="1" lang="en-US" altLang="ja-JP" dirty="0" err="1"/>
              <a:t>ullamcorper</a:t>
            </a:r>
            <a:r>
              <a:rPr kumimoji="1" lang="en-US" altLang="ja-JP" dirty="0"/>
              <a:t>. Ad </a:t>
            </a:r>
            <a:r>
              <a:rPr kumimoji="1" lang="en-US" altLang="ja-JP" dirty="0" err="1"/>
              <a:t>assentior</a:t>
            </a:r>
            <a:r>
              <a:rPr kumimoji="1" lang="en-US" altLang="ja-JP" dirty="0"/>
              <a:t> </a:t>
            </a:r>
            <a:r>
              <a:rPr kumimoji="1" lang="en-US" altLang="ja-JP" dirty="0" err="1"/>
              <a:t>adversarium</a:t>
            </a:r>
            <a:r>
              <a:rPr kumimoji="1" lang="en-US" altLang="ja-JP" dirty="0"/>
              <a:t> </a:t>
            </a:r>
            <a:r>
              <a:rPr kumimoji="1" lang="en-US" altLang="ja-JP" dirty="0" err="1"/>
              <a:t>delicatissimi</a:t>
            </a:r>
            <a:r>
              <a:rPr kumimoji="1" lang="en-US" altLang="ja-JP" dirty="0"/>
              <a:t> </a:t>
            </a:r>
            <a:r>
              <a:rPr kumimoji="1" lang="en-US" altLang="ja-JP" dirty="0" err="1"/>
              <a:t>nec</a:t>
            </a:r>
            <a:r>
              <a:rPr kumimoji="1" lang="en-US" altLang="ja-JP" dirty="0"/>
              <a:t>, </a:t>
            </a:r>
            <a:r>
              <a:rPr kumimoji="1" lang="en-US" altLang="ja-JP" dirty="0" err="1"/>
              <a:t>vero</a:t>
            </a:r>
            <a:r>
              <a:rPr kumimoji="1" lang="en-US" altLang="ja-JP" dirty="0"/>
              <a:t> </a:t>
            </a:r>
            <a:r>
              <a:rPr kumimoji="1" lang="en-US" altLang="ja-JP" dirty="0" err="1"/>
              <a:t>petentium</a:t>
            </a:r>
            <a:r>
              <a:rPr kumimoji="1" lang="en-US" altLang="ja-JP" dirty="0"/>
              <a:t> </a:t>
            </a:r>
            <a:r>
              <a:rPr kumimoji="1" lang="en-US" altLang="ja-JP" dirty="0" err="1"/>
              <a:t>corrumpit</a:t>
            </a:r>
            <a:r>
              <a:rPr kumimoji="1" lang="en-US" altLang="ja-JP" dirty="0"/>
              <a:t> </a:t>
            </a:r>
            <a:r>
              <a:rPr kumimoji="1" lang="en-US" altLang="ja-JP" dirty="0" err="1"/>
              <a:t>ius</a:t>
            </a:r>
            <a:r>
              <a:rPr kumimoji="1" lang="en-US" altLang="ja-JP" dirty="0"/>
              <a:t> id. </a:t>
            </a:r>
            <a:r>
              <a:rPr kumimoji="1" lang="en-US" altLang="ja-JP" dirty="0" err="1"/>
              <a:t>Amet</a:t>
            </a:r>
            <a:r>
              <a:rPr kumimoji="1" lang="en-US" altLang="ja-JP" dirty="0"/>
              <a:t> </a:t>
            </a:r>
            <a:r>
              <a:rPr kumimoji="1" lang="en-US" altLang="ja-JP" dirty="0" err="1"/>
              <a:t>duis</a:t>
            </a:r>
            <a:r>
              <a:rPr kumimoji="1" lang="en-US" altLang="ja-JP" dirty="0"/>
              <a:t> </a:t>
            </a:r>
            <a:r>
              <a:rPr kumimoji="1" lang="en-US" altLang="ja-JP" dirty="0" err="1"/>
              <a:t>legere</a:t>
            </a:r>
            <a:r>
              <a:rPr kumimoji="1" lang="en-US" altLang="ja-JP" dirty="0"/>
              <a:t> cum </a:t>
            </a:r>
            <a:r>
              <a:rPr kumimoji="1" lang="en-US" altLang="ja-JP" dirty="0" err="1"/>
              <a:t>te</a:t>
            </a:r>
            <a:r>
              <a:rPr kumimoji="1" lang="en-US" altLang="ja-JP" dirty="0"/>
              <a:t>.</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Web design</a:t>
            </a:r>
            <a:endParaRPr kumimoji="1" lang="ja-JP" altLang="en-US" dirty="0"/>
          </a:p>
        </p:txBody>
      </p:sp>
      <p:pic>
        <p:nvPicPr>
          <p:cNvPr id="36" name="図プレースホルダー 35"/>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21" name="テキスト プレースホルダー 20"/>
          <p:cNvSpPr>
            <a:spLocks noGrp="1"/>
          </p:cNvSpPr>
          <p:nvPr>
            <p:ph type="body" sz="quarter" idx="15"/>
          </p:nvPr>
        </p:nvSpPr>
        <p:spPr/>
        <p:txBody>
          <a:bodyPr/>
          <a:lstStyle/>
          <a:p>
            <a:r>
              <a:rPr kumimoji="1" lang="en-US" altLang="ja-JP" dirty="0" err="1"/>
              <a:t>Augue</a:t>
            </a:r>
            <a:r>
              <a:rPr kumimoji="1" lang="en-US" altLang="ja-JP" dirty="0"/>
              <a:t> </a:t>
            </a:r>
            <a:r>
              <a:rPr kumimoji="1" lang="en-US" altLang="ja-JP" dirty="0" err="1"/>
              <a:t>ludus</a:t>
            </a:r>
            <a:r>
              <a:rPr kumimoji="1" lang="en-US" altLang="ja-JP" dirty="0"/>
              <a:t> </a:t>
            </a:r>
            <a:r>
              <a:rPr kumimoji="1" lang="en-US" altLang="ja-JP" dirty="0" err="1"/>
              <a:t>antiopam</a:t>
            </a:r>
            <a:r>
              <a:rPr kumimoji="1" lang="en-US" altLang="ja-JP" dirty="0"/>
              <a:t> ex </a:t>
            </a:r>
            <a:r>
              <a:rPr kumimoji="1" lang="en-US" altLang="ja-JP" dirty="0" err="1"/>
              <a:t>usu</a:t>
            </a:r>
            <a:r>
              <a:rPr kumimoji="1" lang="en-US" altLang="ja-JP" dirty="0"/>
              <a:t>, </a:t>
            </a:r>
            <a:r>
              <a:rPr kumimoji="1" lang="en-US" altLang="ja-JP" dirty="0" err="1"/>
              <a:t>nonumy</a:t>
            </a:r>
            <a:r>
              <a:rPr kumimoji="1" lang="en-US" altLang="ja-JP" dirty="0"/>
              <a:t> </a:t>
            </a:r>
            <a:r>
              <a:rPr kumimoji="1" lang="en-US" altLang="ja-JP" dirty="0" err="1"/>
              <a:t>virtute</a:t>
            </a:r>
            <a:r>
              <a:rPr kumimoji="1" lang="en-US" altLang="ja-JP" dirty="0"/>
              <a:t> </a:t>
            </a:r>
            <a:r>
              <a:rPr kumimoji="1" lang="en-US" altLang="ja-JP" dirty="0" err="1"/>
              <a:t>pri</a:t>
            </a:r>
            <a:r>
              <a:rPr kumimoji="1" lang="en-US" altLang="ja-JP" dirty="0"/>
              <a:t> no, in </a:t>
            </a:r>
            <a:r>
              <a:rPr kumimoji="1" lang="en-US" altLang="ja-JP" dirty="0" err="1"/>
              <a:t>vix</a:t>
            </a:r>
            <a:r>
              <a:rPr kumimoji="1" lang="en-US" altLang="ja-JP" dirty="0"/>
              <a:t> tale </a:t>
            </a:r>
            <a:r>
              <a:rPr kumimoji="1" lang="en-US" altLang="ja-JP" dirty="0" err="1"/>
              <a:t>quaestio</a:t>
            </a:r>
            <a:r>
              <a:rPr kumimoji="1" lang="en-US" altLang="ja-JP" dirty="0"/>
              <a:t>. </a:t>
            </a:r>
            <a:r>
              <a:rPr kumimoji="1" lang="en-US" altLang="ja-JP" dirty="0" err="1"/>
              <a:t>Eu</a:t>
            </a:r>
            <a:r>
              <a:rPr kumimoji="1" lang="en-US" altLang="ja-JP" dirty="0"/>
              <a:t> per </a:t>
            </a:r>
            <a:r>
              <a:rPr kumimoji="1" lang="en-US" altLang="ja-JP" dirty="0" err="1"/>
              <a:t>aperiri</a:t>
            </a:r>
            <a:r>
              <a:rPr kumimoji="1" lang="en-US" altLang="ja-JP" dirty="0"/>
              <a:t> perfecto </a:t>
            </a:r>
            <a:r>
              <a:rPr kumimoji="1" lang="en-US" altLang="ja-JP" dirty="0" err="1"/>
              <a:t>liberavisse</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Staffing</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18"/>
          </p:nvPr>
        </p:nvSpPr>
        <p:spPr/>
        <p:txBody>
          <a:bodyPr/>
          <a:lstStyle/>
          <a:p>
            <a:r>
              <a:rPr kumimoji="1" lang="en-US" altLang="ja-JP" dirty="0" err="1"/>
              <a:t>Aeterno</a:t>
            </a:r>
            <a:r>
              <a:rPr kumimoji="1" lang="en-US" altLang="ja-JP" dirty="0"/>
              <a:t> </a:t>
            </a:r>
            <a:r>
              <a:rPr kumimoji="1" lang="en-US" altLang="ja-JP" dirty="0" err="1"/>
              <a:t>theophrastus</a:t>
            </a:r>
            <a:r>
              <a:rPr kumimoji="1" lang="en-US" altLang="ja-JP" dirty="0"/>
              <a:t> </a:t>
            </a:r>
            <a:r>
              <a:rPr kumimoji="1" lang="en-US" altLang="ja-JP" dirty="0" err="1"/>
              <a:t>ut</a:t>
            </a:r>
            <a:r>
              <a:rPr kumimoji="1" lang="en-US" altLang="ja-JP" dirty="0"/>
              <a:t> has, </a:t>
            </a:r>
            <a:r>
              <a:rPr kumimoji="1" lang="en-US" altLang="ja-JP" dirty="0" err="1"/>
              <a:t>alienum</a:t>
            </a:r>
            <a:r>
              <a:rPr kumimoji="1" lang="en-US" altLang="ja-JP" dirty="0"/>
              <a:t> </a:t>
            </a:r>
            <a:r>
              <a:rPr kumimoji="1" lang="en-US" altLang="ja-JP" dirty="0" err="1"/>
              <a:t>erroribus</a:t>
            </a:r>
            <a:r>
              <a:rPr kumimoji="1" lang="en-US" altLang="ja-JP" dirty="0"/>
              <a:t> </a:t>
            </a:r>
            <a:r>
              <a:rPr kumimoji="1" lang="en-US" altLang="ja-JP" dirty="0" err="1"/>
              <a:t>usu</a:t>
            </a:r>
            <a:r>
              <a:rPr kumimoji="1" lang="en-US" altLang="ja-JP" dirty="0"/>
              <a:t> cu, sea </a:t>
            </a:r>
            <a:r>
              <a:rPr kumimoji="1" lang="en-US" altLang="ja-JP" dirty="0" err="1"/>
              <a:t>veniam</a:t>
            </a:r>
            <a:r>
              <a:rPr kumimoji="1" lang="en-US" altLang="ja-JP" dirty="0"/>
              <a:t> </a:t>
            </a:r>
            <a:r>
              <a:rPr kumimoji="1" lang="en-US" altLang="ja-JP" dirty="0" err="1"/>
              <a:t>scaevola</a:t>
            </a:r>
            <a:r>
              <a:rPr kumimoji="1" lang="en-US" altLang="ja-JP" dirty="0"/>
              <a:t> </a:t>
            </a:r>
            <a:r>
              <a:rPr kumimoji="1" lang="en-US" altLang="ja-JP" dirty="0" err="1"/>
              <a:t>eu</a:t>
            </a:r>
            <a:r>
              <a:rPr kumimoji="1" lang="en-US" altLang="ja-JP" dirty="0"/>
              <a:t>. Quo id </a:t>
            </a:r>
            <a:r>
              <a:rPr kumimoji="1" lang="en-US" altLang="ja-JP" dirty="0" err="1"/>
              <a:t>audire</a:t>
            </a:r>
            <a:r>
              <a:rPr kumimoji="1" lang="en-US" altLang="ja-JP" dirty="0"/>
              <a:t> </a:t>
            </a:r>
            <a:r>
              <a:rPr kumimoji="1" lang="en-US" altLang="ja-JP" dirty="0" err="1"/>
              <a:t>ceteros</a:t>
            </a:r>
            <a:r>
              <a:rPr kumimoji="1" lang="en-US" altLang="ja-JP" dirty="0"/>
              <a:t>. </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Digital wallet</a:t>
            </a:r>
            <a:endParaRPr kumimoji="1" lang="ja-JP" altLang="en-US" dirty="0"/>
          </a:p>
        </p:txBody>
      </p:sp>
      <p:pic>
        <p:nvPicPr>
          <p:cNvPr id="38" name="図プレースホルダー 37"/>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1"/>
          </p:nvPr>
        </p:nvSpPr>
        <p:spPr/>
        <p:txBody>
          <a:bodyPr/>
          <a:lstStyle/>
          <a:p>
            <a:r>
              <a:rPr kumimoji="1" lang="en-US" altLang="ja-JP" dirty="0"/>
              <a:t>Ex consul </a:t>
            </a:r>
            <a:r>
              <a:rPr kumimoji="1" lang="en-US" altLang="ja-JP" dirty="0" err="1"/>
              <a:t>theophrastus</a:t>
            </a:r>
            <a:r>
              <a:rPr kumimoji="1" lang="en-US" altLang="ja-JP" dirty="0"/>
              <a:t> </a:t>
            </a:r>
            <a:r>
              <a:rPr kumimoji="1" lang="en-US" altLang="ja-JP" dirty="0" err="1"/>
              <a:t>eos</a:t>
            </a:r>
            <a:r>
              <a:rPr kumimoji="1" lang="en-US" altLang="ja-JP" dirty="0"/>
              <a:t>, an </a:t>
            </a:r>
            <a:r>
              <a:rPr kumimoji="1" lang="en-US" altLang="ja-JP" dirty="0" err="1"/>
              <a:t>expetenda</a:t>
            </a:r>
            <a:r>
              <a:rPr kumimoji="1" lang="en-US" altLang="ja-JP" dirty="0"/>
              <a:t> </a:t>
            </a:r>
            <a:r>
              <a:rPr kumimoji="1" lang="en-US" altLang="ja-JP" dirty="0" err="1"/>
              <a:t>repudiandae</a:t>
            </a:r>
            <a:r>
              <a:rPr kumimoji="1" lang="en-US" altLang="ja-JP" dirty="0"/>
              <a:t> has. Cu </a:t>
            </a:r>
            <a:r>
              <a:rPr kumimoji="1" lang="en-US" altLang="ja-JP" dirty="0" err="1"/>
              <a:t>sint</a:t>
            </a:r>
            <a:r>
              <a:rPr kumimoji="1" lang="en-US" altLang="ja-JP" dirty="0"/>
              <a:t> </a:t>
            </a:r>
            <a:r>
              <a:rPr kumimoji="1" lang="en-US" altLang="ja-JP" dirty="0" err="1"/>
              <a:t>dignissim</a:t>
            </a:r>
            <a:r>
              <a:rPr kumimoji="1" lang="en-US" altLang="ja-JP" dirty="0"/>
              <a:t> </a:t>
            </a:r>
            <a:r>
              <a:rPr kumimoji="1" lang="en-US" altLang="ja-JP" dirty="0" err="1"/>
              <a:t>nec</a:t>
            </a:r>
            <a:r>
              <a:rPr kumimoji="1" lang="en-US" altLang="ja-JP" dirty="0"/>
              <a:t>, </a:t>
            </a:r>
            <a:r>
              <a:rPr kumimoji="1" lang="en-US" altLang="ja-JP" dirty="0" err="1"/>
              <a:t>causae</a:t>
            </a:r>
            <a:r>
              <a:rPr kumimoji="1" lang="en-US" altLang="ja-JP" dirty="0"/>
              <a:t> </a:t>
            </a:r>
            <a:r>
              <a:rPr kumimoji="1" lang="en-US" altLang="ja-JP" dirty="0" err="1"/>
              <a:t>facilisi</a:t>
            </a:r>
            <a:r>
              <a:rPr kumimoji="1" lang="en-US" altLang="ja-JP" dirty="0"/>
              <a:t> </a:t>
            </a:r>
            <a:r>
              <a:rPr kumimoji="1" lang="en-US" altLang="ja-JP" dirty="0" err="1"/>
              <a:t>iudicabit</a:t>
            </a:r>
            <a:r>
              <a:rPr kumimoji="1" lang="en-US" altLang="ja-JP" dirty="0"/>
              <a:t> id has.</a:t>
            </a:r>
            <a:endParaRPr kumimoji="1" lang="ja-JP" altLang="en-US" dirty="0"/>
          </a:p>
        </p:txBody>
      </p:sp>
      <p:sp>
        <p:nvSpPr>
          <p:cNvPr id="28" name="テキスト プレースホルダー 27"/>
          <p:cNvSpPr>
            <a:spLocks noGrp="1"/>
          </p:cNvSpPr>
          <p:nvPr>
            <p:ph type="body" sz="quarter" idx="22"/>
          </p:nvPr>
        </p:nvSpPr>
        <p:spPr/>
        <p:txBody>
          <a:bodyPr/>
          <a:lstStyle/>
          <a:p>
            <a:r>
              <a:rPr kumimoji="1" lang="en-US" altLang="ja-JP" dirty="0"/>
              <a:t>Consultant</a:t>
            </a:r>
            <a:endParaRPr kumimoji="1" lang="ja-JP" altLang="en-US" dirty="0"/>
          </a:p>
        </p:txBody>
      </p:sp>
      <p:pic>
        <p:nvPicPr>
          <p:cNvPr id="39" name="図プレースホルダー 38"/>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24"/>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 </a:t>
            </a:r>
            <a:r>
              <a:rPr kumimoji="1" lang="en-US" altLang="ja-JP" dirty="0" err="1"/>
              <a:t>Affert</a:t>
            </a:r>
            <a:r>
              <a:rPr kumimoji="1" lang="en-US" altLang="ja-JP" dirty="0"/>
              <a:t> </a:t>
            </a:r>
            <a:r>
              <a:rPr kumimoji="1" lang="en-US" altLang="ja-JP" dirty="0" err="1"/>
              <a:t>convenire</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Online shopping</a:t>
            </a:r>
            <a:endParaRPr kumimoji="1" lang="ja-JP" altLang="en-US" dirty="0"/>
          </a:p>
        </p:txBody>
      </p:sp>
      <p:pic>
        <p:nvPicPr>
          <p:cNvPr id="40" name="図プレースホルダー 39"/>
          <p:cNvPicPr>
            <a:picLocks noGrp="1" noChangeAspect="1"/>
          </p:cNvPicPr>
          <p:nvPr>
            <p:ph type="pic" sz="quarter" idx="26"/>
          </p:nvPr>
        </p:nvPicPr>
        <p:blipFill>
          <a:blip r:embed="rId6"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27"/>
          </p:nvPr>
        </p:nvSpPr>
        <p:spPr/>
        <p:txBody>
          <a:bodyPr/>
          <a:lstStyle/>
          <a:p>
            <a:r>
              <a:rPr kumimoji="1" lang="en-US" altLang="ja-JP" dirty="0"/>
              <a:t>Duo </a:t>
            </a:r>
            <a:r>
              <a:rPr kumimoji="1" lang="en-US" altLang="ja-JP" dirty="0" err="1"/>
              <a:t>purto</a:t>
            </a:r>
            <a:r>
              <a:rPr kumimoji="1" lang="en-US" altLang="ja-JP" dirty="0"/>
              <a:t> </a:t>
            </a:r>
            <a:r>
              <a:rPr kumimoji="1" lang="en-US" altLang="ja-JP" dirty="0" err="1"/>
              <a:t>elit</a:t>
            </a:r>
            <a:r>
              <a:rPr kumimoji="1" lang="en-US" altLang="ja-JP" dirty="0"/>
              <a:t> </a:t>
            </a:r>
            <a:r>
              <a:rPr kumimoji="1" lang="en-US" altLang="ja-JP" dirty="0" err="1"/>
              <a:t>noluisse</a:t>
            </a:r>
            <a:r>
              <a:rPr kumimoji="1" lang="en-US" altLang="ja-JP" dirty="0"/>
              <a:t> </a:t>
            </a:r>
            <a:r>
              <a:rPr kumimoji="1" lang="en-US" altLang="ja-JP" dirty="0" err="1"/>
              <a:t>te</a:t>
            </a:r>
            <a:r>
              <a:rPr kumimoji="1" lang="en-US" altLang="ja-JP" dirty="0"/>
              <a:t>, </a:t>
            </a:r>
            <a:r>
              <a:rPr kumimoji="1" lang="en-US" altLang="ja-JP" dirty="0" err="1"/>
              <a:t>ius</a:t>
            </a:r>
            <a:r>
              <a:rPr kumimoji="1" lang="en-US" altLang="ja-JP" dirty="0"/>
              <a:t> </a:t>
            </a:r>
            <a:r>
              <a:rPr kumimoji="1" lang="en-US" altLang="ja-JP" dirty="0" err="1"/>
              <a:t>ullum</a:t>
            </a:r>
            <a:r>
              <a:rPr kumimoji="1" lang="en-US" altLang="ja-JP" dirty="0"/>
              <a:t> </a:t>
            </a:r>
            <a:r>
              <a:rPr kumimoji="1" lang="en-US" altLang="ja-JP" dirty="0" err="1"/>
              <a:t>ludus</a:t>
            </a:r>
            <a:r>
              <a:rPr kumimoji="1" lang="en-US" altLang="ja-JP" dirty="0"/>
              <a:t> </a:t>
            </a:r>
            <a:r>
              <a:rPr kumimoji="1" lang="en-US" altLang="ja-JP" dirty="0" err="1"/>
              <a:t>patrioque</a:t>
            </a:r>
            <a:r>
              <a:rPr kumimoji="1" lang="en-US" altLang="ja-JP" dirty="0"/>
              <a:t> </a:t>
            </a:r>
            <a:r>
              <a:rPr kumimoji="1" lang="en-US" altLang="ja-JP" dirty="0" err="1"/>
              <a:t>eu</a:t>
            </a:r>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a:t>
            </a:r>
            <a:endParaRPr kumimoji="1" lang="ja-JP" altLang="en-US" dirty="0"/>
          </a:p>
        </p:txBody>
      </p:sp>
      <p:sp>
        <p:nvSpPr>
          <p:cNvPr id="34" name="テキスト プレースホルダー 33"/>
          <p:cNvSpPr>
            <a:spLocks noGrp="1"/>
          </p:cNvSpPr>
          <p:nvPr>
            <p:ph type="body" sz="quarter" idx="28"/>
          </p:nvPr>
        </p:nvSpPr>
        <p:spPr/>
        <p:txBody>
          <a:bodyPr/>
          <a:lstStyle/>
          <a:p>
            <a:r>
              <a:rPr kumimoji="1" lang="en-US" altLang="ja-JP" dirty="0"/>
              <a:t>Cloud service</a:t>
            </a:r>
            <a:endParaRPr kumimoji="1" lang="ja-JP" altLang="en-US" dirty="0"/>
          </a:p>
        </p:txBody>
      </p:sp>
      <p:pic>
        <p:nvPicPr>
          <p:cNvPr id="41" name="図プレースホルダー 40"/>
          <p:cNvPicPr>
            <a:picLocks noGrp="1" noChangeAspect="1"/>
          </p:cNvPicPr>
          <p:nvPr>
            <p:ph type="pic" sz="quarter" idx="29"/>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01856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70">
        <p15:prstTrans prst="pageCurlSingle"/>
      </p:transition>
    </mc:Choice>
    <mc:Fallback xmlns="">
      <p:transition spd="slow" advTm="1227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Pride</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24</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Harum</a:t>
            </a:r>
            <a:r>
              <a:rPr kumimoji="1" lang="en-US" altLang="ja-JP" dirty="0"/>
              <a:t> </a:t>
            </a:r>
            <a:r>
              <a:rPr kumimoji="1" lang="en-US" altLang="ja-JP" dirty="0" err="1"/>
              <a:t>commodo</a:t>
            </a:r>
            <a:r>
              <a:rPr kumimoji="1" lang="en-US" altLang="ja-JP" dirty="0"/>
              <a:t> </a:t>
            </a:r>
            <a:r>
              <a:rPr kumimoji="1" lang="en-US" altLang="ja-JP" dirty="0" err="1"/>
              <a:t>laboramus</a:t>
            </a:r>
            <a:r>
              <a:rPr kumimoji="1" lang="en-US" altLang="ja-JP" dirty="0"/>
              <a:t> </a:t>
            </a:r>
            <a:r>
              <a:rPr kumimoji="1" lang="en-US" altLang="ja-JP" dirty="0" err="1"/>
              <a:t>ea</a:t>
            </a:r>
            <a:r>
              <a:rPr kumimoji="1" lang="en-US" altLang="ja-JP" dirty="0"/>
              <a:t> his, </a:t>
            </a:r>
            <a:r>
              <a:rPr kumimoji="1" lang="en-US" altLang="ja-JP" dirty="0" err="1"/>
              <a:t>populo</a:t>
            </a:r>
            <a:r>
              <a:rPr kumimoji="1" lang="en-US" altLang="ja-JP" dirty="0"/>
              <a:t> </a:t>
            </a:r>
            <a:r>
              <a:rPr kumimoji="1" lang="en-US" altLang="ja-JP" dirty="0" err="1"/>
              <a:t>tamquam</a:t>
            </a:r>
            <a:r>
              <a:rPr kumimoji="1" lang="en-US" altLang="ja-JP" dirty="0"/>
              <a:t> sit </a:t>
            </a:r>
            <a:r>
              <a:rPr kumimoji="1" lang="en-US" altLang="ja-JP" dirty="0" err="1"/>
              <a:t>te</a:t>
            </a:r>
            <a:r>
              <a:rPr kumimoji="1" lang="en-US" altLang="ja-JP" dirty="0"/>
              <a:t>, </a:t>
            </a:r>
            <a:r>
              <a:rPr kumimoji="1" lang="en-US" altLang="ja-JP" dirty="0" err="1"/>
              <a:t>erant</a:t>
            </a:r>
            <a:r>
              <a:rPr kumimoji="1" lang="en-US" altLang="ja-JP" dirty="0"/>
              <a:t> </a:t>
            </a:r>
            <a:r>
              <a:rPr kumimoji="1" lang="en-US" altLang="ja-JP" dirty="0" err="1"/>
              <a:t>perpetua</a:t>
            </a:r>
            <a:r>
              <a:rPr kumimoji="1" lang="en-US" altLang="ja-JP" dirty="0"/>
              <a:t> </a:t>
            </a:r>
            <a:r>
              <a:rPr kumimoji="1" lang="en-US" altLang="ja-JP" dirty="0" err="1"/>
              <a:t>mnesarchum</a:t>
            </a:r>
            <a:r>
              <a:rPr kumimoji="1" lang="en-US" altLang="ja-JP" dirty="0"/>
              <a:t> id his. </a:t>
            </a:r>
          </a:p>
          <a:p>
            <a:r>
              <a:rPr kumimoji="1" lang="en-US" altLang="ja-JP" dirty="0" err="1"/>
              <a:t>Placerat</a:t>
            </a:r>
            <a:r>
              <a:rPr kumimoji="1" lang="en-US" altLang="ja-JP" dirty="0"/>
              <a:t> </a:t>
            </a:r>
            <a:r>
              <a:rPr kumimoji="1" lang="en-US" altLang="ja-JP" dirty="0" err="1"/>
              <a:t>dissentiet</a:t>
            </a:r>
            <a:r>
              <a:rPr kumimoji="1" lang="en-US" altLang="ja-JP" dirty="0"/>
              <a:t> ne sea, </a:t>
            </a:r>
            <a:r>
              <a:rPr kumimoji="1" lang="en-US" altLang="ja-JP" dirty="0" err="1"/>
              <a:t>ut</a:t>
            </a:r>
            <a:r>
              <a:rPr kumimoji="1" lang="en-US" altLang="ja-JP" dirty="0"/>
              <a:t> </a:t>
            </a:r>
            <a:r>
              <a:rPr kumimoji="1" lang="en-US" altLang="ja-JP" dirty="0" err="1"/>
              <a:t>possit</a:t>
            </a:r>
            <a:r>
              <a:rPr kumimoji="1" lang="en-US" altLang="ja-JP" dirty="0"/>
              <a:t> argumentum quo. Et oblique </a:t>
            </a:r>
            <a:r>
              <a:rPr kumimoji="1" lang="en-US" altLang="ja-JP" dirty="0" err="1"/>
              <a:t>atomorum</a:t>
            </a:r>
            <a:r>
              <a:rPr kumimoji="1" lang="en-US" altLang="ja-JP" dirty="0"/>
              <a:t> </a:t>
            </a:r>
            <a:r>
              <a:rPr kumimoji="1" lang="en-US" altLang="ja-JP" dirty="0" err="1"/>
              <a:t>persecuti</a:t>
            </a:r>
            <a:r>
              <a:rPr kumimoji="1" lang="en-US" altLang="ja-JP" dirty="0"/>
              <a:t> cum.</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a:t>We know our future</a:t>
            </a:r>
            <a:endParaRPr kumimoji="1" lang="ja-JP" altLang="en-US" dirty="0"/>
          </a:p>
        </p:txBody>
      </p:sp>
      <p:sp>
        <p:nvSpPr>
          <p:cNvPr id="12" name="テキスト プレースホルダー 11"/>
          <p:cNvSpPr>
            <a:spLocks noGrp="1"/>
          </p:cNvSpPr>
          <p:nvPr>
            <p:ph type="body" sz="quarter" idx="44"/>
          </p:nvPr>
        </p:nvSpPr>
        <p:spPr/>
        <p:txBody>
          <a:bodyPr/>
          <a:lstStyle/>
          <a:p>
            <a:r>
              <a:rPr kumimoji="1" lang="en-US" altLang="ja-JP" dirty="0"/>
              <a:t>An lorem </a:t>
            </a:r>
            <a:r>
              <a:rPr kumimoji="1" lang="en-US" altLang="ja-JP" dirty="0" err="1"/>
              <a:t>ubique</a:t>
            </a:r>
            <a:r>
              <a:rPr kumimoji="1" lang="en-US" altLang="ja-JP" dirty="0"/>
              <a:t> qui, </a:t>
            </a:r>
            <a:r>
              <a:rPr kumimoji="1" lang="en-US" altLang="ja-JP" dirty="0" err="1"/>
              <a:t>rebum</a:t>
            </a:r>
            <a:r>
              <a:rPr kumimoji="1" lang="en-US" altLang="ja-JP" dirty="0"/>
              <a:t> </a:t>
            </a:r>
            <a:r>
              <a:rPr kumimoji="1" lang="en-US" altLang="ja-JP" dirty="0" err="1"/>
              <a:t>atqui</a:t>
            </a:r>
            <a:r>
              <a:rPr kumimoji="1" lang="en-US" altLang="ja-JP" dirty="0"/>
              <a:t> </a:t>
            </a:r>
            <a:r>
              <a:rPr kumimoji="1" lang="en-US" altLang="ja-JP" dirty="0" err="1"/>
              <a:t>ubique</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An </a:t>
            </a:r>
            <a:r>
              <a:rPr kumimoji="1" lang="en-US" altLang="ja-JP" dirty="0" err="1"/>
              <a:t>sapientem</a:t>
            </a:r>
            <a:r>
              <a:rPr kumimoji="1" lang="en-US" altLang="ja-JP" dirty="0"/>
              <a:t> </a:t>
            </a:r>
            <a:r>
              <a:rPr kumimoji="1" lang="en-US" altLang="ja-JP" dirty="0" err="1"/>
              <a:t>liberavisse</a:t>
            </a:r>
            <a:r>
              <a:rPr kumimoji="1" lang="en-US" altLang="ja-JP" dirty="0"/>
              <a:t> </a:t>
            </a:r>
            <a:r>
              <a:rPr kumimoji="1" lang="en-US" altLang="ja-JP" dirty="0" err="1"/>
              <a:t>sed</a:t>
            </a:r>
            <a:r>
              <a:rPr kumimoji="1" lang="en-US" altLang="ja-JP" dirty="0"/>
              <a:t>, </a:t>
            </a:r>
            <a:r>
              <a:rPr kumimoji="1" lang="en-US" altLang="ja-JP" dirty="0" err="1"/>
              <a:t>eam</a:t>
            </a:r>
            <a:r>
              <a:rPr kumimoji="1" lang="en-US" altLang="ja-JP" dirty="0"/>
              <a:t> cu </a:t>
            </a:r>
            <a:r>
              <a:rPr kumimoji="1" lang="en-US" altLang="ja-JP" dirty="0" err="1"/>
              <a:t>insolens</a:t>
            </a:r>
            <a:r>
              <a:rPr kumimoji="1" lang="en-US" altLang="ja-JP" dirty="0"/>
              <a:t> </a:t>
            </a:r>
            <a:r>
              <a:rPr kumimoji="1" lang="en-US" altLang="ja-JP" dirty="0" err="1"/>
              <a:t>mediocrem</a:t>
            </a:r>
            <a:r>
              <a:rPr kumimoji="1" lang="en-US" altLang="ja-JP" dirty="0"/>
              <a:t>. </a:t>
            </a:r>
          </a:p>
          <a:p>
            <a:r>
              <a:rPr kumimoji="1" lang="en-US" altLang="ja-JP" dirty="0" err="1"/>
              <a:t>Probo</a:t>
            </a:r>
            <a:r>
              <a:rPr kumimoji="1" lang="en-US" altLang="ja-JP" dirty="0"/>
              <a:t> </a:t>
            </a:r>
            <a:r>
              <a:rPr kumimoji="1" lang="en-US" altLang="ja-JP" dirty="0" err="1"/>
              <a:t>tamquam</a:t>
            </a:r>
            <a:r>
              <a:rPr kumimoji="1" lang="en-US" altLang="ja-JP" dirty="0"/>
              <a:t> </a:t>
            </a:r>
            <a:r>
              <a:rPr kumimoji="1" lang="en-US" altLang="ja-JP" dirty="0" err="1"/>
              <a:t>eum</a:t>
            </a:r>
            <a:r>
              <a:rPr kumimoji="1" lang="en-US" altLang="ja-JP" dirty="0"/>
              <a:t> at, ex </a:t>
            </a:r>
            <a:r>
              <a:rPr kumimoji="1" lang="en-US" altLang="ja-JP" dirty="0" err="1"/>
              <a:t>usu</a:t>
            </a:r>
            <a:r>
              <a:rPr kumimoji="1" lang="en-US" altLang="ja-JP" dirty="0"/>
              <a:t> </a:t>
            </a:r>
            <a:r>
              <a:rPr kumimoji="1" lang="en-US" altLang="ja-JP" dirty="0" err="1"/>
              <a:t>ridens</a:t>
            </a:r>
            <a:r>
              <a:rPr kumimoji="1" lang="en-US" altLang="ja-JP" dirty="0"/>
              <a:t> </a:t>
            </a:r>
            <a:r>
              <a:rPr kumimoji="1" lang="en-US" altLang="ja-JP" dirty="0" err="1"/>
              <a:t>diceret</a:t>
            </a:r>
            <a:r>
              <a:rPr kumimoji="1" lang="en-US" altLang="ja-JP" dirty="0"/>
              <a:t>. </a:t>
            </a:r>
            <a:endParaRPr kumimoji="1" lang="ja-JP" altLang="en-US" dirty="0"/>
          </a:p>
        </p:txBody>
      </p:sp>
      <p:sp>
        <p:nvSpPr>
          <p:cNvPr id="13" name="テキスト プレースホルダー 12"/>
          <p:cNvSpPr>
            <a:spLocks noGrp="1"/>
          </p:cNvSpPr>
          <p:nvPr>
            <p:ph type="body" sz="quarter" idx="45"/>
          </p:nvPr>
        </p:nvSpPr>
        <p:spPr/>
        <p:txBody>
          <a:bodyPr/>
          <a:lstStyle/>
          <a:p>
            <a:r>
              <a:rPr kumimoji="1" lang="en-US" altLang="ja-JP" dirty="0"/>
              <a:t>We know how design works</a:t>
            </a:r>
            <a:endParaRPr kumimoji="1" lang="ja-JP" altLang="en-US" dirty="0"/>
          </a:p>
        </p:txBody>
      </p:sp>
      <p:sp>
        <p:nvSpPr>
          <p:cNvPr id="4" name="図プレースホルダー 3"/>
          <p:cNvSpPr>
            <a:spLocks noGrp="1"/>
          </p:cNvSpPr>
          <p:nvPr>
            <p:ph type="pic" sz="quarter" idx="43"/>
          </p:nvPr>
        </p:nvSpPr>
        <p:spPr/>
      </p:sp>
      <p:sp>
        <p:nvSpPr>
          <p:cNvPr id="5" name="図プレースホルダー 4"/>
          <p:cNvSpPr>
            <a:spLocks noGrp="1"/>
          </p:cNvSpPr>
          <p:nvPr>
            <p:ph type="pic" sz="quarter" idx="46"/>
          </p:nvPr>
        </p:nvSpPr>
        <p:spPr/>
      </p:sp>
    </p:spTree>
    <p:extLst>
      <p:ext uri="{BB962C8B-B14F-4D97-AF65-F5344CB8AC3E}">
        <p14:creationId xmlns:p14="http://schemas.microsoft.com/office/powerpoint/2010/main" val="153701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kumimoji="1" lang="en-US" altLang="ja-JP" dirty="0"/>
              <a:t>Meet Our Brains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25</a:t>
            </a:fld>
            <a:endParaRPr lang="en-US" dirty="0"/>
          </a:p>
        </p:txBody>
      </p:sp>
      <p:sp>
        <p:nvSpPr>
          <p:cNvPr id="25" name="テキスト プレースホルダー 24"/>
          <p:cNvSpPr>
            <a:spLocks noGrp="1"/>
          </p:cNvSpPr>
          <p:nvPr>
            <p:ph type="body" sz="quarter" idx="12"/>
          </p:nvPr>
        </p:nvSpPr>
        <p:spPr/>
        <p:txBody>
          <a:bodyPr/>
          <a:lstStyle/>
          <a:p>
            <a:r>
              <a:rPr lang="en-US" altLang="ja-JP" dirty="0"/>
              <a:t>No vis </a:t>
            </a:r>
            <a:r>
              <a:rPr lang="en-US" altLang="ja-JP" dirty="0" err="1"/>
              <a:t>accommodare</a:t>
            </a:r>
            <a:r>
              <a:rPr lang="en-US" altLang="ja-JP" dirty="0"/>
              <a:t> </a:t>
            </a:r>
            <a:r>
              <a:rPr lang="en-US" altLang="ja-JP" dirty="0" err="1"/>
              <a:t>interpretaris</a:t>
            </a:r>
            <a:r>
              <a:rPr lang="en-US" altLang="ja-JP" dirty="0"/>
              <a:t>, duo sumo </a:t>
            </a:r>
            <a:r>
              <a:rPr lang="en-US" altLang="ja-JP" dirty="0" err="1"/>
              <a:t>sapientem</a:t>
            </a:r>
            <a:r>
              <a:rPr lang="en-US" altLang="ja-JP" dirty="0"/>
              <a:t> et. Ex </a:t>
            </a:r>
            <a:r>
              <a:rPr lang="en-US" altLang="ja-JP" dirty="0" err="1"/>
              <a:t>nam</a:t>
            </a:r>
            <a:r>
              <a:rPr lang="en-US" altLang="ja-JP" dirty="0"/>
              <a:t> option </a:t>
            </a:r>
            <a:r>
              <a:rPr lang="en-US" altLang="ja-JP" dirty="0" err="1"/>
              <a:t>regione</a:t>
            </a:r>
            <a:r>
              <a:rPr lang="en-US" altLang="ja-JP" dirty="0"/>
              <a:t>. </a:t>
            </a:r>
          </a:p>
        </p:txBody>
      </p:sp>
      <p:sp>
        <p:nvSpPr>
          <p:cNvPr id="31" name="テキスト プレースホルダー 30"/>
          <p:cNvSpPr>
            <a:spLocks noGrp="1"/>
          </p:cNvSpPr>
          <p:nvPr>
            <p:ph type="body" sz="quarter" idx="13"/>
          </p:nvPr>
        </p:nvSpPr>
        <p:spPr/>
        <p:txBody>
          <a:bodyPr/>
          <a:lstStyle/>
          <a:p>
            <a:r>
              <a:rPr lang="en-US" altLang="ja-JP" dirty="0"/>
              <a:t>Michael Bay</a:t>
            </a:r>
          </a:p>
        </p:txBody>
      </p:sp>
      <p:sp>
        <p:nvSpPr>
          <p:cNvPr id="33" name="テキスト プレースホルダー 32"/>
          <p:cNvSpPr>
            <a:spLocks noGrp="1"/>
          </p:cNvSpPr>
          <p:nvPr>
            <p:ph type="body" sz="quarter" idx="47"/>
          </p:nvPr>
        </p:nvSpPr>
        <p:spPr/>
        <p:txBody>
          <a:bodyPr/>
          <a:lstStyle/>
          <a:p>
            <a:r>
              <a:rPr lang="en-US" altLang="ja-JP" dirty="0"/>
              <a:t>Mei impetus </a:t>
            </a:r>
            <a:r>
              <a:rPr lang="en-US" altLang="ja-JP" dirty="0" err="1"/>
              <a:t>convenire</a:t>
            </a:r>
            <a:r>
              <a:rPr lang="en-US" altLang="ja-JP" dirty="0"/>
              <a:t> </a:t>
            </a:r>
            <a:r>
              <a:rPr lang="en-US" altLang="ja-JP" dirty="0" err="1"/>
              <a:t>ei</a:t>
            </a:r>
            <a:r>
              <a:rPr lang="en-US" altLang="ja-JP" dirty="0"/>
              <a:t>. At </a:t>
            </a:r>
            <a:r>
              <a:rPr lang="en-US" altLang="ja-JP" dirty="0" err="1"/>
              <a:t>usu</a:t>
            </a:r>
            <a:r>
              <a:rPr lang="en-US" altLang="ja-JP" dirty="0"/>
              <a:t> </a:t>
            </a:r>
            <a:r>
              <a:rPr lang="en-US" altLang="ja-JP" dirty="0" err="1"/>
              <a:t>tota</a:t>
            </a:r>
            <a:r>
              <a:rPr lang="en-US" altLang="ja-JP" dirty="0"/>
              <a:t> </a:t>
            </a:r>
            <a:r>
              <a:rPr lang="en-US" altLang="ja-JP" dirty="0" err="1"/>
              <a:t>nostro</a:t>
            </a:r>
            <a:r>
              <a:rPr lang="en-US" altLang="ja-JP" dirty="0"/>
              <a:t>, dicta </a:t>
            </a:r>
            <a:r>
              <a:rPr lang="en-US" altLang="ja-JP" dirty="0" err="1"/>
              <a:t>aperiam</a:t>
            </a:r>
            <a:r>
              <a:rPr lang="en-US" altLang="ja-JP" dirty="0"/>
              <a:t> at </a:t>
            </a:r>
            <a:r>
              <a:rPr lang="en-US" altLang="ja-JP" dirty="0" err="1"/>
              <a:t>eum</a:t>
            </a:r>
            <a:r>
              <a:rPr lang="en-US" altLang="ja-JP" dirty="0"/>
              <a:t>, </a:t>
            </a:r>
            <a:r>
              <a:rPr lang="en-US" altLang="ja-JP" dirty="0" err="1"/>
              <a:t>soluta</a:t>
            </a:r>
            <a:r>
              <a:rPr lang="en-US" altLang="ja-JP" dirty="0"/>
              <a:t> </a:t>
            </a:r>
            <a:r>
              <a:rPr lang="en-US" altLang="ja-JP" dirty="0" err="1"/>
              <a:t>diceret</a:t>
            </a:r>
            <a:r>
              <a:rPr lang="en-US" altLang="ja-JP" dirty="0"/>
              <a:t> </a:t>
            </a:r>
            <a:r>
              <a:rPr lang="en-US" altLang="ja-JP" dirty="0" err="1"/>
              <a:t>civibus</a:t>
            </a:r>
            <a:r>
              <a:rPr lang="en-US" altLang="ja-JP" dirty="0"/>
              <a:t> </a:t>
            </a:r>
            <a:r>
              <a:rPr lang="en-US" altLang="ja-JP" dirty="0" err="1"/>
              <a:t>eam</a:t>
            </a:r>
            <a:r>
              <a:rPr lang="en-US" altLang="ja-JP" dirty="0"/>
              <a:t> et.</a:t>
            </a:r>
          </a:p>
        </p:txBody>
      </p:sp>
      <p:sp>
        <p:nvSpPr>
          <p:cNvPr id="35" name="テキスト プレースホルダー 34"/>
          <p:cNvSpPr>
            <a:spLocks noGrp="1"/>
          </p:cNvSpPr>
          <p:nvPr>
            <p:ph type="body" sz="quarter" idx="48"/>
          </p:nvPr>
        </p:nvSpPr>
        <p:spPr/>
        <p:txBody>
          <a:bodyPr/>
          <a:lstStyle/>
          <a:p>
            <a:r>
              <a:rPr lang="en-US" altLang="ja-JP" dirty="0" err="1"/>
              <a:t>Abiola</a:t>
            </a:r>
            <a:r>
              <a:rPr lang="en-US" altLang="ja-JP" dirty="0"/>
              <a:t> Abrams</a:t>
            </a:r>
            <a:endParaRPr lang="ja-JP" altLang="en-US" dirty="0"/>
          </a:p>
        </p:txBody>
      </p:sp>
      <p:sp>
        <p:nvSpPr>
          <p:cNvPr id="48" name="テキスト プレースホルダー 47"/>
          <p:cNvSpPr>
            <a:spLocks noGrp="1"/>
          </p:cNvSpPr>
          <p:nvPr>
            <p:ph type="body" sz="quarter" idx="49"/>
          </p:nvPr>
        </p:nvSpPr>
        <p:spPr/>
        <p:txBody>
          <a:bodyPr/>
          <a:lstStyle/>
          <a:p>
            <a:r>
              <a:rPr lang="en-US" altLang="ja-JP" dirty="0" err="1"/>
              <a:t>Viris</a:t>
            </a:r>
            <a:r>
              <a:rPr lang="en-US" altLang="ja-JP" dirty="0"/>
              <a:t> </a:t>
            </a:r>
            <a:r>
              <a:rPr lang="en-US" altLang="ja-JP" dirty="0" err="1"/>
              <a:t>sensibus</a:t>
            </a:r>
            <a:r>
              <a:rPr lang="en-US" altLang="ja-JP" dirty="0"/>
              <a:t> sit no. Mei </a:t>
            </a:r>
            <a:r>
              <a:rPr lang="en-US" altLang="ja-JP" dirty="0" err="1"/>
              <a:t>ei</a:t>
            </a:r>
            <a:r>
              <a:rPr lang="en-US" altLang="ja-JP" dirty="0"/>
              <a:t> </a:t>
            </a:r>
            <a:r>
              <a:rPr lang="en-US" altLang="ja-JP" dirty="0" err="1"/>
              <a:t>delenit</a:t>
            </a:r>
            <a:r>
              <a:rPr lang="en-US" altLang="ja-JP" dirty="0"/>
              <a:t> maiorum </a:t>
            </a:r>
            <a:r>
              <a:rPr lang="en-US" altLang="ja-JP" dirty="0" err="1"/>
              <a:t>copiosae</a:t>
            </a:r>
            <a:r>
              <a:rPr lang="en-US" altLang="ja-JP" dirty="0"/>
              <a:t>. </a:t>
            </a:r>
            <a:r>
              <a:rPr lang="en-US" altLang="ja-JP" dirty="0" err="1"/>
              <a:t>Tantas</a:t>
            </a:r>
            <a:r>
              <a:rPr lang="en-US" altLang="ja-JP" dirty="0"/>
              <a:t> </a:t>
            </a:r>
            <a:r>
              <a:rPr lang="en-US" altLang="ja-JP" dirty="0" err="1"/>
              <a:t>graeco</a:t>
            </a:r>
            <a:r>
              <a:rPr lang="en-US" altLang="ja-JP" dirty="0"/>
              <a:t> </a:t>
            </a:r>
            <a:r>
              <a:rPr lang="en-US" altLang="ja-JP" dirty="0" err="1"/>
              <a:t>definitionem</a:t>
            </a:r>
            <a:r>
              <a:rPr lang="en-US" altLang="ja-JP" dirty="0"/>
              <a:t> </a:t>
            </a:r>
            <a:r>
              <a:rPr lang="en-US" altLang="ja-JP" dirty="0" err="1"/>
              <a:t>ut</a:t>
            </a:r>
            <a:r>
              <a:rPr lang="en-US" altLang="ja-JP" dirty="0"/>
              <a:t> </a:t>
            </a:r>
            <a:r>
              <a:rPr lang="en-US" altLang="ja-JP" dirty="0" err="1"/>
              <a:t>ius</a:t>
            </a:r>
            <a:r>
              <a:rPr lang="en-US" altLang="ja-JP" dirty="0"/>
              <a:t>.</a:t>
            </a:r>
            <a:endParaRPr kumimoji="1" lang="ja-JP" altLang="en-US" dirty="0"/>
          </a:p>
          <a:p>
            <a:endParaRPr kumimoji="1" lang="ja-JP" altLang="en-US" dirty="0"/>
          </a:p>
        </p:txBody>
      </p:sp>
      <p:sp>
        <p:nvSpPr>
          <p:cNvPr id="49" name="テキスト プレースホルダー 48"/>
          <p:cNvSpPr>
            <a:spLocks noGrp="1"/>
          </p:cNvSpPr>
          <p:nvPr>
            <p:ph type="body" sz="quarter" idx="50"/>
          </p:nvPr>
        </p:nvSpPr>
        <p:spPr/>
        <p:txBody>
          <a:bodyPr/>
          <a:lstStyle/>
          <a:p>
            <a:r>
              <a:rPr lang="en-US" altLang="ja-JP" dirty="0"/>
              <a:t>Jane Arden</a:t>
            </a:r>
          </a:p>
        </p:txBody>
      </p:sp>
      <p:sp>
        <p:nvSpPr>
          <p:cNvPr id="50" name="テキスト プレースホルダー 49"/>
          <p:cNvSpPr>
            <a:spLocks noGrp="1"/>
          </p:cNvSpPr>
          <p:nvPr>
            <p:ph type="body" sz="quarter" idx="51"/>
          </p:nvPr>
        </p:nvSpPr>
        <p:spPr/>
        <p:txBody>
          <a:bodyPr/>
          <a:lstStyle/>
          <a:p>
            <a:r>
              <a:rPr lang="en-US" altLang="ja-JP" dirty="0"/>
              <a:t>Per an </a:t>
            </a:r>
            <a:r>
              <a:rPr lang="en-US" altLang="ja-JP" dirty="0" err="1"/>
              <a:t>inani</a:t>
            </a:r>
            <a:r>
              <a:rPr lang="en-US" altLang="ja-JP" dirty="0"/>
              <a:t> </a:t>
            </a:r>
            <a:r>
              <a:rPr lang="en-US" altLang="ja-JP" dirty="0" err="1"/>
              <a:t>repudiare</a:t>
            </a:r>
            <a:r>
              <a:rPr lang="en-US" altLang="ja-JP" dirty="0"/>
              <a:t> </a:t>
            </a:r>
            <a:r>
              <a:rPr lang="en-US" altLang="ja-JP" dirty="0" err="1"/>
              <a:t>assentior</a:t>
            </a:r>
            <a:r>
              <a:rPr lang="en-US" altLang="ja-JP" dirty="0"/>
              <a:t>, quo </a:t>
            </a:r>
            <a:r>
              <a:rPr lang="en-US" altLang="ja-JP" dirty="0" err="1"/>
              <a:t>diceret</a:t>
            </a:r>
            <a:r>
              <a:rPr lang="en-US" altLang="ja-JP" dirty="0"/>
              <a:t> </a:t>
            </a:r>
            <a:r>
              <a:rPr lang="en-US" altLang="ja-JP" dirty="0" err="1"/>
              <a:t>suscipit</a:t>
            </a:r>
            <a:r>
              <a:rPr lang="en-US" altLang="ja-JP" dirty="0"/>
              <a:t> </a:t>
            </a:r>
            <a:r>
              <a:rPr lang="en-US" altLang="ja-JP" dirty="0" err="1"/>
              <a:t>definitiones</a:t>
            </a:r>
            <a:r>
              <a:rPr lang="en-US" altLang="ja-JP" dirty="0"/>
              <a:t> </a:t>
            </a:r>
            <a:r>
              <a:rPr lang="en-US" altLang="ja-JP" dirty="0" err="1"/>
              <a:t>ut.</a:t>
            </a:r>
            <a:r>
              <a:rPr lang="en-US" altLang="ja-JP" dirty="0"/>
              <a:t> </a:t>
            </a:r>
            <a:r>
              <a:rPr lang="en-US" altLang="ja-JP" dirty="0" err="1"/>
              <a:t>Ubique</a:t>
            </a:r>
            <a:r>
              <a:rPr lang="en-US" altLang="ja-JP" dirty="0"/>
              <a:t> </a:t>
            </a:r>
            <a:r>
              <a:rPr lang="en-US" altLang="ja-JP" dirty="0" err="1"/>
              <a:t>aliquip</a:t>
            </a:r>
            <a:r>
              <a:rPr lang="en-US" altLang="ja-JP" dirty="0"/>
              <a:t> </a:t>
            </a:r>
            <a:r>
              <a:rPr lang="en-US" altLang="ja-JP" dirty="0" err="1"/>
              <a:t>vivendum</a:t>
            </a:r>
            <a:r>
              <a:rPr lang="en-US" altLang="ja-JP" dirty="0"/>
              <a:t> sea id.</a:t>
            </a:r>
            <a:endParaRPr kumimoji="1" lang="ja-JP" altLang="en-US" dirty="0"/>
          </a:p>
          <a:p>
            <a:endParaRPr kumimoji="1" lang="ja-JP" altLang="en-US" dirty="0"/>
          </a:p>
        </p:txBody>
      </p:sp>
      <p:sp>
        <p:nvSpPr>
          <p:cNvPr id="51" name="テキスト プレースホルダー 50"/>
          <p:cNvSpPr>
            <a:spLocks noGrp="1"/>
          </p:cNvSpPr>
          <p:nvPr>
            <p:ph type="body" sz="quarter" idx="52"/>
          </p:nvPr>
        </p:nvSpPr>
        <p:spPr/>
        <p:txBody>
          <a:bodyPr/>
          <a:lstStyle/>
          <a:p>
            <a:r>
              <a:rPr lang="en-US" altLang="ja-JP" dirty="0"/>
              <a:t>George Abbott</a:t>
            </a:r>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44"/>
          </p:nvPr>
        </p:nvSpPr>
        <p:spPr/>
      </p:sp>
      <p:sp>
        <p:nvSpPr>
          <p:cNvPr id="6" name="図プレースホルダー 5"/>
          <p:cNvSpPr>
            <a:spLocks noGrp="1"/>
          </p:cNvSpPr>
          <p:nvPr>
            <p:ph type="pic" sz="quarter" idx="45"/>
          </p:nvPr>
        </p:nvSpPr>
        <p:spPr/>
      </p:sp>
      <p:sp>
        <p:nvSpPr>
          <p:cNvPr id="7" name="図プレースホルダー 6"/>
          <p:cNvSpPr>
            <a:spLocks noGrp="1"/>
          </p:cNvSpPr>
          <p:nvPr>
            <p:ph type="pic" sz="quarter" idx="46"/>
          </p:nvPr>
        </p:nvSpPr>
        <p:spPr/>
      </p:sp>
    </p:spTree>
    <p:extLst>
      <p:ext uri="{BB962C8B-B14F-4D97-AF65-F5344CB8AC3E}">
        <p14:creationId xmlns:p14="http://schemas.microsoft.com/office/powerpoint/2010/main" val="3633582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150">
        <p15:prstTrans prst="pageCurlSingle"/>
      </p:transition>
    </mc:Choice>
    <mc:Fallback xmlns="">
      <p:transition spd="slow" advTm="815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Meet Our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26</a:t>
            </a:fld>
            <a:endParaRPr lang="en-US" dirty="0"/>
          </a:p>
        </p:txBody>
      </p:sp>
      <p:sp>
        <p:nvSpPr>
          <p:cNvPr id="18" name="テキスト プレースホルダー 17"/>
          <p:cNvSpPr>
            <a:spLocks noGrp="1"/>
          </p:cNvSpPr>
          <p:nvPr>
            <p:ph type="body" sz="quarter" idx="13"/>
          </p:nvPr>
        </p:nvSpPr>
        <p:spPr/>
        <p:txBody>
          <a:bodyPr/>
          <a:lstStyle/>
          <a:p>
            <a:r>
              <a:rPr kumimoji="1" lang="en-US" altLang="ja-JP" dirty="0"/>
              <a:t>Brad Bird</a:t>
            </a:r>
            <a:endParaRPr kumimoji="1" lang="ja-JP" altLang="en-US" dirty="0"/>
          </a:p>
        </p:txBody>
      </p:sp>
      <p:sp>
        <p:nvSpPr>
          <p:cNvPr id="23" name="テキスト プレースホルダー 22"/>
          <p:cNvSpPr>
            <a:spLocks noGrp="1"/>
          </p:cNvSpPr>
          <p:nvPr>
            <p:ph type="body" sz="quarter" idx="48"/>
          </p:nvPr>
        </p:nvSpPr>
        <p:spPr/>
        <p:txBody>
          <a:bodyPr/>
          <a:lstStyle/>
          <a:p>
            <a:r>
              <a:rPr kumimoji="1" lang="en-US" altLang="ja-JP" dirty="0"/>
              <a:t>Kathryn Bigelow</a:t>
            </a:r>
            <a:endParaRPr kumimoji="1" lang="ja-JP" altLang="en-US" dirty="0"/>
          </a:p>
        </p:txBody>
      </p:sp>
      <p:sp>
        <p:nvSpPr>
          <p:cNvPr id="24" name="テキスト プレースホルダー 23"/>
          <p:cNvSpPr>
            <a:spLocks noGrp="1"/>
          </p:cNvSpPr>
          <p:nvPr>
            <p:ph type="body" sz="quarter" idx="50"/>
          </p:nvPr>
        </p:nvSpPr>
        <p:spPr/>
        <p:txBody>
          <a:bodyPr/>
          <a:lstStyle/>
          <a:p>
            <a:r>
              <a:rPr kumimoji="1" lang="en-US" altLang="ja-JP" dirty="0" err="1"/>
              <a:t>Suzana</a:t>
            </a:r>
            <a:r>
              <a:rPr kumimoji="1" lang="en-US" altLang="ja-JP" dirty="0"/>
              <a:t> </a:t>
            </a:r>
            <a:r>
              <a:rPr kumimoji="1" lang="en-US" altLang="ja-JP" dirty="0" err="1"/>
              <a:t>Amaral</a:t>
            </a:r>
            <a:endParaRPr kumimoji="1" lang="ja-JP" altLang="en-US" dirty="0"/>
          </a:p>
        </p:txBody>
      </p:sp>
      <p:sp>
        <p:nvSpPr>
          <p:cNvPr id="25" name="テキスト プレースホルダー 24"/>
          <p:cNvSpPr>
            <a:spLocks noGrp="1"/>
          </p:cNvSpPr>
          <p:nvPr>
            <p:ph type="body" sz="quarter" idx="52"/>
          </p:nvPr>
        </p:nvSpPr>
        <p:spPr/>
        <p:txBody>
          <a:bodyPr/>
          <a:lstStyle/>
          <a:p>
            <a:r>
              <a:rPr kumimoji="1" lang="en-US" altLang="ja-JP" dirty="0"/>
              <a:t>Georges </a:t>
            </a:r>
            <a:r>
              <a:rPr kumimoji="1" lang="en-US" altLang="ja-JP" dirty="0" err="1"/>
              <a:t>Méliès</a:t>
            </a:r>
            <a:endParaRPr kumimoji="1" lang="ja-JP" altLang="en-US" dirty="0"/>
          </a:p>
        </p:txBody>
      </p:sp>
      <p:sp>
        <p:nvSpPr>
          <p:cNvPr id="26" name="テキスト プレースホルダー 25"/>
          <p:cNvSpPr>
            <a:spLocks noGrp="1"/>
          </p:cNvSpPr>
          <p:nvPr>
            <p:ph type="body" sz="quarter" idx="53"/>
          </p:nvPr>
        </p:nvSpPr>
        <p:spPr/>
        <p:txBody>
          <a:bodyPr/>
          <a:lstStyle/>
          <a:p>
            <a:r>
              <a:rPr lang="en-US" altLang="ja-JP" dirty="0"/>
              <a:t>Neill Blomkamp</a:t>
            </a:r>
          </a:p>
        </p:txBody>
      </p:sp>
      <p:sp>
        <p:nvSpPr>
          <p:cNvPr id="31" name="テキスト プレースホルダー 30"/>
          <p:cNvSpPr>
            <a:spLocks noGrp="1"/>
          </p:cNvSpPr>
          <p:nvPr>
            <p:ph type="body" sz="quarter" idx="58"/>
          </p:nvPr>
        </p:nvSpPr>
        <p:spPr/>
        <p:txBody>
          <a:bodyPr/>
          <a:lstStyle/>
          <a:p>
            <a:r>
              <a:rPr kumimoji="1" lang="en-US" altLang="ja-JP" dirty="0"/>
              <a:t>Ernst Lubitsch</a:t>
            </a:r>
            <a:endParaRPr kumimoji="1" lang="ja-JP" altLang="en-US" dirty="0"/>
          </a:p>
        </p:txBody>
      </p:sp>
      <p:sp>
        <p:nvSpPr>
          <p:cNvPr id="32" name="テキスト プレースホルダー 31"/>
          <p:cNvSpPr>
            <a:spLocks noGrp="1"/>
          </p:cNvSpPr>
          <p:nvPr>
            <p:ph type="body" sz="quarter" idx="59"/>
          </p:nvPr>
        </p:nvSpPr>
        <p:spPr/>
        <p:txBody>
          <a:bodyPr/>
          <a:lstStyle/>
          <a:p>
            <a:r>
              <a:rPr kumimoji="1" lang="en-US" altLang="ja-JP" dirty="0" err="1"/>
              <a:t>Věra</a:t>
            </a:r>
            <a:r>
              <a:rPr kumimoji="1" lang="en-US" altLang="ja-JP" dirty="0"/>
              <a:t> </a:t>
            </a:r>
            <a:r>
              <a:rPr kumimoji="1" lang="en-US" altLang="ja-JP" dirty="0" err="1"/>
              <a:t>Chytilová</a:t>
            </a:r>
            <a:endParaRPr kumimoji="1" lang="ja-JP" altLang="en-US" dirty="0"/>
          </a:p>
        </p:txBody>
      </p:sp>
      <p:sp>
        <p:nvSpPr>
          <p:cNvPr id="33" name="テキスト プレースホルダー 32"/>
          <p:cNvSpPr>
            <a:spLocks noGrp="1"/>
          </p:cNvSpPr>
          <p:nvPr>
            <p:ph type="body" sz="quarter" idx="60"/>
          </p:nvPr>
        </p:nvSpPr>
        <p:spPr/>
        <p:txBody>
          <a:bodyPr/>
          <a:lstStyle/>
          <a:p>
            <a:r>
              <a:rPr kumimoji="1" lang="en-US" altLang="ja-JP" dirty="0"/>
              <a:t>Spike Lee</a:t>
            </a:r>
            <a:endParaRPr kumimoji="1" lang="ja-JP" altLang="en-US" dirty="0"/>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54"/>
          </p:nvPr>
        </p:nvSpPr>
        <p:spPr/>
      </p:sp>
      <p:sp>
        <p:nvSpPr>
          <p:cNvPr id="6" name="図プレースホルダー 5"/>
          <p:cNvSpPr>
            <a:spLocks noGrp="1"/>
          </p:cNvSpPr>
          <p:nvPr>
            <p:ph type="pic" sz="quarter" idx="55"/>
          </p:nvPr>
        </p:nvSpPr>
        <p:spPr/>
      </p:sp>
      <p:sp>
        <p:nvSpPr>
          <p:cNvPr id="7" name="図プレースホルダー 6"/>
          <p:cNvSpPr>
            <a:spLocks noGrp="1"/>
          </p:cNvSpPr>
          <p:nvPr>
            <p:ph type="pic" sz="quarter" idx="56"/>
          </p:nvPr>
        </p:nvSpPr>
        <p:spPr/>
      </p:sp>
      <p:sp>
        <p:nvSpPr>
          <p:cNvPr id="8" name="図プレースホルダー 7"/>
          <p:cNvSpPr>
            <a:spLocks noGrp="1"/>
          </p:cNvSpPr>
          <p:nvPr>
            <p:ph type="pic" sz="quarter" idx="45"/>
          </p:nvPr>
        </p:nvSpPr>
        <p:spPr/>
      </p:sp>
      <p:sp>
        <p:nvSpPr>
          <p:cNvPr id="9" name="図プレースホルダー 8"/>
          <p:cNvSpPr>
            <a:spLocks noGrp="1"/>
          </p:cNvSpPr>
          <p:nvPr>
            <p:ph type="pic" sz="quarter" idx="44"/>
          </p:nvPr>
        </p:nvSpPr>
        <p:spPr/>
      </p:sp>
      <p:sp>
        <p:nvSpPr>
          <p:cNvPr id="10" name="図プレースホルダー 9"/>
          <p:cNvSpPr>
            <a:spLocks noGrp="1"/>
          </p:cNvSpPr>
          <p:nvPr>
            <p:ph type="pic" sz="quarter" idx="46"/>
          </p:nvPr>
        </p:nvSpPr>
        <p:spPr/>
      </p:sp>
      <p:sp>
        <p:nvSpPr>
          <p:cNvPr id="11" name="図プレースホルダー 10"/>
          <p:cNvSpPr>
            <a:spLocks noGrp="1"/>
          </p:cNvSpPr>
          <p:nvPr>
            <p:ph type="pic" sz="quarter" idx="57"/>
          </p:nvPr>
        </p:nvSpPr>
        <p:spPr/>
      </p:sp>
    </p:spTree>
    <p:extLst>
      <p:ext uri="{BB962C8B-B14F-4D97-AF65-F5344CB8AC3E}">
        <p14:creationId xmlns:p14="http://schemas.microsoft.com/office/powerpoint/2010/main" val="3963721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816">
        <p15:prstTrans prst="pageCurlSingle"/>
      </p:transition>
    </mc:Choice>
    <mc:Fallback xmlns="">
      <p:transition spd="slow" advTm="9816">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lstStyle/>
          <a:p>
            <a:r>
              <a:rPr kumimoji="1" lang="en-US" altLang="ja-JP" dirty="0"/>
              <a:t>Specialist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27</a:t>
            </a:fld>
            <a:endParaRPr lang="en-US" dirty="0"/>
          </a:p>
        </p:txBody>
      </p:sp>
      <p:pic>
        <p:nvPicPr>
          <p:cNvPr id="59" name="図プレースホルダー 58"/>
          <p:cNvPicPr>
            <a:picLocks noGrp="1" noChangeAspect="1"/>
          </p:cNvPicPr>
          <p:nvPr>
            <p:ph type="pic" sz="quarter" idx="44"/>
          </p:nvPr>
        </p:nvPicPr>
        <p:blipFill>
          <a:blip r:embed="rId2" cstate="print">
            <a:extLst>
              <a:ext uri="{28A0092B-C50C-407E-A947-70E740481C1C}">
                <a14:useLocalDpi xmlns:a14="http://schemas.microsoft.com/office/drawing/2010/main" val="0"/>
              </a:ext>
            </a:extLst>
          </a:blip>
          <a:srcRect/>
          <a:stretch>
            <a:fillRect/>
          </a:stretch>
        </p:blipFill>
        <p:spPr/>
      </p:pic>
      <p:sp>
        <p:nvSpPr>
          <p:cNvPr id="32" name="テキスト プレースホルダー 31"/>
          <p:cNvSpPr>
            <a:spLocks noGrp="1"/>
          </p:cNvSpPr>
          <p:nvPr>
            <p:ph type="body" sz="quarter" idx="12"/>
          </p:nvPr>
        </p:nvSpPr>
        <p:spPr/>
        <p:txBody>
          <a:bodyPr/>
          <a:lstStyle/>
          <a:p>
            <a:r>
              <a:rPr kumimoji="1" lang="en-US" altLang="ja-JP" dirty="0"/>
              <a:t>facebook.com</a:t>
            </a:r>
            <a:endParaRPr kumimoji="1" lang="ja-JP" altLang="en-US" dirty="0"/>
          </a:p>
        </p:txBody>
      </p:sp>
      <p:pic>
        <p:nvPicPr>
          <p:cNvPr id="60" name="図プレースホルダー 59"/>
          <p:cNvPicPr>
            <a:picLocks noGrp="1" noChangeAspect="1"/>
          </p:cNvPicPr>
          <p:nvPr>
            <p:ph type="pic" sz="quarter" idx="45"/>
          </p:nvPr>
        </p:nvPicPr>
        <p:blipFill>
          <a:blip r:embed="rId3" cstate="print">
            <a:extLst>
              <a:ext uri="{28A0092B-C50C-407E-A947-70E740481C1C}">
                <a14:useLocalDpi xmlns:a14="http://schemas.microsoft.com/office/drawing/2010/main" val="0"/>
              </a:ext>
            </a:extLst>
          </a:blip>
          <a:srcRect/>
          <a:stretch>
            <a:fillRect/>
          </a:stretch>
        </p:blipFill>
        <p:spPr/>
      </p:pic>
      <p:sp>
        <p:nvSpPr>
          <p:cNvPr id="37" name="テキスト プレースホルダー 36"/>
          <p:cNvSpPr>
            <a:spLocks noGrp="1"/>
          </p:cNvSpPr>
          <p:nvPr>
            <p:ph type="body" sz="quarter" idx="46"/>
          </p:nvPr>
        </p:nvSpPr>
        <p:spPr/>
        <p:txBody>
          <a:bodyPr/>
          <a:lstStyle/>
          <a:p>
            <a:r>
              <a:rPr kumimoji="1" lang="en-US" altLang="ja-JP" dirty="0"/>
              <a:t>twitter.com</a:t>
            </a:r>
            <a:endParaRPr kumimoji="1" lang="ja-JP" altLang="en-US" dirty="0"/>
          </a:p>
        </p:txBody>
      </p:sp>
      <p:sp>
        <p:nvSpPr>
          <p:cNvPr id="39" name="テキスト プレースホルダー 38"/>
          <p:cNvSpPr>
            <a:spLocks noGrp="1"/>
          </p:cNvSpPr>
          <p:nvPr>
            <p:ph type="body" sz="quarter" idx="48"/>
          </p:nvPr>
        </p:nvSpPr>
        <p:spPr/>
        <p:txBody>
          <a:bodyPr/>
          <a:lstStyle/>
          <a:p>
            <a:r>
              <a:rPr kumimoji="1" lang="en-US" altLang="ja-JP" dirty="0"/>
              <a:t>plus.google.com</a:t>
            </a:r>
            <a:endParaRPr kumimoji="1" lang="ja-JP" altLang="en-US" dirty="0"/>
          </a:p>
        </p:txBody>
      </p:sp>
      <p:sp>
        <p:nvSpPr>
          <p:cNvPr id="40" name="テキスト プレースホルダー 39"/>
          <p:cNvSpPr>
            <a:spLocks noGrp="1"/>
          </p:cNvSpPr>
          <p:nvPr>
            <p:ph type="body" sz="quarter" idx="49"/>
          </p:nvPr>
        </p:nvSpPr>
        <p:spPr/>
        <p:txBody>
          <a:bodyPr>
            <a:normAutofit/>
          </a:bodyPr>
          <a:lstStyle/>
          <a:p>
            <a:r>
              <a:rPr kumimoji="1" lang="en-US" altLang="ja-JP" dirty="0"/>
              <a:t>Lorem ipsum dolor sit </a:t>
            </a:r>
            <a:r>
              <a:rPr kumimoji="1" lang="en-US" altLang="ja-JP" dirty="0" err="1"/>
              <a:t>amet</a:t>
            </a:r>
            <a:r>
              <a:rPr kumimoji="1" lang="en-US" altLang="ja-JP" dirty="0"/>
              <a:t>, cu </a:t>
            </a:r>
            <a:r>
              <a:rPr kumimoji="1" lang="en-US" altLang="ja-JP" dirty="0" err="1"/>
              <a:t>consulatu</a:t>
            </a:r>
            <a:r>
              <a:rPr kumimoji="1" lang="en-US" altLang="ja-JP" dirty="0"/>
              <a:t> </a:t>
            </a:r>
            <a:r>
              <a:rPr kumimoji="1" lang="en-US" altLang="ja-JP" dirty="0" err="1"/>
              <a:t>delicatissimi</a:t>
            </a:r>
            <a:r>
              <a:rPr kumimoji="1" lang="en-US" altLang="ja-JP" dirty="0"/>
              <a:t> </a:t>
            </a:r>
            <a:r>
              <a:rPr kumimoji="1" lang="en-US" altLang="ja-JP" dirty="0" err="1"/>
              <a:t>eam</a:t>
            </a:r>
            <a:r>
              <a:rPr kumimoji="1" lang="en-US" altLang="ja-JP" dirty="0"/>
              <a:t>. </a:t>
            </a:r>
            <a:r>
              <a:rPr kumimoji="1" lang="en-US" altLang="ja-JP" dirty="0" err="1"/>
              <a:t>Summo</a:t>
            </a:r>
            <a:r>
              <a:rPr kumimoji="1" lang="en-US" altLang="ja-JP" dirty="0"/>
              <a:t> </a:t>
            </a:r>
            <a:r>
              <a:rPr kumimoji="1" lang="en-US" altLang="ja-JP" dirty="0" err="1"/>
              <a:t>aeque</a:t>
            </a:r>
            <a:r>
              <a:rPr kumimoji="1" lang="en-US" altLang="ja-JP" dirty="0"/>
              <a:t> no </a:t>
            </a:r>
            <a:r>
              <a:rPr kumimoji="1" lang="en-US" altLang="ja-JP" dirty="0" err="1"/>
              <a:t>ius</a:t>
            </a:r>
            <a:r>
              <a:rPr kumimoji="1" lang="en-US" altLang="ja-JP" dirty="0"/>
              <a:t>, sea </a:t>
            </a:r>
            <a:r>
              <a:rPr kumimoji="1" lang="en-US" altLang="ja-JP" dirty="0" err="1"/>
              <a:t>ei</a:t>
            </a:r>
            <a:r>
              <a:rPr kumimoji="1" lang="en-US" altLang="ja-JP" dirty="0"/>
              <a:t> </a:t>
            </a:r>
            <a:r>
              <a:rPr kumimoji="1" lang="en-US" altLang="ja-JP" dirty="0" err="1"/>
              <a:t>diam</a:t>
            </a:r>
            <a:r>
              <a:rPr kumimoji="1" lang="en-US" altLang="ja-JP" dirty="0"/>
              <a:t> </a:t>
            </a:r>
            <a:r>
              <a:rPr kumimoji="1" lang="en-US" altLang="ja-JP" dirty="0" err="1"/>
              <a:t>labore</a:t>
            </a:r>
            <a:r>
              <a:rPr kumimoji="1" lang="en-US" altLang="ja-JP" dirty="0"/>
              <a:t> </a:t>
            </a:r>
            <a:r>
              <a:rPr kumimoji="1" lang="en-US" altLang="ja-JP" dirty="0" err="1"/>
              <a:t>petentium</a:t>
            </a:r>
            <a:r>
              <a:rPr kumimoji="1" lang="en-US" altLang="ja-JP" dirty="0"/>
              <a:t>. An </a:t>
            </a:r>
            <a:r>
              <a:rPr kumimoji="1" lang="en-US" altLang="ja-JP" dirty="0" err="1"/>
              <a:t>dico</a:t>
            </a:r>
            <a:r>
              <a:rPr kumimoji="1" lang="en-US" altLang="ja-JP" dirty="0"/>
              <a:t> </a:t>
            </a:r>
            <a:r>
              <a:rPr kumimoji="1" lang="en-US" altLang="ja-JP" dirty="0" err="1"/>
              <a:t>clita</a:t>
            </a:r>
            <a:r>
              <a:rPr kumimoji="1" lang="en-US" altLang="ja-JP" dirty="0"/>
              <a:t> consul </a:t>
            </a:r>
            <a:r>
              <a:rPr kumimoji="1" lang="en-US" altLang="ja-JP" dirty="0" err="1"/>
              <a:t>vel</a:t>
            </a:r>
            <a:r>
              <a:rPr kumimoji="1" lang="en-US" altLang="ja-JP" dirty="0"/>
              <a:t>, ne </a:t>
            </a:r>
            <a:r>
              <a:rPr kumimoji="1" lang="en-US" altLang="ja-JP" dirty="0" err="1"/>
              <a:t>vel</a:t>
            </a:r>
            <a:r>
              <a:rPr kumimoji="1" lang="en-US" altLang="ja-JP" dirty="0"/>
              <a:t> </a:t>
            </a:r>
            <a:r>
              <a:rPr kumimoji="1" lang="en-US" altLang="ja-JP" dirty="0" err="1"/>
              <a:t>mucius</a:t>
            </a:r>
            <a:r>
              <a:rPr kumimoji="1" lang="en-US" altLang="ja-JP" dirty="0"/>
              <a:t> </a:t>
            </a:r>
            <a:r>
              <a:rPr kumimoji="1" lang="en-US" altLang="ja-JP" dirty="0" err="1"/>
              <a:t>referrentur</a:t>
            </a:r>
            <a:r>
              <a:rPr kumimoji="1" lang="en-US" altLang="ja-JP" dirty="0"/>
              <a:t>, </a:t>
            </a:r>
            <a:r>
              <a:rPr kumimoji="1" lang="en-US" altLang="ja-JP" dirty="0" err="1"/>
              <a:t>tincidunt</a:t>
            </a:r>
            <a:r>
              <a:rPr kumimoji="1" lang="en-US" altLang="ja-JP" dirty="0"/>
              <a:t> </a:t>
            </a:r>
            <a:r>
              <a:rPr kumimoji="1" lang="en-US" altLang="ja-JP" dirty="0" err="1"/>
              <a:t>abhorreant</a:t>
            </a:r>
            <a:r>
              <a:rPr kumimoji="1" lang="en-US" altLang="ja-JP" dirty="0"/>
              <a:t> </a:t>
            </a:r>
            <a:r>
              <a:rPr kumimoji="1" lang="en-US" altLang="ja-JP" dirty="0" err="1"/>
              <a:t>definiebas</a:t>
            </a:r>
            <a:r>
              <a:rPr kumimoji="1" lang="en-US" altLang="ja-JP" dirty="0"/>
              <a:t> mea at. </a:t>
            </a:r>
            <a:endParaRPr kumimoji="1" lang="ja-JP" altLang="en-US" dirty="0"/>
          </a:p>
        </p:txBody>
      </p:sp>
      <p:sp>
        <p:nvSpPr>
          <p:cNvPr id="33" name="テキスト プレースホルダー 32"/>
          <p:cNvSpPr>
            <a:spLocks noGrp="1"/>
          </p:cNvSpPr>
          <p:nvPr>
            <p:ph type="body" sz="quarter" idx="13"/>
          </p:nvPr>
        </p:nvSpPr>
        <p:spPr/>
        <p:txBody>
          <a:bodyPr/>
          <a:lstStyle/>
          <a:p>
            <a:r>
              <a:rPr kumimoji="1" lang="en-US" altLang="ja-JP" dirty="0"/>
              <a:t>Jean-Jacques Annaud</a:t>
            </a:r>
            <a:endParaRPr kumimoji="1" lang="ja-JP" altLang="en-US" dirty="0"/>
          </a:p>
        </p:txBody>
      </p:sp>
      <p:sp>
        <p:nvSpPr>
          <p:cNvPr id="41" name="テキスト プレースホルダー 40"/>
          <p:cNvSpPr>
            <a:spLocks noGrp="1"/>
          </p:cNvSpPr>
          <p:nvPr>
            <p:ph type="body" sz="quarter" idx="50"/>
          </p:nvPr>
        </p:nvSpPr>
        <p:spPr/>
        <p:txBody>
          <a:bodyPr/>
          <a:lstStyle/>
          <a:p>
            <a:r>
              <a:rPr kumimoji="1" lang="en-US" altLang="ja-JP" dirty="0"/>
              <a:t>Creative Director</a:t>
            </a:r>
            <a:endParaRPr kumimoji="1" lang="ja-JP" altLang="en-US" dirty="0"/>
          </a:p>
        </p:txBody>
      </p:sp>
      <p:sp>
        <p:nvSpPr>
          <p:cNvPr id="42" name="テキスト プレースホルダー 41"/>
          <p:cNvSpPr>
            <a:spLocks noGrp="1"/>
          </p:cNvSpPr>
          <p:nvPr>
            <p:ph type="body" sz="quarter" idx="51"/>
          </p:nvPr>
        </p:nvSpPr>
        <p:spPr/>
        <p:txBody>
          <a:bodyPr/>
          <a:lstStyle/>
          <a:p>
            <a:r>
              <a:rPr kumimoji="1" lang="en-US" altLang="ja-JP" dirty="0"/>
              <a:t>Experience</a:t>
            </a:r>
            <a:endParaRPr kumimoji="1" lang="ja-JP" altLang="en-US" dirty="0"/>
          </a:p>
        </p:txBody>
      </p:sp>
      <p:sp>
        <p:nvSpPr>
          <p:cNvPr id="43" name="テキスト プレースホルダー 42"/>
          <p:cNvSpPr>
            <a:spLocks noGrp="1"/>
          </p:cNvSpPr>
          <p:nvPr>
            <p:ph type="body" sz="quarter" idx="52"/>
          </p:nvPr>
        </p:nvSpPr>
        <p:spPr/>
        <p:txBody>
          <a:bodyPr/>
          <a:lstStyle/>
          <a:p>
            <a:r>
              <a:rPr kumimoji="1" lang="en-US" altLang="ja-JP" dirty="0"/>
              <a:t>Tokyo University / 2007</a:t>
            </a:r>
            <a:endParaRPr kumimoji="1" lang="ja-JP" altLang="en-US" dirty="0"/>
          </a:p>
        </p:txBody>
      </p:sp>
      <p:sp>
        <p:nvSpPr>
          <p:cNvPr id="44" name="テキスト プレースホルダー 43"/>
          <p:cNvSpPr>
            <a:spLocks noGrp="1"/>
          </p:cNvSpPr>
          <p:nvPr>
            <p:ph type="body" sz="quarter" idx="53"/>
          </p:nvPr>
        </p:nvSpPr>
        <p:spPr/>
        <p:txBody>
          <a:bodyPr/>
          <a:lstStyle/>
          <a:p>
            <a:r>
              <a:rPr kumimoji="1" lang="en-US" altLang="ja-JP" dirty="0" err="1"/>
              <a:t>Eam</a:t>
            </a:r>
            <a:r>
              <a:rPr kumimoji="1" lang="en-US" altLang="ja-JP" dirty="0"/>
              <a:t> </a:t>
            </a:r>
            <a:r>
              <a:rPr kumimoji="1" lang="en-US" altLang="ja-JP" dirty="0" err="1"/>
              <a:t>debet</a:t>
            </a:r>
            <a:r>
              <a:rPr kumimoji="1" lang="en-US" altLang="ja-JP" dirty="0"/>
              <a:t> </a:t>
            </a:r>
            <a:r>
              <a:rPr kumimoji="1" lang="en-US" altLang="ja-JP" dirty="0" err="1"/>
              <a:t>disputationi</a:t>
            </a:r>
            <a:r>
              <a:rPr kumimoji="1" lang="en-US" altLang="ja-JP" dirty="0"/>
              <a:t> </a:t>
            </a:r>
            <a:r>
              <a:rPr kumimoji="1" lang="en-US" altLang="ja-JP" dirty="0" err="1"/>
              <a:t>consectetuer</a:t>
            </a:r>
            <a:r>
              <a:rPr kumimoji="1" lang="en-US" altLang="ja-JP" dirty="0"/>
              <a:t> et. </a:t>
            </a:r>
            <a:r>
              <a:rPr kumimoji="1" lang="en-US" altLang="ja-JP" dirty="0" err="1"/>
              <a:t>Vel</a:t>
            </a:r>
            <a:r>
              <a:rPr kumimoji="1" lang="en-US" altLang="ja-JP" dirty="0"/>
              <a:t> id </a:t>
            </a:r>
            <a:r>
              <a:rPr kumimoji="1" lang="en-US" altLang="ja-JP" dirty="0" err="1"/>
              <a:t>quot</a:t>
            </a:r>
            <a:r>
              <a:rPr kumimoji="1" lang="en-US" altLang="ja-JP" dirty="0"/>
              <a:t> </a:t>
            </a:r>
            <a:r>
              <a:rPr kumimoji="1" lang="en-US" altLang="ja-JP" dirty="0" err="1"/>
              <a:t>tantas</a:t>
            </a:r>
            <a:r>
              <a:rPr kumimoji="1" lang="en-US" altLang="ja-JP" dirty="0"/>
              <a:t> </a:t>
            </a:r>
            <a:r>
              <a:rPr kumimoji="1" lang="en-US" altLang="ja-JP" dirty="0" err="1"/>
              <a:t>ponderum</a:t>
            </a:r>
            <a:r>
              <a:rPr kumimoji="1" lang="en-US" altLang="ja-JP" dirty="0"/>
              <a:t>.</a:t>
            </a:r>
            <a:endParaRPr kumimoji="1" lang="ja-JP" altLang="en-US" dirty="0"/>
          </a:p>
        </p:txBody>
      </p:sp>
      <p:sp>
        <p:nvSpPr>
          <p:cNvPr id="45" name="テキスト プレースホルダー 44"/>
          <p:cNvSpPr>
            <a:spLocks noGrp="1"/>
          </p:cNvSpPr>
          <p:nvPr>
            <p:ph type="body" sz="quarter" idx="54"/>
          </p:nvPr>
        </p:nvSpPr>
        <p:spPr/>
        <p:txBody>
          <a:bodyPr/>
          <a:lstStyle/>
          <a:p>
            <a:r>
              <a:rPr kumimoji="1" lang="en-US" altLang="ja-JP" dirty="0"/>
              <a:t>Bird Fly Enterprise / 2007 - 2010</a:t>
            </a:r>
            <a:endParaRPr kumimoji="1" lang="ja-JP" altLang="en-US" dirty="0"/>
          </a:p>
        </p:txBody>
      </p:sp>
      <p:sp>
        <p:nvSpPr>
          <p:cNvPr id="46" name="テキスト プレースホルダー 45"/>
          <p:cNvSpPr>
            <a:spLocks noGrp="1"/>
          </p:cNvSpPr>
          <p:nvPr>
            <p:ph type="body" sz="quarter" idx="55"/>
          </p:nvPr>
        </p:nvSpPr>
        <p:spPr/>
        <p:txBody>
          <a:bodyPr>
            <a:normAutofit/>
          </a:bodyPr>
          <a:lstStyle/>
          <a:p>
            <a:r>
              <a:rPr kumimoji="1" lang="fr-FR" altLang="ja-JP" dirty="0"/>
              <a:t>Mel labores oportere ex. </a:t>
            </a:r>
          </a:p>
          <a:p>
            <a:r>
              <a:rPr kumimoji="1" lang="fr-FR" altLang="ja-JP" dirty="0"/>
              <a:t>Eam ne elitr consectetuer, et modus ridens.</a:t>
            </a:r>
            <a:endParaRPr kumimoji="1" lang="ja-JP" altLang="en-US" dirty="0"/>
          </a:p>
        </p:txBody>
      </p:sp>
      <p:sp>
        <p:nvSpPr>
          <p:cNvPr id="47" name="テキスト プレースホルダー 46"/>
          <p:cNvSpPr>
            <a:spLocks noGrp="1"/>
          </p:cNvSpPr>
          <p:nvPr>
            <p:ph type="body" sz="quarter" idx="56"/>
          </p:nvPr>
        </p:nvSpPr>
        <p:spPr/>
        <p:txBody>
          <a:bodyPr/>
          <a:lstStyle/>
          <a:p>
            <a:r>
              <a:rPr kumimoji="1" lang="en-US" altLang="ja-JP" dirty="0"/>
              <a:t>Freelancer / 2010 - 2016</a:t>
            </a:r>
            <a:endParaRPr kumimoji="1" lang="ja-JP" altLang="en-US" dirty="0"/>
          </a:p>
        </p:txBody>
      </p:sp>
      <p:sp>
        <p:nvSpPr>
          <p:cNvPr id="48" name="テキスト プレースホルダー 47"/>
          <p:cNvSpPr>
            <a:spLocks noGrp="1"/>
          </p:cNvSpPr>
          <p:nvPr>
            <p:ph type="body" sz="quarter" idx="57"/>
          </p:nvPr>
        </p:nvSpPr>
        <p:spPr/>
        <p:txBody>
          <a:bodyPr/>
          <a:lstStyle/>
          <a:p>
            <a:r>
              <a:rPr kumimoji="1" lang="en-US" altLang="ja-JP" dirty="0"/>
              <a:t>Sit </a:t>
            </a:r>
            <a:r>
              <a:rPr kumimoji="1" lang="en-US" altLang="ja-JP" dirty="0" err="1"/>
              <a:t>porro</a:t>
            </a:r>
            <a:r>
              <a:rPr kumimoji="1" lang="en-US" altLang="ja-JP" dirty="0"/>
              <a:t> </a:t>
            </a:r>
            <a:r>
              <a:rPr kumimoji="1" lang="en-US" altLang="ja-JP" dirty="0" err="1"/>
              <a:t>comprehensam</a:t>
            </a:r>
            <a:r>
              <a:rPr kumimoji="1" lang="en-US" altLang="ja-JP" dirty="0"/>
              <a:t> </a:t>
            </a:r>
            <a:r>
              <a:rPr kumimoji="1" lang="en-US" altLang="ja-JP" dirty="0" err="1"/>
              <a:t>signiferumque</a:t>
            </a:r>
            <a:r>
              <a:rPr kumimoji="1" lang="en-US" altLang="ja-JP" dirty="0"/>
              <a:t> at. Dolores </a:t>
            </a:r>
            <a:r>
              <a:rPr kumimoji="1" lang="en-US" altLang="ja-JP" dirty="0" err="1"/>
              <a:t>explicari</a:t>
            </a:r>
            <a:r>
              <a:rPr kumimoji="1" lang="en-US" altLang="ja-JP" dirty="0"/>
              <a:t> </a:t>
            </a:r>
            <a:r>
              <a:rPr kumimoji="1" lang="en-US" altLang="ja-JP" dirty="0" err="1"/>
              <a:t>te</a:t>
            </a:r>
            <a:r>
              <a:rPr kumimoji="1" lang="en-US" altLang="ja-JP" dirty="0"/>
              <a:t> sit.</a:t>
            </a:r>
            <a:endParaRPr kumimoji="1" lang="ja-JP" altLang="en-US" dirty="0"/>
          </a:p>
        </p:txBody>
      </p:sp>
      <p:sp>
        <p:nvSpPr>
          <p:cNvPr id="49" name="テキスト プレースホルダー 48"/>
          <p:cNvSpPr>
            <a:spLocks noGrp="1"/>
          </p:cNvSpPr>
          <p:nvPr>
            <p:ph type="body" sz="quarter" idx="58"/>
          </p:nvPr>
        </p:nvSpPr>
        <p:spPr/>
        <p:txBody>
          <a:bodyPr/>
          <a:lstStyle/>
          <a:p>
            <a:r>
              <a:rPr kumimoji="1" lang="en-US" altLang="ja-JP" dirty="0"/>
              <a:t>NFT Corporation / 2016 - 2019</a:t>
            </a:r>
            <a:endParaRPr kumimoji="1" lang="ja-JP" altLang="en-US" dirty="0"/>
          </a:p>
        </p:txBody>
      </p:sp>
      <p:sp>
        <p:nvSpPr>
          <p:cNvPr id="50" name="テキスト プレースホルダー 49"/>
          <p:cNvSpPr>
            <a:spLocks noGrp="1"/>
          </p:cNvSpPr>
          <p:nvPr>
            <p:ph type="body" sz="quarter" idx="59"/>
          </p:nvPr>
        </p:nvSpPr>
        <p:spPr/>
        <p:txBody>
          <a:bodyPr/>
          <a:lstStyle/>
          <a:p>
            <a:r>
              <a:rPr kumimoji="1" lang="en-US" altLang="ja-JP" dirty="0" err="1"/>
              <a:t>Eripuit</a:t>
            </a:r>
            <a:r>
              <a:rPr kumimoji="1" lang="en-US" altLang="ja-JP" dirty="0"/>
              <a:t> </a:t>
            </a:r>
            <a:r>
              <a:rPr kumimoji="1" lang="en-US" altLang="ja-JP" dirty="0" err="1"/>
              <a:t>admodum</a:t>
            </a:r>
            <a:r>
              <a:rPr kumimoji="1" lang="en-US" altLang="ja-JP" dirty="0"/>
              <a:t> </a:t>
            </a:r>
            <a:r>
              <a:rPr kumimoji="1" lang="en-US" altLang="ja-JP" dirty="0" err="1"/>
              <a:t>mei</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at </a:t>
            </a:r>
            <a:r>
              <a:rPr kumimoji="1" lang="en-US" altLang="ja-JP" dirty="0" err="1"/>
              <a:t>ludus</a:t>
            </a:r>
            <a:r>
              <a:rPr kumimoji="1" lang="en-US" altLang="ja-JP" dirty="0"/>
              <a:t> </a:t>
            </a:r>
            <a:r>
              <a:rPr kumimoji="1" lang="en-US" altLang="ja-JP" dirty="0" err="1"/>
              <a:t>dolorum</a:t>
            </a:r>
            <a:r>
              <a:rPr kumimoji="1" lang="en-US" altLang="ja-JP" dirty="0"/>
              <a:t> </a:t>
            </a:r>
            <a:r>
              <a:rPr kumimoji="1" lang="en-US" altLang="ja-JP" dirty="0" err="1"/>
              <a:t>euripidis</a:t>
            </a:r>
            <a:r>
              <a:rPr kumimoji="1" lang="en-US" altLang="ja-JP" dirty="0"/>
              <a:t>.</a:t>
            </a:r>
          </a:p>
          <a:p>
            <a:r>
              <a:rPr kumimoji="1" lang="en-US" altLang="ja-JP" dirty="0"/>
              <a:t>Duo </a:t>
            </a:r>
            <a:r>
              <a:rPr kumimoji="1" lang="en-US" altLang="ja-JP" dirty="0" err="1"/>
              <a:t>eu</a:t>
            </a:r>
            <a:r>
              <a:rPr kumimoji="1" lang="en-US" altLang="ja-JP" dirty="0"/>
              <a:t> </a:t>
            </a:r>
            <a:r>
              <a:rPr kumimoji="1" lang="en-US" altLang="ja-JP" dirty="0" err="1"/>
              <a:t>legendos</a:t>
            </a:r>
            <a:r>
              <a:rPr kumimoji="1" lang="en-US" altLang="ja-JP" dirty="0"/>
              <a:t> mandamus </a:t>
            </a:r>
            <a:r>
              <a:rPr kumimoji="1" lang="en-US" altLang="ja-JP" dirty="0" err="1"/>
              <a:t>assueverit</a:t>
            </a:r>
            <a:endParaRPr kumimoji="1" lang="ja-JP" altLang="en-US" dirty="0"/>
          </a:p>
        </p:txBody>
      </p:sp>
      <p:sp>
        <p:nvSpPr>
          <p:cNvPr id="51" name="テキスト プレースホルダー 50"/>
          <p:cNvSpPr>
            <a:spLocks noGrp="1"/>
          </p:cNvSpPr>
          <p:nvPr>
            <p:ph type="body" sz="quarter" idx="60"/>
          </p:nvPr>
        </p:nvSpPr>
        <p:spPr/>
        <p:txBody>
          <a:bodyPr/>
          <a:lstStyle/>
          <a:p>
            <a:r>
              <a:rPr kumimoji="1" lang="en-US" altLang="ja-JP" dirty="0"/>
              <a:t>Professional Skills</a:t>
            </a:r>
            <a:endParaRPr kumimoji="1" lang="ja-JP" altLang="en-US" dirty="0"/>
          </a:p>
        </p:txBody>
      </p:sp>
      <p:sp>
        <p:nvSpPr>
          <p:cNvPr id="52" name="テキスト プレースホルダー 51"/>
          <p:cNvSpPr>
            <a:spLocks noGrp="1"/>
          </p:cNvSpPr>
          <p:nvPr>
            <p:ph type="body" sz="quarter" idx="61"/>
          </p:nvPr>
        </p:nvSpPr>
        <p:spPr/>
        <p:txBody>
          <a:bodyPr>
            <a:normAutofit/>
          </a:bodyPr>
          <a:lstStyle/>
          <a:p>
            <a:r>
              <a:rPr kumimoji="1" lang="en-US" altLang="ja-JP" dirty="0"/>
              <a:t>Photoshop</a:t>
            </a:r>
          </a:p>
          <a:p>
            <a:r>
              <a:rPr kumimoji="1" lang="en-US" altLang="ja-JP" dirty="0"/>
              <a:t>Illustrator</a:t>
            </a:r>
          </a:p>
          <a:p>
            <a:r>
              <a:rPr kumimoji="1" lang="en-US" altLang="ja-JP" dirty="0"/>
              <a:t>After Effects</a:t>
            </a:r>
          </a:p>
          <a:p>
            <a:r>
              <a:rPr kumimoji="1" lang="en-US" altLang="ja-JP" dirty="0"/>
              <a:t>HTML5/CSS3</a:t>
            </a:r>
          </a:p>
          <a:p>
            <a:r>
              <a:rPr kumimoji="1" lang="en-US" altLang="ja-JP" dirty="0"/>
              <a:t>PHP/JavaScript</a:t>
            </a:r>
            <a:endParaRPr kumimoji="1" lang="ja-JP" altLang="en-US" dirty="0"/>
          </a:p>
        </p:txBody>
      </p:sp>
      <p:sp>
        <p:nvSpPr>
          <p:cNvPr id="53" name="テキスト プレースホルダー 52"/>
          <p:cNvSpPr>
            <a:spLocks noGrp="1"/>
          </p:cNvSpPr>
          <p:nvPr>
            <p:ph type="body" sz="quarter" idx="62"/>
          </p:nvPr>
        </p:nvSpPr>
        <p:spPr/>
        <p:txBody>
          <a:bodyPr/>
          <a:lstStyle/>
          <a:p>
            <a:r>
              <a:rPr kumimoji="1" lang="en-US" altLang="ja-JP" dirty="0"/>
              <a:t>Languages</a:t>
            </a:r>
            <a:endParaRPr kumimoji="1" lang="ja-JP" altLang="en-US" dirty="0"/>
          </a:p>
        </p:txBody>
      </p:sp>
      <p:sp>
        <p:nvSpPr>
          <p:cNvPr id="54" name="テキスト プレースホルダー 53"/>
          <p:cNvSpPr>
            <a:spLocks noGrp="1"/>
          </p:cNvSpPr>
          <p:nvPr>
            <p:ph type="body" sz="quarter" idx="63"/>
          </p:nvPr>
        </p:nvSpPr>
        <p:spPr/>
        <p:txBody>
          <a:bodyPr/>
          <a:lstStyle/>
          <a:p>
            <a:r>
              <a:rPr kumimoji="1" lang="en-US" altLang="ja-JP" dirty="0"/>
              <a:t>English</a:t>
            </a:r>
          </a:p>
          <a:p>
            <a:r>
              <a:rPr kumimoji="1" lang="en-US" altLang="ja-JP" dirty="0"/>
              <a:t>French</a:t>
            </a:r>
          </a:p>
          <a:p>
            <a:r>
              <a:rPr kumimoji="1" lang="en-US" altLang="ja-JP" dirty="0"/>
              <a:t>Spanish</a:t>
            </a:r>
          </a:p>
          <a:p>
            <a:r>
              <a:rPr kumimoji="1" lang="en-US" altLang="ja-JP" dirty="0"/>
              <a:t>Danish</a:t>
            </a:r>
          </a:p>
          <a:p>
            <a:r>
              <a:rPr kumimoji="1" lang="en-US" altLang="ja-JP" dirty="0"/>
              <a:t>Japanese</a:t>
            </a:r>
            <a:endParaRPr kumimoji="1" lang="ja-JP" altLang="en-US" dirty="0"/>
          </a:p>
        </p:txBody>
      </p:sp>
      <p:pic>
        <p:nvPicPr>
          <p:cNvPr id="64" name="図プレースホルダー 63"/>
          <p:cNvPicPr>
            <a:picLocks noGrp="1" noChangeAspect="1"/>
          </p:cNvPicPr>
          <p:nvPr>
            <p:ph type="pic" sz="quarter" idx="47"/>
          </p:nvPr>
        </p:nvPicPr>
        <p:blipFill>
          <a:blip r:embed="rId4"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3"/>
          </p:nvPr>
        </p:nvSpPr>
        <p:spPr/>
      </p:sp>
    </p:spTree>
    <p:extLst>
      <p:ext uri="{BB962C8B-B14F-4D97-AF65-F5344CB8AC3E}">
        <p14:creationId xmlns:p14="http://schemas.microsoft.com/office/powerpoint/2010/main" val="939478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396">
        <p15:prstTrans prst="pageCurlSingle"/>
      </p:transition>
    </mc:Choice>
    <mc:Fallback xmlns="">
      <p:transition spd="slow" advTm="19396">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23"/>
          </p:nvPr>
        </p:nvSpPr>
        <p:spPr/>
      </p:sp>
      <p:sp>
        <p:nvSpPr>
          <p:cNvPr id="17" name="タイトル 16"/>
          <p:cNvSpPr>
            <a:spLocks noGrp="1"/>
          </p:cNvSpPr>
          <p:nvPr>
            <p:ph type="title"/>
          </p:nvPr>
        </p:nvSpPr>
        <p:spPr/>
        <p:txBody>
          <a:bodyPr/>
          <a:lstStyle/>
          <a:p>
            <a:r>
              <a:rPr kumimoji="1" lang="en-US" altLang="ja-JP" dirty="0"/>
              <a:t>Our Slogan</a:t>
            </a:r>
            <a:endParaRPr kumimoji="1" lang="ja-JP" altLang="en-US" dirty="0"/>
          </a:p>
        </p:txBody>
      </p:sp>
      <p:sp>
        <p:nvSpPr>
          <p:cNvPr id="22" name="フッター プレースホルダー 2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28</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 </a:t>
            </a:r>
            <a:r>
              <a:rPr kumimoji="1" lang="en-US" altLang="ja-JP" dirty="0" err="1"/>
              <a:t>Ei</a:t>
            </a:r>
            <a:r>
              <a:rPr kumimoji="1" lang="en-US" altLang="ja-JP" dirty="0"/>
              <a:t> </a:t>
            </a:r>
            <a:r>
              <a:rPr kumimoji="1" lang="en-US" altLang="ja-JP" dirty="0" err="1"/>
              <a:t>everti</a:t>
            </a:r>
            <a:r>
              <a:rPr kumimoji="1" lang="en-US" altLang="ja-JP" dirty="0"/>
              <a:t> </a:t>
            </a:r>
            <a:r>
              <a:rPr kumimoji="1" lang="en-US" altLang="ja-JP" dirty="0" err="1"/>
              <a:t>hendrerit</a:t>
            </a:r>
            <a:r>
              <a:rPr kumimoji="1" lang="en-US" altLang="ja-JP" dirty="0"/>
              <a:t> </a:t>
            </a:r>
            <a:r>
              <a:rPr kumimoji="1" lang="en-US" altLang="ja-JP" dirty="0" err="1"/>
              <a:t>assentior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mutat</a:t>
            </a:r>
            <a:r>
              <a:rPr kumimoji="1" lang="en-US" altLang="ja-JP" dirty="0"/>
              <a:t> </a:t>
            </a:r>
            <a:r>
              <a:rPr kumimoji="1" lang="en-US" altLang="ja-JP" dirty="0" err="1"/>
              <a:t>quaeque</a:t>
            </a:r>
            <a:r>
              <a:rPr kumimoji="1" lang="en-US" altLang="ja-JP" dirty="0"/>
              <a:t> </a:t>
            </a:r>
            <a:r>
              <a:rPr kumimoji="1" lang="en-US" altLang="ja-JP" dirty="0" err="1"/>
              <a:t>meliore</a:t>
            </a:r>
            <a:r>
              <a:rPr kumimoji="1" lang="en-US" altLang="ja-JP" dirty="0"/>
              <a:t>. Et </a:t>
            </a:r>
            <a:r>
              <a:rPr kumimoji="1" lang="en-US" altLang="ja-JP" dirty="0" err="1"/>
              <a:t>tollit</a:t>
            </a:r>
            <a:r>
              <a:rPr kumimoji="1" lang="en-US" altLang="ja-JP" dirty="0"/>
              <a:t> </a:t>
            </a:r>
            <a:r>
              <a:rPr kumimoji="1" lang="en-US" altLang="ja-JP" dirty="0" err="1"/>
              <a:t>facilis</a:t>
            </a:r>
            <a:r>
              <a:rPr kumimoji="1" lang="en-US" altLang="ja-JP" dirty="0"/>
              <a:t> </a:t>
            </a:r>
            <a:r>
              <a:rPr kumimoji="1" lang="en-US" altLang="ja-JP" dirty="0" err="1"/>
              <a:t>sapientem</a:t>
            </a:r>
            <a:r>
              <a:rPr kumimoji="1" lang="en-US" altLang="ja-JP" dirty="0"/>
              <a:t> </a:t>
            </a:r>
            <a:r>
              <a:rPr kumimoji="1" lang="en-US" altLang="ja-JP" dirty="0" err="1"/>
              <a:t>sed</a:t>
            </a:r>
            <a:r>
              <a:rPr kumimoji="1" lang="en-US" altLang="ja-JP" dirty="0"/>
              <a:t>, cum id </a:t>
            </a:r>
            <a:r>
              <a:rPr kumimoji="1" lang="en-US" altLang="ja-JP" dirty="0" err="1"/>
              <a:t>aperiam</a:t>
            </a:r>
            <a:r>
              <a:rPr kumimoji="1" lang="en-US" altLang="ja-JP" dirty="0"/>
              <a:t> </a:t>
            </a:r>
            <a:r>
              <a:rPr kumimoji="1" lang="en-US" altLang="ja-JP" dirty="0" err="1"/>
              <a:t>lobortis</a:t>
            </a:r>
            <a:r>
              <a:rPr kumimoji="1" lang="en-US" altLang="ja-JP" dirty="0"/>
              <a:t>.</a:t>
            </a:r>
            <a:endParaRPr kumimoji="1" lang="ja-JP" altLang="en-US" dirty="0"/>
          </a:p>
        </p:txBody>
      </p:sp>
      <p:sp>
        <p:nvSpPr>
          <p:cNvPr id="2" name="テキスト プレースホルダー 1"/>
          <p:cNvSpPr>
            <a:spLocks noGrp="1"/>
          </p:cNvSpPr>
          <p:nvPr>
            <p:ph type="body" sz="quarter" idx="14"/>
          </p:nvPr>
        </p:nvSpPr>
        <p:spPr/>
        <p:txBody>
          <a:bodyPr/>
          <a:lstStyle/>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a:t>
            </a:r>
            <a:r>
              <a:rPr lang="en-US" altLang="ja-JP" dirty="0"/>
              <a:t>Imagination means nothing without doing</a:t>
            </a:r>
            <a:r>
              <a:rPr kumimoji="1" lang="en-US" altLang="ja-JP" dirty="0"/>
              <a:t>”</a:t>
            </a:r>
            <a:endParaRPr kumimoji="1" lang="ja-JP" altLang="en-US" dirty="0"/>
          </a:p>
        </p:txBody>
      </p:sp>
    </p:spTree>
    <p:extLst>
      <p:ext uri="{BB962C8B-B14F-4D97-AF65-F5344CB8AC3E}">
        <p14:creationId xmlns:p14="http://schemas.microsoft.com/office/powerpoint/2010/main" val="2155445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173">
        <p15:prstTrans prst="pageCurlSingle"/>
      </p:transition>
    </mc:Choice>
    <mc:Fallback xmlns="">
      <p:transition spd="slow" advTm="5173">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Promises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29</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We care</a:t>
            </a:r>
            <a:endParaRPr kumimoji="1" lang="ja-JP" altLang="en-US" dirty="0"/>
          </a:p>
        </p:txBody>
      </p:sp>
      <p:pic>
        <p:nvPicPr>
          <p:cNvPr id="27" name="図プレースホルダー 2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6" name="テキスト プレースホルダー 15"/>
          <p:cNvSpPr>
            <a:spLocks noGrp="1"/>
          </p:cNvSpPr>
          <p:nvPr>
            <p:ph type="body" sz="quarter" idx="16"/>
          </p:nvPr>
        </p:nvSpPr>
        <p:spPr/>
        <p:txBody>
          <a:bodyPr/>
          <a:lstStyle/>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r>
              <a:rPr kumimoji="1" lang="en-US" altLang="ja-JP" dirty="0" err="1"/>
              <a:t>Summo</a:t>
            </a:r>
            <a:r>
              <a:rPr kumimoji="1" lang="en-US" altLang="ja-JP" dirty="0"/>
              <a:t> </a:t>
            </a:r>
            <a:r>
              <a:rPr kumimoji="1" lang="en-US" altLang="ja-JP" dirty="0" err="1"/>
              <a:t>epicuri</a:t>
            </a:r>
            <a:r>
              <a:rPr kumimoji="1" lang="en-US" altLang="ja-JP" dirty="0"/>
              <a:t> </a:t>
            </a:r>
            <a:r>
              <a:rPr kumimoji="1" lang="en-US" altLang="ja-JP" dirty="0" err="1"/>
              <a:t>quaerendum</a:t>
            </a:r>
            <a:r>
              <a:rPr kumimoji="1" lang="en-US" altLang="ja-JP" dirty="0"/>
              <a:t> cu </a:t>
            </a:r>
            <a:r>
              <a:rPr kumimoji="1" lang="en-US" altLang="ja-JP" dirty="0" err="1"/>
              <a:t>vix</a:t>
            </a:r>
            <a:r>
              <a:rPr kumimoji="1" lang="en-US" altLang="ja-JP" dirty="0"/>
              <a:t>, pro et </a:t>
            </a:r>
            <a:r>
              <a:rPr kumimoji="1" lang="en-US" altLang="ja-JP" dirty="0" err="1"/>
              <a:t>audiam</a:t>
            </a:r>
            <a:r>
              <a:rPr kumimoji="1" lang="en-US" altLang="ja-JP" dirty="0"/>
              <a:t> </a:t>
            </a:r>
            <a:r>
              <a:rPr kumimoji="1" lang="en-US" altLang="ja-JP" dirty="0" err="1"/>
              <a:t>conceptam</a:t>
            </a:r>
            <a:r>
              <a:rPr kumimoji="1" lang="en-US" altLang="ja-JP" dirty="0"/>
              <a:t>.</a:t>
            </a:r>
          </a:p>
          <a:p>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We share</a:t>
            </a:r>
            <a:endParaRPr kumimoji="1" lang="ja-JP" altLang="en-US" dirty="0"/>
          </a:p>
        </p:txBody>
      </p:sp>
      <p:sp>
        <p:nvSpPr>
          <p:cNvPr id="19" name="テキスト プレースホルダー 18"/>
          <p:cNvSpPr>
            <a:spLocks noGrp="1"/>
          </p:cNvSpPr>
          <p:nvPr>
            <p:ph type="body" sz="quarter" idx="19"/>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We create</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We satisfy</a:t>
            </a:r>
            <a:endParaRPr kumimoji="1" lang="ja-JP" altLang="en-US" dirty="0"/>
          </a:p>
        </p:txBody>
      </p:sp>
      <p:pic>
        <p:nvPicPr>
          <p:cNvPr id="36" name="図プレースホルダー 35"/>
          <p:cNvPicPr>
            <a:picLocks noGrp="1" noChangeAspect="1"/>
          </p:cNvPicPr>
          <p:nvPr>
            <p:ph type="pic" sz="quarter" idx="24"/>
          </p:nvPr>
        </p:nvPicPr>
        <p:blipFill>
          <a:blip r:embed="rId3" cstate="print">
            <a:extLst>
              <a:ext uri="{28A0092B-C50C-407E-A947-70E740481C1C}">
                <a14:useLocalDpi xmlns:a14="http://schemas.microsoft.com/office/drawing/2010/main" val="0"/>
              </a:ext>
            </a:extLst>
          </a:blip>
          <a:srcRect/>
          <a:stretch>
            <a:fillRect/>
          </a:stretch>
        </p:blipFill>
        <p:spPr/>
      </p:pic>
      <p:pic>
        <p:nvPicPr>
          <p:cNvPr id="37" name="図プレースホルダー 36"/>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5"/>
          </p:nvPr>
        </p:nvSpPr>
        <p:spPr/>
      </p:sp>
    </p:spTree>
    <p:extLst>
      <p:ext uri="{BB962C8B-B14F-4D97-AF65-F5344CB8AC3E}">
        <p14:creationId xmlns:p14="http://schemas.microsoft.com/office/powerpoint/2010/main" val="439506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519">
        <p15:prstTrans prst="pageCurlSingle"/>
      </p:transition>
    </mc:Choice>
    <mc:Fallback xmlns="">
      <p:transition spd="slow" advTm="9519">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Arcturus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Free PowerPoint Template</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Jun Akizaki</a:t>
            </a:r>
          </a:p>
          <a:p>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mod="1">
    <p:ext uri="{E180D4A7-C9FB-4DFB-919C-405C955672EB}">
      <p14:showEvtLst xmlns:p14="http://schemas.microsoft.com/office/powerpoint/2010/main">
        <p14:playEvt time="7609" objId="2"/>
      </p14:showEvt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Promises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30</a:t>
            </a:fld>
            <a:endParaRPr lang="en-US" dirty="0"/>
          </a:p>
        </p:txBody>
      </p:sp>
      <p:sp>
        <p:nvSpPr>
          <p:cNvPr id="24" name="テキスト プレースホルダー 23"/>
          <p:cNvSpPr>
            <a:spLocks noGrp="1"/>
          </p:cNvSpPr>
          <p:nvPr>
            <p:ph type="body" sz="quarter" idx="12"/>
          </p:nvPr>
        </p:nvSpPr>
        <p:spPr/>
        <p:txBody>
          <a:bodyPr>
            <a:normAutofit/>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We care</a:t>
            </a:r>
            <a:endParaRPr kumimoji="1" lang="ja-JP" altLang="en-US" dirty="0"/>
          </a:p>
        </p:txBody>
      </p:sp>
      <p:sp>
        <p:nvSpPr>
          <p:cNvPr id="27" name="テキスト プレースホルダー 26"/>
          <p:cNvSpPr>
            <a:spLocks noGrp="1"/>
          </p:cNvSpPr>
          <p:nvPr>
            <p:ph type="body" sz="quarter" idx="15"/>
          </p:nvPr>
        </p:nvSpPr>
        <p:spPr/>
        <p:txBody>
          <a:bodyPr>
            <a:normAutofit/>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p:txBody>
      </p:sp>
      <p:sp>
        <p:nvSpPr>
          <p:cNvPr id="28" name="テキスト プレースホルダー 27"/>
          <p:cNvSpPr>
            <a:spLocks noGrp="1"/>
          </p:cNvSpPr>
          <p:nvPr>
            <p:ph type="body" sz="quarter" idx="16"/>
          </p:nvPr>
        </p:nvSpPr>
        <p:spPr/>
        <p:txBody>
          <a:bodyPr/>
          <a:lstStyle/>
          <a:p>
            <a:r>
              <a:rPr kumimoji="1" lang="en-US" altLang="ja-JP" dirty="0"/>
              <a:t>We share</a:t>
            </a:r>
            <a:endParaRPr kumimoji="1" lang="ja-JP" altLang="en-US" dirty="0"/>
          </a:p>
        </p:txBody>
      </p:sp>
      <p:sp>
        <p:nvSpPr>
          <p:cNvPr id="30" name="テキスト プレースホルダー 29"/>
          <p:cNvSpPr>
            <a:spLocks noGrp="1"/>
          </p:cNvSpPr>
          <p:nvPr>
            <p:ph type="body" sz="quarter" idx="18"/>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p:txBody>
      </p:sp>
      <p:sp>
        <p:nvSpPr>
          <p:cNvPr id="31" name="テキスト プレースホルダー 30"/>
          <p:cNvSpPr>
            <a:spLocks noGrp="1"/>
          </p:cNvSpPr>
          <p:nvPr>
            <p:ph type="body" sz="quarter" idx="19"/>
          </p:nvPr>
        </p:nvSpPr>
        <p:spPr/>
        <p:txBody>
          <a:bodyPr/>
          <a:lstStyle/>
          <a:p>
            <a:r>
              <a:rPr kumimoji="1" lang="en-US" altLang="ja-JP" dirty="0"/>
              <a:t>We create</a:t>
            </a:r>
            <a:endParaRPr kumimoji="1" lang="ja-JP" altLang="en-US" dirty="0"/>
          </a:p>
        </p:txBody>
      </p:sp>
      <p:sp>
        <p:nvSpPr>
          <p:cNvPr id="33" name="テキスト プレースホルダー 32"/>
          <p:cNvSpPr>
            <a:spLocks noGrp="1"/>
          </p:cNvSpPr>
          <p:nvPr>
            <p:ph type="body" sz="quarter" idx="21"/>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p:txBody>
      </p:sp>
      <p:sp>
        <p:nvSpPr>
          <p:cNvPr id="34" name="テキスト プレースホルダー 33"/>
          <p:cNvSpPr>
            <a:spLocks noGrp="1"/>
          </p:cNvSpPr>
          <p:nvPr>
            <p:ph type="body" sz="quarter" idx="22"/>
          </p:nvPr>
        </p:nvSpPr>
        <p:spPr/>
        <p:txBody>
          <a:bodyPr/>
          <a:lstStyle/>
          <a:p>
            <a:r>
              <a:rPr kumimoji="1" lang="en-US" altLang="ja-JP" dirty="0"/>
              <a:t>We satisfy</a:t>
            </a:r>
            <a:endParaRPr kumimoji="1" lang="ja-JP" altLang="en-US" dirty="0"/>
          </a:p>
        </p:txBody>
      </p:sp>
      <p:pic>
        <p:nvPicPr>
          <p:cNvPr id="5" name="図プレースホルダー 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図プレースホルダー 6"/>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126" r="126"/>
          <a:stretch>
            <a:fillRect/>
          </a:stretch>
        </p:blipFill>
        <p:spPr/>
      </p:pic>
      <p:pic>
        <p:nvPicPr>
          <p:cNvPr id="11" name="図プレースホルダー 10"/>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26" r="126"/>
          <a:stretch>
            <a:fillRect/>
          </a:stretch>
        </p:blipFill>
        <p:spPr/>
      </p:pic>
    </p:spTree>
    <p:extLst>
      <p:ext uri="{BB962C8B-B14F-4D97-AF65-F5344CB8AC3E}">
        <p14:creationId xmlns:p14="http://schemas.microsoft.com/office/powerpoint/2010/main" val="2975824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12">
        <p15:prstTrans prst="pageCurlSingle"/>
      </p:transition>
    </mc:Choice>
    <mc:Fallback xmlns="">
      <p:transition spd="slow" advTm="9012">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History</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31</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Ea</a:t>
            </a:r>
            <a:r>
              <a:rPr kumimoji="1" lang="en-US" altLang="ja-JP" dirty="0"/>
              <a:t> </a:t>
            </a:r>
            <a:r>
              <a:rPr kumimoji="1" lang="en-US" altLang="ja-JP" dirty="0" err="1"/>
              <a:t>elit</a:t>
            </a:r>
            <a:r>
              <a:rPr kumimoji="1" lang="en-US" altLang="ja-JP" dirty="0"/>
              <a:t> </a:t>
            </a:r>
            <a:r>
              <a:rPr kumimoji="1" lang="en-US" altLang="ja-JP" dirty="0" err="1"/>
              <a:t>temporibus</a:t>
            </a:r>
            <a:r>
              <a:rPr kumimoji="1" lang="en-US" altLang="ja-JP" dirty="0"/>
              <a:t> </a:t>
            </a:r>
            <a:r>
              <a:rPr kumimoji="1" lang="en-US" altLang="ja-JP" dirty="0" err="1"/>
              <a:t>intellegebat</a:t>
            </a:r>
            <a:r>
              <a:rPr kumimoji="1" lang="en-US" altLang="ja-JP" dirty="0"/>
              <a:t> </a:t>
            </a:r>
            <a:r>
              <a:rPr kumimoji="1" lang="en-US" altLang="ja-JP" dirty="0" err="1"/>
              <a:t>mel</a:t>
            </a:r>
            <a:r>
              <a:rPr kumimoji="1" lang="en-US" altLang="ja-JP" dirty="0"/>
              <a:t>, at </a:t>
            </a:r>
            <a:r>
              <a:rPr kumimoji="1" lang="en-US" altLang="ja-JP" dirty="0" err="1"/>
              <a:t>odio</a:t>
            </a:r>
            <a:r>
              <a:rPr kumimoji="1" lang="en-US" altLang="ja-JP" dirty="0"/>
              <a:t> maiorum </a:t>
            </a:r>
            <a:r>
              <a:rPr kumimoji="1" lang="en-US" altLang="ja-JP" dirty="0" err="1"/>
              <a:t>efficiantur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tantas</a:t>
            </a:r>
            <a:r>
              <a:rPr kumimoji="1" lang="en-US" altLang="ja-JP" dirty="0"/>
              <a:t> </a:t>
            </a:r>
            <a:r>
              <a:rPr kumimoji="1" lang="en-US" altLang="ja-JP" dirty="0" err="1"/>
              <a:t>quodsi</a:t>
            </a:r>
            <a:r>
              <a:rPr kumimoji="1" lang="en-US" altLang="ja-JP" dirty="0"/>
              <a:t> </a:t>
            </a:r>
            <a:r>
              <a:rPr kumimoji="1" lang="en-US" altLang="ja-JP" dirty="0" err="1"/>
              <a:t>docendi</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History 1</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2000</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 Vim </a:t>
            </a:r>
            <a:r>
              <a:rPr kumimoji="1" lang="en-US" altLang="ja-JP" dirty="0" err="1"/>
              <a:t>ea</a:t>
            </a:r>
            <a:r>
              <a:rPr kumimoji="1" lang="en-US" altLang="ja-JP" dirty="0"/>
              <a:t> </a:t>
            </a:r>
            <a:r>
              <a:rPr kumimoji="1" lang="en-US" altLang="ja-JP" dirty="0" err="1"/>
              <a:t>possit</a:t>
            </a:r>
            <a:r>
              <a:rPr kumimoji="1" lang="en-US" altLang="ja-JP" dirty="0"/>
              <a:t> </a:t>
            </a:r>
            <a:r>
              <a:rPr kumimoji="1" lang="en-US" altLang="ja-JP" dirty="0" err="1"/>
              <a:t>maluisset</a:t>
            </a:r>
            <a:r>
              <a:rPr kumimoji="1" lang="en-US" altLang="ja-JP" dirty="0"/>
              <a:t> </a:t>
            </a:r>
            <a:r>
              <a:rPr kumimoji="1" lang="en-US" altLang="ja-JP" dirty="0" err="1"/>
              <a:t>consectetuer</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History 2</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Ad </a:t>
            </a:r>
            <a:r>
              <a:rPr kumimoji="1" lang="en-US" altLang="ja-JP" dirty="0" err="1"/>
              <a:t>unum</a:t>
            </a:r>
            <a:r>
              <a:rPr kumimoji="1" lang="en-US" altLang="ja-JP" dirty="0"/>
              <a:t> animal </a:t>
            </a:r>
            <a:r>
              <a:rPr kumimoji="1" lang="en-US" altLang="ja-JP" dirty="0" err="1"/>
              <a:t>repudiare</a:t>
            </a:r>
            <a:r>
              <a:rPr kumimoji="1" lang="en-US" altLang="ja-JP" dirty="0"/>
              <a:t> sit, cu </a:t>
            </a:r>
            <a:r>
              <a:rPr kumimoji="1" lang="en-US" altLang="ja-JP" dirty="0" err="1"/>
              <a:t>commodo</a:t>
            </a:r>
            <a:r>
              <a:rPr kumimoji="1" lang="en-US" altLang="ja-JP" dirty="0"/>
              <a:t> perfecto </a:t>
            </a:r>
            <a:r>
              <a:rPr kumimoji="1" lang="en-US" altLang="ja-JP" dirty="0" err="1"/>
              <a:t>conclusionemque</a:t>
            </a:r>
            <a:r>
              <a:rPr kumimoji="1" lang="en-US" altLang="ja-JP" dirty="0"/>
              <a:t> </a:t>
            </a:r>
            <a:r>
              <a:rPr kumimoji="1" lang="en-US" altLang="ja-JP" dirty="0" err="1"/>
              <a:t>ius</a:t>
            </a:r>
            <a:r>
              <a:rPr kumimoji="1" lang="en-US" altLang="ja-JP" dirty="0"/>
              <a:t>. An </a:t>
            </a:r>
            <a:r>
              <a:rPr kumimoji="1" lang="en-US" altLang="ja-JP" dirty="0" err="1"/>
              <a:t>albucius</a:t>
            </a:r>
            <a:r>
              <a:rPr kumimoji="1" lang="en-US" altLang="ja-JP" dirty="0"/>
              <a:t> </a:t>
            </a:r>
            <a:r>
              <a:rPr kumimoji="1" lang="en-US" altLang="ja-JP" dirty="0" err="1"/>
              <a:t>deserunt</a:t>
            </a:r>
            <a:r>
              <a:rPr kumimoji="1" lang="en-US" altLang="ja-JP" dirty="0"/>
              <a:t> cum.</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History 3</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1998</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en-US" altLang="ja-JP" dirty="0"/>
              <a:t>2004</a:t>
            </a:r>
            <a:endParaRPr kumimoji="1" lang="ja-JP" altLang="en-US" dirty="0"/>
          </a:p>
        </p:txBody>
      </p:sp>
    </p:spTree>
    <p:extLst>
      <p:ext uri="{BB962C8B-B14F-4D97-AF65-F5344CB8AC3E}">
        <p14:creationId xmlns:p14="http://schemas.microsoft.com/office/powerpoint/2010/main" val="834278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190">
        <p15:prstTrans prst="pageCurlSingle"/>
      </p:transition>
    </mc:Choice>
    <mc:Fallback xmlns="">
      <p:transition spd="slow" advTm="1219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32</a:t>
            </a:fld>
            <a:endParaRPr lang="en-US" dirty="0"/>
          </a:p>
        </p:txBody>
      </p:sp>
      <p:sp>
        <p:nvSpPr>
          <p:cNvPr id="13" name="テキスト プレースホルダー 12"/>
          <p:cNvSpPr>
            <a:spLocks noGrp="1"/>
          </p:cNvSpPr>
          <p:nvPr>
            <p:ph type="body" sz="quarter" idx="12"/>
          </p:nvPr>
        </p:nvSpPr>
        <p:spPr/>
        <p:txBody>
          <a:bodyPr/>
          <a:lstStyle/>
          <a:p>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 quo </a:t>
            </a:r>
            <a:r>
              <a:rPr kumimoji="1" lang="en-US" altLang="ja-JP" dirty="0" err="1"/>
              <a:t>ullum</a:t>
            </a:r>
            <a:r>
              <a:rPr kumimoji="1" lang="en-US" altLang="ja-JP" dirty="0"/>
              <a:t> nihil </a:t>
            </a:r>
            <a:r>
              <a:rPr kumimoji="1" lang="en-US" altLang="ja-JP" dirty="0" err="1"/>
              <a:t>solet</a:t>
            </a:r>
            <a:r>
              <a:rPr kumimoji="1" lang="en-US" altLang="ja-JP" dirty="0"/>
              <a:t> cu.</a:t>
            </a:r>
          </a:p>
        </p:txBody>
      </p:sp>
      <p:sp>
        <p:nvSpPr>
          <p:cNvPr id="15" name="テキスト プレースホルダー 14"/>
          <p:cNvSpPr>
            <a:spLocks noGrp="1"/>
          </p:cNvSpPr>
          <p:nvPr>
            <p:ph type="body" sz="quarter" idx="14"/>
          </p:nvPr>
        </p:nvSpPr>
        <p:spPr/>
        <p:txBody>
          <a:bodyPr/>
          <a:lstStyle/>
          <a:p>
            <a:r>
              <a:rPr kumimoji="1" lang="en-US" altLang="ja-JP" dirty="0"/>
              <a:t>History 5</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2008</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pt-BR" altLang="ja-JP" dirty="0"/>
              <a:t>Affert convenire eu nam, in ipsum graecis eloquentiam vim. At mel numquam contentiones.</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History 4</a:t>
            </a:r>
            <a:endParaRPr kumimoji="1" lang="ja-JP" altLang="en-US" dirty="0"/>
          </a:p>
        </p:txBody>
      </p:sp>
      <p:sp>
        <p:nvSpPr>
          <p:cNvPr id="20" name="テキスト プレースホルダー 19"/>
          <p:cNvSpPr>
            <a:spLocks noGrp="1"/>
          </p:cNvSpPr>
          <p:nvPr>
            <p:ph type="body" sz="quarter" idx="19"/>
          </p:nvPr>
        </p:nvSpPr>
        <p:spPr/>
        <p:txBody>
          <a:bodyPr>
            <a:normAutofit/>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present.</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History 7</a:t>
            </a:r>
            <a:endParaRPr kumimoji="1" lang="ja-JP" altLang="en-US" dirty="0"/>
          </a:p>
        </p:txBody>
      </p:sp>
      <p:sp>
        <p:nvSpPr>
          <p:cNvPr id="14" name="テキスト プレースホルダー 13"/>
          <p:cNvSpPr>
            <a:spLocks noGrp="1"/>
          </p:cNvSpPr>
          <p:nvPr>
            <p:ph type="body" sz="quarter" idx="13"/>
          </p:nvPr>
        </p:nvSpPr>
        <p:spPr/>
        <p:txBody>
          <a:bodyPr/>
          <a:lstStyle/>
          <a:p>
            <a:r>
              <a:rPr kumimoji="1" lang="en-US" altLang="ja-JP" dirty="0"/>
              <a:t>2012</a:t>
            </a:r>
            <a:endParaRPr kumimoji="1" lang="ja-JP" altLang="en-US" dirty="0"/>
          </a:p>
        </p:txBody>
      </p:sp>
      <p:sp>
        <p:nvSpPr>
          <p:cNvPr id="19" name="テキスト プレースホルダー 18"/>
          <p:cNvSpPr>
            <a:spLocks noGrp="1"/>
          </p:cNvSpPr>
          <p:nvPr>
            <p:ph type="body" sz="quarter" idx="18"/>
          </p:nvPr>
        </p:nvSpPr>
        <p:spPr/>
        <p:txBody>
          <a:bodyPr/>
          <a:lstStyle/>
          <a:p>
            <a:r>
              <a:rPr kumimoji="1" lang="en-US" altLang="ja-JP" dirty="0"/>
              <a:t>2017</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2016</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History 6</a:t>
            </a:r>
            <a:endParaRPr kumimoji="1" lang="ja-JP" altLang="en-US" dirty="0"/>
          </a:p>
        </p:txBody>
      </p:sp>
    </p:spTree>
    <p:extLst>
      <p:ext uri="{BB962C8B-B14F-4D97-AF65-F5344CB8AC3E}">
        <p14:creationId xmlns:p14="http://schemas.microsoft.com/office/powerpoint/2010/main" val="4121850181"/>
      </p:ext>
    </p:extLst>
  </p:cSld>
  <p:clrMapOvr>
    <a:masterClrMapping/>
  </p:clrMapOvr>
  <p:transition spd="slow" advTm="12537">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33</a:t>
            </a:fld>
            <a:endParaRPr lang="en-US" dirty="0"/>
          </a:p>
        </p:txBody>
      </p:sp>
      <p:sp>
        <p:nvSpPr>
          <p:cNvPr id="2" name="テキスト プレースホルダー 1"/>
          <p:cNvSpPr>
            <a:spLocks noGrp="1"/>
          </p:cNvSpPr>
          <p:nvPr>
            <p:ph type="body" sz="quarter" idx="12"/>
          </p:nvPr>
        </p:nvSpPr>
        <p:spPr/>
        <p:txBody>
          <a:bodyPr/>
          <a:lstStyle/>
          <a:p>
            <a:r>
              <a:rPr kumimoji="1" lang="en-US" altLang="ja-JP" dirty="0" err="1"/>
              <a:t>Ut</a:t>
            </a:r>
            <a:r>
              <a:rPr kumimoji="1" lang="en-US" altLang="ja-JP" dirty="0"/>
              <a:t> quod </a:t>
            </a:r>
            <a:r>
              <a:rPr kumimoji="1" lang="en-US" altLang="ja-JP" dirty="0" err="1"/>
              <a:t>dicunt</a:t>
            </a:r>
            <a:r>
              <a:rPr kumimoji="1" lang="en-US" altLang="ja-JP" dirty="0"/>
              <a:t> </a:t>
            </a:r>
            <a:r>
              <a:rPr kumimoji="1" lang="en-US" altLang="ja-JP" dirty="0" err="1"/>
              <a:t>scripserit</a:t>
            </a:r>
            <a:r>
              <a:rPr kumimoji="1" lang="en-US" altLang="ja-JP" dirty="0"/>
              <a:t> </a:t>
            </a:r>
            <a:r>
              <a:rPr kumimoji="1" lang="en-US" altLang="ja-JP" dirty="0" err="1"/>
              <a:t>mei</a:t>
            </a:r>
            <a:r>
              <a:rPr kumimoji="1" lang="en-US" altLang="ja-JP" dirty="0"/>
              <a:t>, </a:t>
            </a:r>
            <a:r>
              <a:rPr kumimoji="1" lang="en-US" altLang="ja-JP" dirty="0" err="1"/>
              <a:t>usu</a:t>
            </a:r>
            <a:r>
              <a:rPr kumimoji="1" lang="en-US" altLang="ja-JP" dirty="0"/>
              <a:t> </a:t>
            </a:r>
            <a:r>
              <a:rPr kumimoji="1" lang="en-US" altLang="ja-JP" dirty="0" err="1"/>
              <a:t>munere</a:t>
            </a:r>
            <a:r>
              <a:rPr kumimoji="1" lang="en-US" altLang="ja-JP" dirty="0"/>
              <a:t> </a:t>
            </a:r>
            <a:r>
              <a:rPr kumimoji="1" lang="en-US" altLang="ja-JP" dirty="0" err="1"/>
              <a:t>forensibus</a:t>
            </a:r>
            <a:r>
              <a:rPr kumimoji="1" lang="en-US" altLang="ja-JP" dirty="0"/>
              <a:t> </a:t>
            </a:r>
            <a:r>
              <a:rPr kumimoji="1" lang="en-US" altLang="ja-JP" dirty="0" err="1"/>
              <a:t>vituperata</a:t>
            </a:r>
            <a:r>
              <a:rPr kumimoji="1" lang="en-US" altLang="ja-JP" dirty="0"/>
              <a:t> </a:t>
            </a:r>
            <a:r>
              <a:rPr kumimoji="1" lang="en-US" altLang="ja-JP" dirty="0" err="1"/>
              <a:t>eu</a:t>
            </a:r>
            <a:r>
              <a:rPr kumimoji="1" lang="en-US" altLang="ja-JP" dirty="0"/>
              <a:t>. Cu nihil </a:t>
            </a:r>
            <a:r>
              <a:rPr kumimoji="1" lang="en-US" altLang="ja-JP" dirty="0" err="1"/>
              <a:t>nullam</a:t>
            </a:r>
            <a:r>
              <a:rPr kumimoji="1" lang="en-US" altLang="ja-JP" dirty="0"/>
              <a:t> </a:t>
            </a:r>
            <a:r>
              <a:rPr kumimoji="1" lang="en-US" altLang="ja-JP" dirty="0" err="1"/>
              <a:t>intellegebat</a:t>
            </a:r>
            <a:r>
              <a:rPr kumimoji="1" lang="en-US" altLang="ja-JP" dirty="0"/>
              <a:t> vis.</a:t>
            </a:r>
            <a:endParaRPr kumimoji="1" lang="ja-JP" altLang="en-US" dirty="0"/>
          </a:p>
        </p:txBody>
      </p:sp>
      <p:sp>
        <p:nvSpPr>
          <p:cNvPr id="5" name="テキスト プレースホルダー 4"/>
          <p:cNvSpPr>
            <a:spLocks noGrp="1"/>
          </p:cNvSpPr>
          <p:nvPr>
            <p:ph type="body" sz="quarter" idx="14"/>
          </p:nvPr>
        </p:nvSpPr>
        <p:spPr/>
        <p:txBody>
          <a:bodyPr/>
          <a:lstStyle/>
          <a:p>
            <a:r>
              <a:rPr kumimoji="1" lang="en-US" altLang="ja-JP" dirty="0"/>
              <a:t>History 8</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a:t>2020</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At sit </a:t>
            </a:r>
            <a:r>
              <a:rPr kumimoji="1" lang="en-US" altLang="ja-JP" dirty="0" err="1"/>
              <a:t>vidisse</a:t>
            </a:r>
            <a:r>
              <a:rPr kumimoji="1" lang="en-US" altLang="ja-JP" dirty="0"/>
              <a:t> </a:t>
            </a:r>
            <a:r>
              <a:rPr kumimoji="1" lang="en-US" altLang="ja-JP" dirty="0" err="1"/>
              <a:t>urbanitas</a:t>
            </a:r>
            <a:r>
              <a:rPr kumimoji="1" lang="en-US" altLang="ja-JP" dirty="0"/>
              <a:t>. Nam an </a:t>
            </a:r>
            <a:r>
              <a:rPr kumimoji="1" lang="en-US" altLang="ja-JP" dirty="0" err="1"/>
              <a:t>quem</a:t>
            </a:r>
            <a:r>
              <a:rPr kumimoji="1" lang="en-US" altLang="ja-JP" dirty="0"/>
              <a:t> </a:t>
            </a:r>
            <a:r>
              <a:rPr kumimoji="1" lang="en-US" altLang="ja-JP" dirty="0" err="1"/>
              <a:t>facete</a:t>
            </a:r>
            <a:r>
              <a:rPr kumimoji="1" lang="en-US" altLang="ja-JP" dirty="0"/>
              <a:t> </a:t>
            </a:r>
            <a:r>
              <a:rPr kumimoji="1" lang="en-US" altLang="ja-JP" dirty="0" err="1"/>
              <a:t>intellegat</a:t>
            </a:r>
            <a:r>
              <a:rPr kumimoji="1" lang="en-US" altLang="ja-JP" dirty="0"/>
              <a:t>, id </a:t>
            </a:r>
            <a:r>
              <a:rPr kumimoji="1" lang="en-US" altLang="ja-JP" dirty="0" err="1"/>
              <a:t>possim</a:t>
            </a:r>
            <a:r>
              <a:rPr kumimoji="1" lang="en-US" altLang="ja-JP" dirty="0"/>
              <a:t> </a:t>
            </a:r>
            <a:r>
              <a:rPr kumimoji="1" lang="en-US" altLang="ja-JP" dirty="0" err="1"/>
              <a:t>appetere</a:t>
            </a:r>
            <a:r>
              <a:rPr kumimoji="1" lang="en-US" altLang="ja-JP" dirty="0"/>
              <a:t> </a:t>
            </a:r>
            <a:r>
              <a:rPr kumimoji="1" lang="en-US" altLang="ja-JP" dirty="0" err="1"/>
              <a:t>adipiscing</a:t>
            </a:r>
            <a:r>
              <a:rPr kumimoji="1" lang="en-US" altLang="ja-JP" dirty="0"/>
              <a:t> </a:t>
            </a:r>
            <a:r>
              <a:rPr kumimoji="1" lang="en-US" altLang="ja-JP" dirty="0" err="1"/>
              <a:t>vix</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History 9</a:t>
            </a:r>
            <a:endParaRPr kumimoji="1" lang="ja-JP" altLang="en-US" dirty="0"/>
          </a:p>
        </p:txBody>
      </p:sp>
      <p:sp>
        <p:nvSpPr>
          <p:cNvPr id="4" name="テキスト プレースホルダー 3"/>
          <p:cNvSpPr>
            <a:spLocks noGrp="1"/>
          </p:cNvSpPr>
          <p:nvPr>
            <p:ph type="body" sz="quarter" idx="13"/>
          </p:nvPr>
        </p:nvSpPr>
        <p:spPr/>
        <p:txBody>
          <a:bodyPr/>
          <a:lstStyle/>
          <a:p>
            <a:r>
              <a:rPr kumimoji="1" lang="en-US" altLang="ja-JP" dirty="0"/>
              <a:t>2018</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a:t>
            </a:r>
            <a:r>
              <a:rPr kumimoji="1" lang="en-US" altLang="ja-JP" dirty="0" err="1"/>
              <a:t>praesent</a:t>
            </a:r>
            <a:r>
              <a:rPr kumimoji="1" lang="en-US" altLang="ja-JP" dirty="0"/>
              <a:t> </a:t>
            </a:r>
            <a:r>
              <a:rPr kumimoji="1" lang="en-US" altLang="ja-JP" dirty="0" err="1"/>
              <a:t>dissentiet</a:t>
            </a:r>
            <a:r>
              <a:rPr kumimoji="1" lang="en-US" altLang="ja-JP" dirty="0"/>
              <a:t> et. 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Experienced professional</a:t>
            </a:r>
            <a:endParaRPr kumimoji="1" lang="ja-JP" altLang="en-US" dirty="0"/>
          </a:p>
        </p:txBody>
      </p:sp>
      <p:sp>
        <p:nvSpPr>
          <p:cNvPr id="11" name="フッター プレースホルダー 10"/>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940894386"/>
      </p:ext>
    </p:extLst>
  </p:cSld>
  <p:clrMapOvr>
    <a:masterClrMapping/>
  </p:clrMapOvr>
  <p:transition spd="slow" advTm="8420">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Mission &amp; Vision</a:t>
            </a:r>
            <a:endParaRPr kumimoji="1" lang="ja-JP" altLang="en-US" dirty="0"/>
          </a:p>
        </p:txBody>
      </p:sp>
      <p:sp>
        <p:nvSpPr>
          <p:cNvPr id="2" name="スライド番号プレースホルダー 1"/>
          <p:cNvSpPr>
            <a:spLocks noGrp="1"/>
          </p:cNvSpPr>
          <p:nvPr>
            <p:ph type="sldNum" sz="quarter" idx="11"/>
          </p:nvPr>
        </p:nvSpPr>
        <p:spPr/>
        <p:txBody>
          <a:bodyPr/>
          <a:lstStyle/>
          <a:p>
            <a:fld id="{03EB59E2-90B9-4CD3-AC74-D672227E13C3}" type="slidenum">
              <a:rPr lang="en-US" smtClean="0"/>
              <a:pPr/>
              <a:t>34</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Nam </a:t>
            </a:r>
            <a:r>
              <a:rPr kumimoji="1" lang="en-US" altLang="ja-JP" dirty="0" err="1"/>
              <a:t>sapientem</a:t>
            </a:r>
            <a:r>
              <a:rPr kumimoji="1" lang="en-US" altLang="ja-JP" dirty="0"/>
              <a:t> </a:t>
            </a:r>
            <a:r>
              <a:rPr kumimoji="1" lang="en-US" altLang="ja-JP" dirty="0" err="1"/>
              <a:t>ullamcorper</a:t>
            </a:r>
            <a:r>
              <a:rPr kumimoji="1" lang="en-US" altLang="ja-JP" dirty="0"/>
              <a:t> </a:t>
            </a:r>
            <a:r>
              <a:rPr kumimoji="1" lang="en-US" altLang="ja-JP" dirty="0" err="1"/>
              <a:t>consectetuer</a:t>
            </a:r>
            <a:r>
              <a:rPr kumimoji="1" lang="en-US" altLang="ja-JP" dirty="0"/>
              <a:t> ad. </a:t>
            </a:r>
            <a:r>
              <a:rPr kumimoji="1" lang="en-US" altLang="ja-JP" dirty="0" err="1"/>
              <a:t>Nemore</a:t>
            </a:r>
            <a:r>
              <a:rPr kumimoji="1" lang="en-US" altLang="ja-JP" dirty="0"/>
              <a:t> semper cum ex, </a:t>
            </a:r>
            <a:r>
              <a:rPr kumimoji="1" lang="en-US" altLang="ja-JP" dirty="0" err="1"/>
              <a:t>autem</a:t>
            </a:r>
            <a:r>
              <a:rPr kumimoji="1" lang="en-US" altLang="ja-JP" dirty="0"/>
              <a:t> </a:t>
            </a:r>
            <a:r>
              <a:rPr kumimoji="1" lang="en-US" altLang="ja-JP" dirty="0" err="1"/>
              <a:t>eloquentiam</a:t>
            </a:r>
            <a:r>
              <a:rPr kumimoji="1" lang="en-US" altLang="ja-JP" dirty="0"/>
              <a:t> mea an. Mel dolor </a:t>
            </a:r>
            <a:r>
              <a:rPr kumimoji="1" lang="en-US" altLang="ja-JP" dirty="0" err="1"/>
              <a:t>propriae</a:t>
            </a:r>
            <a:r>
              <a:rPr kumimoji="1" lang="en-US" altLang="ja-JP" dirty="0"/>
              <a:t> </a:t>
            </a:r>
            <a:r>
              <a:rPr kumimoji="1" lang="en-US" altLang="ja-JP" dirty="0" err="1"/>
              <a:t>consulatu</a:t>
            </a:r>
            <a:r>
              <a:rPr kumimoji="1" lang="en-US" altLang="ja-JP" dirty="0"/>
              <a:t> et. His at </a:t>
            </a:r>
            <a:r>
              <a:rPr kumimoji="1" lang="en-US" altLang="ja-JP" dirty="0" err="1"/>
              <a:t>utinam</a:t>
            </a:r>
            <a:r>
              <a:rPr kumimoji="1" lang="en-US" altLang="ja-JP" dirty="0"/>
              <a:t> </a:t>
            </a:r>
            <a:r>
              <a:rPr kumimoji="1" lang="en-US" altLang="ja-JP" dirty="0" err="1"/>
              <a:t>accumsan</a:t>
            </a:r>
            <a:r>
              <a:rPr kumimoji="1" lang="en-US" altLang="ja-JP" dirty="0"/>
              <a:t> </a:t>
            </a:r>
            <a:r>
              <a:rPr kumimoji="1" lang="en-US" altLang="ja-JP" dirty="0" err="1"/>
              <a:t>incorrupte</a:t>
            </a:r>
            <a:r>
              <a:rPr kumimoji="1" lang="en-US" altLang="ja-JP" dirty="0"/>
              <a:t>, </a:t>
            </a:r>
            <a:r>
              <a:rPr kumimoji="1" lang="en-US" altLang="ja-JP" dirty="0" err="1"/>
              <a:t>tantas</a:t>
            </a:r>
            <a:r>
              <a:rPr kumimoji="1" lang="en-US" altLang="ja-JP" dirty="0"/>
              <a:t> </a:t>
            </a:r>
            <a:r>
              <a:rPr kumimoji="1" lang="en-US" altLang="ja-JP" dirty="0" err="1"/>
              <a:t>diceret</a:t>
            </a:r>
            <a:r>
              <a:rPr kumimoji="1" lang="en-US" altLang="ja-JP" dirty="0"/>
              <a:t> ex sed. </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Mission to be achieved</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err="1"/>
              <a:t>Diam</a:t>
            </a:r>
            <a:r>
              <a:rPr kumimoji="1" lang="en-US" altLang="ja-JP" dirty="0"/>
              <a:t> </a:t>
            </a:r>
            <a:r>
              <a:rPr kumimoji="1" lang="en-US" altLang="ja-JP" dirty="0" err="1"/>
              <a:t>honestatis</a:t>
            </a:r>
            <a:r>
              <a:rPr kumimoji="1" lang="en-US" altLang="ja-JP" dirty="0"/>
              <a:t> in mea, </a:t>
            </a:r>
            <a:r>
              <a:rPr kumimoji="1" lang="en-US" altLang="ja-JP" dirty="0" err="1"/>
              <a:t>ei</a:t>
            </a:r>
            <a:r>
              <a:rPr kumimoji="1" lang="en-US" altLang="ja-JP" dirty="0"/>
              <a:t> omnium </a:t>
            </a:r>
            <a:r>
              <a:rPr kumimoji="1" lang="en-US" altLang="ja-JP" dirty="0" err="1"/>
              <a:t>omnesque</a:t>
            </a:r>
            <a:r>
              <a:rPr kumimoji="1" lang="en-US" altLang="ja-JP" dirty="0"/>
              <a:t> sit,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saperet</a:t>
            </a:r>
            <a:r>
              <a:rPr kumimoji="1" lang="en-US" altLang="ja-JP" dirty="0"/>
              <a:t> </a:t>
            </a:r>
            <a:r>
              <a:rPr kumimoji="1" lang="en-US" altLang="ja-JP" dirty="0" err="1"/>
              <a:t>apeirian</a:t>
            </a:r>
            <a:r>
              <a:rPr kumimoji="1" lang="en-US" altLang="ja-JP" dirty="0"/>
              <a:t> </a:t>
            </a:r>
            <a:r>
              <a:rPr kumimoji="1" lang="en-US" altLang="ja-JP" dirty="0" err="1"/>
              <a:t>intellegam</a:t>
            </a:r>
            <a:r>
              <a:rPr kumimoji="1" lang="en-US" altLang="ja-JP" dirty="0"/>
              <a:t>. </a:t>
            </a:r>
            <a:r>
              <a:rPr kumimoji="1" lang="en-US" altLang="ja-JP" dirty="0" err="1"/>
              <a:t>Ei</a:t>
            </a:r>
            <a:r>
              <a:rPr kumimoji="1" lang="en-US" altLang="ja-JP" dirty="0"/>
              <a:t> </a:t>
            </a:r>
            <a:r>
              <a:rPr kumimoji="1" lang="en-US" altLang="ja-JP" dirty="0" err="1"/>
              <a:t>dicant</a:t>
            </a:r>
            <a:r>
              <a:rPr kumimoji="1" lang="en-US" altLang="ja-JP" dirty="0"/>
              <a:t> </a:t>
            </a:r>
            <a:r>
              <a:rPr kumimoji="1" lang="en-US" altLang="ja-JP" dirty="0" err="1"/>
              <a:t>disputando</a:t>
            </a:r>
            <a:r>
              <a:rPr kumimoji="1" lang="en-US" altLang="ja-JP" dirty="0"/>
              <a:t> vim, cu quod </a:t>
            </a:r>
            <a:r>
              <a:rPr kumimoji="1" lang="en-US" altLang="ja-JP" dirty="0" err="1"/>
              <a:t>nulla</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vis </a:t>
            </a:r>
            <a:r>
              <a:rPr kumimoji="1" lang="en-US" altLang="ja-JP" dirty="0" err="1"/>
              <a:t>aeque</a:t>
            </a:r>
            <a:r>
              <a:rPr kumimoji="1" lang="en-US" altLang="ja-JP" dirty="0"/>
              <a:t> </a:t>
            </a:r>
            <a:r>
              <a:rPr kumimoji="1" lang="en-US" altLang="ja-JP" dirty="0" err="1"/>
              <a:t>saepe</a:t>
            </a:r>
            <a:r>
              <a:rPr kumimoji="1" lang="en-US" altLang="ja-JP" dirty="0"/>
              <a:t> nostrum.</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Vision to be shared</a:t>
            </a:r>
            <a:endParaRPr kumimoji="1" lang="ja-JP" altLang="en-US" dirty="0"/>
          </a:p>
        </p:txBody>
      </p:sp>
      <p:sp>
        <p:nvSpPr>
          <p:cNvPr id="25" name="フッター プレースホルダー 24"/>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16"/>
          </p:nvPr>
        </p:nvSpPr>
        <p:spPr/>
      </p:sp>
      <p:sp>
        <p:nvSpPr>
          <p:cNvPr id="4" name="図プレースホルダー 3"/>
          <p:cNvSpPr>
            <a:spLocks noGrp="1"/>
          </p:cNvSpPr>
          <p:nvPr>
            <p:ph type="pic" sz="quarter" idx="13"/>
          </p:nvPr>
        </p:nvSpPr>
        <p:spPr/>
      </p:sp>
    </p:spTree>
    <p:extLst>
      <p:ext uri="{BB962C8B-B14F-4D97-AF65-F5344CB8AC3E}">
        <p14:creationId xmlns:p14="http://schemas.microsoft.com/office/powerpoint/2010/main" val="988839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954">
        <p15:prstTrans prst="pageCurlSingle"/>
      </p:transition>
    </mc:Choice>
    <mc:Fallback xmlns="">
      <p:transition spd="slow" advTm="4954">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35</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Analyze Market</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Define Concept</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Discuss Details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 </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p:txBody>
      </p:sp>
    </p:spTree>
    <p:extLst>
      <p:ext uri="{BB962C8B-B14F-4D97-AF65-F5344CB8AC3E}">
        <p14:creationId xmlns:p14="http://schemas.microsoft.com/office/powerpoint/2010/main" val="1786084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058">
        <p15:prstTrans prst="pageCurlSingle"/>
      </p:transition>
    </mc:Choice>
    <mc:Fallback xmlns="">
      <p:transition spd="slow" advTm="7058">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3" name="図プレースホルダー 2"/>
          <p:cNvSpPr>
            <a:spLocks noGrp="1"/>
          </p:cNvSpPr>
          <p:nvPr>
            <p:ph type="pic" sz="quarter" idx="17"/>
          </p:nvPr>
        </p:nvSpPr>
        <p:spPr/>
      </p:sp>
      <p:sp>
        <p:nvSpPr>
          <p:cNvPr id="4" name="図プレースホルダー 3"/>
          <p:cNvSpPr>
            <a:spLocks noGrp="1"/>
          </p:cNvSpPr>
          <p:nvPr>
            <p:ph type="pic" sz="quarter" idx="20"/>
          </p:nvPr>
        </p:nvSpPr>
        <p:spPr/>
      </p:sp>
      <p:sp>
        <p:nvSpPr>
          <p:cNvPr id="5" name="テキスト プレースホルダー 4"/>
          <p:cNvSpPr>
            <a:spLocks noGrp="1"/>
          </p:cNvSpPr>
          <p:nvPr>
            <p:ph type="body" sz="quarter" idx="12"/>
          </p:nvPr>
        </p:nvSpPr>
        <p:spPr/>
        <p:txBody>
          <a:bodyPr/>
          <a:lstStyle/>
          <a:p>
            <a:endParaRPr kumimoji="1" lang="ja-JP" altLang="en-US" dirty="0"/>
          </a:p>
        </p:txBody>
      </p:sp>
      <p:sp>
        <p:nvSpPr>
          <p:cNvPr id="6" name="テキスト プレースホルダー 5"/>
          <p:cNvSpPr>
            <a:spLocks noGrp="1"/>
          </p:cNvSpPr>
          <p:nvPr>
            <p:ph type="body" sz="quarter" idx="30"/>
          </p:nvPr>
        </p:nvSpPr>
        <p:spPr/>
        <p:txBody>
          <a:bodyPr/>
          <a:lstStyle/>
          <a:p>
            <a:endParaRPr kumimoji="1" lang="ja-JP" altLang="en-US"/>
          </a:p>
        </p:txBody>
      </p:sp>
      <p:sp>
        <p:nvSpPr>
          <p:cNvPr id="7" name="テキスト プレースホルダー 6"/>
          <p:cNvSpPr>
            <a:spLocks noGrp="1"/>
          </p:cNvSpPr>
          <p:nvPr>
            <p:ph type="body" sz="quarter" idx="31"/>
          </p:nvPr>
        </p:nvSpPr>
        <p:spPr/>
        <p:txBody>
          <a:bodyPr/>
          <a:lstStyle/>
          <a:p>
            <a:endParaRPr kumimoji="1" lang="ja-JP" altLang="en-US"/>
          </a:p>
        </p:txBody>
      </p:sp>
      <p:sp>
        <p:nvSpPr>
          <p:cNvPr id="8" name="タイトル 7"/>
          <p:cNvSpPr>
            <a:spLocks noGrp="1"/>
          </p:cNvSpPr>
          <p:nvPr>
            <p:ph type="title"/>
          </p:nvPr>
        </p:nvSpPr>
        <p:spPr/>
        <p:txBody>
          <a:bodyPr/>
          <a:lstStyle/>
          <a:p>
            <a:r>
              <a:rPr kumimoji="1" lang="en-US" altLang="ja-JP" dirty="0"/>
              <a:t>Our Process</a:t>
            </a:r>
            <a:endParaRPr kumimoji="1" lang="ja-JP" altLang="en-US" dirty="0"/>
          </a:p>
        </p:txBody>
      </p:sp>
      <p:sp>
        <p:nvSpPr>
          <p:cNvPr id="9" name="フッター プレースホルダー 8"/>
          <p:cNvSpPr>
            <a:spLocks noGrp="1"/>
          </p:cNvSpPr>
          <p:nvPr>
            <p:ph type="ftr" sz="quarter" idx="10"/>
          </p:nvPr>
        </p:nvSpPr>
        <p:spPr/>
        <p:txBody>
          <a:bodyPr/>
          <a:lstStyle/>
          <a:p>
            <a:r>
              <a:rPr lang="en-US"/>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03EB59E2-90B9-4CD3-AC74-D672227E13C3}" type="slidenum">
              <a:rPr lang="en-US" smtClean="0"/>
              <a:pPr/>
              <a:t>36</a:t>
            </a:fld>
            <a:endParaRPr lang="en-US" dirty="0"/>
          </a:p>
        </p:txBody>
      </p:sp>
      <p:sp>
        <p:nvSpPr>
          <p:cNvPr id="11" name="テキスト プレースホルダー 10"/>
          <p:cNvSpPr>
            <a:spLocks noGrp="1"/>
          </p:cNvSpPr>
          <p:nvPr>
            <p:ph type="body" sz="quarter" idx="14"/>
          </p:nvPr>
        </p:nvSpPr>
        <p:spPr/>
        <p:txBody>
          <a:bodyPr/>
          <a:lstStyle/>
          <a:p>
            <a:r>
              <a:rPr kumimoji="1" lang="en-US" altLang="ja-JP" dirty="0"/>
              <a:t>Analyze Market</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Define Concept</a:t>
            </a:r>
            <a:endParaRPr kumimoji="1" lang="ja-JP" altLang="en-US" dirty="0"/>
          </a:p>
        </p:txBody>
      </p:sp>
      <p:sp>
        <p:nvSpPr>
          <p:cNvPr id="13" name="テキスト プレースホルダー 12"/>
          <p:cNvSpPr>
            <a:spLocks noGrp="1"/>
          </p:cNvSpPr>
          <p:nvPr>
            <p:ph type="body" sz="quarter" idx="22"/>
          </p:nvPr>
        </p:nvSpPr>
        <p:spPr/>
        <p:txBody>
          <a:bodyPr/>
          <a:lstStyle/>
          <a:p>
            <a:r>
              <a:rPr kumimoji="1" lang="en-US" altLang="ja-JP" dirty="0"/>
              <a:t>Discuss Details</a:t>
            </a:r>
            <a:endParaRPr kumimoji="1" lang="ja-JP" altLang="en-US" dirty="0"/>
          </a:p>
        </p:txBody>
      </p:sp>
      <p:sp>
        <p:nvSpPr>
          <p:cNvPr id="14" name="テキスト プレースホルダー 13"/>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5" name="テキスト プレースホルダー 14"/>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a:t>
            </a:r>
            <a:endParaRPr kumimoji="1" lang="ja-JP" altLang="en-US" dirty="0"/>
          </a:p>
        </p:txBody>
      </p:sp>
      <p:sp>
        <p:nvSpPr>
          <p:cNvPr id="16" name="テキスト プレースホルダー 15"/>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a:p>
            <a:endParaRPr kumimoji="1" lang="ja-JP" altLang="en-US" dirty="0"/>
          </a:p>
        </p:txBody>
      </p:sp>
    </p:spTree>
    <p:extLst>
      <p:ext uri="{BB962C8B-B14F-4D97-AF65-F5344CB8AC3E}">
        <p14:creationId xmlns:p14="http://schemas.microsoft.com/office/powerpoint/2010/main" val="3570038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112">
        <p15:prstTrans prst="pageCurlSingle"/>
      </p:transition>
    </mc:Choice>
    <mc:Fallback xmlns="">
      <p:transition spd="slow" advTm="8112">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kumimoji="1" lang="en-US" altLang="ja-JP" dirty="0"/>
              <a:t>A leader is a dealer in hope.</a:t>
            </a:r>
          </a:p>
        </p:txBody>
      </p:sp>
      <p:sp>
        <p:nvSpPr>
          <p:cNvPr id="5" name="テキスト プレースホルダー 4"/>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p>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endParaRPr kumimoji="1" lang="ja-JP" altLang="en-US" dirty="0"/>
          </a:p>
        </p:txBody>
      </p:sp>
    </p:spTree>
    <p:extLst>
      <p:ext uri="{BB962C8B-B14F-4D97-AF65-F5344CB8AC3E}">
        <p14:creationId xmlns:p14="http://schemas.microsoft.com/office/powerpoint/2010/main" val="332099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908">
        <p15:prstTrans prst="pageCurlSingle"/>
      </p:transition>
    </mc:Choice>
    <mc:Fallback xmlns="">
      <p:transition spd="slow" advTm="2908">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0"/>
          </p:nvPr>
        </p:nvSpPr>
        <p:spPr/>
      </p:sp>
      <p:sp>
        <p:nvSpPr>
          <p:cNvPr id="5" name="テキスト プレースホルダー 4"/>
          <p:cNvSpPr>
            <a:spLocks noGrp="1"/>
          </p:cNvSpPr>
          <p:nvPr>
            <p:ph type="body" sz="quarter" idx="11"/>
          </p:nvPr>
        </p:nvSpPr>
        <p:spPr/>
        <p:txBody>
          <a:bodyPr/>
          <a:lstStyle/>
          <a:p>
            <a:r>
              <a:rPr kumimoji="1" lang="en-US" altLang="ja-JP" dirty="0"/>
              <a:t> </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3</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Portfolio</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spd="slow" p14:dur="1250" advTm="3684">
        <p14:flip dir="r"/>
      </p:transition>
    </mc:Choice>
    <mc:Fallback xmlns="">
      <p:transition spd="slow" advTm="3684">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Product Principles</a:t>
            </a:r>
            <a:endParaRPr kumimoji="1" lang="ja-JP" altLang="en-US" dirty="0"/>
          </a:p>
        </p:txBody>
      </p:sp>
      <p:sp>
        <p:nvSpPr>
          <p:cNvPr id="7" name="テキスト プレースホルダー 6"/>
          <p:cNvSpPr>
            <a:spLocks noGrp="1"/>
          </p:cNvSpPr>
          <p:nvPr>
            <p:ph type="body" sz="quarter" idx="12"/>
          </p:nvPr>
        </p:nvSpPr>
        <p:spPr/>
        <p:txBody>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p>
          <a:p>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Corporate identity</a:t>
            </a:r>
            <a:endParaRPr kumimoji="1" lang="ja-JP" altLang="en-US" dirty="0"/>
          </a:p>
        </p:txBody>
      </p:sp>
      <p:sp>
        <p:nvSpPr>
          <p:cNvPr id="10" name="テキスト プレースホルダー 9"/>
          <p:cNvSpPr>
            <a:spLocks noGrp="1"/>
          </p:cNvSpPr>
          <p:nvPr>
            <p:ph type="body" sz="quarter" idx="44"/>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a:t>
            </a:r>
          </a:p>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a:t>
            </a:r>
            <a:endParaRPr kumimoji="1" lang="ja-JP" altLang="en-US" dirty="0"/>
          </a:p>
        </p:txBody>
      </p:sp>
      <p:sp>
        <p:nvSpPr>
          <p:cNvPr id="11" name="テキスト プレースホルダー 10"/>
          <p:cNvSpPr>
            <a:spLocks noGrp="1"/>
          </p:cNvSpPr>
          <p:nvPr>
            <p:ph type="body" sz="quarter" idx="45"/>
          </p:nvPr>
        </p:nvSpPr>
        <p:spPr/>
        <p:txBody>
          <a:bodyPr/>
          <a:lstStyle/>
          <a:p>
            <a:r>
              <a:rPr kumimoji="1" lang="en-US" altLang="ja-JP" dirty="0"/>
              <a:t>Innovative &amp; creative design</a:t>
            </a:r>
            <a:endParaRPr kumimoji="1" lang="ja-JP" altLang="en-US" dirty="0"/>
          </a:p>
        </p:txBody>
      </p:sp>
      <p:sp>
        <p:nvSpPr>
          <p:cNvPr id="12" name="スライド番号プレースホルダー 11"/>
          <p:cNvSpPr>
            <a:spLocks noGrp="1"/>
          </p:cNvSpPr>
          <p:nvPr>
            <p:ph type="sldNum" sz="quarter" idx="11"/>
          </p:nvPr>
        </p:nvSpPr>
        <p:spPr/>
        <p:txBody>
          <a:bodyPr/>
          <a:lstStyle/>
          <a:p>
            <a:fld id="{03EB59E2-90B9-4CD3-AC74-D672227E13C3}" type="slidenum">
              <a:rPr lang="en-US" smtClean="0"/>
              <a:pPr/>
              <a:t>39</a:t>
            </a:fld>
            <a:endParaRPr lang="en-US" dirty="0"/>
          </a:p>
        </p:txBody>
      </p:sp>
      <p:sp>
        <p:nvSpPr>
          <p:cNvPr id="2" name="図プレースホルダー 1"/>
          <p:cNvSpPr>
            <a:spLocks noGrp="1"/>
          </p:cNvSpPr>
          <p:nvPr>
            <p:ph type="pic" sz="quarter" idx="36"/>
          </p:nvPr>
        </p:nvSpPr>
        <p:spPr/>
      </p:sp>
    </p:spTree>
    <p:extLst>
      <p:ext uri="{BB962C8B-B14F-4D97-AF65-F5344CB8AC3E}">
        <p14:creationId xmlns:p14="http://schemas.microsoft.com/office/powerpoint/2010/main" val="3678458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969">
        <p15:prstTrans prst="prestige"/>
      </p:transition>
    </mc:Choice>
    <mc:Fallback xmlns="">
      <p:transition spd="slow" advTm="4969">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2"/>
          </p:nvPr>
        </p:nvSpPr>
        <p:spPr/>
        <p:txBody>
          <a:bodyPr>
            <a:normAutofit/>
          </a:bodyPr>
          <a:lstStyle/>
          <a:p>
            <a:r>
              <a:rPr kumimoji="1" lang="en-US" altLang="ja-JP" dirty="0"/>
              <a:t>Lorem ipsum dolor sit amet, lorem option persius mea at, an quando forensibus eos. Principes temporibus cu qui, pri ei eruditi dissentiunt. </a:t>
            </a:r>
          </a:p>
          <a:p>
            <a:r>
              <a:rPr kumimoji="1" lang="en-US" altLang="ja-JP" dirty="0"/>
              <a:t>Eu cum repudiandae efficiantur, in brute virtute percipit vel. Mea viris feugiat molestiae eu, ne ius labores eligendi, mutat fabulas hendrerit id duo. Mea viris feugiat molestiae eu.</a:t>
            </a:r>
          </a:p>
        </p:txBody>
      </p:sp>
      <p:sp>
        <p:nvSpPr>
          <p:cNvPr id="6" name="テキスト プレースホルダー 5"/>
          <p:cNvSpPr>
            <a:spLocks noGrp="1"/>
          </p:cNvSpPr>
          <p:nvPr>
            <p:ph type="body" sz="quarter" idx="13"/>
          </p:nvPr>
        </p:nvSpPr>
        <p:spPr/>
        <p:txBody>
          <a:bodyPr/>
          <a:lstStyle/>
          <a:p>
            <a:r>
              <a:rPr kumimoji="1" lang="en-US" altLang="ja-JP" dirty="0"/>
              <a:t>Welcome!</a:t>
            </a:r>
            <a:endParaRPr kumimoji="1" lang="ja-JP" altLang="en-US" dirty="0"/>
          </a:p>
        </p:txBody>
      </p:sp>
      <p:sp>
        <p:nvSpPr>
          <p:cNvPr id="7" name="フッター プレースホルダー 6"/>
          <p:cNvSpPr>
            <a:spLocks noGrp="1"/>
          </p:cNvSpPr>
          <p:nvPr>
            <p:ph type="ftr" sz="quarter" idx="10"/>
          </p:nvPr>
        </p:nvSpPr>
        <p:spPr/>
        <p:txBody>
          <a:bodyPr/>
          <a:lstStyle/>
          <a:p>
            <a:r>
              <a:rPr lang="en-US"/>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1166492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735">
        <p15:prstTrans prst="wind"/>
      </p:transition>
    </mc:Choice>
    <mc:Fallback xmlns="">
      <p:transition spd="slow" advTm="2735">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プレースホルダー 12"/>
          <p:cNvSpPr>
            <a:spLocks noGrp="1"/>
          </p:cNvSpPr>
          <p:nvPr>
            <p:ph type="body" sz="quarter" idx="14"/>
          </p:nvPr>
        </p:nvSpPr>
        <p:spPr/>
        <p:txBody>
          <a:bodyPr/>
          <a:lstStyle/>
          <a:p>
            <a:r>
              <a:rPr kumimoji="1" lang="en-US" altLang="ja-JP" dirty="0"/>
              <a:t>Unique ideas</a:t>
            </a:r>
            <a:endParaRPr kumimoji="1" lang="ja-JP" altLang="en-US" dirty="0"/>
          </a:p>
        </p:txBody>
      </p:sp>
      <p:sp>
        <p:nvSpPr>
          <p:cNvPr id="14" name="テキスト プレースホルダー 13"/>
          <p:cNvSpPr>
            <a:spLocks noGrp="1"/>
          </p:cNvSpPr>
          <p:nvPr>
            <p:ph type="body" sz="quarter" idx="15"/>
          </p:nvPr>
        </p:nvSpPr>
        <p:spPr/>
        <p:txBody>
          <a:bodyPr/>
          <a:lstStyle/>
          <a:p>
            <a:r>
              <a:rPr kumimoji="1" lang="it-IT" altLang="ja-JP" dirty="0"/>
              <a:t>Cu erat verterem cum, brute invenire explicari in mea.</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 </a:t>
            </a:r>
            <a:endParaRPr kumimoji="1" lang="ja-JP" altLang="en-US" dirty="0"/>
          </a:p>
        </p:txBody>
      </p:sp>
      <p:sp>
        <p:nvSpPr>
          <p:cNvPr id="3" name="スライド番号プレースホルダー 2"/>
          <p:cNvSpPr>
            <a:spLocks noGrp="1"/>
          </p:cNvSpPr>
          <p:nvPr>
            <p:ph type="sldNum" sz="quarter" idx="4294967295"/>
          </p:nvPr>
        </p:nvSpPr>
        <p:spPr>
          <a:xfrm>
            <a:off x="17110075" y="9599613"/>
            <a:ext cx="1177925" cy="488950"/>
          </a:xfrm>
          <a:prstGeom prst="rect">
            <a:avLst/>
          </a:prstGeom>
        </p:spPr>
        <p:txBody>
          <a:bodyPr/>
          <a:lstStyle/>
          <a:p>
            <a:fld id="{03EB59E2-90B9-4CD3-AC74-D672227E13C3}" type="slidenum">
              <a:rPr lang="en-US" smtClean="0"/>
              <a:pPr/>
              <a:t>40</a:t>
            </a:fld>
            <a:endParaRPr lang="en-US" dirty="0"/>
          </a:p>
        </p:txBody>
      </p:sp>
      <p:sp>
        <p:nvSpPr>
          <p:cNvPr id="2" name="図プレースホルダー 1"/>
          <p:cNvSpPr>
            <a:spLocks noGrp="1"/>
          </p:cNvSpPr>
          <p:nvPr>
            <p:ph type="pic" sz="quarter" idx="10"/>
          </p:nvPr>
        </p:nvSpPr>
        <p:spPr/>
      </p:sp>
      <p:sp>
        <p:nvSpPr>
          <p:cNvPr id="4" name="図プレースホルダー 3"/>
          <p:cNvSpPr>
            <a:spLocks noGrp="1"/>
          </p:cNvSpPr>
          <p:nvPr>
            <p:ph type="pic" sz="quarter" idx="12"/>
          </p:nvPr>
        </p:nvSpPr>
        <p:spPr/>
      </p:sp>
      <p:sp>
        <p:nvSpPr>
          <p:cNvPr id="5" name="図プレースホルダー 4"/>
          <p:cNvSpPr>
            <a:spLocks noGrp="1"/>
          </p:cNvSpPr>
          <p:nvPr>
            <p:ph type="pic" sz="quarter" idx="11"/>
          </p:nvPr>
        </p:nvSpPr>
        <p:spPr/>
      </p:sp>
      <p:sp>
        <p:nvSpPr>
          <p:cNvPr id="7" name="図プレースホルダー 6"/>
          <p:cNvSpPr>
            <a:spLocks noGrp="1"/>
          </p:cNvSpPr>
          <p:nvPr>
            <p:ph type="pic" sz="quarter" idx="13"/>
          </p:nvPr>
        </p:nvSpPr>
        <p:spPr/>
      </p:sp>
    </p:spTree>
    <p:extLst>
      <p:ext uri="{BB962C8B-B14F-4D97-AF65-F5344CB8AC3E}">
        <p14:creationId xmlns:p14="http://schemas.microsoft.com/office/powerpoint/2010/main" val="111530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1">
        <p15:prstTrans prst="pageCurlSingle"/>
      </p:transition>
    </mc:Choice>
    <mc:Fallback xmlns="">
      <p:transition spd="slow" advTm="4101">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8"/>
          </p:nvPr>
        </p:nvSpPr>
        <p:spPr/>
      </p:sp>
      <p:sp>
        <p:nvSpPr>
          <p:cNvPr id="3" name="図プレースホルダー 2"/>
          <p:cNvSpPr>
            <a:spLocks noGrp="1"/>
          </p:cNvSpPr>
          <p:nvPr>
            <p:ph type="pic" sz="quarter" idx="21"/>
          </p:nvPr>
        </p:nvSpPr>
        <p:spPr/>
      </p:sp>
      <p:sp>
        <p:nvSpPr>
          <p:cNvPr id="4" name="図プレースホルダー 3"/>
          <p:cNvSpPr>
            <a:spLocks noGrp="1"/>
          </p:cNvSpPr>
          <p:nvPr>
            <p:ph type="pic" sz="quarter" idx="24"/>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30"/>
          </p:nvPr>
        </p:nvSpPr>
        <p:spPr/>
      </p:sp>
      <p:sp>
        <p:nvSpPr>
          <p:cNvPr id="18" name="テキスト プレースホルダー 17"/>
          <p:cNvSpPr>
            <a:spLocks noGrp="1"/>
          </p:cNvSpPr>
          <p:nvPr>
            <p:ph type="body" sz="quarter" idx="20"/>
          </p:nvPr>
        </p:nvSpPr>
        <p:spPr/>
        <p:txBody>
          <a:bodyPr/>
          <a:lstStyle/>
          <a:p>
            <a:r>
              <a:rPr kumimoji="1" lang="en-US" altLang="ja-JP" dirty="0"/>
              <a:t>Project 2</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Project 3</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dirty="0"/>
              <a:t>Project 4</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Project 5</a:t>
            </a:r>
            <a:endParaRPr kumimoji="1" lang="ja-JP" altLang="en-US" dirty="0"/>
          </a:p>
        </p:txBody>
      </p:sp>
      <p:sp>
        <p:nvSpPr>
          <p:cNvPr id="14" name="タイトル 13"/>
          <p:cNvSpPr>
            <a:spLocks noGrp="1"/>
          </p:cNvSpPr>
          <p:nvPr>
            <p:ph type="title"/>
          </p:nvPr>
        </p:nvSpPr>
        <p:spPr/>
        <p:txBody>
          <a:bodyPr/>
          <a:lstStyle/>
          <a:p>
            <a:r>
              <a:rPr kumimoji="1" lang="en-US" altLang="ja-JP" dirty="0"/>
              <a:t>Our Projects</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Project 1</a:t>
            </a:r>
            <a:endParaRPr kumimoji="1" lang="ja-JP" altLang="en-US" dirty="0"/>
          </a:p>
        </p:txBody>
      </p:sp>
      <p:sp>
        <p:nvSpPr>
          <p:cNvPr id="15" name="テキスト プレースホルダー 14"/>
          <p:cNvSpPr>
            <a:spLocks noGrp="1"/>
          </p:cNvSpPr>
          <p:nvPr>
            <p:ph type="body" sz="quarter" idx="12"/>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 Mei </a:t>
            </a:r>
            <a:r>
              <a:rPr kumimoji="1" lang="en-US" altLang="ja-JP" dirty="0" err="1"/>
              <a:t>wisi</a:t>
            </a:r>
            <a:r>
              <a:rPr kumimoji="1" lang="en-US" altLang="ja-JP" dirty="0"/>
              <a:t> </a:t>
            </a:r>
            <a:r>
              <a:rPr kumimoji="1" lang="en-US" altLang="ja-JP" dirty="0" err="1"/>
              <a:t>discere</a:t>
            </a:r>
            <a:r>
              <a:rPr kumimoji="1" lang="en-US" altLang="ja-JP" dirty="0"/>
              <a:t> </a:t>
            </a:r>
            <a:r>
              <a:rPr kumimoji="1" lang="en-US" altLang="ja-JP" dirty="0" err="1"/>
              <a:t>facilis</a:t>
            </a:r>
            <a:r>
              <a:rPr kumimoji="1" lang="en-US" altLang="ja-JP" dirty="0"/>
              <a:t> id. </a:t>
            </a:r>
            <a:r>
              <a:rPr kumimoji="1" lang="en-US" altLang="ja-JP" dirty="0" err="1"/>
              <a:t>Malis</a:t>
            </a:r>
            <a:r>
              <a:rPr kumimoji="1" lang="en-US" altLang="ja-JP" dirty="0"/>
              <a:t> </a:t>
            </a:r>
            <a:r>
              <a:rPr kumimoji="1" lang="en-US" altLang="ja-JP" dirty="0" err="1"/>
              <a:t>scaevola</a:t>
            </a:r>
            <a:r>
              <a:rPr kumimoji="1" lang="en-US" altLang="ja-JP" dirty="0"/>
              <a:t> </a:t>
            </a:r>
            <a:r>
              <a:rPr kumimoji="1" lang="en-US" altLang="ja-JP" dirty="0" err="1"/>
              <a:t>usu</a:t>
            </a:r>
            <a:r>
              <a:rPr kumimoji="1" lang="en-US" altLang="ja-JP" dirty="0"/>
              <a:t> ad, </a:t>
            </a:r>
            <a:r>
              <a:rPr kumimoji="1" lang="en-US" altLang="ja-JP" dirty="0" err="1"/>
              <a:t>suas</a:t>
            </a:r>
            <a:r>
              <a:rPr kumimoji="1" lang="en-US" altLang="ja-JP" dirty="0"/>
              <a:t> </a:t>
            </a:r>
            <a:r>
              <a:rPr kumimoji="1" lang="en-US" altLang="ja-JP" dirty="0" err="1"/>
              <a:t>noster</a:t>
            </a:r>
            <a:r>
              <a:rPr kumimoji="1" lang="en-US" altLang="ja-JP" dirty="0"/>
              <a:t> ne </a:t>
            </a:r>
            <a:r>
              <a:rPr kumimoji="1" lang="en-US" altLang="ja-JP" dirty="0" err="1"/>
              <a:t>sed</a:t>
            </a:r>
            <a:r>
              <a:rPr kumimoji="1" lang="en-US" altLang="ja-JP" dirty="0"/>
              <a:t>, </a:t>
            </a:r>
            <a:r>
              <a:rPr kumimoji="1" lang="en-US" altLang="ja-JP" dirty="0" err="1"/>
              <a:t>vix</a:t>
            </a:r>
            <a:r>
              <a:rPr kumimoji="1" lang="en-US" altLang="ja-JP" dirty="0"/>
              <a:t> </a:t>
            </a:r>
            <a:r>
              <a:rPr kumimoji="1" lang="en-US" altLang="ja-JP" dirty="0" err="1"/>
              <a:t>graecis</a:t>
            </a:r>
            <a:r>
              <a:rPr kumimoji="1" lang="en-US" altLang="ja-JP" dirty="0"/>
              <a:t> </a:t>
            </a:r>
            <a:r>
              <a:rPr kumimoji="1" lang="en-US" altLang="ja-JP" dirty="0" err="1"/>
              <a:t>consequat</a:t>
            </a:r>
            <a:r>
              <a:rPr kumimoji="1" lang="en-US" altLang="ja-JP" dirty="0"/>
              <a:t> </a:t>
            </a:r>
            <a:r>
              <a:rPr kumimoji="1" lang="en-US" altLang="ja-JP" dirty="0" err="1"/>
              <a:t>ei</a:t>
            </a:r>
            <a:r>
              <a:rPr kumimoji="1" lang="en-US" altLang="ja-JP" dirty="0"/>
              <a:t>.</a:t>
            </a:r>
            <a:endParaRPr kumimoji="1" lang="ja-JP" altLang="en-US" dirty="0"/>
          </a:p>
        </p:txBody>
      </p:sp>
      <p:sp>
        <p:nvSpPr>
          <p:cNvPr id="35" name="フッター プレースホルダー 34"/>
          <p:cNvSpPr>
            <a:spLocks noGrp="1"/>
          </p:cNvSpPr>
          <p:nvPr>
            <p:ph type="ftr" sz="quarter" idx="10"/>
          </p:nvPr>
        </p:nvSpPr>
        <p:spPr/>
        <p:txBody>
          <a:bodyPr/>
          <a:lstStyle/>
          <a:p>
            <a:r>
              <a:rPr lang="en-US"/>
              <a:t>The Power of PowerPoint | thepopp.com</a:t>
            </a:r>
            <a:endParaRPr 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41</a:t>
            </a:fld>
            <a:endParaRPr lang="en-US" dirty="0"/>
          </a:p>
        </p:txBody>
      </p:sp>
    </p:spTree>
    <p:extLst>
      <p:ext uri="{BB962C8B-B14F-4D97-AF65-F5344CB8AC3E}">
        <p14:creationId xmlns:p14="http://schemas.microsoft.com/office/powerpoint/2010/main" val="2364507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702">
        <p15:prstTrans prst="pageCurlSingle"/>
      </p:transition>
    </mc:Choice>
    <mc:Fallback xmlns="">
      <p:transition spd="slow" advTm="7702">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Our Latest Projects</a:t>
            </a:r>
            <a:endParaRPr kumimoji="1" lang="ja-JP" altLang="en-US" dirty="0"/>
          </a:p>
        </p:txBody>
      </p:sp>
      <p:sp>
        <p:nvSpPr>
          <p:cNvPr id="12" name="フッター プレースホルダー 11"/>
          <p:cNvSpPr>
            <a:spLocks noGrp="1"/>
          </p:cNvSpPr>
          <p:nvPr>
            <p:ph type="ftr" sz="quarter" idx="10"/>
          </p:nvPr>
        </p:nvSpPr>
        <p:spPr/>
        <p:txBody>
          <a:bodyPr/>
          <a:lstStyle/>
          <a:p>
            <a:r>
              <a:rPr lang="en-US"/>
              <a:t>The Power of PowerPoint | thepopp.com</a:t>
            </a:r>
            <a:endParaRPr lang="en-US" dirty="0"/>
          </a:p>
        </p:txBody>
      </p:sp>
      <p:sp>
        <p:nvSpPr>
          <p:cNvPr id="13" name="スライド番号プレースホルダー 12"/>
          <p:cNvSpPr>
            <a:spLocks noGrp="1"/>
          </p:cNvSpPr>
          <p:nvPr>
            <p:ph type="sldNum" sz="quarter" idx="11"/>
          </p:nvPr>
        </p:nvSpPr>
        <p:spPr/>
        <p:txBody>
          <a:bodyPr/>
          <a:lstStyle/>
          <a:p>
            <a:fld id="{03EB59E2-90B9-4CD3-AC74-D672227E13C3}" type="slidenum">
              <a:rPr lang="en-US" smtClean="0"/>
              <a:pPr/>
              <a:t>42</a:t>
            </a:fld>
            <a:endParaRPr lang="en-US" dirty="0"/>
          </a:p>
        </p:txBody>
      </p:sp>
      <p:sp>
        <p:nvSpPr>
          <p:cNvPr id="19" name="テキスト プレースホルダー 18"/>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a:t>
            </a:r>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a:t>Per </a:t>
            </a:r>
            <a:r>
              <a:rPr kumimoji="1" lang="en-US" altLang="ja-JP" dirty="0" err="1"/>
              <a:t>evertitur</a:t>
            </a:r>
            <a:r>
              <a:rPr kumimoji="1" lang="en-US" altLang="ja-JP" dirty="0"/>
              <a:t> </a:t>
            </a:r>
            <a:r>
              <a:rPr kumimoji="1" lang="en-US" altLang="ja-JP" dirty="0" err="1"/>
              <a:t>necessitatibus</a:t>
            </a:r>
            <a:r>
              <a:rPr kumimoji="1" lang="en-US" altLang="ja-JP" dirty="0"/>
              <a:t> in, </a:t>
            </a:r>
            <a:r>
              <a:rPr kumimoji="1" lang="en-US" altLang="ja-JP" dirty="0" err="1"/>
              <a:t>fierent</a:t>
            </a:r>
            <a:r>
              <a:rPr kumimoji="1" lang="en-US" altLang="ja-JP" dirty="0"/>
              <a:t> </a:t>
            </a:r>
            <a:r>
              <a:rPr kumimoji="1" lang="en-US" altLang="ja-JP" dirty="0" err="1"/>
              <a:t>oporteat</a:t>
            </a:r>
            <a:r>
              <a:rPr kumimoji="1" lang="en-US" altLang="ja-JP" dirty="0"/>
              <a:t> </a:t>
            </a:r>
            <a:r>
              <a:rPr kumimoji="1" lang="en-US" altLang="ja-JP" dirty="0" err="1"/>
              <a:t>vix</a:t>
            </a:r>
            <a:r>
              <a:rPr kumimoji="1" lang="en-US" altLang="ja-JP" dirty="0"/>
              <a:t> in. Et </a:t>
            </a:r>
            <a:r>
              <a:rPr kumimoji="1" lang="en-US" altLang="ja-JP" dirty="0" err="1"/>
              <a:t>latine</a:t>
            </a:r>
            <a:r>
              <a:rPr kumimoji="1" lang="en-US" altLang="ja-JP" dirty="0"/>
              <a:t> </a:t>
            </a:r>
            <a:r>
              <a:rPr kumimoji="1" lang="en-US" altLang="ja-JP" dirty="0" err="1"/>
              <a:t>aliquid</a:t>
            </a:r>
            <a:r>
              <a:rPr kumimoji="1" lang="en-US" altLang="ja-JP" dirty="0"/>
              <a:t> </a:t>
            </a:r>
            <a:r>
              <a:rPr kumimoji="1" lang="en-US" altLang="ja-JP" dirty="0" err="1"/>
              <a:t>eos</a:t>
            </a:r>
            <a:r>
              <a:rPr kumimoji="1" lang="en-US" altLang="ja-JP" dirty="0"/>
              <a:t>.</a:t>
            </a:r>
            <a:endParaRPr kumimoji="1" lang="ja-JP" altLang="en-US" dirty="0"/>
          </a:p>
        </p:txBody>
      </p:sp>
      <p:sp>
        <p:nvSpPr>
          <p:cNvPr id="2" name="図プレースホルダー 1"/>
          <p:cNvSpPr>
            <a:spLocks noGrp="1"/>
          </p:cNvSpPr>
          <p:nvPr>
            <p:ph type="pic" sz="quarter" idx="19"/>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1437264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952">
        <p15:prstTrans prst="pageCurlSingle"/>
      </p:transition>
    </mc:Choice>
    <mc:Fallback xmlns="">
      <p:transition spd="slow" advTm="4952">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図プレースホルダー 10"/>
          <p:cNvSpPr>
            <a:spLocks noGrp="1"/>
          </p:cNvSpPr>
          <p:nvPr>
            <p:ph type="pic" sz="quarter" idx="12"/>
          </p:nvPr>
        </p:nvSpPr>
        <p:spPr/>
      </p:sp>
      <p:sp>
        <p:nvSpPr>
          <p:cNvPr id="10" name="図プレースホルダー 9"/>
          <p:cNvSpPr>
            <a:spLocks noGrp="1"/>
          </p:cNvSpPr>
          <p:nvPr>
            <p:ph type="pic" sz="quarter" idx="11"/>
          </p:nvPr>
        </p:nvSpPr>
        <p:spPr/>
      </p:sp>
      <p:sp>
        <p:nvSpPr>
          <p:cNvPr id="14" name="図プレースホルダー 13"/>
          <p:cNvSpPr>
            <a:spLocks noGrp="1"/>
          </p:cNvSpPr>
          <p:nvPr>
            <p:ph type="pic" sz="quarter" idx="17"/>
          </p:nvPr>
        </p:nvSpPr>
        <p:spPr/>
      </p:sp>
      <p:sp>
        <p:nvSpPr>
          <p:cNvPr id="18" name="図プレースホルダー 17"/>
          <p:cNvSpPr>
            <a:spLocks noGrp="1"/>
          </p:cNvSpPr>
          <p:nvPr>
            <p:ph type="pic" sz="quarter" idx="22"/>
          </p:nvPr>
        </p:nvSpPr>
        <p:spPr/>
      </p:sp>
      <p:sp>
        <p:nvSpPr>
          <p:cNvPr id="24" name="図プレースホルダー 23"/>
          <p:cNvSpPr>
            <a:spLocks noGrp="1"/>
          </p:cNvSpPr>
          <p:nvPr>
            <p:ph type="pic" sz="quarter" idx="35"/>
          </p:nvPr>
        </p:nvSpPr>
        <p:spPr/>
      </p:sp>
      <p:sp>
        <p:nvSpPr>
          <p:cNvPr id="26" name="図プレースホルダー 25"/>
          <p:cNvSpPr>
            <a:spLocks noGrp="1"/>
          </p:cNvSpPr>
          <p:nvPr>
            <p:ph type="pic" sz="quarter" idx="38"/>
          </p:nvPr>
        </p:nvSpPr>
        <p:spPr/>
      </p:sp>
      <p:sp>
        <p:nvSpPr>
          <p:cNvPr id="15" name="テキスト プレースホルダー 14"/>
          <p:cNvSpPr>
            <a:spLocks noGrp="1"/>
          </p:cNvSpPr>
          <p:nvPr>
            <p:ph type="body" sz="quarter" idx="18"/>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a:t>Our Portfolio</a:t>
            </a:r>
            <a:endParaRPr kumimoji="1" lang="ja-JP" altLang="en-US" dirty="0"/>
          </a:p>
        </p:txBody>
      </p:sp>
      <p:sp>
        <p:nvSpPr>
          <p:cNvPr id="2" name="図プレースホルダー 1"/>
          <p:cNvSpPr>
            <a:spLocks noGrp="1"/>
          </p:cNvSpPr>
          <p:nvPr>
            <p:ph type="pic" sz="quarter" idx="10"/>
          </p:nvPr>
        </p:nvSpPr>
        <p:spPr/>
      </p:sp>
      <p:sp>
        <p:nvSpPr>
          <p:cNvPr id="3" name="図プレースホルダー 2"/>
          <p:cNvSpPr>
            <a:spLocks noGrp="1"/>
          </p:cNvSpPr>
          <p:nvPr>
            <p:ph type="pic" sz="quarter" idx="14"/>
          </p:nvPr>
        </p:nvSpPr>
        <p:spPr/>
      </p:sp>
      <p:sp>
        <p:nvSpPr>
          <p:cNvPr id="4" name="図プレースホルダー 3"/>
          <p:cNvSpPr>
            <a:spLocks noGrp="1"/>
          </p:cNvSpPr>
          <p:nvPr>
            <p:ph type="pic" sz="quarter" idx="39"/>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40"/>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36"/>
          </p:nvPr>
        </p:nvSpPr>
        <p:spPr/>
      </p:sp>
      <p:sp>
        <p:nvSpPr>
          <p:cNvPr id="12" name="図プレースホルダー 11"/>
          <p:cNvSpPr>
            <a:spLocks noGrp="1"/>
          </p:cNvSpPr>
          <p:nvPr>
            <p:ph type="pic" sz="quarter" idx="33"/>
          </p:nvPr>
        </p:nvSpPr>
        <p:spPr/>
      </p:sp>
      <p:sp>
        <p:nvSpPr>
          <p:cNvPr id="13" name="図プレースホルダー 12"/>
          <p:cNvSpPr>
            <a:spLocks noGrp="1"/>
          </p:cNvSpPr>
          <p:nvPr>
            <p:ph type="pic" sz="quarter" idx="34"/>
          </p:nvPr>
        </p:nvSpPr>
        <p:spPr/>
      </p:sp>
      <p:sp>
        <p:nvSpPr>
          <p:cNvPr id="17" name="図プレースホルダー 16"/>
          <p:cNvSpPr>
            <a:spLocks noGrp="1"/>
          </p:cNvSpPr>
          <p:nvPr>
            <p:ph type="pic" sz="quarter" idx="30"/>
          </p:nvPr>
        </p:nvSpPr>
        <p:spPr/>
      </p:sp>
      <p:sp>
        <p:nvSpPr>
          <p:cNvPr id="19" name="図プレースホルダー 18"/>
          <p:cNvSpPr>
            <a:spLocks noGrp="1"/>
          </p:cNvSpPr>
          <p:nvPr>
            <p:ph type="pic" sz="quarter" idx="29"/>
          </p:nvPr>
        </p:nvSpPr>
        <p:spPr/>
      </p:sp>
    </p:spTree>
    <p:extLst>
      <p:ext uri="{BB962C8B-B14F-4D97-AF65-F5344CB8AC3E}">
        <p14:creationId xmlns:p14="http://schemas.microsoft.com/office/powerpoint/2010/main" val="2982476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218">
        <p15:prstTrans prst="pageCurlSingle"/>
      </p:transition>
    </mc:Choice>
    <mc:Fallback xmlns="">
      <p:transition spd="slow" advTm="4218">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22" name="タイトル 21"/>
          <p:cNvSpPr>
            <a:spLocks noGrp="1"/>
          </p:cNvSpPr>
          <p:nvPr>
            <p:ph type="title"/>
          </p:nvPr>
        </p:nvSpPr>
        <p:spPr/>
        <p:txBody>
          <a:bodyPr/>
          <a:lstStyle/>
          <a:p>
            <a:r>
              <a:rPr kumimoji="1" lang="en-US" altLang="ja-JP" dirty="0"/>
              <a:t>App Development</a:t>
            </a:r>
            <a:endParaRPr kumimoji="1" lang="ja-JP" altLang="en-US" dirty="0"/>
          </a:p>
        </p:txBody>
      </p:sp>
      <p:sp>
        <p:nvSpPr>
          <p:cNvPr id="45" name="フッター プレースホルダー 44"/>
          <p:cNvSpPr>
            <a:spLocks noGrp="1"/>
          </p:cNvSpPr>
          <p:nvPr>
            <p:ph type="ftr" sz="quarter" idx="10"/>
          </p:nvPr>
        </p:nvSpPr>
        <p:spPr/>
        <p:txBody>
          <a:bodyPr/>
          <a:lstStyle/>
          <a:p>
            <a:r>
              <a:rPr lang="en-US"/>
              <a:t>The Power of PowerPoint | thepopp.com</a:t>
            </a:r>
            <a:endParaRPr lang="en-US" dirty="0"/>
          </a:p>
        </p:txBody>
      </p:sp>
      <p:sp>
        <p:nvSpPr>
          <p:cNvPr id="46" name="スライド番号プレースホルダー 45"/>
          <p:cNvSpPr>
            <a:spLocks noGrp="1"/>
          </p:cNvSpPr>
          <p:nvPr>
            <p:ph type="sldNum" sz="quarter" idx="11"/>
          </p:nvPr>
        </p:nvSpPr>
        <p:spPr/>
        <p:txBody>
          <a:bodyPr/>
          <a:lstStyle/>
          <a:p>
            <a:fld id="{03EB59E2-90B9-4CD3-AC74-D672227E13C3}" type="slidenum">
              <a:rPr lang="en-US" smtClean="0"/>
              <a:pPr/>
              <a:t>44</a:t>
            </a:fld>
            <a:endParaRPr lang="en-US" dirty="0"/>
          </a:p>
        </p:txBody>
      </p:sp>
      <p:sp>
        <p:nvSpPr>
          <p:cNvPr id="37" name="テキスト プレースホルダー 36"/>
          <p:cNvSpPr>
            <a:spLocks noGrp="1"/>
          </p:cNvSpPr>
          <p:nvPr>
            <p:ph type="body" sz="quarter" idx="12"/>
          </p:nvPr>
        </p:nvSpPr>
        <p:spPr/>
        <p:txBody>
          <a:bodyPr/>
          <a:lstStyle/>
          <a:p>
            <a:r>
              <a:rPr kumimoji="1" lang="en-US" altLang="ja-JP" dirty="0"/>
              <a:t>Est no </a:t>
            </a:r>
            <a:r>
              <a:rPr kumimoji="1" lang="en-US" altLang="ja-JP" dirty="0" err="1"/>
              <a:t>quodsi</a:t>
            </a:r>
            <a:r>
              <a:rPr kumimoji="1" lang="en-US" altLang="ja-JP" dirty="0"/>
              <a:t> </a:t>
            </a:r>
            <a:r>
              <a:rPr kumimoji="1" lang="en-US" altLang="ja-JP" dirty="0" err="1"/>
              <a:t>persius</a:t>
            </a:r>
            <a:r>
              <a:rPr kumimoji="1" lang="en-US" altLang="ja-JP" dirty="0"/>
              <a:t> </a:t>
            </a:r>
            <a:r>
              <a:rPr kumimoji="1" lang="en-US" altLang="ja-JP" dirty="0" err="1"/>
              <a:t>consequuntur</a:t>
            </a:r>
            <a:r>
              <a:rPr kumimoji="1" lang="en-US" altLang="ja-JP" dirty="0"/>
              <a:t>, in </a:t>
            </a:r>
            <a:r>
              <a:rPr kumimoji="1" lang="en-US" altLang="ja-JP" dirty="0" err="1"/>
              <a:t>eum</a:t>
            </a:r>
            <a:r>
              <a:rPr kumimoji="1" lang="en-US" altLang="ja-JP" dirty="0"/>
              <a:t> </a:t>
            </a:r>
            <a:r>
              <a:rPr kumimoji="1" lang="en-US" altLang="ja-JP" dirty="0" err="1"/>
              <a:t>nonumes</a:t>
            </a:r>
            <a:r>
              <a:rPr kumimoji="1" lang="en-US" altLang="ja-JP" dirty="0"/>
              <a:t> </a:t>
            </a:r>
            <a:r>
              <a:rPr kumimoji="1" lang="en-US" altLang="ja-JP" dirty="0" err="1"/>
              <a:t>consequuntur</a:t>
            </a:r>
            <a:r>
              <a:rPr kumimoji="1" lang="en-US" altLang="ja-JP" dirty="0"/>
              <a:t>, </a:t>
            </a:r>
            <a:r>
              <a:rPr kumimoji="1" lang="en-US" altLang="ja-JP" dirty="0" err="1"/>
              <a:t>ius</a:t>
            </a:r>
            <a:r>
              <a:rPr kumimoji="1" lang="en-US" altLang="ja-JP" dirty="0"/>
              <a:t> </a:t>
            </a:r>
            <a:r>
              <a:rPr kumimoji="1" lang="en-US" altLang="ja-JP" dirty="0" err="1"/>
              <a:t>singulis</a:t>
            </a:r>
            <a:r>
              <a:rPr kumimoji="1" lang="en-US" altLang="ja-JP" dirty="0"/>
              <a:t> </a:t>
            </a:r>
            <a:r>
              <a:rPr kumimoji="1" lang="en-US" altLang="ja-JP" dirty="0" err="1"/>
              <a:t>qualisque</a:t>
            </a:r>
            <a:r>
              <a:rPr kumimoji="1" lang="en-US" altLang="ja-JP" dirty="0"/>
              <a:t> </a:t>
            </a:r>
            <a:r>
              <a:rPr kumimoji="1" lang="en-US" altLang="ja-JP" dirty="0" err="1"/>
              <a:t>efficiantur</a:t>
            </a:r>
            <a:r>
              <a:rPr kumimoji="1" lang="en-US" altLang="ja-JP" dirty="0"/>
              <a:t> et. Vim </a:t>
            </a:r>
            <a:r>
              <a:rPr kumimoji="1" lang="en-US" altLang="ja-JP" dirty="0" err="1"/>
              <a:t>facilis</a:t>
            </a:r>
            <a:r>
              <a:rPr kumimoji="1" lang="en-US" altLang="ja-JP" dirty="0"/>
              <a:t> </a:t>
            </a:r>
            <a:r>
              <a:rPr kumimoji="1" lang="en-US" altLang="ja-JP" dirty="0" err="1"/>
              <a:t>eleifend</a:t>
            </a:r>
            <a:r>
              <a:rPr kumimoji="1" lang="en-US" altLang="ja-JP" dirty="0"/>
              <a:t> id, </a:t>
            </a:r>
            <a:r>
              <a:rPr kumimoji="1" lang="en-US" altLang="ja-JP" dirty="0" err="1"/>
              <a:t>mentitum</a:t>
            </a:r>
            <a:r>
              <a:rPr kumimoji="1" lang="en-US" altLang="ja-JP" dirty="0"/>
              <a:t> </a:t>
            </a:r>
            <a:r>
              <a:rPr kumimoji="1" lang="en-US" altLang="ja-JP" dirty="0" err="1"/>
              <a:t>legendos</a:t>
            </a:r>
            <a:r>
              <a:rPr kumimoji="1" lang="en-US" altLang="ja-JP" dirty="0"/>
              <a:t> </a:t>
            </a:r>
            <a:r>
              <a:rPr kumimoji="1" lang="en-US" altLang="ja-JP" dirty="0" err="1"/>
              <a:t>mei</a:t>
            </a:r>
            <a:r>
              <a:rPr kumimoji="1" lang="en-US" altLang="ja-JP" dirty="0"/>
              <a:t> et. </a:t>
            </a:r>
            <a:r>
              <a:rPr kumimoji="1" lang="en-US" altLang="ja-JP" dirty="0" err="1"/>
              <a:t>Atqui</a:t>
            </a:r>
            <a:r>
              <a:rPr kumimoji="1" lang="en-US" altLang="ja-JP" dirty="0"/>
              <a:t> </a:t>
            </a:r>
            <a:r>
              <a:rPr kumimoji="1" lang="en-US" altLang="ja-JP" dirty="0" err="1"/>
              <a:t>democritum</a:t>
            </a:r>
            <a:r>
              <a:rPr kumimoji="1" lang="en-US" altLang="ja-JP" dirty="0"/>
              <a:t> an per, </a:t>
            </a:r>
            <a:r>
              <a:rPr kumimoji="1" lang="en-US" altLang="ja-JP" dirty="0" err="1"/>
              <a:t>quem</a:t>
            </a:r>
            <a:r>
              <a:rPr kumimoji="1" lang="en-US" altLang="ja-JP" dirty="0"/>
              <a:t> </a:t>
            </a:r>
            <a:r>
              <a:rPr kumimoji="1" lang="en-US" altLang="ja-JP" dirty="0" err="1"/>
              <a:t>feugiat</a:t>
            </a:r>
            <a:r>
              <a:rPr kumimoji="1" lang="en-US" altLang="ja-JP" dirty="0"/>
              <a:t> cum id. </a:t>
            </a:r>
            <a:r>
              <a:rPr kumimoji="1" lang="en-US" altLang="ja-JP" dirty="0" err="1"/>
              <a:t>Eam</a:t>
            </a:r>
            <a:r>
              <a:rPr kumimoji="1" lang="en-US" altLang="ja-JP" dirty="0"/>
              <a:t> </a:t>
            </a:r>
            <a:r>
              <a:rPr kumimoji="1" lang="en-US" altLang="ja-JP" dirty="0" err="1"/>
              <a:t>tation</a:t>
            </a:r>
            <a:r>
              <a:rPr kumimoji="1" lang="en-US" altLang="ja-JP" dirty="0"/>
              <a:t> </a:t>
            </a:r>
            <a:r>
              <a:rPr kumimoji="1" lang="en-US" altLang="ja-JP" dirty="0" err="1"/>
              <a:t>nonumes</a:t>
            </a:r>
            <a:r>
              <a:rPr kumimoji="1" lang="en-US" altLang="ja-JP" dirty="0"/>
              <a:t> cu, </a:t>
            </a:r>
            <a:r>
              <a:rPr kumimoji="1" lang="en-US" altLang="ja-JP" dirty="0" err="1"/>
              <a:t>fuisset</a:t>
            </a:r>
            <a:r>
              <a:rPr kumimoji="1" lang="en-US" altLang="ja-JP" dirty="0"/>
              <a:t> </a:t>
            </a:r>
            <a:r>
              <a:rPr kumimoji="1" lang="en-US" altLang="ja-JP" dirty="0" err="1"/>
              <a:t>accumsan</a:t>
            </a:r>
            <a:r>
              <a:rPr kumimoji="1" lang="en-US" altLang="ja-JP" dirty="0"/>
              <a:t> </a:t>
            </a:r>
            <a:r>
              <a:rPr kumimoji="1" lang="en-US" altLang="ja-JP" dirty="0" err="1"/>
              <a:t>conclusionemque</a:t>
            </a:r>
            <a:r>
              <a:rPr kumimoji="1" lang="en-US" altLang="ja-JP" dirty="0"/>
              <a:t> his ex. At </a:t>
            </a:r>
            <a:r>
              <a:rPr kumimoji="1" lang="en-US" altLang="ja-JP" dirty="0" err="1"/>
              <a:t>quem</a:t>
            </a:r>
            <a:r>
              <a:rPr kumimoji="1" lang="en-US" altLang="ja-JP" dirty="0"/>
              <a:t> </a:t>
            </a:r>
            <a:r>
              <a:rPr kumimoji="1" lang="en-US" altLang="ja-JP" dirty="0" err="1"/>
              <a:t>facilisis</a:t>
            </a:r>
            <a:r>
              <a:rPr kumimoji="1" lang="en-US" altLang="ja-JP" dirty="0"/>
              <a:t> </a:t>
            </a:r>
            <a:r>
              <a:rPr kumimoji="1" lang="en-US" altLang="ja-JP" dirty="0" err="1"/>
              <a:t>mel</a:t>
            </a:r>
            <a:r>
              <a:rPr kumimoji="1" lang="en-US" altLang="ja-JP" dirty="0"/>
              <a:t>.</a:t>
            </a:r>
            <a:endParaRPr kumimoji="1" lang="ja-JP" altLang="en-US" dirty="0"/>
          </a:p>
        </p:txBody>
      </p:sp>
      <p:sp>
        <p:nvSpPr>
          <p:cNvPr id="40" name="テキスト プレースホルダー 39"/>
          <p:cNvSpPr>
            <a:spLocks noGrp="1"/>
          </p:cNvSpPr>
          <p:nvPr>
            <p:ph type="body" sz="quarter" idx="26"/>
          </p:nvPr>
        </p:nvSpPr>
        <p:spPr/>
        <p:txBody>
          <a:bodyPr/>
          <a:lstStyle/>
          <a:p>
            <a:r>
              <a:rPr kumimoji="1" lang="en-US" altLang="ja-JP" dirty="0"/>
              <a:t> </a:t>
            </a:r>
            <a:endParaRPr kumimoji="1" lang="ja-JP" altLang="en-US" dirty="0"/>
          </a:p>
        </p:txBody>
      </p:sp>
      <p:sp>
        <p:nvSpPr>
          <p:cNvPr id="39" name="テキスト プレースホルダー 38"/>
          <p:cNvSpPr>
            <a:spLocks noGrp="1"/>
          </p:cNvSpPr>
          <p:nvPr>
            <p:ph type="body" sz="quarter" idx="24"/>
          </p:nvPr>
        </p:nvSpPr>
        <p:spPr/>
        <p:txBody>
          <a:bodyPr/>
          <a:lstStyle/>
          <a:p>
            <a:r>
              <a:rPr kumimoji="1" lang="en-US" altLang="ja-JP" dirty="0"/>
              <a:t> </a:t>
            </a:r>
            <a:endParaRPr kumimoji="1" lang="ja-JP" altLang="en-US" dirty="0"/>
          </a:p>
        </p:txBody>
      </p:sp>
      <p:sp>
        <p:nvSpPr>
          <p:cNvPr id="38" name="テキスト プレースホルダー 37"/>
          <p:cNvSpPr>
            <a:spLocks noGrp="1"/>
          </p:cNvSpPr>
          <p:nvPr>
            <p:ph type="body" sz="quarter" idx="17"/>
          </p:nvPr>
        </p:nvSpPr>
        <p:spPr/>
        <p:txBody>
          <a:bodyPr/>
          <a:lstStyle/>
          <a:p>
            <a:r>
              <a:rPr kumimoji="1" lang="en-US" altLang="ja-JP" dirty="0"/>
              <a:t>Awesome application</a:t>
            </a:r>
            <a:endParaRPr kumimoji="1" lang="ja-JP" alt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1857639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685">
        <p15:prstTrans prst="pageCurlSingle"/>
      </p:transition>
    </mc:Choice>
    <mc:Fallback xmlns="">
      <p:transition spd="slow" advTm="4685">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45</a:t>
            </a:fld>
            <a:endParaRPr lang="en-US" dirty="0"/>
          </a:p>
        </p:txBody>
      </p:sp>
      <p:sp>
        <p:nvSpPr>
          <p:cNvPr id="15" name="テキスト プレースホルダー 14"/>
          <p:cNvSpPr>
            <a:spLocks noGrp="1"/>
          </p:cNvSpPr>
          <p:nvPr>
            <p:ph type="body" sz="quarter" idx="13"/>
          </p:nvPr>
        </p:nvSpPr>
        <p:spPr/>
        <p:txBody>
          <a:bodyPr/>
          <a:lstStyle/>
          <a:p>
            <a:r>
              <a:rPr kumimoji="1" lang="en-US" altLang="ja-JP" dirty="0"/>
              <a:t>Our new application</a:t>
            </a:r>
          </a:p>
          <a:p>
            <a:r>
              <a:rPr kumimoji="1" lang="en-US" altLang="ja-JP" dirty="0"/>
              <a:t>is coming soon.</a:t>
            </a:r>
          </a:p>
          <a:p>
            <a:r>
              <a:rPr kumimoji="1" lang="en-US" altLang="ja-JP" dirty="0"/>
              <a:t>It’s awesome.</a:t>
            </a:r>
            <a:endParaRPr kumimoji="1" lang="ja-JP" altLang="en-US" dirty="0"/>
          </a:p>
        </p:txBody>
      </p:sp>
      <p:sp>
        <p:nvSpPr>
          <p:cNvPr id="16" name="テキスト プレースホルダー 15"/>
          <p:cNvSpPr>
            <a:spLocks noGrp="1"/>
          </p:cNvSpPr>
          <p:nvPr>
            <p:ph type="body" sz="quarter" idx="14"/>
          </p:nvPr>
        </p:nvSpPr>
        <p:spPr/>
        <p:txBody>
          <a:bodyPr>
            <a:normAutofit/>
          </a:bodyPr>
          <a:lstStyle/>
          <a:p>
            <a:r>
              <a:rPr kumimoji="1" lang="en-US" altLang="ja-JP" dirty="0" err="1"/>
              <a:t>Ea</a:t>
            </a:r>
            <a:r>
              <a:rPr kumimoji="1" lang="en-US" altLang="ja-JP" dirty="0"/>
              <a:t> </a:t>
            </a:r>
            <a:r>
              <a:rPr kumimoji="1" lang="en-US" altLang="ja-JP" dirty="0" err="1"/>
              <a:t>harum</a:t>
            </a:r>
            <a:r>
              <a:rPr kumimoji="1" lang="en-US" altLang="ja-JP" dirty="0"/>
              <a:t> impetus </a:t>
            </a:r>
            <a:r>
              <a:rPr kumimoji="1" lang="en-US" altLang="ja-JP" dirty="0" err="1"/>
              <a:t>ius</a:t>
            </a:r>
            <a:r>
              <a:rPr kumimoji="1" lang="en-US" altLang="ja-JP" dirty="0"/>
              <a:t>, an vis </a:t>
            </a:r>
            <a:r>
              <a:rPr kumimoji="1" lang="en-US" altLang="ja-JP" dirty="0" err="1"/>
              <a:t>sint</a:t>
            </a:r>
            <a:r>
              <a:rPr kumimoji="1" lang="en-US" altLang="ja-JP" dirty="0"/>
              <a:t> brute </a:t>
            </a:r>
            <a:r>
              <a:rPr kumimoji="1" lang="en-US" altLang="ja-JP" dirty="0" err="1"/>
              <a:t>voluptaria</a:t>
            </a:r>
            <a:r>
              <a:rPr kumimoji="1" lang="en-US" altLang="ja-JP" dirty="0"/>
              <a:t>.</a:t>
            </a:r>
          </a:p>
          <a:p>
            <a:r>
              <a:rPr kumimoji="1" lang="en-US" altLang="ja-JP" dirty="0"/>
              <a:t>Cum ne </a:t>
            </a:r>
            <a:r>
              <a:rPr kumimoji="1" lang="en-US" altLang="ja-JP" dirty="0" err="1"/>
              <a:t>nostro</a:t>
            </a:r>
            <a:r>
              <a:rPr kumimoji="1" lang="en-US" altLang="ja-JP" dirty="0"/>
              <a:t> perfecto </a:t>
            </a:r>
            <a:r>
              <a:rPr kumimoji="1" lang="en-US" altLang="ja-JP" dirty="0" err="1"/>
              <a:t>quaerendum</a:t>
            </a:r>
            <a:r>
              <a:rPr kumimoji="1" lang="en-US" altLang="ja-JP" dirty="0"/>
              <a:t>, modus </a:t>
            </a:r>
            <a:r>
              <a:rPr kumimoji="1" lang="en-US" altLang="ja-JP" dirty="0" err="1"/>
              <a:t>detraxit</a:t>
            </a:r>
            <a:r>
              <a:rPr kumimoji="1" lang="en-US" altLang="ja-JP" dirty="0"/>
              <a:t> </a:t>
            </a:r>
            <a:r>
              <a:rPr kumimoji="1" lang="en-US" altLang="ja-JP" dirty="0" err="1"/>
              <a:t>salutatus</a:t>
            </a:r>
            <a:r>
              <a:rPr kumimoji="1" lang="en-US" altLang="ja-JP" dirty="0"/>
              <a:t> vim </a:t>
            </a:r>
            <a:r>
              <a:rPr kumimoji="1" lang="en-US" altLang="ja-JP" dirty="0" err="1"/>
              <a:t>ei</a:t>
            </a:r>
            <a:r>
              <a:rPr kumimoji="1" lang="en-US" altLang="ja-JP" dirty="0"/>
              <a:t>, </a:t>
            </a:r>
            <a:r>
              <a:rPr kumimoji="1" lang="en-US" altLang="ja-JP" dirty="0" err="1"/>
              <a:t>eam</a:t>
            </a:r>
            <a:r>
              <a:rPr kumimoji="1" lang="en-US" altLang="ja-JP" dirty="0"/>
              <a:t> ad </a:t>
            </a:r>
            <a:r>
              <a:rPr kumimoji="1" lang="en-US" altLang="ja-JP" dirty="0" err="1"/>
              <a:t>facilis</a:t>
            </a:r>
            <a:r>
              <a:rPr kumimoji="1" lang="en-US" altLang="ja-JP" dirty="0"/>
              <a:t> </a:t>
            </a:r>
            <a:r>
              <a:rPr kumimoji="1" lang="en-US" altLang="ja-JP" dirty="0" err="1"/>
              <a:t>luptatum</a:t>
            </a:r>
            <a:r>
              <a:rPr kumimoji="1" lang="en-US" altLang="ja-JP" dirty="0"/>
              <a:t> </a:t>
            </a:r>
            <a:r>
              <a:rPr kumimoji="1" lang="en-US" altLang="ja-JP" dirty="0" err="1"/>
              <a:t>iudicabit</a:t>
            </a:r>
            <a:r>
              <a:rPr kumimoji="1" lang="en-US" altLang="ja-JP" dirty="0"/>
              <a:t>. </a:t>
            </a:r>
            <a:r>
              <a:rPr kumimoji="1" lang="en-US" altLang="ja-JP" dirty="0" err="1"/>
              <a:t>Etiam</a:t>
            </a:r>
            <a:r>
              <a:rPr kumimoji="1" lang="en-US" altLang="ja-JP" dirty="0"/>
              <a:t> </a:t>
            </a:r>
            <a:r>
              <a:rPr kumimoji="1" lang="en-US" altLang="ja-JP" dirty="0" err="1"/>
              <a:t>prompta</a:t>
            </a:r>
            <a:r>
              <a:rPr kumimoji="1" lang="en-US" altLang="ja-JP" dirty="0"/>
              <a:t> </a:t>
            </a:r>
            <a:r>
              <a:rPr kumimoji="1" lang="en-US" altLang="ja-JP" dirty="0" err="1"/>
              <a:t>vituperatoribus</a:t>
            </a:r>
            <a:r>
              <a:rPr kumimoji="1" lang="en-US" altLang="ja-JP" dirty="0"/>
              <a:t> </a:t>
            </a:r>
            <a:r>
              <a:rPr kumimoji="1" lang="en-US" altLang="ja-JP" dirty="0" err="1"/>
              <a:t>mel</a:t>
            </a:r>
            <a:r>
              <a:rPr kumimoji="1" lang="en-US" altLang="ja-JP" dirty="0"/>
              <a:t> ex, </a:t>
            </a:r>
            <a:r>
              <a:rPr kumimoji="1" lang="en-US" altLang="ja-JP" dirty="0" err="1"/>
              <a:t>eum</a:t>
            </a:r>
            <a:r>
              <a:rPr kumimoji="1" lang="en-US" altLang="ja-JP" dirty="0"/>
              <a:t> in </a:t>
            </a:r>
            <a:r>
              <a:rPr kumimoji="1" lang="en-US" altLang="ja-JP" dirty="0" err="1"/>
              <a:t>sanctus</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an </a:t>
            </a:r>
            <a:r>
              <a:rPr kumimoji="1" lang="en-US" altLang="ja-JP" dirty="0" err="1"/>
              <a:t>probo</a:t>
            </a:r>
            <a:r>
              <a:rPr kumimoji="1" lang="en-US" altLang="ja-JP" dirty="0"/>
              <a:t> </a:t>
            </a:r>
            <a:r>
              <a:rPr kumimoji="1" lang="en-US" altLang="ja-JP" dirty="0" err="1"/>
              <a:t>suscipit</a:t>
            </a:r>
            <a:r>
              <a:rPr kumimoji="1" lang="en-US" altLang="ja-JP" dirty="0"/>
              <a:t> </a:t>
            </a:r>
            <a:r>
              <a:rPr kumimoji="1" lang="en-US" altLang="ja-JP" dirty="0" err="1"/>
              <a:t>antiopam</a:t>
            </a:r>
            <a:r>
              <a:rPr kumimoji="1" lang="en-US" altLang="ja-JP" dirty="0"/>
              <a:t>.</a:t>
            </a:r>
          </a:p>
          <a:p>
            <a:r>
              <a:rPr kumimoji="1" lang="en-US" altLang="ja-JP" dirty="0"/>
              <a:t>Ne </a:t>
            </a:r>
            <a:r>
              <a:rPr kumimoji="1" lang="en-US" altLang="ja-JP" dirty="0" err="1"/>
              <a:t>petentium</a:t>
            </a:r>
            <a:r>
              <a:rPr kumimoji="1" lang="en-US" altLang="ja-JP" dirty="0"/>
              <a:t> </a:t>
            </a:r>
            <a:r>
              <a:rPr kumimoji="1" lang="en-US" altLang="ja-JP" dirty="0" err="1"/>
              <a:t>forensibus</a:t>
            </a:r>
            <a:r>
              <a:rPr kumimoji="1" lang="en-US" altLang="ja-JP" dirty="0"/>
              <a:t> duo, </a:t>
            </a:r>
            <a:r>
              <a:rPr kumimoji="1" lang="en-US" altLang="ja-JP" dirty="0" err="1"/>
              <a:t>illud</a:t>
            </a:r>
            <a:r>
              <a:rPr kumimoji="1" lang="en-US" altLang="ja-JP" dirty="0"/>
              <a:t> </a:t>
            </a:r>
            <a:r>
              <a:rPr kumimoji="1" lang="en-US" altLang="ja-JP" dirty="0" err="1"/>
              <a:t>harum</a:t>
            </a:r>
            <a:r>
              <a:rPr kumimoji="1" lang="en-US" altLang="ja-JP" dirty="0"/>
              <a:t> </a:t>
            </a:r>
            <a:r>
              <a:rPr kumimoji="1" lang="en-US" altLang="ja-JP" dirty="0" err="1"/>
              <a:t>vel</a:t>
            </a:r>
            <a:r>
              <a:rPr kumimoji="1" lang="en-US" altLang="ja-JP" dirty="0"/>
              <a:t> et, </a:t>
            </a:r>
            <a:r>
              <a:rPr kumimoji="1" lang="en-US" altLang="ja-JP" dirty="0" err="1"/>
              <a:t>vidisse</a:t>
            </a:r>
            <a:r>
              <a:rPr kumimoji="1" lang="en-US" altLang="ja-JP" dirty="0"/>
              <a:t> </a:t>
            </a:r>
            <a:r>
              <a:rPr kumimoji="1" lang="en-US" altLang="ja-JP" dirty="0" err="1"/>
              <a:t>deterruisset</a:t>
            </a:r>
            <a:r>
              <a:rPr kumimoji="1" lang="en-US" altLang="ja-JP" dirty="0"/>
              <a:t> </a:t>
            </a:r>
            <a:r>
              <a:rPr kumimoji="1" lang="en-US" altLang="ja-JP" dirty="0" err="1"/>
              <a:t>eu</a:t>
            </a:r>
            <a:r>
              <a:rPr kumimoji="1" lang="en-US" altLang="ja-JP" dirty="0"/>
              <a:t> </a:t>
            </a:r>
            <a:r>
              <a:rPr kumimoji="1" lang="en-US" altLang="ja-JP" dirty="0" err="1"/>
              <a:t>mei</a:t>
            </a:r>
            <a:r>
              <a:rPr kumimoji="1" lang="en-US" altLang="ja-JP" dirty="0"/>
              <a:t>. </a:t>
            </a:r>
            <a:r>
              <a:rPr kumimoji="1" lang="en-US" altLang="ja-JP" dirty="0" err="1"/>
              <a:t>Eum</a:t>
            </a:r>
            <a:r>
              <a:rPr kumimoji="1" lang="en-US" altLang="ja-JP" dirty="0"/>
              <a:t> at </a:t>
            </a:r>
            <a:r>
              <a:rPr kumimoji="1" lang="en-US" altLang="ja-JP" dirty="0" err="1"/>
              <a:t>inani</a:t>
            </a:r>
            <a:r>
              <a:rPr kumimoji="1" lang="en-US" altLang="ja-JP" dirty="0"/>
              <a:t> </a:t>
            </a:r>
            <a:r>
              <a:rPr kumimoji="1" lang="en-US" altLang="ja-JP" dirty="0" err="1"/>
              <a:t>appellantur</a:t>
            </a:r>
            <a:r>
              <a:rPr kumimoji="1" lang="en-US" altLang="ja-JP" dirty="0"/>
              <a:t> </a:t>
            </a:r>
            <a:r>
              <a:rPr kumimoji="1" lang="en-US" altLang="ja-JP" dirty="0" err="1"/>
              <a:t>consectetuer</a:t>
            </a:r>
            <a:r>
              <a:rPr kumimoji="1" lang="en-US" altLang="ja-JP" dirty="0"/>
              <a: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752404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350">
        <p15:prstTrans prst="pageCurlSingle"/>
      </p:transition>
    </mc:Choice>
    <mc:Fallback xmlns="">
      <p:transition spd="slow" advTm="335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46</a:t>
            </a:fld>
            <a:endParaRPr lang="en-US" dirty="0"/>
          </a:p>
        </p:txBody>
      </p:sp>
      <p:sp>
        <p:nvSpPr>
          <p:cNvPr id="9" name="テキスト プレースホルダー 8"/>
          <p:cNvSpPr>
            <a:spLocks noGrp="1"/>
          </p:cNvSpPr>
          <p:nvPr>
            <p:ph type="body" sz="quarter" idx="14"/>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15"/>
          </p:nvPr>
        </p:nvSpPr>
        <p:spPr/>
        <p:txBody>
          <a:bodyPr/>
          <a:lstStyle/>
          <a:p>
            <a:r>
              <a:rPr kumimoji="1" lang="en-US" altLang="ja-JP" dirty="0"/>
              <a:t>Sit impetus </a:t>
            </a:r>
            <a:r>
              <a:rPr kumimoji="1" lang="en-US" altLang="ja-JP" dirty="0" err="1"/>
              <a:t>adipiscing</a:t>
            </a:r>
            <a:r>
              <a:rPr kumimoji="1" lang="en-US" altLang="ja-JP" dirty="0"/>
              <a:t> argumentum ad. </a:t>
            </a:r>
            <a:r>
              <a:rPr kumimoji="1" lang="en-US" altLang="ja-JP" dirty="0" err="1"/>
              <a:t>Ius</a:t>
            </a:r>
            <a:r>
              <a:rPr kumimoji="1" lang="en-US" altLang="ja-JP" dirty="0"/>
              <a:t> </a:t>
            </a:r>
            <a:r>
              <a:rPr kumimoji="1" lang="en-US" altLang="ja-JP" dirty="0" err="1"/>
              <a:t>cibo</a:t>
            </a:r>
            <a:r>
              <a:rPr kumimoji="1" lang="en-US" altLang="ja-JP" dirty="0"/>
              <a:t> </a:t>
            </a:r>
            <a:r>
              <a:rPr kumimoji="1" lang="en-US" altLang="ja-JP" dirty="0" err="1"/>
              <a:t>nominavi</a:t>
            </a:r>
            <a:r>
              <a:rPr kumimoji="1" lang="en-US" altLang="ja-JP" dirty="0"/>
              <a:t> </a:t>
            </a:r>
            <a:r>
              <a:rPr kumimoji="1" lang="en-US" altLang="ja-JP" dirty="0" err="1"/>
              <a:t>ei</a:t>
            </a:r>
            <a:r>
              <a:rPr kumimoji="1" lang="en-US" altLang="ja-JP" dirty="0"/>
              <a:t>. </a:t>
            </a:r>
            <a:r>
              <a:rPr kumimoji="1" lang="en-US" altLang="ja-JP" dirty="0" err="1"/>
              <a:t>Sed</a:t>
            </a:r>
            <a:r>
              <a:rPr kumimoji="1" lang="en-US" altLang="ja-JP" dirty="0"/>
              <a:t> id perfecto </a:t>
            </a:r>
            <a:r>
              <a:rPr kumimoji="1" lang="en-US" altLang="ja-JP" dirty="0" err="1"/>
              <a:t>prodesset</a:t>
            </a:r>
            <a:r>
              <a:rPr kumimoji="1" lang="en-US" altLang="ja-JP" dirty="0"/>
              <a:t> </a:t>
            </a:r>
            <a:r>
              <a:rPr kumimoji="1" lang="en-US" altLang="ja-JP" dirty="0" err="1"/>
              <a:t>scripserit</a:t>
            </a:r>
            <a:r>
              <a:rPr kumimoji="1" lang="en-US" altLang="ja-JP" dirty="0"/>
              <a:t>, et per </a:t>
            </a:r>
            <a:r>
              <a:rPr kumimoji="1" lang="en-US" altLang="ja-JP" dirty="0" err="1"/>
              <a:t>iracundia</a:t>
            </a:r>
            <a:r>
              <a:rPr kumimoji="1" lang="en-US" altLang="ja-JP" dirty="0"/>
              <a:t> </a:t>
            </a:r>
            <a:r>
              <a:rPr kumimoji="1" lang="en-US" altLang="ja-JP" dirty="0" err="1"/>
              <a:t>mediocritatem</a:t>
            </a:r>
            <a:r>
              <a:rPr kumimoji="1" lang="en-US" altLang="ja-JP" dirty="0"/>
              <a:t>.</a:t>
            </a:r>
          </a:p>
          <a:p>
            <a:r>
              <a:rPr kumimoji="1" lang="en-US" altLang="ja-JP" dirty="0"/>
              <a:t>Modus </a:t>
            </a:r>
            <a:r>
              <a:rPr kumimoji="1" lang="en-US" altLang="ja-JP" dirty="0" err="1"/>
              <a:t>velit</a:t>
            </a:r>
            <a:r>
              <a:rPr kumimoji="1" lang="en-US" altLang="ja-JP" dirty="0"/>
              <a:t> </a:t>
            </a:r>
            <a:r>
              <a:rPr kumimoji="1" lang="en-US" altLang="ja-JP" dirty="0" err="1"/>
              <a:t>aliquip</a:t>
            </a:r>
            <a:r>
              <a:rPr kumimoji="1" lang="en-US" altLang="ja-JP" dirty="0"/>
              <a:t> et </a:t>
            </a:r>
            <a:r>
              <a:rPr kumimoji="1" lang="en-US" altLang="ja-JP" dirty="0" err="1"/>
              <a:t>est</a:t>
            </a:r>
            <a:r>
              <a:rPr kumimoji="1" lang="en-US" altLang="ja-JP" dirty="0"/>
              <a:t>, error </a:t>
            </a:r>
            <a:r>
              <a:rPr kumimoji="1" lang="en-US" altLang="ja-JP" dirty="0" err="1"/>
              <a:t>definitiones</a:t>
            </a:r>
            <a:r>
              <a:rPr kumimoji="1" lang="en-US" altLang="ja-JP" dirty="0"/>
              <a:t> cu </a:t>
            </a:r>
            <a:r>
              <a:rPr kumimoji="1" lang="en-US" altLang="ja-JP" dirty="0" err="1"/>
              <a:t>eum</a:t>
            </a:r>
            <a:r>
              <a:rPr kumimoji="1" lang="en-US" altLang="ja-JP" dirty="0"/>
              <a:t>, </a:t>
            </a:r>
            <a:r>
              <a:rPr kumimoji="1" lang="en-US" altLang="ja-JP" dirty="0" err="1"/>
              <a:t>eam</a:t>
            </a:r>
            <a:r>
              <a:rPr kumimoji="1" lang="en-US" altLang="ja-JP" dirty="0"/>
              <a:t> </a:t>
            </a:r>
            <a:r>
              <a:rPr kumimoji="1" lang="en-US" altLang="ja-JP" dirty="0" err="1"/>
              <a:t>aperiam</a:t>
            </a:r>
            <a:r>
              <a:rPr kumimoji="1" lang="en-US" altLang="ja-JP" dirty="0"/>
              <a:t> </a:t>
            </a:r>
            <a:r>
              <a:rPr kumimoji="1" lang="en-US" altLang="ja-JP" dirty="0" err="1"/>
              <a:t>ceteros</a:t>
            </a:r>
            <a:r>
              <a:rPr kumimoji="1" lang="en-US" altLang="ja-JP" dirty="0"/>
              <a:t> </a:t>
            </a:r>
            <a:r>
              <a:rPr kumimoji="1" lang="en-US" altLang="ja-JP" dirty="0" err="1"/>
              <a:t>adolescens</a:t>
            </a:r>
            <a:r>
              <a:rPr kumimoji="1" lang="en-US" altLang="ja-JP" dirty="0"/>
              <a:t> </a:t>
            </a:r>
            <a:r>
              <a:rPr kumimoji="1" lang="en-US" altLang="ja-JP" dirty="0" err="1"/>
              <a:t>ei</a:t>
            </a:r>
            <a:r>
              <a:rPr kumimoji="1" lang="en-US" altLang="ja-JP" dirty="0"/>
              <a:t>.</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433460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861">
        <p15:prstTrans prst="pageCurlSingle"/>
      </p:transition>
    </mc:Choice>
    <mc:Fallback xmlns="">
      <p:transition spd="slow" advTm="3861">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Development Style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47</a:t>
            </a:fld>
            <a:endParaRPr lang="en-US" dirty="0"/>
          </a:p>
        </p:txBody>
      </p:sp>
      <p:sp>
        <p:nvSpPr>
          <p:cNvPr id="5" name="テキスト プレースホルダー 4"/>
          <p:cNvSpPr>
            <a:spLocks noGrp="1"/>
          </p:cNvSpPr>
          <p:nvPr>
            <p:ph type="body" sz="quarter" idx="12"/>
          </p:nvPr>
        </p:nvSpPr>
        <p:spPr/>
        <p:txBody>
          <a:bodyPr>
            <a:normAutofit/>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r>
              <a:rPr kumimoji="1" lang="en-US" altLang="ja-JP" dirty="0" err="1"/>
              <a:t>Fabellas</a:t>
            </a:r>
            <a:r>
              <a:rPr kumimoji="1" lang="en-US" altLang="ja-JP" dirty="0"/>
              <a:t> </a:t>
            </a:r>
            <a:r>
              <a:rPr kumimoji="1" lang="en-US" altLang="ja-JP" dirty="0" err="1"/>
              <a:t>invidunt</a:t>
            </a:r>
            <a:r>
              <a:rPr kumimoji="1" lang="en-US" altLang="ja-JP" dirty="0"/>
              <a:t> </a:t>
            </a:r>
            <a:r>
              <a:rPr kumimoji="1" lang="en-US" altLang="ja-JP" dirty="0" err="1"/>
              <a:t>voluptatibus</a:t>
            </a:r>
            <a:r>
              <a:rPr kumimoji="1" lang="en-US" altLang="ja-JP" dirty="0"/>
              <a:t> sea </a:t>
            </a:r>
            <a:r>
              <a:rPr kumimoji="1" lang="en-US" altLang="ja-JP" dirty="0" err="1"/>
              <a:t>eu</a:t>
            </a:r>
            <a:r>
              <a:rPr kumimoji="1" lang="en-US" altLang="ja-JP" dirty="0"/>
              <a:t>. </a:t>
            </a:r>
            <a:endParaRPr kumimoji="1" lang="ja-JP" altLang="en-US" dirty="0"/>
          </a:p>
        </p:txBody>
      </p:sp>
      <p:sp>
        <p:nvSpPr>
          <p:cNvPr id="6" name="テキスト プレースホルダー 5"/>
          <p:cNvSpPr>
            <a:spLocks noGrp="1"/>
          </p:cNvSpPr>
          <p:nvPr>
            <p:ph type="body" sz="quarter" idx="13"/>
          </p:nvPr>
        </p:nvSpPr>
        <p:spPr/>
        <p:txBody>
          <a:bodyPr/>
          <a:lstStyle/>
          <a:p>
            <a:r>
              <a:rPr kumimoji="1" lang="en-US" altLang="ja-JP" dirty="0"/>
              <a:t>Sophisticated interface design</a:t>
            </a:r>
            <a:endParaRPr kumimoji="1" lang="ja-JP" altLang="en-US" dirty="0"/>
          </a:p>
        </p:txBody>
      </p:sp>
      <p:sp>
        <p:nvSpPr>
          <p:cNvPr id="7" name="テキスト プレースホルダー 6"/>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 </a:t>
            </a:r>
            <a:r>
              <a:rPr kumimoji="1" lang="en-US" altLang="ja-JP" dirty="0" err="1"/>
              <a:t>Eum</a:t>
            </a:r>
            <a:r>
              <a:rPr kumimoji="1" lang="en-US" altLang="ja-JP" dirty="0"/>
              <a:t> </a:t>
            </a:r>
            <a:r>
              <a:rPr kumimoji="1" lang="en-US" altLang="ja-JP" dirty="0" err="1"/>
              <a:t>paulo</a:t>
            </a:r>
            <a:r>
              <a:rPr kumimoji="1" lang="en-US" altLang="ja-JP" dirty="0"/>
              <a:t> </a:t>
            </a:r>
            <a:r>
              <a:rPr kumimoji="1" lang="en-US" altLang="ja-JP" dirty="0" err="1"/>
              <a:t>dissentiet</a:t>
            </a:r>
            <a:r>
              <a:rPr kumimoji="1" lang="en-US" altLang="ja-JP" dirty="0"/>
              <a:t> </a:t>
            </a:r>
            <a:r>
              <a:rPr kumimoji="1" lang="en-US" altLang="ja-JP" dirty="0" err="1"/>
              <a:t>te</a:t>
            </a:r>
            <a:r>
              <a:rPr kumimoji="1" lang="en-US" altLang="ja-JP" dirty="0"/>
              <a:t>, id vis </a:t>
            </a:r>
            <a:r>
              <a:rPr kumimoji="1" lang="en-US" altLang="ja-JP" dirty="0" err="1"/>
              <a:t>expetendis</a:t>
            </a:r>
            <a:r>
              <a:rPr kumimoji="1" lang="en-US" altLang="ja-JP" dirty="0"/>
              <a:t> </a:t>
            </a:r>
            <a:r>
              <a:rPr kumimoji="1" lang="en-US" altLang="ja-JP" dirty="0" err="1"/>
              <a:t>intellegebat</a:t>
            </a:r>
            <a:r>
              <a:rPr kumimoji="1" lang="en-US" altLang="ja-JP" dirty="0"/>
              <a:t>.</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Smart search engine</a:t>
            </a:r>
            <a:endParaRPr kumimoji="1" lang="ja-JP" altLang="en-US" dirty="0"/>
          </a:p>
        </p:txBody>
      </p:sp>
    </p:spTree>
    <p:extLst>
      <p:ext uri="{BB962C8B-B14F-4D97-AF65-F5344CB8AC3E}">
        <p14:creationId xmlns:p14="http://schemas.microsoft.com/office/powerpoint/2010/main" val="1095706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951">
        <p15:prstTrans prst="pageCurlSingle"/>
      </p:transition>
    </mc:Choice>
    <mc:Fallback xmlns="">
      <p:transition spd="slow" advTm="3951">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Mobile Features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48</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Eu</a:t>
            </a:r>
            <a:r>
              <a:rPr kumimoji="1" lang="en-US" altLang="ja-JP" dirty="0"/>
              <a:t> </a:t>
            </a:r>
            <a:r>
              <a:rPr kumimoji="1" lang="en-US" altLang="ja-JP" dirty="0" err="1"/>
              <a:t>veri</a:t>
            </a:r>
            <a:r>
              <a:rPr kumimoji="1" lang="en-US" altLang="ja-JP" dirty="0"/>
              <a:t> </a:t>
            </a:r>
            <a:r>
              <a:rPr kumimoji="1" lang="en-US" altLang="ja-JP" dirty="0" err="1"/>
              <a:t>principes</a:t>
            </a:r>
            <a:r>
              <a:rPr kumimoji="1" lang="en-US" altLang="ja-JP" dirty="0"/>
              <a:t> </a:t>
            </a:r>
            <a:r>
              <a:rPr kumimoji="1" lang="en-US" altLang="ja-JP" dirty="0" err="1"/>
              <a:t>scribentur</a:t>
            </a:r>
            <a:r>
              <a:rPr kumimoji="1" lang="en-US" altLang="ja-JP" dirty="0"/>
              <a:t> sit, cu </a:t>
            </a:r>
            <a:r>
              <a:rPr kumimoji="1" lang="en-US" altLang="ja-JP" dirty="0" err="1"/>
              <a:t>zril</a:t>
            </a:r>
            <a:r>
              <a:rPr kumimoji="1" lang="en-US" altLang="ja-JP" dirty="0"/>
              <a:t> </a:t>
            </a:r>
            <a:r>
              <a:rPr kumimoji="1" lang="en-US" altLang="ja-JP" dirty="0" err="1"/>
              <a:t>ceteros</a:t>
            </a:r>
            <a:r>
              <a:rPr kumimoji="1" lang="en-US" altLang="ja-JP" dirty="0"/>
              <a:t> </a:t>
            </a:r>
            <a:r>
              <a:rPr kumimoji="1" lang="en-US" altLang="ja-JP" dirty="0" err="1"/>
              <a:t>concludaturque</a:t>
            </a:r>
            <a:r>
              <a:rPr kumimoji="1" lang="en-US" altLang="ja-JP" dirty="0"/>
              <a:t> qui. </a:t>
            </a:r>
            <a:r>
              <a:rPr kumimoji="1" lang="en-US" altLang="ja-JP" dirty="0" err="1"/>
              <a:t>Ut</a:t>
            </a:r>
            <a:r>
              <a:rPr kumimoji="1" lang="en-US" altLang="ja-JP" dirty="0"/>
              <a:t> per </a:t>
            </a:r>
            <a:r>
              <a:rPr kumimoji="1" lang="en-US" altLang="ja-JP" dirty="0" err="1"/>
              <a:t>odio</a:t>
            </a:r>
            <a:r>
              <a:rPr kumimoji="1" lang="en-US" altLang="ja-JP" dirty="0"/>
              <a:t> </a:t>
            </a:r>
            <a:r>
              <a:rPr kumimoji="1" lang="en-US" altLang="ja-JP" dirty="0" err="1"/>
              <a:t>sonet</a:t>
            </a:r>
            <a:r>
              <a:rPr kumimoji="1" lang="en-US" altLang="ja-JP" dirty="0"/>
              <a:t>, </a:t>
            </a:r>
            <a:r>
              <a:rPr kumimoji="1" lang="en-US" altLang="ja-JP" dirty="0" err="1"/>
              <a:t>nullam</a:t>
            </a:r>
            <a:r>
              <a:rPr kumimoji="1" lang="en-US" altLang="ja-JP" dirty="0"/>
              <a:t> </a:t>
            </a:r>
            <a:r>
              <a:rPr kumimoji="1" lang="en-US" altLang="ja-JP" dirty="0" err="1"/>
              <a:t>mediocrem</a:t>
            </a:r>
            <a:r>
              <a:rPr kumimoji="1" lang="en-US" altLang="ja-JP" dirty="0"/>
              <a:t> </a:t>
            </a:r>
            <a:r>
              <a:rPr kumimoji="1" lang="en-US" altLang="ja-JP" dirty="0" err="1"/>
              <a:t>laboramus</a:t>
            </a:r>
            <a:r>
              <a:rPr kumimoji="1" lang="en-US" altLang="ja-JP" dirty="0"/>
              <a:t> </a:t>
            </a:r>
            <a:r>
              <a:rPr kumimoji="1" lang="en-US" altLang="ja-JP" dirty="0" err="1"/>
              <a:t>pri</a:t>
            </a:r>
            <a:r>
              <a:rPr kumimoji="1" lang="en-US" altLang="ja-JP" dirty="0"/>
              <a:t> ad, at quod </a:t>
            </a:r>
            <a:r>
              <a:rPr kumimoji="1" lang="en-US" altLang="ja-JP" dirty="0" err="1"/>
              <a:t>consequat</a:t>
            </a:r>
            <a:r>
              <a:rPr kumimoji="1" lang="en-US" altLang="ja-JP" dirty="0"/>
              <a:t> vim.</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One-click shopping</a:t>
            </a:r>
            <a:endParaRPr kumimoji="1" lang="ja-JP" altLang="en-US" dirty="0"/>
          </a:p>
        </p:txBody>
      </p:sp>
      <p:pic>
        <p:nvPicPr>
          <p:cNvPr id="25" name="図プレースホルダー 2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3" name="テキスト プレースホルダー 12"/>
          <p:cNvSpPr>
            <a:spLocks noGrp="1"/>
          </p:cNvSpPr>
          <p:nvPr>
            <p:ph type="body" sz="quarter" idx="16"/>
          </p:nvPr>
        </p:nvSpPr>
        <p:spPr/>
        <p:txBody>
          <a:bodyPr/>
          <a:lstStyle/>
          <a:p>
            <a:r>
              <a:rPr kumimoji="1" lang="en-US" altLang="ja-JP" dirty="0"/>
              <a:t>Ex vim </a:t>
            </a:r>
            <a:r>
              <a:rPr kumimoji="1" lang="en-US" altLang="ja-JP" dirty="0" err="1"/>
              <a:t>adipiscing</a:t>
            </a:r>
            <a:r>
              <a:rPr kumimoji="1" lang="en-US" altLang="ja-JP" dirty="0"/>
              <a:t> </a:t>
            </a:r>
            <a:r>
              <a:rPr kumimoji="1" lang="en-US" altLang="ja-JP" dirty="0" err="1"/>
              <a:t>intellegam</a:t>
            </a:r>
            <a:r>
              <a:rPr kumimoji="1" lang="en-US" altLang="ja-JP" dirty="0"/>
              <a:t>, </a:t>
            </a:r>
            <a:r>
              <a:rPr kumimoji="1" lang="en-US" altLang="ja-JP" dirty="0" err="1"/>
              <a:t>nec</a:t>
            </a:r>
            <a:r>
              <a:rPr kumimoji="1" lang="en-US" altLang="ja-JP" dirty="0"/>
              <a:t> </a:t>
            </a:r>
            <a:r>
              <a:rPr kumimoji="1" lang="en-US" altLang="ja-JP" dirty="0" err="1"/>
              <a:t>idque</a:t>
            </a:r>
            <a:r>
              <a:rPr kumimoji="1" lang="en-US" altLang="ja-JP" dirty="0"/>
              <a:t> </a:t>
            </a:r>
            <a:r>
              <a:rPr kumimoji="1" lang="en-US" altLang="ja-JP" dirty="0" err="1"/>
              <a:t>aperiam</a:t>
            </a:r>
            <a:r>
              <a:rPr kumimoji="1" lang="en-US" altLang="ja-JP" dirty="0"/>
              <a:t> id. </a:t>
            </a:r>
            <a:r>
              <a:rPr kumimoji="1" lang="en-US" altLang="ja-JP" dirty="0" err="1"/>
              <a:t>Fierent</a:t>
            </a:r>
            <a:r>
              <a:rPr kumimoji="1" lang="en-US" altLang="ja-JP" dirty="0"/>
              <a:t> argumentum in has, </a:t>
            </a:r>
            <a:r>
              <a:rPr kumimoji="1" lang="en-US" altLang="ja-JP" dirty="0" err="1"/>
              <a:t>discere</a:t>
            </a:r>
            <a:r>
              <a:rPr kumimoji="1" lang="en-US" altLang="ja-JP" dirty="0"/>
              <a:t> </a:t>
            </a:r>
            <a:r>
              <a:rPr kumimoji="1" lang="en-US" altLang="ja-JP" dirty="0" err="1"/>
              <a:t>saperet</a:t>
            </a:r>
            <a:r>
              <a:rPr kumimoji="1" lang="en-US" altLang="ja-JP" dirty="0"/>
              <a:t> </a:t>
            </a:r>
            <a:r>
              <a:rPr kumimoji="1" lang="en-US" altLang="ja-JP" dirty="0" err="1"/>
              <a:t>pertinacia</a:t>
            </a:r>
            <a:r>
              <a:rPr kumimoji="1" lang="en-US" altLang="ja-JP" dirty="0"/>
              <a:t> vim in.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Cloud sharing</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err="1"/>
              <a:t>Saperet</a:t>
            </a:r>
            <a:r>
              <a:rPr kumimoji="1" lang="en-US" altLang="ja-JP" dirty="0"/>
              <a:t> </a:t>
            </a:r>
            <a:r>
              <a:rPr kumimoji="1" lang="en-US" altLang="ja-JP" dirty="0" err="1"/>
              <a:t>dolorem</a:t>
            </a:r>
            <a:r>
              <a:rPr kumimoji="1" lang="en-US" altLang="ja-JP" dirty="0"/>
              <a:t> </a:t>
            </a:r>
            <a:r>
              <a:rPr kumimoji="1" lang="en-US" altLang="ja-JP" dirty="0" err="1"/>
              <a:t>maluisset</a:t>
            </a:r>
            <a:r>
              <a:rPr kumimoji="1" lang="en-US" altLang="ja-JP" dirty="0"/>
              <a:t> </a:t>
            </a:r>
            <a:r>
              <a:rPr kumimoji="1" lang="en-US" altLang="ja-JP" dirty="0" err="1"/>
              <a:t>vel</a:t>
            </a:r>
            <a:r>
              <a:rPr kumimoji="1" lang="en-US" altLang="ja-JP" dirty="0"/>
              <a:t> in, </a:t>
            </a:r>
            <a:r>
              <a:rPr kumimoji="1" lang="en-US" altLang="ja-JP" dirty="0" err="1"/>
              <a:t>solum</a:t>
            </a:r>
            <a:r>
              <a:rPr kumimoji="1" lang="en-US" altLang="ja-JP" dirty="0"/>
              <a:t> </a:t>
            </a:r>
            <a:r>
              <a:rPr kumimoji="1" lang="en-US" altLang="ja-JP" dirty="0" err="1"/>
              <a:t>aeque</a:t>
            </a:r>
            <a:r>
              <a:rPr kumimoji="1" lang="en-US" altLang="ja-JP" dirty="0"/>
              <a:t> </a:t>
            </a:r>
            <a:r>
              <a:rPr kumimoji="1" lang="en-US" altLang="ja-JP" dirty="0" err="1"/>
              <a:t>ea</a:t>
            </a:r>
            <a:r>
              <a:rPr kumimoji="1" lang="en-US" altLang="ja-JP" dirty="0"/>
              <a:t> mea. At </a:t>
            </a:r>
            <a:r>
              <a:rPr kumimoji="1" lang="en-US" altLang="ja-JP" dirty="0" err="1"/>
              <a:t>eos</a:t>
            </a:r>
            <a:r>
              <a:rPr kumimoji="1" lang="en-US" altLang="ja-JP" dirty="0"/>
              <a:t> </a:t>
            </a:r>
            <a:r>
              <a:rPr kumimoji="1" lang="en-US" altLang="ja-JP" dirty="0" err="1"/>
              <a:t>odio</a:t>
            </a:r>
            <a:r>
              <a:rPr kumimoji="1" lang="en-US" altLang="ja-JP" dirty="0"/>
              <a:t> </a:t>
            </a:r>
            <a:r>
              <a:rPr kumimoji="1" lang="en-US" altLang="ja-JP" dirty="0" err="1"/>
              <a:t>ornatus</a:t>
            </a:r>
            <a:r>
              <a:rPr kumimoji="1" lang="en-US" altLang="ja-JP" dirty="0"/>
              <a:t>. Est </a:t>
            </a:r>
            <a:r>
              <a:rPr kumimoji="1" lang="en-US" altLang="ja-JP" dirty="0" err="1"/>
              <a:t>erant</a:t>
            </a:r>
            <a:r>
              <a:rPr kumimoji="1" lang="en-US" altLang="ja-JP" dirty="0"/>
              <a:t> </a:t>
            </a:r>
            <a:r>
              <a:rPr kumimoji="1" lang="en-US" altLang="ja-JP" dirty="0" err="1"/>
              <a:t>pertinax</a:t>
            </a:r>
            <a:r>
              <a:rPr kumimoji="1" lang="en-US" altLang="ja-JP" dirty="0"/>
              <a:t> </a:t>
            </a:r>
            <a:r>
              <a:rPr kumimoji="1" lang="en-US" altLang="ja-JP" dirty="0" err="1"/>
              <a:t>senserit</a:t>
            </a:r>
            <a:r>
              <a:rPr kumimoji="1" lang="en-US" altLang="ja-JP" dirty="0"/>
              <a:t> in.</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Message</a:t>
            </a:r>
            <a:endParaRPr kumimoji="1" lang="ja-JP" altLang="en-US" dirty="0"/>
          </a:p>
        </p:txBody>
      </p:sp>
      <p:pic>
        <p:nvPicPr>
          <p:cNvPr id="27" name="図プレースホルダー 26"/>
          <p:cNvPicPr>
            <a:picLocks noGrp="1" noChangeAspect="1"/>
          </p:cNvPicPr>
          <p:nvPr>
            <p:ph type="pic" sz="quarter" idx="21"/>
          </p:nvPr>
        </p:nvPicPr>
        <p:blipFill>
          <a:blip r:embed="rId3" cstate="print">
            <a:extLst>
              <a:ext uri="{28A0092B-C50C-407E-A947-70E740481C1C}">
                <a14:useLocalDpi xmlns:a14="http://schemas.microsoft.com/office/drawing/2010/main" val="0"/>
              </a:ext>
            </a:extLst>
          </a:blip>
          <a:srcRect/>
          <a:stretch>
            <a:fillRect/>
          </a:stretch>
        </p:blipFill>
        <p:spPr/>
      </p:pic>
      <p:sp>
        <p:nvSpPr>
          <p:cNvPr id="19" name="テキスト プレースホルダー 18"/>
          <p:cNvSpPr>
            <a:spLocks noGrp="1"/>
          </p:cNvSpPr>
          <p:nvPr>
            <p:ph type="body" sz="quarter" idx="22"/>
          </p:nvPr>
        </p:nvSpPr>
        <p:spPr/>
        <p:txBody>
          <a:bodyPr/>
          <a:lstStyle/>
          <a:p>
            <a:r>
              <a:rPr kumimoji="1" lang="en-US" altLang="ja-JP" dirty="0"/>
              <a:t>Qui </a:t>
            </a:r>
            <a:r>
              <a:rPr kumimoji="1" lang="en-US" altLang="ja-JP" dirty="0" err="1"/>
              <a:t>ut</a:t>
            </a:r>
            <a:r>
              <a:rPr kumimoji="1" lang="en-US" altLang="ja-JP" dirty="0"/>
              <a:t> </a:t>
            </a:r>
            <a:r>
              <a:rPr kumimoji="1" lang="en-US" altLang="ja-JP" dirty="0" err="1"/>
              <a:t>etiam</a:t>
            </a:r>
            <a:r>
              <a:rPr kumimoji="1" lang="en-US" altLang="ja-JP" dirty="0"/>
              <a:t> </a:t>
            </a:r>
            <a:r>
              <a:rPr kumimoji="1" lang="en-US" altLang="ja-JP" dirty="0" err="1"/>
              <a:t>paulo</a:t>
            </a:r>
            <a:r>
              <a:rPr kumimoji="1" lang="en-US" altLang="ja-JP" dirty="0"/>
              <a:t> </a:t>
            </a:r>
            <a:r>
              <a:rPr kumimoji="1" lang="en-US" altLang="ja-JP" dirty="0" err="1"/>
              <a:t>verear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 </a:t>
            </a:r>
            <a:r>
              <a:rPr kumimoji="1" lang="en-US" altLang="ja-JP" dirty="0" err="1"/>
              <a:t>mazim</a:t>
            </a:r>
            <a:r>
              <a:rPr kumimoji="1" lang="en-US" altLang="ja-JP" dirty="0"/>
              <a:t> </a:t>
            </a:r>
            <a:r>
              <a:rPr kumimoji="1" lang="en-US" altLang="ja-JP" dirty="0" err="1"/>
              <a:t>erroribus</a:t>
            </a:r>
            <a:r>
              <a:rPr kumimoji="1" lang="en-US" altLang="ja-JP" dirty="0"/>
              <a:t> </a:t>
            </a:r>
            <a:r>
              <a:rPr kumimoji="1" lang="en-US" altLang="ja-JP" dirty="0" err="1"/>
              <a:t>eloquentiam</a:t>
            </a:r>
            <a:r>
              <a:rPr kumimoji="1" lang="en-US" altLang="ja-JP" dirty="0"/>
              <a:t>, ex has </a:t>
            </a:r>
            <a:r>
              <a:rPr kumimoji="1" lang="en-US" altLang="ja-JP" dirty="0" err="1"/>
              <a:t>elit</a:t>
            </a:r>
            <a:r>
              <a:rPr kumimoji="1" lang="en-US" altLang="ja-JP" dirty="0"/>
              <a:t> </a:t>
            </a:r>
            <a:r>
              <a:rPr kumimoji="1" lang="en-US" altLang="ja-JP" dirty="0" err="1"/>
              <a:t>vulputate</a:t>
            </a:r>
            <a:r>
              <a:rPr kumimoji="1" lang="en-US" altLang="ja-JP" dirty="0"/>
              <a:t>. Has sale </a:t>
            </a:r>
            <a:r>
              <a:rPr kumimoji="1" lang="en-US" altLang="ja-JP" dirty="0" err="1"/>
              <a:t>complectitur</a:t>
            </a:r>
            <a:r>
              <a:rPr kumimoji="1" lang="en-US" altLang="ja-JP" dirty="0"/>
              <a:t> no. Ad sale </a:t>
            </a:r>
            <a:r>
              <a:rPr kumimoji="1" lang="en-US" altLang="ja-JP" dirty="0" err="1"/>
              <a:t>constituam</a:t>
            </a:r>
            <a:r>
              <a:rPr kumimoji="1" lang="en-US" altLang="ja-JP" dirty="0"/>
              <a:t> </a:t>
            </a:r>
            <a:r>
              <a:rPr kumimoji="1" lang="en-US" altLang="ja-JP" dirty="0" err="1"/>
              <a:t>mel</a:t>
            </a:r>
            <a:r>
              <a:rPr kumimoji="1" lang="en-US" altLang="ja-JP" dirty="0"/>
              <a:t>.</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Wireless HDD sync</a:t>
            </a:r>
            <a:endParaRPr kumimoji="1" lang="ja-JP" altLang="en-US" dirty="0"/>
          </a:p>
        </p:txBody>
      </p:sp>
      <p:pic>
        <p:nvPicPr>
          <p:cNvPr id="23" name="図プレースホルダー 22"/>
          <p:cNvPicPr>
            <a:picLocks noGrp="1" noChangeAspect="1"/>
          </p:cNvPicPr>
          <p:nvPr>
            <p:ph type="pic" sz="quarter" idx="24"/>
          </p:nvPr>
        </p:nvPicPr>
        <p:blipFill>
          <a:blip r:embed="rId4" cstate="print">
            <a:extLst>
              <a:ext uri="{28A0092B-C50C-407E-A947-70E740481C1C}">
                <a14:useLocalDpi xmlns:a14="http://schemas.microsoft.com/office/drawing/2010/main" val="0"/>
              </a:ext>
            </a:extLst>
          </a:blip>
          <a:srcRect/>
          <a:stretch>
            <a:fillRect/>
          </a:stretch>
        </p:blipFill>
        <p:spPr/>
      </p:pic>
      <p:pic>
        <p:nvPicPr>
          <p:cNvPr id="29" name="図プレースホルダー 28"/>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307038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471">
        <p15:prstTrans prst="pageCurlSingle"/>
      </p:transition>
    </mc:Choice>
    <mc:Fallback xmlns="">
      <p:transition spd="slow" advTm="9471">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49</a:t>
            </a:fld>
            <a:endParaRPr lang="en-US" dirty="0"/>
          </a:p>
        </p:txBody>
      </p:sp>
      <p:sp>
        <p:nvSpPr>
          <p:cNvPr id="11" name="テキスト プレースホルダー 10"/>
          <p:cNvSpPr>
            <a:spLocks noGrp="1"/>
          </p:cNvSpPr>
          <p:nvPr>
            <p:ph type="body" sz="quarter" idx="18"/>
          </p:nvPr>
        </p:nvSpPr>
        <p:spPr/>
        <p:txBody>
          <a:bodyPr/>
          <a:lstStyle/>
          <a:p>
            <a:r>
              <a:rPr kumimoji="1" lang="fr-FR" altLang="ja-JP" dirty="0"/>
              <a:t>Albucius repudiare inciderint vel an. Sed at fugit accusata, eu nam summo definitionem concludaturque. In mel unum iudico antiopam, ei porro omnes omnesque mel.</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Anytime, anywhere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1003088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284">
        <p15:prstTrans prst="pageCurlSingle"/>
      </p:transition>
    </mc:Choice>
    <mc:Fallback xmlns="">
      <p:transition spd="slow" advTm="428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Presentation Agenda</a:t>
            </a:r>
            <a:endParaRPr kumimoji="1" lang="ja-JP" altLang="en-US" dirty="0"/>
          </a:p>
        </p:txBody>
      </p:sp>
      <p:sp>
        <p:nvSpPr>
          <p:cNvPr id="20" name="テキスト プレースホルダー 19"/>
          <p:cNvSpPr>
            <a:spLocks noGrp="1"/>
          </p:cNvSpPr>
          <p:nvPr>
            <p:ph type="body" sz="quarter" idx="12"/>
          </p:nvPr>
        </p:nvSpPr>
        <p:spPr/>
        <p:txBody>
          <a:bodyPr/>
          <a:lstStyle/>
          <a:p>
            <a:r>
              <a:rPr kumimoji="1" lang="en-US" altLang="ja-JP" dirty="0"/>
              <a:t>Before starting our presentation</a:t>
            </a:r>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dirty="0"/>
              <a:t>Introduction</a:t>
            </a:r>
            <a:endParaRPr kumimoji="1" lang="ja-JP" altLang="en-US" dirty="0"/>
          </a:p>
        </p:txBody>
      </p:sp>
      <p:sp>
        <p:nvSpPr>
          <p:cNvPr id="22" name="テキスト プレースホルダー 21"/>
          <p:cNvSpPr>
            <a:spLocks noGrp="1"/>
          </p:cNvSpPr>
          <p:nvPr>
            <p:ph type="body" sz="quarter" idx="14"/>
          </p:nvPr>
        </p:nvSpPr>
        <p:spPr/>
        <p:txBody>
          <a:bodyPr/>
          <a:lstStyle/>
          <a:p>
            <a:r>
              <a:rPr kumimoji="1" lang="en-US" altLang="ja-JP" dirty="0"/>
              <a:t>What we do</a:t>
            </a:r>
            <a:endParaRPr kumimoji="1" lang="ja-JP" altLang="en-US" dirty="0"/>
          </a:p>
        </p:txBody>
      </p:sp>
      <p:sp>
        <p:nvSpPr>
          <p:cNvPr id="23" name="テキスト プレースホルダー 22"/>
          <p:cNvSpPr>
            <a:spLocks noGrp="1"/>
          </p:cNvSpPr>
          <p:nvPr>
            <p:ph type="body" sz="quarter" idx="15"/>
          </p:nvPr>
        </p:nvSpPr>
        <p:spPr/>
        <p:txBody>
          <a:bodyPr/>
          <a:lstStyle/>
          <a:p>
            <a:r>
              <a:rPr kumimoji="1" lang="en-US" altLang="ja-JP" dirty="0"/>
              <a:t>About us</a:t>
            </a:r>
            <a:endParaRPr kumimoji="1" lang="ja-JP" altLang="en-US" dirty="0"/>
          </a:p>
        </p:txBody>
      </p:sp>
      <p:sp>
        <p:nvSpPr>
          <p:cNvPr id="24" name="テキスト プレースホルダー 23"/>
          <p:cNvSpPr>
            <a:spLocks noGrp="1"/>
          </p:cNvSpPr>
          <p:nvPr>
            <p:ph type="body" sz="quarter" idx="16"/>
          </p:nvPr>
        </p:nvSpPr>
        <p:spPr/>
        <p:txBody>
          <a:bodyPr/>
          <a:lstStyle/>
          <a:p>
            <a:r>
              <a:rPr kumimoji="1" lang="en-US" altLang="ja-JP" dirty="0"/>
              <a:t>Our awesome products</a:t>
            </a:r>
            <a:endParaRPr kumimoji="1" lang="ja-JP" altLang="en-US" dirty="0"/>
          </a:p>
        </p:txBody>
      </p:sp>
      <p:sp>
        <p:nvSpPr>
          <p:cNvPr id="25" name="テキスト プレースホルダー 24"/>
          <p:cNvSpPr>
            <a:spLocks noGrp="1"/>
          </p:cNvSpPr>
          <p:nvPr>
            <p:ph type="body" sz="quarter" idx="17"/>
          </p:nvPr>
        </p:nvSpPr>
        <p:spPr/>
        <p:txBody>
          <a:bodyPr/>
          <a:lstStyle/>
          <a:p>
            <a:r>
              <a:rPr kumimoji="1" lang="en-US" altLang="ja-JP" dirty="0"/>
              <a:t>Portfolio</a:t>
            </a:r>
            <a:endParaRPr kumimoji="1" lang="ja-JP" altLang="en-US" dirty="0"/>
          </a:p>
        </p:txBody>
      </p:sp>
      <p:sp>
        <p:nvSpPr>
          <p:cNvPr id="26" name="テキスト プレースホルダー 25"/>
          <p:cNvSpPr>
            <a:spLocks noGrp="1"/>
          </p:cNvSpPr>
          <p:nvPr>
            <p:ph type="body" sz="quarter" idx="18"/>
          </p:nvPr>
        </p:nvSpPr>
        <p:spPr/>
        <p:txBody>
          <a:bodyPr/>
          <a:lstStyle/>
          <a:p>
            <a:r>
              <a:rPr kumimoji="1" lang="en-US" altLang="ja-JP" dirty="0"/>
              <a:t>Our breakthrough</a:t>
            </a:r>
            <a:endParaRPr kumimoji="1" lang="ja-JP" altLang="en-US" dirty="0"/>
          </a:p>
        </p:txBody>
      </p:sp>
      <p:sp>
        <p:nvSpPr>
          <p:cNvPr id="27" name="テキスト プレースホルダー 26"/>
          <p:cNvSpPr>
            <a:spLocks noGrp="1"/>
          </p:cNvSpPr>
          <p:nvPr>
            <p:ph type="body" sz="quarter" idx="19"/>
          </p:nvPr>
        </p:nvSpPr>
        <p:spPr/>
        <p:txBody>
          <a:bodyPr/>
          <a:lstStyle/>
          <a:p>
            <a:r>
              <a:rPr kumimoji="1" lang="en-US" altLang="ja-JP" dirty="0"/>
              <a:t>New ideas</a:t>
            </a:r>
            <a:endParaRPr kumimoji="1" lang="ja-JP" altLang="en-US" dirty="0"/>
          </a:p>
        </p:txBody>
      </p:sp>
      <p:sp>
        <p:nvSpPr>
          <p:cNvPr id="28" name="テキスト プレースホルダー 27"/>
          <p:cNvSpPr>
            <a:spLocks noGrp="1"/>
          </p:cNvSpPr>
          <p:nvPr>
            <p:ph type="body" sz="quarter" idx="20"/>
          </p:nvPr>
        </p:nvSpPr>
        <p:spPr/>
        <p:txBody>
          <a:bodyPr/>
          <a:lstStyle/>
          <a:p>
            <a:r>
              <a:rPr kumimoji="1" lang="en-US" altLang="ja-JP" dirty="0"/>
              <a:t>Marketing research and our data</a:t>
            </a:r>
            <a:endParaRPr kumimoji="1" lang="ja-JP" altLang="en-US" dirty="0"/>
          </a:p>
        </p:txBody>
      </p:sp>
      <p:sp>
        <p:nvSpPr>
          <p:cNvPr id="29" name="テキスト プレースホルダー 28"/>
          <p:cNvSpPr>
            <a:spLocks noGrp="1"/>
          </p:cNvSpPr>
          <p:nvPr>
            <p:ph type="body" sz="quarter" idx="21"/>
          </p:nvPr>
        </p:nvSpPr>
        <p:spPr/>
        <p:txBody>
          <a:bodyPr/>
          <a:lstStyle/>
          <a:p>
            <a:r>
              <a:rPr kumimoji="1" lang="en-US" altLang="ja-JP" dirty="0"/>
              <a:t>Analysis</a:t>
            </a:r>
            <a:endParaRPr kumimoji="1" lang="ja-JP" altLang="en-US" dirty="0"/>
          </a:p>
        </p:txBody>
      </p:sp>
      <p:sp>
        <p:nvSpPr>
          <p:cNvPr id="30" name="テキスト プレースホルダー 29"/>
          <p:cNvSpPr>
            <a:spLocks noGrp="1"/>
          </p:cNvSpPr>
          <p:nvPr>
            <p:ph type="body" sz="quarter" idx="22"/>
          </p:nvPr>
        </p:nvSpPr>
        <p:spPr/>
        <p:txBody>
          <a:bodyPr/>
          <a:lstStyle/>
          <a:p>
            <a:r>
              <a:rPr kumimoji="1" lang="en-US" altLang="ja-JP" dirty="0"/>
              <a:t>Keep in touch</a:t>
            </a:r>
            <a:endParaRPr kumimoji="1" lang="ja-JP" altLang="en-US" dirty="0"/>
          </a:p>
        </p:txBody>
      </p:sp>
      <p:sp>
        <p:nvSpPr>
          <p:cNvPr id="31" name="テキスト プレースホルダー 30"/>
          <p:cNvSpPr>
            <a:spLocks noGrp="1"/>
          </p:cNvSpPr>
          <p:nvPr>
            <p:ph type="body" sz="quarter" idx="23"/>
          </p:nvPr>
        </p:nvSpPr>
        <p:spPr/>
        <p:txBody>
          <a:bodyPr/>
          <a:lstStyle/>
          <a:p>
            <a:r>
              <a:rPr kumimoji="1" lang="en-US" altLang="ja-JP" dirty="0"/>
              <a:t>Contact us</a:t>
            </a:r>
            <a:endParaRPr kumimoji="1" lang="ja-JP" altLang="en-US" dirty="0"/>
          </a:p>
        </p:txBody>
      </p:sp>
      <p:sp>
        <p:nvSpPr>
          <p:cNvPr id="32" name="フッター プレースホルダー 31"/>
          <p:cNvSpPr>
            <a:spLocks noGrp="1"/>
          </p:cNvSpPr>
          <p:nvPr>
            <p:ph type="ftr" sz="quarter" idx="10"/>
          </p:nvPr>
        </p:nvSpPr>
        <p:spPr/>
        <p:txBody>
          <a:bodyPr/>
          <a:lstStyle/>
          <a:p>
            <a:r>
              <a:rPr lang="en-US"/>
              <a:t>The Power of PowerPoint | thepopp.com</a:t>
            </a:r>
            <a:endParaRPr lang="en-US" dirty="0"/>
          </a:p>
        </p:txBody>
      </p:sp>
      <p:sp>
        <p:nvSpPr>
          <p:cNvPr id="33" name="スライド番号プレースホルダー 32"/>
          <p:cNvSpPr>
            <a:spLocks noGrp="1"/>
          </p:cNvSpPr>
          <p:nvPr>
            <p:ph type="sldNum" sz="quarter" idx="11"/>
          </p:nvPr>
        </p:nvSpPr>
        <p:spPr/>
        <p:txBody>
          <a:bodyPr/>
          <a:lstStyle/>
          <a:p>
            <a:fld id="{03EB59E2-90B9-4CD3-AC74-D672227E13C3}" type="slidenum">
              <a:rPr lang="en-US" smtClean="0"/>
              <a:pPr/>
              <a:t>5</a:t>
            </a:fld>
            <a:endParaRPr lang="en-US"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72">
        <p15:prstTrans prst="pageCurlSingle"/>
      </p:transition>
    </mc:Choice>
    <mc:Fallback xmlns="">
      <p:transition spd="slow" advTm="12272">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 name="テキスト プレースホルダー 2"/>
          <p:cNvSpPr>
            <a:spLocks noGrp="1"/>
          </p:cNvSpPr>
          <p:nvPr>
            <p:ph type="body" sz="quarter" idx="11"/>
          </p:nvPr>
        </p:nvSpPr>
        <p:spPr/>
        <p:txBody>
          <a:bodyPr/>
          <a:lstStyle/>
          <a:p>
            <a:endParaRPr kumimoji="1" lang="ja-JP" altLang="en-US" dirty="0"/>
          </a:p>
        </p:txBody>
      </p:sp>
      <p:sp>
        <p:nvSpPr>
          <p:cNvPr id="4" name="テキスト プレースホルダー 3"/>
          <p:cNvSpPr>
            <a:spLocks noGrp="1"/>
          </p:cNvSpPr>
          <p:nvPr>
            <p:ph type="body" sz="quarter" idx="14"/>
          </p:nvPr>
        </p:nvSpPr>
        <p:spPr/>
        <p:txBody>
          <a:bodyPr/>
          <a:lstStyle/>
          <a:p>
            <a:r>
              <a:rPr lang="en-US" altLang="ja-JP" dirty="0"/>
              <a:t>Design is not just what it looks like and feels like. Design is how it works.</a:t>
            </a:r>
            <a:endParaRPr kumimoji="1" lang="ja-JP" altLang="en-US" dirty="0"/>
          </a:p>
        </p:txBody>
      </p:sp>
      <p:sp>
        <p:nvSpPr>
          <p:cNvPr id="5" name="テキスト プレースホルダー 4"/>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p>
          <a:p>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 </a:t>
            </a:r>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p>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 </a:t>
            </a:r>
            <a:r>
              <a:rPr kumimoji="1" lang="en-US" altLang="ja-JP" dirty="0" err="1"/>
              <a:t>discere</a:t>
            </a:r>
            <a:r>
              <a:rPr kumimoji="1" lang="en-US" altLang="ja-JP" dirty="0"/>
              <a:t> </a:t>
            </a:r>
            <a:r>
              <a:rPr kumimoji="1" lang="en-US" altLang="ja-JP" dirty="0" err="1"/>
              <a:t>petentium</a:t>
            </a:r>
            <a:r>
              <a:rPr kumimoji="1" lang="en-US" altLang="ja-JP" dirty="0"/>
              <a:t> </a:t>
            </a:r>
            <a:r>
              <a:rPr kumimoji="1" lang="en-US" altLang="ja-JP" dirty="0" err="1"/>
              <a:t>vix</a:t>
            </a:r>
            <a:r>
              <a:rPr kumimoji="1" lang="en-US" altLang="ja-JP" dirty="0"/>
              <a:t> cu. </a:t>
            </a:r>
            <a:r>
              <a:rPr kumimoji="1" lang="en-US" altLang="ja-JP" dirty="0" err="1"/>
              <a:t>Vocibus</a:t>
            </a:r>
            <a:r>
              <a:rPr kumimoji="1" lang="en-US" altLang="ja-JP" dirty="0"/>
              <a:t> </a:t>
            </a:r>
            <a:r>
              <a:rPr kumimoji="1" lang="en-US" altLang="ja-JP" dirty="0" err="1"/>
              <a:t>percipitur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a:t>
            </a:r>
          </a:p>
          <a:p>
            <a:endParaRPr kumimoji="1" lang="ja-JP" altLang="en-US" dirty="0"/>
          </a:p>
        </p:txBody>
      </p:sp>
      <p:sp>
        <p:nvSpPr>
          <p:cNvPr id="6" name="テキスト プレースホルダー 5"/>
          <p:cNvSpPr>
            <a:spLocks noGrp="1"/>
          </p:cNvSpPr>
          <p:nvPr>
            <p:ph type="body" sz="quarter" idx="16"/>
          </p:nvPr>
        </p:nvSpPr>
        <p:spPr/>
        <p:txBody>
          <a:bodyPr/>
          <a:lstStyle/>
          <a:p>
            <a:endParaRPr kumimoji="1" lang="ja-JP" altLang="en-US"/>
          </a:p>
        </p:txBody>
      </p:sp>
      <p:sp>
        <p:nvSpPr>
          <p:cNvPr id="7" name="テキスト プレースホルダー 6"/>
          <p:cNvSpPr>
            <a:spLocks noGrp="1"/>
          </p:cNvSpPr>
          <p:nvPr>
            <p:ph type="body" sz="quarter" idx="17"/>
          </p:nvPr>
        </p:nvSpPr>
        <p:spPr/>
        <p:txBody>
          <a:bodyPr/>
          <a:lstStyle/>
          <a:p>
            <a:endParaRPr kumimoji="1" lang="ja-JP" altLang="en-US"/>
          </a:p>
        </p:txBody>
      </p:sp>
      <p:sp>
        <p:nvSpPr>
          <p:cNvPr id="8" name="テキスト プレースホルダー 7"/>
          <p:cNvSpPr>
            <a:spLocks noGrp="1"/>
          </p:cNvSpPr>
          <p:nvPr>
            <p:ph type="body" sz="quarter" idx="18"/>
          </p:nvPr>
        </p:nvSpPr>
        <p:spPr/>
        <p:txBody>
          <a:bodyPr/>
          <a:lstStyle/>
          <a:p>
            <a:endParaRPr kumimoji="1" lang="ja-JP" altLang="en-US"/>
          </a:p>
        </p:txBody>
      </p:sp>
      <p:sp>
        <p:nvSpPr>
          <p:cNvPr id="9" name="テキスト プレースホルダー 8"/>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3302230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4</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New Ideas</a:t>
            </a:r>
            <a:endParaRPr kumimoji="1" lang="ja-JP" altLang="en-US" dirty="0"/>
          </a:p>
        </p:txBody>
      </p:sp>
      <p:sp>
        <p:nvSpPr>
          <p:cNvPr id="2" name="テキスト プレースホルダー 1"/>
          <p:cNvSpPr>
            <a:spLocks noGrp="1"/>
          </p:cNvSpPr>
          <p:nvPr>
            <p:ph type="body" sz="quarter" idx="16"/>
          </p:nvPr>
        </p:nvSpPr>
        <p:spPr/>
        <p:txBody>
          <a:bodyPr/>
          <a:lstStyle/>
          <a:p>
            <a:endParaRPr kumimoji="1" lang="ja-JP" altLang="en-US"/>
          </a:p>
        </p:txBody>
      </p:sp>
      <p:sp>
        <p:nvSpPr>
          <p:cNvPr id="3" name="テキスト プレースホルダー 2"/>
          <p:cNvSpPr>
            <a:spLocks noGrp="1"/>
          </p:cNvSpPr>
          <p:nvPr>
            <p:ph type="body" sz="quarter" idx="17"/>
          </p:nvPr>
        </p:nvSpPr>
        <p:spPr/>
        <p:txBody>
          <a:bodyPr/>
          <a:lstStyle/>
          <a:p>
            <a:endParaRPr kumimoji="1" lang="ja-JP" altLang="en-US"/>
          </a:p>
        </p:txBody>
      </p:sp>
      <p:sp>
        <p:nvSpPr>
          <p:cNvPr id="4" name="テキスト プレースホルダー 3"/>
          <p:cNvSpPr>
            <a:spLocks noGrp="1"/>
          </p:cNvSpPr>
          <p:nvPr>
            <p:ph type="body" sz="quarter" idx="18"/>
          </p:nvPr>
        </p:nvSpPr>
        <p:spPr/>
        <p:txBody>
          <a:bodyPr/>
          <a:lstStyle/>
          <a:p>
            <a:endParaRPr kumimoji="1" lang="ja-JP" altLang="en-US"/>
          </a:p>
        </p:txBody>
      </p:sp>
      <p:sp>
        <p:nvSpPr>
          <p:cNvPr id="5" name="テキスト プレースホルダー 4"/>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xmlns:p14="http://schemas.microsoft.com/office/powerpoint/2010/main">
    <mc:Choice Requires="p14">
      <p:transition spd="slow" p14:dur="1250" advTm="3376">
        <p14:flip dir="r"/>
      </p:transition>
    </mc:Choice>
    <mc:Fallback xmlns="">
      <p:transition spd="slow" advTm="3376">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11" name="タイトル 10"/>
          <p:cNvSpPr>
            <a:spLocks noGrp="1"/>
          </p:cNvSpPr>
          <p:nvPr>
            <p:ph type="title"/>
          </p:nvPr>
        </p:nvSpPr>
        <p:spPr/>
        <p:txBody>
          <a:bodyPr/>
          <a:lstStyle/>
          <a:p>
            <a:r>
              <a:rPr kumimoji="1" lang="en-US" altLang="ja-JP" dirty="0"/>
              <a:t>Concept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52</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Est </a:t>
            </a:r>
            <a:r>
              <a:rPr kumimoji="1" lang="en-US" altLang="ja-JP" dirty="0" err="1"/>
              <a:t>ut</a:t>
            </a:r>
            <a:r>
              <a:rPr kumimoji="1" lang="en-US" altLang="ja-JP" dirty="0"/>
              <a:t> </a:t>
            </a:r>
            <a:r>
              <a:rPr kumimoji="1" lang="en-US" altLang="ja-JP" dirty="0" err="1"/>
              <a:t>forensibus</a:t>
            </a:r>
            <a:r>
              <a:rPr kumimoji="1" lang="en-US" altLang="ja-JP" dirty="0"/>
              <a:t> </a:t>
            </a:r>
            <a:r>
              <a:rPr kumimoji="1" lang="en-US" altLang="ja-JP" dirty="0" err="1"/>
              <a:t>incorrupte</a:t>
            </a:r>
            <a:r>
              <a:rPr kumimoji="1" lang="en-US" altLang="ja-JP" dirty="0"/>
              <a:t> </a:t>
            </a:r>
            <a:r>
              <a:rPr kumimoji="1" lang="en-US" altLang="ja-JP" dirty="0" err="1"/>
              <a:t>temporibus</a:t>
            </a:r>
            <a:r>
              <a:rPr kumimoji="1" lang="en-US" altLang="ja-JP" dirty="0"/>
              <a:t>, </a:t>
            </a:r>
            <a:r>
              <a:rPr kumimoji="1" lang="en-US" altLang="ja-JP" dirty="0" err="1"/>
              <a:t>purto</a:t>
            </a:r>
            <a:r>
              <a:rPr kumimoji="1" lang="en-US" altLang="ja-JP" dirty="0"/>
              <a:t> </a:t>
            </a:r>
            <a:r>
              <a:rPr kumimoji="1" lang="en-US" altLang="ja-JP" dirty="0" err="1"/>
              <a:t>malis</a:t>
            </a:r>
            <a:r>
              <a:rPr kumimoji="1" lang="en-US" altLang="ja-JP" dirty="0"/>
              <a:t> id sit, in mea </a:t>
            </a:r>
            <a:r>
              <a:rPr kumimoji="1" lang="en-US" altLang="ja-JP" dirty="0" err="1"/>
              <a:t>quis</a:t>
            </a:r>
            <a:r>
              <a:rPr kumimoji="1" lang="en-US" altLang="ja-JP" dirty="0"/>
              <a:t> </a:t>
            </a:r>
            <a:r>
              <a:rPr kumimoji="1" lang="en-US" altLang="ja-JP" dirty="0" err="1"/>
              <a:t>dissentias</a:t>
            </a:r>
            <a:r>
              <a:rPr kumimoji="1" lang="en-US" altLang="ja-JP" dirty="0"/>
              <a:t>. </a:t>
            </a:r>
            <a:r>
              <a:rPr kumimoji="1" lang="en-US" altLang="ja-JP" dirty="0" err="1"/>
              <a:t>Prompta</a:t>
            </a:r>
            <a:r>
              <a:rPr kumimoji="1" lang="en-US" altLang="ja-JP" dirty="0"/>
              <a:t> </a:t>
            </a:r>
            <a:r>
              <a:rPr kumimoji="1" lang="en-US" altLang="ja-JP" dirty="0" err="1"/>
              <a:t>consequat</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Id </a:t>
            </a:r>
            <a:r>
              <a:rPr kumimoji="1" lang="en-US" altLang="ja-JP" dirty="0" err="1"/>
              <a:t>vix</a:t>
            </a:r>
            <a:r>
              <a:rPr kumimoji="1" lang="en-US" altLang="ja-JP" dirty="0"/>
              <a:t> </a:t>
            </a:r>
            <a:r>
              <a:rPr kumimoji="1" lang="en-US" altLang="ja-JP" dirty="0" err="1"/>
              <a:t>similique</a:t>
            </a:r>
            <a:r>
              <a:rPr kumimoji="1" lang="en-US" altLang="ja-JP" dirty="0"/>
              <a:t> </a:t>
            </a:r>
            <a:r>
              <a:rPr kumimoji="1" lang="en-US" altLang="ja-JP" dirty="0" err="1"/>
              <a:t>assueverit</a:t>
            </a:r>
            <a:r>
              <a:rPr kumimoji="1" lang="en-US" altLang="ja-JP" dirty="0"/>
              <a:t>, </a:t>
            </a:r>
            <a:r>
              <a:rPr kumimoji="1" lang="en-US" altLang="ja-JP" dirty="0" err="1"/>
              <a:t>accumsan</a:t>
            </a:r>
            <a:r>
              <a:rPr kumimoji="1" lang="en-US" altLang="ja-JP" dirty="0"/>
              <a:t> </a:t>
            </a:r>
            <a:r>
              <a:rPr kumimoji="1" lang="en-US" altLang="ja-JP" dirty="0" err="1"/>
              <a:t>voluptatum</a:t>
            </a:r>
            <a:r>
              <a:rPr kumimoji="1" lang="en-US" altLang="ja-JP" dirty="0"/>
              <a:t> </a:t>
            </a:r>
            <a:r>
              <a:rPr kumimoji="1" lang="en-US" altLang="ja-JP" dirty="0" err="1"/>
              <a:t>consequuntur</a:t>
            </a:r>
            <a:r>
              <a:rPr kumimoji="1" lang="en-US" altLang="ja-JP" dirty="0"/>
              <a:t> </a:t>
            </a:r>
            <a:r>
              <a:rPr kumimoji="1" lang="en-US" altLang="ja-JP" dirty="0" err="1"/>
              <a:t>ea</a:t>
            </a:r>
            <a:r>
              <a:rPr kumimoji="1" lang="en-US" altLang="ja-JP" dirty="0"/>
              <a:t> pro, facer </a:t>
            </a:r>
            <a:r>
              <a:rPr kumimoji="1" lang="en-US" altLang="ja-JP" dirty="0" err="1"/>
              <a:t>liberavisse</a:t>
            </a:r>
            <a:r>
              <a:rPr kumimoji="1" lang="en-US" altLang="ja-JP" dirty="0"/>
              <a:t> no </a:t>
            </a:r>
            <a:r>
              <a:rPr kumimoji="1" lang="en-US" altLang="ja-JP" dirty="0" err="1"/>
              <a:t>nam</a:t>
            </a:r>
            <a:r>
              <a:rPr kumimoji="1" lang="en-US" altLang="ja-JP" dirty="0"/>
              <a:t>.</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a:t> </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150919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72">
        <p15:prstTrans prst="prestige"/>
      </p:transition>
    </mc:Choice>
    <mc:Fallback xmlns="">
      <p:transition spd="slow" advTm="4072">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Base Ideas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53</a:t>
            </a:fld>
            <a:endParaRPr lang="en-US" dirty="0"/>
          </a:p>
        </p:txBody>
      </p:sp>
      <p:pic>
        <p:nvPicPr>
          <p:cNvPr id="30" name="図プレースホルダー 2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1" name="図プレースホルダー 30"/>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a:stretch>
            <a:fillRect/>
          </a:stretch>
        </p:blipFill>
        <p:spPr/>
      </p:pic>
      <p:pic>
        <p:nvPicPr>
          <p:cNvPr id="32" name="図プレースホルダー 31"/>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l="161" r="161"/>
          <a:stretch>
            <a:fillRect/>
          </a:stretch>
        </p:blipFill>
        <p:spPr/>
      </p:pic>
      <p:pic>
        <p:nvPicPr>
          <p:cNvPr id="33" name="図プレースホルダー 32"/>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l="161" r="161"/>
          <a:stretch>
            <a:fillRect/>
          </a:stretch>
        </p:blipFill>
        <p:spPr/>
      </p:pic>
      <p:pic>
        <p:nvPicPr>
          <p:cNvPr id="34" name="図プレースホルダー 33"/>
          <p:cNvPicPr>
            <a:picLocks noGrp="1" noChangeAspect="1"/>
          </p:cNvPicPr>
          <p:nvPr>
            <p:ph type="pic" sz="quarter" idx="18"/>
          </p:nvPr>
        </p:nvPicPr>
        <p:blipFill>
          <a:blip r:embed="rId6"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9"/>
          </p:nvPr>
        </p:nvPicPr>
        <p:blipFill>
          <a:blip r:embed="rId7" cstate="print">
            <a:extLst>
              <a:ext uri="{28A0092B-C50C-407E-A947-70E740481C1C}">
                <a14:useLocalDpi xmlns:a14="http://schemas.microsoft.com/office/drawing/2010/main" val="0"/>
              </a:ext>
            </a:extLst>
          </a:blip>
          <a:srcRect/>
          <a:stretch>
            <a:fillRect/>
          </a:stretch>
        </p:blipFill>
        <p:spPr/>
      </p:pic>
      <p:sp>
        <p:nvSpPr>
          <p:cNvPr id="10" name="テキスト プレースホルダー 9"/>
          <p:cNvSpPr>
            <a:spLocks noGrp="1"/>
          </p:cNvSpPr>
          <p:nvPr>
            <p:ph type="body" sz="quarter" idx="12"/>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Grand Idea</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pt-BR" altLang="ja-JP" dirty="0"/>
              <a:t>Nec amet urbanitas eu, pri at semper detracto signiferumque.</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a:t>Idea 1</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pt-BR" altLang="ja-JP" dirty="0"/>
              <a:t>Sed at agam dignissim disputationi, nec erroribus maiestatis disputando id. </a:t>
            </a:r>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Idea 2</a:t>
            </a:r>
            <a:endParaRPr kumimoji="1" lang="ja-JP" altLang="en-US" dirty="0"/>
          </a:p>
        </p:txBody>
      </p:sp>
      <p:sp>
        <p:nvSpPr>
          <p:cNvPr id="22" name="テキスト プレースホルダー 21"/>
          <p:cNvSpPr>
            <a:spLocks noGrp="1"/>
          </p:cNvSpPr>
          <p:nvPr>
            <p:ph type="body" sz="quarter" idx="25"/>
          </p:nvPr>
        </p:nvSpPr>
        <p:spPr/>
        <p:txBody>
          <a:bodyPr/>
          <a:lstStyle/>
          <a:p>
            <a:r>
              <a:rPr kumimoji="1" lang="it-IT" altLang="ja-JP" dirty="0"/>
              <a:t>Vel tale probo disputationi in. Mea aliquando elaboraret reprehendunt in.</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Idea 3</a:t>
            </a:r>
            <a:endParaRPr kumimoji="1" lang="ja-JP" altLang="en-US" dirty="0"/>
          </a:p>
        </p:txBody>
      </p:sp>
      <p:sp>
        <p:nvSpPr>
          <p:cNvPr id="24" name="テキスト プレースホルダー 23"/>
          <p:cNvSpPr>
            <a:spLocks noGrp="1"/>
          </p:cNvSpPr>
          <p:nvPr>
            <p:ph type="body" sz="quarter" idx="27"/>
          </p:nvPr>
        </p:nvSpPr>
        <p:spPr/>
        <p:txBody>
          <a:bodyPr>
            <a:normAutofit/>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Idea 4</a:t>
            </a:r>
            <a:endParaRPr kumimoji="1" lang="ja-JP" altLang="en-US" dirty="0"/>
          </a:p>
        </p:txBody>
      </p:sp>
      <p:sp>
        <p:nvSpPr>
          <p:cNvPr id="26" name="テキスト プレースホルダー 25"/>
          <p:cNvSpPr>
            <a:spLocks noGrp="1"/>
          </p:cNvSpPr>
          <p:nvPr>
            <p:ph type="body" sz="quarter" idx="29"/>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Idea 5</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consulate.</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Idea 6</a:t>
            </a:r>
            <a:endParaRPr kumimoji="1" lang="ja-JP" altLang="en-US" dirty="0"/>
          </a:p>
        </p:txBody>
      </p:sp>
    </p:spTree>
    <p:extLst>
      <p:ext uri="{BB962C8B-B14F-4D97-AF65-F5344CB8AC3E}">
        <p14:creationId xmlns:p14="http://schemas.microsoft.com/office/powerpoint/2010/main" val="2376114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774">
        <p15:prstTrans prst="pageCurlSingle"/>
      </p:transition>
    </mc:Choice>
    <mc:Fallback xmlns="">
      <p:transition spd="slow" advTm="12774">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54</a:t>
            </a:fld>
            <a:endParaRPr lang="en-US" dirty="0"/>
          </a:p>
        </p:txBody>
      </p:sp>
      <p:pic>
        <p:nvPicPr>
          <p:cNvPr id="15" name="図プレースホルダー 14"/>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p:pic>
      <p:pic>
        <p:nvPicPr>
          <p:cNvPr id="16" name="図プレースホルダー 15"/>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16"/>
          </p:nvPr>
        </p:nvSpPr>
        <p:spPr/>
        <p:txBody>
          <a:bodyPr/>
          <a:lstStyle/>
          <a:p>
            <a:r>
              <a:rPr kumimoji="1" lang="en-US" altLang="ja-JP" dirty="0"/>
              <a:t>No </a:t>
            </a:r>
            <a:r>
              <a:rPr kumimoji="1" lang="en-US" altLang="ja-JP" dirty="0" err="1"/>
              <a:t>erant</a:t>
            </a:r>
            <a:r>
              <a:rPr kumimoji="1" lang="en-US" altLang="ja-JP" dirty="0"/>
              <a:t> </a:t>
            </a:r>
            <a:r>
              <a:rPr kumimoji="1" lang="en-US" altLang="ja-JP" dirty="0" err="1"/>
              <a:t>fastidii</a:t>
            </a:r>
            <a:r>
              <a:rPr kumimoji="1" lang="en-US" altLang="ja-JP" dirty="0"/>
              <a:t> </a:t>
            </a:r>
            <a:r>
              <a:rPr kumimoji="1" lang="en-US" altLang="ja-JP" dirty="0" err="1"/>
              <a:t>molestie</a:t>
            </a:r>
            <a:r>
              <a:rPr kumimoji="1" lang="en-US" altLang="ja-JP" dirty="0"/>
              <a:t> vel. </a:t>
            </a:r>
            <a:r>
              <a:rPr kumimoji="1" lang="en-US" altLang="ja-JP" dirty="0" err="1"/>
              <a:t>Hendrerit</a:t>
            </a:r>
            <a:r>
              <a:rPr kumimoji="1" lang="en-US" altLang="ja-JP" dirty="0"/>
              <a:t> </a:t>
            </a:r>
            <a:r>
              <a:rPr kumimoji="1" lang="en-US" altLang="ja-JP" dirty="0" err="1"/>
              <a:t>persecuti</a:t>
            </a:r>
            <a:r>
              <a:rPr kumimoji="1" lang="en-US" altLang="ja-JP" dirty="0"/>
              <a:t> sea </a:t>
            </a:r>
            <a:r>
              <a:rPr kumimoji="1" lang="en-US" altLang="ja-JP" dirty="0" err="1"/>
              <a:t>eu</a:t>
            </a:r>
            <a:r>
              <a:rPr kumimoji="1" lang="en-US" altLang="ja-JP" dirty="0"/>
              <a:t>, </a:t>
            </a:r>
            <a:r>
              <a:rPr kumimoji="1" lang="en-US" altLang="ja-JP" dirty="0" err="1"/>
              <a:t>mel</a:t>
            </a:r>
            <a:r>
              <a:rPr kumimoji="1" lang="en-US" altLang="ja-JP" dirty="0"/>
              <a:t> </a:t>
            </a:r>
            <a:r>
              <a:rPr kumimoji="1" lang="en-US" altLang="ja-JP" dirty="0" err="1"/>
              <a:t>te</a:t>
            </a:r>
            <a:r>
              <a:rPr kumimoji="1" lang="en-US" altLang="ja-JP" dirty="0"/>
              <a:t> tale </a:t>
            </a:r>
            <a:r>
              <a:rPr kumimoji="1" lang="en-US" altLang="ja-JP" dirty="0" err="1"/>
              <a:t>aliquid</a:t>
            </a:r>
            <a:r>
              <a:rPr kumimoji="1" lang="en-US" altLang="ja-JP" dirty="0"/>
              <a:t>. Qui ad </a:t>
            </a:r>
            <a:r>
              <a:rPr kumimoji="1" lang="en-US" altLang="ja-JP" dirty="0" err="1"/>
              <a:t>integre</a:t>
            </a:r>
            <a:r>
              <a:rPr kumimoji="1" lang="en-US" altLang="ja-JP" dirty="0"/>
              <a:t> </a:t>
            </a:r>
            <a:r>
              <a:rPr kumimoji="1" lang="en-US" altLang="ja-JP" dirty="0" err="1"/>
              <a:t>vituperata</a:t>
            </a:r>
            <a:r>
              <a:rPr kumimoji="1" lang="en-US" altLang="ja-JP" dirty="0"/>
              <a:t> </a:t>
            </a:r>
            <a:r>
              <a:rPr kumimoji="1" lang="en-US" altLang="ja-JP" dirty="0" err="1"/>
              <a:t>interpretaris</a:t>
            </a:r>
            <a:r>
              <a:rPr kumimoji="1" lang="en-US" altLang="ja-JP" dirty="0"/>
              <a:t>, </a:t>
            </a:r>
            <a:r>
              <a:rPr kumimoji="1" lang="en-US" altLang="ja-JP" dirty="0" err="1"/>
              <a:t>pri</a:t>
            </a:r>
            <a:r>
              <a:rPr kumimoji="1" lang="en-US" altLang="ja-JP" dirty="0"/>
              <a:t> et </a:t>
            </a:r>
            <a:r>
              <a:rPr kumimoji="1" lang="en-US" altLang="ja-JP" dirty="0" err="1"/>
              <a:t>eius</a:t>
            </a:r>
            <a:r>
              <a:rPr kumimoji="1" lang="en-US" altLang="ja-JP" dirty="0"/>
              <a:t> </a:t>
            </a:r>
            <a:r>
              <a:rPr kumimoji="1" lang="en-US" altLang="ja-JP" dirty="0" err="1"/>
              <a:t>prodesset</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Configuration</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err="1"/>
              <a:t>Scripta</a:t>
            </a:r>
            <a:r>
              <a:rPr kumimoji="1" lang="en-US" altLang="ja-JP" dirty="0"/>
              <a:t> </a:t>
            </a:r>
            <a:r>
              <a:rPr kumimoji="1" lang="en-US" altLang="ja-JP" dirty="0" err="1"/>
              <a:t>officiis</a:t>
            </a:r>
            <a:r>
              <a:rPr kumimoji="1" lang="en-US" altLang="ja-JP" dirty="0"/>
              <a:t> ex </a:t>
            </a:r>
            <a:r>
              <a:rPr kumimoji="1" lang="en-US" altLang="ja-JP" dirty="0" err="1"/>
              <a:t>nam</a:t>
            </a:r>
            <a:r>
              <a:rPr kumimoji="1" lang="en-US" altLang="ja-JP" dirty="0"/>
              <a:t>. Duo </a:t>
            </a:r>
            <a:r>
              <a:rPr kumimoji="1" lang="en-US" altLang="ja-JP" dirty="0" err="1"/>
              <a:t>debet</a:t>
            </a:r>
            <a:r>
              <a:rPr kumimoji="1" lang="en-US" altLang="ja-JP" dirty="0"/>
              <a:t> </a:t>
            </a:r>
            <a:r>
              <a:rPr kumimoji="1" lang="en-US" altLang="ja-JP" dirty="0" err="1"/>
              <a:t>saepe</a:t>
            </a:r>
            <a:r>
              <a:rPr kumimoji="1" lang="en-US" altLang="ja-JP" dirty="0"/>
              <a:t> </a:t>
            </a:r>
            <a:r>
              <a:rPr kumimoji="1" lang="en-US" altLang="ja-JP" dirty="0" err="1"/>
              <a:t>lucilius</a:t>
            </a:r>
            <a:r>
              <a:rPr kumimoji="1" lang="en-US" altLang="ja-JP" dirty="0"/>
              <a:t> </a:t>
            </a:r>
            <a:r>
              <a:rPr kumimoji="1" lang="en-US" altLang="ja-JP" dirty="0" err="1"/>
              <a:t>ei</a:t>
            </a:r>
            <a:r>
              <a:rPr kumimoji="1" lang="en-US" altLang="ja-JP" dirty="0"/>
              <a:t>, his </a:t>
            </a:r>
            <a:r>
              <a:rPr kumimoji="1" lang="en-US" altLang="ja-JP" dirty="0" err="1"/>
              <a:t>nulla</a:t>
            </a:r>
            <a:r>
              <a:rPr kumimoji="1" lang="en-US" altLang="ja-JP" dirty="0"/>
              <a:t> maiorum </a:t>
            </a:r>
            <a:r>
              <a:rPr kumimoji="1" lang="en-US" altLang="ja-JP" dirty="0" err="1"/>
              <a:t>constituto</a:t>
            </a:r>
            <a:r>
              <a:rPr kumimoji="1" lang="en-US" altLang="ja-JP" dirty="0"/>
              <a:t> id. Fugit </a:t>
            </a:r>
            <a:r>
              <a:rPr kumimoji="1" lang="en-US" altLang="ja-JP" dirty="0" err="1"/>
              <a:t>singulis</a:t>
            </a:r>
            <a:r>
              <a:rPr kumimoji="1" lang="en-US" altLang="ja-JP" dirty="0"/>
              <a:t> </a:t>
            </a:r>
            <a:r>
              <a:rPr kumimoji="1" lang="en-US" altLang="ja-JP" dirty="0" err="1"/>
              <a:t>legendos</a:t>
            </a:r>
            <a:r>
              <a:rPr kumimoji="1" lang="en-US" altLang="ja-JP" dirty="0"/>
              <a:t> ex vim, </a:t>
            </a:r>
            <a:r>
              <a:rPr kumimoji="1" lang="en-US" altLang="ja-JP" dirty="0" err="1"/>
              <a:t>antiopam</a:t>
            </a:r>
            <a:r>
              <a:rPr kumimoji="1" lang="en-US" altLang="ja-JP" dirty="0"/>
              <a:t> </a:t>
            </a:r>
            <a:r>
              <a:rPr kumimoji="1" lang="en-US" altLang="ja-JP" dirty="0" err="1"/>
              <a:t>instructior</a:t>
            </a:r>
            <a:r>
              <a:rPr kumimoji="1" lang="en-US" altLang="ja-JP" dirty="0"/>
              <a:t> cu cum. Vis </a:t>
            </a:r>
            <a:r>
              <a:rPr kumimoji="1" lang="en-US" altLang="ja-JP" dirty="0" err="1"/>
              <a:t>ei</a:t>
            </a:r>
            <a:r>
              <a:rPr kumimoji="1" lang="en-US" altLang="ja-JP" dirty="0"/>
              <a:t> </a:t>
            </a:r>
            <a:r>
              <a:rPr kumimoji="1" lang="en-US" altLang="ja-JP" dirty="0" err="1"/>
              <a:t>summo</a:t>
            </a:r>
            <a:r>
              <a:rPr kumimoji="1" lang="en-US" altLang="ja-JP" dirty="0"/>
              <a:t> </a:t>
            </a:r>
            <a:r>
              <a:rPr kumimoji="1" lang="en-US" altLang="ja-JP" dirty="0" err="1"/>
              <a:t>vidisse</a:t>
            </a:r>
            <a:r>
              <a:rPr kumimoji="1" lang="en-US" altLang="ja-JP" dirty="0"/>
              <a:t> </a:t>
            </a:r>
            <a:r>
              <a:rPr kumimoji="1" lang="en-US" altLang="ja-JP" dirty="0" err="1"/>
              <a:t>aperiam</a:t>
            </a:r>
            <a:r>
              <a:rPr kumimoji="1" lang="en-US" altLang="ja-JP" dirty="0"/>
              <a:t>.</a:t>
            </a:r>
          </a:p>
          <a:p>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Communication</a:t>
            </a:r>
            <a:endParaRPr kumimoji="1" lang="ja-JP" altLang="en-US" dirty="0"/>
          </a:p>
        </p:txBody>
      </p:sp>
      <p:sp>
        <p:nvSpPr>
          <p:cNvPr id="22" name="テキスト プレースホルダー 21"/>
          <p:cNvSpPr>
            <a:spLocks noGrp="1"/>
          </p:cNvSpPr>
          <p:nvPr>
            <p:ph type="body" sz="quarter" idx="25"/>
          </p:nvPr>
        </p:nvSpPr>
        <p:spPr/>
        <p:txBody>
          <a:bodyPr>
            <a:normAutofit/>
          </a:bodyPr>
          <a:lstStyle/>
          <a:p>
            <a:r>
              <a:rPr kumimoji="1" lang="en-US" altLang="ja-JP" dirty="0" err="1"/>
              <a:t>Dicam</a:t>
            </a:r>
            <a:r>
              <a:rPr kumimoji="1" lang="en-US" altLang="ja-JP" dirty="0"/>
              <a:t> </a:t>
            </a:r>
            <a:r>
              <a:rPr kumimoji="1" lang="en-US" altLang="ja-JP" dirty="0" err="1"/>
              <a:t>iisque</a:t>
            </a:r>
            <a:r>
              <a:rPr kumimoji="1" lang="en-US" altLang="ja-JP" dirty="0"/>
              <a:t> </a:t>
            </a:r>
            <a:r>
              <a:rPr kumimoji="1" lang="en-US" altLang="ja-JP" dirty="0" err="1"/>
              <a:t>laboramus</a:t>
            </a:r>
            <a:r>
              <a:rPr kumimoji="1" lang="en-US" altLang="ja-JP" dirty="0"/>
              <a:t> </a:t>
            </a:r>
            <a:r>
              <a:rPr kumimoji="1" lang="en-US" altLang="ja-JP" dirty="0" err="1"/>
              <a:t>ut</a:t>
            </a:r>
            <a:r>
              <a:rPr kumimoji="1" lang="en-US" altLang="ja-JP" dirty="0"/>
              <a:t> has, </a:t>
            </a:r>
            <a:r>
              <a:rPr kumimoji="1" lang="en-US" altLang="ja-JP" dirty="0" err="1"/>
              <a:t>eu</a:t>
            </a:r>
            <a:r>
              <a:rPr kumimoji="1" lang="en-US" altLang="ja-JP" dirty="0"/>
              <a:t> </a:t>
            </a:r>
            <a:r>
              <a:rPr kumimoji="1" lang="en-US" altLang="ja-JP" dirty="0" err="1"/>
              <a:t>altera</a:t>
            </a:r>
            <a:r>
              <a:rPr kumimoji="1" lang="en-US" altLang="ja-JP" dirty="0"/>
              <a:t> </a:t>
            </a:r>
            <a:r>
              <a:rPr kumimoji="1" lang="en-US" altLang="ja-JP" dirty="0" err="1"/>
              <a:t>accumsan</a:t>
            </a:r>
            <a:r>
              <a:rPr kumimoji="1" lang="en-US" altLang="ja-JP" dirty="0"/>
              <a:t> his, </a:t>
            </a:r>
            <a:r>
              <a:rPr kumimoji="1" lang="en-US" altLang="ja-JP" dirty="0" err="1"/>
              <a:t>eos</a:t>
            </a:r>
            <a:r>
              <a:rPr kumimoji="1" lang="en-US" altLang="ja-JP" dirty="0"/>
              <a:t> in </a:t>
            </a:r>
            <a:r>
              <a:rPr kumimoji="1" lang="en-US" altLang="ja-JP" dirty="0" err="1"/>
              <a:t>diam</a:t>
            </a:r>
            <a:r>
              <a:rPr kumimoji="1" lang="en-US" altLang="ja-JP" dirty="0"/>
              <a:t> </a:t>
            </a:r>
            <a:r>
              <a:rPr kumimoji="1" lang="en-US" altLang="ja-JP" dirty="0" err="1"/>
              <a:t>labitur</a:t>
            </a:r>
            <a:r>
              <a:rPr kumimoji="1" lang="en-US" altLang="ja-JP" dirty="0"/>
              <a:t>. </a:t>
            </a:r>
            <a:r>
              <a:rPr kumimoji="1" lang="en-US" altLang="ja-JP" dirty="0" err="1"/>
              <a:t>Nec</a:t>
            </a:r>
            <a:r>
              <a:rPr kumimoji="1" lang="en-US" altLang="ja-JP" dirty="0"/>
              <a:t> et </a:t>
            </a:r>
            <a:r>
              <a:rPr kumimoji="1" lang="en-US" altLang="ja-JP" dirty="0" err="1"/>
              <a:t>odio</a:t>
            </a:r>
            <a:r>
              <a:rPr kumimoji="1" lang="en-US" altLang="ja-JP" dirty="0"/>
              <a:t> </a:t>
            </a:r>
            <a:r>
              <a:rPr kumimoji="1" lang="en-US" altLang="ja-JP" dirty="0" err="1"/>
              <a:t>suscipiantur</a:t>
            </a:r>
            <a:r>
              <a:rPr kumimoji="1" lang="en-US" altLang="ja-JP" dirty="0"/>
              <a:t>, </a:t>
            </a:r>
            <a:r>
              <a:rPr kumimoji="1" lang="en-US" altLang="ja-JP" dirty="0" err="1"/>
              <a:t>te</a:t>
            </a:r>
            <a:r>
              <a:rPr kumimoji="1" lang="en-US" altLang="ja-JP" dirty="0"/>
              <a:t> his </a:t>
            </a:r>
            <a:r>
              <a:rPr kumimoji="1" lang="en-US" altLang="ja-JP" dirty="0" err="1"/>
              <a:t>noster</a:t>
            </a:r>
            <a:r>
              <a:rPr kumimoji="1" lang="en-US" altLang="ja-JP" dirty="0"/>
              <a:t> </a:t>
            </a:r>
            <a:r>
              <a:rPr kumimoji="1" lang="en-US" altLang="ja-JP" dirty="0" err="1"/>
              <a:t>inimicus</a:t>
            </a:r>
            <a:r>
              <a:rPr kumimoji="1" lang="en-US" altLang="ja-JP" dirty="0"/>
              <a:t> </a:t>
            </a:r>
            <a:r>
              <a:rPr kumimoji="1" lang="en-US" altLang="ja-JP" dirty="0" err="1"/>
              <a:t>comprehensam</a:t>
            </a:r>
            <a:r>
              <a:rPr kumimoji="1" lang="en-US" altLang="ja-JP" dirty="0"/>
              <a:t>,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vero</a:t>
            </a:r>
            <a:r>
              <a:rPr kumimoji="1" lang="en-US" altLang="ja-JP" dirty="0"/>
              <a:t> </a:t>
            </a:r>
            <a:r>
              <a:rPr kumimoji="1" lang="en-US" altLang="ja-JP" dirty="0" err="1"/>
              <a:t>equidem</a:t>
            </a:r>
            <a:r>
              <a:rPr kumimoji="1" lang="en-US" altLang="ja-JP" dirty="0"/>
              <a:t> </a:t>
            </a:r>
            <a:r>
              <a:rPr kumimoji="1" lang="en-US" altLang="ja-JP" dirty="0" err="1"/>
              <a:t>accumsan</a:t>
            </a:r>
            <a:r>
              <a:rPr kumimoji="1" lang="en-US" altLang="ja-JP" dirty="0"/>
              <a:t>.</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Balance</a:t>
            </a:r>
            <a:endParaRPr kumimoji="1" lang="ja-JP" altLang="en-US" dirty="0"/>
          </a:p>
        </p:txBody>
      </p:sp>
      <p:pic>
        <p:nvPicPr>
          <p:cNvPr id="29" name="図プレースホルダー 28"/>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97650827"/>
      </p:ext>
    </p:extLst>
  </p:cSld>
  <p:clrMapOvr>
    <a:masterClrMapping/>
  </p:clrMapOvr>
  <mc:AlternateContent xmlns:mc="http://schemas.openxmlformats.org/markup-compatibility/2006" xmlns:p14="http://schemas.microsoft.com/office/powerpoint/2010/main">
    <mc:Choice Requires="p14">
      <p:transition spd="slow" p14:dur="800" advTm="7703">
        <p14:flythrough/>
      </p:transition>
    </mc:Choice>
    <mc:Fallback xmlns="">
      <p:transition spd="slow" advTm="7703">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SWOT Analysis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55</a:t>
            </a:fld>
            <a:endParaRPr lang="en-US" dirty="0"/>
          </a:p>
        </p:txBody>
      </p:sp>
      <p:sp>
        <p:nvSpPr>
          <p:cNvPr id="20" name="テキスト プレースホルダー 19"/>
          <p:cNvSpPr>
            <a:spLocks noGrp="1"/>
          </p:cNvSpPr>
          <p:nvPr>
            <p:ph type="body" sz="quarter" idx="19"/>
          </p:nvPr>
        </p:nvSpPr>
        <p:spPr/>
        <p:txBody>
          <a:bodyPr/>
          <a:lstStyle/>
          <a:p>
            <a:r>
              <a:rPr kumimoji="1" lang="en-US" altLang="ja-JP" dirty="0"/>
              <a:t>S</a:t>
            </a:r>
            <a:endParaRPr kumimoji="1" lang="ja-JP" altLang="en-US" dirty="0"/>
          </a:p>
        </p:txBody>
      </p:sp>
      <p:sp>
        <p:nvSpPr>
          <p:cNvPr id="18" name="テキスト プレースホルダー 17"/>
          <p:cNvSpPr>
            <a:spLocks noGrp="1"/>
          </p:cNvSpPr>
          <p:nvPr>
            <p:ph type="body" sz="quarter" idx="16"/>
          </p:nvPr>
        </p:nvSpPr>
        <p:spPr/>
        <p:txBody>
          <a:bodyPr>
            <a:normAutofit/>
          </a:bodyPr>
          <a:lstStyle/>
          <a:p>
            <a:r>
              <a:rPr kumimoji="1" lang="en-US" altLang="ja-JP" dirty="0" err="1"/>
              <a:t>Albucius</a:t>
            </a:r>
            <a:r>
              <a:rPr kumimoji="1" lang="en-US" altLang="ja-JP" dirty="0"/>
              <a:t> </a:t>
            </a:r>
            <a:r>
              <a:rPr kumimoji="1" lang="en-US" altLang="ja-JP" dirty="0" err="1"/>
              <a:t>repudiare</a:t>
            </a:r>
            <a:r>
              <a:rPr kumimoji="1" lang="en-US" altLang="ja-JP" dirty="0"/>
              <a:t> </a:t>
            </a:r>
            <a:r>
              <a:rPr kumimoji="1" lang="en-US" altLang="ja-JP" dirty="0" err="1"/>
              <a:t>inciderint</a:t>
            </a:r>
            <a:r>
              <a:rPr kumimoji="1" lang="en-US" altLang="ja-JP" dirty="0"/>
              <a:t> </a:t>
            </a:r>
            <a:r>
              <a:rPr kumimoji="1" lang="en-US" altLang="ja-JP" dirty="0" err="1"/>
              <a:t>vel</a:t>
            </a:r>
            <a:r>
              <a:rPr kumimoji="1" lang="en-US" altLang="ja-JP" dirty="0"/>
              <a:t> an. </a:t>
            </a:r>
            <a:r>
              <a:rPr kumimoji="1" lang="en-US" altLang="ja-JP" dirty="0" err="1"/>
              <a:t>Sed</a:t>
            </a:r>
            <a:r>
              <a:rPr kumimoji="1" lang="en-US" altLang="ja-JP" dirty="0"/>
              <a:t> at fugit </a:t>
            </a:r>
            <a:r>
              <a:rPr kumimoji="1" lang="en-US" altLang="ja-JP" dirty="0" err="1"/>
              <a:t>accusata</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lang="en-US" altLang="ja-JP" dirty="0"/>
              <a:t>Strengths</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a:t>
            </a:r>
            <a:endParaRPr kumimoji="1" lang="ja-JP" altLang="en-US" dirty="0"/>
          </a:p>
        </p:txBody>
      </p:sp>
      <p:sp>
        <p:nvSpPr>
          <p:cNvPr id="25" name="テキスト プレースホルダー 24"/>
          <p:cNvSpPr>
            <a:spLocks noGrp="1"/>
          </p:cNvSpPr>
          <p:nvPr>
            <p:ph type="body" sz="quarter" idx="24"/>
          </p:nvPr>
        </p:nvSpPr>
        <p:spPr/>
        <p:txBody>
          <a:bodyPr/>
          <a:lstStyle/>
          <a:p>
            <a:r>
              <a:rPr lang="en-US" altLang="ja-JP" dirty="0"/>
              <a:t>Weaknesses</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a:t>
            </a:r>
            <a:endParaRPr kumimoji="1" lang="ja-JP" altLang="en-US" dirty="0"/>
          </a:p>
        </p:txBody>
      </p:sp>
      <p:sp>
        <p:nvSpPr>
          <p:cNvPr id="27" name="テキスト プレースホルダー 26"/>
          <p:cNvSpPr>
            <a:spLocks noGrp="1"/>
          </p:cNvSpPr>
          <p:nvPr>
            <p:ph type="body" sz="quarter" idx="26"/>
          </p:nvPr>
        </p:nvSpPr>
        <p:spPr/>
        <p:txBody>
          <a:bodyPr/>
          <a:lstStyle/>
          <a:p>
            <a:r>
              <a:rPr lang="en-US" altLang="ja-JP" dirty="0"/>
              <a:t>Opportunities</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a:t>
            </a:r>
            <a:endParaRPr kumimoji="1" lang="ja-JP" altLang="en-US" dirty="0"/>
          </a:p>
        </p:txBody>
      </p:sp>
      <p:sp>
        <p:nvSpPr>
          <p:cNvPr id="29" name="テキスト プレースホルダー 28"/>
          <p:cNvSpPr>
            <a:spLocks noGrp="1"/>
          </p:cNvSpPr>
          <p:nvPr>
            <p:ph type="body" sz="quarter" idx="28"/>
          </p:nvPr>
        </p:nvSpPr>
        <p:spPr/>
        <p:txBody>
          <a:bodyPr/>
          <a:lstStyle/>
          <a:p>
            <a:r>
              <a:rPr lang="en-US" altLang="ja-JP" dirty="0"/>
              <a:t>Threats</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W</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O</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a:t>T</a:t>
            </a:r>
            <a:endParaRPr kumimoji="1" lang="ja-JP" altLang="en-US" dirty="0"/>
          </a:p>
        </p:txBody>
      </p:sp>
    </p:spTree>
    <p:extLst>
      <p:ext uri="{BB962C8B-B14F-4D97-AF65-F5344CB8AC3E}">
        <p14:creationId xmlns:p14="http://schemas.microsoft.com/office/powerpoint/2010/main" val="3021724526"/>
      </p:ext>
    </p:extLst>
  </p:cSld>
  <p:clrMapOvr>
    <a:masterClrMapping/>
  </p:clrMapOvr>
  <mc:AlternateContent xmlns:mc="http://schemas.openxmlformats.org/markup-compatibility/2006" xmlns:p14="http://schemas.microsoft.com/office/powerpoint/2010/main">
    <mc:Choice Requires="p14">
      <p:transition spd="slow" p14:dur="800" advTm="8051">
        <p14:flythrough/>
      </p:transition>
    </mc:Choice>
    <mc:Fallback xmlns="">
      <p:transition spd="slow" advTm="8051">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56</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Discere</a:t>
            </a:r>
            <a:r>
              <a:rPr kumimoji="1" lang="en-US" altLang="ja-JP" dirty="0"/>
              <a:t> maiorum </a:t>
            </a:r>
            <a:r>
              <a:rPr kumimoji="1" lang="en-US" altLang="ja-JP" dirty="0" err="1"/>
              <a:t>prodesset</a:t>
            </a:r>
            <a:r>
              <a:rPr kumimoji="1" lang="en-US" altLang="ja-JP" dirty="0"/>
              <a:t> </a:t>
            </a:r>
            <a:r>
              <a:rPr kumimoji="1" lang="en-US" altLang="ja-JP" dirty="0" err="1"/>
              <a:t>vel</a:t>
            </a:r>
            <a:r>
              <a:rPr kumimoji="1" lang="en-US" altLang="ja-JP" dirty="0"/>
              <a:t> an, sea no </a:t>
            </a:r>
            <a:r>
              <a:rPr kumimoji="1" lang="en-US" altLang="ja-JP" dirty="0" err="1"/>
              <a:t>graeci</a:t>
            </a:r>
            <a:r>
              <a:rPr kumimoji="1" lang="en-US" altLang="ja-JP" dirty="0"/>
              <a:t> </a:t>
            </a:r>
            <a:r>
              <a:rPr kumimoji="1" lang="en-US" altLang="ja-JP" dirty="0" err="1"/>
              <a:t>deseruisse</a:t>
            </a:r>
            <a:r>
              <a:rPr kumimoji="1" lang="en-US" altLang="ja-JP" dirty="0"/>
              <a:t>. </a:t>
            </a:r>
            <a:r>
              <a:rPr kumimoji="1" lang="en-US" altLang="ja-JP" dirty="0" err="1"/>
              <a:t>Cibo</a:t>
            </a:r>
            <a:r>
              <a:rPr kumimoji="1" lang="en-US" altLang="ja-JP" dirty="0"/>
              <a:t> </a:t>
            </a:r>
            <a:r>
              <a:rPr kumimoji="1" lang="en-US" altLang="ja-JP" dirty="0" err="1"/>
              <a:t>everti</a:t>
            </a:r>
            <a:r>
              <a:rPr kumimoji="1" lang="en-US" altLang="ja-JP" dirty="0"/>
              <a:t> </a:t>
            </a:r>
            <a:r>
              <a:rPr kumimoji="1" lang="en-US" altLang="ja-JP" dirty="0" err="1"/>
              <a:t>ea</a:t>
            </a:r>
            <a:r>
              <a:rPr kumimoji="1" lang="en-US" altLang="ja-JP" dirty="0"/>
              <a:t> usu. </a:t>
            </a:r>
            <a:r>
              <a:rPr kumimoji="1" lang="en-US" altLang="ja-JP" dirty="0" err="1"/>
              <a:t>Amet</a:t>
            </a:r>
            <a:r>
              <a:rPr kumimoji="1" lang="en-US" altLang="ja-JP" dirty="0"/>
              <a:t> </a:t>
            </a:r>
            <a:r>
              <a:rPr kumimoji="1" lang="en-US" altLang="ja-JP" dirty="0" err="1"/>
              <a:t>aperiam</a:t>
            </a:r>
            <a:r>
              <a:rPr kumimoji="1" lang="en-US" altLang="ja-JP" dirty="0"/>
              <a:t> </a:t>
            </a:r>
            <a:r>
              <a:rPr kumimoji="1" lang="en-US" altLang="ja-JP" dirty="0" err="1"/>
              <a:t>ornatus</a:t>
            </a:r>
            <a:r>
              <a:rPr kumimoji="1" lang="en-US" altLang="ja-JP" dirty="0"/>
              <a:t> sit ad. </a:t>
            </a:r>
            <a:r>
              <a:rPr kumimoji="1" lang="en-US" altLang="ja-JP" dirty="0" err="1"/>
              <a:t>Nusquam</a:t>
            </a:r>
            <a:r>
              <a:rPr kumimoji="1" lang="en-US" altLang="ja-JP" dirty="0"/>
              <a:t> </a:t>
            </a:r>
            <a:r>
              <a:rPr kumimoji="1" lang="en-US" altLang="ja-JP" dirty="0" err="1"/>
              <a:t>oporteat</a:t>
            </a:r>
            <a:r>
              <a:rPr kumimoji="1" lang="en-US" altLang="ja-JP" dirty="0"/>
              <a:t> </a:t>
            </a:r>
            <a:r>
              <a:rPr kumimoji="1" lang="en-US" altLang="ja-JP" dirty="0" err="1"/>
              <a:t>definitionem</a:t>
            </a:r>
            <a:r>
              <a:rPr kumimoji="1" lang="en-US" altLang="ja-JP" dirty="0"/>
              <a:t> et pro, vis </a:t>
            </a:r>
            <a:r>
              <a:rPr kumimoji="1" lang="en-US" altLang="ja-JP" dirty="0" err="1"/>
              <a:t>fierent</a:t>
            </a:r>
            <a:r>
              <a:rPr kumimoji="1" lang="en-US" altLang="ja-JP" dirty="0"/>
              <a:t> </a:t>
            </a:r>
            <a:r>
              <a:rPr kumimoji="1" lang="en-US" altLang="ja-JP" dirty="0" err="1"/>
              <a:t>scaevola</a:t>
            </a:r>
            <a:r>
              <a:rPr kumimoji="1" lang="en-US" altLang="ja-JP" dirty="0"/>
              <a:t> </a:t>
            </a:r>
            <a:r>
              <a:rPr kumimoji="1" lang="en-US" altLang="ja-JP" dirty="0" err="1"/>
              <a:t>vivendum</a:t>
            </a:r>
            <a:r>
              <a:rPr kumimoji="1" lang="en-US" altLang="ja-JP" dirty="0"/>
              <a:t> et. Ex </a:t>
            </a:r>
            <a:r>
              <a:rPr kumimoji="1" lang="en-US" altLang="ja-JP" dirty="0" err="1"/>
              <a:t>eum</a:t>
            </a:r>
            <a:r>
              <a:rPr kumimoji="1" lang="en-US" altLang="ja-JP" dirty="0"/>
              <a:t> </a:t>
            </a:r>
            <a:r>
              <a:rPr kumimoji="1" lang="en-US" altLang="ja-JP" dirty="0" err="1"/>
              <a:t>ceteros</a:t>
            </a:r>
            <a:r>
              <a:rPr kumimoji="1" lang="en-US" altLang="ja-JP" dirty="0"/>
              <a:t> </a:t>
            </a:r>
            <a:r>
              <a:rPr kumimoji="1" lang="en-US" altLang="ja-JP" dirty="0" err="1"/>
              <a:t>offendit</a:t>
            </a:r>
            <a:r>
              <a:rPr kumimoji="1" lang="en-US" altLang="ja-JP" dirty="0"/>
              <a:t> </a:t>
            </a:r>
            <a:r>
              <a:rPr kumimoji="1" lang="en-US" altLang="ja-JP" dirty="0" err="1"/>
              <a:t>dissentias</a:t>
            </a:r>
            <a:r>
              <a:rPr kumimoji="1" lang="en-US" altLang="ja-JP" dirty="0"/>
              <a:t>, </a:t>
            </a:r>
            <a:r>
              <a:rPr kumimoji="1" lang="en-US" altLang="ja-JP" dirty="0" err="1"/>
              <a:t>augue</a:t>
            </a:r>
            <a:r>
              <a:rPr kumimoji="1" lang="en-US" altLang="ja-JP" dirty="0"/>
              <a:t> </a:t>
            </a:r>
            <a:r>
              <a:rPr kumimoji="1" lang="en-US" altLang="ja-JP" dirty="0" err="1"/>
              <a:t>solet</a:t>
            </a:r>
            <a:r>
              <a:rPr kumimoji="1" lang="en-US" altLang="ja-JP" dirty="0"/>
              <a:t> </a:t>
            </a:r>
            <a:r>
              <a:rPr kumimoji="1" lang="en-US" altLang="ja-JP" dirty="0" err="1"/>
              <a:t>possim</a:t>
            </a:r>
            <a:r>
              <a:rPr kumimoji="1" lang="en-US" altLang="ja-JP" dirty="0"/>
              <a:t> </a:t>
            </a:r>
            <a:r>
              <a:rPr kumimoji="1" lang="en-US" altLang="ja-JP" dirty="0" err="1"/>
              <a:t>mel</a:t>
            </a:r>
            <a:r>
              <a:rPr kumimoji="1" lang="en-US" altLang="ja-JP" dirty="0"/>
              <a:t> ex.</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Configuration</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Communication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Balance</a:t>
            </a:r>
            <a:endParaRPr kumimoji="1" lang="ja-JP" altLang="en-US" dirty="0"/>
          </a:p>
        </p:txBody>
      </p:sp>
    </p:spTree>
    <p:extLst>
      <p:ext uri="{BB962C8B-B14F-4D97-AF65-F5344CB8AC3E}">
        <p14:creationId xmlns:p14="http://schemas.microsoft.com/office/powerpoint/2010/main" val="2608214625"/>
      </p:ext>
    </p:extLst>
  </p:cSld>
  <p:clrMapOvr>
    <a:masterClrMapping/>
  </p:clrMapOvr>
  <mc:AlternateContent xmlns:mc="http://schemas.openxmlformats.org/markup-compatibility/2006" xmlns:p14="http://schemas.microsoft.com/office/powerpoint/2010/main">
    <mc:Choice Requires="p14">
      <p:transition spd="slow" p14:dur="800" advTm="5502">
        <p14:flythrough/>
      </p:transition>
    </mc:Choice>
    <mc:Fallback xmlns="">
      <p:transition spd="slow" advTm="5502">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4 Core Pieces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57</a:t>
            </a:fld>
            <a:endParaRPr lang="en-US" dirty="0"/>
          </a:p>
        </p:txBody>
      </p:sp>
      <p:sp>
        <p:nvSpPr>
          <p:cNvPr id="15" name="テキスト プレースホルダー 14"/>
          <p:cNvSpPr>
            <a:spLocks noGrp="1"/>
          </p:cNvSpPr>
          <p:nvPr>
            <p:ph type="body" sz="quarter" idx="23"/>
          </p:nvPr>
        </p:nvSpPr>
        <p:spPr/>
        <p:txBody>
          <a:bodyPr/>
          <a:lstStyle/>
          <a:p>
            <a:r>
              <a:rPr kumimoji="1" lang="en-US" altLang="ja-JP" dirty="0" err="1"/>
              <a:t>Ridens</a:t>
            </a:r>
            <a:r>
              <a:rPr kumimoji="1" lang="en-US" altLang="ja-JP" dirty="0"/>
              <a:t> </a:t>
            </a:r>
            <a:r>
              <a:rPr kumimoji="1" lang="en-US" altLang="ja-JP" dirty="0" err="1"/>
              <a:t>dictas</a:t>
            </a:r>
            <a:r>
              <a:rPr kumimoji="1" lang="en-US" altLang="ja-JP" dirty="0"/>
              <a:t> </a:t>
            </a:r>
            <a:r>
              <a:rPr kumimoji="1" lang="en-US" altLang="ja-JP" dirty="0" err="1"/>
              <a:t>deleniti</a:t>
            </a:r>
            <a:r>
              <a:rPr kumimoji="1" lang="en-US" altLang="ja-JP" dirty="0"/>
              <a:t> vis </a:t>
            </a:r>
            <a:r>
              <a:rPr kumimoji="1" lang="en-US" altLang="ja-JP" dirty="0" err="1"/>
              <a:t>ei</a:t>
            </a:r>
            <a:r>
              <a:rPr kumimoji="1" lang="en-US" altLang="ja-JP" dirty="0"/>
              <a:t>, </a:t>
            </a:r>
            <a:r>
              <a:rPr kumimoji="1" lang="en-US" altLang="ja-JP" dirty="0" err="1"/>
              <a:t>labore</a:t>
            </a:r>
            <a:r>
              <a:rPr kumimoji="1" lang="en-US" altLang="ja-JP" dirty="0"/>
              <a:t> </a:t>
            </a:r>
            <a:r>
              <a:rPr kumimoji="1" lang="en-US" altLang="ja-JP" dirty="0" err="1"/>
              <a:t>quaeque</a:t>
            </a:r>
            <a:r>
              <a:rPr kumimoji="1" lang="en-US" altLang="ja-JP" dirty="0"/>
              <a:t> </a:t>
            </a:r>
            <a:r>
              <a:rPr kumimoji="1" lang="en-US" altLang="ja-JP" dirty="0" err="1"/>
              <a:t>est</a:t>
            </a:r>
            <a:r>
              <a:rPr kumimoji="1" lang="en-US" altLang="ja-JP" dirty="0"/>
              <a:t> ea. </a:t>
            </a:r>
            <a:r>
              <a:rPr kumimoji="1" lang="en-US" altLang="ja-JP" dirty="0" err="1"/>
              <a:t>Affert</a:t>
            </a:r>
            <a:r>
              <a:rPr kumimoji="1" lang="en-US" altLang="ja-JP" dirty="0"/>
              <a:t> </a:t>
            </a:r>
            <a:r>
              <a:rPr kumimoji="1" lang="en-US" altLang="ja-JP" dirty="0" err="1"/>
              <a:t>senserit</a:t>
            </a:r>
            <a:r>
              <a:rPr kumimoji="1" lang="en-US" altLang="ja-JP" dirty="0"/>
              <a:t> ad </a:t>
            </a:r>
            <a:r>
              <a:rPr kumimoji="1" lang="en-US" altLang="ja-JP" dirty="0" err="1"/>
              <a:t>eam</a:t>
            </a:r>
            <a:r>
              <a:rPr kumimoji="1" lang="en-US" altLang="ja-JP" dirty="0"/>
              <a:t>, </a:t>
            </a:r>
            <a:r>
              <a:rPr kumimoji="1" lang="en-US" altLang="ja-JP" dirty="0" err="1"/>
              <a:t>scripta</a:t>
            </a:r>
            <a:r>
              <a:rPr kumimoji="1" lang="en-US" altLang="ja-JP" dirty="0"/>
              <a:t> </a:t>
            </a:r>
            <a:r>
              <a:rPr kumimoji="1" lang="en-US" altLang="ja-JP" dirty="0" err="1"/>
              <a:t>consequuntur</a:t>
            </a:r>
            <a:r>
              <a:rPr kumimoji="1" lang="en-US" altLang="ja-JP" dirty="0"/>
              <a:t> </a:t>
            </a:r>
            <a:r>
              <a:rPr kumimoji="1" lang="en-US" altLang="ja-JP" dirty="0" err="1"/>
              <a:t>eu</a:t>
            </a:r>
            <a:r>
              <a:rPr kumimoji="1" lang="en-US" altLang="ja-JP" dirty="0"/>
              <a:t> vis, posse </a:t>
            </a:r>
            <a:r>
              <a:rPr kumimoji="1" lang="en-US" altLang="ja-JP" dirty="0" err="1"/>
              <a:t>eloquentiam</a:t>
            </a:r>
            <a:r>
              <a:rPr kumimoji="1" lang="en-US" altLang="ja-JP" dirty="0"/>
              <a:t> </a:t>
            </a:r>
            <a:r>
              <a:rPr kumimoji="1" lang="en-US" altLang="ja-JP" dirty="0" err="1"/>
              <a:t>eu</a:t>
            </a:r>
            <a:r>
              <a:rPr kumimoji="1" lang="en-US" altLang="ja-JP" dirty="0"/>
              <a:t> vel.</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Intelligence</a:t>
            </a:r>
            <a:endParaRPr kumimoji="1" lang="ja-JP" altLang="en-US" dirty="0"/>
          </a:p>
        </p:txBody>
      </p:sp>
      <p:sp>
        <p:nvSpPr>
          <p:cNvPr id="17" name="テキスト プレースホルダー 16"/>
          <p:cNvSpPr>
            <a:spLocks noGrp="1"/>
          </p:cNvSpPr>
          <p:nvPr>
            <p:ph type="body" sz="quarter" idx="25"/>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 Per </a:t>
            </a:r>
            <a:r>
              <a:rPr kumimoji="1" lang="en-US" altLang="ja-JP" dirty="0" err="1"/>
              <a:t>evertitur</a:t>
            </a:r>
            <a:r>
              <a:rPr kumimoji="1" lang="en-US" altLang="ja-JP" dirty="0"/>
              <a:t> </a:t>
            </a:r>
            <a:r>
              <a:rPr kumimoji="1" lang="en-US" altLang="ja-JP" dirty="0" err="1"/>
              <a:t>necessitatibus</a:t>
            </a:r>
            <a:r>
              <a:rPr kumimoji="1" lang="en-US" altLang="ja-JP" dirty="0"/>
              <a:t> in.</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Time saving</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p>
          <a:p>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Strategy</a:t>
            </a:r>
            <a:endParaRPr kumimoji="1" lang="ja-JP" altLang="en-US" dirty="0"/>
          </a:p>
        </p:txBody>
      </p:sp>
      <p:sp>
        <p:nvSpPr>
          <p:cNvPr id="19" name="テキスト プレースホルダー 18"/>
          <p:cNvSpPr>
            <a:spLocks noGrp="1"/>
          </p:cNvSpPr>
          <p:nvPr>
            <p:ph type="body" sz="quarter" idx="27"/>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Close analysis</a:t>
            </a:r>
            <a:endParaRPr kumimoji="1" lang="ja-JP" altLang="en-US" dirty="0"/>
          </a:p>
        </p:txBody>
      </p:sp>
      <p:pic>
        <p:nvPicPr>
          <p:cNvPr id="24" name="図プレースホルダー 2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25" name="図プレースホルダー 24"/>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t="126" b="126"/>
          <a:stretch>
            <a:fillRect/>
          </a:stretch>
        </p:blipFill>
        <p:spPr/>
      </p:pic>
      <p:pic>
        <p:nvPicPr>
          <p:cNvPr id="26" name="図プレースホルダー 25"/>
          <p:cNvPicPr>
            <a:picLocks noGrp="1" noChangeAspect="1"/>
          </p:cNvPicPr>
          <p:nvPr>
            <p:ph type="pic" sz="quarter" idx="30"/>
          </p:nvPr>
        </p:nvPicPr>
        <p:blipFill>
          <a:blip r:embed="rId4" cstate="print">
            <a:extLst>
              <a:ext uri="{28A0092B-C50C-407E-A947-70E740481C1C}">
                <a14:useLocalDpi xmlns:a14="http://schemas.microsoft.com/office/drawing/2010/main" val="0"/>
              </a:ext>
            </a:extLst>
          </a:blip>
          <a:srcRect/>
          <a:stretch>
            <a:fillRect/>
          </a:stretch>
        </p:blipFill>
        <p:spPr/>
      </p:pic>
      <p:pic>
        <p:nvPicPr>
          <p:cNvPr id="27" name="図プレースホルダー 26"/>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1946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811">
        <p15:prstTrans prst="pageCurlSingle"/>
      </p:transition>
    </mc:Choice>
    <mc:Fallback xmlns="">
      <p:transition spd="slow" advTm="8811">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Pillars of the Project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58</a:t>
            </a:fld>
            <a:endParaRPr lang="en-US" dirty="0"/>
          </a:p>
        </p:txBody>
      </p:sp>
      <p:sp>
        <p:nvSpPr>
          <p:cNvPr id="19" name="テキスト プレースホルダー 18"/>
          <p:cNvSpPr>
            <a:spLocks noGrp="1"/>
          </p:cNvSpPr>
          <p:nvPr>
            <p:ph type="body" sz="quarter" idx="14"/>
          </p:nvPr>
        </p:nvSpPr>
        <p:spPr/>
        <p:txBody>
          <a:bodyPr/>
          <a:lstStyle/>
          <a:p>
            <a:r>
              <a:rPr lang="en-US" altLang="ja-JP" dirty="0"/>
              <a:t>Measurable</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Cost effective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Multi devices</a:t>
            </a:r>
            <a:endParaRPr kumimoji="1" lang="ja-JP" altLang="en-US" dirty="0"/>
          </a:p>
        </p:txBody>
      </p:sp>
      <p:sp>
        <p:nvSpPr>
          <p:cNvPr id="18" name="テキスト プレースホルダー 17"/>
          <p:cNvSpPr>
            <a:spLocks noGrp="1"/>
          </p:cNvSpPr>
          <p:nvPr>
            <p:ph type="body" sz="quarter" idx="12"/>
          </p:nvPr>
        </p:nvSpPr>
        <p:spPr/>
        <p:txBody>
          <a:bodyPr/>
          <a:lstStyle/>
          <a:p>
            <a:r>
              <a:rPr kumimoji="1" lang="en-US" altLang="ja-JP" dirty="0" err="1"/>
              <a:t>Nec</a:t>
            </a:r>
            <a:r>
              <a:rPr kumimoji="1" lang="en-US" altLang="ja-JP" dirty="0"/>
              <a:t> id </a:t>
            </a:r>
            <a:r>
              <a:rPr kumimoji="1" lang="en-US" altLang="ja-JP" dirty="0" err="1"/>
              <a:t>ferri</a:t>
            </a:r>
            <a:r>
              <a:rPr kumimoji="1" lang="en-US" altLang="ja-JP" dirty="0"/>
              <a:t> </a:t>
            </a:r>
            <a:r>
              <a:rPr kumimoji="1" lang="en-US" altLang="ja-JP" dirty="0" err="1"/>
              <a:t>nusquam</a:t>
            </a:r>
            <a:r>
              <a:rPr kumimoji="1" lang="en-US" altLang="ja-JP" dirty="0"/>
              <a:t> </a:t>
            </a:r>
            <a:r>
              <a:rPr kumimoji="1" lang="en-US" altLang="ja-JP" dirty="0" err="1"/>
              <a:t>iudicabit</a:t>
            </a:r>
            <a:r>
              <a:rPr kumimoji="1" lang="en-US" altLang="ja-JP" dirty="0"/>
              <a:t>, </a:t>
            </a:r>
            <a:r>
              <a:rPr kumimoji="1" lang="en-US" altLang="ja-JP" dirty="0" err="1"/>
              <a:t>ea</a:t>
            </a:r>
            <a:r>
              <a:rPr kumimoji="1" lang="en-US" altLang="ja-JP" dirty="0"/>
              <a:t> </a:t>
            </a:r>
            <a:r>
              <a:rPr kumimoji="1" lang="en-US" altLang="ja-JP" dirty="0" err="1"/>
              <a:t>mei</a:t>
            </a:r>
            <a:r>
              <a:rPr kumimoji="1" lang="en-US" altLang="ja-JP" dirty="0"/>
              <a:t> </a:t>
            </a:r>
            <a:r>
              <a:rPr kumimoji="1" lang="en-US" altLang="ja-JP" dirty="0" err="1"/>
              <a:t>ludus</a:t>
            </a:r>
            <a:r>
              <a:rPr kumimoji="1" lang="en-US" altLang="ja-JP" dirty="0"/>
              <a:t> </a:t>
            </a:r>
            <a:r>
              <a:rPr kumimoji="1" lang="en-US" altLang="ja-JP" dirty="0" err="1"/>
              <a:t>expetenda</a:t>
            </a:r>
            <a:r>
              <a:rPr kumimoji="1" lang="en-US" altLang="ja-JP" dirty="0"/>
              <a:t>. </a:t>
            </a:r>
            <a:r>
              <a:rPr kumimoji="1" lang="en-US" altLang="ja-JP" dirty="0" err="1"/>
              <a:t>Eu</a:t>
            </a:r>
            <a:r>
              <a:rPr kumimoji="1" lang="en-US" altLang="ja-JP" dirty="0"/>
              <a:t> quo </a:t>
            </a:r>
            <a:r>
              <a:rPr kumimoji="1" lang="en-US" altLang="ja-JP" dirty="0" err="1"/>
              <a:t>ubique</a:t>
            </a:r>
            <a:r>
              <a:rPr kumimoji="1" lang="en-US" altLang="ja-JP" dirty="0"/>
              <a:t> </a:t>
            </a:r>
            <a:r>
              <a:rPr kumimoji="1" lang="en-US" altLang="ja-JP" dirty="0" err="1"/>
              <a:t>definitionem</a:t>
            </a:r>
            <a:r>
              <a:rPr kumimoji="1" lang="en-US" altLang="ja-JP" dirty="0"/>
              <a:t>, id </a:t>
            </a:r>
            <a:r>
              <a:rPr kumimoji="1" lang="en-US" altLang="ja-JP" dirty="0" err="1"/>
              <a:t>perpetua</a:t>
            </a:r>
            <a:r>
              <a:rPr kumimoji="1" lang="en-US" altLang="ja-JP" dirty="0"/>
              <a:t> </a:t>
            </a:r>
            <a:r>
              <a:rPr kumimoji="1" lang="en-US" altLang="ja-JP" dirty="0" err="1"/>
              <a:t>scripserit</a:t>
            </a:r>
            <a:r>
              <a:rPr kumimoji="1" lang="en-US" altLang="ja-JP" dirty="0"/>
              <a:t> </a:t>
            </a:r>
            <a:r>
              <a:rPr kumimoji="1" lang="en-US" altLang="ja-JP" dirty="0" err="1"/>
              <a:t>ius</a:t>
            </a:r>
            <a:r>
              <a:rPr kumimoji="1" lang="en-US" altLang="ja-JP" dirty="0"/>
              <a:t>, posse </a:t>
            </a:r>
            <a:r>
              <a:rPr kumimoji="1" lang="en-US" altLang="ja-JP" dirty="0" err="1"/>
              <a:t>postea</a:t>
            </a:r>
            <a:r>
              <a:rPr kumimoji="1" lang="en-US" altLang="ja-JP" dirty="0"/>
              <a:t> at vim. </a:t>
            </a:r>
            <a:r>
              <a:rPr kumimoji="1" lang="en-US" altLang="ja-JP" dirty="0" err="1"/>
              <a:t>Ea</a:t>
            </a:r>
            <a:r>
              <a:rPr kumimoji="1" lang="en-US" altLang="ja-JP" dirty="0"/>
              <a:t> mea </a:t>
            </a:r>
            <a:r>
              <a:rPr kumimoji="1" lang="en-US" altLang="ja-JP" dirty="0" err="1"/>
              <a:t>praesent</a:t>
            </a:r>
            <a:r>
              <a:rPr kumimoji="1" lang="en-US" altLang="ja-JP" dirty="0"/>
              <a:t> </a:t>
            </a:r>
            <a:r>
              <a:rPr kumimoji="1" lang="en-US" altLang="ja-JP" dirty="0" err="1"/>
              <a:t>convenire</a:t>
            </a:r>
            <a:r>
              <a:rPr kumimoji="1" lang="en-US" altLang="ja-JP" dirty="0"/>
              <a:t>, et </a:t>
            </a:r>
            <a:r>
              <a:rPr kumimoji="1" lang="en-US" altLang="ja-JP" dirty="0" err="1"/>
              <a:t>diam</a:t>
            </a:r>
            <a:r>
              <a:rPr kumimoji="1" lang="en-US" altLang="ja-JP" dirty="0"/>
              <a:t> </a:t>
            </a:r>
            <a:r>
              <a:rPr kumimoji="1" lang="en-US" altLang="ja-JP" dirty="0" err="1"/>
              <a:t>oporteat</a:t>
            </a:r>
            <a:r>
              <a:rPr kumimoji="1" lang="en-US" altLang="ja-JP" dirty="0"/>
              <a:t> </a:t>
            </a:r>
            <a:r>
              <a:rPr kumimoji="1" lang="en-US" altLang="ja-JP" dirty="0" err="1"/>
              <a:t>theophrastus</a:t>
            </a:r>
            <a:r>
              <a:rPr kumimoji="1" lang="en-US" altLang="ja-JP" dirty="0"/>
              <a:t> per. </a:t>
            </a:r>
            <a:r>
              <a:rPr kumimoji="1" lang="en-US" altLang="ja-JP" dirty="0" err="1"/>
              <a:t>Quis</a:t>
            </a:r>
            <a:r>
              <a:rPr kumimoji="1" lang="en-US" altLang="ja-JP" dirty="0"/>
              <a:t> </a:t>
            </a:r>
            <a:r>
              <a:rPr kumimoji="1" lang="en-US" altLang="ja-JP" dirty="0" err="1"/>
              <a:t>dolores</a:t>
            </a:r>
            <a:r>
              <a:rPr kumimoji="1" lang="en-US" altLang="ja-JP" dirty="0"/>
              <a:t> </a:t>
            </a:r>
            <a:r>
              <a:rPr kumimoji="1" lang="en-US" altLang="ja-JP" dirty="0" err="1"/>
              <a:t>petentium</a:t>
            </a:r>
            <a:r>
              <a:rPr kumimoji="1" lang="en-US" altLang="ja-JP" dirty="0"/>
              <a:t> ex mea, at sea </a:t>
            </a:r>
            <a:r>
              <a:rPr kumimoji="1" lang="en-US" altLang="ja-JP" dirty="0" err="1"/>
              <a:t>sonet</a:t>
            </a:r>
            <a:r>
              <a:rPr kumimoji="1" lang="en-US" altLang="ja-JP" dirty="0"/>
              <a:t> </a:t>
            </a:r>
            <a:r>
              <a:rPr kumimoji="1" lang="en-US" altLang="ja-JP" dirty="0" err="1"/>
              <a:t>quidam</a:t>
            </a:r>
            <a:r>
              <a:rPr kumimoji="1" lang="en-US" altLang="ja-JP" dirty="0"/>
              <a:t> </a:t>
            </a:r>
            <a:r>
              <a:rPr kumimoji="1" lang="en-US" altLang="ja-JP" dirty="0" err="1"/>
              <a:t>latine</a:t>
            </a:r>
            <a:r>
              <a:rPr kumimoji="1" lang="en-US" altLang="ja-JP" dirty="0"/>
              <a:t>.</a:t>
            </a:r>
            <a:endParaRPr kumimoji="1" lang="ja-JP" altLang="en-US" dirty="0"/>
          </a:p>
        </p:txBody>
      </p:sp>
    </p:spTree>
    <p:extLst>
      <p:ext uri="{BB962C8B-B14F-4D97-AF65-F5344CB8AC3E}">
        <p14:creationId xmlns:p14="http://schemas.microsoft.com/office/powerpoint/2010/main" val="2589968756"/>
      </p:ext>
    </p:extLst>
  </p:cSld>
  <p:clrMapOvr>
    <a:masterClrMapping/>
  </p:clrMapOvr>
  <mc:AlternateContent xmlns:mc="http://schemas.openxmlformats.org/markup-compatibility/2006" xmlns:p14="http://schemas.microsoft.com/office/powerpoint/2010/main">
    <mc:Choice Requires="p14">
      <p:transition spd="slow" p14:dur="800" advTm="4686">
        <p14:flythrough/>
      </p:transition>
    </mc:Choice>
    <mc:Fallback xmlns="">
      <p:transition spd="slow" advTm="4686">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Genius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59</a:t>
            </a:fld>
            <a:endParaRPr lang="en-US" dirty="0"/>
          </a:p>
        </p:txBody>
      </p:sp>
      <p:sp>
        <p:nvSpPr>
          <p:cNvPr id="16" name="テキスト プレースホルダー 15"/>
          <p:cNvSpPr>
            <a:spLocks noGrp="1"/>
          </p:cNvSpPr>
          <p:nvPr>
            <p:ph type="body" sz="quarter" idx="23"/>
          </p:nvPr>
        </p:nvSpPr>
        <p:spPr/>
        <p:txBody>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Measurable</a:t>
            </a:r>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Cost effective</a:t>
            </a:r>
          </a:p>
        </p:txBody>
      </p:sp>
      <p:sp>
        <p:nvSpPr>
          <p:cNvPr id="18" name="テキスト プレースホルダー 17"/>
          <p:cNvSpPr>
            <a:spLocks noGrp="1"/>
          </p:cNvSpPr>
          <p:nvPr>
            <p:ph type="body" sz="quarter" idx="25"/>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a:t>Multi devices</a:t>
            </a:r>
          </a:p>
        </p:txBody>
      </p:sp>
    </p:spTree>
    <p:extLst>
      <p:ext uri="{BB962C8B-B14F-4D97-AF65-F5344CB8AC3E}">
        <p14:creationId xmlns:p14="http://schemas.microsoft.com/office/powerpoint/2010/main" val="2892280306"/>
      </p:ext>
    </p:extLst>
  </p:cSld>
  <p:clrMapOvr>
    <a:masterClrMapping/>
  </p:clrMapOvr>
  <mc:AlternateContent xmlns:mc="http://schemas.openxmlformats.org/markup-compatibility/2006" xmlns:p14="http://schemas.microsoft.com/office/powerpoint/2010/main">
    <mc:Choice Requires="p14">
      <p:transition spd="slow" p14:dur="800" advTm="9537">
        <p14:flythrough/>
      </p:transition>
    </mc:Choice>
    <mc:Fallback xmlns="">
      <p:transition spd="slow" advTm="953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8" name="テキスト プレースホルダー 7"/>
          <p:cNvSpPr>
            <a:spLocks noGrp="1"/>
          </p:cNvSpPr>
          <p:nvPr>
            <p:ph type="body" sz="quarter" idx="11"/>
          </p:nvPr>
        </p:nvSpPr>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2"/>
          </p:nvPr>
        </p:nvSpPr>
        <p:spPr/>
        <p:txBody>
          <a:bodyPr/>
          <a:lstStyle/>
          <a:p>
            <a:r>
              <a:rPr kumimoji="1" lang="en-US" altLang="ja-JP" dirty="0"/>
              <a:t>1</a:t>
            </a:r>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Introduction</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5" name="テキスト プレースホルダー 4"/>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xmlns:p14="http://schemas.microsoft.com/office/powerpoint/2010/main">
    <mc:Choice Requires="p14">
      <p:transition spd="slow" p14:dur="1250" advTm="3374">
        <p14:flip dir="r"/>
      </p:transition>
    </mc:Choice>
    <mc:Fallback xmlns="">
      <p:transition spd="slow" advTm="3374">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Learn from Previous Projects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60</a:t>
            </a:fld>
            <a:endParaRPr lang="en-US" dirty="0"/>
          </a:p>
        </p:txBody>
      </p:sp>
      <p:sp>
        <p:nvSpPr>
          <p:cNvPr id="22" name="テキスト プレースホルダー 21"/>
          <p:cNvSpPr>
            <a:spLocks noGrp="1"/>
          </p:cNvSpPr>
          <p:nvPr>
            <p:ph type="body" sz="quarter" idx="16"/>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it-IT" altLang="ja-JP" dirty="0"/>
              <a:t>Vel ne ornatus persecuti, pro justo sonet libris at, ne per quando maluisset.</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de-DE" altLang="ja-JP" dirty="0"/>
              <a:t>Stet senserit voluptatum ea vim, prima regione eu per, in his novum dictas habemus.</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Tree>
    <p:extLst>
      <p:ext uri="{BB962C8B-B14F-4D97-AF65-F5344CB8AC3E}">
        <p14:creationId xmlns:p14="http://schemas.microsoft.com/office/powerpoint/2010/main" val="2354362778"/>
      </p:ext>
    </p:extLst>
  </p:cSld>
  <p:clrMapOvr>
    <a:masterClrMapping/>
  </p:clrMapOvr>
  <mc:AlternateContent xmlns:mc="http://schemas.openxmlformats.org/markup-compatibility/2006" xmlns:p14="http://schemas.microsoft.com/office/powerpoint/2010/main">
    <mc:Choice Requires="p14">
      <p:transition spd="slow" p14:dur="800" advTm="7168">
        <p14:flythrough/>
      </p:transition>
    </mc:Choice>
    <mc:Fallback xmlns="">
      <p:transition spd="slow" advTm="7168">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4 Simple Steps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61</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a:t>Quo </a:t>
            </a:r>
            <a:r>
              <a:rPr kumimoji="1" lang="en-US" altLang="ja-JP" dirty="0" err="1"/>
              <a:t>vero</a:t>
            </a:r>
            <a:r>
              <a:rPr kumimoji="1" lang="en-US" altLang="ja-JP" dirty="0"/>
              <a:t> </a:t>
            </a:r>
            <a:r>
              <a:rPr kumimoji="1" lang="en-US" altLang="ja-JP" dirty="0" err="1"/>
              <a:t>quando</a:t>
            </a:r>
            <a:r>
              <a:rPr kumimoji="1" lang="en-US" altLang="ja-JP" dirty="0"/>
              <a:t> </a:t>
            </a:r>
            <a:r>
              <a:rPr kumimoji="1" lang="en-US" altLang="ja-JP" dirty="0" err="1"/>
              <a:t>graeco</a:t>
            </a:r>
            <a:r>
              <a:rPr kumimoji="1" lang="en-US" altLang="ja-JP" dirty="0"/>
              <a:t> </a:t>
            </a:r>
            <a:r>
              <a:rPr kumimoji="1" lang="en-US" altLang="ja-JP" dirty="0" err="1"/>
              <a:t>ei</a:t>
            </a:r>
            <a:r>
              <a:rPr kumimoji="1" lang="en-US" altLang="ja-JP" dirty="0"/>
              <a:t>, et </a:t>
            </a:r>
            <a:r>
              <a:rPr kumimoji="1" lang="en-US" altLang="ja-JP" dirty="0" err="1"/>
              <a:t>habeo</a:t>
            </a:r>
            <a:r>
              <a:rPr kumimoji="1" lang="en-US" altLang="ja-JP" dirty="0"/>
              <a:t> </a:t>
            </a:r>
            <a:r>
              <a:rPr kumimoji="1" lang="en-US" altLang="ja-JP" dirty="0" err="1"/>
              <a:t>placerat</a:t>
            </a:r>
            <a:r>
              <a:rPr kumimoji="1" lang="en-US" altLang="ja-JP" dirty="0"/>
              <a:t> per. </a:t>
            </a:r>
          </a:p>
          <a:p>
            <a:r>
              <a:rPr kumimoji="1" lang="en-US" altLang="ja-JP" dirty="0" err="1"/>
              <a:t>Novum</a:t>
            </a:r>
            <a:r>
              <a:rPr kumimoji="1" lang="en-US" altLang="ja-JP" dirty="0"/>
              <a:t> </a:t>
            </a:r>
            <a:r>
              <a:rPr kumimoji="1" lang="en-US" altLang="ja-JP" dirty="0" err="1"/>
              <a:t>facete</a:t>
            </a:r>
            <a:r>
              <a:rPr kumimoji="1" lang="en-US" altLang="ja-JP" dirty="0"/>
              <a:t> vim in, </a:t>
            </a:r>
            <a:r>
              <a:rPr kumimoji="1" lang="en-US" altLang="ja-JP" dirty="0" err="1"/>
              <a:t>augue</a:t>
            </a:r>
            <a:r>
              <a:rPr kumimoji="1" lang="en-US" altLang="ja-JP" dirty="0"/>
              <a:t> mundi </a:t>
            </a:r>
            <a:r>
              <a:rPr kumimoji="1" lang="en-US" altLang="ja-JP" dirty="0" err="1"/>
              <a:t>ius</a:t>
            </a:r>
            <a:r>
              <a:rPr kumimoji="1" lang="en-US" altLang="ja-JP" dirty="0"/>
              <a:t> et. </a:t>
            </a:r>
          </a:p>
        </p:txBody>
      </p:sp>
      <p:sp>
        <p:nvSpPr>
          <p:cNvPr id="19" name="テキスト プレースホルダー 18"/>
          <p:cNvSpPr>
            <a:spLocks noGrp="1"/>
          </p:cNvSpPr>
          <p:nvPr>
            <p:ph type="body" sz="quarter" idx="14"/>
          </p:nvPr>
        </p:nvSpPr>
        <p:spPr/>
        <p:txBody>
          <a:bodyPr/>
          <a:lstStyle/>
          <a:p>
            <a:r>
              <a:rPr kumimoji="1" lang="en-US" altLang="ja-JP" dirty="0"/>
              <a:t>Define concept</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Ad </a:t>
            </a:r>
            <a:r>
              <a:rPr kumimoji="1" lang="en-US" altLang="ja-JP" dirty="0" err="1"/>
              <a:t>nam</a:t>
            </a:r>
            <a:r>
              <a:rPr kumimoji="1" lang="en-US" altLang="ja-JP" dirty="0"/>
              <a:t> </a:t>
            </a:r>
            <a:r>
              <a:rPr kumimoji="1" lang="en-US" altLang="ja-JP" dirty="0" err="1"/>
              <a:t>odio</a:t>
            </a:r>
            <a:r>
              <a:rPr kumimoji="1" lang="en-US" altLang="ja-JP" dirty="0"/>
              <a:t> </a:t>
            </a:r>
            <a:r>
              <a:rPr kumimoji="1" lang="en-US" altLang="ja-JP" dirty="0" err="1"/>
              <a:t>blandit</a:t>
            </a:r>
            <a:r>
              <a:rPr kumimoji="1" lang="en-US" altLang="ja-JP" dirty="0"/>
              <a:t> </a:t>
            </a:r>
            <a:r>
              <a:rPr kumimoji="1" lang="en-US" altLang="ja-JP" dirty="0" err="1"/>
              <a:t>assueverit</a:t>
            </a:r>
            <a:r>
              <a:rPr kumimoji="1" lang="en-US" altLang="ja-JP" dirty="0"/>
              <a:t>, </a:t>
            </a:r>
            <a:r>
              <a:rPr kumimoji="1" lang="en-US" altLang="ja-JP" dirty="0" err="1"/>
              <a:t>nam</a:t>
            </a:r>
            <a:r>
              <a:rPr kumimoji="1" lang="en-US" altLang="ja-JP" dirty="0"/>
              <a:t> </a:t>
            </a:r>
            <a:r>
              <a:rPr kumimoji="1" lang="en-US" altLang="ja-JP" dirty="0" err="1"/>
              <a:t>ei</a:t>
            </a:r>
            <a:r>
              <a:rPr kumimoji="1" lang="en-US" altLang="ja-JP" dirty="0"/>
              <a:t> magna </a:t>
            </a:r>
            <a:r>
              <a:rPr kumimoji="1" lang="en-US" altLang="ja-JP" dirty="0" err="1"/>
              <a:t>disputationi</a:t>
            </a:r>
            <a:r>
              <a:rPr kumimoji="1" lang="en-US" altLang="ja-JP" dirty="0"/>
              <a:t>. </a:t>
            </a:r>
          </a:p>
          <a:p>
            <a:r>
              <a:rPr kumimoji="1" lang="en-US" altLang="ja-JP" dirty="0"/>
              <a:t>Et </a:t>
            </a:r>
            <a:r>
              <a:rPr kumimoji="1" lang="en-US" altLang="ja-JP" dirty="0" err="1"/>
              <a:t>sed</a:t>
            </a:r>
            <a:r>
              <a:rPr kumimoji="1" lang="en-US" altLang="ja-JP" dirty="0"/>
              <a:t> </a:t>
            </a:r>
            <a:r>
              <a:rPr kumimoji="1" lang="en-US" altLang="ja-JP" dirty="0" err="1"/>
              <a:t>odio</a:t>
            </a:r>
            <a:r>
              <a:rPr kumimoji="1" lang="en-US" altLang="ja-JP" dirty="0"/>
              <a:t> posse </a:t>
            </a:r>
            <a:r>
              <a:rPr kumimoji="1" lang="en-US" altLang="ja-JP" dirty="0" err="1"/>
              <a:t>altera</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Draw rough sketch</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fr-FR" altLang="ja-JP" dirty="0"/>
              <a:t>Affert senserit ad eam, scripta consequuntur eu vis, posse eloquentiam eu vel. </a:t>
            </a:r>
          </a:p>
          <a:p>
            <a:r>
              <a:rPr kumimoji="1" lang="fr-FR" altLang="ja-JP" dirty="0"/>
              <a:t>Possit definitiones est et.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Create prototype</a:t>
            </a:r>
            <a:endParaRPr kumimoji="1" lang="ja-JP" altLang="en-US" dirty="0"/>
          </a:p>
        </p:txBody>
      </p:sp>
      <p:sp>
        <p:nvSpPr>
          <p:cNvPr id="24" name="テキスト プレースホルダー 23"/>
          <p:cNvSpPr>
            <a:spLocks noGrp="1"/>
          </p:cNvSpPr>
          <p:nvPr>
            <p:ph type="body" sz="quarter" idx="19"/>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p>
          <a:p>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5" name="テキスト プレースホルダー 24"/>
          <p:cNvSpPr>
            <a:spLocks noGrp="1"/>
          </p:cNvSpPr>
          <p:nvPr>
            <p:ph type="body" sz="quarter" idx="20"/>
          </p:nvPr>
        </p:nvSpPr>
        <p:spPr/>
        <p:txBody>
          <a:bodyPr/>
          <a:lstStyle/>
          <a:p>
            <a:r>
              <a:rPr kumimoji="1" lang="en-US" altLang="ja-JP" dirty="0"/>
              <a:t>Evaluate prototype</a:t>
            </a:r>
            <a:endParaRPr kumimoji="1" lang="ja-JP" altLang="en-US" dirty="0"/>
          </a:p>
        </p:txBody>
      </p:sp>
    </p:spTree>
    <p:extLst>
      <p:ext uri="{BB962C8B-B14F-4D97-AF65-F5344CB8AC3E}">
        <p14:creationId xmlns:p14="http://schemas.microsoft.com/office/powerpoint/2010/main" val="3847703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940">
        <p15:prstTrans prst="pageCurlSingle"/>
      </p:transition>
    </mc:Choice>
    <mc:Fallback xmlns="">
      <p:transition spd="slow" advTm="994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6 Layers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62</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Sed</a:t>
            </a:r>
            <a:r>
              <a:rPr kumimoji="1" lang="en-US" altLang="ja-JP" dirty="0"/>
              <a:t> </a:t>
            </a:r>
            <a:r>
              <a:rPr kumimoji="1" lang="en-US" altLang="ja-JP" dirty="0" err="1"/>
              <a:t>eius</a:t>
            </a:r>
            <a:r>
              <a:rPr kumimoji="1" lang="en-US" altLang="ja-JP" dirty="0"/>
              <a:t> </a:t>
            </a:r>
            <a:r>
              <a:rPr kumimoji="1" lang="en-US" altLang="ja-JP" dirty="0" err="1"/>
              <a:t>inimicus</a:t>
            </a:r>
            <a:r>
              <a:rPr kumimoji="1" lang="en-US" altLang="ja-JP" dirty="0"/>
              <a:t> an, </a:t>
            </a:r>
            <a:r>
              <a:rPr kumimoji="1" lang="en-US" altLang="ja-JP" dirty="0" err="1"/>
              <a:t>ei</a:t>
            </a:r>
            <a:r>
              <a:rPr kumimoji="1" lang="en-US" altLang="ja-JP" dirty="0"/>
              <a:t> </a:t>
            </a:r>
            <a:r>
              <a:rPr kumimoji="1" lang="en-US" altLang="ja-JP" dirty="0" err="1"/>
              <a:t>duis</a:t>
            </a:r>
            <a:r>
              <a:rPr kumimoji="1" lang="en-US" altLang="ja-JP" dirty="0"/>
              <a:t> </a:t>
            </a:r>
            <a:r>
              <a:rPr kumimoji="1" lang="en-US" altLang="ja-JP" dirty="0" err="1"/>
              <a:t>tincidunt</a:t>
            </a:r>
            <a:r>
              <a:rPr kumimoji="1" lang="en-US" altLang="ja-JP" dirty="0"/>
              <a:t> </a:t>
            </a:r>
            <a:r>
              <a:rPr kumimoji="1" lang="en-US" altLang="ja-JP" dirty="0" err="1"/>
              <a:t>consetetur</a:t>
            </a:r>
            <a:r>
              <a:rPr kumimoji="1" lang="en-US" altLang="ja-JP" dirty="0"/>
              <a:t> mea. </a:t>
            </a:r>
            <a:r>
              <a:rPr kumimoji="1" lang="en-US" altLang="ja-JP" dirty="0" err="1"/>
              <a:t>Movet</a:t>
            </a:r>
            <a:r>
              <a:rPr kumimoji="1" lang="en-US" altLang="ja-JP" dirty="0"/>
              <a:t> </a:t>
            </a:r>
            <a:r>
              <a:rPr kumimoji="1" lang="en-US" altLang="ja-JP" dirty="0" err="1"/>
              <a:t>maluisset</a:t>
            </a:r>
            <a:r>
              <a:rPr kumimoji="1" lang="en-US" altLang="ja-JP" dirty="0"/>
              <a:t> </a:t>
            </a:r>
            <a:r>
              <a:rPr kumimoji="1" lang="en-US" altLang="ja-JP" dirty="0" err="1"/>
              <a:t>sadipscing</a:t>
            </a:r>
            <a:r>
              <a:rPr kumimoji="1" lang="en-US" altLang="ja-JP" dirty="0"/>
              <a:t>.</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Grand layer</a:t>
            </a:r>
            <a:endParaRPr kumimoji="1" lang="ja-JP" altLang="en-US" dirty="0"/>
          </a:p>
        </p:txBody>
      </p:sp>
      <p:sp>
        <p:nvSpPr>
          <p:cNvPr id="14" name="テキスト プレースホルダー 13"/>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 </a:t>
            </a:r>
            <a:r>
              <a:rPr kumimoji="1" lang="en-US" altLang="ja-JP" dirty="0" err="1"/>
              <a:t>euismod</a:t>
            </a:r>
            <a:r>
              <a:rPr kumimoji="1" lang="en-US" altLang="ja-JP" dirty="0"/>
              <a:t> </a:t>
            </a:r>
            <a:r>
              <a:rPr kumimoji="1" lang="en-US" altLang="ja-JP" dirty="0" err="1"/>
              <a:t>bonorum</a:t>
            </a:r>
            <a:r>
              <a:rPr kumimoji="1" lang="en-US" altLang="ja-JP" dirty="0"/>
              <a:t> </a:t>
            </a:r>
            <a:r>
              <a:rPr kumimoji="1" lang="en-US" altLang="ja-JP" dirty="0" err="1"/>
              <a:t>disputando</a:t>
            </a:r>
            <a:r>
              <a:rPr kumimoji="1" lang="en-US" altLang="ja-JP" dirty="0"/>
              <a:t> ad usu.</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2</a:t>
            </a:r>
            <a:r>
              <a:rPr kumimoji="1" lang="en-US" altLang="ja-JP" baseline="30000" dirty="0"/>
              <a:t>nd</a:t>
            </a:r>
            <a:r>
              <a:rPr kumimoji="1" lang="en-US" altLang="ja-JP" dirty="0"/>
              <a:t> layer</a:t>
            </a:r>
            <a:endParaRPr kumimoji="1" lang="ja-JP" altLang="en-US" dirty="0"/>
          </a:p>
        </p:txBody>
      </p:sp>
      <p:sp>
        <p:nvSpPr>
          <p:cNvPr id="16" name="テキスト プレースホルダー 15"/>
          <p:cNvSpPr>
            <a:spLocks noGrp="1"/>
          </p:cNvSpPr>
          <p:nvPr>
            <p:ph type="body" sz="quarter" idx="20"/>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sp>
        <p:nvSpPr>
          <p:cNvPr id="17" name="テキスト プレースホルダー 16"/>
          <p:cNvSpPr>
            <a:spLocks noGrp="1"/>
          </p:cNvSpPr>
          <p:nvPr>
            <p:ph type="body" sz="quarter" idx="21"/>
          </p:nvPr>
        </p:nvSpPr>
        <p:spPr/>
        <p:txBody>
          <a:bodyPr/>
          <a:lstStyle/>
          <a:p>
            <a:r>
              <a:rPr kumimoji="1" lang="en-US" altLang="ja-JP" dirty="0"/>
              <a:t>3</a:t>
            </a:r>
            <a:r>
              <a:rPr kumimoji="1" lang="en-US" altLang="ja-JP" baseline="30000" dirty="0"/>
              <a:t>rd</a:t>
            </a:r>
            <a:r>
              <a:rPr kumimoji="1" lang="en-US" altLang="ja-JP" dirty="0"/>
              <a:t> layer</a:t>
            </a:r>
            <a:endParaRPr kumimoji="1" lang="ja-JP" altLang="en-US" dirty="0"/>
          </a:p>
        </p:txBody>
      </p:sp>
      <p:sp>
        <p:nvSpPr>
          <p:cNvPr id="18" name="テキスト プレースホルダー 17"/>
          <p:cNvSpPr>
            <a:spLocks noGrp="1"/>
          </p:cNvSpPr>
          <p:nvPr>
            <p:ph type="body" sz="quarter" idx="22"/>
          </p:nvPr>
        </p:nvSpPr>
        <p:spPr/>
        <p:txBody>
          <a:bodyPr/>
          <a:lstStyle/>
          <a:p>
            <a:r>
              <a:rPr kumimoji="1" lang="it-IT" altLang="ja-JP" dirty="0"/>
              <a:t>Erat accusata nec ne, an ignota doming dolorum has. Tritani suscipit te mel. </a:t>
            </a:r>
            <a:endParaRPr kumimoji="1" lang="ja-JP" altLang="en-US" dirty="0"/>
          </a:p>
        </p:txBody>
      </p:sp>
      <p:sp>
        <p:nvSpPr>
          <p:cNvPr id="19" name="テキスト プレースホルダー 18"/>
          <p:cNvSpPr>
            <a:spLocks noGrp="1"/>
          </p:cNvSpPr>
          <p:nvPr>
            <p:ph type="body" sz="quarter" idx="23"/>
          </p:nvPr>
        </p:nvSpPr>
        <p:spPr/>
        <p:txBody>
          <a:bodyPr/>
          <a:lstStyle/>
          <a:p>
            <a:r>
              <a:rPr kumimoji="1" lang="en-US" altLang="ja-JP" dirty="0"/>
              <a:t>4</a:t>
            </a:r>
            <a:r>
              <a:rPr kumimoji="1" lang="en-US" altLang="ja-JP" baseline="30000" dirty="0"/>
              <a:t>th</a:t>
            </a:r>
            <a:r>
              <a:rPr kumimoji="1" lang="en-US" altLang="ja-JP" dirty="0"/>
              <a:t> layer</a:t>
            </a:r>
            <a:endParaRPr kumimoji="1" lang="ja-JP" altLang="en-US" dirty="0"/>
          </a:p>
        </p:txBody>
      </p:sp>
      <p:sp>
        <p:nvSpPr>
          <p:cNvPr id="20" name="テキスト プレースホルダー 19"/>
          <p:cNvSpPr>
            <a:spLocks noGrp="1"/>
          </p:cNvSpPr>
          <p:nvPr>
            <p:ph type="body" sz="quarter" idx="24"/>
          </p:nvPr>
        </p:nvSpPr>
        <p:spPr/>
        <p:txBody>
          <a:bodyPr>
            <a:normAutofit/>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a:t>
            </a:r>
            <a:endParaRPr kumimoji="1" lang="ja-JP" altLang="en-US" dirty="0"/>
          </a:p>
        </p:txBody>
      </p:sp>
      <p:sp>
        <p:nvSpPr>
          <p:cNvPr id="21" name="テキスト プレースホルダー 20"/>
          <p:cNvSpPr>
            <a:spLocks noGrp="1"/>
          </p:cNvSpPr>
          <p:nvPr>
            <p:ph type="body" sz="quarter" idx="25"/>
          </p:nvPr>
        </p:nvSpPr>
        <p:spPr/>
        <p:txBody>
          <a:bodyPr/>
          <a:lstStyle/>
          <a:p>
            <a:r>
              <a:rPr kumimoji="1" lang="en-US" altLang="ja-JP" dirty="0"/>
              <a:t>5</a:t>
            </a:r>
            <a:r>
              <a:rPr kumimoji="1" lang="en-US" altLang="ja-JP" baseline="30000" dirty="0"/>
              <a:t>th</a:t>
            </a:r>
            <a:r>
              <a:rPr kumimoji="1" lang="en-US" altLang="ja-JP" dirty="0"/>
              <a:t> layer</a:t>
            </a:r>
            <a:endParaRPr kumimoji="1" lang="ja-JP" altLang="en-US" dirty="0"/>
          </a:p>
        </p:txBody>
      </p:sp>
      <p:sp>
        <p:nvSpPr>
          <p:cNvPr id="22" name="テキスト プレースホルダー 21"/>
          <p:cNvSpPr>
            <a:spLocks noGrp="1"/>
          </p:cNvSpPr>
          <p:nvPr>
            <p:ph type="body" sz="quarter" idx="26"/>
          </p:nvPr>
        </p:nvSpPr>
        <p:spPr/>
        <p:txBody>
          <a:bodyPr>
            <a:normAutofit/>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endParaRPr kumimoji="1" lang="ja-JP" altLang="en-US" dirty="0"/>
          </a:p>
        </p:txBody>
      </p:sp>
      <p:sp>
        <p:nvSpPr>
          <p:cNvPr id="23" name="テキスト プレースホルダー 22"/>
          <p:cNvSpPr>
            <a:spLocks noGrp="1"/>
          </p:cNvSpPr>
          <p:nvPr>
            <p:ph type="body" sz="quarter" idx="27"/>
          </p:nvPr>
        </p:nvSpPr>
        <p:spPr/>
        <p:txBody>
          <a:bodyPr/>
          <a:lstStyle/>
          <a:p>
            <a:r>
              <a:rPr kumimoji="1" lang="en-US" altLang="ja-JP" dirty="0"/>
              <a:t>Final layer</a:t>
            </a:r>
            <a:endParaRPr kumimoji="1" lang="ja-JP" altLang="en-US" dirty="0"/>
          </a:p>
        </p:txBody>
      </p:sp>
    </p:spTree>
    <p:extLst>
      <p:ext uri="{BB962C8B-B14F-4D97-AF65-F5344CB8AC3E}">
        <p14:creationId xmlns:p14="http://schemas.microsoft.com/office/powerpoint/2010/main" val="2707058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788">
        <p15:prstTrans prst="pageCurlSingle"/>
      </p:transition>
    </mc:Choice>
    <mc:Fallback xmlns="">
      <p:transition spd="slow" advTm="19788">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Product </a:t>
            </a:r>
            <a:r>
              <a:rPr kumimoji="1" lang="en-US" altLang="ja-JP" dirty="0" err="1"/>
              <a:t>Storategy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63</a:t>
            </a:fld>
            <a:endParaRPr lang="en-US" dirty="0"/>
          </a:p>
        </p:txBody>
      </p:sp>
      <p:sp>
        <p:nvSpPr>
          <p:cNvPr id="18" name="テキスト プレースホルダー 17"/>
          <p:cNvSpPr>
            <a:spLocks noGrp="1"/>
          </p:cNvSpPr>
          <p:nvPr>
            <p:ph type="body" sz="quarter" idx="12"/>
          </p:nvPr>
        </p:nvSpPr>
        <p:spPr/>
        <p:txBody>
          <a:bodyPr/>
          <a:lstStyle/>
          <a:p>
            <a:r>
              <a:rPr kumimoji="1" lang="fr-FR" altLang="ja-JP" dirty="0"/>
              <a:t>His te mollis voluptaria, tation adolescens est ad.</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Globalization</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26" b="126"/>
          <a:stretch>
            <a:fillRect/>
          </a:stretch>
        </p:blipFill>
        <p:spPr/>
      </p:pic>
      <p:sp>
        <p:nvSpPr>
          <p:cNvPr id="22" name="テキスト プレースホルダー 21"/>
          <p:cNvSpPr>
            <a:spLocks noGrp="1"/>
          </p:cNvSpPr>
          <p:nvPr>
            <p:ph type="body" sz="quarter" idx="16"/>
          </p:nvPr>
        </p:nvSpPr>
        <p:spPr/>
        <p:txBody>
          <a:bodyPr>
            <a:normAutofit/>
          </a:bodyPr>
          <a:lstStyle/>
          <a:p>
            <a:r>
              <a:rPr kumimoji="1" lang="en-US" altLang="ja-JP" dirty="0" err="1"/>
              <a:t>Placerat</a:t>
            </a:r>
            <a:r>
              <a:rPr kumimoji="1" lang="en-US" altLang="ja-JP" dirty="0"/>
              <a:t> </a:t>
            </a:r>
            <a:r>
              <a:rPr kumimoji="1" lang="en-US" altLang="ja-JP" dirty="0" err="1"/>
              <a:t>phaedrum</a:t>
            </a:r>
            <a:r>
              <a:rPr kumimoji="1" lang="en-US" altLang="ja-JP" dirty="0"/>
              <a:t> ad </a:t>
            </a:r>
            <a:r>
              <a:rPr kumimoji="1" lang="en-US" altLang="ja-JP" dirty="0" err="1"/>
              <a:t>mei</a:t>
            </a:r>
            <a:r>
              <a:rPr kumimoji="1" lang="en-US" altLang="ja-JP" dirty="0"/>
              <a:t>, </a:t>
            </a:r>
            <a:r>
              <a:rPr kumimoji="1" lang="en-US" altLang="ja-JP" dirty="0" err="1"/>
              <a:t>civibus</a:t>
            </a:r>
            <a:r>
              <a:rPr kumimoji="1" lang="en-US" altLang="ja-JP" dirty="0"/>
              <a:t> </a:t>
            </a:r>
            <a:r>
              <a:rPr kumimoji="1" lang="en-US" altLang="ja-JP" dirty="0" err="1"/>
              <a:t>voluptatibus</a:t>
            </a:r>
            <a:r>
              <a:rPr kumimoji="1" lang="en-US" altLang="ja-JP" dirty="0"/>
              <a:t> </a:t>
            </a:r>
            <a:r>
              <a:rPr kumimoji="1" lang="en-US" altLang="ja-JP" dirty="0" err="1"/>
              <a:t>ut</a:t>
            </a:r>
            <a:r>
              <a:rPr kumimoji="1" lang="en-US" altLang="ja-JP" dirty="0"/>
              <a:t> per.</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Innovation</a:t>
            </a:r>
            <a:endParaRPr kumimoji="1" lang="ja-JP" altLang="en-US" dirty="0"/>
          </a:p>
        </p:txBody>
      </p:sp>
      <p:pic>
        <p:nvPicPr>
          <p:cNvPr id="36" name="図プレースホルダー 3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9"/>
          </p:nvPr>
        </p:nvSpPr>
        <p:spPr/>
        <p:txBody>
          <a:bodyPr/>
          <a:lstStyle/>
          <a:p>
            <a:r>
              <a:rPr kumimoji="1" lang="en-US" altLang="ja-JP" dirty="0"/>
              <a:t>Duo </a:t>
            </a:r>
            <a:r>
              <a:rPr kumimoji="1" lang="en-US" altLang="ja-JP" dirty="0" err="1"/>
              <a:t>singulis</a:t>
            </a:r>
            <a:r>
              <a:rPr kumimoji="1" lang="en-US" altLang="ja-JP" dirty="0"/>
              <a:t> </a:t>
            </a:r>
            <a:r>
              <a:rPr kumimoji="1" lang="en-US" altLang="ja-JP" dirty="0" err="1"/>
              <a:t>accusata</a:t>
            </a:r>
            <a:r>
              <a:rPr kumimoji="1" lang="en-US" altLang="ja-JP" dirty="0"/>
              <a:t> </a:t>
            </a:r>
            <a:r>
              <a:rPr kumimoji="1" lang="en-US" altLang="ja-JP" dirty="0" err="1"/>
              <a:t>suavitate</a:t>
            </a:r>
            <a:r>
              <a:rPr kumimoji="1" lang="en-US" altLang="ja-JP" dirty="0"/>
              <a:t> </a:t>
            </a:r>
            <a:r>
              <a:rPr kumimoji="1" lang="en-US" altLang="ja-JP" dirty="0" err="1"/>
              <a:t>ei</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stet ipsum </a:t>
            </a:r>
            <a:r>
              <a:rPr kumimoji="1" lang="en-US" altLang="ja-JP" dirty="0" err="1"/>
              <a:t>vivendo</a:t>
            </a:r>
            <a:r>
              <a:rPr kumimoji="1" lang="en-US" altLang="ja-JP" dirty="0"/>
              <a:t>.</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Direction</a:t>
            </a:r>
            <a:endParaRPr kumimoji="1" lang="ja-JP" altLang="en-US" dirty="0"/>
          </a:p>
        </p:txBody>
      </p:sp>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22"/>
          </p:nvPr>
        </p:nvSpPr>
        <p:spPr/>
        <p:txBody>
          <a:bodyPr/>
          <a:lstStyle/>
          <a:p>
            <a:r>
              <a:rPr kumimoji="1" lang="en-US" altLang="ja-JP" dirty="0" err="1"/>
              <a:t>Eam</a:t>
            </a:r>
            <a:r>
              <a:rPr kumimoji="1" lang="en-US" altLang="ja-JP" dirty="0"/>
              <a:t> at </a:t>
            </a:r>
            <a:r>
              <a:rPr kumimoji="1" lang="en-US" altLang="ja-JP" dirty="0" err="1"/>
              <a:t>inermis</a:t>
            </a:r>
            <a:r>
              <a:rPr kumimoji="1" lang="en-US" altLang="ja-JP" dirty="0"/>
              <a:t> </a:t>
            </a:r>
            <a:r>
              <a:rPr kumimoji="1" lang="en-US" altLang="ja-JP" dirty="0" err="1"/>
              <a:t>appetere</a:t>
            </a:r>
            <a:r>
              <a:rPr kumimoji="1" lang="en-US" altLang="ja-JP" dirty="0"/>
              <a:t> </a:t>
            </a:r>
            <a:r>
              <a:rPr kumimoji="1" lang="en-US" altLang="ja-JP" dirty="0" err="1"/>
              <a:t>scripserit</a:t>
            </a:r>
            <a:r>
              <a:rPr kumimoji="1" lang="en-US" altLang="ja-JP" dirty="0"/>
              <a:t>, </a:t>
            </a:r>
            <a:r>
              <a:rPr kumimoji="1" lang="en-US" altLang="ja-JP" dirty="0" err="1"/>
              <a:t>usu</a:t>
            </a:r>
            <a:r>
              <a:rPr kumimoji="1" lang="en-US" altLang="ja-JP" dirty="0"/>
              <a:t> ne </a:t>
            </a:r>
            <a:r>
              <a:rPr kumimoji="1" lang="en-US" altLang="ja-JP" dirty="0" err="1"/>
              <a:t>eius</a:t>
            </a:r>
            <a:r>
              <a:rPr kumimoji="1" lang="en-US" altLang="ja-JP" dirty="0"/>
              <a:t> </a:t>
            </a:r>
            <a:r>
              <a:rPr kumimoji="1" lang="en-US" altLang="ja-JP" dirty="0" err="1"/>
              <a:t>fabellas</a:t>
            </a:r>
            <a:r>
              <a:rPr kumimoji="1" lang="en-US" altLang="ja-JP" dirty="0"/>
              <a:t> </a:t>
            </a:r>
            <a:r>
              <a:rPr kumimoji="1" lang="en-US" altLang="ja-JP" dirty="0" err="1"/>
              <a:t>vulputate</a:t>
            </a:r>
            <a:r>
              <a:rPr kumimoji="1" lang="en-US" altLang="ja-JP" dirty="0"/>
              <a:t>.</a:t>
            </a:r>
            <a:endParaRPr kumimoji="1" lang="ja-JP" altLang="en-US" dirty="0"/>
          </a:p>
        </p:txBody>
      </p:sp>
      <p:sp>
        <p:nvSpPr>
          <p:cNvPr id="29" name="テキスト プレースホルダー 28"/>
          <p:cNvSpPr>
            <a:spLocks noGrp="1"/>
          </p:cNvSpPr>
          <p:nvPr>
            <p:ph type="body" sz="quarter" idx="23"/>
          </p:nvPr>
        </p:nvSpPr>
        <p:spPr/>
        <p:txBody>
          <a:bodyPr/>
          <a:lstStyle/>
          <a:p>
            <a:r>
              <a:rPr kumimoji="1" lang="en-US" altLang="ja-JP" dirty="0"/>
              <a:t>Communication</a:t>
            </a:r>
            <a:endParaRPr kumimoji="1" lang="ja-JP" altLang="en-US" dirty="0"/>
          </a:p>
        </p:txBody>
      </p:sp>
      <p:pic>
        <p:nvPicPr>
          <p:cNvPr id="37" name="図プレースホルダー 36"/>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t="126" b="126"/>
          <a:stretch>
            <a:fillRect/>
          </a:stretch>
        </p:blipFill>
        <p:spPr/>
      </p:pic>
      <p:sp>
        <p:nvSpPr>
          <p:cNvPr id="31" name="テキスト プレースホルダー 30"/>
          <p:cNvSpPr>
            <a:spLocks noGrp="1"/>
          </p:cNvSpPr>
          <p:nvPr>
            <p:ph type="body" sz="quarter" idx="25"/>
          </p:nvPr>
        </p:nvSpPr>
        <p:spPr/>
        <p:txBody>
          <a:bodyPr/>
          <a:lstStyle/>
          <a:p>
            <a:r>
              <a:rPr kumimoji="1" lang="en-US" altLang="ja-JP" dirty="0" err="1"/>
              <a:t>Vel</a:t>
            </a:r>
            <a:r>
              <a:rPr kumimoji="1" lang="en-US" altLang="ja-JP" dirty="0"/>
              <a:t> </a:t>
            </a:r>
            <a:r>
              <a:rPr kumimoji="1" lang="en-US" altLang="ja-JP" dirty="0" err="1"/>
              <a:t>eu</a:t>
            </a:r>
            <a:r>
              <a:rPr kumimoji="1" lang="en-US" altLang="ja-JP" dirty="0"/>
              <a:t> dicta perfecto. Has at </a:t>
            </a:r>
            <a:r>
              <a:rPr kumimoji="1" lang="en-US" altLang="ja-JP" dirty="0" err="1"/>
              <a:t>melius</a:t>
            </a:r>
            <a:r>
              <a:rPr kumimoji="1" lang="en-US" altLang="ja-JP" dirty="0"/>
              <a:t> </a:t>
            </a:r>
            <a:r>
              <a:rPr kumimoji="1" lang="en-US" altLang="ja-JP" dirty="0" err="1"/>
              <a:t>laoreet</a:t>
            </a:r>
            <a:r>
              <a:rPr kumimoji="1" lang="en-US" altLang="ja-JP" dirty="0"/>
              <a:t> </a:t>
            </a:r>
            <a:r>
              <a:rPr kumimoji="1" lang="en-US" altLang="ja-JP" dirty="0" err="1"/>
              <a:t>consequuntur</a:t>
            </a:r>
            <a:r>
              <a:rPr kumimoji="1" lang="en-US" altLang="ja-JP" dirty="0"/>
              <a:t>.</a:t>
            </a:r>
            <a:endParaRPr kumimoji="1" lang="ja-JP" altLang="en-US" dirty="0"/>
          </a:p>
        </p:txBody>
      </p:sp>
      <p:sp>
        <p:nvSpPr>
          <p:cNvPr id="32" name="テキスト プレースホルダー 31"/>
          <p:cNvSpPr>
            <a:spLocks noGrp="1"/>
          </p:cNvSpPr>
          <p:nvPr>
            <p:ph type="body" sz="quarter" idx="26"/>
          </p:nvPr>
        </p:nvSpPr>
        <p:spPr/>
        <p:txBody>
          <a:bodyPr/>
          <a:lstStyle/>
          <a:p>
            <a:r>
              <a:rPr kumimoji="1" lang="en-US" altLang="ja-JP" dirty="0"/>
              <a:t>Customization</a:t>
            </a:r>
            <a:endParaRPr kumimoji="1" lang="ja-JP" altLang="en-US" dirty="0"/>
          </a:p>
        </p:txBody>
      </p:sp>
    </p:spTree>
    <p:extLst>
      <p:ext uri="{BB962C8B-B14F-4D97-AF65-F5344CB8AC3E}">
        <p14:creationId xmlns:p14="http://schemas.microsoft.com/office/powerpoint/2010/main" val="684641556"/>
      </p:ext>
    </p:extLst>
  </p:cSld>
  <p:clrMapOvr>
    <a:masterClrMapping/>
  </p:clrMapOvr>
  <mc:AlternateContent xmlns:mc="http://schemas.openxmlformats.org/markup-compatibility/2006" xmlns:p14="http://schemas.microsoft.com/office/powerpoint/2010/main">
    <mc:Choice Requires="p14">
      <p:transition spd="slow" p14:dur="800" advTm="11839">
        <p14:flythrough/>
      </p:transition>
    </mc:Choice>
    <mc:Fallback xmlns="">
      <p:transition spd="slow" advTm="11839">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p:cNvSpPr>
            <a:spLocks noGrp="1"/>
          </p:cNvSpPr>
          <p:nvPr>
            <p:ph type="title"/>
          </p:nvPr>
        </p:nvSpPr>
        <p:spPr/>
        <p:txBody>
          <a:bodyPr/>
          <a:lstStyle/>
          <a:p>
            <a:r>
              <a:rPr kumimoji="1" lang="en-US" altLang="ja-JP" dirty="0"/>
              <a:t>Product Loop</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64</a:t>
            </a:fld>
            <a:endParaRPr lang="en-US" dirty="0"/>
          </a:p>
        </p:txBody>
      </p:sp>
      <p:sp>
        <p:nvSpPr>
          <p:cNvPr id="23" name="テキスト プレースホルダー 22"/>
          <p:cNvSpPr>
            <a:spLocks noGrp="1"/>
          </p:cNvSpPr>
          <p:nvPr>
            <p:ph type="body" sz="quarter" idx="28"/>
          </p:nvPr>
        </p:nvSpPr>
        <p:spPr/>
        <p:txBody>
          <a:bodyPr/>
          <a:lstStyle/>
          <a:p>
            <a:r>
              <a:rPr kumimoji="1" lang="en-US" altLang="ja-JP" dirty="0"/>
              <a:t>Planning</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endParaRPr kumimoji="1" lang="ja-JP" altLang="en-US" dirty="0"/>
          </a:p>
        </p:txBody>
      </p:sp>
      <p:sp>
        <p:nvSpPr>
          <p:cNvPr id="25" name="テキスト プレースホルダー 24"/>
          <p:cNvSpPr>
            <a:spLocks noGrp="1"/>
          </p:cNvSpPr>
          <p:nvPr>
            <p:ph type="body" sz="quarter" idx="30"/>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endParaRPr kumimoji="1" lang="ja-JP" altLang="en-US" dirty="0"/>
          </a:p>
        </p:txBody>
      </p:sp>
      <p:sp>
        <p:nvSpPr>
          <p:cNvPr id="27" name="テキスト プレースホルダー 26"/>
          <p:cNvSpPr>
            <a:spLocks noGrp="1"/>
          </p:cNvSpPr>
          <p:nvPr>
            <p:ph type="body" sz="quarter" idx="32"/>
          </p:nvPr>
        </p:nvSpPr>
        <p:spPr/>
        <p:txBody>
          <a:bodyPr/>
          <a:lstStyle/>
          <a:p>
            <a:r>
              <a:rPr kumimoji="1" lang="en-US" altLang="ja-JP" dirty="0"/>
              <a:t>Prototype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Evaluate</a:t>
            </a:r>
            <a:endParaRPr kumimoji="1" lang="ja-JP" altLang="en-US" dirty="0"/>
          </a:p>
        </p:txBody>
      </p:sp>
      <p:sp>
        <p:nvSpPr>
          <p:cNvPr id="29" name="テキスト プレースホルダー 28"/>
          <p:cNvSpPr>
            <a:spLocks noGrp="1"/>
          </p:cNvSpPr>
          <p:nvPr>
            <p:ph type="body" sz="quarter" idx="34"/>
          </p:nvPr>
        </p:nvSpPr>
        <p:spPr/>
        <p:txBody>
          <a:bodyPr/>
          <a:lstStyle/>
          <a:p>
            <a:r>
              <a:rPr kumimoji="1" lang="en-US" altLang="ja-JP" dirty="0"/>
              <a:t>Revise</a:t>
            </a:r>
            <a:endParaRPr kumimoji="1" lang="ja-JP" altLang="en-US" dirty="0"/>
          </a:p>
        </p:txBody>
      </p:sp>
      <p:sp>
        <p:nvSpPr>
          <p:cNvPr id="21" name="テキスト プレースホルダー 20"/>
          <p:cNvSpPr>
            <a:spLocks noGrp="1"/>
          </p:cNvSpPr>
          <p:nvPr>
            <p:ph type="body" sz="quarter" idx="12"/>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a:t>
            </a:r>
            <a:endParaRPr kumimoji="1" lang="ja-JP" altLang="en-US" dirty="0"/>
          </a:p>
        </p:txBody>
      </p:sp>
    </p:spTree>
    <p:extLst>
      <p:ext uri="{BB962C8B-B14F-4D97-AF65-F5344CB8AC3E}">
        <p14:creationId xmlns:p14="http://schemas.microsoft.com/office/powerpoint/2010/main" val="2904247902"/>
      </p:ext>
    </p:extLst>
  </p:cSld>
  <p:clrMapOvr>
    <a:masterClrMapping/>
  </p:clrMapOvr>
  <mc:AlternateContent xmlns:mc="http://schemas.openxmlformats.org/markup-compatibility/2006" xmlns:p14="http://schemas.microsoft.com/office/powerpoint/2010/main">
    <mc:Choice Requires="p14">
      <p:transition spd="slow" p14:dur="800" advTm="8019">
        <p14:flythrough/>
      </p:transition>
    </mc:Choice>
    <mc:Fallback xmlns="">
      <p:transition spd="slow" advTm="8019">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Project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65</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Discovery</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Definition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Design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Development</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Mei et </a:t>
            </a:r>
            <a:r>
              <a:rPr kumimoji="1" lang="en-US" altLang="ja-JP" dirty="0" err="1"/>
              <a:t>alii</a:t>
            </a:r>
            <a:r>
              <a:rPr kumimoji="1" lang="en-US" altLang="ja-JP" dirty="0"/>
              <a:t> perfecto, </a:t>
            </a:r>
            <a:r>
              <a:rPr kumimoji="1" lang="en-US" altLang="ja-JP" dirty="0" err="1"/>
              <a:t>dolorem</a:t>
            </a:r>
            <a:r>
              <a:rPr kumimoji="1" lang="en-US" altLang="ja-JP" dirty="0"/>
              <a:t> </a:t>
            </a:r>
            <a:r>
              <a:rPr kumimoji="1" lang="en-US" altLang="ja-JP" dirty="0" err="1"/>
              <a:t>periculis</a:t>
            </a:r>
            <a:r>
              <a:rPr kumimoji="1" lang="en-US" altLang="ja-JP" dirty="0"/>
              <a:t> </a:t>
            </a:r>
            <a:r>
              <a:rPr kumimoji="1" lang="en-US" altLang="ja-JP" dirty="0" err="1"/>
              <a:t>mnesarchum</a:t>
            </a:r>
            <a:r>
              <a:rPr kumimoji="1" lang="en-US" altLang="ja-JP" dirty="0"/>
              <a:t> no </a:t>
            </a:r>
            <a:r>
              <a:rPr kumimoji="1" lang="en-US" altLang="ja-JP" dirty="0" err="1"/>
              <a:t>eum</a:t>
            </a:r>
            <a:r>
              <a:rPr kumimoji="1" lang="en-US" altLang="ja-JP" dirty="0"/>
              <a:t>. Cu </a:t>
            </a:r>
            <a:r>
              <a:rPr kumimoji="1" lang="en-US" altLang="ja-JP" dirty="0" err="1"/>
              <a:t>postea</a:t>
            </a:r>
            <a:r>
              <a:rPr kumimoji="1" lang="en-US" altLang="ja-JP" dirty="0"/>
              <a:t> </a:t>
            </a:r>
            <a:r>
              <a:rPr kumimoji="1" lang="en-US" altLang="ja-JP" dirty="0" err="1"/>
              <a:t>nemore</a:t>
            </a:r>
            <a:r>
              <a:rPr kumimoji="1" lang="en-US" altLang="ja-JP" dirty="0"/>
              <a:t> </a:t>
            </a:r>
            <a:r>
              <a:rPr kumimoji="1" lang="en-US" altLang="ja-JP" dirty="0" err="1"/>
              <a:t>definitiones</a:t>
            </a:r>
            <a:r>
              <a:rPr kumimoji="1" lang="en-US" altLang="ja-JP" dirty="0"/>
              <a:t> </a:t>
            </a:r>
            <a:r>
              <a:rPr kumimoji="1" lang="en-US" altLang="ja-JP" dirty="0" err="1"/>
              <a:t>vix</a:t>
            </a:r>
            <a:r>
              <a:rPr kumimoji="1" lang="en-US" altLang="ja-JP" dirty="0"/>
              <a:t>. </a:t>
            </a:r>
            <a:r>
              <a:rPr kumimoji="1" lang="en-US" altLang="ja-JP" dirty="0" err="1"/>
              <a:t>Intellegat</a:t>
            </a:r>
            <a:r>
              <a:rPr kumimoji="1" lang="en-US" altLang="ja-JP" dirty="0"/>
              <a:t> </a:t>
            </a:r>
            <a:r>
              <a:rPr kumimoji="1" lang="en-US" altLang="ja-JP" dirty="0" err="1"/>
              <a:t>intellegam</a:t>
            </a:r>
            <a:r>
              <a:rPr kumimoji="1" lang="en-US" altLang="ja-JP" dirty="0"/>
              <a:t> </a:t>
            </a:r>
            <a:r>
              <a:rPr kumimoji="1" lang="en-US" altLang="ja-JP" dirty="0" err="1"/>
              <a:t>usu</a:t>
            </a:r>
            <a:r>
              <a:rPr kumimoji="1" lang="en-US" altLang="ja-JP" dirty="0"/>
              <a:t> ex.</a:t>
            </a:r>
            <a:endParaRPr kumimoji="1" lang="ja-JP" altLang="en-US" dirty="0"/>
          </a:p>
        </p:txBody>
      </p:sp>
      <p:sp>
        <p:nvSpPr>
          <p:cNvPr id="17" name="テキスト プレースホルダー 16"/>
          <p:cNvSpPr>
            <a:spLocks noGrp="1"/>
          </p:cNvSpPr>
          <p:nvPr>
            <p:ph type="body" sz="quarter" idx="28"/>
          </p:nvPr>
        </p:nvSpPr>
        <p:spPr/>
        <p:txBody>
          <a:bodyPr/>
          <a:lstStyle/>
          <a:p>
            <a:r>
              <a:rPr kumimoji="1" lang="en-US" altLang="ja-JP" dirty="0" err="1"/>
              <a:t>Meliore</a:t>
            </a:r>
            <a:r>
              <a:rPr kumimoji="1" lang="en-US" altLang="ja-JP" dirty="0"/>
              <a:t> </a:t>
            </a:r>
            <a:r>
              <a:rPr kumimoji="1" lang="en-US" altLang="ja-JP" dirty="0" err="1"/>
              <a:t>indoctum</a:t>
            </a:r>
            <a:r>
              <a:rPr kumimoji="1" lang="en-US" altLang="ja-JP" dirty="0"/>
              <a:t> </a:t>
            </a:r>
            <a:r>
              <a:rPr kumimoji="1" lang="en-US" altLang="ja-JP" dirty="0" err="1"/>
              <a:t>te</a:t>
            </a:r>
            <a:r>
              <a:rPr kumimoji="1" lang="en-US" altLang="ja-JP" dirty="0"/>
              <a:t> duo, </a:t>
            </a:r>
            <a:r>
              <a:rPr kumimoji="1" lang="en-US" altLang="ja-JP" dirty="0" err="1"/>
              <a:t>pri</a:t>
            </a:r>
            <a:r>
              <a:rPr kumimoji="1" lang="en-US" altLang="ja-JP" dirty="0"/>
              <a:t> id </a:t>
            </a:r>
            <a:r>
              <a:rPr kumimoji="1" lang="en-US" altLang="ja-JP" dirty="0" err="1"/>
              <a:t>tation</a:t>
            </a:r>
            <a:r>
              <a:rPr kumimoji="1" lang="en-US" altLang="ja-JP" dirty="0"/>
              <a:t> </a:t>
            </a:r>
            <a:r>
              <a:rPr kumimoji="1" lang="en-US" altLang="ja-JP" dirty="0" err="1"/>
              <a:t>quidam</a:t>
            </a:r>
            <a:r>
              <a:rPr kumimoji="1" lang="en-US" altLang="ja-JP" dirty="0"/>
              <a:t> </a:t>
            </a:r>
            <a:r>
              <a:rPr kumimoji="1" lang="en-US" altLang="ja-JP" dirty="0" err="1"/>
              <a:t>posidonium</a:t>
            </a:r>
            <a:r>
              <a:rPr kumimoji="1" lang="en-US" altLang="ja-JP" dirty="0"/>
              <a:t>. </a:t>
            </a:r>
            <a:r>
              <a:rPr kumimoji="1" lang="en-US" altLang="ja-JP" dirty="0" err="1"/>
              <a:t>Tibique</a:t>
            </a:r>
            <a:r>
              <a:rPr kumimoji="1" lang="en-US" altLang="ja-JP" dirty="0"/>
              <a:t> </a:t>
            </a:r>
            <a:r>
              <a:rPr kumimoji="1" lang="en-US" altLang="ja-JP" dirty="0" err="1"/>
              <a:t>luptatum</a:t>
            </a:r>
            <a:r>
              <a:rPr kumimoji="1" lang="en-US" altLang="ja-JP" dirty="0"/>
              <a:t> et </a:t>
            </a:r>
            <a:r>
              <a:rPr kumimoji="1" lang="en-US" altLang="ja-JP" dirty="0" err="1"/>
              <a:t>eum</a:t>
            </a:r>
            <a:r>
              <a:rPr kumimoji="1" lang="en-US" altLang="ja-JP" dirty="0"/>
              <a:t>, </a:t>
            </a:r>
            <a:r>
              <a:rPr kumimoji="1" lang="en-US" altLang="ja-JP" dirty="0" err="1"/>
              <a:t>erant</a:t>
            </a:r>
            <a:r>
              <a:rPr kumimoji="1" lang="en-US" altLang="ja-JP" dirty="0"/>
              <a:t> </a:t>
            </a:r>
            <a:r>
              <a:rPr kumimoji="1" lang="en-US" altLang="ja-JP" dirty="0" err="1"/>
              <a:t>harum</a:t>
            </a:r>
            <a:r>
              <a:rPr kumimoji="1" lang="en-US" altLang="ja-JP" dirty="0"/>
              <a:t> ex sed. </a:t>
            </a:r>
            <a:r>
              <a:rPr kumimoji="1" lang="en-US" altLang="ja-JP" dirty="0" err="1"/>
              <a:t>Nonumes</a:t>
            </a:r>
            <a:r>
              <a:rPr kumimoji="1" lang="en-US" altLang="ja-JP" dirty="0"/>
              <a:t> </a:t>
            </a:r>
            <a:r>
              <a:rPr kumimoji="1" lang="en-US" altLang="ja-JP" dirty="0" err="1"/>
              <a:t>elaboraret</a:t>
            </a:r>
            <a:r>
              <a:rPr kumimoji="1" lang="en-US" altLang="ja-JP" dirty="0"/>
              <a:t> id has, </a:t>
            </a:r>
            <a:r>
              <a:rPr kumimoji="1" lang="en-US" altLang="ja-JP" dirty="0" err="1"/>
              <a:t>habeo</a:t>
            </a:r>
            <a:r>
              <a:rPr kumimoji="1" lang="en-US" altLang="ja-JP" dirty="0"/>
              <a:t> </a:t>
            </a:r>
            <a:r>
              <a:rPr kumimoji="1" lang="en-US" altLang="ja-JP" dirty="0" err="1"/>
              <a:t>sadipscing</a:t>
            </a:r>
            <a:r>
              <a:rPr kumimoji="1" lang="en-US" altLang="ja-JP" dirty="0"/>
              <a:t> </a:t>
            </a:r>
            <a:r>
              <a:rPr kumimoji="1" lang="en-US" altLang="ja-JP" dirty="0" err="1"/>
              <a:t>eu</a:t>
            </a:r>
            <a:r>
              <a:rPr kumimoji="1" lang="en-US" altLang="ja-JP" dirty="0"/>
              <a:t> </a:t>
            </a:r>
            <a:r>
              <a:rPr kumimoji="1" lang="en-US" altLang="ja-JP" dirty="0" err="1"/>
              <a:t>eam</a:t>
            </a:r>
            <a:r>
              <a:rPr kumimoji="1" lang="en-US" altLang="ja-JP" dirty="0"/>
              <a:t>.</a:t>
            </a:r>
            <a:endParaRPr kumimoji="1" lang="ja-JP" altLang="en-US" dirty="0"/>
          </a:p>
        </p:txBody>
      </p:sp>
      <p:sp>
        <p:nvSpPr>
          <p:cNvPr id="18" name="テキスト プレースホルダー 17"/>
          <p:cNvSpPr>
            <a:spLocks noGrp="1"/>
          </p:cNvSpPr>
          <p:nvPr>
            <p:ph type="body" sz="quarter" idx="29"/>
          </p:nvPr>
        </p:nvSpPr>
        <p:spPr/>
        <p:txBody>
          <a:bodyPr/>
          <a:lstStyle/>
          <a:p>
            <a:r>
              <a:rPr kumimoji="1" lang="en-US" altLang="ja-JP" dirty="0"/>
              <a:t>Ex brute dicta </a:t>
            </a:r>
            <a:r>
              <a:rPr kumimoji="1" lang="en-US" altLang="ja-JP" dirty="0" err="1"/>
              <a:t>voluptatum</a:t>
            </a:r>
            <a:r>
              <a:rPr kumimoji="1" lang="en-US" altLang="ja-JP" dirty="0"/>
              <a:t> sea. </a:t>
            </a:r>
            <a:r>
              <a:rPr kumimoji="1" lang="en-US" altLang="ja-JP" dirty="0" err="1"/>
              <a:t>Elit</a:t>
            </a:r>
            <a:r>
              <a:rPr kumimoji="1" lang="en-US" altLang="ja-JP" dirty="0"/>
              <a:t> </a:t>
            </a:r>
            <a:r>
              <a:rPr kumimoji="1" lang="en-US" altLang="ja-JP" dirty="0" err="1"/>
              <a:t>harum</a:t>
            </a:r>
            <a:r>
              <a:rPr kumimoji="1" lang="en-US" altLang="ja-JP" dirty="0"/>
              <a:t> </a:t>
            </a:r>
            <a:r>
              <a:rPr kumimoji="1" lang="en-US" altLang="ja-JP" dirty="0" err="1"/>
              <a:t>singulis</a:t>
            </a:r>
            <a:r>
              <a:rPr kumimoji="1" lang="en-US" altLang="ja-JP" dirty="0"/>
              <a:t> </a:t>
            </a:r>
            <a:r>
              <a:rPr kumimoji="1" lang="en-US" altLang="ja-JP" dirty="0" err="1"/>
              <a:t>usu</a:t>
            </a:r>
            <a:r>
              <a:rPr kumimoji="1" lang="en-US" altLang="ja-JP" dirty="0"/>
              <a:t> ne, dolor </a:t>
            </a:r>
            <a:r>
              <a:rPr kumimoji="1" lang="en-US" altLang="ja-JP" dirty="0" err="1"/>
              <a:t>nominati</a:t>
            </a:r>
            <a:r>
              <a:rPr kumimoji="1" lang="en-US" altLang="ja-JP" dirty="0"/>
              <a:t> </a:t>
            </a:r>
            <a:r>
              <a:rPr kumimoji="1" lang="en-US" altLang="ja-JP" dirty="0" err="1"/>
              <a:t>laboramus</a:t>
            </a:r>
            <a:r>
              <a:rPr kumimoji="1" lang="en-US" altLang="ja-JP" dirty="0"/>
              <a:t> sit an, duo </a:t>
            </a:r>
            <a:r>
              <a:rPr kumimoji="1" lang="en-US" altLang="ja-JP" dirty="0" err="1"/>
              <a:t>appetere</a:t>
            </a:r>
            <a:r>
              <a:rPr kumimoji="1" lang="en-US" altLang="ja-JP" dirty="0"/>
              <a:t> </a:t>
            </a:r>
            <a:r>
              <a:rPr kumimoji="1" lang="en-US" altLang="ja-JP" dirty="0" err="1"/>
              <a:t>splendide</a:t>
            </a:r>
            <a:r>
              <a:rPr kumimoji="1" lang="en-US" altLang="ja-JP" dirty="0"/>
              <a:t> an.</a:t>
            </a:r>
            <a:endParaRPr kumimoji="1" lang="ja-JP" altLang="en-US" dirty="0"/>
          </a:p>
        </p:txBody>
      </p:sp>
      <p:sp>
        <p:nvSpPr>
          <p:cNvPr id="19" name="テキスト プレースホルダー 18"/>
          <p:cNvSpPr>
            <a:spLocks noGrp="1"/>
          </p:cNvSpPr>
          <p:nvPr>
            <p:ph type="body" sz="quarter" idx="30"/>
          </p:nvPr>
        </p:nvSpPr>
        <p:spPr/>
        <p:txBody>
          <a:bodyPr/>
          <a:lstStyle/>
          <a:p>
            <a:r>
              <a:rPr kumimoji="1" lang="en-US" altLang="ja-JP" dirty="0" err="1"/>
              <a:t>Vidit</a:t>
            </a:r>
            <a:r>
              <a:rPr kumimoji="1" lang="en-US" altLang="ja-JP" dirty="0"/>
              <a:t> </a:t>
            </a:r>
            <a:r>
              <a:rPr kumimoji="1" lang="en-US" altLang="ja-JP" dirty="0" err="1"/>
              <a:t>nemore</a:t>
            </a:r>
            <a:r>
              <a:rPr kumimoji="1" lang="en-US" altLang="ja-JP" dirty="0"/>
              <a:t> ad </a:t>
            </a:r>
            <a:r>
              <a:rPr kumimoji="1" lang="en-US" altLang="ja-JP" dirty="0" err="1"/>
              <a:t>mei</a:t>
            </a:r>
            <a:r>
              <a:rPr kumimoji="1" lang="en-US" altLang="ja-JP" dirty="0"/>
              <a:t>, </a:t>
            </a:r>
            <a:r>
              <a:rPr kumimoji="1" lang="en-US" altLang="ja-JP" dirty="0" err="1"/>
              <a:t>nam</a:t>
            </a:r>
            <a:r>
              <a:rPr kumimoji="1" lang="en-US" altLang="ja-JP" dirty="0"/>
              <a:t> </a:t>
            </a:r>
            <a:r>
              <a:rPr kumimoji="1" lang="en-US" altLang="ja-JP" dirty="0" err="1"/>
              <a:t>agam</a:t>
            </a:r>
            <a:r>
              <a:rPr kumimoji="1" lang="en-US" altLang="ja-JP" dirty="0"/>
              <a:t> </a:t>
            </a:r>
            <a:r>
              <a:rPr kumimoji="1" lang="en-US" altLang="ja-JP" dirty="0" err="1"/>
              <a:t>ullamcorper</a:t>
            </a:r>
            <a:r>
              <a:rPr kumimoji="1" lang="en-US" altLang="ja-JP" dirty="0"/>
              <a:t> at, </a:t>
            </a:r>
            <a:r>
              <a:rPr kumimoji="1" lang="en-US" altLang="ja-JP" dirty="0" err="1"/>
              <a:t>vidit</a:t>
            </a:r>
            <a:r>
              <a:rPr kumimoji="1" lang="en-US" altLang="ja-JP" dirty="0"/>
              <a:t> </a:t>
            </a:r>
            <a:r>
              <a:rPr kumimoji="1" lang="en-US" altLang="ja-JP" dirty="0" err="1"/>
              <a:t>expetendis</a:t>
            </a:r>
            <a:r>
              <a:rPr kumimoji="1" lang="en-US" altLang="ja-JP" dirty="0"/>
              <a:t> </a:t>
            </a:r>
            <a:r>
              <a:rPr kumimoji="1" lang="en-US" altLang="ja-JP" dirty="0" err="1"/>
              <a:t>eu</a:t>
            </a:r>
            <a:r>
              <a:rPr kumimoji="1" lang="en-US" altLang="ja-JP" dirty="0"/>
              <a:t> his. Vim </a:t>
            </a:r>
            <a:r>
              <a:rPr kumimoji="1" lang="en-US" altLang="ja-JP" dirty="0" err="1"/>
              <a:t>ea</a:t>
            </a:r>
            <a:r>
              <a:rPr kumimoji="1" lang="en-US" altLang="ja-JP" dirty="0"/>
              <a:t> </a:t>
            </a:r>
            <a:r>
              <a:rPr kumimoji="1" lang="en-US" altLang="ja-JP" dirty="0" err="1"/>
              <a:t>singulis</a:t>
            </a:r>
            <a:r>
              <a:rPr kumimoji="1" lang="en-US" altLang="ja-JP" dirty="0"/>
              <a:t> </a:t>
            </a:r>
            <a:r>
              <a:rPr kumimoji="1" lang="en-US" altLang="ja-JP" dirty="0" err="1"/>
              <a:t>lobortis</a:t>
            </a:r>
            <a:r>
              <a:rPr kumimoji="1" lang="en-US" altLang="ja-JP" dirty="0"/>
              <a:t>, sumo </a:t>
            </a:r>
            <a:r>
              <a:rPr kumimoji="1" lang="en-US" altLang="ja-JP" dirty="0" err="1"/>
              <a:t>offendit</a:t>
            </a:r>
            <a:r>
              <a:rPr kumimoji="1" lang="en-US" altLang="ja-JP" dirty="0"/>
              <a:t> quo cu. His case </a:t>
            </a:r>
            <a:r>
              <a:rPr kumimoji="1" lang="en-US" altLang="ja-JP" dirty="0" err="1"/>
              <a:t>prompta</a:t>
            </a:r>
            <a:r>
              <a:rPr kumimoji="1" lang="en-US" altLang="ja-JP" dirty="0"/>
              <a:t> </a:t>
            </a:r>
            <a:r>
              <a:rPr kumimoji="1" lang="en-US" altLang="ja-JP" dirty="0" err="1"/>
              <a:t>signiferumque</a:t>
            </a:r>
            <a:r>
              <a:rPr kumimoji="1" lang="en-US" altLang="ja-JP" dirty="0"/>
              <a:t> ad. Et posse </a:t>
            </a:r>
            <a:r>
              <a:rPr kumimoji="1" lang="en-US" altLang="ja-JP" dirty="0" err="1"/>
              <a:t>legimus</a:t>
            </a:r>
            <a:r>
              <a:rPr kumimoji="1" lang="en-US" altLang="ja-JP" dirty="0"/>
              <a:t> per.</a:t>
            </a:r>
            <a:endParaRPr kumimoji="1" lang="ja-JP" altLang="en-US" dirty="0"/>
          </a:p>
        </p:txBody>
      </p:sp>
    </p:spTree>
    <p:custDataLst>
      <p:tags r:id="rId1"/>
    </p:custDataLst>
    <p:extLst>
      <p:ext uri="{BB962C8B-B14F-4D97-AF65-F5344CB8AC3E}">
        <p14:creationId xmlns:p14="http://schemas.microsoft.com/office/powerpoint/2010/main" val="1718375302"/>
      </p:ext>
    </p:extLst>
  </p:cSld>
  <p:clrMapOvr>
    <a:masterClrMapping/>
  </p:clrMapOvr>
  <mc:AlternateContent xmlns:mc="http://schemas.openxmlformats.org/markup-compatibility/2006" xmlns:p14="http://schemas.microsoft.com/office/powerpoint/2010/main">
    <mc:Choice Requires="p14">
      <p:transition spd="slow" p14:dur="800" advTm="6786">
        <p14:flythrough/>
      </p:transition>
    </mc:Choice>
    <mc:Fallback xmlns="">
      <p:transition spd="slow" advTm="6786">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5 Important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66</a:t>
            </a:fld>
            <a:endParaRPr lang="en-US" dirty="0"/>
          </a:p>
        </p:txBody>
      </p:sp>
      <p:sp>
        <p:nvSpPr>
          <p:cNvPr id="18" name="テキスト プレースホルダー 17"/>
          <p:cNvSpPr>
            <a:spLocks noGrp="1"/>
          </p:cNvSpPr>
          <p:nvPr>
            <p:ph type="body" sz="quarter" idx="12"/>
          </p:nvPr>
        </p:nvSpPr>
        <p:spPr/>
        <p:txBody>
          <a:bodyPr/>
          <a:lstStyle/>
          <a:p>
            <a:r>
              <a:rPr lang="en-US" altLang="ja-JP" dirty="0"/>
              <a:t>Id per quod </a:t>
            </a:r>
            <a:r>
              <a:rPr lang="en-US" altLang="ja-JP" dirty="0" err="1"/>
              <a:t>ferri</a:t>
            </a:r>
            <a:r>
              <a:rPr lang="en-US" altLang="ja-JP" dirty="0"/>
              <a:t> </a:t>
            </a:r>
            <a:r>
              <a:rPr lang="en-US" altLang="ja-JP" dirty="0" err="1"/>
              <a:t>congue</a:t>
            </a:r>
            <a:r>
              <a:rPr lang="en-US" altLang="ja-JP" dirty="0"/>
              <a:t>. Mei </a:t>
            </a:r>
            <a:r>
              <a:rPr lang="en-US" altLang="ja-JP" dirty="0" err="1"/>
              <a:t>diam</a:t>
            </a:r>
            <a:r>
              <a:rPr lang="en-US" altLang="ja-JP" dirty="0"/>
              <a:t> </a:t>
            </a:r>
            <a:r>
              <a:rPr lang="en-US" altLang="ja-JP" dirty="0" err="1"/>
              <a:t>facilisis</a:t>
            </a:r>
            <a:r>
              <a:rPr lang="en-US" altLang="ja-JP" dirty="0"/>
              <a:t> </a:t>
            </a:r>
            <a:r>
              <a:rPr lang="en-US" altLang="ja-JP" dirty="0" err="1"/>
              <a:t>comprehensam</a:t>
            </a:r>
            <a:r>
              <a:rPr lang="en-US" altLang="ja-JP" dirty="0"/>
              <a:t> an, </a:t>
            </a:r>
            <a:r>
              <a:rPr lang="en-US" altLang="ja-JP" dirty="0" err="1"/>
              <a:t>denique</a:t>
            </a:r>
            <a:r>
              <a:rPr lang="en-US" altLang="ja-JP" dirty="0"/>
              <a:t> </a:t>
            </a:r>
            <a:r>
              <a:rPr lang="en-US" altLang="ja-JP" dirty="0" err="1"/>
              <a:t>hendrerit</a:t>
            </a:r>
            <a:r>
              <a:rPr lang="en-US" altLang="ja-JP" dirty="0"/>
              <a:t> quo </a:t>
            </a:r>
            <a:r>
              <a:rPr lang="en-US" altLang="ja-JP" dirty="0" err="1"/>
              <a:t>te</a:t>
            </a:r>
            <a:r>
              <a:rPr lang="en-US" altLang="ja-JP" dirty="0"/>
              <a:t>. </a:t>
            </a:r>
            <a:r>
              <a:rPr lang="en-US" altLang="ja-JP" dirty="0" err="1"/>
              <a:t>Usu</a:t>
            </a:r>
            <a:r>
              <a:rPr lang="en-US" altLang="ja-JP" dirty="0"/>
              <a:t> </a:t>
            </a:r>
            <a:r>
              <a:rPr lang="en-US" altLang="ja-JP" dirty="0" err="1"/>
              <a:t>rebum</a:t>
            </a:r>
            <a:r>
              <a:rPr lang="en-US" altLang="ja-JP" dirty="0"/>
              <a:t> </a:t>
            </a:r>
            <a:r>
              <a:rPr lang="en-US" altLang="ja-JP" dirty="0" err="1"/>
              <a:t>paulo</a:t>
            </a:r>
            <a:r>
              <a:rPr lang="en-US" altLang="ja-JP" dirty="0"/>
              <a:t> </a:t>
            </a:r>
            <a:r>
              <a:rPr lang="en-US" altLang="ja-JP" dirty="0" err="1"/>
              <a:t>luptatum</a:t>
            </a:r>
            <a:r>
              <a:rPr lang="en-US" altLang="ja-JP" dirty="0"/>
              <a:t> in.</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Id </a:t>
            </a:r>
            <a:r>
              <a:rPr kumimoji="1" lang="en-US" altLang="ja-JP" dirty="0" err="1"/>
              <a:t>est</a:t>
            </a:r>
            <a:r>
              <a:rPr kumimoji="1" lang="en-US" altLang="ja-JP" dirty="0"/>
              <a:t> </a:t>
            </a:r>
            <a:r>
              <a:rPr kumimoji="1" lang="en-US" altLang="ja-JP" dirty="0" err="1"/>
              <a:t>dolore</a:t>
            </a:r>
            <a:r>
              <a:rPr kumimoji="1" lang="en-US" altLang="ja-JP" dirty="0"/>
              <a:t> </a:t>
            </a:r>
            <a:r>
              <a:rPr kumimoji="1" lang="en-US" altLang="ja-JP" dirty="0" err="1"/>
              <a:t>latine</a:t>
            </a:r>
            <a:r>
              <a:rPr kumimoji="1" lang="en-US" altLang="ja-JP" dirty="0"/>
              <a:t>, per </a:t>
            </a:r>
            <a:r>
              <a:rPr kumimoji="1" lang="en-US" altLang="ja-JP" dirty="0" err="1"/>
              <a:t>eu</a:t>
            </a:r>
            <a:r>
              <a:rPr kumimoji="1" lang="en-US" altLang="ja-JP" dirty="0"/>
              <a:t> </a:t>
            </a:r>
            <a:r>
              <a:rPr kumimoji="1" lang="en-US" altLang="ja-JP" dirty="0" err="1"/>
              <a:t>velit</a:t>
            </a:r>
            <a:r>
              <a:rPr kumimoji="1" lang="en-US" altLang="ja-JP" dirty="0"/>
              <a:t> </a:t>
            </a:r>
            <a:r>
              <a:rPr kumimoji="1" lang="en-US" altLang="ja-JP" dirty="0" err="1"/>
              <a:t>graeci</a:t>
            </a:r>
            <a:r>
              <a:rPr kumimoji="1" lang="en-US" altLang="ja-JP" dirty="0"/>
              <a:t> </a:t>
            </a:r>
            <a:r>
              <a:rPr kumimoji="1" lang="en-US" altLang="ja-JP" dirty="0" err="1"/>
              <a:t>officiis</a:t>
            </a:r>
            <a:r>
              <a:rPr kumimoji="1" lang="en-US" altLang="ja-JP" dirty="0"/>
              <a:t>. In mea mandamus </a:t>
            </a:r>
            <a:r>
              <a:rPr kumimoji="1" lang="en-US" altLang="ja-JP" dirty="0" err="1"/>
              <a:t>democritum</a:t>
            </a:r>
            <a:r>
              <a:rPr kumimoji="1" lang="en-US" altLang="ja-JP" dirty="0"/>
              <a:t>. </a:t>
            </a:r>
            <a:r>
              <a:rPr kumimoji="1" lang="en-US" altLang="ja-JP" dirty="0" err="1"/>
              <a:t>Ut</a:t>
            </a:r>
            <a:r>
              <a:rPr kumimoji="1" lang="en-US" altLang="ja-JP" dirty="0"/>
              <a:t> cum </a:t>
            </a:r>
            <a:r>
              <a:rPr kumimoji="1" lang="en-US" altLang="ja-JP" dirty="0" err="1"/>
              <a:t>viderer</a:t>
            </a:r>
            <a:r>
              <a:rPr kumimoji="1" lang="en-US" altLang="ja-JP" dirty="0"/>
              <a:t> </a:t>
            </a:r>
            <a:r>
              <a:rPr kumimoji="1" lang="en-US" altLang="ja-JP" dirty="0" err="1"/>
              <a:t>denique</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At </a:t>
            </a:r>
            <a:r>
              <a:rPr kumimoji="1" lang="en-US" altLang="ja-JP" dirty="0" err="1"/>
              <a:t>tritani</a:t>
            </a:r>
            <a:r>
              <a:rPr kumimoji="1" lang="en-US" altLang="ja-JP" dirty="0"/>
              <a:t> </a:t>
            </a:r>
            <a:r>
              <a:rPr kumimoji="1" lang="en-US" altLang="ja-JP" dirty="0" err="1"/>
              <a:t>recteque</a:t>
            </a:r>
            <a:r>
              <a:rPr kumimoji="1" lang="en-US" altLang="ja-JP" dirty="0"/>
              <a:t> </a:t>
            </a:r>
            <a:r>
              <a:rPr kumimoji="1" lang="en-US" altLang="ja-JP" dirty="0" err="1"/>
              <a:t>percipitur</a:t>
            </a:r>
            <a:r>
              <a:rPr kumimoji="1" lang="en-US" altLang="ja-JP" dirty="0"/>
              <a:t> </a:t>
            </a:r>
            <a:r>
              <a:rPr kumimoji="1" lang="en-US" altLang="ja-JP" dirty="0" err="1"/>
              <a:t>mei</a:t>
            </a:r>
            <a:r>
              <a:rPr kumimoji="1" lang="en-US" altLang="ja-JP" dirty="0"/>
              <a:t>, </a:t>
            </a:r>
            <a:r>
              <a:rPr kumimoji="1" lang="en-US" altLang="ja-JP" dirty="0" err="1"/>
              <a:t>tota</a:t>
            </a:r>
            <a:r>
              <a:rPr kumimoji="1" lang="en-US" altLang="ja-JP" dirty="0"/>
              <a:t> </a:t>
            </a:r>
            <a:r>
              <a:rPr kumimoji="1" lang="en-US" altLang="ja-JP" dirty="0" err="1"/>
              <a:t>nullam</a:t>
            </a:r>
            <a:r>
              <a:rPr kumimoji="1" lang="en-US" altLang="ja-JP" dirty="0"/>
              <a:t> </a:t>
            </a:r>
            <a:r>
              <a:rPr kumimoji="1" lang="en-US" altLang="ja-JP" dirty="0" err="1"/>
              <a:t>nominati</a:t>
            </a:r>
            <a:r>
              <a:rPr kumimoji="1" lang="en-US" altLang="ja-JP" dirty="0"/>
              <a:t> vis et, id fugit </a:t>
            </a:r>
            <a:r>
              <a:rPr kumimoji="1" lang="en-US" altLang="ja-JP" dirty="0" err="1"/>
              <a:t>aperiri</a:t>
            </a:r>
            <a:r>
              <a:rPr kumimoji="1" lang="en-US" altLang="ja-JP" dirty="0"/>
              <a:t> usu. An </a:t>
            </a:r>
            <a:r>
              <a:rPr kumimoji="1" lang="en-US" altLang="ja-JP" dirty="0" err="1"/>
              <a:t>porro</a:t>
            </a:r>
            <a:r>
              <a:rPr kumimoji="1" lang="en-US" altLang="ja-JP" dirty="0"/>
              <a:t> </a:t>
            </a:r>
            <a:r>
              <a:rPr kumimoji="1" lang="en-US" altLang="ja-JP" dirty="0" err="1"/>
              <a:t>nullam</a:t>
            </a:r>
            <a:r>
              <a:rPr kumimoji="1" lang="en-US" altLang="ja-JP" dirty="0"/>
              <a:t> mea.</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err="1"/>
              <a:t>Eum</a:t>
            </a:r>
            <a:r>
              <a:rPr kumimoji="1" lang="en-US" altLang="ja-JP" dirty="0"/>
              <a:t> </a:t>
            </a:r>
            <a:r>
              <a:rPr kumimoji="1" lang="en-US" altLang="ja-JP" dirty="0" err="1"/>
              <a:t>ei</a:t>
            </a:r>
            <a:r>
              <a:rPr kumimoji="1" lang="en-US" altLang="ja-JP" dirty="0"/>
              <a:t> </a:t>
            </a:r>
            <a:r>
              <a:rPr kumimoji="1" lang="en-US" altLang="ja-JP" dirty="0" err="1"/>
              <a:t>ponderum</a:t>
            </a:r>
            <a:r>
              <a:rPr kumimoji="1" lang="en-US" altLang="ja-JP" dirty="0"/>
              <a:t> </a:t>
            </a:r>
            <a:r>
              <a:rPr kumimoji="1" lang="en-US" altLang="ja-JP" dirty="0" err="1"/>
              <a:t>electram</a:t>
            </a:r>
            <a:r>
              <a:rPr kumimoji="1" lang="en-US" altLang="ja-JP" dirty="0"/>
              <a:t>. Partem </a:t>
            </a:r>
            <a:r>
              <a:rPr kumimoji="1" lang="en-US" altLang="ja-JP" dirty="0" err="1"/>
              <a:t>phaedrum</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a:t>
            </a:r>
            <a:r>
              <a:rPr kumimoji="1" lang="en-US" altLang="ja-JP" dirty="0" err="1"/>
              <a:t>nam</a:t>
            </a:r>
            <a:r>
              <a:rPr kumimoji="1" lang="en-US" altLang="ja-JP" dirty="0"/>
              <a:t> sale </a:t>
            </a:r>
            <a:r>
              <a:rPr kumimoji="1" lang="en-US" altLang="ja-JP" dirty="0" err="1"/>
              <a:t>veritus</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sea </a:t>
            </a:r>
            <a:r>
              <a:rPr kumimoji="1" lang="en-US" altLang="ja-JP" dirty="0" err="1"/>
              <a:t>purto</a:t>
            </a:r>
            <a:r>
              <a:rPr kumimoji="1" lang="en-US" altLang="ja-JP" dirty="0"/>
              <a:t> </a:t>
            </a:r>
            <a:r>
              <a:rPr kumimoji="1" lang="en-US" altLang="ja-JP" dirty="0" err="1"/>
              <a:t>integre</a:t>
            </a:r>
            <a:r>
              <a:rPr kumimoji="1" lang="en-US" altLang="ja-JP" dirty="0"/>
              <a:t> </a:t>
            </a:r>
            <a:r>
              <a:rPr kumimoji="1" lang="en-US" altLang="ja-JP" dirty="0" err="1"/>
              <a:t>feugiat</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err="1"/>
              <a:t>Debet</a:t>
            </a:r>
            <a:r>
              <a:rPr kumimoji="1" lang="en-US" altLang="ja-JP" dirty="0"/>
              <a:t> </a:t>
            </a:r>
            <a:r>
              <a:rPr kumimoji="1" lang="en-US" altLang="ja-JP" dirty="0" err="1"/>
              <a:t>ornatus</a:t>
            </a:r>
            <a:r>
              <a:rPr kumimoji="1" lang="en-US" altLang="ja-JP" dirty="0"/>
              <a:t> </a:t>
            </a:r>
            <a:r>
              <a:rPr kumimoji="1" lang="en-US" altLang="ja-JP" dirty="0" err="1"/>
              <a:t>rationibus</a:t>
            </a:r>
            <a:r>
              <a:rPr kumimoji="1" lang="en-US" altLang="ja-JP" dirty="0"/>
              <a:t> ad </a:t>
            </a:r>
            <a:r>
              <a:rPr kumimoji="1" lang="en-US" altLang="ja-JP" dirty="0" err="1"/>
              <a:t>eos</a:t>
            </a:r>
            <a:r>
              <a:rPr kumimoji="1" lang="en-US" altLang="ja-JP" dirty="0"/>
              <a:t>, </a:t>
            </a:r>
            <a:r>
              <a:rPr kumimoji="1" lang="en-US" altLang="ja-JP" dirty="0" err="1"/>
              <a:t>ut</a:t>
            </a:r>
            <a:r>
              <a:rPr kumimoji="1" lang="en-US" altLang="ja-JP" dirty="0"/>
              <a:t> his </a:t>
            </a:r>
            <a:r>
              <a:rPr kumimoji="1" lang="en-US" altLang="ja-JP" dirty="0" err="1"/>
              <a:t>ullum</a:t>
            </a:r>
            <a:r>
              <a:rPr kumimoji="1" lang="en-US" altLang="ja-JP" dirty="0"/>
              <a:t> </a:t>
            </a:r>
            <a:r>
              <a:rPr kumimoji="1" lang="en-US" altLang="ja-JP" dirty="0" err="1"/>
              <a:t>nonumy</a:t>
            </a:r>
            <a:r>
              <a:rPr kumimoji="1" lang="en-US" altLang="ja-JP" dirty="0"/>
              <a:t>, </a:t>
            </a:r>
            <a:r>
              <a:rPr kumimoji="1" lang="en-US" altLang="ja-JP" dirty="0" err="1"/>
              <a:t>sed</a:t>
            </a:r>
            <a:r>
              <a:rPr kumimoji="1" lang="en-US" altLang="ja-JP" dirty="0"/>
              <a:t> et </a:t>
            </a:r>
            <a:r>
              <a:rPr kumimoji="1" lang="en-US" altLang="ja-JP" dirty="0" err="1"/>
              <a:t>agam</a:t>
            </a:r>
            <a:r>
              <a:rPr kumimoji="1" lang="en-US" altLang="ja-JP" dirty="0"/>
              <a:t> </a:t>
            </a:r>
            <a:r>
              <a:rPr kumimoji="1" lang="en-US" altLang="ja-JP" dirty="0" err="1"/>
              <a:t>tritani</a:t>
            </a:r>
            <a:r>
              <a:rPr kumimoji="1" lang="en-US" altLang="ja-JP" dirty="0"/>
              <a:t>. In </a:t>
            </a:r>
            <a:r>
              <a:rPr kumimoji="1" lang="en-US" altLang="ja-JP" dirty="0" err="1"/>
              <a:t>percipitur</a:t>
            </a:r>
            <a:r>
              <a:rPr kumimoji="1" lang="en-US" altLang="ja-JP" dirty="0"/>
              <a:t> </a:t>
            </a:r>
            <a:r>
              <a:rPr kumimoji="1" lang="en-US" altLang="ja-JP" dirty="0" err="1"/>
              <a:t>dissentias</a:t>
            </a:r>
            <a:r>
              <a:rPr kumimoji="1" lang="en-US" altLang="ja-JP" dirty="0"/>
              <a:t> pro. </a:t>
            </a:r>
            <a:endParaRPr kumimoji="1" lang="ja-JP" altLang="en-US" dirty="0"/>
          </a:p>
        </p:txBody>
      </p:sp>
      <p:sp>
        <p:nvSpPr>
          <p:cNvPr id="23" name="テキスト プレースホルダー 22"/>
          <p:cNvSpPr>
            <a:spLocks noGrp="1"/>
          </p:cNvSpPr>
          <p:nvPr>
            <p:ph type="body" sz="quarter" idx="24"/>
          </p:nvPr>
        </p:nvSpPr>
        <p:spPr/>
        <p:txBody>
          <a:bodyPr/>
          <a:lstStyle/>
          <a:p>
            <a:r>
              <a:rPr kumimoji="1" lang="en-US" altLang="ja-JP" dirty="0"/>
              <a:t>The only man who never makes mistakes is</a:t>
            </a:r>
            <a:br>
              <a:rPr kumimoji="1" lang="en-US" altLang="ja-JP" dirty="0"/>
            </a:br>
            <a:r>
              <a:rPr kumimoji="1" lang="en-US" altLang="ja-JP" dirty="0"/>
              <a:t>the man who never does anything.</a:t>
            </a:r>
          </a:p>
        </p:txBody>
      </p:sp>
    </p:spTree>
    <p:extLst>
      <p:ext uri="{BB962C8B-B14F-4D97-AF65-F5344CB8AC3E}">
        <p14:creationId xmlns:p14="http://schemas.microsoft.com/office/powerpoint/2010/main" val="3860098615"/>
      </p:ext>
    </p:extLst>
  </p:cSld>
  <p:clrMapOvr>
    <a:masterClrMapping/>
  </p:clrMapOvr>
  <mc:AlternateContent xmlns:mc="http://schemas.openxmlformats.org/markup-compatibility/2006" xmlns:p14="http://schemas.microsoft.com/office/powerpoint/2010/main">
    <mc:Choice Requires="p14">
      <p:transition spd="slow" p14:dur="800" advTm="10326">
        <p14:flythrough/>
      </p:transition>
    </mc:Choice>
    <mc:Fallback xmlns="">
      <p:transition spd="slow" advTm="10326">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67</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Tree>
    <p:extLst>
      <p:ext uri="{BB962C8B-B14F-4D97-AF65-F5344CB8AC3E}">
        <p14:creationId xmlns:p14="http://schemas.microsoft.com/office/powerpoint/2010/main" val="3653961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693">
        <p15:prstTrans prst="pageCurlSingle"/>
      </p:transition>
    </mc:Choice>
    <mc:Fallback xmlns="">
      <p:transition spd="slow" advTm="7693">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68</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 Error </a:t>
            </a:r>
            <a:r>
              <a:rPr kumimoji="1" lang="en-US" altLang="ja-JP" dirty="0" err="1"/>
              <a:t>congue</a:t>
            </a:r>
            <a:r>
              <a:rPr kumimoji="1" lang="en-US" altLang="ja-JP" dirty="0"/>
              <a:t> </a:t>
            </a:r>
            <a:r>
              <a:rPr kumimoji="1" lang="en-US" altLang="ja-JP" dirty="0" err="1"/>
              <a:t>appareat</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error </a:t>
            </a:r>
            <a:r>
              <a:rPr kumimoji="1" lang="en-US" altLang="ja-JP" dirty="0" err="1"/>
              <a:t>expetendis</a:t>
            </a:r>
            <a:r>
              <a:rPr kumimoji="1" lang="en-US" altLang="ja-JP" dirty="0"/>
              <a:t> </a:t>
            </a:r>
            <a:r>
              <a:rPr kumimoji="1" lang="en-US" altLang="ja-JP" dirty="0" err="1"/>
              <a:t>eum</a:t>
            </a:r>
            <a:r>
              <a:rPr kumimoji="1" lang="en-US" altLang="ja-JP" dirty="0"/>
              <a:t> cu.</a:t>
            </a:r>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
        <p:nvSpPr>
          <p:cNvPr id="2" name="テキスト プレースホルダー 1"/>
          <p:cNvSpPr>
            <a:spLocks noGrp="1"/>
          </p:cNvSpPr>
          <p:nvPr>
            <p:ph type="body" sz="quarter" idx="47"/>
          </p:nvPr>
        </p:nvSpPr>
        <p:spPr/>
        <p:txBody>
          <a:bodyPr/>
          <a:lstStyle/>
          <a:p>
            <a:r>
              <a:rPr kumimoji="1" lang="en-US" altLang="ja-JP" dirty="0"/>
              <a:t>Contact us</a:t>
            </a:r>
            <a:endParaRPr kumimoji="1" lang="ja-JP" altLang="en-US" dirty="0"/>
          </a:p>
        </p:txBody>
      </p:sp>
      <p:sp>
        <p:nvSpPr>
          <p:cNvPr id="5" name="テキスト プレースホルダー 4"/>
          <p:cNvSpPr>
            <a:spLocks noGrp="1"/>
          </p:cNvSpPr>
          <p:nvPr>
            <p:ph type="body" sz="quarter" idx="48"/>
          </p:nvPr>
        </p:nvSpPr>
        <p:spPr/>
        <p:txBody>
          <a:bodyPr/>
          <a:lstStyle/>
          <a:p>
            <a:r>
              <a:rPr kumimoji="1" lang="en-US" altLang="ja-JP" dirty="0"/>
              <a:t>Business Plan</a:t>
            </a:r>
            <a:endParaRPr kumimoji="1" lang="ja-JP" altLang="en-US" dirty="0"/>
          </a:p>
        </p:txBody>
      </p:sp>
      <p:sp>
        <p:nvSpPr>
          <p:cNvPr id="6" name="テキスト プレースホルダー 5"/>
          <p:cNvSpPr>
            <a:spLocks noGrp="1"/>
          </p:cNvSpPr>
          <p:nvPr>
            <p:ph type="body" sz="quarter" idx="49"/>
          </p:nvPr>
        </p:nvSpPr>
        <p:spPr/>
        <p:txBody>
          <a:bodyPr/>
          <a:lstStyle/>
          <a:p>
            <a:r>
              <a:rPr kumimoji="1" lang="en-US" altLang="ja-JP" dirty="0"/>
              <a:t>Unlimited accounts</a:t>
            </a:r>
            <a:endParaRPr kumimoji="1" lang="ja-JP" altLang="en-US" dirty="0"/>
          </a:p>
        </p:txBody>
      </p:sp>
      <p:sp>
        <p:nvSpPr>
          <p:cNvPr id="7" name="テキスト プレースホルダー 6"/>
          <p:cNvSpPr>
            <a:spLocks noGrp="1"/>
          </p:cNvSpPr>
          <p:nvPr>
            <p:ph type="body" sz="quarter" idx="50"/>
          </p:nvPr>
        </p:nvSpPr>
        <p:spPr/>
        <p:txBody>
          <a:bodyPr/>
          <a:lstStyle/>
          <a:p>
            <a:r>
              <a:rPr kumimoji="1" lang="en-US" altLang="ja-JP" dirty="0"/>
              <a:t>Extra items</a:t>
            </a:r>
            <a:endParaRPr kumimoji="1" lang="ja-JP" altLang="en-US" dirty="0"/>
          </a:p>
        </p:txBody>
      </p:sp>
      <p:sp>
        <p:nvSpPr>
          <p:cNvPr id="8" name="テキスト プレースホルダー 7"/>
          <p:cNvSpPr>
            <a:spLocks noGrp="1"/>
          </p:cNvSpPr>
          <p:nvPr>
            <p:ph type="body" sz="quarter" idx="51"/>
          </p:nvPr>
        </p:nvSpPr>
        <p:spPr/>
        <p:txBody>
          <a:bodyPr/>
          <a:lstStyle/>
          <a:p>
            <a:r>
              <a:rPr kumimoji="1" lang="en-US" altLang="ja-JP" dirty="0"/>
              <a:t>Contact us</a:t>
            </a:r>
            <a:endParaRPr kumimoji="1" lang="ja-JP" altLang="en-US" dirty="0"/>
          </a:p>
        </p:txBody>
      </p:sp>
      <p:sp>
        <p:nvSpPr>
          <p:cNvPr id="9" name="テキスト プレースホルダー 8"/>
          <p:cNvSpPr>
            <a:spLocks noGrp="1"/>
          </p:cNvSpPr>
          <p:nvPr>
            <p:ph type="body" sz="quarter" idx="52"/>
          </p:nvPr>
        </p:nvSpPr>
        <p:spPr/>
        <p:txBody>
          <a:bodyPr/>
          <a:lstStyle/>
          <a:p>
            <a:r>
              <a:rPr kumimoji="1" lang="en-US" altLang="ja-JP" dirty="0"/>
              <a:t>Contact us</a:t>
            </a:r>
            <a:endParaRPr kumimoji="1" lang="ja-JP" altLang="en-US" dirty="0"/>
          </a:p>
        </p:txBody>
      </p:sp>
    </p:spTree>
    <p:extLst>
      <p:ext uri="{BB962C8B-B14F-4D97-AF65-F5344CB8AC3E}">
        <p14:creationId xmlns:p14="http://schemas.microsoft.com/office/powerpoint/2010/main" val="3613337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75">
        <p15:prstTrans prst="pageCurlSingle"/>
      </p:transition>
    </mc:Choice>
    <mc:Fallback xmlns="">
      <p:transition spd="slow" advTm="9075">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1" name="テキスト プレースホルダー 30"/>
          <p:cNvSpPr>
            <a:spLocks noGrp="1"/>
          </p:cNvSpPr>
          <p:nvPr>
            <p:ph type="body" sz="quarter" idx="11"/>
          </p:nvPr>
        </p:nvSpPr>
        <p:spPr/>
        <p:txBody>
          <a:bodyPr/>
          <a:lstStyle/>
          <a:p>
            <a:endParaRPr kumimoji="1" lang="ja-JP" altLang="en-US"/>
          </a:p>
        </p:txBody>
      </p:sp>
      <p:sp>
        <p:nvSpPr>
          <p:cNvPr id="32" name="テキスト プレースホルダー 31"/>
          <p:cNvSpPr>
            <a:spLocks noGrp="1"/>
          </p:cNvSpPr>
          <p:nvPr>
            <p:ph type="body" sz="quarter" idx="14"/>
          </p:nvPr>
        </p:nvSpPr>
        <p:spPr/>
        <p:txBody>
          <a:bodyPr/>
          <a:lstStyle/>
          <a:p>
            <a:r>
              <a:rPr kumimoji="1" lang="en-US" altLang="ja-JP" dirty="0"/>
              <a:t>If you can dream it, </a:t>
            </a:r>
          </a:p>
          <a:p>
            <a:r>
              <a:rPr kumimoji="1" lang="en-US" altLang="ja-JP" dirty="0"/>
              <a:t>you can do it.</a:t>
            </a:r>
            <a:endParaRPr kumimoji="1" lang="ja-JP" altLang="en-US" dirty="0"/>
          </a:p>
        </p:txBody>
      </p:sp>
      <p:sp>
        <p:nvSpPr>
          <p:cNvPr id="35" name="テキスト プレースホルダー 34"/>
          <p:cNvSpPr>
            <a:spLocks noGrp="1"/>
          </p:cNvSpPr>
          <p:nvPr>
            <p:ph type="body" sz="quarter" idx="24"/>
          </p:nvPr>
        </p:nvSpPr>
        <p:spPr/>
        <p:txBody>
          <a:bodyPr/>
          <a:lstStyle/>
          <a:p>
            <a:endParaRPr kumimoji="1" lang="ja-JP" altLang="en-US"/>
          </a:p>
        </p:txBody>
      </p:sp>
      <p:sp>
        <p:nvSpPr>
          <p:cNvPr id="36" name="テキスト プレースホルダー 35"/>
          <p:cNvSpPr>
            <a:spLocks noGrp="1"/>
          </p:cNvSpPr>
          <p:nvPr>
            <p:ph type="body" sz="quarter" idx="25"/>
          </p:nvPr>
        </p:nvSpPr>
        <p:spPr/>
        <p:txBody>
          <a:bodyPr/>
          <a:lstStyle/>
          <a:p>
            <a:endParaRPr kumimoji="1" lang="ja-JP" altLang="en-US"/>
          </a:p>
        </p:txBody>
      </p:sp>
      <p:sp>
        <p:nvSpPr>
          <p:cNvPr id="37" name="テキスト プレースホルダー 36"/>
          <p:cNvSpPr>
            <a:spLocks noGrp="1"/>
          </p:cNvSpPr>
          <p:nvPr>
            <p:ph type="body" sz="quarter" idx="26"/>
          </p:nvPr>
        </p:nvSpPr>
        <p:spPr/>
        <p:txBody>
          <a:bodyPr/>
          <a:lstStyle/>
          <a:p>
            <a:endParaRPr kumimoji="1" lang="ja-JP" altLang="en-US"/>
          </a:p>
        </p:txBody>
      </p:sp>
      <p:sp>
        <p:nvSpPr>
          <p:cNvPr id="38" name="テキスト プレースホルダー 37"/>
          <p:cNvSpPr>
            <a:spLocks noGrp="1"/>
          </p:cNvSpPr>
          <p:nvPr>
            <p:ph type="body" sz="quarter" idx="27"/>
          </p:nvPr>
        </p:nvSpPr>
        <p:spPr/>
        <p:txBody>
          <a:bodyPr/>
          <a:lstStyle/>
          <a:p>
            <a:endParaRPr kumimoji="1" lang="ja-JP" altLang="en-US"/>
          </a:p>
        </p:txBody>
      </p:sp>
      <p:sp>
        <p:nvSpPr>
          <p:cNvPr id="33" name="テキスト プレースホルダー 32"/>
          <p:cNvSpPr>
            <a:spLocks noGrp="1"/>
          </p:cNvSpPr>
          <p:nvPr>
            <p:ph type="body" sz="quarter" idx="15"/>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a:t>
            </a:r>
            <a:endParaRPr kumimoji="1" lang="ja-JP" altLang="en-US" dirty="0"/>
          </a:p>
        </p:txBody>
      </p:sp>
      <p:sp>
        <p:nvSpPr>
          <p:cNvPr id="34" name="テキスト プレースホルダー 33"/>
          <p:cNvSpPr>
            <a:spLocks noGrp="1"/>
          </p:cNvSpPr>
          <p:nvPr>
            <p:ph type="body" sz="quarter" idx="17"/>
          </p:nvPr>
        </p:nvSpPr>
        <p:spPr/>
        <p:txBody>
          <a:bodyPr/>
          <a:lstStyle/>
          <a:p>
            <a:r>
              <a:rPr kumimoji="1" lang="en-US" altLang="ja-JP" dirty="0"/>
              <a:t>We are your partner</a:t>
            </a:r>
            <a:endParaRPr kumimoji="1" lang="ja-JP" altLang="en-US" dirty="0"/>
          </a:p>
        </p:txBody>
      </p:sp>
      <p:sp>
        <p:nvSpPr>
          <p:cNvPr id="39" name="テキスト プレースホルダー 38"/>
          <p:cNvSpPr>
            <a:spLocks noGrp="1"/>
          </p:cNvSpPr>
          <p:nvPr>
            <p:ph type="body" sz="quarter" idx="28"/>
          </p:nvPr>
        </p:nvSpPr>
        <p:spPr/>
        <p:txBody>
          <a:bodyPr/>
          <a:lstStyle/>
          <a:p>
            <a:r>
              <a:rPr kumimoji="1" lang="pt-BR" altLang="ja-JP" dirty="0"/>
              <a:t>Sed at agam dignissim disputationi, nec erroribus maiestatis disputando id.</a:t>
            </a:r>
            <a:endParaRPr kumimoji="1" lang="ja-JP" altLang="en-US" dirty="0"/>
          </a:p>
        </p:txBody>
      </p:sp>
      <p:sp>
        <p:nvSpPr>
          <p:cNvPr id="40" name="テキスト プレースホルダー 39"/>
          <p:cNvSpPr>
            <a:spLocks noGrp="1"/>
          </p:cNvSpPr>
          <p:nvPr>
            <p:ph type="body" sz="quarter" idx="29"/>
          </p:nvPr>
        </p:nvSpPr>
        <p:spPr/>
        <p:txBody>
          <a:bodyPr/>
          <a:lstStyle/>
          <a:p>
            <a:r>
              <a:rPr kumimoji="1" lang="en-US" altLang="ja-JP" dirty="0"/>
              <a:t>We help your success</a:t>
            </a:r>
            <a:endParaRPr kumimoji="1" lang="ja-JP" altLang="en-US" dirty="0"/>
          </a:p>
        </p:txBody>
      </p:sp>
    </p:spTree>
    <p:extLst>
      <p:ext uri="{BB962C8B-B14F-4D97-AF65-F5344CB8AC3E}">
        <p14:creationId xmlns:p14="http://schemas.microsoft.com/office/powerpoint/2010/main" val="3728416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734">
        <p15:prstTrans prst="pageCurlSingle"/>
      </p:transition>
    </mc:Choice>
    <mc:Fallback xmlns="">
      <p:transition spd="slow" advTm="573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Before Starting</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a:t>
            </a:r>
            <a:endParaRPr kumimoji="1" lang="ja-JP" altLang="en-US" dirty="0"/>
          </a:p>
        </p:txBody>
      </p:sp>
      <p:sp>
        <p:nvSpPr>
          <p:cNvPr id="8" name="テキスト プレースホルダー 7"/>
          <p:cNvSpPr>
            <a:spLocks noGrp="1"/>
          </p:cNvSpPr>
          <p:nvPr>
            <p:ph type="body" sz="quarter" idx="2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a:t>
            </a:r>
            <a:endParaRPr kumimoji="1" lang="ja-JP" altLang="en-US" dirty="0"/>
          </a:p>
        </p:txBody>
      </p:sp>
      <p:sp>
        <p:nvSpPr>
          <p:cNvPr id="9" name="テキスト プレースホルダー 8"/>
          <p:cNvSpPr>
            <a:spLocks noGrp="1"/>
          </p:cNvSpPr>
          <p:nvPr>
            <p:ph type="body" sz="quarter" idx="25"/>
          </p:nvPr>
        </p:nvSpPr>
        <p:spPr/>
        <p:txBody>
          <a:bodyPr/>
          <a:lstStyle/>
          <a:p>
            <a:r>
              <a:rPr kumimoji="1" lang="en-US" altLang="ja-JP" dirty="0"/>
              <a:t>Omnium </a:t>
            </a:r>
            <a:r>
              <a:rPr kumimoji="1" lang="en-US" altLang="ja-JP" dirty="0" err="1"/>
              <a:t>malorum</a:t>
            </a:r>
            <a:r>
              <a:rPr kumimoji="1" lang="en-US" altLang="ja-JP" dirty="0"/>
              <a:t> </a:t>
            </a:r>
            <a:r>
              <a:rPr kumimoji="1" lang="en-US" altLang="ja-JP" dirty="0" err="1"/>
              <a:t>adversarium</a:t>
            </a:r>
            <a:r>
              <a:rPr kumimoji="1" lang="en-US" altLang="ja-JP" dirty="0"/>
              <a:t> </a:t>
            </a:r>
            <a:r>
              <a:rPr kumimoji="1" lang="en-US" altLang="ja-JP" dirty="0" err="1"/>
              <a:t>eam</a:t>
            </a:r>
            <a:r>
              <a:rPr kumimoji="1" lang="en-US" altLang="ja-JP" dirty="0"/>
              <a:t> ad, </a:t>
            </a:r>
            <a:r>
              <a:rPr kumimoji="1" lang="en-US" altLang="ja-JP" dirty="0" err="1"/>
              <a:t>usu</a:t>
            </a:r>
            <a:r>
              <a:rPr kumimoji="1" lang="en-US" altLang="ja-JP" dirty="0"/>
              <a:t> in </a:t>
            </a:r>
            <a:r>
              <a:rPr kumimoji="1" lang="en-US" altLang="ja-JP" dirty="0" err="1"/>
              <a:t>tollit</a:t>
            </a:r>
            <a:r>
              <a:rPr kumimoji="1" lang="en-US" altLang="ja-JP" dirty="0"/>
              <a:t> </a:t>
            </a:r>
            <a:r>
              <a:rPr kumimoji="1" lang="en-US" altLang="ja-JP" dirty="0" err="1"/>
              <a:t>singulis</a:t>
            </a:r>
            <a:r>
              <a:rPr kumimoji="1" lang="en-US" altLang="ja-JP" dirty="0"/>
              <a:t> </a:t>
            </a:r>
            <a:r>
              <a:rPr kumimoji="1" lang="en-US" altLang="ja-JP" dirty="0" err="1"/>
              <a:t>conceptam</a:t>
            </a:r>
            <a:r>
              <a:rPr kumimoji="1" lang="en-US" altLang="ja-JP" dirty="0"/>
              <a:t>, </a:t>
            </a:r>
            <a:r>
              <a:rPr kumimoji="1" lang="en-US" altLang="ja-JP" dirty="0" err="1"/>
              <a:t>eam</a:t>
            </a:r>
            <a:r>
              <a:rPr kumimoji="1" lang="en-US" altLang="ja-JP" dirty="0"/>
              <a:t> </a:t>
            </a:r>
            <a:r>
              <a:rPr kumimoji="1" lang="en-US" altLang="ja-JP" dirty="0" err="1"/>
              <a:t>agam</a:t>
            </a:r>
            <a:r>
              <a:rPr kumimoji="1" lang="en-US" altLang="ja-JP" dirty="0"/>
              <a:t> </a:t>
            </a:r>
            <a:r>
              <a:rPr kumimoji="1" lang="en-US" altLang="ja-JP" dirty="0" err="1"/>
              <a:t>constituam</a:t>
            </a:r>
            <a:r>
              <a:rPr kumimoji="1" lang="en-US" altLang="ja-JP" dirty="0"/>
              <a:t> </a:t>
            </a:r>
            <a:r>
              <a:rPr kumimoji="1" lang="en-US" altLang="ja-JP" dirty="0" err="1"/>
              <a:t>temporibus</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7</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568">
        <p15:prstTrans prst="prestige"/>
      </p:transition>
    </mc:Choice>
    <mc:Fallback xmlns="">
      <p:transition spd="slow" advTm="4568">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1" name="テキスト プレースホルダー 10"/>
          <p:cNvSpPr>
            <a:spLocks noGrp="1"/>
          </p:cNvSpPr>
          <p:nvPr>
            <p:ph type="body" sz="quarter" idx="11"/>
          </p:nvPr>
        </p:nvSpPr>
        <p:spPr/>
        <p:txBody>
          <a:bodyPr/>
          <a:lstStyle/>
          <a:p>
            <a:endParaRPr kumimoji="1" lang="ja-JP" altLang="en-US"/>
          </a:p>
        </p:txBody>
      </p:sp>
      <p:sp>
        <p:nvSpPr>
          <p:cNvPr id="12" name="テキスト プレースホルダー 11"/>
          <p:cNvSpPr>
            <a:spLocks noGrp="1"/>
          </p:cNvSpPr>
          <p:nvPr>
            <p:ph type="body" sz="quarter" idx="12"/>
          </p:nvPr>
        </p:nvSpPr>
        <p:spPr/>
        <p:txBody>
          <a:bodyPr/>
          <a:lstStyle/>
          <a:p>
            <a:r>
              <a:rPr kumimoji="1" lang="en-US" altLang="ja-JP" dirty="0"/>
              <a:t>5</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Analysis</a:t>
            </a:r>
            <a:endParaRPr kumimoji="1" lang="ja-JP" altLang="en-US" dirty="0"/>
          </a:p>
        </p:txBody>
      </p:sp>
      <p:sp>
        <p:nvSpPr>
          <p:cNvPr id="14" name="テキスト プレースホルダー 13"/>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テキスト プレースホルダー 16"/>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xmlns:p14="http://schemas.microsoft.com/office/powerpoint/2010/main">
    <mc:Choice Requires="p14">
      <p:transition spd="slow" p14:dur="1250" advTm="3323">
        <p14:flip dir="r"/>
      </p:transition>
    </mc:Choice>
    <mc:Fallback xmlns="">
      <p:transition spd="slow" advTm="3323">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71</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Understand problems</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a:p>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Understand needs</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a:p>
            <a:endParaRPr kumimoji="1" lang="ja-JP" altLang="en-US" dirty="0"/>
          </a:p>
        </p:txBody>
      </p:sp>
      <p:sp>
        <p:nvSpPr>
          <p:cNvPr id="23" name="テキスト プレースホルダー 22"/>
          <p:cNvSpPr>
            <a:spLocks noGrp="1"/>
          </p:cNvSpPr>
          <p:nvPr>
            <p:ph type="body" sz="quarter" idx="19"/>
          </p:nvPr>
        </p:nvSpPr>
        <p:spPr/>
        <p:txBody>
          <a:bodyPr/>
          <a:lstStyle/>
          <a:p>
            <a:r>
              <a:rPr kumimoji="1" lang="en-US" altLang="ja-JP" dirty="0"/>
              <a:t>Understand trends</a:t>
            </a:r>
            <a:endParaRPr kumimoji="1" lang="ja-JP" altLang="en-US" dirty="0"/>
          </a:p>
        </p:txBody>
      </p:sp>
      <p:sp>
        <p:nvSpPr>
          <p:cNvPr id="24" name="テキスト プレースホルダー 23"/>
          <p:cNvSpPr>
            <a:spLocks noGrp="1"/>
          </p:cNvSpPr>
          <p:nvPr>
            <p:ph type="body" sz="quarter" idx="21"/>
          </p:nvPr>
        </p:nvSpPr>
        <p:spPr/>
        <p:txBody>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a:p>
            <a:endParaRPr kumimoji="1" lang="ja-JP" altLang="en-US" dirty="0"/>
          </a:p>
        </p:txBody>
      </p:sp>
      <p:sp>
        <p:nvSpPr>
          <p:cNvPr id="25" name="テキスト プレースホルダー 24"/>
          <p:cNvSpPr>
            <a:spLocks noGrp="1"/>
          </p:cNvSpPr>
          <p:nvPr>
            <p:ph type="body" sz="quarter" idx="22"/>
          </p:nvPr>
        </p:nvSpPr>
        <p:spPr/>
        <p:txBody>
          <a:bodyPr/>
          <a:lstStyle/>
          <a:p>
            <a:r>
              <a:rPr kumimoji="1" lang="en-US" altLang="ja-JP" dirty="0"/>
              <a:t>Understand future</a:t>
            </a:r>
            <a:endParaRPr kumimoji="1" lang="ja-JP" altLang="en-US" dirty="0"/>
          </a:p>
        </p:txBody>
      </p:sp>
    </p:spTree>
    <p:extLst>
      <p:ext uri="{BB962C8B-B14F-4D97-AF65-F5344CB8AC3E}">
        <p14:creationId xmlns:p14="http://schemas.microsoft.com/office/powerpoint/2010/main" val="3287494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521">
        <p15:prstTrans prst="prestige"/>
      </p:transition>
    </mc:Choice>
    <mc:Fallback xmlns="">
      <p:transition spd="slow" advTm="6521">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Marketing Principle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72</a:t>
            </a:fld>
            <a:endParaRPr lang="en-US" dirty="0"/>
          </a:p>
        </p:txBody>
      </p:sp>
      <p:sp>
        <p:nvSpPr>
          <p:cNvPr id="14" name="テキスト プレースホルダー 13"/>
          <p:cNvSpPr>
            <a:spLocks noGrp="1"/>
          </p:cNvSpPr>
          <p:nvPr>
            <p:ph type="body" sz="quarter" idx="12"/>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19" name="テキスト プレースホルダー 18"/>
          <p:cNvSpPr>
            <a:spLocks noGrp="1"/>
          </p:cNvSpPr>
          <p:nvPr>
            <p:ph type="body" sz="quarter" idx="48"/>
          </p:nvPr>
        </p:nvSpPr>
        <p:spPr/>
        <p:txBody>
          <a:bodyPr/>
          <a:lstStyle/>
          <a:p>
            <a:r>
              <a:rPr kumimoji="1" lang="en-US" altLang="ja-JP" dirty="0"/>
              <a:t>Understand market</a:t>
            </a:r>
            <a:endParaRPr kumimoji="1" lang="ja-JP" altLang="en-US" dirty="0"/>
          </a:p>
        </p:txBody>
      </p:sp>
      <p:sp>
        <p:nvSpPr>
          <p:cNvPr id="18" name="テキスト プレースホルダー 17"/>
          <p:cNvSpPr>
            <a:spLocks noGrp="1"/>
          </p:cNvSpPr>
          <p:nvPr>
            <p:ph type="body" sz="quarter" idx="52"/>
          </p:nvPr>
        </p:nvSpPr>
        <p:spPr/>
        <p:txBody>
          <a:bodyPr>
            <a:normAutofit/>
          </a:bodyPr>
          <a:lstStyle/>
          <a:p>
            <a:r>
              <a:rPr kumimoji="1" lang="en-US" altLang="ja-JP" dirty="0"/>
              <a:t>Understand users</a:t>
            </a:r>
            <a:endParaRPr kumimoji="1" lang="ja-JP" altLang="en-US" dirty="0"/>
          </a:p>
        </p:txBody>
      </p:sp>
      <p:pic>
        <p:nvPicPr>
          <p:cNvPr id="36" name="図プレースホルダー 35"/>
          <p:cNvPicPr>
            <a:picLocks noGrp="1" noChangeAspect="1"/>
          </p:cNvPicPr>
          <p:nvPr>
            <p:ph type="pic" sz="quarter" idx="53"/>
          </p:nvPr>
        </p:nvPicPr>
        <p:blipFill>
          <a:blip r:embed="rId2"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54"/>
          </p:nvPr>
        </p:nvSpPr>
        <p:spPr/>
        <p:txBody>
          <a:bodyPr/>
          <a:lstStyle/>
          <a:p>
            <a:r>
              <a:rPr kumimoji="1" lang="en-US" altLang="ja-JP" dirty="0"/>
              <a:t>Understand flow</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51"/>
          </p:nvPr>
        </p:nvPicPr>
        <p:blipFill>
          <a:blip r:embed="rId2"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9"/>
          </p:nvPr>
        </p:nvSpPr>
        <p:spPr/>
      </p:sp>
      <p:sp>
        <p:nvSpPr>
          <p:cNvPr id="5" name="図プレースホルダー 4"/>
          <p:cNvSpPr>
            <a:spLocks noGrp="1"/>
          </p:cNvSpPr>
          <p:nvPr>
            <p:ph type="pic" sz="quarter" idx="50"/>
          </p:nvPr>
        </p:nvSpPr>
        <p:spPr/>
      </p:sp>
    </p:spTree>
    <p:extLst>
      <p:ext uri="{BB962C8B-B14F-4D97-AF65-F5344CB8AC3E}">
        <p14:creationId xmlns:p14="http://schemas.microsoft.com/office/powerpoint/2010/main" val="551640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721">
        <p15:prstTrans prst="pageCurlSingle"/>
      </p:transition>
    </mc:Choice>
    <mc:Fallback xmlns="">
      <p:transition spd="slow" advTm="6721">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直線コネクタ 67"/>
          <p:cNvCxnSpPr/>
          <p:nvPr/>
        </p:nvCxnSpPr>
        <p:spPr>
          <a:xfrm>
            <a:off x="6412140"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タイトル 13"/>
          <p:cNvSpPr>
            <a:spLocks noGrp="1"/>
          </p:cNvSpPr>
          <p:nvPr>
            <p:ph type="title"/>
          </p:nvPr>
        </p:nvSpPr>
        <p:spPr/>
        <p:txBody>
          <a:bodyPr/>
          <a:lstStyle/>
          <a:p>
            <a:r>
              <a:rPr kumimoji="1" lang="en-US" altLang="ja-JP" dirty="0"/>
              <a:t>Custom Bar Chart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73</a:t>
            </a:fld>
            <a:endParaRPr lang="en-US" dirty="0"/>
          </a:p>
        </p:txBody>
      </p:sp>
      <p:sp>
        <p:nvSpPr>
          <p:cNvPr id="18" name="正方形/長方形 17"/>
          <p:cNvSpPr/>
          <p:nvPr/>
        </p:nvSpPr>
        <p:spPr>
          <a:xfrm>
            <a:off x="2892652" y="3583544"/>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892652" y="3658554"/>
            <a:ext cx="5451829" cy="3786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8309995" y="3410911"/>
            <a:ext cx="873905" cy="873905"/>
            <a:chOff x="7403304" y="3284942"/>
            <a:chExt cx="873905" cy="873905"/>
          </a:xfrm>
        </p:grpSpPr>
        <p:sp>
          <p:nvSpPr>
            <p:cNvPr id="21" name="涙形 20"/>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86%</a:t>
              </a:r>
              <a:endParaRPr kumimoji="1" lang="ja-JP" altLang="en-US" sz="2400" dirty="0">
                <a:solidFill>
                  <a:schemeClr val="bg1"/>
                </a:solidFill>
              </a:endParaRPr>
            </a:p>
          </p:txBody>
        </p:sp>
      </p:grpSp>
      <p:sp>
        <p:nvSpPr>
          <p:cNvPr id="29" name="正方形/長方形 28"/>
          <p:cNvSpPr/>
          <p:nvPr/>
        </p:nvSpPr>
        <p:spPr>
          <a:xfrm>
            <a:off x="2892652" y="4664353"/>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892652" y="4739363"/>
            <a:ext cx="4687447" cy="3786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p:nvGrpSpPr>
        <p:grpSpPr>
          <a:xfrm>
            <a:off x="7545613" y="4491720"/>
            <a:ext cx="873905" cy="873905"/>
            <a:chOff x="7403304" y="3284942"/>
            <a:chExt cx="873905" cy="873905"/>
          </a:xfrm>
        </p:grpSpPr>
        <p:sp>
          <p:nvSpPr>
            <p:cNvPr id="32" name="涙形 3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72%</a:t>
              </a:r>
              <a:endParaRPr kumimoji="1" lang="ja-JP" altLang="en-US" sz="2400" dirty="0">
                <a:solidFill>
                  <a:schemeClr val="bg1"/>
                </a:solidFill>
              </a:endParaRPr>
            </a:p>
          </p:txBody>
        </p:sp>
      </p:grpSp>
      <p:sp>
        <p:nvSpPr>
          <p:cNvPr id="34" name="正方形/長方形 33"/>
          <p:cNvSpPr/>
          <p:nvPr/>
        </p:nvSpPr>
        <p:spPr>
          <a:xfrm>
            <a:off x="2892652" y="5745162"/>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2892652" y="5820172"/>
            <a:ext cx="4920883" cy="3786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p:cNvGrpSpPr/>
          <p:nvPr/>
        </p:nvGrpSpPr>
        <p:grpSpPr>
          <a:xfrm>
            <a:off x="7717873" y="5572529"/>
            <a:ext cx="873905" cy="873905"/>
            <a:chOff x="7403304" y="3284942"/>
            <a:chExt cx="873905" cy="873905"/>
          </a:xfrm>
        </p:grpSpPr>
        <p:sp>
          <p:nvSpPr>
            <p:cNvPr id="37" name="涙形 36"/>
            <p:cNvSpPr/>
            <p:nvPr/>
          </p:nvSpPr>
          <p:spPr>
            <a:xfrm rot="13500000">
              <a:off x="7403304" y="3284942"/>
              <a:ext cx="873905" cy="873905"/>
            </a:xfrm>
            <a:prstGeom prst="teardrop">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78%</a:t>
              </a:r>
              <a:endParaRPr kumimoji="1" lang="ja-JP" altLang="en-US" sz="2400" dirty="0">
                <a:solidFill>
                  <a:schemeClr val="bg1"/>
                </a:solidFill>
              </a:endParaRPr>
            </a:p>
          </p:txBody>
        </p:sp>
      </p:grpSp>
      <p:sp>
        <p:nvSpPr>
          <p:cNvPr id="39" name="正方形/長方形 38"/>
          <p:cNvSpPr/>
          <p:nvPr/>
        </p:nvSpPr>
        <p:spPr>
          <a:xfrm>
            <a:off x="2892652" y="6825971"/>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892652" y="6900981"/>
            <a:ext cx="5914604" cy="378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p:cNvGrpSpPr/>
          <p:nvPr/>
        </p:nvGrpSpPr>
        <p:grpSpPr>
          <a:xfrm>
            <a:off x="8772770" y="6653338"/>
            <a:ext cx="873905" cy="873905"/>
            <a:chOff x="7403304" y="3284942"/>
            <a:chExt cx="873905" cy="873905"/>
          </a:xfrm>
        </p:grpSpPr>
        <p:sp>
          <p:nvSpPr>
            <p:cNvPr id="42" name="涙形 41"/>
            <p:cNvSpPr/>
            <p:nvPr/>
          </p:nvSpPr>
          <p:spPr>
            <a:xfrm rot="13500000">
              <a:off x="7403304" y="3284942"/>
              <a:ext cx="873905" cy="873905"/>
            </a:xfrm>
            <a:prstGeom prst="teardrop">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91%</a:t>
              </a:r>
              <a:endParaRPr kumimoji="1" lang="ja-JP" altLang="en-US" sz="2400" dirty="0">
                <a:solidFill>
                  <a:schemeClr val="bg1"/>
                </a:solidFill>
              </a:endParaRPr>
            </a:p>
          </p:txBody>
        </p:sp>
      </p:grpSp>
      <p:sp>
        <p:nvSpPr>
          <p:cNvPr id="44" name="正方形/長方形 43"/>
          <p:cNvSpPr/>
          <p:nvPr/>
        </p:nvSpPr>
        <p:spPr>
          <a:xfrm>
            <a:off x="2892652" y="7906778"/>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892652" y="7981788"/>
            <a:ext cx="4206841" cy="3786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6" name="グループ化 45"/>
          <p:cNvGrpSpPr/>
          <p:nvPr/>
        </p:nvGrpSpPr>
        <p:grpSpPr>
          <a:xfrm>
            <a:off x="7065007" y="7734145"/>
            <a:ext cx="873905" cy="873905"/>
            <a:chOff x="7403304" y="3284942"/>
            <a:chExt cx="873905" cy="873905"/>
          </a:xfrm>
        </p:grpSpPr>
        <p:sp>
          <p:nvSpPr>
            <p:cNvPr id="47" name="涙形 46"/>
            <p:cNvSpPr/>
            <p:nvPr/>
          </p:nvSpPr>
          <p:spPr>
            <a:xfrm rot="13500000">
              <a:off x="7403304" y="3284942"/>
              <a:ext cx="873905" cy="873905"/>
            </a:xfrm>
            <a:prstGeom prst="teardrop">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テキスト ボックス 4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63%</a:t>
              </a:r>
              <a:endParaRPr kumimoji="1" lang="ja-JP" altLang="en-US" sz="2400" dirty="0">
                <a:solidFill>
                  <a:schemeClr val="bg1"/>
                </a:solidFill>
              </a:endParaRPr>
            </a:p>
          </p:txBody>
        </p:sp>
      </p:grpSp>
      <p:sp>
        <p:nvSpPr>
          <p:cNvPr id="49" name="正方形/長方形 48"/>
          <p:cNvSpPr/>
          <p:nvPr/>
        </p:nvSpPr>
        <p:spPr>
          <a:xfrm>
            <a:off x="2892652" y="2502735"/>
            <a:ext cx="7043738" cy="52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892652" y="2577745"/>
            <a:ext cx="4086225" cy="3786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p:cNvGrpSpPr/>
          <p:nvPr/>
        </p:nvGrpSpPr>
        <p:grpSpPr>
          <a:xfrm>
            <a:off x="6978877" y="2330102"/>
            <a:ext cx="873905" cy="873905"/>
            <a:chOff x="7403304" y="3284942"/>
            <a:chExt cx="873905" cy="873905"/>
          </a:xfrm>
        </p:grpSpPr>
        <p:sp>
          <p:nvSpPr>
            <p:cNvPr id="52" name="涙形 51"/>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テキスト ボックス 5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61%</a:t>
              </a:r>
              <a:endParaRPr kumimoji="1" lang="ja-JP" altLang="en-US" sz="2400" dirty="0">
                <a:solidFill>
                  <a:schemeClr val="bg1"/>
                </a:solidFill>
              </a:endParaRPr>
            </a:p>
          </p:txBody>
        </p:sp>
      </p:grpSp>
      <p:sp>
        <p:nvSpPr>
          <p:cNvPr id="61" name="テキスト ボックス 60"/>
          <p:cNvSpPr txBox="1"/>
          <p:nvPr/>
        </p:nvSpPr>
        <p:spPr>
          <a:xfrm>
            <a:off x="713015" y="253622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New York</a:t>
            </a:r>
            <a:endParaRPr kumimoji="1" lang="ja-JP" altLang="en-US" sz="2400" dirty="0">
              <a:solidFill>
                <a:schemeClr val="tx2"/>
              </a:solidFill>
              <a:latin typeface="+mj-lt"/>
            </a:endParaRPr>
          </a:p>
        </p:txBody>
      </p:sp>
      <p:sp>
        <p:nvSpPr>
          <p:cNvPr id="62" name="テキスト ボックス 61"/>
          <p:cNvSpPr txBox="1"/>
          <p:nvPr/>
        </p:nvSpPr>
        <p:spPr>
          <a:xfrm>
            <a:off x="713015" y="6839406"/>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Moscow</a:t>
            </a:r>
            <a:endParaRPr kumimoji="1" lang="ja-JP" altLang="en-US" sz="2400" dirty="0">
              <a:solidFill>
                <a:schemeClr val="tx2"/>
              </a:solidFill>
              <a:latin typeface="+mj-lt"/>
            </a:endParaRPr>
          </a:p>
        </p:txBody>
      </p:sp>
      <p:sp>
        <p:nvSpPr>
          <p:cNvPr id="63" name="テキスト ボックス 62"/>
          <p:cNvSpPr txBox="1"/>
          <p:nvPr/>
        </p:nvSpPr>
        <p:spPr>
          <a:xfrm>
            <a:off x="713015" y="3612018"/>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London</a:t>
            </a:r>
            <a:endParaRPr kumimoji="1" lang="ja-JP" altLang="en-US" sz="2400" dirty="0">
              <a:solidFill>
                <a:schemeClr val="tx2"/>
              </a:solidFill>
              <a:latin typeface="+mj-lt"/>
            </a:endParaRPr>
          </a:p>
        </p:txBody>
      </p:sp>
      <p:sp>
        <p:nvSpPr>
          <p:cNvPr id="64" name="テキスト ボックス 63"/>
          <p:cNvSpPr txBox="1"/>
          <p:nvPr/>
        </p:nvSpPr>
        <p:spPr>
          <a:xfrm>
            <a:off x="713015" y="4687814"/>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Tokyo</a:t>
            </a:r>
            <a:endParaRPr kumimoji="1" lang="ja-JP" altLang="en-US" sz="2400" dirty="0">
              <a:solidFill>
                <a:schemeClr val="tx2"/>
              </a:solidFill>
              <a:latin typeface="+mj-lt"/>
            </a:endParaRPr>
          </a:p>
        </p:txBody>
      </p:sp>
      <p:sp>
        <p:nvSpPr>
          <p:cNvPr id="65" name="テキスト ボックス 64"/>
          <p:cNvSpPr txBox="1"/>
          <p:nvPr/>
        </p:nvSpPr>
        <p:spPr>
          <a:xfrm>
            <a:off x="713015" y="5763610"/>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Paris</a:t>
            </a:r>
            <a:endParaRPr kumimoji="1" lang="ja-JP" altLang="en-US" sz="2400" dirty="0">
              <a:solidFill>
                <a:schemeClr val="tx2"/>
              </a:solidFill>
              <a:latin typeface="+mj-lt"/>
            </a:endParaRPr>
          </a:p>
        </p:txBody>
      </p:sp>
      <p:sp>
        <p:nvSpPr>
          <p:cNvPr id="66" name="テキスト ボックス 65"/>
          <p:cNvSpPr txBox="1"/>
          <p:nvPr/>
        </p:nvSpPr>
        <p:spPr>
          <a:xfrm>
            <a:off x="713015" y="791520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Rome</a:t>
            </a:r>
            <a:endParaRPr kumimoji="1" lang="ja-JP" altLang="en-US" sz="2400" dirty="0">
              <a:solidFill>
                <a:schemeClr val="tx2"/>
              </a:solidFill>
              <a:latin typeface="+mj-lt"/>
            </a:endParaRPr>
          </a:p>
        </p:txBody>
      </p:sp>
      <p:cxnSp>
        <p:nvCxnSpPr>
          <p:cNvPr id="67" name="直線コネクタ 66"/>
          <p:cNvCxnSpPr/>
          <p:nvPr/>
        </p:nvCxnSpPr>
        <p:spPr>
          <a:xfrm>
            <a:off x="9931628"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2713757" y="8922117"/>
            <a:ext cx="357790"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0</a:t>
            </a:r>
            <a:endParaRPr kumimoji="1" lang="ja-JP" altLang="en-US" sz="2400" dirty="0">
              <a:solidFill>
                <a:schemeClr val="tx2">
                  <a:lumMod val="60000"/>
                  <a:lumOff val="40000"/>
                </a:schemeClr>
              </a:solidFill>
            </a:endParaRPr>
          </a:p>
        </p:txBody>
      </p:sp>
      <p:sp>
        <p:nvSpPr>
          <p:cNvPr id="70" name="テキスト ボックス 69"/>
          <p:cNvSpPr txBox="1"/>
          <p:nvPr/>
        </p:nvSpPr>
        <p:spPr>
          <a:xfrm>
            <a:off x="6146683" y="8927515"/>
            <a:ext cx="530915"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50</a:t>
            </a:r>
            <a:endParaRPr kumimoji="1" lang="ja-JP" altLang="en-US" sz="2400" dirty="0">
              <a:solidFill>
                <a:schemeClr val="tx2">
                  <a:lumMod val="60000"/>
                  <a:lumOff val="40000"/>
                </a:schemeClr>
              </a:solidFill>
            </a:endParaRPr>
          </a:p>
        </p:txBody>
      </p:sp>
      <p:sp>
        <p:nvSpPr>
          <p:cNvPr id="71" name="テキスト ボックス 70"/>
          <p:cNvSpPr txBox="1"/>
          <p:nvPr/>
        </p:nvSpPr>
        <p:spPr>
          <a:xfrm>
            <a:off x="9579609" y="8932011"/>
            <a:ext cx="704039"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100</a:t>
            </a:r>
            <a:endParaRPr kumimoji="1" lang="ja-JP" altLang="en-US" sz="2400" dirty="0">
              <a:solidFill>
                <a:schemeClr val="tx2">
                  <a:lumMod val="60000"/>
                  <a:lumOff val="40000"/>
                </a:schemeClr>
              </a:solidFill>
            </a:endParaRPr>
          </a:p>
        </p:txBody>
      </p:sp>
      <p:sp>
        <p:nvSpPr>
          <p:cNvPr id="72" name="テキスト プレースホルダー 12"/>
          <p:cNvSpPr txBox="1">
            <a:spLocks/>
          </p:cNvSpPr>
          <p:nvPr/>
        </p:nvSpPr>
        <p:spPr>
          <a:xfrm>
            <a:off x="10480818" y="3945685"/>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73" name="テキスト プレースホルダー 12"/>
          <p:cNvSpPr txBox="1">
            <a:spLocks/>
          </p:cNvSpPr>
          <p:nvPr/>
        </p:nvSpPr>
        <p:spPr>
          <a:xfrm>
            <a:off x="10480818" y="2869280"/>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6 main cities</a:t>
            </a:r>
            <a:endParaRPr kumimoji="1" lang="ja-JP" altLang="en-US" dirty="0"/>
          </a:p>
        </p:txBody>
      </p:sp>
      <p:sp>
        <p:nvSpPr>
          <p:cNvPr id="74" name="正方形/長方形 73"/>
          <p:cNvSpPr/>
          <p:nvPr/>
        </p:nvSpPr>
        <p:spPr>
          <a:xfrm>
            <a:off x="10577604"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txBox="1">
            <a:spLocks/>
          </p:cNvSpPr>
          <p:nvPr/>
        </p:nvSpPr>
        <p:spPr>
          <a:xfrm>
            <a:off x="10480818" y="6814596"/>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76" name="テキスト プレースホルダー 12"/>
          <p:cNvSpPr txBox="1">
            <a:spLocks/>
          </p:cNvSpPr>
          <p:nvPr/>
        </p:nvSpPr>
        <p:spPr>
          <a:xfrm>
            <a:off x="10480818" y="5738191"/>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Next target </a:t>
            </a:r>
            <a:endParaRPr kumimoji="1" lang="ja-JP" altLang="en-US" dirty="0"/>
          </a:p>
        </p:txBody>
      </p:sp>
      <p:sp>
        <p:nvSpPr>
          <p:cNvPr id="77" name="正方形/長方形 76"/>
          <p:cNvSpPr/>
          <p:nvPr/>
        </p:nvSpPr>
        <p:spPr>
          <a:xfrm>
            <a:off x="10577604"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2892652" y="2134822"/>
            <a:ext cx="0" cy="674295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697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486">
        <p15:prstTrans prst="pageCurlSingle"/>
      </p:transition>
    </mc:Choice>
    <mc:Fallback xmlns="">
      <p:transition spd="slow" advTm="94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750" fill="hold"/>
                                        <p:tgtEl>
                                          <p:spTgt spid="69"/>
                                        </p:tgtEl>
                                        <p:attrNameLst>
                                          <p:attrName>ppt_x</p:attrName>
                                        </p:attrNameLst>
                                      </p:cBhvr>
                                      <p:tavLst>
                                        <p:tav tm="0">
                                          <p:val>
                                            <p:strVal val="0-#ppt_w/2"/>
                                          </p:val>
                                        </p:tav>
                                        <p:tav tm="100000">
                                          <p:val>
                                            <p:strVal val="#ppt_x"/>
                                          </p:val>
                                        </p:tav>
                                      </p:tavLst>
                                    </p:anim>
                                    <p:anim calcmode="lin" valueType="num">
                                      <p:cBhvr additive="base">
                                        <p:cTn id="12" dur="750" fill="hold"/>
                                        <p:tgtEl>
                                          <p:spTgt spid="69"/>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750" fill="hold"/>
                                        <p:tgtEl>
                                          <p:spTgt spid="70"/>
                                        </p:tgtEl>
                                        <p:attrNameLst>
                                          <p:attrName>ppt_x</p:attrName>
                                        </p:attrNameLst>
                                      </p:cBhvr>
                                      <p:tavLst>
                                        <p:tav tm="0">
                                          <p:val>
                                            <p:strVal val="0-#ppt_w/2"/>
                                          </p:val>
                                        </p:tav>
                                        <p:tav tm="100000">
                                          <p:val>
                                            <p:strVal val="#ppt_x"/>
                                          </p:val>
                                        </p:tav>
                                      </p:tavLst>
                                    </p:anim>
                                    <p:anim calcmode="lin" valueType="num">
                                      <p:cBhvr additive="base">
                                        <p:cTn id="16" dur="750" fill="hold"/>
                                        <p:tgtEl>
                                          <p:spTgt spid="70"/>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750" fill="hold"/>
                                        <p:tgtEl>
                                          <p:spTgt spid="68"/>
                                        </p:tgtEl>
                                        <p:attrNameLst>
                                          <p:attrName>ppt_x</p:attrName>
                                        </p:attrNameLst>
                                      </p:cBhvr>
                                      <p:tavLst>
                                        <p:tav tm="0">
                                          <p:val>
                                            <p:strVal val="0-#ppt_w/2"/>
                                          </p:val>
                                        </p:tav>
                                        <p:tav tm="100000">
                                          <p:val>
                                            <p:strVal val="#ppt_x"/>
                                          </p:val>
                                        </p:tav>
                                      </p:tavLst>
                                    </p:anim>
                                    <p:anim calcmode="lin" valueType="num">
                                      <p:cBhvr additive="base">
                                        <p:cTn id="20" dur="75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additive="base">
                                        <p:cTn id="23" dur="750" fill="hold"/>
                                        <p:tgtEl>
                                          <p:spTgt spid="67"/>
                                        </p:tgtEl>
                                        <p:attrNameLst>
                                          <p:attrName>ppt_x</p:attrName>
                                        </p:attrNameLst>
                                      </p:cBhvr>
                                      <p:tavLst>
                                        <p:tav tm="0">
                                          <p:val>
                                            <p:strVal val="0-#ppt_w/2"/>
                                          </p:val>
                                        </p:tav>
                                        <p:tav tm="100000">
                                          <p:val>
                                            <p:strVal val="#ppt_x"/>
                                          </p:val>
                                        </p:tav>
                                      </p:tavLst>
                                    </p:anim>
                                    <p:anim calcmode="lin" valueType="num">
                                      <p:cBhvr additive="base">
                                        <p:cTn id="24" dur="750" fill="hold"/>
                                        <p:tgtEl>
                                          <p:spTgt spid="6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750" fill="hold"/>
                                        <p:tgtEl>
                                          <p:spTgt spid="71"/>
                                        </p:tgtEl>
                                        <p:attrNameLst>
                                          <p:attrName>ppt_x</p:attrName>
                                        </p:attrNameLst>
                                      </p:cBhvr>
                                      <p:tavLst>
                                        <p:tav tm="0">
                                          <p:val>
                                            <p:strVal val="0-#ppt_w/2"/>
                                          </p:val>
                                        </p:tav>
                                        <p:tav tm="100000">
                                          <p:val>
                                            <p:strVal val="#ppt_x"/>
                                          </p:val>
                                        </p:tav>
                                      </p:tavLst>
                                    </p:anim>
                                    <p:anim calcmode="lin" valueType="num">
                                      <p:cBhvr additive="base">
                                        <p:cTn id="28" dur="750" fill="hold"/>
                                        <p:tgtEl>
                                          <p:spTgt spid="71"/>
                                        </p:tgtEl>
                                        <p:attrNameLst>
                                          <p:attrName>ppt_y</p:attrName>
                                        </p:attrNameLst>
                                      </p:cBhvr>
                                      <p:tavLst>
                                        <p:tav tm="0">
                                          <p:val>
                                            <p:strVal val="#ppt_y"/>
                                          </p:val>
                                        </p:tav>
                                        <p:tav tm="100000">
                                          <p:val>
                                            <p:strVal val="#ppt_y"/>
                                          </p:val>
                                        </p:tav>
                                      </p:tavLst>
                                    </p:anim>
                                  </p:childTnLst>
                                </p:cTn>
                              </p:par>
                              <p:par>
                                <p:cTn id="29" presetID="2" presetClass="entr" presetSubtype="1" decel="100000" fill="hold" grpId="0" nodeType="withEffect">
                                  <p:stCondLst>
                                    <p:cond delay="25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750" fill="hold"/>
                                        <p:tgtEl>
                                          <p:spTgt spid="61"/>
                                        </p:tgtEl>
                                        <p:attrNameLst>
                                          <p:attrName>ppt_x</p:attrName>
                                        </p:attrNameLst>
                                      </p:cBhvr>
                                      <p:tavLst>
                                        <p:tav tm="0">
                                          <p:val>
                                            <p:strVal val="#ppt_x"/>
                                          </p:val>
                                        </p:tav>
                                        <p:tav tm="100000">
                                          <p:val>
                                            <p:strVal val="#ppt_x"/>
                                          </p:val>
                                        </p:tav>
                                      </p:tavLst>
                                    </p:anim>
                                    <p:anim calcmode="lin" valueType="num">
                                      <p:cBhvr additive="base">
                                        <p:cTn id="32" dur="750" fill="hold"/>
                                        <p:tgtEl>
                                          <p:spTgt spid="61"/>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25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750" fill="hold"/>
                                        <p:tgtEl>
                                          <p:spTgt spid="49"/>
                                        </p:tgtEl>
                                        <p:attrNameLst>
                                          <p:attrName>ppt_x</p:attrName>
                                        </p:attrNameLst>
                                      </p:cBhvr>
                                      <p:tavLst>
                                        <p:tav tm="0">
                                          <p:val>
                                            <p:strVal val="#ppt_x"/>
                                          </p:val>
                                        </p:tav>
                                        <p:tav tm="100000">
                                          <p:val>
                                            <p:strVal val="#ppt_x"/>
                                          </p:val>
                                        </p:tav>
                                      </p:tavLst>
                                    </p:anim>
                                    <p:anim calcmode="lin" valueType="num">
                                      <p:cBhvr additive="base">
                                        <p:cTn id="36" dur="750" fill="hold"/>
                                        <p:tgtEl>
                                          <p:spTgt spid="4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25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750" fill="hold"/>
                                        <p:tgtEl>
                                          <p:spTgt spid="63"/>
                                        </p:tgtEl>
                                        <p:attrNameLst>
                                          <p:attrName>ppt_x</p:attrName>
                                        </p:attrNameLst>
                                      </p:cBhvr>
                                      <p:tavLst>
                                        <p:tav tm="0">
                                          <p:val>
                                            <p:strVal val="#ppt_x"/>
                                          </p:val>
                                        </p:tav>
                                        <p:tav tm="100000">
                                          <p:val>
                                            <p:strVal val="#ppt_x"/>
                                          </p:val>
                                        </p:tav>
                                      </p:tavLst>
                                    </p:anim>
                                    <p:anim calcmode="lin" valueType="num">
                                      <p:cBhvr additive="base">
                                        <p:cTn id="40" dur="750" fill="hold"/>
                                        <p:tgtEl>
                                          <p:spTgt spid="63"/>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25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750" fill="hold"/>
                                        <p:tgtEl>
                                          <p:spTgt spid="18"/>
                                        </p:tgtEl>
                                        <p:attrNameLst>
                                          <p:attrName>ppt_x</p:attrName>
                                        </p:attrNameLst>
                                      </p:cBhvr>
                                      <p:tavLst>
                                        <p:tav tm="0">
                                          <p:val>
                                            <p:strVal val="#ppt_x"/>
                                          </p:val>
                                        </p:tav>
                                        <p:tav tm="100000">
                                          <p:val>
                                            <p:strVal val="#ppt_x"/>
                                          </p:val>
                                        </p:tav>
                                      </p:tavLst>
                                    </p:anim>
                                    <p:anim calcmode="lin" valueType="num">
                                      <p:cBhvr additive="base">
                                        <p:cTn id="44" dur="75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64"/>
                                        </p:tgtEl>
                                        <p:attrNameLst>
                                          <p:attrName>style.visibility</p:attrName>
                                        </p:attrNameLst>
                                      </p:cBhvr>
                                      <p:to>
                                        <p:strVal val="visible"/>
                                      </p:to>
                                    </p:set>
                                    <p:anim calcmode="lin" valueType="num">
                                      <p:cBhvr additive="base">
                                        <p:cTn id="47" dur="750" fill="hold"/>
                                        <p:tgtEl>
                                          <p:spTgt spid="64"/>
                                        </p:tgtEl>
                                        <p:attrNameLst>
                                          <p:attrName>ppt_x</p:attrName>
                                        </p:attrNameLst>
                                      </p:cBhvr>
                                      <p:tavLst>
                                        <p:tav tm="0">
                                          <p:val>
                                            <p:strVal val="#ppt_x"/>
                                          </p:val>
                                        </p:tav>
                                        <p:tav tm="100000">
                                          <p:val>
                                            <p:strVal val="#ppt_x"/>
                                          </p:val>
                                        </p:tav>
                                      </p:tavLst>
                                    </p:anim>
                                    <p:anim calcmode="lin" valueType="num">
                                      <p:cBhvr additive="base">
                                        <p:cTn id="48" dur="750" fill="hold"/>
                                        <p:tgtEl>
                                          <p:spTgt spid="64"/>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25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750" fill="hold"/>
                                        <p:tgtEl>
                                          <p:spTgt spid="29"/>
                                        </p:tgtEl>
                                        <p:attrNameLst>
                                          <p:attrName>ppt_x</p:attrName>
                                        </p:attrNameLst>
                                      </p:cBhvr>
                                      <p:tavLst>
                                        <p:tav tm="0">
                                          <p:val>
                                            <p:strVal val="#ppt_x"/>
                                          </p:val>
                                        </p:tav>
                                        <p:tav tm="100000">
                                          <p:val>
                                            <p:strVal val="#ppt_x"/>
                                          </p:val>
                                        </p:tav>
                                      </p:tavLst>
                                    </p:anim>
                                    <p:anim calcmode="lin" valueType="num">
                                      <p:cBhvr additive="base">
                                        <p:cTn id="52" dur="750" fill="hold"/>
                                        <p:tgtEl>
                                          <p:spTgt spid="2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25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750" fill="hold"/>
                                        <p:tgtEl>
                                          <p:spTgt spid="65"/>
                                        </p:tgtEl>
                                        <p:attrNameLst>
                                          <p:attrName>ppt_x</p:attrName>
                                        </p:attrNameLst>
                                      </p:cBhvr>
                                      <p:tavLst>
                                        <p:tav tm="0">
                                          <p:val>
                                            <p:strVal val="#ppt_x"/>
                                          </p:val>
                                        </p:tav>
                                        <p:tav tm="100000">
                                          <p:val>
                                            <p:strVal val="#ppt_x"/>
                                          </p:val>
                                        </p:tav>
                                      </p:tavLst>
                                    </p:anim>
                                    <p:anim calcmode="lin" valueType="num">
                                      <p:cBhvr additive="base">
                                        <p:cTn id="56" dur="750" fill="hold"/>
                                        <p:tgtEl>
                                          <p:spTgt spid="65"/>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750" fill="hold"/>
                                        <p:tgtEl>
                                          <p:spTgt spid="34"/>
                                        </p:tgtEl>
                                        <p:attrNameLst>
                                          <p:attrName>ppt_x</p:attrName>
                                        </p:attrNameLst>
                                      </p:cBhvr>
                                      <p:tavLst>
                                        <p:tav tm="0">
                                          <p:val>
                                            <p:strVal val="#ppt_x"/>
                                          </p:val>
                                        </p:tav>
                                        <p:tav tm="100000">
                                          <p:val>
                                            <p:strVal val="#ppt_x"/>
                                          </p:val>
                                        </p:tav>
                                      </p:tavLst>
                                    </p:anim>
                                    <p:anim calcmode="lin" valueType="num">
                                      <p:cBhvr additive="base">
                                        <p:cTn id="60" dur="750" fill="hold"/>
                                        <p:tgtEl>
                                          <p:spTgt spid="34"/>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25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750" fill="hold"/>
                                        <p:tgtEl>
                                          <p:spTgt spid="62"/>
                                        </p:tgtEl>
                                        <p:attrNameLst>
                                          <p:attrName>ppt_x</p:attrName>
                                        </p:attrNameLst>
                                      </p:cBhvr>
                                      <p:tavLst>
                                        <p:tav tm="0">
                                          <p:val>
                                            <p:strVal val="#ppt_x"/>
                                          </p:val>
                                        </p:tav>
                                        <p:tav tm="100000">
                                          <p:val>
                                            <p:strVal val="#ppt_x"/>
                                          </p:val>
                                        </p:tav>
                                      </p:tavLst>
                                    </p:anim>
                                    <p:anim calcmode="lin" valueType="num">
                                      <p:cBhvr additive="base">
                                        <p:cTn id="64" dur="750" fill="hold"/>
                                        <p:tgtEl>
                                          <p:spTgt spid="62"/>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25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750" fill="hold"/>
                                        <p:tgtEl>
                                          <p:spTgt spid="39"/>
                                        </p:tgtEl>
                                        <p:attrNameLst>
                                          <p:attrName>ppt_x</p:attrName>
                                        </p:attrNameLst>
                                      </p:cBhvr>
                                      <p:tavLst>
                                        <p:tav tm="0">
                                          <p:val>
                                            <p:strVal val="#ppt_x"/>
                                          </p:val>
                                        </p:tav>
                                        <p:tav tm="100000">
                                          <p:val>
                                            <p:strVal val="#ppt_x"/>
                                          </p:val>
                                        </p:tav>
                                      </p:tavLst>
                                    </p:anim>
                                    <p:anim calcmode="lin" valueType="num">
                                      <p:cBhvr additive="base">
                                        <p:cTn id="68" dur="750" fill="hold"/>
                                        <p:tgtEl>
                                          <p:spTgt spid="39"/>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250"/>
                                  </p:stCondLst>
                                  <p:childTnLst>
                                    <p:set>
                                      <p:cBhvr>
                                        <p:cTn id="70" dur="1" fill="hold">
                                          <p:stCondLst>
                                            <p:cond delay="0"/>
                                          </p:stCondLst>
                                        </p:cTn>
                                        <p:tgtEl>
                                          <p:spTgt spid="66"/>
                                        </p:tgtEl>
                                        <p:attrNameLst>
                                          <p:attrName>style.visibility</p:attrName>
                                        </p:attrNameLst>
                                      </p:cBhvr>
                                      <p:to>
                                        <p:strVal val="visible"/>
                                      </p:to>
                                    </p:set>
                                    <p:anim calcmode="lin" valueType="num">
                                      <p:cBhvr additive="base">
                                        <p:cTn id="71" dur="750" fill="hold"/>
                                        <p:tgtEl>
                                          <p:spTgt spid="66"/>
                                        </p:tgtEl>
                                        <p:attrNameLst>
                                          <p:attrName>ppt_x</p:attrName>
                                        </p:attrNameLst>
                                      </p:cBhvr>
                                      <p:tavLst>
                                        <p:tav tm="0">
                                          <p:val>
                                            <p:strVal val="#ppt_x"/>
                                          </p:val>
                                        </p:tav>
                                        <p:tav tm="100000">
                                          <p:val>
                                            <p:strVal val="#ppt_x"/>
                                          </p:val>
                                        </p:tav>
                                      </p:tavLst>
                                    </p:anim>
                                    <p:anim calcmode="lin" valueType="num">
                                      <p:cBhvr additive="base">
                                        <p:cTn id="72" dur="750" fill="hold"/>
                                        <p:tgtEl>
                                          <p:spTgt spid="6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25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750" fill="hold"/>
                                        <p:tgtEl>
                                          <p:spTgt spid="44"/>
                                        </p:tgtEl>
                                        <p:attrNameLst>
                                          <p:attrName>ppt_x</p:attrName>
                                        </p:attrNameLst>
                                      </p:cBhvr>
                                      <p:tavLst>
                                        <p:tav tm="0">
                                          <p:val>
                                            <p:strVal val="#ppt_x"/>
                                          </p:val>
                                        </p:tav>
                                        <p:tav tm="100000">
                                          <p:val>
                                            <p:strVal val="#ppt_x"/>
                                          </p:val>
                                        </p:tav>
                                      </p:tavLst>
                                    </p:anim>
                                    <p:anim calcmode="lin" valueType="num">
                                      <p:cBhvr additive="base">
                                        <p:cTn id="76" dur="750" fill="hold"/>
                                        <p:tgtEl>
                                          <p:spTgt spid="44"/>
                                        </p:tgtEl>
                                        <p:attrNameLst>
                                          <p:attrName>ppt_y</p:attrName>
                                        </p:attrNameLst>
                                      </p:cBhvr>
                                      <p:tavLst>
                                        <p:tav tm="0">
                                          <p:val>
                                            <p:strVal val="0-#ppt_h/2"/>
                                          </p:val>
                                        </p:tav>
                                        <p:tav tm="100000">
                                          <p:val>
                                            <p:strVal val="#ppt_y"/>
                                          </p:val>
                                        </p:tav>
                                      </p:tavLst>
                                    </p:anim>
                                  </p:childTnLst>
                                </p:cTn>
                              </p:par>
                            </p:childTnLst>
                          </p:cTn>
                        </p:par>
                        <p:par>
                          <p:cTn id="77" fill="hold">
                            <p:stCondLst>
                              <p:cond delay="1000"/>
                            </p:stCondLst>
                            <p:childTnLst>
                              <p:par>
                                <p:cTn id="78" presetID="2" presetClass="entr" presetSubtype="8" decel="100000" fill="hold" nodeType="afterEffect">
                                  <p:stCondLst>
                                    <p:cond delay="0"/>
                                  </p:stCondLst>
                                  <p:childTnLst>
                                    <p:set>
                                      <p:cBhvr>
                                        <p:cTn id="79" dur="1" fill="hold">
                                          <p:stCondLst>
                                            <p:cond delay="0"/>
                                          </p:stCondLst>
                                        </p:cTn>
                                        <p:tgtEl>
                                          <p:spTgt spid="51"/>
                                        </p:tgtEl>
                                        <p:attrNameLst>
                                          <p:attrName>style.visibility</p:attrName>
                                        </p:attrNameLst>
                                      </p:cBhvr>
                                      <p:to>
                                        <p:strVal val="visible"/>
                                      </p:to>
                                    </p:set>
                                    <p:anim calcmode="lin" valueType="num">
                                      <p:cBhvr additive="base">
                                        <p:cTn id="80" dur="750" fill="hold"/>
                                        <p:tgtEl>
                                          <p:spTgt spid="51"/>
                                        </p:tgtEl>
                                        <p:attrNameLst>
                                          <p:attrName>ppt_x</p:attrName>
                                        </p:attrNameLst>
                                      </p:cBhvr>
                                      <p:tavLst>
                                        <p:tav tm="0">
                                          <p:val>
                                            <p:strVal val="0-#ppt_w/2"/>
                                          </p:val>
                                        </p:tav>
                                        <p:tav tm="100000">
                                          <p:val>
                                            <p:strVal val="#ppt_x"/>
                                          </p:val>
                                        </p:tav>
                                      </p:tavLst>
                                    </p:anim>
                                    <p:anim calcmode="lin" valueType="num">
                                      <p:cBhvr additive="base">
                                        <p:cTn id="81" dur="750" fill="hold"/>
                                        <p:tgtEl>
                                          <p:spTgt spid="51"/>
                                        </p:tgtEl>
                                        <p:attrNameLst>
                                          <p:attrName>ppt_y</p:attrName>
                                        </p:attrNameLst>
                                      </p:cBhvr>
                                      <p:tavLst>
                                        <p:tav tm="0">
                                          <p:val>
                                            <p:strVal val="#ppt_y"/>
                                          </p:val>
                                        </p:tav>
                                        <p:tav tm="100000">
                                          <p:val>
                                            <p:strVal val="#ppt_y"/>
                                          </p:val>
                                        </p:tav>
                                      </p:tavLst>
                                    </p:anim>
                                  </p:childTnLst>
                                </p:cTn>
                              </p:par>
                              <p:par>
                                <p:cTn id="82" presetID="10" presetClass="entr" presetSubtype="0" fill="hold"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750"/>
                                        <p:tgtEl>
                                          <p:spTgt spid="51"/>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wipe(left)">
                                      <p:cBhvr>
                                        <p:cTn id="87" dur="750"/>
                                        <p:tgtEl>
                                          <p:spTgt spid="50"/>
                                        </p:tgtEl>
                                      </p:cBhvr>
                                    </p:animEffect>
                                  </p:childTnLst>
                                </p:cTn>
                              </p:par>
                            </p:childTnLst>
                          </p:cTn>
                        </p:par>
                        <p:par>
                          <p:cTn id="88" fill="hold">
                            <p:stCondLst>
                              <p:cond delay="1750"/>
                            </p:stCondLst>
                            <p:childTnLst>
                              <p:par>
                                <p:cTn id="89" presetID="2" presetClass="entr" presetSubtype="8" decel="100000" fill="hold" nodeType="after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750" fill="hold"/>
                                        <p:tgtEl>
                                          <p:spTgt spid="23"/>
                                        </p:tgtEl>
                                        <p:attrNameLst>
                                          <p:attrName>ppt_x</p:attrName>
                                        </p:attrNameLst>
                                      </p:cBhvr>
                                      <p:tavLst>
                                        <p:tav tm="0">
                                          <p:val>
                                            <p:strVal val="0-#ppt_w/2"/>
                                          </p:val>
                                        </p:tav>
                                        <p:tav tm="100000">
                                          <p:val>
                                            <p:strVal val="#ppt_x"/>
                                          </p:val>
                                        </p:tav>
                                      </p:tavLst>
                                    </p:anim>
                                    <p:anim calcmode="lin" valueType="num">
                                      <p:cBhvr additive="base">
                                        <p:cTn id="92" dur="750" fill="hold"/>
                                        <p:tgtEl>
                                          <p:spTgt spid="23"/>
                                        </p:tgtEl>
                                        <p:attrNameLst>
                                          <p:attrName>ppt_y</p:attrName>
                                        </p:attrNameLst>
                                      </p:cBhvr>
                                      <p:tavLst>
                                        <p:tav tm="0">
                                          <p:val>
                                            <p:strVal val="#ppt_y"/>
                                          </p:val>
                                        </p:tav>
                                        <p:tav tm="100000">
                                          <p:val>
                                            <p:strVal val="#ppt_y"/>
                                          </p:val>
                                        </p:tav>
                                      </p:tavLst>
                                    </p:anim>
                                  </p:childTnLst>
                                </p:cTn>
                              </p:par>
                              <p:par>
                                <p:cTn id="93" presetID="10" presetClass="entr" presetSubtype="0"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750"/>
                                        <p:tgtEl>
                                          <p:spTgt spid="2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wipe(left)">
                                      <p:cBhvr>
                                        <p:cTn id="98" dur="750"/>
                                        <p:tgtEl>
                                          <p:spTgt spid="19"/>
                                        </p:tgtEl>
                                      </p:cBhvr>
                                    </p:animEffect>
                                  </p:childTnLst>
                                </p:cTn>
                              </p:par>
                            </p:childTnLst>
                          </p:cTn>
                        </p:par>
                        <p:par>
                          <p:cTn id="99" fill="hold">
                            <p:stCondLst>
                              <p:cond delay="2500"/>
                            </p:stCondLst>
                            <p:childTnLst>
                              <p:par>
                                <p:cTn id="100" presetID="2" presetClass="entr" presetSubtype="8" decel="100000" fill="hold" nodeType="afterEffect">
                                  <p:stCondLst>
                                    <p:cond delay="0"/>
                                  </p:stCondLst>
                                  <p:childTnLst>
                                    <p:set>
                                      <p:cBhvr>
                                        <p:cTn id="101" dur="1" fill="hold">
                                          <p:stCondLst>
                                            <p:cond delay="0"/>
                                          </p:stCondLst>
                                        </p:cTn>
                                        <p:tgtEl>
                                          <p:spTgt spid="31"/>
                                        </p:tgtEl>
                                        <p:attrNameLst>
                                          <p:attrName>style.visibility</p:attrName>
                                        </p:attrNameLst>
                                      </p:cBhvr>
                                      <p:to>
                                        <p:strVal val="visible"/>
                                      </p:to>
                                    </p:set>
                                    <p:anim calcmode="lin" valueType="num">
                                      <p:cBhvr additive="base">
                                        <p:cTn id="102" dur="750" fill="hold"/>
                                        <p:tgtEl>
                                          <p:spTgt spid="31"/>
                                        </p:tgtEl>
                                        <p:attrNameLst>
                                          <p:attrName>ppt_x</p:attrName>
                                        </p:attrNameLst>
                                      </p:cBhvr>
                                      <p:tavLst>
                                        <p:tav tm="0">
                                          <p:val>
                                            <p:strVal val="0-#ppt_w/2"/>
                                          </p:val>
                                        </p:tav>
                                        <p:tav tm="100000">
                                          <p:val>
                                            <p:strVal val="#ppt_x"/>
                                          </p:val>
                                        </p:tav>
                                      </p:tavLst>
                                    </p:anim>
                                    <p:anim calcmode="lin" valueType="num">
                                      <p:cBhvr additive="base">
                                        <p:cTn id="103" dur="750" fill="hold"/>
                                        <p:tgtEl>
                                          <p:spTgt spid="31"/>
                                        </p:tgtEl>
                                        <p:attrNameLst>
                                          <p:attrName>ppt_y</p:attrName>
                                        </p:attrNameLst>
                                      </p:cBhvr>
                                      <p:tavLst>
                                        <p:tav tm="0">
                                          <p:val>
                                            <p:strVal val="#ppt_y"/>
                                          </p:val>
                                        </p:tav>
                                        <p:tav tm="100000">
                                          <p:val>
                                            <p:strVal val="#ppt_y"/>
                                          </p:val>
                                        </p:tav>
                                      </p:tavLst>
                                    </p:anim>
                                  </p:childTnLst>
                                </p:cTn>
                              </p:par>
                              <p:par>
                                <p:cTn id="104" presetID="10" presetClass="entr" presetSubtype="0" fill="hold"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fade">
                                      <p:cBhvr>
                                        <p:cTn id="106" dur="750"/>
                                        <p:tgtEl>
                                          <p:spTgt spid="31"/>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wipe(left)">
                                      <p:cBhvr>
                                        <p:cTn id="109" dur="750"/>
                                        <p:tgtEl>
                                          <p:spTgt spid="30"/>
                                        </p:tgtEl>
                                      </p:cBhvr>
                                    </p:animEffect>
                                  </p:childTnLst>
                                </p:cTn>
                              </p:par>
                            </p:childTnLst>
                          </p:cTn>
                        </p:par>
                        <p:par>
                          <p:cTn id="110" fill="hold">
                            <p:stCondLst>
                              <p:cond delay="3250"/>
                            </p:stCondLst>
                            <p:childTnLst>
                              <p:par>
                                <p:cTn id="111" presetID="2" presetClass="entr" presetSubtype="8" decel="100000" fill="hold" nodeType="afterEffect">
                                  <p:stCondLst>
                                    <p:cond delay="0"/>
                                  </p:stCondLst>
                                  <p:childTnLst>
                                    <p:set>
                                      <p:cBhvr>
                                        <p:cTn id="112" dur="1" fill="hold">
                                          <p:stCondLst>
                                            <p:cond delay="0"/>
                                          </p:stCondLst>
                                        </p:cTn>
                                        <p:tgtEl>
                                          <p:spTgt spid="36"/>
                                        </p:tgtEl>
                                        <p:attrNameLst>
                                          <p:attrName>style.visibility</p:attrName>
                                        </p:attrNameLst>
                                      </p:cBhvr>
                                      <p:to>
                                        <p:strVal val="visible"/>
                                      </p:to>
                                    </p:set>
                                    <p:anim calcmode="lin" valueType="num">
                                      <p:cBhvr additive="base">
                                        <p:cTn id="113" dur="750" fill="hold"/>
                                        <p:tgtEl>
                                          <p:spTgt spid="36"/>
                                        </p:tgtEl>
                                        <p:attrNameLst>
                                          <p:attrName>ppt_x</p:attrName>
                                        </p:attrNameLst>
                                      </p:cBhvr>
                                      <p:tavLst>
                                        <p:tav tm="0">
                                          <p:val>
                                            <p:strVal val="0-#ppt_w/2"/>
                                          </p:val>
                                        </p:tav>
                                        <p:tav tm="100000">
                                          <p:val>
                                            <p:strVal val="#ppt_x"/>
                                          </p:val>
                                        </p:tav>
                                      </p:tavLst>
                                    </p:anim>
                                    <p:anim calcmode="lin" valueType="num">
                                      <p:cBhvr additive="base">
                                        <p:cTn id="114" dur="750" fill="hold"/>
                                        <p:tgtEl>
                                          <p:spTgt spid="36"/>
                                        </p:tgtEl>
                                        <p:attrNameLst>
                                          <p:attrName>ppt_y</p:attrName>
                                        </p:attrNameLst>
                                      </p:cBhvr>
                                      <p:tavLst>
                                        <p:tav tm="0">
                                          <p:val>
                                            <p:strVal val="#ppt_y"/>
                                          </p:val>
                                        </p:tav>
                                        <p:tav tm="100000">
                                          <p:val>
                                            <p:strVal val="#ppt_y"/>
                                          </p:val>
                                        </p:tav>
                                      </p:tavLst>
                                    </p:anim>
                                  </p:childTnLst>
                                </p:cTn>
                              </p:par>
                              <p:par>
                                <p:cTn id="115" presetID="10" presetClass="entr" presetSubtype="0" fill="hold" nodeType="with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fade">
                                      <p:cBhvr>
                                        <p:cTn id="117" dur="750"/>
                                        <p:tgtEl>
                                          <p:spTgt spid="36"/>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wipe(left)">
                                      <p:cBhvr>
                                        <p:cTn id="120" dur="750"/>
                                        <p:tgtEl>
                                          <p:spTgt spid="35"/>
                                        </p:tgtEl>
                                      </p:cBhvr>
                                    </p:animEffect>
                                  </p:childTnLst>
                                </p:cTn>
                              </p:par>
                            </p:childTnLst>
                          </p:cTn>
                        </p:par>
                        <p:par>
                          <p:cTn id="121" fill="hold">
                            <p:stCondLst>
                              <p:cond delay="4000"/>
                            </p:stCondLst>
                            <p:childTnLst>
                              <p:par>
                                <p:cTn id="122" presetID="2" presetClass="entr" presetSubtype="8" decel="100000"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 calcmode="lin" valueType="num">
                                      <p:cBhvr additive="base">
                                        <p:cTn id="124" dur="750" fill="hold"/>
                                        <p:tgtEl>
                                          <p:spTgt spid="41"/>
                                        </p:tgtEl>
                                        <p:attrNameLst>
                                          <p:attrName>ppt_x</p:attrName>
                                        </p:attrNameLst>
                                      </p:cBhvr>
                                      <p:tavLst>
                                        <p:tav tm="0">
                                          <p:val>
                                            <p:strVal val="0-#ppt_w/2"/>
                                          </p:val>
                                        </p:tav>
                                        <p:tav tm="100000">
                                          <p:val>
                                            <p:strVal val="#ppt_x"/>
                                          </p:val>
                                        </p:tav>
                                      </p:tavLst>
                                    </p:anim>
                                    <p:anim calcmode="lin" valueType="num">
                                      <p:cBhvr additive="base">
                                        <p:cTn id="125" dur="750" fill="hold"/>
                                        <p:tgtEl>
                                          <p:spTgt spid="41"/>
                                        </p:tgtEl>
                                        <p:attrNameLst>
                                          <p:attrName>ppt_y</p:attrName>
                                        </p:attrNameLst>
                                      </p:cBhvr>
                                      <p:tavLst>
                                        <p:tav tm="0">
                                          <p:val>
                                            <p:strVal val="#ppt_y"/>
                                          </p:val>
                                        </p:tav>
                                        <p:tav tm="100000">
                                          <p:val>
                                            <p:strVal val="#ppt_y"/>
                                          </p:val>
                                        </p:tav>
                                      </p:tavLst>
                                    </p:anim>
                                  </p:childTnLst>
                                </p:cTn>
                              </p:par>
                              <p:par>
                                <p:cTn id="126" presetID="10" presetClass="entr" presetSubtype="0" fill="hold" nodeType="withEffect">
                                  <p:stCondLst>
                                    <p:cond delay="0"/>
                                  </p:stCondLst>
                                  <p:childTnLst>
                                    <p:set>
                                      <p:cBhvr>
                                        <p:cTn id="127" dur="1" fill="hold">
                                          <p:stCondLst>
                                            <p:cond delay="0"/>
                                          </p:stCondLst>
                                        </p:cTn>
                                        <p:tgtEl>
                                          <p:spTgt spid="41"/>
                                        </p:tgtEl>
                                        <p:attrNameLst>
                                          <p:attrName>style.visibility</p:attrName>
                                        </p:attrNameLst>
                                      </p:cBhvr>
                                      <p:to>
                                        <p:strVal val="visible"/>
                                      </p:to>
                                    </p:set>
                                    <p:animEffect transition="in" filter="fade">
                                      <p:cBhvr>
                                        <p:cTn id="128" dur="750"/>
                                        <p:tgtEl>
                                          <p:spTgt spid="41"/>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40"/>
                                        </p:tgtEl>
                                        <p:attrNameLst>
                                          <p:attrName>style.visibility</p:attrName>
                                        </p:attrNameLst>
                                      </p:cBhvr>
                                      <p:to>
                                        <p:strVal val="visible"/>
                                      </p:to>
                                    </p:set>
                                    <p:animEffect transition="in" filter="wipe(left)">
                                      <p:cBhvr>
                                        <p:cTn id="131" dur="750"/>
                                        <p:tgtEl>
                                          <p:spTgt spid="40"/>
                                        </p:tgtEl>
                                      </p:cBhvr>
                                    </p:animEffect>
                                  </p:childTnLst>
                                </p:cTn>
                              </p:par>
                            </p:childTnLst>
                          </p:cTn>
                        </p:par>
                        <p:par>
                          <p:cTn id="132" fill="hold">
                            <p:stCondLst>
                              <p:cond delay="4750"/>
                            </p:stCondLst>
                            <p:childTnLst>
                              <p:par>
                                <p:cTn id="133" presetID="2" presetClass="entr" presetSubtype="8" decel="100000" fill="hold" nodeType="afterEffect">
                                  <p:stCondLst>
                                    <p:cond delay="0"/>
                                  </p:stCondLst>
                                  <p:childTnLst>
                                    <p:set>
                                      <p:cBhvr>
                                        <p:cTn id="134" dur="1" fill="hold">
                                          <p:stCondLst>
                                            <p:cond delay="0"/>
                                          </p:stCondLst>
                                        </p:cTn>
                                        <p:tgtEl>
                                          <p:spTgt spid="46"/>
                                        </p:tgtEl>
                                        <p:attrNameLst>
                                          <p:attrName>style.visibility</p:attrName>
                                        </p:attrNameLst>
                                      </p:cBhvr>
                                      <p:to>
                                        <p:strVal val="visible"/>
                                      </p:to>
                                    </p:set>
                                    <p:anim calcmode="lin" valueType="num">
                                      <p:cBhvr additive="base">
                                        <p:cTn id="135" dur="750" fill="hold"/>
                                        <p:tgtEl>
                                          <p:spTgt spid="46"/>
                                        </p:tgtEl>
                                        <p:attrNameLst>
                                          <p:attrName>ppt_x</p:attrName>
                                        </p:attrNameLst>
                                      </p:cBhvr>
                                      <p:tavLst>
                                        <p:tav tm="0">
                                          <p:val>
                                            <p:strVal val="0-#ppt_w/2"/>
                                          </p:val>
                                        </p:tav>
                                        <p:tav tm="100000">
                                          <p:val>
                                            <p:strVal val="#ppt_x"/>
                                          </p:val>
                                        </p:tav>
                                      </p:tavLst>
                                    </p:anim>
                                    <p:anim calcmode="lin" valueType="num">
                                      <p:cBhvr additive="base">
                                        <p:cTn id="136" dur="750" fill="hold"/>
                                        <p:tgtEl>
                                          <p:spTgt spid="46"/>
                                        </p:tgtEl>
                                        <p:attrNameLst>
                                          <p:attrName>ppt_y</p:attrName>
                                        </p:attrNameLst>
                                      </p:cBhvr>
                                      <p:tavLst>
                                        <p:tav tm="0">
                                          <p:val>
                                            <p:strVal val="#ppt_y"/>
                                          </p:val>
                                        </p:tav>
                                        <p:tav tm="100000">
                                          <p:val>
                                            <p:strVal val="#ppt_y"/>
                                          </p:val>
                                        </p:tav>
                                      </p:tavLst>
                                    </p:anim>
                                  </p:childTnLst>
                                </p:cTn>
                              </p:par>
                              <p:par>
                                <p:cTn id="137" presetID="10" presetClass="entr" presetSubtype="0" fill="hold" nodeType="withEffect">
                                  <p:stCondLst>
                                    <p:cond delay="0"/>
                                  </p:stCondLst>
                                  <p:childTnLst>
                                    <p:set>
                                      <p:cBhvr>
                                        <p:cTn id="138" dur="1" fill="hold">
                                          <p:stCondLst>
                                            <p:cond delay="0"/>
                                          </p:stCondLst>
                                        </p:cTn>
                                        <p:tgtEl>
                                          <p:spTgt spid="46"/>
                                        </p:tgtEl>
                                        <p:attrNameLst>
                                          <p:attrName>style.visibility</p:attrName>
                                        </p:attrNameLst>
                                      </p:cBhvr>
                                      <p:to>
                                        <p:strVal val="visible"/>
                                      </p:to>
                                    </p:set>
                                    <p:animEffect transition="in" filter="fade">
                                      <p:cBhvr>
                                        <p:cTn id="139" dur="750"/>
                                        <p:tgtEl>
                                          <p:spTgt spid="46"/>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wipe(left)">
                                      <p:cBhvr>
                                        <p:cTn id="142" dur="750"/>
                                        <p:tgtEl>
                                          <p:spTgt spid="45"/>
                                        </p:tgtEl>
                                      </p:cBhvr>
                                    </p:animEffect>
                                  </p:childTnLst>
                                </p:cTn>
                              </p:par>
                            </p:childTnLst>
                          </p:cTn>
                        </p:par>
                        <p:par>
                          <p:cTn id="143" fill="hold">
                            <p:stCondLst>
                              <p:cond delay="5500"/>
                            </p:stCondLst>
                            <p:childTnLst>
                              <p:par>
                                <p:cTn id="144" presetID="2" presetClass="entr" presetSubtype="8" decel="100000" fill="hold" grpId="0" nodeType="afterEffect">
                                  <p:stCondLst>
                                    <p:cond delay="0"/>
                                  </p:stCondLst>
                                  <p:childTnLst>
                                    <p:set>
                                      <p:cBhvr>
                                        <p:cTn id="145" dur="1" fill="hold">
                                          <p:stCondLst>
                                            <p:cond delay="0"/>
                                          </p:stCondLst>
                                        </p:cTn>
                                        <p:tgtEl>
                                          <p:spTgt spid="73">
                                            <p:txEl>
                                              <p:pRg st="0" end="0"/>
                                            </p:txEl>
                                          </p:spTgt>
                                        </p:tgtEl>
                                        <p:attrNameLst>
                                          <p:attrName>style.visibility</p:attrName>
                                        </p:attrNameLst>
                                      </p:cBhvr>
                                      <p:to>
                                        <p:strVal val="visible"/>
                                      </p:to>
                                    </p:set>
                                    <p:anim calcmode="lin" valueType="num">
                                      <p:cBhvr additive="base">
                                        <p:cTn id="146"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147" dur="500" fill="hold"/>
                                        <p:tgtEl>
                                          <p:spTgt spid="73">
                                            <p:txEl>
                                              <p:pRg st="0" end="0"/>
                                            </p:txEl>
                                          </p:spTgt>
                                        </p:tgtEl>
                                        <p:attrNameLst>
                                          <p:attrName>ppt_y</p:attrName>
                                        </p:attrNameLst>
                                      </p:cBhvr>
                                      <p:tavLst>
                                        <p:tav tm="0">
                                          <p:val>
                                            <p:strVal val="#ppt_y"/>
                                          </p:val>
                                        </p:tav>
                                        <p:tav tm="100000">
                                          <p:val>
                                            <p:strVal val="#ppt_y"/>
                                          </p:val>
                                        </p:tav>
                                      </p:tavLst>
                                    </p:anim>
                                  </p:childTnLst>
                                </p:cTn>
                              </p:par>
                              <p:par>
                                <p:cTn id="148" presetID="2" presetClass="entr" presetSubtype="4" decel="100000" fill="hold" grpId="0" nodeType="withEffect">
                                  <p:stCondLst>
                                    <p:cond delay="0"/>
                                  </p:stCondLst>
                                  <p:childTnLst>
                                    <p:set>
                                      <p:cBhvr>
                                        <p:cTn id="149" dur="1" fill="hold">
                                          <p:stCondLst>
                                            <p:cond delay="0"/>
                                          </p:stCondLst>
                                        </p:cTn>
                                        <p:tgtEl>
                                          <p:spTgt spid="74"/>
                                        </p:tgtEl>
                                        <p:attrNameLst>
                                          <p:attrName>style.visibility</p:attrName>
                                        </p:attrNameLst>
                                      </p:cBhvr>
                                      <p:to>
                                        <p:strVal val="visible"/>
                                      </p:to>
                                    </p:set>
                                    <p:anim calcmode="lin" valueType="num">
                                      <p:cBhvr additive="base">
                                        <p:cTn id="150" dur="500" fill="hold"/>
                                        <p:tgtEl>
                                          <p:spTgt spid="74"/>
                                        </p:tgtEl>
                                        <p:attrNameLst>
                                          <p:attrName>ppt_x</p:attrName>
                                        </p:attrNameLst>
                                      </p:cBhvr>
                                      <p:tavLst>
                                        <p:tav tm="0">
                                          <p:val>
                                            <p:strVal val="#ppt_x"/>
                                          </p:val>
                                        </p:tav>
                                        <p:tav tm="100000">
                                          <p:val>
                                            <p:strVal val="#ppt_x"/>
                                          </p:val>
                                        </p:tav>
                                      </p:tavLst>
                                    </p:anim>
                                    <p:anim calcmode="lin" valueType="num">
                                      <p:cBhvr additive="base">
                                        <p:cTn id="151" dur="500" fill="hold"/>
                                        <p:tgtEl>
                                          <p:spTgt spid="74"/>
                                        </p:tgtEl>
                                        <p:attrNameLst>
                                          <p:attrName>ppt_y</p:attrName>
                                        </p:attrNameLst>
                                      </p:cBhvr>
                                      <p:tavLst>
                                        <p:tav tm="0">
                                          <p:val>
                                            <p:strVal val="1+#ppt_h/2"/>
                                          </p:val>
                                        </p:tav>
                                        <p:tav tm="100000">
                                          <p:val>
                                            <p:strVal val="#ppt_y"/>
                                          </p:val>
                                        </p:tav>
                                      </p:tavLst>
                                    </p:anim>
                                  </p:childTnLst>
                                </p:cTn>
                              </p:par>
                            </p:childTnLst>
                          </p:cTn>
                        </p:par>
                        <p:par>
                          <p:cTn id="152" fill="hold">
                            <p:stCondLst>
                              <p:cond delay="6000"/>
                            </p:stCondLst>
                            <p:childTnLst>
                              <p:par>
                                <p:cTn id="153" presetID="22" presetClass="entr" presetSubtype="8" fill="hold" grpId="0" nodeType="afterEffect">
                                  <p:stCondLst>
                                    <p:cond delay="0"/>
                                  </p:stCondLst>
                                  <p:childTnLst>
                                    <p:set>
                                      <p:cBhvr>
                                        <p:cTn id="154" dur="1" fill="hold">
                                          <p:stCondLst>
                                            <p:cond delay="0"/>
                                          </p:stCondLst>
                                        </p:cTn>
                                        <p:tgtEl>
                                          <p:spTgt spid="72"/>
                                        </p:tgtEl>
                                        <p:attrNameLst>
                                          <p:attrName>style.visibility</p:attrName>
                                        </p:attrNameLst>
                                      </p:cBhvr>
                                      <p:to>
                                        <p:strVal val="visible"/>
                                      </p:to>
                                    </p:set>
                                    <p:animEffect transition="in" filter="wipe(left)">
                                      <p:cBhvr>
                                        <p:cTn id="155" dur="500"/>
                                        <p:tgtEl>
                                          <p:spTgt spid="72"/>
                                        </p:tgtEl>
                                      </p:cBhvr>
                                    </p:animEffect>
                                  </p:childTnLst>
                                </p:cTn>
                              </p:par>
                            </p:childTnLst>
                          </p:cTn>
                        </p:par>
                        <p:par>
                          <p:cTn id="156" fill="hold">
                            <p:stCondLst>
                              <p:cond delay="6500"/>
                            </p:stCondLst>
                            <p:childTnLst>
                              <p:par>
                                <p:cTn id="157" presetID="2" presetClass="entr" presetSubtype="8" decel="100000" fill="hold" grpId="0" nodeType="afterEffect">
                                  <p:stCondLst>
                                    <p:cond delay="0"/>
                                  </p:stCondLst>
                                  <p:childTnLst>
                                    <p:set>
                                      <p:cBhvr>
                                        <p:cTn id="158" dur="1" fill="hold">
                                          <p:stCondLst>
                                            <p:cond delay="0"/>
                                          </p:stCondLst>
                                        </p:cTn>
                                        <p:tgtEl>
                                          <p:spTgt spid="76">
                                            <p:txEl>
                                              <p:pRg st="0" end="0"/>
                                            </p:txEl>
                                          </p:spTgt>
                                        </p:tgtEl>
                                        <p:attrNameLst>
                                          <p:attrName>style.visibility</p:attrName>
                                        </p:attrNameLst>
                                      </p:cBhvr>
                                      <p:to>
                                        <p:strVal val="visible"/>
                                      </p:to>
                                    </p:set>
                                    <p:anim calcmode="lin" valueType="num">
                                      <p:cBhvr additive="base">
                                        <p:cTn id="159" dur="500" fill="hold"/>
                                        <p:tgtEl>
                                          <p:spTgt spid="76">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76">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4" decel="100000" fill="hold" grpId="0" nodeType="withEffect">
                                  <p:stCondLst>
                                    <p:cond delay="0"/>
                                  </p:stCondLst>
                                  <p:childTnLst>
                                    <p:set>
                                      <p:cBhvr>
                                        <p:cTn id="162" dur="1" fill="hold">
                                          <p:stCondLst>
                                            <p:cond delay="0"/>
                                          </p:stCondLst>
                                        </p:cTn>
                                        <p:tgtEl>
                                          <p:spTgt spid="77"/>
                                        </p:tgtEl>
                                        <p:attrNameLst>
                                          <p:attrName>style.visibility</p:attrName>
                                        </p:attrNameLst>
                                      </p:cBhvr>
                                      <p:to>
                                        <p:strVal val="visible"/>
                                      </p:to>
                                    </p:set>
                                    <p:anim calcmode="lin" valueType="num">
                                      <p:cBhvr additive="base">
                                        <p:cTn id="163" dur="500" fill="hold"/>
                                        <p:tgtEl>
                                          <p:spTgt spid="77"/>
                                        </p:tgtEl>
                                        <p:attrNameLst>
                                          <p:attrName>ppt_x</p:attrName>
                                        </p:attrNameLst>
                                      </p:cBhvr>
                                      <p:tavLst>
                                        <p:tav tm="0">
                                          <p:val>
                                            <p:strVal val="#ppt_x"/>
                                          </p:val>
                                        </p:tav>
                                        <p:tav tm="100000">
                                          <p:val>
                                            <p:strVal val="#ppt_x"/>
                                          </p:val>
                                        </p:tav>
                                      </p:tavLst>
                                    </p:anim>
                                    <p:anim calcmode="lin" valueType="num">
                                      <p:cBhvr additive="base">
                                        <p:cTn id="164" dur="500" fill="hold"/>
                                        <p:tgtEl>
                                          <p:spTgt spid="77"/>
                                        </p:tgtEl>
                                        <p:attrNameLst>
                                          <p:attrName>ppt_y</p:attrName>
                                        </p:attrNameLst>
                                      </p:cBhvr>
                                      <p:tavLst>
                                        <p:tav tm="0">
                                          <p:val>
                                            <p:strVal val="1+#ppt_h/2"/>
                                          </p:val>
                                        </p:tav>
                                        <p:tav tm="100000">
                                          <p:val>
                                            <p:strVal val="#ppt_y"/>
                                          </p:val>
                                        </p:tav>
                                      </p:tavLst>
                                    </p:anim>
                                  </p:childTnLst>
                                </p:cTn>
                              </p:par>
                            </p:childTnLst>
                          </p:cTn>
                        </p:par>
                        <p:par>
                          <p:cTn id="165" fill="hold">
                            <p:stCondLst>
                              <p:cond delay="7000"/>
                            </p:stCondLst>
                            <p:childTnLst>
                              <p:par>
                                <p:cTn id="166" presetID="22" presetClass="entr" presetSubtype="8" fill="hold" grpId="0" nodeType="after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wipe(left)">
                                      <p:cBhvr>
                                        <p:cTn id="16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9" grpId="0" animBg="1"/>
      <p:bldP spid="30" grpId="0" animBg="1"/>
      <p:bldP spid="34" grpId="0" animBg="1"/>
      <p:bldP spid="35" grpId="0" animBg="1"/>
      <p:bldP spid="39" grpId="0" animBg="1"/>
      <p:bldP spid="40" grpId="0" animBg="1"/>
      <p:bldP spid="44" grpId="0" animBg="1"/>
      <p:bldP spid="45" grpId="0" animBg="1"/>
      <p:bldP spid="49" grpId="0" animBg="1"/>
      <p:bldP spid="50" grpId="0" animBg="1"/>
      <p:bldP spid="61" grpId="0"/>
      <p:bldP spid="62" grpId="0"/>
      <p:bldP spid="63" grpId="0"/>
      <p:bldP spid="64" grpId="0"/>
      <p:bldP spid="65" grpId="0"/>
      <p:bldP spid="66" grpId="0"/>
      <p:bldP spid="69" grpId="0"/>
      <p:bldP spid="70" grpId="0"/>
      <p:bldP spid="71" grpId="0"/>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8"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0-#ppt_w/2"/>
                          </p:val>
                        </p:tav>
                        <p:tav tm="100000">
                          <p:val>
                            <p:strVal val="#ppt_x"/>
                          </p:val>
                        </p:tav>
                      </p:tavLst>
                    </p:anim>
                    <p:anim calcmode="lin" valueType="num">
                      <p:cBhvr additive="base">
                        <p:cTn dur="500" fill="hold"/>
                        <p:tgtEl>
                          <p:spTgt spid="76"/>
                        </p:tgtEl>
                        <p:attrNameLst>
                          <p:attrName>ppt_y</p:attrName>
                        </p:attrNameLst>
                      </p:cBhvr>
                      <p:tavLst>
                        <p:tav tm="0">
                          <p:val>
                            <p:strVal val="#ppt_y"/>
                          </p:val>
                        </p:tav>
                        <p:tav tm="100000">
                          <p:val>
                            <p:strVal val="#ppt_y"/>
                          </p:val>
                        </p:tav>
                      </p:tavLst>
                    </p:anim>
                  </p:childTnLst>
                </p:cTn>
              </p:par>
            </p:tnLst>
          </p:tmpl>
        </p:tmplLst>
      </p:bldP>
      <p:bldP spid="7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正方形/長方形 46"/>
          <p:cNvSpPr/>
          <p:nvPr/>
        </p:nvSpPr>
        <p:spPr>
          <a:xfrm>
            <a:off x="3249206"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246946"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276988"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5"/>
          <p:cNvSpPr>
            <a:spLocks noGrp="1"/>
          </p:cNvSpPr>
          <p:nvPr>
            <p:ph type="title"/>
          </p:nvPr>
        </p:nvSpPr>
        <p:spPr/>
        <p:txBody>
          <a:bodyPr/>
          <a:lstStyle/>
          <a:p>
            <a:r>
              <a:rPr kumimoji="1" lang="en-US" altLang="ja-JP" dirty="0"/>
              <a:t>Custom Bar Chart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74</a:t>
            </a:fld>
            <a:endParaRPr lang="en-US" dirty="0"/>
          </a:p>
        </p:txBody>
      </p:sp>
      <p:sp>
        <p:nvSpPr>
          <p:cNvPr id="19" name="正方形/長方形 18"/>
          <p:cNvSpPr/>
          <p:nvPr/>
        </p:nvSpPr>
        <p:spPr>
          <a:xfrm>
            <a:off x="1440317" y="5631877"/>
            <a:ext cx="377371" cy="225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426432" y="5088387"/>
            <a:ext cx="377371" cy="2796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412547" y="5869655"/>
            <a:ext cx="377371" cy="20154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p:cNvGrpSpPr/>
          <p:nvPr/>
        </p:nvGrpSpPr>
        <p:grpSpPr>
          <a:xfrm rot="16200000">
            <a:off x="1192049" y="4858738"/>
            <a:ext cx="873905" cy="873905"/>
            <a:chOff x="7403304" y="3284942"/>
            <a:chExt cx="873905" cy="873905"/>
          </a:xfrm>
        </p:grpSpPr>
        <p:sp>
          <p:nvSpPr>
            <p:cNvPr id="23" name="涙形 2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テキスト ボックス 23"/>
            <p:cNvSpPr txBox="1"/>
            <p:nvPr/>
          </p:nvSpPr>
          <p:spPr>
            <a:xfrm rot="5400000">
              <a:off x="7488242" y="3491068"/>
              <a:ext cx="704039" cy="461665"/>
            </a:xfrm>
            <a:prstGeom prst="rect">
              <a:avLst/>
            </a:prstGeom>
            <a:noFill/>
          </p:spPr>
          <p:txBody>
            <a:bodyPr wrap="none" rtlCol="0">
              <a:spAutoFit/>
            </a:bodyPr>
            <a:lstStyle/>
            <a:p>
              <a:pPr algn="ctr"/>
              <a:r>
                <a:rPr kumimoji="1" lang="en-US" altLang="ja-JP" sz="2400" dirty="0">
                  <a:solidFill>
                    <a:schemeClr val="bg1"/>
                  </a:solidFill>
                </a:rPr>
                <a:t>221</a:t>
              </a:r>
              <a:endParaRPr kumimoji="1" lang="ja-JP" altLang="en-US" sz="2400" dirty="0">
                <a:solidFill>
                  <a:schemeClr val="bg1"/>
                </a:solidFill>
              </a:endParaRPr>
            </a:p>
          </p:txBody>
        </p:sp>
      </p:grpSp>
      <p:grpSp>
        <p:nvGrpSpPr>
          <p:cNvPr id="25" name="グループ化 24"/>
          <p:cNvGrpSpPr/>
          <p:nvPr/>
        </p:nvGrpSpPr>
        <p:grpSpPr>
          <a:xfrm rot="16200000">
            <a:off x="2178164" y="4214481"/>
            <a:ext cx="873905" cy="873905"/>
            <a:chOff x="7403304" y="3284942"/>
            <a:chExt cx="873905" cy="873905"/>
          </a:xfrm>
        </p:grpSpPr>
        <p:sp>
          <p:nvSpPr>
            <p:cNvPr id="26" name="涙形 2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rot="5400000">
              <a:off x="7488242" y="3491072"/>
              <a:ext cx="704039" cy="461665"/>
            </a:xfrm>
            <a:prstGeom prst="rect">
              <a:avLst/>
            </a:prstGeom>
            <a:noFill/>
          </p:spPr>
          <p:txBody>
            <a:bodyPr wrap="none" rtlCol="0">
              <a:spAutoFit/>
            </a:bodyPr>
            <a:lstStyle/>
            <a:p>
              <a:pPr algn="ctr"/>
              <a:r>
                <a:rPr kumimoji="1" lang="en-US" altLang="ja-JP" sz="2400" dirty="0">
                  <a:solidFill>
                    <a:schemeClr val="bg1"/>
                  </a:solidFill>
                </a:rPr>
                <a:t>330</a:t>
              </a:r>
              <a:endParaRPr kumimoji="1" lang="ja-JP" altLang="en-US" sz="2400" dirty="0">
                <a:solidFill>
                  <a:schemeClr val="bg1"/>
                </a:solidFill>
              </a:endParaRPr>
            </a:p>
          </p:txBody>
        </p:sp>
      </p:grpSp>
      <p:grpSp>
        <p:nvGrpSpPr>
          <p:cNvPr id="28" name="グループ化 27"/>
          <p:cNvGrpSpPr/>
          <p:nvPr/>
        </p:nvGrpSpPr>
        <p:grpSpPr>
          <a:xfrm rot="16200000">
            <a:off x="3164279" y="5039730"/>
            <a:ext cx="873905" cy="873905"/>
            <a:chOff x="7403304" y="3284942"/>
            <a:chExt cx="873905" cy="873905"/>
          </a:xfrm>
        </p:grpSpPr>
        <p:sp>
          <p:nvSpPr>
            <p:cNvPr id="29" name="涙形 2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201</a:t>
              </a:r>
              <a:endParaRPr kumimoji="1" lang="ja-JP" altLang="en-US" sz="2400" dirty="0">
                <a:solidFill>
                  <a:schemeClr val="bg1"/>
                </a:solidFill>
              </a:endParaRPr>
            </a:p>
          </p:txBody>
        </p:sp>
      </p:grpSp>
      <p:cxnSp>
        <p:nvCxnSpPr>
          <p:cNvPr id="13" name="直線コネクタ 12"/>
          <p:cNvCxnSpPr/>
          <p:nvPr/>
        </p:nvCxnSpPr>
        <p:spPr>
          <a:xfrm>
            <a:off x="796168"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480830" y="7990457"/>
            <a:ext cx="2268570"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2014</a:t>
            </a:r>
            <a:endParaRPr kumimoji="1" lang="ja-JP" altLang="en-US" sz="7200" dirty="0">
              <a:solidFill>
                <a:schemeClr val="tx2">
                  <a:lumMod val="40000"/>
                  <a:lumOff val="60000"/>
                </a:schemeClr>
              </a:solidFill>
            </a:endParaRPr>
          </a:p>
        </p:txBody>
      </p:sp>
      <p:sp>
        <p:nvSpPr>
          <p:cNvPr id="49" name="正方形/長方形 48"/>
          <p:cNvSpPr/>
          <p:nvPr/>
        </p:nvSpPr>
        <p:spPr>
          <a:xfrm>
            <a:off x="7009354"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6007094"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5037136" y="3106724"/>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200465" y="4382534"/>
            <a:ext cx="377371" cy="35025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6186580" y="4629090"/>
            <a:ext cx="377371" cy="3256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172695" y="5631877"/>
            <a:ext cx="377371" cy="2253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p:cNvGrpSpPr/>
          <p:nvPr/>
        </p:nvGrpSpPr>
        <p:grpSpPr>
          <a:xfrm rot="16200000">
            <a:off x="4952197" y="3609396"/>
            <a:ext cx="873905" cy="873905"/>
            <a:chOff x="7403304" y="3284942"/>
            <a:chExt cx="873905" cy="873905"/>
          </a:xfrm>
        </p:grpSpPr>
        <p:sp>
          <p:nvSpPr>
            <p:cNvPr id="56" name="涙形 55"/>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366</a:t>
              </a:r>
              <a:endParaRPr kumimoji="1" lang="ja-JP" altLang="en-US" sz="2400" dirty="0">
                <a:solidFill>
                  <a:schemeClr val="bg1"/>
                </a:solidFill>
              </a:endParaRPr>
            </a:p>
          </p:txBody>
        </p:sp>
      </p:grpSp>
      <p:grpSp>
        <p:nvGrpSpPr>
          <p:cNvPr id="58" name="グループ化 57"/>
          <p:cNvGrpSpPr/>
          <p:nvPr/>
        </p:nvGrpSpPr>
        <p:grpSpPr>
          <a:xfrm rot="16200000">
            <a:off x="5938312" y="3777528"/>
            <a:ext cx="873905" cy="873905"/>
            <a:chOff x="7403304" y="3284942"/>
            <a:chExt cx="873905" cy="873905"/>
          </a:xfrm>
        </p:grpSpPr>
        <p:sp>
          <p:nvSpPr>
            <p:cNvPr id="59" name="涙形 58"/>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テキスト ボックス 5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352</a:t>
              </a:r>
              <a:endParaRPr kumimoji="1" lang="ja-JP" altLang="en-US" sz="2400" dirty="0">
                <a:solidFill>
                  <a:schemeClr val="bg1"/>
                </a:solidFill>
              </a:endParaRPr>
            </a:p>
          </p:txBody>
        </p:sp>
      </p:grpSp>
      <p:grpSp>
        <p:nvGrpSpPr>
          <p:cNvPr id="61" name="グループ化 60"/>
          <p:cNvGrpSpPr/>
          <p:nvPr/>
        </p:nvGrpSpPr>
        <p:grpSpPr>
          <a:xfrm rot="16200000">
            <a:off x="6924427" y="4810082"/>
            <a:ext cx="873905" cy="873905"/>
            <a:chOff x="7403304" y="3284942"/>
            <a:chExt cx="873905" cy="873905"/>
          </a:xfrm>
        </p:grpSpPr>
        <p:sp>
          <p:nvSpPr>
            <p:cNvPr id="62" name="涙形 6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テキスト ボックス 62"/>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225</a:t>
              </a:r>
              <a:endParaRPr kumimoji="1" lang="ja-JP" altLang="en-US" sz="2400" dirty="0">
                <a:solidFill>
                  <a:schemeClr val="bg1"/>
                </a:solidFill>
              </a:endParaRPr>
            </a:p>
          </p:txBody>
        </p:sp>
      </p:grpSp>
      <p:cxnSp>
        <p:nvCxnSpPr>
          <p:cNvPr id="64" name="直線コネクタ 63"/>
          <p:cNvCxnSpPr/>
          <p:nvPr/>
        </p:nvCxnSpPr>
        <p:spPr>
          <a:xfrm>
            <a:off x="4556316" y="7885098"/>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5240978" y="7990456"/>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2016</a:t>
            </a:r>
            <a:endParaRPr kumimoji="1" lang="ja-JP" altLang="en-US" sz="7200" dirty="0">
              <a:solidFill>
                <a:schemeClr val="tx2">
                  <a:lumMod val="40000"/>
                  <a:lumOff val="60000"/>
                </a:schemeClr>
              </a:solidFill>
            </a:endParaRPr>
          </a:p>
        </p:txBody>
      </p:sp>
      <p:sp>
        <p:nvSpPr>
          <p:cNvPr id="66" name="正方形/長方形 65"/>
          <p:cNvSpPr/>
          <p:nvPr/>
        </p:nvSpPr>
        <p:spPr>
          <a:xfrm>
            <a:off x="10792761"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9790501"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8820543" y="3106725"/>
            <a:ext cx="720184" cy="47783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8983872" y="4420597"/>
            <a:ext cx="377371" cy="3464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9969987" y="3815511"/>
            <a:ext cx="377371" cy="4069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10956102" y="6303949"/>
            <a:ext cx="377371" cy="1581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2" name="グループ化 71"/>
          <p:cNvGrpSpPr/>
          <p:nvPr/>
        </p:nvGrpSpPr>
        <p:grpSpPr>
          <a:xfrm rot="16200000">
            <a:off x="8735604" y="3546463"/>
            <a:ext cx="873905" cy="873905"/>
            <a:chOff x="7403304" y="3284942"/>
            <a:chExt cx="873905" cy="873905"/>
          </a:xfrm>
        </p:grpSpPr>
        <p:sp>
          <p:nvSpPr>
            <p:cNvPr id="73" name="涙形 7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テキスト ボックス 73"/>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370</a:t>
              </a:r>
              <a:endParaRPr kumimoji="1" lang="ja-JP" altLang="en-US" sz="2400" dirty="0">
                <a:solidFill>
                  <a:schemeClr val="bg1"/>
                </a:solidFill>
              </a:endParaRPr>
            </a:p>
          </p:txBody>
        </p:sp>
      </p:grpSp>
      <p:grpSp>
        <p:nvGrpSpPr>
          <p:cNvPr id="75" name="グループ化 74"/>
          <p:cNvGrpSpPr/>
          <p:nvPr/>
        </p:nvGrpSpPr>
        <p:grpSpPr>
          <a:xfrm rot="16200000">
            <a:off x="9721719" y="2941606"/>
            <a:ext cx="873905" cy="873905"/>
            <a:chOff x="7403304" y="3284942"/>
            <a:chExt cx="873905" cy="873905"/>
          </a:xfrm>
        </p:grpSpPr>
        <p:sp>
          <p:nvSpPr>
            <p:cNvPr id="76" name="涙形 7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テキスト ボックス 76"/>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398</a:t>
              </a:r>
              <a:endParaRPr kumimoji="1" lang="ja-JP" altLang="en-US" sz="2400" dirty="0">
                <a:solidFill>
                  <a:schemeClr val="bg1"/>
                </a:solidFill>
              </a:endParaRPr>
            </a:p>
          </p:txBody>
        </p:sp>
      </p:grpSp>
      <p:grpSp>
        <p:nvGrpSpPr>
          <p:cNvPr id="78" name="グループ化 77"/>
          <p:cNvGrpSpPr/>
          <p:nvPr/>
        </p:nvGrpSpPr>
        <p:grpSpPr>
          <a:xfrm rot="16200000">
            <a:off x="10707834" y="5472125"/>
            <a:ext cx="873905" cy="873905"/>
            <a:chOff x="7403304" y="3284942"/>
            <a:chExt cx="873905" cy="873905"/>
          </a:xfrm>
        </p:grpSpPr>
        <p:sp>
          <p:nvSpPr>
            <p:cNvPr id="79" name="涙形 7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テキスト ボックス 79"/>
            <p:cNvSpPr txBox="1"/>
            <p:nvPr/>
          </p:nvSpPr>
          <p:spPr>
            <a:xfrm rot="5400000">
              <a:off x="7488244" y="3491068"/>
              <a:ext cx="704039" cy="461665"/>
            </a:xfrm>
            <a:prstGeom prst="rect">
              <a:avLst/>
            </a:prstGeom>
            <a:noFill/>
          </p:spPr>
          <p:txBody>
            <a:bodyPr wrap="none" rtlCol="0">
              <a:spAutoFit/>
            </a:bodyPr>
            <a:lstStyle/>
            <a:p>
              <a:pPr algn="ctr"/>
              <a:r>
                <a:rPr kumimoji="1" lang="en-US" altLang="ja-JP" sz="2400" dirty="0">
                  <a:solidFill>
                    <a:schemeClr val="bg1"/>
                  </a:solidFill>
                </a:rPr>
                <a:t>179</a:t>
              </a:r>
              <a:endParaRPr kumimoji="1" lang="ja-JP" altLang="en-US" sz="2400" dirty="0">
                <a:solidFill>
                  <a:schemeClr val="bg1"/>
                </a:solidFill>
              </a:endParaRPr>
            </a:p>
          </p:txBody>
        </p:sp>
      </p:grpSp>
      <p:cxnSp>
        <p:nvCxnSpPr>
          <p:cNvPr id="81" name="直線コネクタ 80"/>
          <p:cNvCxnSpPr/>
          <p:nvPr/>
        </p:nvCxnSpPr>
        <p:spPr>
          <a:xfrm>
            <a:off x="8339723"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9024385" y="7990457"/>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2018</a:t>
            </a:r>
            <a:endParaRPr kumimoji="1" lang="ja-JP" altLang="en-US" sz="7200" dirty="0">
              <a:solidFill>
                <a:schemeClr val="tx2">
                  <a:lumMod val="40000"/>
                  <a:lumOff val="60000"/>
                </a:schemeClr>
              </a:solidFill>
            </a:endParaRPr>
          </a:p>
        </p:txBody>
      </p:sp>
      <p:grpSp>
        <p:nvGrpSpPr>
          <p:cNvPr id="92" name="グループ化 91"/>
          <p:cNvGrpSpPr/>
          <p:nvPr/>
        </p:nvGrpSpPr>
        <p:grpSpPr>
          <a:xfrm>
            <a:off x="2386352" y="2087137"/>
            <a:ext cx="3568041" cy="747032"/>
            <a:chOff x="12530139" y="2929252"/>
            <a:chExt cx="3568041" cy="747032"/>
          </a:xfrm>
        </p:grpSpPr>
        <p:sp>
          <p:nvSpPr>
            <p:cNvPr id="83" name="正方形/長方形 82"/>
            <p:cNvSpPr/>
            <p:nvPr/>
          </p:nvSpPr>
          <p:spPr>
            <a:xfrm>
              <a:off x="12530139" y="3176928"/>
              <a:ext cx="300037" cy="280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12"/>
            <p:cNvSpPr txBox="1">
              <a:spLocks/>
            </p:cNvSpPr>
            <p:nvPr/>
          </p:nvSpPr>
          <p:spPr>
            <a:xfrm>
              <a:off x="13001626" y="2929252"/>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Application</a:t>
              </a:r>
              <a:endParaRPr kumimoji="1" lang="ja-JP" altLang="en-US" sz="2400" dirty="0"/>
            </a:p>
          </p:txBody>
        </p:sp>
      </p:grpSp>
      <p:grpSp>
        <p:nvGrpSpPr>
          <p:cNvPr id="93" name="グループ化 92"/>
          <p:cNvGrpSpPr/>
          <p:nvPr/>
        </p:nvGrpSpPr>
        <p:grpSpPr>
          <a:xfrm>
            <a:off x="4978535" y="2088756"/>
            <a:ext cx="3566727" cy="747032"/>
            <a:chOff x="12532513" y="3548127"/>
            <a:chExt cx="3566727" cy="747032"/>
          </a:xfrm>
        </p:grpSpPr>
        <p:sp>
          <p:nvSpPr>
            <p:cNvPr id="84" name="正方形/長方形 83"/>
            <p:cNvSpPr/>
            <p:nvPr/>
          </p:nvSpPr>
          <p:spPr>
            <a:xfrm>
              <a:off x="12532513" y="3781302"/>
              <a:ext cx="300037" cy="2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プレースホルダー 12"/>
            <p:cNvSpPr txBox="1">
              <a:spLocks/>
            </p:cNvSpPr>
            <p:nvPr/>
          </p:nvSpPr>
          <p:spPr>
            <a:xfrm>
              <a:off x="13002686" y="3548127"/>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Web design</a:t>
              </a:r>
              <a:endParaRPr kumimoji="1" lang="ja-JP" altLang="en-US" sz="2400" dirty="0"/>
            </a:p>
          </p:txBody>
        </p:sp>
      </p:grpSp>
      <p:grpSp>
        <p:nvGrpSpPr>
          <p:cNvPr id="94" name="グループ化 93"/>
          <p:cNvGrpSpPr/>
          <p:nvPr/>
        </p:nvGrpSpPr>
        <p:grpSpPr>
          <a:xfrm>
            <a:off x="7569405" y="2082395"/>
            <a:ext cx="3583676" cy="747032"/>
            <a:chOff x="12530139" y="4167003"/>
            <a:chExt cx="3583676" cy="747032"/>
          </a:xfrm>
        </p:grpSpPr>
        <p:sp>
          <p:nvSpPr>
            <p:cNvPr id="85" name="正方形/長方形 84"/>
            <p:cNvSpPr/>
            <p:nvPr/>
          </p:nvSpPr>
          <p:spPr>
            <a:xfrm>
              <a:off x="12530139" y="4400178"/>
              <a:ext cx="300037" cy="2806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プレースホルダー 12"/>
            <p:cNvSpPr txBox="1">
              <a:spLocks/>
            </p:cNvSpPr>
            <p:nvPr/>
          </p:nvSpPr>
          <p:spPr>
            <a:xfrm>
              <a:off x="13017261" y="4167003"/>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Publishing</a:t>
              </a:r>
              <a:endParaRPr kumimoji="1" lang="ja-JP" altLang="en-US" sz="2400" dirty="0"/>
            </a:p>
          </p:txBody>
        </p:sp>
      </p:grpSp>
      <p:sp>
        <p:nvSpPr>
          <p:cNvPr id="98" name="テキスト プレースホルダー 12"/>
          <p:cNvSpPr txBox="1">
            <a:spLocks/>
          </p:cNvSpPr>
          <p:nvPr/>
        </p:nvSpPr>
        <p:spPr>
          <a:xfrm>
            <a:off x="12330917" y="3945685"/>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99" name="テキスト プレースホルダー 12"/>
          <p:cNvSpPr txBox="1">
            <a:spLocks/>
          </p:cNvSpPr>
          <p:nvPr/>
        </p:nvSpPr>
        <p:spPr>
          <a:xfrm>
            <a:off x="12330917" y="2869280"/>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Web design business</a:t>
            </a:r>
            <a:endParaRPr kumimoji="1" lang="ja-JP" altLang="en-US" dirty="0"/>
          </a:p>
        </p:txBody>
      </p:sp>
      <p:sp>
        <p:nvSpPr>
          <p:cNvPr id="100" name="正方形/長方形 99"/>
          <p:cNvSpPr/>
          <p:nvPr/>
        </p:nvSpPr>
        <p:spPr>
          <a:xfrm>
            <a:off x="12427703"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プレースホルダー 12"/>
          <p:cNvSpPr txBox="1">
            <a:spLocks/>
          </p:cNvSpPr>
          <p:nvPr/>
        </p:nvSpPr>
        <p:spPr>
          <a:xfrm>
            <a:off x="12330917" y="6814596"/>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102" name="テキスト プレースホルダー 12"/>
          <p:cNvSpPr txBox="1">
            <a:spLocks/>
          </p:cNvSpPr>
          <p:nvPr/>
        </p:nvSpPr>
        <p:spPr>
          <a:xfrm>
            <a:off x="12330917" y="5738191"/>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Transition phase</a:t>
            </a:r>
            <a:endParaRPr kumimoji="1" lang="ja-JP" altLang="en-US" dirty="0"/>
          </a:p>
        </p:txBody>
      </p:sp>
      <p:sp>
        <p:nvSpPr>
          <p:cNvPr id="103" name="正方形/長方形 102"/>
          <p:cNvSpPr/>
          <p:nvPr/>
        </p:nvSpPr>
        <p:spPr>
          <a:xfrm>
            <a:off x="12427703"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996470"/>
      </p:ext>
    </p:extLst>
  </p:cSld>
  <p:clrMapOvr>
    <a:masterClrMapping/>
  </p:clrMapOvr>
  <mc:AlternateContent xmlns:mc="http://schemas.openxmlformats.org/markup-compatibility/2006" xmlns:p14="http://schemas.microsoft.com/office/powerpoint/2010/main">
    <mc:Choice Requires="p14">
      <p:transition spd="slow" p14:dur="800" advTm="17937">
        <p14:flythrough/>
      </p:transition>
    </mc:Choice>
    <mc:Fallback xmlns="">
      <p:transition spd="slow" advTm="1793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750" fill="hold"/>
                                        <p:tgtEl>
                                          <p:spTgt spid="45"/>
                                        </p:tgtEl>
                                        <p:attrNameLst>
                                          <p:attrName>ppt_x</p:attrName>
                                        </p:attrNameLst>
                                      </p:cBhvr>
                                      <p:tavLst>
                                        <p:tav tm="0">
                                          <p:val>
                                            <p:strVal val="#ppt_x"/>
                                          </p:val>
                                        </p:tav>
                                        <p:tav tm="100000">
                                          <p:val>
                                            <p:strVal val="#ppt_x"/>
                                          </p:val>
                                        </p:tav>
                                      </p:tavLst>
                                    </p:anim>
                                    <p:anim calcmode="lin" valueType="num">
                                      <p:cBhvr additive="base">
                                        <p:cTn id="8" dur="75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750" fill="hold"/>
                                        <p:tgtEl>
                                          <p:spTgt spid="46"/>
                                        </p:tgtEl>
                                        <p:attrNameLst>
                                          <p:attrName>ppt_x</p:attrName>
                                        </p:attrNameLst>
                                      </p:cBhvr>
                                      <p:tavLst>
                                        <p:tav tm="0">
                                          <p:val>
                                            <p:strVal val="#ppt_x"/>
                                          </p:val>
                                        </p:tav>
                                        <p:tav tm="100000">
                                          <p:val>
                                            <p:strVal val="#ppt_x"/>
                                          </p:val>
                                        </p:tav>
                                      </p:tavLst>
                                    </p:anim>
                                    <p:anim calcmode="lin" valueType="num">
                                      <p:cBhvr additive="base">
                                        <p:cTn id="12" dur="750" fill="hold"/>
                                        <p:tgtEl>
                                          <p:spTgt spid="4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750" fill="hold"/>
                                        <p:tgtEl>
                                          <p:spTgt spid="47"/>
                                        </p:tgtEl>
                                        <p:attrNameLst>
                                          <p:attrName>ppt_x</p:attrName>
                                        </p:attrNameLst>
                                      </p:cBhvr>
                                      <p:tavLst>
                                        <p:tav tm="0">
                                          <p:val>
                                            <p:strVal val="#ppt_x"/>
                                          </p:val>
                                        </p:tav>
                                        <p:tav tm="100000">
                                          <p:val>
                                            <p:strVal val="#ppt_x"/>
                                          </p:val>
                                        </p:tav>
                                      </p:tavLst>
                                    </p:anim>
                                    <p:anim calcmode="lin" valueType="num">
                                      <p:cBhvr additive="base">
                                        <p:cTn id="16" dur="750" fill="hold"/>
                                        <p:tgtEl>
                                          <p:spTgt spid="47"/>
                                        </p:tgtEl>
                                        <p:attrNameLst>
                                          <p:attrName>ppt_y</p:attrName>
                                        </p:attrNameLst>
                                      </p:cBhvr>
                                      <p:tavLst>
                                        <p:tav tm="0">
                                          <p:val>
                                            <p:strVal val="1+#ppt_h/2"/>
                                          </p:val>
                                        </p:tav>
                                        <p:tav tm="100000">
                                          <p:val>
                                            <p:strVal val="#ppt_y"/>
                                          </p:val>
                                        </p:tav>
                                      </p:tavLst>
                                    </p:anim>
                                  </p:childTnLst>
                                </p:cTn>
                              </p:par>
                              <p:par>
                                <p:cTn id="17" presetID="2" presetClass="entr" presetSubtype="8" decel="100000" fill="hold"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0-#ppt_w/2"/>
                                          </p:val>
                                        </p:tav>
                                        <p:tav tm="100000">
                                          <p:val>
                                            <p:strVal val="#ppt_x"/>
                                          </p:val>
                                        </p:tav>
                                      </p:tavLst>
                                    </p:anim>
                                    <p:anim calcmode="lin" valueType="num">
                                      <p:cBhvr additive="base">
                                        <p:cTn id="20" dur="75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4" decel="100000" fill="hold" grpId="0" nodeType="afterEffect">
                                  <p:stCondLst>
                                    <p:cond delay="0"/>
                                  </p:stCondLst>
                                  <p:iterate type="lt">
                                    <p:tmPct val="10000"/>
                                  </p:iterate>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ppt_x"/>
                                          </p:val>
                                        </p:tav>
                                        <p:tav tm="100000">
                                          <p:val>
                                            <p:strVal val="#ppt_x"/>
                                          </p:val>
                                        </p:tav>
                                      </p:tavLst>
                                    </p:anim>
                                    <p:anim calcmode="lin" valueType="num">
                                      <p:cBhvr additive="base">
                                        <p:cTn id="25" dur="500" fill="hold"/>
                                        <p:tgtEl>
                                          <p:spTgt spid="48"/>
                                        </p:tgtEl>
                                        <p:attrNameLst>
                                          <p:attrName>ppt_y</p:attrName>
                                        </p:attrNameLst>
                                      </p:cBhvr>
                                      <p:tavLst>
                                        <p:tav tm="0">
                                          <p:val>
                                            <p:strVal val="1+#ppt_h/2"/>
                                          </p:val>
                                        </p:tav>
                                        <p:tav tm="100000">
                                          <p:val>
                                            <p:strVal val="#ppt_y"/>
                                          </p:val>
                                        </p:tav>
                                      </p:tavLst>
                                    </p:anim>
                                  </p:childTnLst>
                                </p:cTn>
                              </p:par>
                            </p:childTnLst>
                          </p:cTn>
                        </p:par>
                        <p:par>
                          <p:cTn id="26" fill="hold">
                            <p:stCondLst>
                              <p:cond delay="1650"/>
                            </p:stCondLst>
                            <p:childTnLst>
                              <p:par>
                                <p:cTn id="27" presetID="2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par>
                          <p:cTn id="30" fill="hold">
                            <p:stCondLst>
                              <p:cond delay="215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childTnLst>
                          </p:cTn>
                        </p:par>
                        <p:par>
                          <p:cTn id="34" fill="hold">
                            <p:stCondLst>
                              <p:cond delay="2650"/>
                            </p:stCondLst>
                            <p:childTnLst>
                              <p:par>
                                <p:cTn id="35" presetID="22" presetClass="entr" presetSubtype="4"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3150"/>
                            </p:stCondLst>
                            <p:childTnLst>
                              <p:par>
                                <p:cTn id="39" presetID="2" presetClass="entr" presetSubtype="1"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750" fill="hold"/>
                                        <p:tgtEl>
                                          <p:spTgt spid="22"/>
                                        </p:tgtEl>
                                        <p:attrNameLst>
                                          <p:attrName>ppt_x</p:attrName>
                                        </p:attrNameLst>
                                      </p:cBhvr>
                                      <p:tavLst>
                                        <p:tav tm="0">
                                          <p:val>
                                            <p:strVal val="#ppt_x"/>
                                          </p:val>
                                        </p:tav>
                                        <p:tav tm="100000">
                                          <p:val>
                                            <p:strVal val="#ppt_x"/>
                                          </p:val>
                                        </p:tav>
                                      </p:tavLst>
                                    </p:anim>
                                    <p:anim calcmode="lin" valueType="num">
                                      <p:cBhvr additive="base">
                                        <p:cTn id="42" dur="750" fill="hold"/>
                                        <p:tgtEl>
                                          <p:spTgt spid="22"/>
                                        </p:tgtEl>
                                        <p:attrNameLst>
                                          <p:attrName>ppt_y</p:attrName>
                                        </p:attrNameLst>
                                      </p:cBhvr>
                                      <p:tavLst>
                                        <p:tav tm="0">
                                          <p:val>
                                            <p:strVal val="0-#ppt_h/2"/>
                                          </p:val>
                                        </p:tav>
                                        <p:tav tm="100000">
                                          <p:val>
                                            <p:strVal val="#ppt_y"/>
                                          </p:val>
                                        </p:tav>
                                      </p:tavLst>
                                    </p:anim>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750"/>
                                        <p:tgtEl>
                                          <p:spTgt spid="22"/>
                                        </p:tgtEl>
                                      </p:cBhvr>
                                    </p:animEffect>
                                  </p:childTnLst>
                                </p:cTn>
                              </p:par>
                              <p:par>
                                <p:cTn id="46" presetID="2" presetClass="entr" presetSubtype="1" decel="100000" fill="hold" nodeType="withEffect">
                                  <p:stCondLst>
                                    <p:cond delay="25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ppt_x"/>
                                          </p:val>
                                        </p:tav>
                                        <p:tav tm="100000">
                                          <p:val>
                                            <p:strVal val="#ppt_x"/>
                                          </p:val>
                                        </p:tav>
                                      </p:tavLst>
                                    </p:anim>
                                    <p:anim calcmode="lin" valueType="num">
                                      <p:cBhvr additive="base">
                                        <p:cTn id="49" dur="750" fill="hold"/>
                                        <p:tgtEl>
                                          <p:spTgt spid="25"/>
                                        </p:tgtEl>
                                        <p:attrNameLst>
                                          <p:attrName>ppt_y</p:attrName>
                                        </p:attrNameLst>
                                      </p:cBhvr>
                                      <p:tavLst>
                                        <p:tav tm="0">
                                          <p:val>
                                            <p:strVal val="0-#ppt_h/2"/>
                                          </p:val>
                                        </p:tav>
                                        <p:tav tm="100000">
                                          <p:val>
                                            <p:strVal val="#ppt_y"/>
                                          </p:val>
                                        </p:tav>
                                      </p:tavLst>
                                    </p:anim>
                                  </p:childTnLst>
                                </p:cTn>
                              </p:par>
                              <p:par>
                                <p:cTn id="50" presetID="10" presetClass="entr" presetSubtype="0" fill="hold" nodeType="withEffect">
                                  <p:stCondLst>
                                    <p:cond delay="25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750"/>
                                        <p:tgtEl>
                                          <p:spTgt spid="25"/>
                                        </p:tgtEl>
                                      </p:cBhvr>
                                    </p:animEffect>
                                  </p:childTnLst>
                                </p:cTn>
                              </p:par>
                              <p:par>
                                <p:cTn id="53" presetID="2" presetClass="entr" presetSubtype="1" decel="100000" fill="hold" nodeType="withEffect">
                                  <p:stCondLst>
                                    <p:cond delay="50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ppt_x"/>
                                          </p:val>
                                        </p:tav>
                                        <p:tav tm="100000">
                                          <p:val>
                                            <p:strVal val="#ppt_x"/>
                                          </p:val>
                                        </p:tav>
                                      </p:tavLst>
                                    </p:anim>
                                    <p:anim calcmode="lin" valueType="num">
                                      <p:cBhvr additive="base">
                                        <p:cTn id="56" dur="750" fill="hold"/>
                                        <p:tgtEl>
                                          <p:spTgt spid="28"/>
                                        </p:tgtEl>
                                        <p:attrNameLst>
                                          <p:attrName>ppt_y</p:attrName>
                                        </p:attrNameLst>
                                      </p:cBhvr>
                                      <p:tavLst>
                                        <p:tav tm="0">
                                          <p:val>
                                            <p:strVal val="0-#ppt_h/2"/>
                                          </p:val>
                                        </p:tav>
                                        <p:tav tm="100000">
                                          <p:val>
                                            <p:strVal val="#ppt_y"/>
                                          </p:val>
                                        </p:tav>
                                      </p:tavLst>
                                    </p:anim>
                                  </p:childTnLst>
                                </p:cTn>
                              </p:par>
                              <p:par>
                                <p:cTn id="57" presetID="10" presetClass="entr" presetSubtype="0" fill="hold" nodeType="withEffect">
                                  <p:stCondLst>
                                    <p:cond delay="50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750"/>
                                        <p:tgtEl>
                                          <p:spTgt spid="28"/>
                                        </p:tgtEl>
                                      </p:cBhvr>
                                    </p:animEffect>
                                  </p:childTnLst>
                                </p:cTn>
                              </p:par>
                            </p:childTnLst>
                          </p:cTn>
                        </p:par>
                        <p:par>
                          <p:cTn id="60" fill="hold">
                            <p:stCondLst>
                              <p:cond delay="4400"/>
                            </p:stCondLst>
                            <p:childTnLst>
                              <p:par>
                                <p:cTn id="61" presetID="2" presetClass="entr" presetSubtype="4" decel="100000" fill="hold" grpId="0" nodeType="afterEffect">
                                  <p:stCondLst>
                                    <p:cond delay="25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750" fill="hold"/>
                                        <p:tgtEl>
                                          <p:spTgt spid="51"/>
                                        </p:tgtEl>
                                        <p:attrNameLst>
                                          <p:attrName>ppt_x</p:attrName>
                                        </p:attrNameLst>
                                      </p:cBhvr>
                                      <p:tavLst>
                                        <p:tav tm="0">
                                          <p:val>
                                            <p:strVal val="#ppt_x"/>
                                          </p:val>
                                        </p:tav>
                                        <p:tav tm="100000">
                                          <p:val>
                                            <p:strVal val="#ppt_x"/>
                                          </p:val>
                                        </p:tav>
                                      </p:tavLst>
                                    </p:anim>
                                    <p:anim calcmode="lin" valueType="num">
                                      <p:cBhvr additive="base">
                                        <p:cTn id="64" dur="75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750" fill="hold"/>
                                        <p:tgtEl>
                                          <p:spTgt spid="50"/>
                                        </p:tgtEl>
                                        <p:attrNameLst>
                                          <p:attrName>ppt_x</p:attrName>
                                        </p:attrNameLst>
                                      </p:cBhvr>
                                      <p:tavLst>
                                        <p:tav tm="0">
                                          <p:val>
                                            <p:strVal val="#ppt_x"/>
                                          </p:val>
                                        </p:tav>
                                        <p:tav tm="100000">
                                          <p:val>
                                            <p:strVal val="#ppt_x"/>
                                          </p:val>
                                        </p:tav>
                                      </p:tavLst>
                                    </p:anim>
                                    <p:anim calcmode="lin" valueType="num">
                                      <p:cBhvr additive="base">
                                        <p:cTn id="68" dur="750" fill="hold"/>
                                        <p:tgtEl>
                                          <p:spTgt spid="50"/>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p:stCondLst>
                                    <p:cond delay="250"/>
                                  </p:stCondLst>
                                  <p:childTnLst>
                                    <p:set>
                                      <p:cBhvr>
                                        <p:cTn id="70" dur="1" fill="hold">
                                          <p:stCondLst>
                                            <p:cond delay="0"/>
                                          </p:stCondLst>
                                        </p:cTn>
                                        <p:tgtEl>
                                          <p:spTgt spid="49"/>
                                        </p:tgtEl>
                                        <p:attrNameLst>
                                          <p:attrName>style.visibility</p:attrName>
                                        </p:attrNameLst>
                                      </p:cBhvr>
                                      <p:to>
                                        <p:strVal val="visible"/>
                                      </p:to>
                                    </p:set>
                                    <p:anim calcmode="lin" valueType="num">
                                      <p:cBhvr additive="base">
                                        <p:cTn id="71" dur="750" fill="hold"/>
                                        <p:tgtEl>
                                          <p:spTgt spid="49"/>
                                        </p:tgtEl>
                                        <p:attrNameLst>
                                          <p:attrName>ppt_x</p:attrName>
                                        </p:attrNameLst>
                                      </p:cBhvr>
                                      <p:tavLst>
                                        <p:tav tm="0">
                                          <p:val>
                                            <p:strVal val="#ppt_x"/>
                                          </p:val>
                                        </p:tav>
                                        <p:tav tm="100000">
                                          <p:val>
                                            <p:strVal val="#ppt_x"/>
                                          </p:val>
                                        </p:tav>
                                      </p:tavLst>
                                    </p:anim>
                                    <p:anim calcmode="lin" valueType="num">
                                      <p:cBhvr additive="base">
                                        <p:cTn id="72" dur="750" fill="hold"/>
                                        <p:tgtEl>
                                          <p:spTgt spid="49"/>
                                        </p:tgtEl>
                                        <p:attrNameLst>
                                          <p:attrName>ppt_y</p:attrName>
                                        </p:attrNameLst>
                                      </p:cBhvr>
                                      <p:tavLst>
                                        <p:tav tm="0">
                                          <p:val>
                                            <p:strVal val="1+#ppt_h/2"/>
                                          </p:val>
                                        </p:tav>
                                        <p:tav tm="100000">
                                          <p:val>
                                            <p:strVal val="#ppt_y"/>
                                          </p:val>
                                        </p:tav>
                                      </p:tavLst>
                                    </p:anim>
                                  </p:childTnLst>
                                </p:cTn>
                              </p:par>
                              <p:par>
                                <p:cTn id="73" presetID="2" presetClass="entr" presetSubtype="8" decel="100000" fill="hold" nodeType="withEffect">
                                  <p:stCondLst>
                                    <p:cond delay="250"/>
                                  </p:stCondLst>
                                  <p:childTnLst>
                                    <p:set>
                                      <p:cBhvr>
                                        <p:cTn id="74" dur="1" fill="hold">
                                          <p:stCondLst>
                                            <p:cond delay="0"/>
                                          </p:stCondLst>
                                        </p:cTn>
                                        <p:tgtEl>
                                          <p:spTgt spid="64"/>
                                        </p:tgtEl>
                                        <p:attrNameLst>
                                          <p:attrName>style.visibility</p:attrName>
                                        </p:attrNameLst>
                                      </p:cBhvr>
                                      <p:to>
                                        <p:strVal val="visible"/>
                                      </p:to>
                                    </p:set>
                                    <p:anim calcmode="lin" valueType="num">
                                      <p:cBhvr additive="base">
                                        <p:cTn id="75" dur="750" fill="hold"/>
                                        <p:tgtEl>
                                          <p:spTgt spid="64"/>
                                        </p:tgtEl>
                                        <p:attrNameLst>
                                          <p:attrName>ppt_x</p:attrName>
                                        </p:attrNameLst>
                                      </p:cBhvr>
                                      <p:tavLst>
                                        <p:tav tm="0">
                                          <p:val>
                                            <p:strVal val="0-#ppt_w/2"/>
                                          </p:val>
                                        </p:tav>
                                        <p:tav tm="100000">
                                          <p:val>
                                            <p:strVal val="#ppt_x"/>
                                          </p:val>
                                        </p:tav>
                                      </p:tavLst>
                                    </p:anim>
                                    <p:anim calcmode="lin" valueType="num">
                                      <p:cBhvr additive="base">
                                        <p:cTn id="76" dur="750" fill="hold"/>
                                        <p:tgtEl>
                                          <p:spTgt spid="64"/>
                                        </p:tgtEl>
                                        <p:attrNameLst>
                                          <p:attrName>ppt_y</p:attrName>
                                        </p:attrNameLst>
                                      </p:cBhvr>
                                      <p:tavLst>
                                        <p:tav tm="0">
                                          <p:val>
                                            <p:strVal val="#ppt_y"/>
                                          </p:val>
                                        </p:tav>
                                        <p:tav tm="100000">
                                          <p:val>
                                            <p:strVal val="#ppt_y"/>
                                          </p:val>
                                        </p:tav>
                                      </p:tavLst>
                                    </p:anim>
                                  </p:childTnLst>
                                </p:cTn>
                              </p:par>
                            </p:childTnLst>
                          </p:cTn>
                        </p:par>
                        <p:par>
                          <p:cTn id="77" fill="hold">
                            <p:stCondLst>
                              <p:cond delay="5400"/>
                            </p:stCondLst>
                            <p:childTnLst>
                              <p:par>
                                <p:cTn id="78" presetID="2" presetClass="entr" presetSubtype="4" decel="100000" fill="hold" grpId="0" nodeType="afterEffect">
                                  <p:stCondLst>
                                    <p:cond delay="0"/>
                                  </p:stCondLst>
                                  <p:iterate type="lt">
                                    <p:tmPct val="10000"/>
                                  </p:iterate>
                                  <p:childTnLst>
                                    <p:set>
                                      <p:cBhvr>
                                        <p:cTn id="79" dur="1" fill="hold">
                                          <p:stCondLst>
                                            <p:cond delay="0"/>
                                          </p:stCondLst>
                                        </p:cTn>
                                        <p:tgtEl>
                                          <p:spTgt spid="65"/>
                                        </p:tgtEl>
                                        <p:attrNameLst>
                                          <p:attrName>style.visibility</p:attrName>
                                        </p:attrNameLst>
                                      </p:cBhvr>
                                      <p:to>
                                        <p:strVal val="visible"/>
                                      </p:to>
                                    </p:set>
                                    <p:anim calcmode="lin" valueType="num">
                                      <p:cBhvr additive="base">
                                        <p:cTn id="80" dur="500" fill="hold"/>
                                        <p:tgtEl>
                                          <p:spTgt spid="65"/>
                                        </p:tgtEl>
                                        <p:attrNameLst>
                                          <p:attrName>ppt_x</p:attrName>
                                        </p:attrNameLst>
                                      </p:cBhvr>
                                      <p:tavLst>
                                        <p:tav tm="0">
                                          <p:val>
                                            <p:strVal val="#ppt_x"/>
                                          </p:val>
                                        </p:tav>
                                        <p:tav tm="100000">
                                          <p:val>
                                            <p:strVal val="#ppt_x"/>
                                          </p:val>
                                        </p:tav>
                                      </p:tavLst>
                                    </p:anim>
                                    <p:anim calcmode="lin" valueType="num">
                                      <p:cBhvr additive="base">
                                        <p:cTn id="81" dur="500" fill="hold"/>
                                        <p:tgtEl>
                                          <p:spTgt spid="65"/>
                                        </p:tgtEl>
                                        <p:attrNameLst>
                                          <p:attrName>ppt_y</p:attrName>
                                        </p:attrNameLst>
                                      </p:cBhvr>
                                      <p:tavLst>
                                        <p:tav tm="0">
                                          <p:val>
                                            <p:strVal val="1+#ppt_h/2"/>
                                          </p:val>
                                        </p:tav>
                                        <p:tav tm="100000">
                                          <p:val>
                                            <p:strVal val="#ppt_y"/>
                                          </p:val>
                                        </p:tav>
                                      </p:tavLst>
                                    </p:anim>
                                  </p:childTnLst>
                                </p:cTn>
                              </p:par>
                            </p:childTnLst>
                          </p:cTn>
                        </p:par>
                        <p:par>
                          <p:cTn id="82" fill="hold">
                            <p:stCondLst>
                              <p:cond delay="6050"/>
                            </p:stCondLst>
                            <p:childTnLst>
                              <p:par>
                                <p:cTn id="83" presetID="22" presetClass="entr" presetSubtype="4" fill="hold" grpId="0" nodeType="after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wipe(down)">
                                      <p:cBhvr>
                                        <p:cTn id="85" dur="500"/>
                                        <p:tgtEl>
                                          <p:spTgt spid="52"/>
                                        </p:tgtEl>
                                      </p:cBhvr>
                                    </p:animEffect>
                                  </p:childTnLst>
                                </p:cTn>
                              </p:par>
                            </p:childTnLst>
                          </p:cTn>
                        </p:par>
                        <p:par>
                          <p:cTn id="86" fill="hold">
                            <p:stCondLst>
                              <p:cond delay="6550"/>
                            </p:stCondLst>
                            <p:childTnLst>
                              <p:par>
                                <p:cTn id="87" presetID="22" presetClass="entr" presetSubtype="4" fill="hold" grpId="0" nodeType="after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wipe(down)">
                                      <p:cBhvr>
                                        <p:cTn id="89" dur="500"/>
                                        <p:tgtEl>
                                          <p:spTgt spid="53"/>
                                        </p:tgtEl>
                                      </p:cBhvr>
                                    </p:animEffect>
                                  </p:childTnLst>
                                </p:cTn>
                              </p:par>
                            </p:childTnLst>
                          </p:cTn>
                        </p:par>
                        <p:par>
                          <p:cTn id="90" fill="hold">
                            <p:stCondLst>
                              <p:cond delay="7050"/>
                            </p:stCondLst>
                            <p:childTnLst>
                              <p:par>
                                <p:cTn id="91" presetID="22" presetClass="entr" presetSubtype="4" fill="hold" grpId="0" nodeType="after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down)">
                                      <p:cBhvr>
                                        <p:cTn id="93" dur="500"/>
                                        <p:tgtEl>
                                          <p:spTgt spid="54"/>
                                        </p:tgtEl>
                                      </p:cBhvr>
                                    </p:animEffect>
                                  </p:childTnLst>
                                </p:cTn>
                              </p:par>
                            </p:childTnLst>
                          </p:cTn>
                        </p:par>
                        <p:par>
                          <p:cTn id="94" fill="hold">
                            <p:stCondLst>
                              <p:cond delay="7550"/>
                            </p:stCondLst>
                            <p:childTnLst>
                              <p:par>
                                <p:cTn id="95" presetID="2" presetClass="entr" presetSubtype="1" decel="100000" fill="hold" nodeType="afterEffect">
                                  <p:stCondLst>
                                    <p:cond delay="0"/>
                                  </p:stCondLst>
                                  <p:childTnLst>
                                    <p:set>
                                      <p:cBhvr>
                                        <p:cTn id="96" dur="1" fill="hold">
                                          <p:stCondLst>
                                            <p:cond delay="0"/>
                                          </p:stCondLst>
                                        </p:cTn>
                                        <p:tgtEl>
                                          <p:spTgt spid="55"/>
                                        </p:tgtEl>
                                        <p:attrNameLst>
                                          <p:attrName>style.visibility</p:attrName>
                                        </p:attrNameLst>
                                      </p:cBhvr>
                                      <p:to>
                                        <p:strVal val="visible"/>
                                      </p:to>
                                    </p:set>
                                    <p:anim calcmode="lin" valueType="num">
                                      <p:cBhvr additive="base">
                                        <p:cTn id="97" dur="750" fill="hold"/>
                                        <p:tgtEl>
                                          <p:spTgt spid="55"/>
                                        </p:tgtEl>
                                        <p:attrNameLst>
                                          <p:attrName>ppt_x</p:attrName>
                                        </p:attrNameLst>
                                      </p:cBhvr>
                                      <p:tavLst>
                                        <p:tav tm="0">
                                          <p:val>
                                            <p:strVal val="#ppt_x"/>
                                          </p:val>
                                        </p:tav>
                                        <p:tav tm="100000">
                                          <p:val>
                                            <p:strVal val="#ppt_x"/>
                                          </p:val>
                                        </p:tav>
                                      </p:tavLst>
                                    </p:anim>
                                    <p:anim calcmode="lin" valueType="num">
                                      <p:cBhvr additive="base">
                                        <p:cTn id="98" dur="750" fill="hold"/>
                                        <p:tgtEl>
                                          <p:spTgt spid="55"/>
                                        </p:tgtEl>
                                        <p:attrNameLst>
                                          <p:attrName>ppt_y</p:attrName>
                                        </p:attrNameLst>
                                      </p:cBhvr>
                                      <p:tavLst>
                                        <p:tav tm="0">
                                          <p:val>
                                            <p:strVal val="0-#ppt_h/2"/>
                                          </p:val>
                                        </p:tav>
                                        <p:tav tm="100000">
                                          <p:val>
                                            <p:strVal val="#ppt_y"/>
                                          </p:val>
                                        </p:tav>
                                      </p:tavLst>
                                    </p:anim>
                                  </p:childTnLst>
                                </p:cTn>
                              </p:par>
                              <p:par>
                                <p:cTn id="99" presetID="10" presetClass="entr" presetSubtype="0" fill="hold" nodeType="withEffect">
                                  <p:stCondLst>
                                    <p:cond delay="0"/>
                                  </p:stCondLst>
                                  <p:childTnLst>
                                    <p:set>
                                      <p:cBhvr>
                                        <p:cTn id="100" dur="1" fill="hold">
                                          <p:stCondLst>
                                            <p:cond delay="0"/>
                                          </p:stCondLst>
                                        </p:cTn>
                                        <p:tgtEl>
                                          <p:spTgt spid="55"/>
                                        </p:tgtEl>
                                        <p:attrNameLst>
                                          <p:attrName>style.visibility</p:attrName>
                                        </p:attrNameLst>
                                      </p:cBhvr>
                                      <p:to>
                                        <p:strVal val="visible"/>
                                      </p:to>
                                    </p:set>
                                    <p:animEffect transition="in" filter="fade">
                                      <p:cBhvr>
                                        <p:cTn id="101" dur="750"/>
                                        <p:tgtEl>
                                          <p:spTgt spid="55"/>
                                        </p:tgtEl>
                                      </p:cBhvr>
                                    </p:animEffect>
                                  </p:childTnLst>
                                </p:cTn>
                              </p:par>
                              <p:par>
                                <p:cTn id="102" presetID="2" presetClass="entr" presetSubtype="1" decel="100000" fill="hold" nodeType="withEffect">
                                  <p:stCondLst>
                                    <p:cond delay="250"/>
                                  </p:stCondLst>
                                  <p:childTnLst>
                                    <p:set>
                                      <p:cBhvr>
                                        <p:cTn id="103" dur="1" fill="hold">
                                          <p:stCondLst>
                                            <p:cond delay="0"/>
                                          </p:stCondLst>
                                        </p:cTn>
                                        <p:tgtEl>
                                          <p:spTgt spid="58"/>
                                        </p:tgtEl>
                                        <p:attrNameLst>
                                          <p:attrName>style.visibility</p:attrName>
                                        </p:attrNameLst>
                                      </p:cBhvr>
                                      <p:to>
                                        <p:strVal val="visible"/>
                                      </p:to>
                                    </p:set>
                                    <p:anim calcmode="lin" valueType="num">
                                      <p:cBhvr additive="base">
                                        <p:cTn id="104" dur="750" fill="hold"/>
                                        <p:tgtEl>
                                          <p:spTgt spid="58"/>
                                        </p:tgtEl>
                                        <p:attrNameLst>
                                          <p:attrName>ppt_x</p:attrName>
                                        </p:attrNameLst>
                                      </p:cBhvr>
                                      <p:tavLst>
                                        <p:tav tm="0">
                                          <p:val>
                                            <p:strVal val="#ppt_x"/>
                                          </p:val>
                                        </p:tav>
                                        <p:tav tm="100000">
                                          <p:val>
                                            <p:strVal val="#ppt_x"/>
                                          </p:val>
                                        </p:tav>
                                      </p:tavLst>
                                    </p:anim>
                                    <p:anim calcmode="lin" valueType="num">
                                      <p:cBhvr additive="base">
                                        <p:cTn id="105" dur="750" fill="hold"/>
                                        <p:tgtEl>
                                          <p:spTgt spid="58"/>
                                        </p:tgtEl>
                                        <p:attrNameLst>
                                          <p:attrName>ppt_y</p:attrName>
                                        </p:attrNameLst>
                                      </p:cBhvr>
                                      <p:tavLst>
                                        <p:tav tm="0">
                                          <p:val>
                                            <p:strVal val="0-#ppt_h/2"/>
                                          </p:val>
                                        </p:tav>
                                        <p:tav tm="100000">
                                          <p:val>
                                            <p:strVal val="#ppt_y"/>
                                          </p:val>
                                        </p:tav>
                                      </p:tavLst>
                                    </p:anim>
                                  </p:childTnLst>
                                </p:cTn>
                              </p:par>
                              <p:par>
                                <p:cTn id="106" presetID="10" presetClass="entr" presetSubtype="0" fill="hold" nodeType="withEffect">
                                  <p:stCondLst>
                                    <p:cond delay="25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750"/>
                                        <p:tgtEl>
                                          <p:spTgt spid="58"/>
                                        </p:tgtEl>
                                      </p:cBhvr>
                                    </p:animEffect>
                                  </p:childTnLst>
                                </p:cTn>
                              </p:par>
                              <p:par>
                                <p:cTn id="109" presetID="2" presetClass="entr" presetSubtype="1" decel="100000" fill="hold" nodeType="withEffect">
                                  <p:stCondLst>
                                    <p:cond delay="500"/>
                                  </p:stCondLst>
                                  <p:childTnLst>
                                    <p:set>
                                      <p:cBhvr>
                                        <p:cTn id="110" dur="1" fill="hold">
                                          <p:stCondLst>
                                            <p:cond delay="0"/>
                                          </p:stCondLst>
                                        </p:cTn>
                                        <p:tgtEl>
                                          <p:spTgt spid="61"/>
                                        </p:tgtEl>
                                        <p:attrNameLst>
                                          <p:attrName>style.visibility</p:attrName>
                                        </p:attrNameLst>
                                      </p:cBhvr>
                                      <p:to>
                                        <p:strVal val="visible"/>
                                      </p:to>
                                    </p:set>
                                    <p:anim calcmode="lin" valueType="num">
                                      <p:cBhvr additive="base">
                                        <p:cTn id="111" dur="750" fill="hold"/>
                                        <p:tgtEl>
                                          <p:spTgt spid="61"/>
                                        </p:tgtEl>
                                        <p:attrNameLst>
                                          <p:attrName>ppt_x</p:attrName>
                                        </p:attrNameLst>
                                      </p:cBhvr>
                                      <p:tavLst>
                                        <p:tav tm="0">
                                          <p:val>
                                            <p:strVal val="#ppt_x"/>
                                          </p:val>
                                        </p:tav>
                                        <p:tav tm="100000">
                                          <p:val>
                                            <p:strVal val="#ppt_x"/>
                                          </p:val>
                                        </p:tav>
                                      </p:tavLst>
                                    </p:anim>
                                    <p:anim calcmode="lin" valueType="num">
                                      <p:cBhvr additive="base">
                                        <p:cTn id="112" dur="750" fill="hold"/>
                                        <p:tgtEl>
                                          <p:spTgt spid="61"/>
                                        </p:tgtEl>
                                        <p:attrNameLst>
                                          <p:attrName>ppt_y</p:attrName>
                                        </p:attrNameLst>
                                      </p:cBhvr>
                                      <p:tavLst>
                                        <p:tav tm="0">
                                          <p:val>
                                            <p:strVal val="0-#ppt_h/2"/>
                                          </p:val>
                                        </p:tav>
                                        <p:tav tm="100000">
                                          <p:val>
                                            <p:strVal val="#ppt_y"/>
                                          </p:val>
                                        </p:tav>
                                      </p:tavLst>
                                    </p:anim>
                                  </p:childTnLst>
                                </p:cTn>
                              </p:par>
                              <p:par>
                                <p:cTn id="113" presetID="10" presetClass="entr" presetSubtype="0" fill="hold" nodeType="withEffect">
                                  <p:stCondLst>
                                    <p:cond delay="500"/>
                                  </p:stCondLst>
                                  <p:childTnLst>
                                    <p:set>
                                      <p:cBhvr>
                                        <p:cTn id="114" dur="1" fill="hold">
                                          <p:stCondLst>
                                            <p:cond delay="0"/>
                                          </p:stCondLst>
                                        </p:cTn>
                                        <p:tgtEl>
                                          <p:spTgt spid="61"/>
                                        </p:tgtEl>
                                        <p:attrNameLst>
                                          <p:attrName>style.visibility</p:attrName>
                                        </p:attrNameLst>
                                      </p:cBhvr>
                                      <p:to>
                                        <p:strVal val="visible"/>
                                      </p:to>
                                    </p:set>
                                    <p:animEffect transition="in" filter="fade">
                                      <p:cBhvr>
                                        <p:cTn id="115" dur="750"/>
                                        <p:tgtEl>
                                          <p:spTgt spid="61"/>
                                        </p:tgtEl>
                                      </p:cBhvr>
                                    </p:animEffect>
                                  </p:childTnLst>
                                </p:cTn>
                              </p:par>
                            </p:childTnLst>
                          </p:cTn>
                        </p:par>
                        <p:par>
                          <p:cTn id="116" fill="hold">
                            <p:stCondLst>
                              <p:cond delay="8800"/>
                            </p:stCondLst>
                            <p:childTnLst>
                              <p:par>
                                <p:cTn id="117" presetID="2" presetClass="entr" presetSubtype="4" decel="100000" fill="hold" grpId="0" nodeType="afterEffect">
                                  <p:stCondLst>
                                    <p:cond delay="250"/>
                                  </p:stCondLst>
                                  <p:childTnLst>
                                    <p:set>
                                      <p:cBhvr>
                                        <p:cTn id="118" dur="1" fill="hold">
                                          <p:stCondLst>
                                            <p:cond delay="0"/>
                                          </p:stCondLst>
                                        </p:cTn>
                                        <p:tgtEl>
                                          <p:spTgt spid="68"/>
                                        </p:tgtEl>
                                        <p:attrNameLst>
                                          <p:attrName>style.visibility</p:attrName>
                                        </p:attrNameLst>
                                      </p:cBhvr>
                                      <p:to>
                                        <p:strVal val="visible"/>
                                      </p:to>
                                    </p:set>
                                    <p:anim calcmode="lin" valueType="num">
                                      <p:cBhvr additive="base">
                                        <p:cTn id="119" dur="750" fill="hold"/>
                                        <p:tgtEl>
                                          <p:spTgt spid="68"/>
                                        </p:tgtEl>
                                        <p:attrNameLst>
                                          <p:attrName>ppt_x</p:attrName>
                                        </p:attrNameLst>
                                      </p:cBhvr>
                                      <p:tavLst>
                                        <p:tav tm="0">
                                          <p:val>
                                            <p:strVal val="#ppt_x"/>
                                          </p:val>
                                        </p:tav>
                                        <p:tav tm="100000">
                                          <p:val>
                                            <p:strVal val="#ppt_x"/>
                                          </p:val>
                                        </p:tav>
                                      </p:tavLst>
                                    </p:anim>
                                    <p:anim calcmode="lin" valueType="num">
                                      <p:cBhvr additive="base">
                                        <p:cTn id="120" dur="750" fill="hold"/>
                                        <p:tgtEl>
                                          <p:spTgt spid="68"/>
                                        </p:tgtEl>
                                        <p:attrNameLst>
                                          <p:attrName>ppt_y</p:attrName>
                                        </p:attrNameLst>
                                      </p:cBhvr>
                                      <p:tavLst>
                                        <p:tav tm="0">
                                          <p:val>
                                            <p:strVal val="1+#ppt_h/2"/>
                                          </p:val>
                                        </p:tav>
                                        <p:tav tm="100000">
                                          <p:val>
                                            <p:strVal val="#ppt_y"/>
                                          </p:val>
                                        </p:tav>
                                      </p:tavLst>
                                    </p:anim>
                                  </p:childTnLst>
                                </p:cTn>
                              </p:par>
                              <p:par>
                                <p:cTn id="121" presetID="2" presetClass="entr" presetSubtype="4" decel="100000" fill="hold" grpId="0" nodeType="withEffect">
                                  <p:stCondLst>
                                    <p:cond delay="250"/>
                                  </p:stCondLst>
                                  <p:childTnLst>
                                    <p:set>
                                      <p:cBhvr>
                                        <p:cTn id="122" dur="1" fill="hold">
                                          <p:stCondLst>
                                            <p:cond delay="0"/>
                                          </p:stCondLst>
                                        </p:cTn>
                                        <p:tgtEl>
                                          <p:spTgt spid="67"/>
                                        </p:tgtEl>
                                        <p:attrNameLst>
                                          <p:attrName>style.visibility</p:attrName>
                                        </p:attrNameLst>
                                      </p:cBhvr>
                                      <p:to>
                                        <p:strVal val="visible"/>
                                      </p:to>
                                    </p:set>
                                    <p:anim calcmode="lin" valueType="num">
                                      <p:cBhvr additive="base">
                                        <p:cTn id="123" dur="750" fill="hold"/>
                                        <p:tgtEl>
                                          <p:spTgt spid="67"/>
                                        </p:tgtEl>
                                        <p:attrNameLst>
                                          <p:attrName>ppt_x</p:attrName>
                                        </p:attrNameLst>
                                      </p:cBhvr>
                                      <p:tavLst>
                                        <p:tav tm="0">
                                          <p:val>
                                            <p:strVal val="#ppt_x"/>
                                          </p:val>
                                        </p:tav>
                                        <p:tav tm="100000">
                                          <p:val>
                                            <p:strVal val="#ppt_x"/>
                                          </p:val>
                                        </p:tav>
                                      </p:tavLst>
                                    </p:anim>
                                    <p:anim calcmode="lin" valueType="num">
                                      <p:cBhvr additive="base">
                                        <p:cTn id="124" dur="750" fill="hold"/>
                                        <p:tgtEl>
                                          <p:spTgt spid="67"/>
                                        </p:tgtEl>
                                        <p:attrNameLst>
                                          <p:attrName>ppt_y</p:attrName>
                                        </p:attrNameLst>
                                      </p:cBhvr>
                                      <p:tavLst>
                                        <p:tav tm="0">
                                          <p:val>
                                            <p:strVal val="1+#ppt_h/2"/>
                                          </p:val>
                                        </p:tav>
                                        <p:tav tm="100000">
                                          <p:val>
                                            <p:strVal val="#ppt_y"/>
                                          </p:val>
                                        </p:tav>
                                      </p:tavLst>
                                    </p:anim>
                                  </p:childTnLst>
                                </p:cTn>
                              </p:par>
                              <p:par>
                                <p:cTn id="125" presetID="2" presetClass="entr" presetSubtype="4" decel="100000" fill="hold" grpId="0" nodeType="withEffect">
                                  <p:stCondLst>
                                    <p:cond delay="250"/>
                                  </p:stCondLst>
                                  <p:childTnLst>
                                    <p:set>
                                      <p:cBhvr>
                                        <p:cTn id="126" dur="1" fill="hold">
                                          <p:stCondLst>
                                            <p:cond delay="0"/>
                                          </p:stCondLst>
                                        </p:cTn>
                                        <p:tgtEl>
                                          <p:spTgt spid="66"/>
                                        </p:tgtEl>
                                        <p:attrNameLst>
                                          <p:attrName>style.visibility</p:attrName>
                                        </p:attrNameLst>
                                      </p:cBhvr>
                                      <p:to>
                                        <p:strVal val="visible"/>
                                      </p:to>
                                    </p:set>
                                    <p:anim calcmode="lin" valueType="num">
                                      <p:cBhvr additive="base">
                                        <p:cTn id="127" dur="750" fill="hold"/>
                                        <p:tgtEl>
                                          <p:spTgt spid="66"/>
                                        </p:tgtEl>
                                        <p:attrNameLst>
                                          <p:attrName>ppt_x</p:attrName>
                                        </p:attrNameLst>
                                      </p:cBhvr>
                                      <p:tavLst>
                                        <p:tav tm="0">
                                          <p:val>
                                            <p:strVal val="#ppt_x"/>
                                          </p:val>
                                        </p:tav>
                                        <p:tav tm="100000">
                                          <p:val>
                                            <p:strVal val="#ppt_x"/>
                                          </p:val>
                                        </p:tav>
                                      </p:tavLst>
                                    </p:anim>
                                    <p:anim calcmode="lin" valueType="num">
                                      <p:cBhvr additive="base">
                                        <p:cTn id="128" dur="750" fill="hold"/>
                                        <p:tgtEl>
                                          <p:spTgt spid="66"/>
                                        </p:tgtEl>
                                        <p:attrNameLst>
                                          <p:attrName>ppt_y</p:attrName>
                                        </p:attrNameLst>
                                      </p:cBhvr>
                                      <p:tavLst>
                                        <p:tav tm="0">
                                          <p:val>
                                            <p:strVal val="1+#ppt_h/2"/>
                                          </p:val>
                                        </p:tav>
                                        <p:tav tm="100000">
                                          <p:val>
                                            <p:strVal val="#ppt_y"/>
                                          </p:val>
                                        </p:tav>
                                      </p:tavLst>
                                    </p:anim>
                                  </p:childTnLst>
                                </p:cTn>
                              </p:par>
                              <p:par>
                                <p:cTn id="129" presetID="2" presetClass="entr" presetSubtype="8" decel="100000" fill="hold" nodeType="withEffect">
                                  <p:stCondLst>
                                    <p:cond delay="250"/>
                                  </p:stCondLst>
                                  <p:childTnLst>
                                    <p:set>
                                      <p:cBhvr>
                                        <p:cTn id="130" dur="1" fill="hold">
                                          <p:stCondLst>
                                            <p:cond delay="0"/>
                                          </p:stCondLst>
                                        </p:cTn>
                                        <p:tgtEl>
                                          <p:spTgt spid="81"/>
                                        </p:tgtEl>
                                        <p:attrNameLst>
                                          <p:attrName>style.visibility</p:attrName>
                                        </p:attrNameLst>
                                      </p:cBhvr>
                                      <p:to>
                                        <p:strVal val="visible"/>
                                      </p:to>
                                    </p:set>
                                    <p:anim calcmode="lin" valueType="num">
                                      <p:cBhvr additive="base">
                                        <p:cTn id="131" dur="750" fill="hold"/>
                                        <p:tgtEl>
                                          <p:spTgt spid="81"/>
                                        </p:tgtEl>
                                        <p:attrNameLst>
                                          <p:attrName>ppt_x</p:attrName>
                                        </p:attrNameLst>
                                      </p:cBhvr>
                                      <p:tavLst>
                                        <p:tav tm="0">
                                          <p:val>
                                            <p:strVal val="0-#ppt_w/2"/>
                                          </p:val>
                                        </p:tav>
                                        <p:tav tm="100000">
                                          <p:val>
                                            <p:strVal val="#ppt_x"/>
                                          </p:val>
                                        </p:tav>
                                      </p:tavLst>
                                    </p:anim>
                                    <p:anim calcmode="lin" valueType="num">
                                      <p:cBhvr additive="base">
                                        <p:cTn id="132" dur="750" fill="hold"/>
                                        <p:tgtEl>
                                          <p:spTgt spid="81"/>
                                        </p:tgtEl>
                                        <p:attrNameLst>
                                          <p:attrName>ppt_y</p:attrName>
                                        </p:attrNameLst>
                                      </p:cBhvr>
                                      <p:tavLst>
                                        <p:tav tm="0">
                                          <p:val>
                                            <p:strVal val="#ppt_y"/>
                                          </p:val>
                                        </p:tav>
                                        <p:tav tm="100000">
                                          <p:val>
                                            <p:strVal val="#ppt_y"/>
                                          </p:val>
                                        </p:tav>
                                      </p:tavLst>
                                    </p:anim>
                                  </p:childTnLst>
                                </p:cTn>
                              </p:par>
                            </p:childTnLst>
                          </p:cTn>
                        </p:par>
                        <p:par>
                          <p:cTn id="133" fill="hold">
                            <p:stCondLst>
                              <p:cond delay="9800"/>
                            </p:stCondLst>
                            <p:childTnLst>
                              <p:par>
                                <p:cTn id="134" presetID="2" presetClass="entr" presetSubtype="4" decel="100000" fill="hold" grpId="0" nodeType="afterEffect">
                                  <p:stCondLst>
                                    <p:cond delay="0"/>
                                  </p:stCondLst>
                                  <p:iterate type="lt">
                                    <p:tmPct val="10000"/>
                                  </p:iterate>
                                  <p:childTnLst>
                                    <p:set>
                                      <p:cBhvr>
                                        <p:cTn id="135" dur="1" fill="hold">
                                          <p:stCondLst>
                                            <p:cond delay="0"/>
                                          </p:stCondLst>
                                        </p:cTn>
                                        <p:tgtEl>
                                          <p:spTgt spid="82"/>
                                        </p:tgtEl>
                                        <p:attrNameLst>
                                          <p:attrName>style.visibility</p:attrName>
                                        </p:attrNameLst>
                                      </p:cBhvr>
                                      <p:to>
                                        <p:strVal val="visible"/>
                                      </p:to>
                                    </p:set>
                                    <p:anim calcmode="lin" valueType="num">
                                      <p:cBhvr additive="base">
                                        <p:cTn id="136" dur="500" fill="hold"/>
                                        <p:tgtEl>
                                          <p:spTgt spid="82"/>
                                        </p:tgtEl>
                                        <p:attrNameLst>
                                          <p:attrName>ppt_x</p:attrName>
                                        </p:attrNameLst>
                                      </p:cBhvr>
                                      <p:tavLst>
                                        <p:tav tm="0">
                                          <p:val>
                                            <p:strVal val="#ppt_x"/>
                                          </p:val>
                                        </p:tav>
                                        <p:tav tm="100000">
                                          <p:val>
                                            <p:strVal val="#ppt_x"/>
                                          </p:val>
                                        </p:tav>
                                      </p:tavLst>
                                    </p:anim>
                                    <p:anim calcmode="lin" valueType="num">
                                      <p:cBhvr additive="base">
                                        <p:cTn id="137" dur="500" fill="hold"/>
                                        <p:tgtEl>
                                          <p:spTgt spid="82"/>
                                        </p:tgtEl>
                                        <p:attrNameLst>
                                          <p:attrName>ppt_y</p:attrName>
                                        </p:attrNameLst>
                                      </p:cBhvr>
                                      <p:tavLst>
                                        <p:tav tm="0">
                                          <p:val>
                                            <p:strVal val="1+#ppt_h/2"/>
                                          </p:val>
                                        </p:tav>
                                        <p:tav tm="100000">
                                          <p:val>
                                            <p:strVal val="#ppt_y"/>
                                          </p:val>
                                        </p:tav>
                                      </p:tavLst>
                                    </p:anim>
                                  </p:childTnLst>
                                </p:cTn>
                              </p:par>
                            </p:childTnLst>
                          </p:cTn>
                        </p:par>
                        <p:par>
                          <p:cTn id="138" fill="hold">
                            <p:stCondLst>
                              <p:cond delay="10450"/>
                            </p:stCondLst>
                            <p:childTnLst>
                              <p:par>
                                <p:cTn id="139" presetID="22" presetClass="entr" presetSubtype="4" fill="hold" grpId="0" nodeType="afterEffect">
                                  <p:stCondLst>
                                    <p:cond delay="0"/>
                                  </p:stCondLst>
                                  <p:childTnLst>
                                    <p:set>
                                      <p:cBhvr>
                                        <p:cTn id="140" dur="1" fill="hold">
                                          <p:stCondLst>
                                            <p:cond delay="0"/>
                                          </p:stCondLst>
                                        </p:cTn>
                                        <p:tgtEl>
                                          <p:spTgt spid="69"/>
                                        </p:tgtEl>
                                        <p:attrNameLst>
                                          <p:attrName>style.visibility</p:attrName>
                                        </p:attrNameLst>
                                      </p:cBhvr>
                                      <p:to>
                                        <p:strVal val="visible"/>
                                      </p:to>
                                    </p:set>
                                    <p:animEffect transition="in" filter="wipe(down)">
                                      <p:cBhvr>
                                        <p:cTn id="141" dur="500"/>
                                        <p:tgtEl>
                                          <p:spTgt spid="69"/>
                                        </p:tgtEl>
                                      </p:cBhvr>
                                    </p:animEffect>
                                  </p:childTnLst>
                                </p:cTn>
                              </p:par>
                            </p:childTnLst>
                          </p:cTn>
                        </p:par>
                        <p:par>
                          <p:cTn id="142" fill="hold">
                            <p:stCondLst>
                              <p:cond delay="10950"/>
                            </p:stCondLst>
                            <p:childTnLst>
                              <p:par>
                                <p:cTn id="143" presetID="22" presetClass="entr" presetSubtype="4" fill="hold" grpId="0" nodeType="afterEffect">
                                  <p:stCondLst>
                                    <p:cond delay="0"/>
                                  </p:stCondLst>
                                  <p:childTnLst>
                                    <p:set>
                                      <p:cBhvr>
                                        <p:cTn id="144" dur="1" fill="hold">
                                          <p:stCondLst>
                                            <p:cond delay="0"/>
                                          </p:stCondLst>
                                        </p:cTn>
                                        <p:tgtEl>
                                          <p:spTgt spid="70"/>
                                        </p:tgtEl>
                                        <p:attrNameLst>
                                          <p:attrName>style.visibility</p:attrName>
                                        </p:attrNameLst>
                                      </p:cBhvr>
                                      <p:to>
                                        <p:strVal val="visible"/>
                                      </p:to>
                                    </p:set>
                                    <p:animEffect transition="in" filter="wipe(down)">
                                      <p:cBhvr>
                                        <p:cTn id="145" dur="500"/>
                                        <p:tgtEl>
                                          <p:spTgt spid="70"/>
                                        </p:tgtEl>
                                      </p:cBhvr>
                                    </p:animEffect>
                                  </p:childTnLst>
                                </p:cTn>
                              </p:par>
                            </p:childTnLst>
                          </p:cTn>
                        </p:par>
                        <p:par>
                          <p:cTn id="146" fill="hold">
                            <p:stCondLst>
                              <p:cond delay="11450"/>
                            </p:stCondLst>
                            <p:childTnLst>
                              <p:par>
                                <p:cTn id="147" presetID="22" presetClass="entr" presetSubtype="4" fill="hold" grpId="0" nodeType="afterEffect">
                                  <p:stCondLst>
                                    <p:cond delay="0"/>
                                  </p:stCondLst>
                                  <p:childTnLst>
                                    <p:set>
                                      <p:cBhvr>
                                        <p:cTn id="148" dur="1" fill="hold">
                                          <p:stCondLst>
                                            <p:cond delay="0"/>
                                          </p:stCondLst>
                                        </p:cTn>
                                        <p:tgtEl>
                                          <p:spTgt spid="71"/>
                                        </p:tgtEl>
                                        <p:attrNameLst>
                                          <p:attrName>style.visibility</p:attrName>
                                        </p:attrNameLst>
                                      </p:cBhvr>
                                      <p:to>
                                        <p:strVal val="visible"/>
                                      </p:to>
                                    </p:set>
                                    <p:animEffect transition="in" filter="wipe(down)">
                                      <p:cBhvr>
                                        <p:cTn id="149" dur="500"/>
                                        <p:tgtEl>
                                          <p:spTgt spid="71"/>
                                        </p:tgtEl>
                                      </p:cBhvr>
                                    </p:animEffect>
                                  </p:childTnLst>
                                </p:cTn>
                              </p:par>
                            </p:childTnLst>
                          </p:cTn>
                        </p:par>
                        <p:par>
                          <p:cTn id="150" fill="hold">
                            <p:stCondLst>
                              <p:cond delay="11950"/>
                            </p:stCondLst>
                            <p:childTnLst>
                              <p:par>
                                <p:cTn id="151" presetID="2" presetClass="entr" presetSubtype="1" decel="100000" fill="hold" nodeType="afterEffect">
                                  <p:stCondLst>
                                    <p:cond delay="0"/>
                                  </p:stCondLst>
                                  <p:childTnLst>
                                    <p:set>
                                      <p:cBhvr>
                                        <p:cTn id="152" dur="1" fill="hold">
                                          <p:stCondLst>
                                            <p:cond delay="0"/>
                                          </p:stCondLst>
                                        </p:cTn>
                                        <p:tgtEl>
                                          <p:spTgt spid="72"/>
                                        </p:tgtEl>
                                        <p:attrNameLst>
                                          <p:attrName>style.visibility</p:attrName>
                                        </p:attrNameLst>
                                      </p:cBhvr>
                                      <p:to>
                                        <p:strVal val="visible"/>
                                      </p:to>
                                    </p:set>
                                    <p:anim calcmode="lin" valueType="num">
                                      <p:cBhvr additive="base">
                                        <p:cTn id="153" dur="750" fill="hold"/>
                                        <p:tgtEl>
                                          <p:spTgt spid="72"/>
                                        </p:tgtEl>
                                        <p:attrNameLst>
                                          <p:attrName>ppt_x</p:attrName>
                                        </p:attrNameLst>
                                      </p:cBhvr>
                                      <p:tavLst>
                                        <p:tav tm="0">
                                          <p:val>
                                            <p:strVal val="#ppt_x"/>
                                          </p:val>
                                        </p:tav>
                                        <p:tav tm="100000">
                                          <p:val>
                                            <p:strVal val="#ppt_x"/>
                                          </p:val>
                                        </p:tav>
                                      </p:tavLst>
                                    </p:anim>
                                    <p:anim calcmode="lin" valueType="num">
                                      <p:cBhvr additive="base">
                                        <p:cTn id="154" dur="750" fill="hold"/>
                                        <p:tgtEl>
                                          <p:spTgt spid="72"/>
                                        </p:tgtEl>
                                        <p:attrNameLst>
                                          <p:attrName>ppt_y</p:attrName>
                                        </p:attrNameLst>
                                      </p:cBhvr>
                                      <p:tavLst>
                                        <p:tav tm="0">
                                          <p:val>
                                            <p:strVal val="0-#ppt_h/2"/>
                                          </p:val>
                                        </p:tav>
                                        <p:tav tm="100000">
                                          <p:val>
                                            <p:strVal val="#ppt_y"/>
                                          </p:val>
                                        </p:tav>
                                      </p:tavLst>
                                    </p:anim>
                                  </p:childTnLst>
                                </p:cTn>
                              </p:par>
                              <p:par>
                                <p:cTn id="155" presetID="10" presetClass="entr" presetSubtype="0" fill="hold" nodeType="withEffect">
                                  <p:stCondLst>
                                    <p:cond delay="0"/>
                                  </p:stCondLst>
                                  <p:childTnLst>
                                    <p:set>
                                      <p:cBhvr>
                                        <p:cTn id="156" dur="1" fill="hold">
                                          <p:stCondLst>
                                            <p:cond delay="0"/>
                                          </p:stCondLst>
                                        </p:cTn>
                                        <p:tgtEl>
                                          <p:spTgt spid="72"/>
                                        </p:tgtEl>
                                        <p:attrNameLst>
                                          <p:attrName>style.visibility</p:attrName>
                                        </p:attrNameLst>
                                      </p:cBhvr>
                                      <p:to>
                                        <p:strVal val="visible"/>
                                      </p:to>
                                    </p:set>
                                    <p:animEffect transition="in" filter="fade">
                                      <p:cBhvr>
                                        <p:cTn id="157" dur="750"/>
                                        <p:tgtEl>
                                          <p:spTgt spid="72"/>
                                        </p:tgtEl>
                                      </p:cBhvr>
                                    </p:animEffect>
                                  </p:childTnLst>
                                </p:cTn>
                              </p:par>
                              <p:par>
                                <p:cTn id="158" presetID="2" presetClass="entr" presetSubtype="1" decel="100000" fill="hold" nodeType="withEffect">
                                  <p:stCondLst>
                                    <p:cond delay="250"/>
                                  </p:stCondLst>
                                  <p:childTnLst>
                                    <p:set>
                                      <p:cBhvr>
                                        <p:cTn id="159" dur="1" fill="hold">
                                          <p:stCondLst>
                                            <p:cond delay="0"/>
                                          </p:stCondLst>
                                        </p:cTn>
                                        <p:tgtEl>
                                          <p:spTgt spid="75"/>
                                        </p:tgtEl>
                                        <p:attrNameLst>
                                          <p:attrName>style.visibility</p:attrName>
                                        </p:attrNameLst>
                                      </p:cBhvr>
                                      <p:to>
                                        <p:strVal val="visible"/>
                                      </p:to>
                                    </p:set>
                                    <p:anim calcmode="lin" valueType="num">
                                      <p:cBhvr additive="base">
                                        <p:cTn id="160" dur="750" fill="hold"/>
                                        <p:tgtEl>
                                          <p:spTgt spid="75"/>
                                        </p:tgtEl>
                                        <p:attrNameLst>
                                          <p:attrName>ppt_x</p:attrName>
                                        </p:attrNameLst>
                                      </p:cBhvr>
                                      <p:tavLst>
                                        <p:tav tm="0">
                                          <p:val>
                                            <p:strVal val="#ppt_x"/>
                                          </p:val>
                                        </p:tav>
                                        <p:tav tm="100000">
                                          <p:val>
                                            <p:strVal val="#ppt_x"/>
                                          </p:val>
                                        </p:tav>
                                      </p:tavLst>
                                    </p:anim>
                                    <p:anim calcmode="lin" valueType="num">
                                      <p:cBhvr additive="base">
                                        <p:cTn id="161" dur="750" fill="hold"/>
                                        <p:tgtEl>
                                          <p:spTgt spid="75"/>
                                        </p:tgtEl>
                                        <p:attrNameLst>
                                          <p:attrName>ppt_y</p:attrName>
                                        </p:attrNameLst>
                                      </p:cBhvr>
                                      <p:tavLst>
                                        <p:tav tm="0">
                                          <p:val>
                                            <p:strVal val="0-#ppt_h/2"/>
                                          </p:val>
                                        </p:tav>
                                        <p:tav tm="100000">
                                          <p:val>
                                            <p:strVal val="#ppt_y"/>
                                          </p:val>
                                        </p:tav>
                                      </p:tavLst>
                                    </p:anim>
                                  </p:childTnLst>
                                </p:cTn>
                              </p:par>
                              <p:par>
                                <p:cTn id="162" presetID="10" presetClass="entr" presetSubtype="0" fill="hold" nodeType="withEffect">
                                  <p:stCondLst>
                                    <p:cond delay="25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750"/>
                                        <p:tgtEl>
                                          <p:spTgt spid="75"/>
                                        </p:tgtEl>
                                      </p:cBhvr>
                                    </p:animEffect>
                                  </p:childTnLst>
                                </p:cTn>
                              </p:par>
                              <p:par>
                                <p:cTn id="165" presetID="2" presetClass="entr" presetSubtype="1" decel="100000" fill="hold" nodeType="withEffect">
                                  <p:stCondLst>
                                    <p:cond delay="500"/>
                                  </p:stCondLst>
                                  <p:childTnLst>
                                    <p:set>
                                      <p:cBhvr>
                                        <p:cTn id="166" dur="1" fill="hold">
                                          <p:stCondLst>
                                            <p:cond delay="0"/>
                                          </p:stCondLst>
                                        </p:cTn>
                                        <p:tgtEl>
                                          <p:spTgt spid="78"/>
                                        </p:tgtEl>
                                        <p:attrNameLst>
                                          <p:attrName>style.visibility</p:attrName>
                                        </p:attrNameLst>
                                      </p:cBhvr>
                                      <p:to>
                                        <p:strVal val="visible"/>
                                      </p:to>
                                    </p:set>
                                    <p:anim calcmode="lin" valueType="num">
                                      <p:cBhvr additive="base">
                                        <p:cTn id="167" dur="750" fill="hold"/>
                                        <p:tgtEl>
                                          <p:spTgt spid="78"/>
                                        </p:tgtEl>
                                        <p:attrNameLst>
                                          <p:attrName>ppt_x</p:attrName>
                                        </p:attrNameLst>
                                      </p:cBhvr>
                                      <p:tavLst>
                                        <p:tav tm="0">
                                          <p:val>
                                            <p:strVal val="#ppt_x"/>
                                          </p:val>
                                        </p:tav>
                                        <p:tav tm="100000">
                                          <p:val>
                                            <p:strVal val="#ppt_x"/>
                                          </p:val>
                                        </p:tav>
                                      </p:tavLst>
                                    </p:anim>
                                    <p:anim calcmode="lin" valueType="num">
                                      <p:cBhvr additive="base">
                                        <p:cTn id="168" dur="750" fill="hold"/>
                                        <p:tgtEl>
                                          <p:spTgt spid="78"/>
                                        </p:tgtEl>
                                        <p:attrNameLst>
                                          <p:attrName>ppt_y</p:attrName>
                                        </p:attrNameLst>
                                      </p:cBhvr>
                                      <p:tavLst>
                                        <p:tav tm="0">
                                          <p:val>
                                            <p:strVal val="0-#ppt_h/2"/>
                                          </p:val>
                                        </p:tav>
                                        <p:tav tm="100000">
                                          <p:val>
                                            <p:strVal val="#ppt_y"/>
                                          </p:val>
                                        </p:tav>
                                      </p:tavLst>
                                    </p:anim>
                                  </p:childTnLst>
                                </p:cTn>
                              </p:par>
                              <p:par>
                                <p:cTn id="169" presetID="10" presetClass="entr" presetSubtype="0" fill="hold" nodeType="withEffect">
                                  <p:stCondLst>
                                    <p:cond delay="500"/>
                                  </p:stCondLst>
                                  <p:childTnLst>
                                    <p:set>
                                      <p:cBhvr>
                                        <p:cTn id="170" dur="1" fill="hold">
                                          <p:stCondLst>
                                            <p:cond delay="0"/>
                                          </p:stCondLst>
                                        </p:cTn>
                                        <p:tgtEl>
                                          <p:spTgt spid="78"/>
                                        </p:tgtEl>
                                        <p:attrNameLst>
                                          <p:attrName>style.visibility</p:attrName>
                                        </p:attrNameLst>
                                      </p:cBhvr>
                                      <p:to>
                                        <p:strVal val="visible"/>
                                      </p:to>
                                    </p:set>
                                    <p:animEffect transition="in" filter="fade">
                                      <p:cBhvr>
                                        <p:cTn id="171" dur="750"/>
                                        <p:tgtEl>
                                          <p:spTgt spid="78"/>
                                        </p:tgtEl>
                                      </p:cBhvr>
                                    </p:animEffect>
                                  </p:childTnLst>
                                </p:cTn>
                              </p:par>
                            </p:childTnLst>
                          </p:cTn>
                        </p:par>
                        <p:par>
                          <p:cTn id="172" fill="hold">
                            <p:stCondLst>
                              <p:cond delay="13200"/>
                            </p:stCondLst>
                            <p:childTnLst>
                              <p:par>
                                <p:cTn id="173" presetID="22" presetClass="entr" presetSubtype="8" fill="hold" nodeType="afterEffect">
                                  <p:stCondLst>
                                    <p:cond delay="0"/>
                                  </p:stCondLst>
                                  <p:childTnLst>
                                    <p:set>
                                      <p:cBhvr>
                                        <p:cTn id="174" dur="1" fill="hold">
                                          <p:stCondLst>
                                            <p:cond delay="0"/>
                                          </p:stCondLst>
                                        </p:cTn>
                                        <p:tgtEl>
                                          <p:spTgt spid="92"/>
                                        </p:tgtEl>
                                        <p:attrNameLst>
                                          <p:attrName>style.visibility</p:attrName>
                                        </p:attrNameLst>
                                      </p:cBhvr>
                                      <p:to>
                                        <p:strVal val="visible"/>
                                      </p:to>
                                    </p:set>
                                    <p:animEffect transition="in" filter="wipe(left)">
                                      <p:cBhvr>
                                        <p:cTn id="175" dur="500"/>
                                        <p:tgtEl>
                                          <p:spTgt spid="92"/>
                                        </p:tgtEl>
                                      </p:cBhvr>
                                    </p:animEffect>
                                  </p:childTnLst>
                                </p:cTn>
                              </p:par>
                              <p:par>
                                <p:cTn id="176" presetID="22" presetClass="entr" presetSubtype="8" fill="hold" nodeType="withEffect">
                                  <p:stCondLst>
                                    <p:cond delay="0"/>
                                  </p:stCondLst>
                                  <p:childTnLst>
                                    <p:set>
                                      <p:cBhvr>
                                        <p:cTn id="177" dur="1" fill="hold">
                                          <p:stCondLst>
                                            <p:cond delay="0"/>
                                          </p:stCondLst>
                                        </p:cTn>
                                        <p:tgtEl>
                                          <p:spTgt spid="94"/>
                                        </p:tgtEl>
                                        <p:attrNameLst>
                                          <p:attrName>style.visibility</p:attrName>
                                        </p:attrNameLst>
                                      </p:cBhvr>
                                      <p:to>
                                        <p:strVal val="visible"/>
                                      </p:to>
                                    </p:set>
                                    <p:animEffect transition="in" filter="wipe(left)">
                                      <p:cBhvr>
                                        <p:cTn id="178" dur="500"/>
                                        <p:tgtEl>
                                          <p:spTgt spid="94"/>
                                        </p:tgtEl>
                                      </p:cBhvr>
                                    </p:animEffect>
                                  </p:childTnLst>
                                </p:cTn>
                              </p:par>
                              <p:par>
                                <p:cTn id="179" presetID="22" presetClass="entr" presetSubtype="8" fill="hold" nodeType="withEffect">
                                  <p:stCondLst>
                                    <p:cond delay="0"/>
                                  </p:stCondLst>
                                  <p:childTnLst>
                                    <p:set>
                                      <p:cBhvr>
                                        <p:cTn id="180" dur="1" fill="hold">
                                          <p:stCondLst>
                                            <p:cond delay="0"/>
                                          </p:stCondLst>
                                        </p:cTn>
                                        <p:tgtEl>
                                          <p:spTgt spid="93"/>
                                        </p:tgtEl>
                                        <p:attrNameLst>
                                          <p:attrName>style.visibility</p:attrName>
                                        </p:attrNameLst>
                                      </p:cBhvr>
                                      <p:to>
                                        <p:strVal val="visible"/>
                                      </p:to>
                                    </p:set>
                                    <p:animEffect transition="in" filter="wipe(left)">
                                      <p:cBhvr>
                                        <p:cTn id="181" dur="500"/>
                                        <p:tgtEl>
                                          <p:spTgt spid="93"/>
                                        </p:tgtEl>
                                      </p:cBhvr>
                                    </p:animEffect>
                                  </p:childTnLst>
                                </p:cTn>
                              </p:par>
                            </p:childTnLst>
                          </p:cTn>
                        </p:par>
                        <p:par>
                          <p:cTn id="182" fill="hold">
                            <p:stCondLst>
                              <p:cond delay="13700"/>
                            </p:stCondLst>
                            <p:childTnLst>
                              <p:par>
                                <p:cTn id="183" presetID="2" presetClass="entr" presetSubtype="8" decel="100000" fill="hold" grpId="0" nodeType="afterEffect">
                                  <p:stCondLst>
                                    <p:cond delay="0"/>
                                  </p:stCondLst>
                                  <p:childTnLst>
                                    <p:set>
                                      <p:cBhvr>
                                        <p:cTn id="184" dur="1" fill="hold">
                                          <p:stCondLst>
                                            <p:cond delay="0"/>
                                          </p:stCondLst>
                                        </p:cTn>
                                        <p:tgtEl>
                                          <p:spTgt spid="99">
                                            <p:txEl>
                                              <p:pRg st="0" end="0"/>
                                            </p:txEl>
                                          </p:spTgt>
                                        </p:tgtEl>
                                        <p:attrNameLst>
                                          <p:attrName>style.visibility</p:attrName>
                                        </p:attrNameLst>
                                      </p:cBhvr>
                                      <p:to>
                                        <p:strVal val="visible"/>
                                      </p:to>
                                    </p:set>
                                    <p:anim calcmode="lin" valueType="num">
                                      <p:cBhvr additive="base">
                                        <p:cTn id="185" dur="500" fill="hold"/>
                                        <p:tgtEl>
                                          <p:spTgt spid="99">
                                            <p:txEl>
                                              <p:pRg st="0" end="0"/>
                                            </p:txEl>
                                          </p:spTgt>
                                        </p:tgtEl>
                                        <p:attrNameLst>
                                          <p:attrName>ppt_x</p:attrName>
                                        </p:attrNameLst>
                                      </p:cBhvr>
                                      <p:tavLst>
                                        <p:tav tm="0">
                                          <p:val>
                                            <p:strVal val="0-#ppt_w/2"/>
                                          </p:val>
                                        </p:tav>
                                        <p:tav tm="100000">
                                          <p:val>
                                            <p:strVal val="#ppt_x"/>
                                          </p:val>
                                        </p:tav>
                                      </p:tavLst>
                                    </p:anim>
                                    <p:anim calcmode="lin" valueType="num">
                                      <p:cBhvr additive="base">
                                        <p:cTn id="186" dur="500" fill="hold"/>
                                        <p:tgtEl>
                                          <p:spTgt spid="99">
                                            <p:txEl>
                                              <p:pRg st="0" end="0"/>
                                            </p:txEl>
                                          </p:spTgt>
                                        </p:tgtEl>
                                        <p:attrNameLst>
                                          <p:attrName>ppt_y</p:attrName>
                                        </p:attrNameLst>
                                      </p:cBhvr>
                                      <p:tavLst>
                                        <p:tav tm="0">
                                          <p:val>
                                            <p:strVal val="#ppt_y"/>
                                          </p:val>
                                        </p:tav>
                                        <p:tav tm="100000">
                                          <p:val>
                                            <p:strVal val="#ppt_y"/>
                                          </p:val>
                                        </p:tav>
                                      </p:tavLst>
                                    </p:anim>
                                  </p:childTnLst>
                                </p:cTn>
                              </p:par>
                              <p:par>
                                <p:cTn id="187" presetID="2" presetClass="entr" presetSubtype="4" decel="100000" fill="hold" grpId="0" nodeType="withEffect">
                                  <p:stCondLst>
                                    <p:cond delay="0"/>
                                  </p:stCondLst>
                                  <p:childTnLst>
                                    <p:set>
                                      <p:cBhvr>
                                        <p:cTn id="188" dur="1" fill="hold">
                                          <p:stCondLst>
                                            <p:cond delay="0"/>
                                          </p:stCondLst>
                                        </p:cTn>
                                        <p:tgtEl>
                                          <p:spTgt spid="100"/>
                                        </p:tgtEl>
                                        <p:attrNameLst>
                                          <p:attrName>style.visibility</p:attrName>
                                        </p:attrNameLst>
                                      </p:cBhvr>
                                      <p:to>
                                        <p:strVal val="visible"/>
                                      </p:to>
                                    </p:set>
                                    <p:anim calcmode="lin" valueType="num">
                                      <p:cBhvr additive="base">
                                        <p:cTn id="189" dur="500" fill="hold"/>
                                        <p:tgtEl>
                                          <p:spTgt spid="100"/>
                                        </p:tgtEl>
                                        <p:attrNameLst>
                                          <p:attrName>ppt_x</p:attrName>
                                        </p:attrNameLst>
                                      </p:cBhvr>
                                      <p:tavLst>
                                        <p:tav tm="0">
                                          <p:val>
                                            <p:strVal val="#ppt_x"/>
                                          </p:val>
                                        </p:tav>
                                        <p:tav tm="100000">
                                          <p:val>
                                            <p:strVal val="#ppt_x"/>
                                          </p:val>
                                        </p:tav>
                                      </p:tavLst>
                                    </p:anim>
                                    <p:anim calcmode="lin" valueType="num">
                                      <p:cBhvr additive="base">
                                        <p:cTn id="190" dur="500" fill="hold"/>
                                        <p:tgtEl>
                                          <p:spTgt spid="100"/>
                                        </p:tgtEl>
                                        <p:attrNameLst>
                                          <p:attrName>ppt_y</p:attrName>
                                        </p:attrNameLst>
                                      </p:cBhvr>
                                      <p:tavLst>
                                        <p:tav tm="0">
                                          <p:val>
                                            <p:strVal val="1+#ppt_h/2"/>
                                          </p:val>
                                        </p:tav>
                                        <p:tav tm="100000">
                                          <p:val>
                                            <p:strVal val="#ppt_y"/>
                                          </p:val>
                                        </p:tav>
                                      </p:tavLst>
                                    </p:anim>
                                  </p:childTnLst>
                                </p:cTn>
                              </p:par>
                            </p:childTnLst>
                          </p:cTn>
                        </p:par>
                        <p:par>
                          <p:cTn id="191" fill="hold">
                            <p:stCondLst>
                              <p:cond delay="14200"/>
                            </p:stCondLst>
                            <p:childTnLst>
                              <p:par>
                                <p:cTn id="192" presetID="22" presetClass="entr" presetSubtype="8" fill="hold" grpId="0" nodeType="afterEffect">
                                  <p:stCondLst>
                                    <p:cond delay="0"/>
                                  </p:stCondLst>
                                  <p:childTnLst>
                                    <p:set>
                                      <p:cBhvr>
                                        <p:cTn id="193" dur="1" fill="hold">
                                          <p:stCondLst>
                                            <p:cond delay="0"/>
                                          </p:stCondLst>
                                        </p:cTn>
                                        <p:tgtEl>
                                          <p:spTgt spid="98"/>
                                        </p:tgtEl>
                                        <p:attrNameLst>
                                          <p:attrName>style.visibility</p:attrName>
                                        </p:attrNameLst>
                                      </p:cBhvr>
                                      <p:to>
                                        <p:strVal val="visible"/>
                                      </p:to>
                                    </p:set>
                                    <p:animEffect transition="in" filter="wipe(left)">
                                      <p:cBhvr>
                                        <p:cTn id="194" dur="500"/>
                                        <p:tgtEl>
                                          <p:spTgt spid="98"/>
                                        </p:tgtEl>
                                      </p:cBhvr>
                                    </p:animEffect>
                                  </p:childTnLst>
                                </p:cTn>
                              </p:par>
                            </p:childTnLst>
                          </p:cTn>
                        </p:par>
                        <p:par>
                          <p:cTn id="195" fill="hold">
                            <p:stCondLst>
                              <p:cond delay="14700"/>
                            </p:stCondLst>
                            <p:childTnLst>
                              <p:par>
                                <p:cTn id="196" presetID="2" presetClass="entr" presetSubtype="8" decel="100000" fill="hold" grpId="0" nodeType="afterEffect">
                                  <p:stCondLst>
                                    <p:cond delay="0"/>
                                  </p:stCondLst>
                                  <p:childTnLst>
                                    <p:set>
                                      <p:cBhvr>
                                        <p:cTn id="197" dur="1" fill="hold">
                                          <p:stCondLst>
                                            <p:cond delay="0"/>
                                          </p:stCondLst>
                                        </p:cTn>
                                        <p:tgtEl>
                                          <p:spTgt spid="102">
                                            <p:txEl>
                                              <p:pRg st="0" end="0"/>
                                            </p:txEl>
                                          </p:spTgt>
                                        </p:tgtEl>
                                        <p:attrNameLst>
                                          <p:attrName>style.visibility</p:attrName>
                                        </p:attrNameLst>
                                      </p:cBhvr>
                                      <p:to>
                                        <p:strVal val="visible"/>
                                      </p:to>
                                    </p:set>
                                    <p:anim calcmode="lin" valueType="num">
                                      <p:cBhvr additive="base">
                                        <p:cTn id="198" dur="500" fill="hold"/>
                                        <p:tgtEl>
                                          <p:spTgt spid="102">
                                            <p:txEl>
                                              <p:pRg st="0" end="0"/>
                                            </p:txEl>
                                          </p:spTgt>
                                        </p:tgtEl>
                                        <p:attrNameLst>
                                          <p:attrName>ppt_x</p:attrName>
                                        </p:attrNameLst>
                                      </p:cBhvr>
                                      <p:tavLst>
                                        <p:tav tm="0">
                                          <p:val>
                                            <p:strVal val="0-#ppt_w/2"/>
                                          </p:val>
                                        </p:tav>
                                        <p:tav tm="100000">
                                          <p:val>
                                            <p:strVal val="#ppt_x"/>
                                          </p:val>
                                        </p:tav>
                                      </p:tavLst>
                                    </p:anim>
                                    <p:anim calcmode="lin" valueType="num">
                                      <p:cBhvr additive="base">
                                        <p:cTn id="199" dur="500" fill="hold"/>
                                        <p:tgtEl>
                                          <p:spTgt spid="102">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103"/>
                                        </p:tgtEl>
                                        <p:attrNameLst>
                                          <p:attrName>style.visibility</p:attrName>
                                        </p:attrNameLst>
                                      </p:cBhvr>
                                      <p:to>
                                        <p:strVal val="visible"/>
                                      </p:to>
                                    </p:set>
                                    <p:anim calcmode="lin" valueType="num">
                                      <p:cBhvr additive="base">
                                        <p:cTn id="202" dur="500" fill="hold"/>
                                        <p:tgtEl>
                                          <p:spTgt spid="103"/>
                                        </p:tgtEl>
                                        <p:attrNameLst>
                                          <p:attrName>ppt_x</p:attrName>
                                        </p:attrNameLst>
                                      </p:cBhvr>
                                      <p:tavLst>
                                        <p:tav tm="0">
                                          <p:val>
                                            <p:strVal val="#ppt_x"/>
                                          </p:val>
                                        </p:tav>
                                        <p:tav tm="100000">
                                          <p:val>
                                            <p:strVal val="#ppt_x"/>
                                          </p:val>
                                        </p:tav>
                                      </p:tavLst>
                                    </p:anim>
                                    <p:anim calcmode="lin" valueType="num">
                                      <p:cBhvr additive="base">
                                        <p:cTn id="203" dur="500" fill="hold"/>
                                        <p:tgtEl>
                                          <p:spTgt spid="103"/>
                                        </p:tgtEl>
                                        <p:attrNameLst>
                                          <p:attrName>ppt_y</p:attrName>
                                        </p:attrNameLst>
                                      </p:cBhvr>
                                      <p:tavLst>
                                        <p:tav tm="0">
                                          <p:val>
                                            <p:strVal val="1+#ppt_h/2"/>
                                          </p:val>
                                        </p:tav>
                                        <p:tav tm="100000">
                                          <p:val>
                                            <p:strVal val="#ppt_y"/>
                                          </p:val>
                                        </p:tav>
                                      </p:tavLst>
                                    </p:anim>
                                  </p:childTnLst>
                                </p:cTn>
                              </p:par>
                            </p:childTnLst>
                          </p:cTn>
                        </p:par>
                        <p:par>
                          <p:cTn id="204" fill="hold">
                            <p:stCondLst>
                              <p:cond delay="15200"/>
                            </p:stCondLst>
                            <p:childTnLst>
                              <p:par>
                                <p:cTn id="205" presetID="22" presetClass="entr" presetSubtype="8" fill="hold" grpId="0" nodeType="afterEffect">
                                  <p:stCondLst>
                                    <p:cond delay="0"/>
                                  </p:stCondLst>
                                  <p:childTnLst>
                                    <p:set>
                                      <p:cBhvr>
                                        <p:cTn id="206" dur="1" fill="hold">
                                          <p:stCondLst>
                                            <p:cond delay="0"/>
                                          </p:stCondLst>
                                        </p:cTn>
                                        <p:tgtEl>
                                          <p:spTgt spid="101"/>
                                        </p:tgtEl>
                                        <p:attrNameLst>
                                          <p:attrName>style.visibility</p:attrName>
                                        </p:attrNameLst>
                                      </p:cBhvr>
                                      <p:to>
                                        <p:strVal val="visible"/>
                                      </p:to>
                                    </p:set>
                                    <p:animEffect transition="in" filter="wipe(left)">
                                      <p:cBhvr>
                                        <p:cTn id="20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5" grpId="0" animBg="1"/>
      <p:bldP spid="19" grpId="0" animBg="1"/>
      <p:bldP spid="20" grpId="0" animBg="1"/>
      <p:bldP spid="21" grpId="0" animBg="1"/>
      <p:bldP spid="48" grpId="0"/>
      <p:bldP spid="49" grpId="0" animBg="1"/>
      <p:bldP spid="50" grpId="0" animBg="1"/>
      <p:bldP spid="51" grpId="0" animBg="1"/>
      <p:bldP spid="52" grpId="0" animBg="1"/>
      <p:bldP spid="53" grpId="0" animBg="1"/>
      <p:bldP spid="54" grpId="0" animBg="1"/>
      <p:bldP spid="65" grpId="0"/>
      <p:bldP spid="66" grpId="0" animBg="1"/>
      <p:bldP spid="67" grpId="0" animBg="1"/>
      <p:bldP spid="68" grpId="0" animBg="1"/>
      <p:bldP spid="69" grpId="0" animBg="1"/>
      <p:bldP spid="70" grpId="0" animBg="1"/>
      <p:bldP spid="71" grpId="0" animBg="1"/>
      <p:bldP spid="82" grpId="0"/>
      <p:bldP spid="98" grpId="0">
        <p:tmplLst>
          <p:tmpl>
            <p:tnLst>
              <p:par>
                <p:cTn presetID="22" presetClass="entr" presetSubtype="8"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wipe(left)">
                      <p:cBhvr>
                        <p:cTn dur="500"/>
                        <p:tgtEl>
                          <p:spTgt spid="98"/>
                        </p:tgtEl>
                      </p:cBhvr>
                    </p:animEffect>
                  </p:childTnLst>
                </p:cTn>
              </p:par>
            </p:tnLst>
          </p:tmpl>
        </p:tmplLst>
      </p:bldP>
      <p:bldP spid="99" grpId="0" build="p">
        <p:tmplLst>
          <p:tmpl lvl="1">
            <p:tnLst>
              <p:par>
                <p:cTn presetID="2" presetClass="entr" presetSubtype="8" decel="100000"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fill="hold"/>
                        <p:tgtEl>
                          <p:spTgt spid="99"/>
                        </p:tgtEl>
                        <p:attrNameLst>
                          <p:attrName>ppt_x</p:attrName>
                        </p:attrNameLst>
                      </p:cBhvr>
                      <p:tavLst>
                        <p:tav tm="0">
                          <p:val>
                            <p:strVal val="0-#ppt_w/2"/>
                          </p:val>
                        </p:tav>
                        <p:tav tm="100000">
                          <p:val>
                            <p:strVal val="#ppt_x"/>
                          </p:val>
                        </p:tav>
                      </p:tavLst>
                    </p:anim>
                    <p:anim calcmode="lin" valueType="num">
                      <p:cBhvr additive="base">
                        <p:cTn dur="500" fill="hold"/>
                        <p:tgtEl>
                          <p:spTgt spid="99"/>
                        </p:tgtEl>
                        <p:attrNameLst>
                          <p:attrName>ppt_y</p:attrName>
                        </p:attrNameLst>
                      </p:cBhvr>
                      <p:tavLst>
                        <p:tav tm="0">
                          <p:val>
                            <p:strVal val="#ppt_y"/>
                          </p:val>
                        </p:tav>
                        <p:tav tm="100000">
                          <p:val>
                            <p:strVal val="#ppt_y"/>
                          </p:val>
                        </p:tav>
                      </p:tavLst>
                    </p:anim>
                  </p:childTnLst>
                </p:cTn>
              </p:par>
            </p:tnLst>
          </p:tmpl>
        </p:tmplLst>
      </p:bldP>
      <p:bldP spid="100" grpId="0" animBg="1"/>
      <p:bldP spid="101" grpId="0">
        <p:tmplLst>
          <p:tmpl>
            <p:tnLst>
              <p:par>
                <p:cTn presetID="22" presetClass="entr" presetSubtype="8"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wipe(left)">
                      <p:cBhvr>
                        <p:cTn dur="500"/>
                        <p:tgtEl>
                          <p:spTgt spid="101"/>
                        </p:tgtEl>
                      </p:cBhvr>
                    </p:animEffect>
                  </p:childTnLst>
                </p:cTn>
              </p:par>
            </p:tnLst>
          </p:tmpl>
        </p:tmplLst>
      </p:bldP>
      <p:bldP spid="102" grpId="0" build="p">
        <p:tmplLst>
          <p:tmpl lvl="1">
            <p:tnLst>
              <p:par>
                <p:cTn presetID="2" presetClass="entr" presetSubtype="8" decel="10000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fill="hold"/>
                        <p:tgtEl>
                          <p:spTgt spid="102"/>
                        </p:tgtEl>
                        <p:attrNameLst>
                          <p:attrName>ppt_x</p:attrName>
                        </p:attrNameLst>
                      </p:cBhvr>
                      <p:tavLst>
                        <p:tav tm="0">
                          <p:val>
                            <p:strVal val="0-#ppt_w/2"/>
                          </p:val>
                        </p:tav>
                        <p:tav tm="100000">
                          <p:val>
                            <p:strVal val="#ppt_x"/>
                          </p:val>
                        </p:tav>
                      </p:tavLst>
                    </p:anim>
                    <p:anim calcmode="lin" valueType="num">
                      <p:cBhvr additive="base">
                        <p:cTn dur="500" fill="hold"/>
                        <p:tgtEl>
                          <p:spTgt spid="102"/>
                        </p:tgtEl>
                        <p:attrNameLst>
                          <p:attrName>ppt_y</p:attrName>
                        </p:attrNameLst>
                      </p:cBhvr>
                      <p:tavLst>
                        <p:tav tm="0">
                          <p:val>
                            <p:strVal val="#ppt_y"/>
                          </p:val>
                        </p:tav>
                        <p:tav tm="100000">
                          <p:val>
                            <p:strVal val="#ppt_y"/>
                          </p:val>
                        </p:tav>
                      </p:tavLst>
                    </p:anim>
                  </p:childTnLst>
                </p:cTn>
              </p:par>
            </p:tnLst>
          </p:tmpl>
        </p:tmplLst>
      </p:bldP>
      <p:bldP spid="10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Pie Chart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75</a:t>
            </a:fld>
            <a:endParaRPr lang="en-US" dirty="0"/>
          </a:p>
        </p:txBody>
      </p:sp>
      <p:sp>
        <p:nvSpPr>
          <p:cNvPr id="7" name="円/楕円 15"/>
          <p:cNvSpPr/>
          <p:nvPr/>
        </p:nvSpPr>
        <p:spPr>
          <a:xfrm>
            <a:off x="1623896" y="3171204"/>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8" name="グループ化 7"/>
          <p:cNvGrpSpPr/>
          <p:nvPr/>
        </p:nvGrpSpPr>
        <p:grpSpPr>
          <a:xfrm>
            <a:off x="1245184" y="2778032"/>
            <a:ext cx="3334044" cy="3334044"/>
            <a:chOff x="1623897" y="3474718"/>
            <a:chExt cx="3334044" cy="3334044"/>
          </a:xfrm>
        </p:grpSpPr>
        <p:sp>
          <p:nvSpPr>
            <p:cNvPr id="9"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1" name="円/楕円 25"/>
          <p:cNvSpPr/>
          <p:nvPr/>
        </p:nvSpPr>
        <p:spPr>
          <a:xfrm>
            <a:off x="5748819" y="3170760"/>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2" name="グループ化 11"/>
          <p:cNvGrpSpPr/>
          <p:nvPr/>
        </p:nvGrpSpPr>
        <p:grpSpPr>
          <a:xfrm>
            <a:off x="5370107" y="2777588"/>
            <a:ext cx="3334044" cy="3334044"/>
            <a:chOff x="1623897" y="3474718"/>
            <a:chExt cx="3334044" cy="3334044"/>
          </a:xfrm>
        </p:grpSpPr>
        <p:sp>
          <p:nvSpPr>
            <p:cNvPr id="13"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パイ 28"/>
            <p:cNvSpPr/>
            <p:nvPr/>
          </p:nvSpPr>
          <p:spPr>
            <a:xfrm>
              <a:off x="1623897" y="3474718"/>
              <a:ext cx="3334044" cy="3334044"/>
            </a:xfrm>
            <a:prstGeom prst="pie">
              <a:avLst>
                <a:gd name="adj1" fmla="val 16206171"/>
                <a:gd name="adj2" fmla="val 1158592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5" name="円/楕円 29"/>
          <p:cNvSpPr/>
          <p:nvPr/>
        </p:nvSpPr>
        <p:spPr>
          <a:xfrm>
            <a:off x="9873742" y="3156078"/>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6" name="グループ化 15"/>
          <p:cNvGrpSpPr/>
          <p:nvPr/>
        </p:nvGrpSpPr>
        <p:grpSpPr>
          <a:xfrm>
            <a:off x="9495030" y="2762906"/>
            <a:ext cx="3334044" cy="3334044"/>
            <a:chOff x="1623897" y="3474718"/>
            <a:chExt cx="3334044" cy="3334044"/>
          </a:xfrm>
        </p:grpSpPr>
        <p:sp>
          <p:nvSpPr>
            <p:cNvPr id="17"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パイ 32"/>
            <p:cNvSpPr/>
            <p:nvPr/>
          </p:nvSpPr>
          <p:spPr>
            <a:xfrm>
              <a:off x="1623897" y="3474718"/>
              <a:ext cx="3334044" cy="3334044"/>
            </a:xfrm>
            <a:prstGeom prst="pie">
              <a:avLst>
                <a:gd name="adj1" fmla="val 16206171"/>
                <a:gd name="adj2" fmla="val 3843499"/>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9" name="円/楕円 33"/>
          <p:cNvSpPr/>
          <p:nvPr/>
        </p:nvSpPr>
        <p:spPr>
          <a:xfrm>
            <a:off x="13998666" y="3170316"/>
            <a:ext cx="2576619" cy="2576619"/>
          </a:xfrm>
          <a:prstGeom prst="ellipse">
            <a:avLst/>
          </a:prstGeom>
          <a:solidFill>
            <a:schemeClr val="tx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0" name="グループ化 19"/>
          <p:cNvGrpSpPr/>
          <p:nvPr/>
        </p:nvGrpSpPr>
        <p:grpSpPr>
          <a:xfrm>
            <a:off x="13619954" y="2777144"/>
            <a:ext cx="3334044" cy="3334044"/>
            <a:chOff x="1623897" y="3474718"/>
            <a:chExt cx="3334044" cy="3334044"/>
          </a:xfrm>
        </p:grpSpPr>
        <p:sp>
          <p:nvSpPr>
            <p:cNvPr id="21"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3" name="テキスト ボックス 22"/>
          <p:cNvSpPr txBox="1"/>
          <p:nvPr/>
        </p:nvSpPr>
        <p:spPr>
          <a:xfrm>
            <a:off x="3086152" y="3546087"/>
            <a:ext cx="880369" cy="507831"/>
          </a:xfrm>
          <a:prstGeom prst="rect">
            <a:avLst/>
          </a:prstGeom>
          <a:noFill/>
        </p:spPr>
        <p:txBody>
          <a:bodyPr wrap="none" rtlCol="0" anchor="b">
            <a:spAutoFit/>
          </a:bodyPr>
          <a:lstStyle/>
          <a:p>
            <a:r>
              <a:rPr lang="en-US" altLang="ja-JP" dirty="0">
                <a:solidFill>
                  <a:schemeClr val="bg1"/>
                </a:solidFill>
              </a:rPr>
              <a:t>67</a:t>
            </a:r>
            <a:r>
              <a:rPr kumimoji="1" lang="en-US" altLang="ja-JP" dirty="0">
                <a:solidFill>
                  <a:schemeClr val="bg1"/>
                </a:solidFill>
              </a:rPr>
              <a:t>%</a:t>
            </a:r>
            <a:endParaRPr kumimoji="1" lang="ja-JP" altLang="en-US" dirty="0">
              <a:solidFill>
                <a:schemeClr val="bg1"/>
              </a:solidFill>
            </a:endParaRPr>
          </a:p>
        </p:txBody>
      </p:sp>
      <p:sp>
        <p:nvSpPr>
          <p:cNvPr id="24" name="テキスト ボックス 23"/>
          <p:cNvSpPr txBox="1"/>
          <p:nvPr/>
        </p:nvSpPr>
        <p:spPr>
          <a:xfrm>
            <a:off x="7244495" y="3528748"/>
            <a:ext cx="880369" cy="507831"/>
          </a:xfrm>
          <a:prstGeom prst="rect">
            <a:avLst/>
          </a:prstGeom>
          <a:noFill/>
        </p:spPr>
        <p:txBody>
          <a:bodyPr wrap="none" rtlCol="0" anchor="b">
            <a:spAutoFit/>
          </a:bodyPr>
          <a:lstStyle/>
          <a:p>
            <a:r>
              <a:rPr kumimoji="1" lang="en-US" altLang="ja-JP" dirty="0">
                <a:solidFill>
                  <a:schemeClr val="bg1"/>
                </a:solidFill>
              </a:rPr>
              <a:t>75%</a:t>
            </a:r>
            <a:endParaRPr kumimoji="1" lang="ja-JP" altLang="en-US" dirty="0">
              <a:solidFill>
                <a:schemeClr val="bg1"/>
              </a:solidFill>
            </a:endParaRPr>
          </a:p>
        </p:txBody>
      </p:sp>
      <p:sp>
        <p:nvSpPr>
          <p:cNvPr id="25" name="テキスト ボックス 24"/>
          <p:cNvSpPr txBox="1"/>
          <p:nvPr/>
        </p:nvSpPr>
        <p:spPr>
          <a:xfrm>
            <a:off x="11410094" y="3546087"/>
            <a:ext cx="880369" cy="507831"/>
          </a:xfrm>
          <a:prstGeom prst="rect">
            <a:avLst/>
          </a:prstGeom>
          <a:noFill/>
        </p:spPr>
        <p:txBody>
          <a:bodyPr wrap="none" rtlCol="0" anchor="b">
            <a:spAutoFit/>
          </a:bodyPr>
          <a:lstStyle/>
          <a:p>
            <a:r>
              <a:rPr lang="en-US" altLang="ja-JP" dirty="0">
                <a:solidFill>
                  <a:schemeClr val="bg1"/>
                </a:solidFill>
              </a:rPr>
              <a:t>43</a:t>
            </a:r>
            <a:r>
              <a:rPr kumimoji="1" lang="en-US" altLang="ja-JP" dirty="0">
                <a:solidFill>
                  <a:schemeClr val="bg1"/>
                </a:solidFill>
              </a:rPr>
              <a:t>%</a:t>
            </a:r>
            <a:endParaRPr kumimoji="1" lang="ja-JP" altLang="en-US" dirty="0">
              <a:solidFill>
                <a:schemeClr val="bg1"/>
              </a:solidFill>
            </a:endParaRPr>
          </a:p>
        </p:txBody>
      </p:sp>
      <p:sp>
        <p:nvSpPr>
          <p:cNvPr id="26" name="テキスト ボックス 25"/>
          <p:cNvSpPr txBox="1"/>
          <p:nvPr/>
        </p:nvSpPr>
        <p:spPr>
          <a:xfrm>
            <a:off x="15568437" y="3528748"/>
            <a:ext cx="880369" cy="507831"/>
          </a:xfrm>
          <a:prstGeom prst="rect">
            <a:avLst/>
          </a:prstGeom>
          <a:noFill/>
        </p:spPr>
        <p:txBody>
          <a:bodyPr wrap="none" rtlCol="0" anchor="b">
            <a:spAutoFit/>
          </a:bodyPr>
          <a:lstStyle/>
          <a:p>
            <a:r>
              <a:rPr kumimoji="1" lang="en-US" altLang="ja-JP" dirty="0">
                <a:solidFill>
                  <a:schemeClr val="bg1"/>
                </a:solidFill>
              </a:rPr>
              <a:t>92%</a:t>
            </a:r>
            <a:endParaRPr kumimoji="1" lang="ja-JP" altLang="en-US" dirty="0">
              <a:solidFill>
                <a:schemeClr val="bg1"/>
              </a:solidFill>
            </a:endParaRPr>
          </a:p>
        </p:txBody>
      </p:sp>
      <p:sp>
        <p:nvSpPr>
          <p:cNvPr id="27" name="テキスト プレースホルダー 6"/>
          <p:cNvSpPr txBox="1">
            <a:spLocks/>
          </p:cNvSpPr>
          <p:nvPr/>
        </p:nvSpPr>
        <p:spPr>
          <a:xfrm>
            <a:off x="882803" y="6335327"/>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Europe</a:t>
            </a:r>
            <a:endParaRPr lang="ja-JP" altLang="en-US" sz="3200" dirty="0">
              <a:solidFill>
                <a:schemeClr val="tx2"/>
              </a:solidFill>
              <a:latin typeface="+mj-lt"/>
            </a:endParaRPr>
          </a:p>
        </p:txBody>
      </p:sp>
      <p:sp>
        <p:nvSpPr>
          <p:cNvPr id="28" name="テキスト プレースホルダー 6"/>
          <p:cNvSpPr txBox="1">
            <a:spLocks/>
          </p:cNvSpPr>
          <p:nvPr/>
        </p:nvSpPr>
        <p:spPr>
          <a:xfrm>
            <a:off x="1013779"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9" name="正方形/長方形 28"/>
          <p:cNvSpPr/>
          <p:nvPr/>
        </p:nvSpPr>
        <p:spPr>
          <a:xfrm>
            <a:off x="1957218" y="7085781"/>
            <a:ext cx="182880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txBox="1">
            <a:spLocks/>
          </p:cNvSpPr>
          <p:nvPr/>
        </p:nvSpPr>
        <p:spPr>
          <a:xfrm>
            <a:off x="5020318" y="6332983"/>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North America</a:t>
            </a:r>
            <a:endParaRPr lang="ja-JP" altLang="en-US" sz="3200" dirty="0">
              <a:solidFill>
                <a:schemeClr val="tx2"/>
              </a:solidFill>
              <a:latin typeface="+mj-lt"/>
            </a:endParaRPr>
          </a:p>
        </p:txBody>
      </p:sp>
      <p:sp>
        <p:nvSpPr>
          <p:cNvPr id="31" name="テキスト プレースホルダー 6"/>
          <p:cNvSpPr txBox="1">
            <a:spLocks/>
          </p:cNvSpPr>
          <p:nvPr/>
        </p:nvSpPr>
        <p:spPr>
          <a:xfrm>
            <a:off x="5168934" y="730322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Pro dicunt albucius eligendi an, has volumus omittam contentiones at. Facilis dissentias et per. </a:t>
            </a:r>
          </a:p>
        </p:txBody>
      </p:sp>
      <p:sp>
        <p:nvSpPr>
          <p:cNvPr id="32" name="正方形/長方形 31"/>
          <p:cNvSpPr/>
          <p:nvPr/>
        </p:nvSpPr>
        <p:spPr>
          <a:xfrm>
            <a:off x="6112373" y="7083437"/>
            <a:ext cx="182880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txBox="1">
            <a:spLocks/>
          </p:cNvSpPr>
          <p:nvPr/>
        </p:nvSpPr>
        <p:spPr>
          <a:xfrm>
            <a:off x="9190501"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Asia</a:t>
            </a:r>
            <a:endParaRPr lang="ja-JP" altLang="en-US" sz="3200" dirty="0">
              <a:solidFill>
                <a:schemeClr val="tx2"/>
              </a:solidFill>
              <a:latin typeface="+mj-lt"/>
            </a:endParaRPr>
          </a:p>
        </p:txBody>
      </p:sp>
      <p:sp>
        <p:nvSpPr>
          <p:cNvPr id="34" name="テキスト プレースホルダー 6"/>
          <p:cNvSpPr txBox="1">
            <a:spLocks/>
          </p:cNvSpPr>
          <p:nvPr/>
        </p:nvSpPr>
        <p:spPr>
          <a:xfrm>
            <a:off x="9339117"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a:t>
            </a:r>
            <a:r>
              <a:rPr lang="en-US" altLang="ja-JP" sz="2000" dirty="0" err="1"/>
              <a:t>referrentur</a:t>
            </a:r>
            <a:r>
              <a:rPr lang="en-US" altLang="ja-JP" sz="2000" dirty="0"/>
              <a:t> no.</a:t>
            </a:r>
            <a:endParaRPr lang="ja-JP" altLang="en-US" sz="2000" dirty="0"/>
          </a:p>
        </p:txBody>
      </p:sp>
      <p:sp>
        <p:nvSpPr>
          <p:cNvPr id="35" name="正方形/長方形 34"/>
          <p:cNvSpPr/>
          <p:nvPr/>
        </p:nvSpPr>
        <p:spPr>
          <a:xfrm>
            <a:off x="10282556" y="7085781"/>
            <a:ext cx="182880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6"/>
          <p:cNvSpPr txBox="1">
            <a:spLocks/>
          </p:cNvSpPr>
          <p:nvPr/>
        </p:nvSpPr>
        <p:spPr>
          <a:xfrm>
            <a:off x="13360684"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Africa</a:t>
            </a:r>
            <a:endParaRPr lang="ja-JP" altLang="en-US" sz="3200" dirty="0">
              <a:solidFill>
                <a:schemeClr val="tx2"/>
              </a:solidFill>
              <a:latin typeface="+mj-lt"/>
            </a:endParaRPr>
          </a:p>
        </p:txBody>
      </p:sp>
      <p:sp>
        <p:nvSpPr>
          <p:cNvPr id="37" name="テキスト プレースホルダー 6"/>
          <p:cNvSpPr txBox="1">
            <a:spLocks/>
          </p:cNvSpPr>
          <p:nvPr/>
        </p:nvSpPr>
        <p:spPr>
          <a:xfrm>
            <a:off x="13509300"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a:t>
            </a:r>
            <a:r>
              <a:rPr lang="en-US" altLang="ja-JP" sz="2000" dirty="0" err="1"/>
              <a:t>epicuri</a:t>
            </a:r>
            <a:r>
              <a:rPr lang="en-US" altLang="ja-JP" sz="2000" dirty="0"/>
              <a:t> contentions.</a:t>
            </a:r>
            <a:endParaRPr lang="ja-JP" altLang="en-US" sz="2000" dirty="0"/>
          </a:p>
        </p:txBody>
      </p:sp>
      <p:sp>
        <p:nvSpPr>
          <p:cNvPr id="38" name="正方形/長方形 37"/>
          <p:cNvSpPr/>
          <p:nvPr/>
        </p:nvSpPr>
        <p:spPr>
          <a:xfrm>
            <a:off x="14452739" y="7085781"/>
            <a:ext cx="182880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5218446"/>
      </p:ext>
    </p:extLst>
  </p:cSld>
  <p:clrMapOvr>
    <a:masterClrMapping/>
  </p:clrMapOvr>
  <mc:AlternateContent xmlns:mc="http://schemas.openxmlformats.org/markup-compatibility/2006" xmlns:p14="http://schemas.microsoft.com/office/powerpoint/2010/main">
    <mc:Choice Requires="p14">
      <p:transition spd="slow" p14:dur="800" advTm="10920">
        <p14:flythrough/>
      </p:transition>
    </mc:Choice>
    <mc:Fallback xmlns="">
      <p:transition spd="slow" advTm="1092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000"/>
                                        <p:tgtEl>
                                          <p:spTgt spid="8"/>
                                        </p:tgtEl>
                                      </p:cBhvr>
                                    </p:animEffect>
                                  </p:childTnLst>
                                </p:cTn>
                              </p:par>
                              <p:par>
                                <p:cTn id="12" presetID="2" presetClass="entr" presetSubtype="1" decel="10000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1000" fill="hold"/>
                                        <p:tgtEl>
                                          <p:spTgt spid="23"/>
                                        </p:tgtEl>
                                        <p:attrNameLst>
                                          <p:attrName>ppt_x</p:attrName>
                                        </p:attrNameLst>
                                      </p:cBhvr>
                                      <p:tavLst>
                                        <p:tav tm="0">
                                          <p:val>
                                            <p:strVal val="#ppt_x"/>
                                          </p:val>
                                        </p:tav>
                                        <p:tav tm="100000">
                                          <p:val>
                                            <p:strVal val="#ppt_x"/>
                                          </p:val>
                                        </p:tav>
                                      </p:tavLst>
                                    </p:anim>
                                    <p:anim calcmode="lin" valueType="num">
                                      <p:cBhvr additive="base">
                                        <p:cTn id="15" dur="1000" fill="hold"/>
                                        <p:tgtEl>
                                          <p:spTgt spid="23"/>
                                        </p:tgtEl>
                                        <p:attrNameLst>
                                          <p:attrName>ppt_y</p:attrName>
                                        </p:attrNameLst>
                                      </p:cBhvr>
                                      <p:tavLst>
                                        <p:tav tm="0">
                                          <p:val>
                                            <p:strVal val="0-#ppt_h/2"/>
                                          </p:val>
                                        </p:tav>
                                        <p:tav tm="100000">
                                          <p:val>
                                            <p:strVal val="#ppt_y"/>
                                          </p:val>
                                        </p:tav>
                                      </p:tavLst>
                                    </p:anim>
                                  </p:childTnLst>
                                </p:cTn>
                              </p:par>
                              <p:par>
                                <p:cTn id="16" presetID="45" presetClass="entr" presetSubtype="0" fill="hold" grpId="1"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ppt_w</p:attrName>
                                        </p:attrNameLst>
                                      </p:cBhvr>
                                      <p:tavLst>
                                        <p:tav tm="0" fmla="#ppt_w*sin(2.5*pi*$)">
                                          <p:val>
                                            <p:fltVal val="0"/>
                                          </p:val>
                                        </p:tav>
                                        <p:tav tm="100000">
                                          <p:val>
                                            <p:fltVal val="1"/>
                                          </p:val>
                                        </p:tav>
                                      </p:tavLst>
                                    </p:anim>
                                    <p:anim calcmode="lin" valueType="num">
                                      <p:cBhvr>
                                        <p:cTn id="20" dur="1000" fill="hold"/>
                                        <p:tgtEl>
                                          <p:spTgt spid="23"/>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2" presetClass="entr" presetSubtype="4" decel="100000" fill="hold" grpId="0" nodeType="afterEffect">
                                  <p:stCondLst>
                                    <p:cond delay="0"/>
                                  </p:stCondLst>
                                  <p:childTnLst>
                                    <p:set>
                                      <p:cBhvr>
                                        <p:cTn id="23" dur="1" fill="hold">
                                          <p:stCondLst>
                                            <p:cond delay="0"/>
                                          </p:stCondLst>
                                        </p:cTn>
                                        <p:tgtEl>
                                          <p:spTgt spid="27">
                                            <p:txEl>
                                              <p:pRg st="0" end="0"/>
                                            </p:txEl>
                                          </p:spTgt>
                                        </p:tgtEl>
                                        <p:attrNameLst>
                                          <p:attrName>style.visibility</p:attrName>
                                        </p:attrNameLst>
                                      </p:cBhvr>
                                      <p:to>
                                        <p:strVal val="visible"/>
                                      </p:to>
                                    </p:set>
                                    <p:anim calcmode="lin" valueType="num">
                                      <p:cBhvr additive="base">
                                        <p:cTn id="24"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8">
                                            <p:txEl>
                                              <p:pRg st="0" end="0"/>
                                            </p:txEl>
                                          </p:spTgt>
                                        </p:tgtEl>
                                        <p:attrNameLst>
                                          <p:attrName>style.visibility</p:attrName>
                                        </p:attrNameLst>
                                      </p:cBhvr>
                                      <p:to>
                                        <p:strVal val="visible"/>
                                      </p:to>
                                    </p:set>
                                    <p:anim calcmode="lin" valueType="num">
                                      <p:cBhvr additive="base">
                                        <p:cTn id="3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100"/>
                            </p:stCondLst>
                            <p:childTnLst>
                              <p:par>
                                <p:cTn id="35" presetID="10" presetClass="entr" presetSubtype="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2850"/>
                            </p:stCondLst>
                            <p:childTnLst>
                              <p:par>
                                <p:cTn id="39" presetID="21" presetClass="entr" presetSubtype="1"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heel(1)">
                                      <p:cBhvr>
                                        <p:cTn id="41" dur="1000"/>
                                        <p:tgtEl>
                                          <p:spTgt spid="12"/>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1000" fill="hold"/>
                                        <p:tgtEl>
                                          <p:spTgt spid="24"/>
                                        </p:tgtEl>
                                        <p:attrNameLst>
                                          <p:attrName>ppt_x</p:attrName>
                                        </p:attrNameLst>
                                      </p:cBhvr>
                                      <p:tavLst>
                                        <p:tav tm="0">
                                          <p:val>
                                            <p:strVal val="#ppt_x"/>
                                          </p:val>
                                        </p:tav>
                                        <p:tav tm="100000">
                                          <p:val>
                                            <p:strVal val="#ppt_x"/>
                                          </p:val>
                                        </p:tav>
                                      </p:tavLst>
                                    </p:anim>
                                    <p:anim calcmode="lin" valueType="num">
                                      <p:cBhvr additive="base">
                                        <p:cTn id="45" dur="1000" fill="hold"/>
                                        <p:tgtEl>
                                          <p:spTgt spid="24"/>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ppt_w</p:attrName>
                                        </p:attrNameLst>
                                      </p:cBhvr>
                                      <p:tavLst>
                                        <p:tav tm="0" fmla="#ppt_w*sin(2.5*pi*$)">
                                          <p:val>
                                            <p:fltVal val="0"/>
                                          </p:val>
                                        </p:tav>
                                        <p:tav tm="100000">
                                          <p:val>
                                            <p:fltVal val="1"/>
                                          </p:val>
                                        </p:tav>
                                      </p:tavLst>
                                    </p:anim>
                                    <p:anim calcmode="lin" valueType="num">
                                      <p:cBhvr>
                                        <p:cTn id="50" dur="1000" fill="hold"/>
                                        <p:tgtEl>
                                          <p:spTgt spid="24"/>
                                        </p:tgtEl>
                                        <p:attrNameLst>
                                          <p:attrName>ppt_h</p:attrName>
                                        </p:attrNameLst>
                                      </p:cBhvr>
                                      <p:tavLst>
                                        <p:tav tm="0">
                                          <p:val>
                                            <p:strVal val="#ppt_h"/>
                                          </p:val>
                                        </p:tav>
                                        <p:tav tm="100000">
                                          <p:val>
                                            <p:strVal val="#ppt_h"/>
                                          </p:val>
                                        </p:tav>
                                      </p:tavLst>
                                    </p:anim>
                                  </p:childTnLst>
                                </p:cTn>
                              </p:par>
                            </p:childTnLst>
                          </p:cTn>
                        </p:par>
                        <p:par>
                          <p:cTn id="51" fill="hold">
                            <p:stCondLst>
                              <p:cond delay="3850"/>
                            </p:stCondLst>
                            <p:childTnLst>
                              <p:par>
                                <p:cTn id="52" presetID="2" presetClass="entr" presetSubtype="4" decel="100000" fill="hold" grpId="0" nodeType="afterEffect">
                                  <p:stCondLst>
                                    <p:cond delay="0"/>
                                  </p:stCondLst>
                                  <p:childTnLst>
                                    <p:set>
                                      <p:cBhvr>
                                        <p:cTn id="53" dur="1" fill="hold">
                                          <p:stCondLst>
                                            <p:cond delay="0"/>
                                          </p:stCondLst>
                                        </p:cTn>
                                        <p:tgtEl>
                                          <p:spTgt spid="30">
                                            <p:txEl>
                                              <p:pRg st="0" end="0"/>
                                            </p:txEl>
                                          </p:spTgt>
                                        </p:tgtEl>
                                        <p:attrNameLst>
                                          <p:attrName>style.visibility</p:attrName>
                                        </p:attrNameLst>
                                      </p:cBhvr>
                                      <p:to>
                                        <p:strVal val="visible"/>
                                      </p:to>
                                    </p:set>
                                    <p:anim calcmode="lin" valueType="num">
                                      <p:cBhvr additive="base">
                                        <p:cTn id="5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additive="base">
                                        <p:cTn id="58" dur="500" fill="hold"/>
                                        <p:tgtEl>
                                          <p:spTgt spid="32"/>
                                        </p:tgtEl>
                                        <p:attrNameLst>
                                          <p:attrName>ppt_x</p:attrName>
                                        </p:attrNameLst>
                                      </p:cBhvr>
                                      <p:tavLst>
                                        <p:tav tm="0">
                                          <p:val>
                                            <p:strVal val="#ppt_x"/>
                                          </p:val>
                                        </p:tav>
                                        <p:tav tm="100000">
                                          <p:val>
                                            <p:strVal val="#ppt_x"/>
                                          </p:val>
                                        </p:tav>
                                      </p:tavLst>
                                    </p:anim>
                                    <p:anim calcmode="lin" valueType="num">
                                      <p:cBhvr additive="base">
                                        <p:cTn id="59" dur="500" fill="hold"/>
                                        <p:tgtEl>
                                          <p:spTgt spid="32"/>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100"/>
                                  </p:stCondLst>
                                  <p:childTnLst>
                                    <p:set>
                                      <p:cBhvr>
                                        <p:cTn id="61" dur="1" fill="hold">
                                          <p:stCondLst>
                                            <p:cond delay="0"/>
                                          </p:stCondLst>
                                        </p:cTn>
                                        <p:tgtEl>
                                          <p:spTgt spid="31">
                                            <p:txEl>
                                              <p:pRg st="0" end="0"/>
                                            </p:txEl>
                                          </p:spTgt>
                                        </p:tgtEl>
                                        <p:attrNameLst>
                                          <p:attrName>style.visibility</p:attrName>
                                        </p:attrNameLst>
                                      </p:cBhvr>
                                      <p:to>
                                        <p:strVal val="visible"/>
                                      </p:to>
                                    </p:set>
                                    <p:anim calcmode="lin" valueType="num">
                                      <p:cBhvr additive="base">
                                        <p:cTn id="62"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64" fill="hold">
                            <p:stCondLst>
                              <p:cond delay="4450"/>
                            </p:stCondLst>
                            <p:childTnLst>
                              <p:par>
                                <p:cTn id="65" presetID="10" presetClass="entr" presetSubtype="0" fill="hold" grpId="0" nodeType="afterEffect">
                                  <p:stCondLst>
                                    <p:cond delay="25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par>
                          <p:cTn id="68" fill="hold">
                            <p:stCondLst>
                              <p:cond delay="5200"/>
                            </p:stCondLst>
                            <p:childTnLst>
                              <p:par>
                                <p:cTn id="69" presetID="21" presetClass="entr" presetSubtype="1"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heel(1)">
                                      <p:cBhvr>
                                        <p:cTn id="71" dur="1000"/>
                                        <p:tgtEl>
                                          <p:spTgt spid="16"/>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 calcmode="lin" valueType="num">
                                      <p:cBhvr additive="base">
                                        <p:cTn id="74" dur="1000" fill="hold"/>
                                        <p:tgtEl>
                                          <p:spTgt spid="25"/>
                                        </p:tgtEl>
                                        <p:attrNameLst>
                                          <p:attrName>ppt_x</p:attrName>
                                        </p:attrNameLst>
                                      </p:cBhvr>
                                      <p:tavLst>
                                        <p:tav tm="0">
                                          <p:val>
                                            <p:strVal val="#ppt_x"/>
                                          </p:val>
                                        </p:tav>
                                        <p:tav tm="100000">
                                          <p:val>
                                            <p:strVal val="#ppt_x"/>
                                          </p:val>
                                        </p:tav>
                                      </p:tavLst>
                                    </p:anim>
                                    <p:anim calcmode="lin" valueType="num">
                                      <p:cBhvr additive="base">
                                        <p:cTn id="75" dur="1000" fill="hold"/>
                                        <p:tgtEl>
                                          <p:spTgt spid="25"/>
                                        </p:tgtEl>
                                        <p:attrNameLst>
                                          <p:attrName>ppt_y</p:attrName>
                                        </p:attrNameLst>
                                      </p:cBhvr>
                                      <p:tavLst>
                                        <p:tav tm="0">
                                          <p:val>
                                            <p:strVal val="0-#ppt_h/2"/>
                                          </p:val>
                                        </p:tav>
                                        <p:tav tm="100000">
                                          <p:val>
                                            <p:strVal val="#ppt_y"/>
                                          </p:val>
                                        </p:tav>
                                      </p:tavLst>
                                    </p:anim>
                                  </p:childTnLst>
                                </p:cTn>
                              </p:par>
                              <p:par>
                                <p:cTn id="76" presetID="45" presetClass="entr" presetSubtype="0" fill="hold" grpId="1"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1000"/>
                                        <p:tgtEl>
                                          <p:spTgt spid="25"/>
                                        </p:tgtEl>
                                      </p:cBhvr>
                                    </p:animEffect>
                                    <p:anim calcmode="lin" valueType="num">
                                      <p:cBhvr>
                                        <p:cTn id="79" dur="1000" fill="hold"/>
                                        <p:tgtEl>
                                          <p:spTgt spid="25"/>
                                        </p:tgtEl>
                                        <p:attrNameLst>
                                          <p:attrName>ppt_w</p:attrName>
                                        </p:attrNameLst>
                                      </p:cBhvr>
                                      <p:tavLst>
                                        <p:tav tm="0" fmla="#ppt_w*sin(2.5*pi*$)">
                                          <p:val>
                                            <p:fltVal val="0"/>
                                          </p:val>
                                        </p:tav>
                                        <p:tav tm="100000">
                                          <p:val>
                                            <p:fltVal val="1"/>
                                          </p:val>
                                        </p:tav>
                                      </p:tavLst>
                                    </p:anim>
                                    <p:anim calcmode="lin" valueType="num">
                                      <p:cBhvr>
                                        <p:cTn id="80" dur="1000" fill="hold"/>
                                        <p:tgtEl>
                                          <p:spTgt spid="25"/>
                                        </p:tgtEl>
                                        <p:attrNameLst>
                                          <p:attrName>ppt_h</p:attrName>
                                        </p:attrNameLst>
                                      </p:cBhvr>
                                      <p:tavLst>
                                        <p:tav tm="0">
                                          <p:val>
                                            <p:strVal val="#ppt_h"/>
                                          </p:val>
                                        </p:tav>
                                        <p:tav tm="100000">
                                          <p:val>
                                            <p:strVal val="#ppt_h"/>
                                          </p:val>
                                        </p:tav>
                                      </p:tavLst>
                                    </p:anim>
                                  </p:childTnLst>
                                </p:cTn>
                              </p:par>
                            </p:childTnLst>
                          </p:cTn>
                        </p:par>
                        <p:par>
                          <p:cTn id="81" fill="hold">
                            <p:stCondLst>
                              <p:cond delay="6200"/>
                            </p:stCondLst>
                            <p:childTnLst>
                              <p:par>
                                <p:cTn id="82" presetID="2" presetClass="entr" presetSubtype="4" decel="100000" fill="hold" grpId="0" nodeType="afterEffect">
                                  <p:stCondLst>
                                    <p:cond delay="0"/>
                                  </p:stCondLst>
                                  <p:childTnLst>
                                    <p:set>
                                      <p:cBhvr>
                                        <p:cTn id="83" dur="1" fill="hold">
                                          <p:stCondLst>
                                            <p:cond delay="0"/>
                                          </p:stCondLst>
                                        </p:cTn>
                                        <p:tgtEl>
                                          <p:spTgt spid="33">
                                            <p:txEl>
                                              <p:pRg st="0" end="0"/>
                                            </p:txEl>
                                          </p:spTgt>
                                        </p:tgtEl>
                                        <p:attrNameLst>
                                          <p:attrName>style.visibility</p:attrName>
                                        </p:attrNameLst>
                                      </p:cBhvr>
                                      <p:to>
                                        <p:strVal val="visible"/>
                                      </p:to>
                                    </p:set>
                                    <p:anim calcmode="lin" valueType="num">
                                      <p:cBhvr additive="base">
                                        <p:cTn id="8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86" presetID="2" presetClass="entr" presetSubtype="4" decel="100000"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 calcmode="lin" valueType="num">
                                      <p:cBhvr additive="base">
                                        <p:cTn id="88" dur="500" fill="hold"/>
                                        <p:tgtEl>
                                          <p:spTgt spid="35"/>
                                        </p:tgtEl>
                                        <p:attrNameLst>
                                          <p:attrName>ppt_x</p:attrName>
                                        </p:attrNameLst>
                                      </p:cBhvr>
                                      <p:tavLst>
                                        <p:tav tm="0">
                                          <p:val>
                                            <p:strVal val="#ppt_x"/>
                                          </p:val>
                                        </p:tav>
                                        <p:tav tm="100000">
                                          <p:val>
                                            <p:strVal val="#ppt_x"/>
                                          </p:val>
                                        </p:tav>
                                      </p:tavLst>
                                    </p:anim>
                                    <p:anim calcmode="lin" valueType="num">
                                      <p:cBhvr additive="base">
                                        <p:cTn id="89" dur="500" fill="hold"/>
                                        <p:tgtEl>
                                          <p:spTgt spid="35"/>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4">
                                            <p:txEl>
                                              <p:pRg st="0" end="0"/>
                                            </p:txEl>
                                          </p:spTgt>
                                        </p:tgtEl>
                                        <p:attrNameLst>
                                          <p:attrName>style.visibility</p:attrName>
                                        </p:attrNameLst>
                                      </p:cBhvr>
                                      <p:to>
                                        <p:strVal val="visible"/>
                                      </p:to>
                                    </p:set>
                                    <p:anim calcmode="lin" valueType="num">
                                      <p:cBhvr additive="base">
                                        <p:cTn id="9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94" fill="hold">
                            <p:stCondLst>
                              <p:cond delay="6800"/>
                            </p:stCondLst>
                            <p:childTnLst>
                              <p:par>
                                <p:cTn id="95" presetID="10" presetClass="entr" presetSubtype="0" fill="hold" grpId="0" nodeType="afterEffect">
                                  <p:stCondLst>
                                    <p:cond delay="25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par>
                          <p:cTn id="98" fill="hold">
                            <p:stCondLst>
                              <p:cond delay="7550"/>
                            </p:stCondLst>
                            <p:childTnLst>
                              <p:par>
                                <p:cTn id="99" presetID="21" presetClass="entr" presetSubtype="1" fill="hold" nodeType="after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wheel(1)">
                                      <p:cBhvr>
                                        <p:cTn id="101" dur="1000"/>
                                        <p:tgtEl>
                                          <p:spTgt spid="20"/>
                                        </p:tgtEl>
                                      </p:cBhvr>
                                    </p:animEffect>
                                  </p:childTnLst>
                                </p:cTn>
                              </p:par>
                              <p:par>
                                <p:cTn id="102" presetID="2" presetClass="entr" presetSubtype="1" decel="10000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 calcmode="lin" valueType="num">
                                      <p:cBhvr additive="base">
                                        <p:cTn id="104" dur="1000" fill="hold"/>
                                        <p:tgtEl>
                                          <p:spTgt spid="26"/>
                                        </p:tgtEl>
                                        <p:attrNameLst>
                                          <p:attrName>ppt_x</p:attrName>
                                        </p:attrNameLst>
                                      </p:cBhvr>
                                      <p:tavLst>
                                        <p:tav tm="0">
                                          <p:val>
                                            <p:strVal val="#ppt_x"/>
                                          </p:val>
                                        </p:tav>
                                        <p:tav tm="100000">
                                          <p:val>
                                            <p:strVal val="#ppt_x"/>
                                          </p:val>
                                        </p:tav>
                                      </p:tavLst>
                                    </p:anim>
                                    <p:anim calcmode="lin" valueType="num">
                                      <p:cBhvr additive="base">
                                        <p:cTn id="105" dur="1000" fill="hold"/>
                                        <p:tgtEl>
                                          <p:spTgt spid="26"/>
                                        </p:tgtEl>
                                        <p:attrNameLst>
                                          <p:attrName>ppt_y</p:attrName>
                                        </p:attrNameLst>
                                      </p:cBhvr>
                                      <p:tavLst>
                                        <p:tav tm="0">
                                          <p:val>
                                            <p:strVal val="0-#ppt_h/2"/>
                                          </p:val>
                                        </p:tav>
                                        <p:tav tm="100000">
                                          <p:val>
                                            <p:strVal val="#ppt_y"/>
                                          </p:val>
                                        </p:tav>
                                      </p:tavLst>
                                    </p:anim>
                                  </p:childTnLst>
                                </p:cTn>
                              </p:par>
                              <p:par>
                                <p:cTn id="106" presetID="45" presetClass="entr" presetSubtype="0" fill="hold" grpId="1" nodeType="with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1000"/>
                                        <p:tgtEl>
                                          <p:spTgt spid="26"/>
                                        </p:tgtEl>
                                      </p:cBhvr>
                                    </p:animEffect>
                                    <p:anim calcmode="lin" valueType="num">
                                      <p:cBhvr>
                                        <p:cTn id="109" dur="1000" fill="hold"/>
                                        <p:tgtEl>
                                          <p:spTgt spid="26"/>
                                        </p:tgtEl>
                                        <p:attrNameLst>
                                          <p:attrName>ppt_w</p:attrName>
                                        </p:attrNameLst>
                                      </p:cBhvr>
                                      <p:tavLst>
                                        <p:tav tm="0" fmla="#ppt_w*sin(2.5*pi*$)">
                                          <p:val>
                                            <p:fltVal val="0"/>
                                          </p:val>
                                        </p:tav>
                                        <p:tav tm="100000">
                                          <p:val>
                                            <p:fltVal val="1"/>
                                          </p:val>
                                        </p:tav>
                                      </p:tavLst>
                                    </p:anim>
                                    <p:anim calcmode="lin" valueType="num">
                                      <p:cBhvr>
                                        <p:cTn id="110" dur="1000" fill="hold"/>
                                        <p:tgtEl>
                                          <p:spTgt spid="26"/>
                                        </p:tgtEl>
                                        <p:attrNameLst>
                                          <p:attrName>ppt_h</p:attrName>
                                        </p:attrNameLst>
                                      </p:cBhvr>
                                      <p:tavLst>
                                        <p:tav tm="0">
                                          <p:val>
                                            <p:strVal val="#ppt_h"/>
                                          </p:val>
                                        </p:tav>
                                        <p:tav tm="100000">
                                          <p:val>
                                            <p:strVal val="#ppt_h"/>
                                          </p:val>
                                        </p:tav>
                                      </p:tavLst>
                                    </p:anim>
                                  </p:childTnLst>
                                </p:cTn>
                              </p:par>
                            </p:childTnLst>
                          </p:cTn>
                        </p:par>
                        <p:par>
                          <p:cTn id="111" fill="hold">
                            <p:stCondLst>
                              <p:cond delay="8550"/>
                            </p:stCondLst>
                            <p:childTnLst>
                              <p:par>
                                <p:cTn id="112" presetID="2" presetClass="entr" presetSubtype="4" decel="100000" fill="hold" grpId="0" nodeType="afterEffect">
                                  <p:stCondLst>
                                    <p:cond delay="0"/>
                                  </p:stCondLst>
                                  <p:childTnLst>
                                    <p:set>
                                      <p:cBhvr>
                                        <p:cTn id="113" dur="1" fill="hold">
                                          <p:stCondLst>
                                            <p:cond delay="0"/>
                                          </p:stCondLst>
                                        </p:cTn>
                                        <p:tgtEl>
                                          <p:spTgt spid="36">
                                            <p:txEl>
                                              <p:pRg st="0" end="0"/>
                                            </p:txEl>
                                          </p:spTgt>
                                        </p:tgtEl>
                                        <p:attrNameLst>
                                          <p:attrName>style.visibility</p:attrName>
                                        </p:attrNameLst>
                                      </p:cBhvr>
                                      <p:to>
                                        <p:strVal val="visible"/>
                                      </p:to>
                                    </p:set>
                                    <p:anim calcmode="lin" valueType="num">
                                      <p:cBhvr additive="base">
                                        <p:cTn id="11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8"/>
                                        </p:tgtEl>
                                        <p:attrNameLst>
                                          <p:attrName>style.visibility</p:attrName>
                                        </p:attrNameLst>
                                      </p:cBhvr>
                                      <p:to>
                                        <p:strVal val="visible"/>
                                      </p:to>
                                    </p:set>
                                    <p:anim calcmode="lin" valueType="num">
                                      <p:cBhvr additive="base">
                                        <p:cTn id="118" dur="500" fill="hold"/>
                                        <p:tgtEl>
                                          <p:spTgt spid="38"/>
                                        </p:tgtEl>
                                        <p:attrNameLst>
                                          <p:attrName>ppt_x</p:attrName>
                                        </p:attrNameLst>
                                      </p:cBhvr>
                                      <p:tavLst>
                                        <p:tav tm="0">
                                          <p:val>
                                            <p:strVal val="#ppt_x"/>
                                          </p:val>
                                        </p:tav>
                                        <p:tav tm="100000">
                                          <p:val>
                                            <p:strVal val="#ppt_x"/>
                                          </p:val>
                                        </p:tav>
                                      </p:tavLst>
                                    </p:anim>
                                    <p:anim calcmode="lin" valueType="num">
                                      <p:cBhvr additive="base">
                                        <p:cTn id="119" dur="500" fill="hold"/>
                                        <p:tgtEl>
                                          <p:spTgt spid="38"/>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100"/>
                                  </p:stCondLst>
                                  <p:childTnLst>
                                    <p:set>
                                      <p:cBhvr>
                                        <p:cTn id="121" dur="1" fill="hold">
                                          <p:stCondLst>
                                            <p:cond delay="0"/>
                                          </p:stCondLst>
                                        </p:cTn>
                                        <p:tgtEl>
                                          <p:spTgt spid="37">
                                            <p:txEl>
                                              <p:pRg st="0" end="0"/>
                                            </p:txEl>
                                          </p:spTgt>
                                        </p:tgtEl>
                                        <p:attrNameLst>
                                          <p:attrName>style.visibility</p:attrName>
                                        </p:attrNameLst>
                                      </p:cBhvr>
                                      <p:to>
                                        <p:strVal val="visible"/>
                                      </p:to>
                                    </p:set>
                                    <p:anim calcmode="lin" valueType="num">
                                      <p:cBhvr additive="base">
                                        <p:cTn id="122"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19" grpId="0" animBg="1"/>
      <p:bldP spid="23" grpId="0"/>
      <p:bldP spid="23" grpId="1"/>
      <p:bldP spid="24" grpId="0"/>
      <p:bldP spid="24" grpId="1"/>
      <p:bldP spid="25" grpId="0"/>
      <p:bldP spid="25" grpId="1"/>
      <p:bldP spid="26" grpId="0"/>
      <p:bldP spid="26" grpId="1"/>
      <p:bldP spid="27" grpId="0" build="p">
        <p:tmplLst>
          <p:tmpl lvl="1">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1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1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animBg="1"/>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build="p">
        <p:tmplLst>
          <p:tmpl lvl="1">
            <p:tnLst>
              <p:par>
                <p:cTn presetID="2" presetClass="entr" presetSubtype="4" decel="100000" fill="hold" nodeType="withEffect">
                  <p:stCondLst>
                    <p:cond delay="1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1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Revenue Estimation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76</a:t>
            </a:fld>
            <a:endParaRPr lang="en-US" dirty="0"/>
          </a:p>
        </p:txBody>
      </p:sp>
      <p:cxnSp>
        <p:nvCxnSpPr>
          <p:cNvPr id="7" name="直線コネクタ 6"/>
          <p:cNvCxnSpPr/>
          <p:nvPr/>
        </p:nvCxnSpPr>
        <p:spPr>
          <a:xfrm>
            <a:off x="1477182" y="8153745"/>
            <a:ext cx="1773409" cy="694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涙形 7"/>
          <p:cNvSpPr/>
          <p:nvPr/>
        </p:nvSpPr>
        <p:spPr>
          <a:xfrm rot="2700000">
            <a:off x="735969" y="7850196"/>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a:off x="3635988" y="8157216"/>
            <a:ext cx="2421912"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443297" y="8157216"/>
            <a:ext cx="3341444"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0170138" y="8157216"/>
            <a:ext cx="4195321"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 name="楕円 8"/>
          <p:cNvSpPr/>
          <p:nvPr/>
        </p:nvSpPr>
        <p:spPr>
          <a:xfrm>
            <a:off x="3250591" y="796451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6057900" y="7964518"/>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9766376" y="7964518"/>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14365459" y="7964518"/>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p:cNvCxnSpPr>
            <a:stCxn id="9" idx="0"/>
            <a:endCxn id="21" idx="4"/>
          </p:cNvCxnSpPr>
          <p:nvPr/>
        </p:nvCxnSpPr>
        <p:spPr>
          <a:xfrm flipH="1" flipV="1">
            <a:off x="3443289" y="7545456"/>
            <a:ext cx="1" cy="41906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stCxn id="16" idx="0"/>
          </p:cNvCxnSpPr>
          <p:nvPr/>
        </p:nvCxnSpPr>
        <p:spPr>
          <a:xfrm flipH="1" flipV="1">
            <a:off x="6250598" y="7078728"/>
            <a:ext cx="1" cy="8857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23" idx="0"/>
            <a:endCxn id="25" idx="4"/>
          </p:cNvCxnSpPr>
          <p:nvPr/>
        </p:nvCxnSpPr>
        <p:spPr>
          <a:xfrm flipH="1" flipV="1">
            <a:off x="9959074" y="6830626"/>
            <a:ext cx="1" cy="113389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28" idx="0"/>
            <a:endCxn id="29" idx="4"/>
          </p:cNvCxnSpPr>
          <p:nvPr/>
        </p:nvCxnSpPr>
        <p:spPr>
          <a:xfrm flipV="1">
            <a:off x="14558158" y="6414773"/>
            <a:ext cx="8909" cy="154974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28" idx="6"/>
          </p:cNvCxnSpPr>
          <p:nvPr/>
        </p:nvCxnSpPr>
        <p:spPr>
          <a:xfrm flipV="1">
            <a:off x="14750856" y="8153745"/>
            <a:ext cx="3536787" cy="347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1" name="楕円 20"/>
          <p:cNvSpPr/>
          <p:nvPr/>
        </p:nvSpPr>
        <p:spPr>
          <a:xfrm>
            <a:off x="2421733" y="5502344"/>
            <a:ext cx="2043112" cy="2043112"/>
          </a:xfrm>
          <a:prstGeom prst="ellipse">
            <a:avLst/>
          </a:prstGeom>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4992107" y="4612725"/>
            <a:ext cx="2516982" cy="2516982"/>
          </a:xfrm>
          <a:prstGeom prst="ellipse">
            <a:avLst/>
          </a:prstGeom>
          <a:solidFill>
            <a:schemeClr val="accent2"/>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247641" y="3407760"/>
            <a:ext cx="3422866" cy="3422866"/>
          </a:xfrm>
          <a:prstGeom prst="ellipse">
            <a:avLst/>
          </a:prstGeom>
          <a:solidFill>
            <a:schemeClr val="accent3"/>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12409059" y="2098757"/>
            <a:ext cx="4316016" cy="4316016"/>
          </a:xfrm>
          <a:prstGeom prst="ellipse">
            <a:avLst/>
          </a:prstGeom>
          <a:solidFill>
            <a:schemeClr val="accent5"/>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2421733" y="6035087"/>
            <a:ext cx="204311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$25b</a:t>
            </a:r>
            <a:endParaRPr lang="ja-JP" altLang="en-US" sz="2400" dirty="0">
              <a:solidFill>
                <a:schemeClr val="bg1"/>
              </a:solidFill>
              <a:latin typeface="+mj-lt"/>
            </a:endParaRPr>
          </a:p>
        </p:txBody>
      </p:sp>
      <p:sp>
        <p:nvSpPr>
          <p:cNvPr id="52" name="テキスト プレースホルダー 6"/>
          <p:cNvSpPr txBox="1">
            <a:spLocks/>
          </p:cNvSpPr>
          <p:nvPr/>
        </p:nvSpPr>
        <p:spPr>
          <a:xfrm>
            <a:off x="4992107" y="5317775"/>
            <a:ext cx="251698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bg1"/>
                </a:solidFill>
                <a:latin typeface="+mj-lt"/>
              </a:rPr>
              <a:t>$48b</a:t>
            </a:r>
            <a:endParaRPr lang="ja-JP" altLang="en-US" dirty="0">
              <a:solidFill>
                <a:schemeClr val="bg1"/>
              </a:solidFill>
              <a:latin typeface="+mj-lt"/>
            </a:endParaRPr>
          </a:p>
        </p:txBody>
      </p:sp>
      <p:sp>
        <p:nvSpPr>
          <p:cNvPr id="53" name="テキスト プレースホルダー 6"/>
          <p:cNvSpPr txBox="1">
            <a:spLocks/>
          </p:cNvSpPr>
          <p:nvPr/>
        </p:nvSpPr>
        <p:spPr>
          <a:xfrm>
            <a:off x="12409059" y="3700171"/>
            <a:ext cx="4316015"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4000" dirty="0">
                <a:solidFill>
                  <a:schemeClr val="bg1"/>
                </a:solidFill>
                <a:latin typeface="+mj-lt"/>
              </a:rPr>
              <a:t>$90b</a:t>
            </a:r>
            <a:endParaRPr lang="ja-JP" altLang="en-US" sz="4000" dirty="0">
              <a:solidFill>
                <a:schemeClr val="bg1"/>
              </a:solidFill>
              <a:latin typeface="+mj-lt"/>
            </a:endParaRPr>
          </a:p>
        </p:txBody>
      </p:sp>
      <p:sp>
        <p:nvSpPr>
          <p:cNvPr id="54" name="テキスト プレースホルダー 6"/>
          <p:cNvSpPr txBox="1">
            <a:spLocks/>
          </p:cNvSpPr>
          <p:nvPr/>
        </p:nvSpPr>
        <p:spPr>
          <a:xfrm>
            <a:off x="8247641" y="4641644"/>
            <a:ext cx="3422866"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$72b</a:t>
            </a:r>
            <a:endParaRPr lang="ja-JP" altLang="en-US" sz="3200" dirty="0">
              <a:solidFill>
                <a:schemeClr val="bg1"/>
              </a:solidFill>
              <a:latin typeface="+mj-lt"/>
            </a:endParaRPr>
          </a:p>
        </p:txBody>
      </p:sp>
      <p:sp>
        <p:nvSpPr>
          <p:cNvPr id="56" name="テキスト プレースホルダー 6"/>
          <p:cNvSpPr txBox="1">
            <a:spLocks/>
          </p:cNvSpPr>
          <p:nvPr/>
        </p:nvSpPr>
        <p:spPr>
          <a:xfrm>
            <a:off x="1974855"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2017</a:t>
            </a:r>
            <a:endParaRPr lang="ja-JP" altLang="en-US" sz="3200" dirty="0">
              <a:solidFill>
                <a:schemeClr val="tx2">
                  <a:lumMod val="60000"/>
                  <a:lumOff val="40000"/>
                </a:schemeClr>
              </a:solidFill>
              <a:latin typeface="+mj-lt"/>
            </a:endParaRPr>
          </a:p>
        </p:txBody>
      </p:sp>
      <p:sp>
        <p:nvSpPr>
          <p:cNvPr id="57" name="テキスト プレースホルダー 6"/>
          <p:cNvSpPr txBox="1">
            <a:spLocks/>
          </p:cNvSpPr>
          <p:nvPr/>
        </p:nvSpPr>
        <p:spPr>
          <a:xfrm>
            <a:off x="4782164"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2018</a:t>
            </a:r>
            <a:endParaRPr lang="ja-JP" altLang="en-US" sz="3200" dirty="0">
              <a:solidFill>
                <a:schemeClr val="tx2">
                  <a:lumMod val="60000"/>
                  <a:lumOff val="40000"/>
                </a:schemeClr>
              </a:solidFill>
              <a:latin typeface="+mj-lt"/>
            </a:endParaRPr>
          </a:p>
        </p:txBody>
      </p:sp>
      <p:sp>
        <p:nvSpPr>
          <p:cNvPr id="58" name="テキスト プレースホルダー 6"/>
          <p:cNvSpPr txBox="1">
            <a:spLocks/>
          </p:cNvSpPr>
          <p:nvPr/>
        </p:nvSpPr>
        <p:spPr>
          <a:xfrm>
            <a:off x="8490640"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2019</a:t>
            </a:r>
            <a:endParaRPr lang="ja-JP" altLang="en-US" sz="3200" dirty="0">
              <a:solidFill>
                <a:schemeClr val="tx2">
                  <a:lumMod val="60000"/>
                  <a:lumOff val="40000"/>
                </a:schemeClr>
              </a:solidFill>
              <a:latin typeface="+mj-lt"/>
            </a:endParaRPr>
          </a:p>
        </p:txBody>
      </p:sp>
      <p:sp>
        <p:nvSpPr>
          <p:cNvPr id="59" name="テキスト プレースホルダー 6"/>
          <p:cNvSpPr txBox="1">
            <a:spLocks/>
          </p:cNvSpPr>
          <p:nvPr/>
        </p:nvSpPr>
        <p:spPr>
          <a:xfrm>
            <a:off x="13098632"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2020</a:t>
            </a:r>
            <a:endParaRPr lang="ja-JP" altLang="en-US" sz="3200" dirty="0">
              <a:solidFill>
                <a:schemeClr val="tx2">
                  <a:lumMod val="60000"/>
                  <a:lumOff val="40000"/>
                </a:schemeClr>
              </a:solidFill>
              <a:latin typeface="+mj-lt"/>
            </a:endParaRPr>
          </a:p>
        </p:txBody>
      </p:sp>
      <p:sp>
        <p:nvSpPr>
          <p:cNvPr id="60" name="テキスト プレースホルダー 6"/>
          <p:cNvSpPr txBox="1">
            <a:spLocks/>
          </p:cNvSpPr>
          <p:nvPr/>
        </p:nvSpPr>
        <p:spPr>
          <a:xfrm>
            <a:off x="933060" y="2561291"/>
            <a:ext cx="6785971" cy="1914601"/>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l"/>
            <a:r>
              <a:rPr lang="en-US" altLang="ja-JP" sz="2000" dirty="0"/>
              <a:t>Has et </a:t>
            </a:r>
            <a:r>
              <a:rPr lang="en-US" altLang="ja-JP" sz="2000" dirty="0" err="1"/>
              <a:t>quodsi</a:t>
            </a:r>
            <a:r>
              <a:rPr lang="en-US" altLang="ja-JP" sz="2000" dirty="0"/>
              <a:t> </a:t>
            </a:r>
            <a:r>
              <a:rPr lang="en-US" altLang="ja-JP" sz="2000" dirty="0" err="1"/>
              <a:t>discere</a:t>
            </a:r>
            <a:r>
              <a:rPr lang="en-US" altLang="ja-JP" sz="2000" dirty="0"/>
              <a:t> </a:t>
            </a:r>
            <a:r>
              <a:rPr lang="en-US" altLang="ja-JP" sz="2000" dirty="0" err="1"/>
              <a:t>appareat</a:t>
            </a:r>
            <a:r>
              <a:rPr lang="en-US" altLang="ja-JP" sz="2000" dirty="0"/>
              <a:t>, </a:t>
            </a:r>
            <a:r>
              <a:rPr lang="en-US" altLang="ja-JP" sz="2000" dirty="0" err="1"/>
              <a:t>elaboraret</a:t>
            </a:r>
            <a:r>
              <a:rPr lang="en-US" altLang="ja-JP" sz="2000" dirty="0"/>
              <a:t> </a:t>
            </a:r>
            <a:r>
              <a:rPr lang="en-US" altLang="ja-JP" sz="2000" dirty="0" err="1"/>
              <a:t>definitionem</a:t>
            </a:r>
            <a:r>
              <a:rPr lang="en-US" altLang="ja-JP" sz="2000" dirty="0"/>
              <a:t> </a:t>
            </a:r>
            <a:r>
              <a:rPr lang="en-US" altLang="ja-JP" sz="2000" dirty="0" err="1"/>
              <a:t>concludaturque</a:t>
            </a:r>
            <a:r>
              <a:rPr lang="en-US" altLang="ja-JP" sz="2000" dirty="0"/>
              <a:t> id </a:t>
            </a:r>
            <a:r>
              <a:rPr lang="en-US" altLang="ja-JP" sz="2000" dirty="0" err="1"/>
              <a:t>mel</a:t>
            </a:r>
            <a:r>
              <a:rPr lang="en-US" altLang="ja-JP" sz="2000" dirty="0"/>
              <a:t>. </a:t>
            </a:r>
            <a:r>
              <a:rPr lang="en-US" altLang="ja-JP" sz="2000" dirty="0" err="1"/>
              <a:t>Nec</a:t>
            </a:r>
            <a:r>
              <a:rPr lang="en-US" altLang="ja-JP" sz="2000" dirty="0"/>
              <a:t> </a:t>
            </a:r>
            <a:r>
              <a:rPr lang="en-US" altLang="ja-JP" sz="2000" dirty="0" err="1"/>
              <a:t>amet</a:t>
            </a:r>
            <a:r>
              <a:rPr lang="en-US" altLang="ja-JP" sz="2000" dirty="0"/>
              <a:t> </a:t>
            </a:r>
            <a:r>
              <a:rPr lang="en-US" altLang="ja-JP" sz="2000" dirty="0" err="1"/>
              <a:t>urbanitas</a:t>
            </a:r>
            <a:r>
              <a:rPr lang="en-US" altLang="ja-JP" sz="2000" dirty="0"/>
              <a:t> </a:t>
            </a:r>
            <a:r>
              <a:rPr lang="en-US" altLang="ja-JP" sz="2000" dirty="0" err="1"/>
              <a:t>eu</a:t>
            </a:r>
            <a:r>
              <a:rPr lang="en-US" altLang="ja-JP" sz="2000" dirty="0"/>
              <a:t>, </a:t>
            </a:r>
            <a:r>
              <a:rPr lang="en-US" altLang="ja-JP" sz="2000" dirty="0" err="1"/>
              <a:t>pri</a:t>
            </a:r>
            <a:r>
              <a:rPr lang="en-US" altLang="ja-JP" sz="2000" dirty="0"/>
              <a:t> at semper </a:t>
            </a:r>
            <a:r>
              <a:rPr lang="en-US" altLang="ja-JP" sz="2000" dirty="0" err="1"/>
              <a:t>detracto</a:t>
            </a:r>
            <a:r>
              <a:rPr lang="en-US" altLang="ja-JP" sz="2000" dirty="0"/>
              <a:t> </a:t>
            </a:r>
            <a:r>
              <a:rPr lang="en-US" altLang="ja-JP" sz="2000" dirty="0" err="1"/>
              <a:t>signiferumque</a:t>
            </a:r>
            <a:r>
              <a:rPr lang="en-US" altLang="ja-JP" sz="2000" dirty="0"/>
              <a:t>. </a:t>
            </a:r>
            <a:r>
              <a:rPr lang="en-US" altLang="ja-JP" sz="2000" dirty="0" err="1"/>
              <a:t>Sed</a:t>
            </a:r>
            <a:r>
              <a:rPr lang="en-US" altLang="ja-JP" sz="2000" dirty="0"/>
              <a:t> at </a:t>
            </a:r>
            <a:r>
              <a:rPr lang="en-US" altLang="ja-JP" sz="2000" dirty="0" err="1"/>
              <a:t>agam</a:t>
            </a:r>
            <a:r>
              <a:rPr lang="en-US" altLang="ja-JP" sz="2000" dirty="0"/>
              <a:t> </a:t>
            </a:r>
            <a:r>
              <a:rPr lang="en-US" altLang="ja-JP" sz="2000" dirty="0" err="1"/>
              <a:t>dignissim</a:t>
            </a:r>
            <a:r>
              <a:rPr lang="en-US" altLang="ja-JP" sz="2000" dirty="0"/>
              <a:t> </a:t>
            </a:r>
            <a:r>
              <a:rPr lang="en-US" altLang="ja-JP" sz="2000" dirty="0" err="1"/>
              <a:t>disputationi</a:t>
            </a:r>
            <a:r>
              <a:rPr lang="en-US" altLang="ja-JP" sz="2000" dirty="0"/>
              <a:t>, </a:t>
            </a:r>
            <a:r>
              <a:rPr lang="en-US" altLang="ja-JP" sz="2000" dirty="0" err="1"/>
              <a:t>nec</a:t>
            </a:r>
            <a:r>
              <a:rPr lang="en-US" altLang="ja-JP" sz="2000" dirty="0"/>
              <a:t> </a:t>
            </a:r>
            <a:r>
              <a:rPr lang="en-US" altLang="ja-JP" sz="2000" dirty="0" err="1"/>
              <a:t>erroribus</a:t>
            </a:r>
            <a:r>
              <a:rPr lang="en-US" altLang="ja-JP" sz="2000" dirty="0"/>
              <a:t> </a:t>
            </a:r>
            <a:r>
              <a:rPr lang="en-US" altLang="ja-JP" sz="2000" dirty="0" err="1"/>
              <a:t>maiestatis</a:t>
            </a:r>
            <a:r>
              <a:rPr lang="en-US" altLang="ja-JP" sz="2000" dirty="0"/>
              <a:t> </a:t>
            </a:r>
            <a:r>
              <a:rPr lang="en-US" altLang="ja-JP" sz="2000" dirty="0" err="1"/>
              <a:t>disputando</a:t>
            </a:r>
            <a:r>
              <a:rPr lang="en-US" altLang="ja-JP" sz="2000" dirty="0"/>
              <a:t> id. </a:t>
            </a:r>
            <a:endParaRPr lang="ja-JP" altLang="en-US" sz="2000" dirty="0"/>
          </a:p>
        </p:txBody>
      </p:sp>
    </p:spTree>
    <p:extLst>
      <p:ext uri="{BB962C8B-B14F-4D97-AF65-F5344CB8AC3E}">
        <p14:creationId xmlns:p14="http://schemas.microsoft.com/office/powerpoint/2010/main" val="1605342348"/>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 presetClass="entr" presetSubtype="8" decel="100000" fill="hold" grpId="0" nodeType="withEffect">
                                  <p:stCondLst>
                                    <p:cond delay="0"/>
                                  </p:stCondLst>
                                  <p:iterate type="lt">
                                    <p:tmPct val="10000"/>
                                  </p:iterate>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0-#ppt_w/2"/>
                                          </p:val>
                                        </p:tav>
                                        <p:tav tm="100000">
                                          <p:val>
                                            <p:strVal val="#ppt_x"/>
                                          </p:val>
                                        </p:tav>
                                      </p:tavLst>
                                    </p:anim>
                                    <p:anim calcmode="lin" valueType="num">
                                      <p:cBhvr additive="base">
                                        <p:cTn id="20" dur="500" fill="hold"/>
                                        <p:tgtEl>
                                          <p:spTgt spid="56"/>
                                        </p:tgtEl>
                                        <p:attrNameLst>
                                          <p:attrName>ppt_y</p:attrName>
                                        </p:attrNameLst>
                                      </p:cBhvr>
                                      <p:tavLst>
                                        <p:tav tm="0">
                                          <p:val>
                                            <p:strVal val="#ppt_y"/>
                                          </p:val>
                                        </p:tav>
                                        <p:tav tm="100000">
                                          <p:val>
                                            <p:strVal val="#ppt_y"/>
                                          </p:val>
                                        </p:tav>
                                      </p:tavLst>
                                    </p:anim>
                                  </p:childTnLst>
                                </p:cTn>
                              </p:par>
                            </p:childTnLst>
                          </p:cTn>
                        </p:par>
                        <p:par>
                          <p:cTn id="21" fill="hold">
                            <p:stCondLst>
                              <p:cond delay="1650"/>
                            </p:stCondLst>
                            <p:childTnLst>
                              <p:par>
                                <p:cTn id="22" presetID="22" presetClass="entr" presetSubtype="4"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down)">
                                      <p:cBhvr>
                                        <p:cTn id="24" dur="500"/>
                                        <p:tgtEl>
                                          <p:spTgt spid="33"/>
                                        </p:tgtEl>
                                      </p:cBhvr>
                                    </p:animEffect>
                                  </p:childTnLst>
                                </p:cTn>
                              </p:par>
                            </p:childTnLst>
                          </p:cTn>
                        </p:par>
                        <p:par>
                          <p:cTn id="25" fill="hold">
                            <p:stCondLst>
                              <p:cond delay="2150"/>
                            </p:stCondLst>
                            <p:childTnLst>
                              <p:par>
                                <p:cTn id="26" presetID="49" presetClass="entr" presetSubtype="0" decel="10000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ppt_w</p:attrName>
                                        </p:attrNameLst>
                                      </p:cBhvr>
                                      <p:tavLst>
                                        <p:tav tm="0">
                                          <p:val>
                                            <p:fltVal val="0"/>
                                          </p:val>
                                        </p:tav>
                                        <p:tav tm="100000">
                                          <p:val>
                                            <p:strVal val="#ppt_w"/>
                                          </p:val>
                                        </p:tav>
                                      </p:tavLst>
                                    </p:anim>
                                    <p:anim calcmode="lin" valueType="num">
                                      <p:cBhvr>
                                        <p:cTn id="29" dur="500" fill="hold"/>
                                        <p:tgtEl>
                                          <p:spTgt spid="21"/>
                                        </p:tgtEl>
                                        <p:attrNameLst>
                                          <p:attrName>ppt_h</p:attrName>
                                        </p:attrNameLst>
                                      </p:cBhvr>
                                      <p:tavLst>
                                        <p:tav tm="0">
                                          <p:val>
                                            <p:fltVal val="0"/>
                                          </p:val>
                                        </p:tav>
                                        <p:tav tm="100000">
                                          <p:val>
                                            <p:strVal val="#ppt_h"/>
                                          </p:val>
                                        </p:tav>
                                      </p:tavLst>
                                    </p:anim>
                                    <p:anim calcmode="lin" valueType="num">
                                      <p:cBhvr>
                                        <p:cTn id="30" dur="500" fill="hold"/>
                                        <p:tgtEl>
                                          <p:spTgt spid="21"/>
                                        </p:tgtEl>
                                        <p:attrNameLst>
                                          <p:attrName>style.rotation</p:attrName>
                                        </p:attrNameLst>
                                      </p:cBhvr>
                                      <p:tavLst>
                                        <p:tav tm="0">
                                          <p:val>
                                            <p:fltVal val="360"/>
                                          </p:val>
                                        </p:tav>
                                        <p:tav tm="100000">
                                          <p:val>
                                            <p:fltVal val="0"/>
                                          </p:val>
                                        </p:tav>
                                      </p:tavLst>
                                    </p:anim>
                                    <p:animEffect transition="in" filter="fade">
                                      <p:cBhvr>
                                        <p:cTn id="31" dur="500"/>
                                        <p:tgtEl>
                                          <p:spTgt spid="2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p:cTn id="34" dur="500" fill="hold"/>
                                        <p:tgtEl>
                                          <p:spTgt spid="51"/>
                                        </p:tgtEl>
                                        <p:attrNameLst>
                                          <p:attrName>ppt_w</p:attrName>
                                        </p:attrNameLst>
                                      </p:cBhvr>
                                      <p:tavLst>
                                        <p:tav tm="0">
                                          <p:val>
                                            <p:fltVal val="0"/>
                                          </p:val>
                                        </p:tav>
                                        <p:tav tm="100000">
                                          <p:val>
                                            <p:strVal val="#ppt_w"/>
                                          </p:val>
                                        </p:tav>
                                      </p:tavLst>
                                    </p:anim>
                                    <p:anim calcmode="lin" valueType="num">
                                      <p:cBhvr>
                                        <p:cTn id="35" dur="500" fill="hold"/>
                                        <p:tgtEl>
                                          <p:spTgt spid="51"/>
                                        </p:tgtEl>
                                        <p:attrNameLst>
                                          <p:attrName>ppt_h</p:attrName>
                                        </p:attrNameLst>
                                      </p:cBhvr>
                                      <p:tavLst>
                                        <p:tav tm="0">
                                          <p:val>
                                            <p:fltVal val="0"/>
                                          </p:val>
                                        </p:tav>
                                        <p:tav tm="100000">
                                          <p:val>
                                            <p:strVal val="#ppt_h"/>
                                          </p:val>
                                        </p:tav>
                                      </p:tavLst>
                                    </p:anim>
                                    <p:anim calcmode="lin" valueType="num">
                                      <p:cBhvr>
                                        <p:cTn id="36" dur="500" fill="hold"/>
                                        <p:tgtEl>
                                          <p:spTgt spid="51"/>
                                        </p:tgtEl>
                                        <p:attrNameLst>
                                          <p:attrName>style.rotation</p:attrName>
                                        </p:attrNameLst>
                                      </p:cBhvr>
                                      <p:tavLst>
                                        <p:tav tm="0">
                                          <p:val>
                                            <p:fltVal val="360"/>
                                          </p:val>
                                        </p:tav>
                                        <p:tav tm="100000">
                                          <p:val>
                                            <p:fltVal val="0"/>
                                          </p:val>
                                        </p:tav>
                                      </p:tavLst>
                                    </p:anim>
                                    <p:animEffect transition="in" filter="fade">
                                      <p:cBhvr>
                                        <p:cTn id="37" dur="500"/>
                                        <p:tgtEl>
                                          <p:spTgt spid="51"/>
                                        </p:tgtEl>
                                      </p:cBhvr>
                                    </p:animEffect>
                                  </p:childTnLst>
                                </p:cTn>
                              </p:par>
                            </p:childTnLst>
                          </p:cTn>
                        </p:par>
                        <p:par>
                          <p:cTn id="38" fill="hold">
                            <p:stCondLst>
                              <p:cond delay="2650"/>
                            </p:stCondLst>
                            <p:childTnLst>
                              <p:par>
                                <p:cTn id="39" presetID="22" presetClass="entr" presetSubtype="8"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par>
                          <p:cTn id="42" fill="hold">
                            <p:stCondLst>
                              <p:cond delay="3150"/>
                            </p:stCondLst>
                            <p:childTnLst>
                              <p:par>
                                <p:cTn id="43" presetID="10"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2" presetClass="entr" presetSubtype="8" decel="100000" fill="hold" grpId="0" nodeType="withEffect">
                                  <p:stCondLst>
                                    <p:cond delay="0"/>
                                  </p:stCondLst>
                                  <p:iterate type="lt">
                                    <p:tmPct val="10000"/>
                                  </p:iterate>
                                  <p:childTnLst>
                                    <p:set>
                                      <p:cBhvr>
                                        <p:cTn id="47" dur="1" fill="hold">
                                          <p:stCondLst>
                                            <p:cond delay="0"/>
                                          </p:stCondLst>
                                        </p:cTn>
                                        <p:tgtEl>
                                          <p:spTgt spid="57"/>
                                        </p:tgtEl>
                                        <p:attrNameLst>
                                          <p:attrName>style.visibility</p:attrName>
                                        </p:attrNameLst>
                                      </p:cBhvr>
                                      <p:to>
                                        <p:strVal val="visible"/>
                                      </p:to>
                                    </p:set>
                                    <p:anim calcmode="lin" valueType="num">
                                      <p:cBhvr additive="base">
                                        <p:cTn id="48" dur="500" fill="hold"/>
                                        <p:tgtEl>
                                          <p:spTgt spid="57"/>
                                        </p:tgtEl>
                                        <p:attrNameLst>
                                          <p:attrName>ppt_x</p:attrName>
                                        </p:attrNameLst>
                                      </p:cBhvr>
                                      <p:tavLst>
                                        <p:tav tm="0">
                                          <p:val>
                                            <p:strVal val="0-#ppt_w/2"/>
                                          </p:val>
                                        </p:tav>
                                        <p:tav tm="100000">
                                          <p:val>
                                            <p:strVal val="#ppt_x"/>
                                          </p:val>
                                        </p:tav>
                                      </p:tavLst>
                                    </p:anim>
                                    <p:anim calcmode="lin" valueType="num">
                                      <p:cBhvr additive="base">
                                        <p:cTn id="49" dur="500" fill="hold"/>
                                        <p:tgtEl>
                                          <p:spTgt spid="57"/>
                                        </p:tgtEl>
                                        <p:attrNameLst>
                                          <p:attrName>ppt_y</p:attrName>
                                        </p:attrNameLst>
                                      </p:cBhvr>
                                      <p:tavLst>
                                        <p:tav tm="0">
                                          <p:val>
                                            <p:strVal val="#ppt_y"/>
                                          </p:val>
                                        </p:tav>
                                        <p:tav tm="100000">
                                          <p:val>
                                            <p:strVal val="#ppt_y"/>
                                          </p:val>
                                        </p:tav>
                                      </p:tavLst>
                                    </p:anim>
                                  </p:childTnLst>
                                </p:cTn>
                              </p:par>
                            </p:childTnLst>
                          </p:cTn>
                        </p:par>
                        <p:par>
                          <p:cTn id="50" fill="hold">
                            <p:stCondLst>
                              <p:cond delay="3800"/>
                            </p:stCondLst>
                            <p:childTnLst>
                              <p:par>
                                <p:cTn id="51" presetID="22" presetClass="entr" presetSubtype="4" fill="hold" nodeType="after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down)">
                                      <p:cBhvr>
                                        <p:cTn id="53" dur="500"/>
                                        <p:tgtEl>
                                          <p:spTgt spid="36"/>
                                        </p:tgtEl>
                                      </p:cBhvr>
                                    </p:animEffect>
                                  </p:childTnLst>
                                </p:cTn>
                              </p:par>
                            </p:childTnLst>
                          </p:cTn>
                        </p:par>
                        <p:par>
                          <p:cTn id="54" fill="hold">
                            <p:stCondLst>
                              <p:cond delay="4300"/>
                            </p:stCondLst>
                            <p:childTnLst>
                              <p:par>
                                <p:cTn id="55" presetID="49" presetClass="entr" presetSubtype="0" decel="10000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p:cTn id="57" dur="500" fill="hold"/>
                                        <p:tgtEl>
                                          <p:spTgt spid="22"/>
                                        </p:tgtEl>
                                        <p:attrNameLst>
                                          <p:attrName>ppt_w</p:attrName>
                                        </p:attrNameLst>
                                      </p:cBhvr>
                                      <p:tavLst>
                                        <p:tav tm="0">
                                          <p:val>
                                            <p:fltVal val="0"/>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anim calcmode="lin" valueType="num">
                                      <p:cBhvr>
                                        <p:cTn id="59" dur="500" fill="hold"/>
                                        <p:tgtEl>
                                          <p:spTgt spid="22"/>
                                        </p:tgtEl>
                                        <p:attrNameLst>
                                          <p:attrName>style.rotation</p:attrName>
                                        </p:attrNameLst>
                                      </p:cBhvr>
                                      <p:tavLst>
                                        <p:tav tm="0">
                                          <p:val>
                                            <p:fltVal val="360"/>
                                          </p:val>
                                        </p:tav>
                                        <p:tav tm="100000">
                                          <p:val>
                                            <p:fltVal val="0"/>
                                          </p:val>
                                        </p:tav>
                                      </p:tavLst>
                                    </p:anim>
                                    <p:animEffect transition="in" filter="fade">
                                      <p:cBhvr>
                                        <p:cTn id="60" dur="500"/>
                                        <p:tgtEl>
                                          <p:spTgt spid="22"/>
                                        </p:tgtEl>
                                      </p:cBhvr>
                                    </p:animEffect>
                                  </p:childTnLst>
                                </p:cTn>
                              </p:par>
                              <p:par>
                                <p:cTn id="61" presetID="49" presetClass="entr" presetSubtype="0" decel="10000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p:cTn id="63" dur="500" fill="hold"/>
                                        <p:tgtEl>
                                          <p:spTgt spid="52"/>
                                        </p:tgtEl>
                                        <p:attrNameLst>
                                          <p:attrName>ppt_w</p:attrName>
                                        </p:attrNameLst>
                                      </p:cBhvr>
                                      <p:tavLst>
                                        <p:tav tm="0">
                                          <p:val>
                                            <p:fltVal val="0"/>
                                          </p:val>
                                        </p:tav>
                                        <p:tav tm="100000">
                                          <p:val>
                                            <p:strVal val="#ppt_w"/>
                                          </p:val>
                                        </p:tav>
                                      </p:tavLst>
                                    </p:anim>
                                    <p:anim calcmode="lin" valueType="num">
                                      <p:cBhvr>
                                        <p:cTn id="64" dur="500" fill="hold"/>
                                        <p:tgtEl>
                                          <p:spTgt spid="52"/>
                                        </p:tgtEl>
                                        <p:attrNameLst>
                                          <p:attrName>ppt_h</p:attrName>
                                        </p:attrNameLst>
                                      </p:cBhvr>
                                      <p:tavLst>
                                        <p:tav tm="0">
                                          <p:val>
                                            <p:fltVal val="0"/>
                                          </p:val>
                                        </p:tav>
                                        <p:tav tm="100000">
                                          <p:val>
                                            <p:strVal val="#ppt_h"/>
                                          </p:val>
                                        </p:tav>
                                      </p:tavLst>
                                    </p:anim>
                                    <p:anim calcmode="lin" valueType="num">
                                      <p:cBhvr>
                                        <p:cTn id="65" dur="500" fill="hold"/>
                                        <p:tgtEl>
                                          <p:spTgt spid="52"/>
                                        </p:tgtEl>
                                        <p:attrNameLst>
                                          <p:attrName>style.rotation</p:attrName>
                                        </p:attrNameLst>
                                      </p:cBhvr>
                                      <p:tavLst>
                                        <p:tav tm="0">
                                          <p:val>
                                            <p:fltVal val="360"/>
                                          </p:val>
                                        </p:tav>
                                        <p:tav tm="100000">
                                          <p:val>
                                            <p:fltVal val="0"/>
                                          </p:val>
                                        </p:tav>
                                      </p:tavLst>
                                    </p:anim>
                                    <p:animEffect transition="in" filter="fade">
                                      <p:cBhvr>
                                        <p:cTn id="66" dur="500"/>
                                        <p:tgtEl>
                                          <p:spTgt spid="52"/>
                                        </p:tgtEl>
                                      </p:cBhvr>
                                    </p:animEffect>
                                  </p:childTnLst>
                                </p:cTn>
                              </p:par>
                            </p:childTnLst>
                          </p:cTn>
                        </p:par>
                        <p:par>
                          <p:cTn id="67" fill="hold">
                            <p:stCondLst>
                              <p:cond delay="4800"/>
                            </p:stCondLst>
                            <p:childTnLst>
                              <p:par>
                                <p:cTn id="68" presetID="22" presetClass="entr" presetSubtype="8" fill="hold"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500"/>
                                        <p:tgtEl>
                                          <p:spTgt spid="24"/>
                                        </p:tgtEl>
                                      </p:cBhvr>
                                    </p:animEffect>
                                  </p:childTnLst>
                                </p:cTn>
                              </p:par>
                            </p:childTnLst>
                          </p:cTn>
                        </p:par>
                        <p:par>
                          <p:cTn id="71" fill="hold">
                            <p:stCondLst>
                              <p:cond delay="5300"/>
                            </p:stCondLst>
                            <p:childTnLst>
                              <p:par>
                                <p:cTn id="72" presetID="10" presetClass="entr" presetSubtype="0" fill="hold" grpId="0"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58"/>
                                        </p:tgtEl>
                                        <p:attrNameLst>
                                          <p:attrName>style.visibility</p:attrName>
                                        </p:attrNameLst>
                                      </p:cBhvr>
                                      <p:to>
                                        <p:strVal val="visible"/>
                                      </p:to>
                                    </p:set>
                                    <p:anim calcmode="lin" valueType="num">
                                      <p:cBhvr additive="base">
                                        <p:cTn id="77" dur="500" fill="hold"/>
                                        <p:tgtEl>
                                          <p:spTgt spid="58"/>
                                        </p:tgtEl>
                                        <p:attrNameLst>
                                          <p:attrName>ppt_x</p:attrName>
                                        </p:attrNameLst>
                                      </p:cBhvr>
                                      <p:tavLst>
                                        <p:tav tm="0">
                                          <p:val>
                                            <p:strVal val="0-#ppt_w/2"/>
                                          </p:val>
                                        </p:tav>
                                        <p:tav tm="100000">
                                          <p:val>
                                            <p:strVal val="#ppt_x"/>
                                          </p:val>
                                        </p:tav>
                                      </p:tavLst>
                                    </p:anim>
                                    <p:anim calcmode="lin" valueType="num">
                                      <p:cBhvr additive="base">
                                        <p:cTn id="78" dur="500" fill="hold"/>
                                        <p:tgtEl>
                                          <p:spTgt spid="58"/>
                                        </p:tgtEl>
                                        <p:attrNameLst>
                                          <p:attrName>ppt_y</p:attrName>
                                        </p:attrNameLst>
                                      </p:cBhvr>
                                      <p:tavLst>
                                        <p:tav tm="0">
                                          <p:val>
                                            <p:strVal val="#ppt_y"/>
                                          </p:val>
                                        </p:tav>
                                        <p:tav tm="100000">
                                          <p:val>
                                            <p:strVal val="#ppt_y"/>
                                          </p:val>
                                        </p:tav>
                                      </p:tavLst>
                                    </p:anim>
                                  </p:childTnLst>
                                </p:cTn>
                              </p:par>
                            </p:childTnLst>
                          </p:cTn>
                        </p:par>
                        <p:par>
                          <p:cTn id="79" fill="hold">
                            <p:stCondLst>
                              <p:cond delay="5950"/>
                            </p:stCondLst>
                            <p:childTnLst>
                              <p:par>
                                <p:cTn id="80" presetID="22" presetClass="entr" presetSubtype="4" fill="hold" nodeType="after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wipe(down)">
                                      <p:cBhvr>
                                        <p:cTn id="82" dur="500"/>
                                        <p:tgtEl>
                                          <p:spTgt spid="39"/>
                                        </p:tgtEl>
                                      </p:cBhvr>
                                    </p:animEffect>
                                  </p:childTnLst>
                                </p:cTn>
                              </p:par>
                            </p:childTnLst>
                          </p:cTn>
                        </p:par>
                        <p:par>
                          <p:cTn id="83" fill="hold">
                            <p:stCondLst>
                              <p:cond delay="6450"/>
                            </p:stCondLst>
                            <p:childTnLst>
                              <p:par>
                                <p:cTn id="84" presetID="49" presetClass="entr" presetSubtype="0" decel="10000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p:cTn id="86" dur="500" fill="hold"/>
                                        <p:tgtEl>
                                          <p:spTgt spid="25"/>
                                        </p:tgtEl>
                                        <p:attrNameLst>
                                          <p:attrName>ppt_w</p:attrName>
                                        </p:attrNameLst>
                                      </p:cBhvr>
                                      <p:tavLst>
                                        <p:tav tm="0">
                                          <p:val>
                                            <p:fltVal val="0"/>
                                          </p:val>
                                        </p:tav>
                                        <p:tav tm="100000">
                                          <p:val>
                                            <p:strVal val="#ppt_w"/>
                                          </p:val>
                                        </p:tav>
                                      </p:tavLst>
                                    </p:anim>
                                    <p:anim calcmode="lin" valueType="num">
                                      <p:cBhvr>
                                        <p:cTn id="87" dur="500" fill="hold"/>
                                        <p:tgtEl>
                                          <p:spTgt spid="25"/>
                                        </p:tgtEl>
                                        <p:attrNameLst>
                                          <p:attrName>ppt_h</p:attrName>
                                        </p:attrNameLst>
                                      </p:cBhvr>
                                      <p:tavLst>
                                        <p:tav tm="0">
                                          <p:val>
                                            <p:fltVal val="0"/>
                                          </p:val>
                                        </p:tav>
                                        <p:tav tm="100000">
                                          <p:val>
                                            <p:strVal val="#ppt_h"/>
                                          </p:val>
                                        </p:tav>
                                      </p:tavLst>
                                    </p:anim>
                                    <p:anim calcmode="lin" valueType="num">
                                      <p:cBhvr>
                                        <p:cTn id="88" dur="500" fill="hold"/>
                                        <p:tgtEl>
                                          <p:spTgt spid="25"/>
                                        </p:tgtEl>
                                        <p:attrNameLst>
                                          <p:attrName>style.rotation</p:attrName>
                                        </p:attrNameLst>
                                      </p:cBhvr>
                                      <p:tavLst>
                                        <p:tav tm="0">
                                          <p:val>
                                            <p:fltVal val="360"/>
                                          </p:val>
                                        </p:tav>
                                        <p:tav tm="100000">
                                          <p:val>
                                            <p:fltVal val="0"/>
                                          </p:val>
                                        </p:tav>
                                      </p:tavLst>
                                    </p:anim>
                                    <p:animEffect transition="in" filter="fade">
                                      <p:cBhvr>
                                        <p:cTn id="89" dur="500"/>
                                        <p:tgtEl>
                                          <p:spTgt spid="25"/>
                                        </p:tgtEl>
                                      </p:cBhvr>
                                    </p:animEffect>
                                  </p:childTnLst>
                                </p:cTn>
                              </p:par>
                              <p:par>
                                <p:cTn id="90" presetID="49" presetClass="entr" presetSubtype="0" decel="100000" fill="hold" grpId="0" nodeType="withEffect">
                                  <p:stCondLst>
                                    <p:cond delay="0"/>
                                  </p:stCondLst>
                                  <p:childTnLst>
                                    <p:set>
                                      <p:cBhvr>
                                        <p:cTn id="91" dur="1" fill="hold">
                                          <p:stCondLst>
                                            <p:cond delay="0"/>
                                          </p:stCondLst>
                                        </p:cTn>
                                        <p:tgtEl>
                                          <p:spTgt spid="54"/>
                                        </p:tgtEl>
                                        <p:attrNameLst>
                                          <p:attrName>style.visibility</p:attrName>
                                        </p:attrNameLst>
                                      </p:cBhvr>
                                      <p:to>
                                        <p:strVal val="visible"/>
                                      </p:to>
                                    </p:set>
                                    <p:anim calcmode="lin" valueType="num">
                                      <p:cBhvr>
                                        <p:cTn id="92" dur="500" fill="hold"/>
                                        <p:tgtEl>
                                          <p:spTgt spid="54"/>
                                        </p:tgtEl>
                                        <p:attrNameLst>
                                          <p:attrName>ppt_w</p:attrName>
                                        </p:attrNameLst>
                                      </p:cBhvr>
                                      <p:tavLst>
                                        <p:tav tm="0">
                                          <p:val>
                                            <p:fltVal val="0"/>
                                          </p:val>
                                        </p:tav>
                                        <p:tav tm="100000">
                                          <p:val>
                                            <p:strVal val="#ppt_w"/>
                                          </p:val>
                                        </p:tav>
                                      </p:tavLst>
                                    </p:anim>
                                    <p:anim calcmode="lin" valueType="num">
                                      <p:cBhvr>
                                        <p:cTn id="93" dur="500" fill="hold"/>
                                        <p:tgtEl>
                                          <p:spTgt spid="54"/>
                                        </p:tgtEl>
                                        <p:attrNameLst>
                                          <p:attrName>ppt_h</p:attrName>
                                        </p:attrNameLst>
                                      </p:cBhvr>
                                      <p:tavLst>
                                        <p:tav tm="0">
                                          <p:val>
                                            <p:fltVal val="0"/>
                                          </p:val>
                                        </p:tav>
                                        <p:tav tm="100000">
                                          <p:val>
                                            <p:strVal val="#ppt_h"/>
                                          </p:val>
                                        </p:tav>
                                      </p:tavLst>
                                    </p:anim>
                                    <p:anim calcmode="lin" valueType="num">
                                      <p:cBhvr>
                                        <p:cTn id="94" dur="500" fill="hold"/>
                                        <p:tgtEl>
                                          <p:spTgt spid="54"/>
                                        </p:tgtEl>
                                        <p:attrNameLst>
                                          <p:attrName>style.rotation</p:attrName>
                                        </p:attrNameLst>
                                      </p:cBhvr>
                                      <p:tavLst>
                                        <p:tav tm="0">
                                          <p:val>
                                            <p:fltVal val="360"/>
                                          </p:val>
                                        </p:tav>
                                        <p:tav tm="100000">
                                          <p:val>
                                            <p:fltVal val="0"/>
                                          </p:val>
                                        </p:tav>
                                      </p:tavLst>
                                    </p:anim>
                                    <p:animEffect transition="in" filter="fade">
                                      <p:cBhvr>
                                        <p:cTn id="95" dur="500"/>
                                        <p:tgtEl>
                                          <p:spTgt spid="54"/>
                                        </p:tgtEl>
                                      </p:cBhvr>
                                    </p:animEffect>
                                  </p:childTnLst>
                                </p:cTn>
                              </p:par>
                            </p:childTnLst>
                          </p:cTn>
                        </p:par>
                        <p:par>
                          <p:cTn id="96" fill="hold">
                            <p:stCondLst>
                              <p:cond delay="6950"/>
                            </p:stCondLst>
                            <p:childTnLst>
                              <p:par>
                                <p:cTn id="97" presetID="22" presetClass="entr" presetSubtype="8" fill="hold"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wipe(left)">
                                      <p:cBhvr>
                                        <p:cTn id="99" dur="500"/>
                                        <p:tgtEl>
                                          <p:spTgt spid="30"/>
                                        </p:tgtEl>
                                      </p:cBhvr>
                                    </p:animEffect>
                                  </p:childTnLst>
                                </p:cTn>
                              </p:par>
                            </p:childTnLst>
                          </p:cTn>
                        </p:par>
                        <p:par>
                          <p:cTn id="100" fill="hold">
                            <p:stCondLst>
                              <p:cond delay="7450"/>
                            </p:stCondLst>
                            <p:childTnLst>
                              <p:par>
                                <p:cTn id="101" presetID="10" presetClass="entr" presetSubtype="0" fill="hold" grpId="0" nodeType="after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500"/>
                                        <p:tgtEl>
                                          <p:spTgt spid="28"/>
                                        </p:tgtEl>
                                      </p:cBhvr>
                                    </p:animEffect>
                                  </p:childTnLst>
                                </p:cTn>
                              </p:par>
                              <p:par>
                                <p:cTn id="104" presetID="2" presetClass="entr" presetSubtype="8" decel="100000" fill="hold" grpId="0" nodeType="withEffect">
                                  <p:stCondLst>
                                    <p:cond delay="0"/>
                                  </p:stCondLst>
                                  <p:iterate type="lt">
                                    <p:tmPct val="10000"/>
                                  </p:iterate>
                                  <p:childTnLst>
                                    <p:set>
                                      <p:cBhvr>
                                        <p:cTn id="105" dur="1" fill="hold">
                                          <p:stCondLst>
                                            <p:cond delay="0"/>
                                          </p:stCondLst>
                                        </p:cTn>
                                        <p:tgtEl>
                                          <p:spTgt spid="59"/>
                                        </p:tgtEl>
                                        <p:attrNameLst>
                                          <p:attrName>style.visibility</p:attrName>
                                        </p:attrNameLst>
                                      </p:cBhvr>
                                      <p:to>
                                        <p:strVal val="visible"/>
                                      </p:to>
                                    </p:set>
                                    <p:anim calcmode="lin" valueType="num">
                                      <p:cBhvr additive="base">
                                        <p:cTn id="106" dur="500" fill="hold"/>
                                        <p:tgtEl>
                                          <p:spTgt spid="59"/>
                                        </p:tgtEl>
                                        <p:attrNameLst>
                                          <p:attrName>ppt_x</p:attrName>
                                        </p:attrNameLst>
                                      </p:cBhvr>
                                      <p:tavLst>
                                        <p:tav tm="0">
                                          <p:val>
                                            <p:strVal val="0-#ppt_w/2"/>
                                          </p:val>
                                        </p:tav>
                                        <p:tav tm="100000">
                                          <p:val>
                                            <p:strVal val="#ppt_x"/>
                                          </p:val>
                                        </p:tav>
                                      </p:tavLst>
                                    </p:anim>
                                    <p:anim calcmode="lin" valueType="num">
                                      <p:cBhvr additive="base">
                                        <p:cTn id="107" dur="500" fill="hold"/>
                                        <p:tgtEl>
                                          <p:spTgt spid="59"/>
                                        </p:tgtEl>
                                        <p:attrNameLst>
                                          <p:attrName>ppt_y</p:attrName>
                                        </p:attrNameLst>
                                      </p:cBhvr>
                                      <p:tavLst>
                                        <p:tav tm="0">
                                          <p:val>
                                            <p:strVal val="#ppt_y"/>
                                          </p:val>
                                        </p:tav>
                                        <p:tav tm="100000">
                                          <p:val>
                                            <p:strVal val="#ppt_y"/>
                                          </p:val>
                                        </p:tav>
                                      </p:tavLst>
                                    </p:anim>
                                  </p:childTnLst>
                                </p:cTn>
                              </p:par>
                            </p:childTnLst>
                          </p:cTn>
                        </p:par>
                        <p:par>
                          <p:cTn id="108" fill="hold">
                            <p:stCondLst>
                              <p:cond delay="8100"/>
                            </p:stCondLst>
                            <p:childTnLst>
                              <p:par>
                                <p:cTn id="109" presetID="22" presetClass="entr" presetSubtype="4" fill="hold" nodeType="after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wipe(down)">
                                      <p:cBhvr>
                                        <p:cTn id="111" dur="500"/>
                                        <p:tgtEl>
                                          <p:spTgt spid="42"/>
                                        </p:tgtEl>
                                      </p:cBhvr>
                                    </p:animEffect>
                                  </p:childTnLst>
                                </p:cTn>
                              </p:par>
                            </p:childTnLst>
                          </p:cTn>
                        </p:par>
                        <p:par>
                          <p:cTn id="112" fill="hold">
                            <p:stCondLst>
                              <p:cond delay="8600"/>
                            </p:stCondLst>
                            <p:childTnLst>
                              <p:par>
                                <p:cTn id="113" presetID="49" presetClass="entr" presetSubtype="0" decel="100000" fill="hold" grpId="0" nodeType="afterEffect">
                                  <p:stCondLst>
                                    <p:cond delay="0"/>
                                  </p:stCondLst>
                                  <p:childTnLst>
                                    <p:set>
                                      <p:cBhvr>
                                        <p:cTn id="114" dur="1" fill="hold">
                                          <p:stCondLst>
                                            <p:cond delay="0"/>
                                          </p:stCondLst>
                                        </p:cTn>
                                        <p:tgtEl>
                                          <p:spTgt spid="29"/>
                                        </p:tgtEl>
                                        <p:attrNameLst>
                                          <p:attrName>style.visibility</p:attrName>
                                        </p:attrNameLst>
                                      </p:cBhvr>
                                      <p:to>
                                        <p:strVal val="visible"/>
                                      </p:to>
                                    </p:set>
                                    <p:anim calcmode="lin" valueType="num">
                                      <p:cBhvr>
                                        <p:cTn id="115" dur="500" fill="hold"/>
                                        <p:tgtEl>
                                          <p:spTgt spid="29"/>
                                        </p:tgtEl>
                                        <p:attrNameLst>
                                          <p:attrName>ppt_w</p:attrName>
                                        </p:attrNameLst>
                                      </p:cBhvr>
                                      <p:tavLst>
                                        <p:tav tm="0">
                                          <p:val>
                                            <p:fltVal val="0"/>
                                          </p:val>
                                        </p:tav>
                                        <p:tav tm="100000">
                                          <p:val>
                                            <p:strVal val="#ppt_w"/>
                                          </p:val>
                                        </p:tav>
                                      </p:tavLst>
                                    </p:anim>
                                    <p:anim calcmode="lin" valueType="num">
                                      <p:cBhvr>
                                        <p:cTn id="116" dur="500" fill="hold"/>
                                        <p:tgtEl>
                                          <p:spTgt spid="29"/>
                                        </p:tgtEl>
                                        <p:attrNameLst>
                                          <p:attrName>ppt_h</p:attrName>
                                        </p:attrNameLst>
                                      </p:cBhvr>
                                      <p:tavLst>
                                        <p:tav tm="0">
                                          <p:val>
                                            <p:fltVal val="0"/>
                                          </p:val>
                                        </p:tav>
                                        <p:tav tm="100000">
                                          <p:val>
                                            <p:strVal val="#ppt_h"/>
                                          </p:val>
                                        </p:tav>
                                      </p:tavLst>
                                    </p:anim>
                                    <p:anim calcmode="lin" valueType="num">
                                      <p:cBhvr>
                                        <p:cTn id="117" dur="500" fill="hold"/>
                                        <p:tgtEl>
                                          <p:spTgt spid="29"/>
                                        </p:tgtEl>
                                        <p:attrNameLst>
                                          <p:attrName>style.rotation</p:attrName>
                                        </p:attrNameLst>
                                      </p:cBhvr>
                                      <p:tavLst>
                                        <p:tav tm="0">
                                          <p:val>
                                            <p:fltVal val="360"/>
                                          </p:val>
                                        </p:tav>
                                        <p:tav tm="100000">
                                          <p:val>
                                            <p:fltVal val="0"/>
                                          </p:val>
                                        </p:tav>
                                      </p:tavLst>
                                    </p:anim>
                                    <p:animEffect transition="in" filter="fade">
                                      <p:cBhvr>
                                        <p:cTn id="118" dur="500"/>
                                        <p:tgtEl>
                                          <p:spTgt spid="29"/>
                                        </p:tgtEl>
                                      </p:cBhvr>
                                    </p:animEffect>
                                  </p:childTnLst>
                                </p:cTn>
                              </p:par>
                              <p:par>
                                <p:cTn id="119" presetID="49" presetClass="entr" presetSubtype="0" decel="100000"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anim calcmode="lin" valueType="num">
                                      <p:cBhvr>
                                        <p:cTn id="121" dur="500" fill="hold"/>
                                        <p:tgtEl>
                                          <p:spTgt spid="53"/>
                                        </p:tgtEl>
                                        <p:attrNameLst>
                                          <p:attrName>ppt_w</p:attrName>
                                        </p:attrNameLst>
                                      </p:cBhvr>
                                      <p:tavLst>
                                        <p:tav tm="0">
                                          <p:val>
                                            <p:fltVal val="0"/>
                                          </p:val>
                                        </p:tav>
                                        <p:tav tm="100000">
                                          <p:val>
                                            <p:strVal val="#ppt_w"/>
                                          </p:val>
                                        </p:tav>
                                      </p:tavLst>
                                    </p:anim>
                                    <p:anim calcmode="lin" valueType="num">
                                      <p:cBhvr>
                                        <p:cTn id="122" dur="500" fill="hold"/>
                                        <p:tgtEl>
                                          <p:spTgt spid="53"/>
                                        </p:tgtEl>
                                        <p:attrNameLst>
                                          <p:attrName>ppt_h</p:attrName>
                                        </p:attrNameLst>
                                      </p:cBhvr>
                                      <p:tavLst>
                                        <p:tav tm="0">
                                          <p:val>
                                            <p:fltVal val="0"/>
                                          </p:val>
                                        </p:tav>
                                        <p:tav tm="100000">
                                          <p:val>
                                            <p:strVal val="#ppt_h"/>
                                          </p:val>
                                        </p:tav>
                                      </p:tavLst>
                                    </p:anim>
                                    <p:anim calcmode="lin" valueType="num">
                                      <p:cBhvr>
                                        <p:cTn id="123" dur="500" fill="hold"/>
                                        <p:tgtEl>
                                          <p:spTgt spid="53"/>
                                        </p:tgtEl>
                                        <p:attrNameLst>
                                          <p:attrName>style.rotation</p:attrName>
                                        </p:attrNameLst>
                                      </p:cBhvr>
                                      <p:tavLst>
                                        <p:tav tm="0">
                                          <p:val>
                                            <p:fltVal val="360"/>
                                          </p:val>
                                        </p:tav>
                                        <p:tav tm="100000">
                                          <p:val>
                                            <p:fltVal val="0"/>
                                          </p:val>
                                        </p:tav>
                                      </p:tavLst>
                                    </p:anim>
                                    <p:animEffect transition="in" filter="fade">
                                      <p:cBhvr>
                                        <p:cTn id="124" dur="500"/>
                                        <p:tgtEl>
                                          <p:spTgt spid="53"/>
                                        </p:tgtEl>
                                      </p:cBhvr>
                                    </p:animEffect>
                                  </p:childTnLst>
                                </p:cTn>
                              </p:par>
                            </p:childTnLst>
                          </p:cTn>
                        </p:par>
                        <p:par>
                          <p:cTn id="125" fill="hold">
                            <p:stCondLst>
                              <p:cond delay="9100"/>
                            </p:stCondLst>
                            <p:childTnLst>
                              <p:par>
                                <p:cTn id="126" presetID="22" presetClass="entr" presetSubtype="8" fill="hold" nodeType="afterEffect">
                                  <p:stCondLst>
                                    <p:cond delay="0"/>
                                  </p:stCondLst>
                                  <p:childTnLst>
                                    <p:set>
                                      <p:cBhvr>
                                        <p:cTn id="127" dur="1" fill="hold">
                                          <p:stCondLst>
                                            <p:cond delay="0"/>
                                          </p:stCondLst>
                                        </p:cTn>
                                        <p:tgtEl>
                                          <p:spTgt spid="46"/>
                                        </p:tgtEl>
                                        <p:attrNameLst>
                                          <p:attrName>style.visibility</p:attrName>
                                        </p:attrNameLst>
                                      </p:cBhvr>
                                      <p:to>
                                        <p:strVal val="visible"/>
                                      </p:to>
                                    </p:set>
                                    <p:animEffect transition="in" filter="wipe(left)">
                                      <p:cBhvr>
                                        <p:cTn id="128" dur="500"/>
                                        <p:tgtEl>
                                          <p:spTgt spid="46"/>
                                        </p:tgtEl>
                                      </p:cBhvr>
                                    </p:animEffect>
                                  </p:childTnLst>
                                </p:cTn>
                              </p:par>
                            </p:childTnLst>
                          </p:cTn>
                        </p:par>
                        <p:par>
                          <p:cTn id="129" fill="hold">
                            <p:stCondLst>
                              <p:cond delay="9600"/>
                            </p:stCondLst>
                            <p:childTnLst>
                              <p:par>
                                <p:cTn id="130" presetID="22" presetClass="entr" presetSubtype="8" fill="hold" grpId="0" nodeType="after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wipe(left)">
                                      <p:cBhvr>
                                        <p:cTn id="13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23" grpId="0" animBg="1"/>
      <p:bldP spid="28" grpId="0" animBg="1"/>
      <p:bldP spid="21" grpId="0" animBg="1"/>
      <p:bldP spid="22" grpId="0" animBg="1"/>
      <p:bldP spid="25" grpId="0" animBg="1"/>
      <p:bldP spid="29" grpId="0" animBg="1"/>
      <p:bldP spid="51" grpId="0"/>
      <p:bldP spid="52" grpId="0"/>
      <p:bldP spid="53" grpId="0"/>
      <p:bldP spid="54" grpId="0"/>
      <p:bldP spid="56" grpId="0"/>
      <p:bldP spid="57" grpId="0"/>
      <p:bldP spid="58" grpId="0"/>
      <p:bldP spid="59" grpId="0"/>
      <p:bldP spid="6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77</a:t>
            </a:fld>
            <a:endParaRPr lang="en-US" dirty="0"/>
          </a:p>
        </p:txBody>
      </p:sp>
      <p:sp>
        <p:nvSpPr>
          <p:cNvPr id="10" name="フリーフォーム 9"/>
          <p:cNvSpPr/>
          <p:nvPr/>
        </p:nvSpPr>
        <p:spPr>
          <a:xfrm>
            <a:off x="992187" y="3222625"/>
            <a:ext cx="4839154" cy="2419577"/>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rot="10800000">
            <a:off x="3220643" y="5513610"/>
            <a:ext cx="382242" cy="32951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4712893" y="3968750"/>
            <a:ext cx="3346904" cy="16734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rot="10800000">
            <a:off x="6195224" y="5513610"/>
            <a:ext cx="382242" cy="3295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7678795" y="4346032"/>
            <a:ext cx="2592339" cy="1296170"/>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rot="10800000">
            <a:off x="8787562" y="5513610"/>
            <a:ext cx="382242" cy="32951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a:off x="10076293" y="3765550"/>
            <a:ext cx="3753303" cy="18766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rot="10800000">
            <a:off x="11761823" y="5513610"/>
            <a:ext cx="382242" cy="329519"/>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p:nvSpPr>
        <p:spPr>
          <a:xfrm>
            <a:off x="12863154" y="3377889"/>
            <a:ext cx="4528624" cy="2264313"/>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rot="10800000">
            <a:off x="14938043" y="5513610"/>
            <a:ext cx="382242" cy="32951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txBox="1">
            <a:spLocks/>
          </p:cNvSpPr>
          <p:nvPr/>
        </p:nvSpPr>
        <p:spPr>
          <a:xfrm>
            <a:off x="1923197"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Europe</a:t>
            </a:r>
            <a:endParaRPr lang="ja-JP" altLang="en-US" sz="2400" dirty="0">
              <a:solidFill>
                <a:schemeClr val="bg1"/>
              </a:solidFill>
              <a:latin typeface="+mj-lt"/>
            </a:endParaRPr>
          </a:p>
        </p:txBody>
      </p:sp>
      <p:sp>
        <p:nvSpPr>
          <p:cNvPr id="21" name="テキスト プレースホルダー 6"/>
          <p:cNvSpPr txBox="1">
            <a:spLocks/>
          </p:cNvSpPr>
          <p:nvPr/>
        </p:nvSpPr>
        <p:spPr>
          <a:xfrm>
            <a:off x="2197706" y="622044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6" name="テキスト プレースホルダー 6"/>
          <p:cNvSpPr txBox="1">
            <a:spLocks/>
          </p:cNvSpPr>
          <p:nvPr/>
        </p:nvSpPr>
        <p:spPr>
          <a:xfrm>
            <a:off x="51722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No sea choro corpora, alia </a:t>
            </a:r>
            <a:r>
              <a:rPr lang="en-US" altLang="ja-JP" sz="2000" dirty="0" err="1"/>
              <a:t>maluisset</a:t>
            </a:r>
            <a:r>
              <a:rPr lang="en-US" altLang="ja-JP" sz="2000" dirty="0"/>
              <a:t> </a:t>
            </a:r>
            <a:r>
              <a:rPr lang="en-US" altLang="ja-JP" sz="2000" dirty="0" err="1"/>
              <a:t>nam</a:t>
            </a:r>
            <a:r>
              <a:rPr lang="en-US" altLang="ja-JP" sz="2000" dirty="0"/>
              <a:t> at. Et </a:t>
            </a:r>
            <a:r>
              <a:rPr lang="en-US" altLang="ja-JP" sz="2000" dirty="0" err="1"/>
              <a:t>eruditi</a:t>
            </a:r>
            <a:r>
              <a:rPr lang="en-US" altLang="ja-JP" sz="2000" dirty="0"/>
              <a:t> </a:t>
            </a:r>
            <a:r>
              <a:rPr lang="en-US" altLang="ja-JP" sz="2000" dirty="0" err="1"/>
              <a:t>nonumes</a:t>
            </a:r>
            <a:r>
              <a:rPr lang="en-US" altLang="ja-JP" sz="2000" dirty="0"/>
              <a:t> </a:t>
            </a:r>
            <a:r>
              <a:rPr lang="en-US" altLang="ja-JP" sz="2000" dirty="0" err="1"/>
              <a:t>consulatu</a:t>
            </a:r>
            <a:r>
              <a:rPr lang="en-US" altLang="ja-JP" sz="2000" dirty="0"/>
              <a:t> cum.</a:t>
            </a:r>
            <a:endParaRPr lang="ja-JP" altLang="en-US" sz="2000" dirty="0"/>
          </a:p>
        </p:txBody>
      </p:sp>
      <p:sp>
        <p:nvSpPr>
          <p:cNvPr id="27" name="テキスト プレースホルダー 6"/>
          <p:cNvSpPr txBox="1">
            <a:spLocks/>
          </p:cNvSpPr>
          <p:nvPr/>
        </p:nvSpPr>
        <p:spPr>
          <a:xfrm>
            <a:off x="7760906" y="6220440"/>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Mea </a:t>
            </a:r>
            <a:r>
              <a:rPr lang="en-US" altLang="ja-JP" sz="2000" dirty="0" err="1"/>
              <a:t>eu</a:t>
            </a:r>
            <a:r>
              <a:rPr lang="en-US" altLang="ja-JP" sz="2000" dirty="0"/>
              <a:t> </a:t>
            </a:r>
            <a:r>
              <a:rPr lang="en-US" altLang="ja-JP" sz="2000" dirty="0" err="1"/>
              <a:t>virtute</a:t>
            </a:r>
            <a:r>
              <a:rPr lang="en-US" altLang="ja-JP" sz="2000" dirty="0"/>
              <a:t> </a:t>
            </a:r>
            <a:r>
              <a:rPr lang="en-US" altLang="ja-JP" sz="2000" dirty="0" err="1"/>
              <a:t>probatus</a:t>
            </a:r>
            <a:r>
              <a:rPr lang="en-US" altLang="ja-JP" sz="2000" dirty="0"/>
              <a:t>, et partem </a:t>
            </a:r>
            <a:r>
              <a:rPr lang="en-US" altLang="ja-JP" sz="2000" dirty="0" err="1"/>
              <a:t>suscipiantur</a:t>
            </a:r>
            <a:r>
              <a:rPr lang="en-US" altLang="ja-JP" sz="2000" dirty="0"/>
              <a:t> </a:t>
            </a:r>
            <a:r>
              <a:rPr lang="en-US" altLang="ja-JP" sz="2000" dirty="0" err="1"/>
              <a:t>nam</a:t>
            </a:r>
            <a:r>
              <a:rPr lang="en-US" altLang="ja-JP" sz="2000" dirty="0"/>
              <a:t>, cu omnium </a:t>
            </a:r>
            <a:r>
              <a:rPr lang="en-US" altLang="ja-JP" sz="2000" dirty="0" err="1"/>
              <a:t>accommodare</a:t>
            </a:r>
            <a:r>
              <a:rPr lang="en-US" altLang="ja-JP" sz="2000" dirty="0"/>
              <a:t> </a:t>
            </a:r>
            <a:r>
              <a:rPr lang="en-US" altLang="ja-JP" sz="2000" dirty="0" err="1"/>
              <a:t>eam</a:t>
            </a:r>
            <a:r>
              <a:rPr lang="en-US" altLang="ja-JP" sz="2000" dirty="0"/>
              <a:t>.</a:t>
            </a:r>
            <a:endParaRPr lang="ja-JP" altLang="en-US" sz="2000" dirty="0"/>
          </a:p>
        </p:txBody>
      </p:sp>
      <p:sp>
        <p:nvSpPr>
          <p:cNvPr id="29" name="テキスト プレースホルダー 6"/>
          <p:cNvSpPr txBox="1">
            <a:spLocks/>
          </p:cNvSpPr>
          <p:nvPr/>
        </p:nvSpPr>
        <p:spPr>
          <a:xfrm>
            <a:off x="107354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Usu</a:t>
            </a:r>
            <a:r>
              <a:rPr lang="en-US" altLang="ja-JP" sz="2000" dirty="0"/>
              <a:t> </a:t>
            </a:r>
            <a:r>
              <a:rPr lang="en-US" altLang="ja-JP" sz="2000" dirty="0" err="1"/>
              <a:t>pericula</a:t>
            </a:r>
            <a:r>
              <a:rPr lang="en-US" altLang="ja-JP" sz="2000" dirty="0"/>
              <a:t> </a:t>
            </a:r>
            <a:r>
              <a:rPr lang="en-US" altLang="ja-JP" sz="2000" dirty="0" err="1"/>
              <a:t>intellegat</a:t>
            </a:r>
            <a:r>
              <a:rPr lang="en-US" altLang="ja-JP" sz="2000" dirty="0"/>
              <a:t> in, </a:t>
            </a:r>
            <a:r>
              <a:rPr lang="en-US" altLang="ja-JP" sz="2000" dirty="0" err="1"/>
              <a:t>enim</a:t>
            </a:r>
            <a:r>
              <a:rPr lang="en-US" altLang="ja-JP" sz="2000" dirty="0"/>
              <a:t> </a:t>
            </a:r>
            <a:r>
              <a:rPr lang="en-US" altLang="ja-JP" sz="2000" dirty="0" err="1"/>
              <a:t>natum</a:t>
            </a:r>
            <a:r>
              <a:rPr lang="en-US" altLang="ja-JP" sz="2000" dirty="0"/>
              <a:t> </a:t>
            </a:r>
            <a:r>
              <a:rPr lang="en-US" altLang="ja-JP" sz="2000" dirty="0" err="1"/>
              <a:t>illum</a:t>
            </a:r>
            <a:r>
              <a:rPr lang="en-US" altLang="ja-JP" sz="2000" dirty="0"/>
              <a:t> </a:t>
            </a:r>
            <a:r>
              <a:rPr lang="en-US" altLang="ja-JP" sz="2000" dirty="0" err="1"/>
              <a:t>eu</a:t>
            </a:r>
            <a:r>
              <a:rPr lang="en-US" altLang="ja-JP" sz="2000" dirty="0"/>
              <a:t> </a:t>
            </a:r>
            <a:r>
              <a:rPr lang="en-US" altLang="ja-JP" sz="2000" dirty="0" err="1"/>
              <a:t>ius</a:t>
            </a:r>
            <a:r>
              <a:rPr lang="en-US" altLang="ja-JP" sz="2000" dirty="0"/>
              <a:t>. Error </a:t>
            </a:r>
            <a:r>
              <a:rPr lang="en-US" altLang="ja-JP" sz="2000" dirty="0" err="1"/>
              <a:t>congue</a:t>
            </a:r>
            <a:r>
              <a:rPr lang="en-US" altLang="ja-JP" sz="2000" dirty="0"/>
              <a:t> </a:t>
            </a:r>
            <a:r>
              <a:rPr lang="en-US" altLang="ja-JP" sz="2000" dirty="0" err="1"/>
              <a:t>appareat</a:t>
            </a:r>
            <a:r>
              <a:rPr lang="en-US" altLang="ja-JP" sz="2000" dirty="0"/>
              <a:t> </a:t>
            </a:r>
            <a:r>
              <a:rPr lang="en-US" altLang="ja-JP" sz="2000" dirty="0" err="1"/>
              <a:t>eam</a:t>
            </a:r>
            <a:r>
              <a:rPr lang="en-US" altLang="ja-JP" sz="2000" dirty="0"/>
              <a:t> ea.</a:t>
            </a:r>
            <a:endParaRPr lang="ja-JP" altLang="en-US" sz="2000" dirty="0"/>
          </a:p>
        </p:txBody>
      </p:sp>
      <p:sp>
        <p:nvSpPr>
          <p:cNvPr id="30" name="テキスト プレースホルダー 6"/>
          <p:cNvSpPr txBox="1">
            <a:spLocks/>
          </p:cNvSpPr>
          <p:nvPr/>
        </p:nvSpPr>
        <p:spPr>
          <a:xfrm>
            <a:off x="13928218" y="6220439"/>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Ei</a:t>
            </a:r>
            <a:r>
              <a:rPr lang="en-US" altLang="ja-JP" sz="2000" dirty="0"/>
              <a:t> </a:t>
            </a:r>
            <a:r>
              <a:rPr lang="en-US" altLang="ja-JP" sz="2000" dirty="0" err="1"/>
              <a:t>pri</a:t>
            </a:r>
            <a:r>
              <a:rPr lang="en-US" altLang="ja-JP" sz="2000" dirty="0"/>
              <a:t> </a:t>
            </a:r>
            <a:r>
              <a:rPr lang="en-US" altLang="ja-JP" sz="2000" dirty="0" err="1"/>
              <a:t>dicant</a:t>
            </a:r>
            <a:r>
              <a:rPr lang="en-US" altLang="ja-JP" sz="2000" dirty="0"/>
              <a:t> </a:t>
            </a:r>
            <a:r>
              <a:rPr lang="en-US" altLang="ja-JP" sz="2000" dirty="0" err="1"/>
              <a:t>aliquid</a:t>
            </a:r>
            <a:r>
              <a:rPr lang="en-US" altLang="ja-JP" sz="2000" dirty="0"/>
              <a:t> </a:t>
            </a:r>
            <a:r>
              <a:rPr lang="en-US" altLang="ja-JP" sz="2000" dirty="0" err="1"/>
              <a:t>dolores</a:t>
            </a:r>
            <a:r>
              <a:rPr lang="en-US" altLang="ja-JP" sz="2000" dirty="0"/>
              <a:t>. Id </a:t>
            </a:r>
            <a:r>
              <a:rPr lang="en-US" altLang="ja-JP" sz="2000" dirty="0" err="1"/>
              <a:t>detraxit</a:t>
            </a:r>
            <a:r>
              <a:rPr lang="en-US" altLang="ja-JP" sz="2000" dirty="0"/>
              <a:t> </a:t>
            </a:r>
            <a:r>
              <a:rPr lang="en-US" altLang="ja-JP" sz="2000" dirty="0" err="1"/>
              <a:t>forensibus</a:t>
            </a:r>
            <a:r>
              <a:rPr lang="en-US" altLang="ja-JP" sz="2000" dirty="0"/>
              <a:t> </a:t>
            </a:r>
            <a:r>
              <a:rPr lang="en-US" altLang="ja-JP" sz="2000" dirty="0" err="1"/>
              <a:t>est</a:t>
            </a:r>
            <a:r>
              <a:rPr lang="en-US" altLang="ja-JP" sz="2000" dirty="0"/>
              <a:t>, no has </a:t>
            </a:r>
            <a:r>
              <a:rPr lang="en-US" altLang="ja-JP" sz="2000" dirty="0" err="1"/>
              <a:t>nobis</a:t>
            </a:r>
            <a:r>
              <a:rPr lang="en-US" altLang="ja-JP" sz="2000" dirty="0"/>
              <a:t> </a:t>
            </a:r>
            <a:r>
              <a:rPr lang="en-US" altLang="ja-JP" sz="2000" dirty="0" err="1"/>
              <a:t>mediocritatem</a:t>
            </a:r>
            <a:r>
              <a:rPr lang="en-US" altLang="ja-JP" sz="2000" dirty="0"/>
              <a:t>.</a:t>
            </a:r>
            <a:endParaRPr lang="ja-JP" altLang="en-US" sz="2000" dirty="0"/>
          </a:p>
        </p:txBody>
      </p:sp>
      <p:sp>
        <p:nvSpPr>
          <p:cNvPr id="31" name="テキスト プレースホルダー 6"/>
          <p:cNvSpPr txBox="1">
            <a:spLocks/>
          </p:cNvSpPr>
          <p:nvPr/>
        </p:nvSpPr>
        <p:spPr>
          <a:xfrm>
            <a:off x="4848831"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North America</a:t>
            </a:r>
            <a:endParaRPr lang="ja-JP" altLang="en-US" sz="2400" dirty="0">
              <a:solidFill>
                <a:schemeClr val="bg1"/>
              </a:solidFill>
              <a:latin typeface="+mj-lt"/>
            </a:endParaRPr>
          </a:p>
        </p:txBody>
      </p:sp>
      <p:sp>
        <p:nvSpPr>
          <p:cNvPr id="32" name="テキスト プレースホルダー 6"/>
          <p:cNvSpPr txBox="1">
            <a:spLocks/>
          </p:cNvSpPr>
          <p:nvPr/>
        </p:nvSpPr>
        <p:spPr>
          <a:xfrm>
            <a:off x="7506673"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Asia</a:t>
            </a:r>
            <a:endParaRPr lang="ja-JP" altLang="en-US" sz="2400" dirty="0">
              <a:solidFill>
                <a:schemeClr val="bg1"/>
              </a:solidFill>
              <a:latin typeface="+mj-lt"/>
            </a:endParaRPr>
          </a:p>
        </p:txBody>
      </p:sp>
      <p:sp>
        <p:nvSpPr>
          <p:cNvPr id="33" name="テキスト プレースホルダー 6"/>
          <p:cNvSpPr txBox="1">
            <a:spLocks/>
          </p:cNvSpPr>
          <p:nvPr/>
        </p:nvSpPr>
        <p:spPr>
          <a:xfrm>
            <a:off x="10479696"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Africa</a:t>
            </a:r>
            <a:endParaRPr lang="ja-JP" altLang="en-US" sz="2400" dirty="0">
              <a:solidFill>
                <a:schemeClr val="bg1"/>
              </a:solidFill>
              <a:latin typeface="+mj-lt"/>
            </a:endParaRPr>
          </a:p>
        </p:txBody>
      </p:sp>
      <p:sp>
        <p:nvSpPr>
          <p:cNvPr id="34" name="テキスト プレースホルダー 6"/>
          <p:cNvSpPr txBox="1">
            <a:spLocks/>
          </p:cNvSpPr>
          <p:nvPr/>
        </p:nvSpPr>
        <p:spPr>
          <a:xfrm>
            <a:off x="13659175"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South America</a:t>
            </a:r>
            <a:endParaRPr lang="ja-JP" altLang="en-US" sz="2400" dirty="0">
              <a:solidFill>
                <a:schemeClr val="bg1"/>
              </a:solidFill>
              <a:latin typeface="+mj-lt"/>
            </a:endParaRPr>
          </a:p>
        </p:txBody>
      </p:sp>
      <p:sp>
        <p:nvSpPr>
          <p:cNvPr id="35" name="テキスト プレースホルダー 6"/>
          <p:cNvSpPr txBox="1">
            <a:spLocks/>
          </p:cNvSpPr>
          <p:nvPr/>
        </p:nvSpPr>
        <p:spPr>
          <a:xfrm>
            <a:off x="1923197"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1,895</a:t>
            </a:r>
            <a:endParaRPr lang="ja-JP" altLang="en-US" sz="3200" dirty="0">
              <a:solidFill>
                <a:schemeClr val="bg1"/>
              </a:solidFill>
              <a:latin typeface="+mj-lt"/>
            </a:endParaRPr>
          </a:p>
        </p:txBody>
      </p:sp>
      <p:sp>
        <p:nvSpPr>
          <p:cNvPr id="36" name="テキスト プレースホルダー 6"/>
          <p:cNvSpPr txBox="1">
            <a:spLocks/>
          </p:cNvSpPr>
          <p:nvPr/>
        </p:nvSpPr>
        <p:spPr>
          <a:xfrm>
            <a:off x="4848831"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987</a:t>
            </a:r>
            <a:endParaRPr lang="ja-JP" altLang="en-US" sz="3200" dirty="0">
              <a:solidFill>
                <a:schemeClr val="bg1"/>
              </a:solidFill>
              <a:latin typeface="+mj-lt"/>
            </a:endParaRPr>
          </a:p>
        </p:txBody>
      </p:sp>
      <p:sp>
        <p:nvSpPr>
          <p:cNvPr id="37" name="テキスト プレースホルダー 6"/>
          <p:cNvSpPr txBox="1">
            <a:spLocks/>
          </p:cNvSpPr>
          <p:nvPr/>
        </p:nvSpPr>
        <p:spPr>
          <a:xfrm>
            <a:off x="7506673"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451</a:t>
            </a:r>
            <a:endParaRPr lang="ja-JP" altLang="en-US" sz="3200" dirty="0">
              <a:solidFill>
                <a:schemeClr val="bg1"/>
              </a:solidFill>
              <a:latin typeface="+mj-lt"/>
            </a:endParaRPr>
          </a:p>
        </p:txBody>
      </p:sp>
      <p:sp>
        <p:nvSpPr>
          <p:cNvPr id="38" name="テキスト プレースホルダー 6"/>
          <p:cNvSpPr txBox="1">
            <a:spLocks/>
          </p:cNvSpPr>
          <p:nvPr/>
        </p:nvSpPr>
        <p:spPr>
          <a:xfrm>
            <a:off x="10479696"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1,024</a:t>
            </a:r>
            <a:endParaRPr lang="ja-JP" altLang="en-US" sz="3200" dirty="0">
              <a:solidFill>
                <a:schemeClr val="bg1"/>
              </a:solidFill>
              <a:latin typeface="+mj-lt"/>
            </a:endParaRPr>
          </a:p>
        </p:txBody>
      </p:sp>
      <p:sp>
        <p:nvSpPr>
          <p:cNvPr id="39" name="テキスト プレースホルダー 6"/>
          <p:cNvSpPr txBox="1">
            <a:spLocks/>
          </p:cNvSpPr>
          <p:nvPr/>
        </p:nvSpPr>
        <p:spPr>
          <a:xfrm>
            <a:off x="13659175"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1,880</a:t>
            </a:r>
            <a:endParaRPr lang="ja-JP" altLang="en-US" sz="3200" dirty="0">
              <a:solidFill>
                <a:schemeClr val="bg1"/>
              </a:solidFill>
              <a:latin typeface="+mj-lt"/>
            </a:endParaRPr>
          </a:p>
        </p:txBody>
      </p:sp>
    </p:spTree>
    <p:extLst>
      <p:ext uri="{BB962C8B-B14F-4D97-AF65-F5344CB8AC3E}">
        <p14:creationId xmlns:p14="http://schemas.microsoft.com/office/powerpoint/2010/main" val="1556806159"/>
      </p:ext>
    </p:extLst>
  </p:cSld>
  <p:clrMapOvr>
    <a:masterClrMapping/>
  </p:clrMapOvr>
  <mc:AlternateContent xmlns:mc="http://schemas.openxmlformats.org/markup-compatibility/2006" xmlns:p14="http://schemas.microsoft.com/office/powerpoint/2010/main">
    <mc:Choice Requires="p14">
      <p:transition spd="slow" p14:dur="800" advTm="8153">
        <p14:flythrough/>
      </p:transition>
    </mc:Choice>
    <mc:Fallback xmlns="">
      <p:transition spd="slow" advTm="815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ppt_x"/>
                                          </p:val>
                                        </p:tav>
                                        <p:tav tm="100000">
                                          <p:val>
                                            <p:strVal val="#ppt_x"/>
                                          </p:val>
                                        </p:tav>
                                      </p:tavLst>
                                    </p:anim>
                                    <p:anim calcmode="lin" valueType="num">
                                      <p:cBhvr additive="base">
                                        <p:cTn id="16" dur="75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750" fill="hold"/>
                                        <p:tgtEl>
                                          <p:spTgt spid="35"/>
                                        </p:tgtEl>
                                        <p:attrNameLst>
                                          <p:attrName>ppt_x</p:attrName>
                                        </p:attrNameLst>
                                      </p:cBhvr>
                                      <p:tavLst>
                                        <p:tav tm="0">
                                          <p:val>
                                            <p:strVal val="#ppt_x"/>
                                          </p:val>
                                        </p:tav>
                                        <p:tav tm="100000">
                                          <p:val>
                                            <p:strVal val="#ppt_x"/>
                                          </p:val>
                                        </p:tav>
                                      </p:tavLst>
                                    </p:anim>
                                    <p:anim calcmode="lin" valueType="num">
                                      <p:cBhvr additive="base">
                                        <p:cTn id="20" dur="750" fill="hold"/>
                                        <p:tgtEl>
                                          <p:spTgt spid="35"/>
                                        </p:tgtEl>
                                        <p:attrNameLst>
                                          <p:attrName>ppt_y</p:attrName>
                                        </p:attrNameLst>
                                      </p:cBhvr>
                                      <p:tavLst>
                                        <p:tav tm="0">
                                          <p:val>
                                            <p:strVal val="0-#ppt_h/2"/>
                                          </p:val>
                                        </p:tav>
                                        <p:tav tm="100000">
                                          <p:val>
                                            <p:strVal val="#ppt_y"/>
                                          </p:val>
                                        </p:tav>
                                      </p:tavLst>
                                    </p:anim>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childTnLst>
                          </p:cTn>
                        </p:par>
                        <p:par>
                          <p:cTn id="25" fill="hold">
                            <p:stCondLst>
                              <p:cond delay="1250"/>
                            </p:stCondLst>
                            <p:childTnLst>
                              <p:par>
                                <p:cTn id="26" presetID="2" presetClass="entr" presetSubtype="1" decel="10000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50" fill="hold"/>
                                        <p:tgtEl>
                                          <p:spTgt spid="12"/>
                                        </p:tgtEl>
                                        <p:attrNameLst>
                                          <p:attrName>ppt_x</p:attrName>
                                        </p:attrNameLst>
                                      </p:cBhvr>
                                      <p:tavLst>
                                        <p:tav tm="0">
                                          <p:val>
                                            <p:strVal val="#ppt_x"/>
                                          </p:val>
                                        </p:tav>
                                        <p:tav tm="100000">
                                          <p:val>
                                            <p:strVal val="#ppt_x"/>
                                          </p:val>
                                        </p:tav>
                                      </p:tavLst>
                                    </p:anim>
                                    <p:anim calcmode="lin" valueType="num">
                                      <p:cBhvr additive="base">
                                        <p:cTn id="29" dur="750" fill="hold"/>
                                        <p:tgtEl>
                                          <p:spTgt spid="1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750" fill="hold"/>
                                        <p:tgtEl>
                                          <p:spTgt spid="13"/>
                                        </p:tgtEl>
                                        <p:attrNameLst>
                                          <p:attrName>ppt_x</p:attrName>
                                        </p:attrNameLst>
                                      </p:cBhvr>
                                      <p:tavLst>
                                        <p:tav tm="0">
                                          <p:val>
                                            <p:strVal val="#ppt_x"/>
                                          </p:val>
                                        </p:tav>
                                        <p:tav tm="100000">
                                          <p:val>
                                            <p:strVal val="#ppt_x"/>
                                          </p:val>
                                        </p:tav>
                                      </p:tavLst>
                                    </p:anim>
                                    <p:anim calcmode="lin" valueType="num">
                                      <p:cBhvr additive="base">
                                        <p:cTn id="33" dur="750" fill="hold"/>
                                        <p:tgtEl>
                                          <p:spTgt spid="13"/>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750" fill="hold"/>
                                        <p:tgtEl>
                                          <p:spTgt spid="31"/>
                                        </p:tgtEl>
                                        <p:attrNameLst>
                                          <p:attrName>ppt_x</p:attrName>
                                        </p:attrNameLst>
                                      </p:cBhvr>
                                      <p:tavLst>
                                        <p:tav tm="0">
                                          <p:val>
                                            <p:strVal val="#ppt_x"/>
                                          </p:val>
                                        </p:tav>
                                        <p:tav tm="100000">
                                          <p:val>
                                            <p:strVal val="#ppt_x"/>
                                          </p:val>
                                        </p:tav>
                                      </p:tavLst>
                                    </p:anim>
                                    <p:anim calcmode="lin" valueType="num">
                                      <p:cBhvr additive="base">
                                        <p:cTn id="37" dur="750" fill="hold"/>
                                        <p:tgtEl>
                                          <p:spTgt spid="31"/>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750" fill="hold"/>
                                        <p:tgtEl>
                                          <p:spTgt spid="36"/>
                                        </p:tgtEl>
                                        <p:attrNameLst>
                                          <p:attrName>ppt_x</p:attrName>
                                        </p:attrNameLst>
                                      </p:cBhvr>
                                      <p:tavLst>
                                        <p:tav tm="0">
                                          <p:val>
                                            <p:strVal val="#ppt_x"/>
                                          </p:val>
                                        </p:tav>
                                        <p:tav tm="100000">
                                          <p:val>
                                            <p:strVal val="#ppt_x"/>
                                          </p:val>
                                        </p:tav>
                                      </p:tavLst>
                                    </p:anim>
                                    <p:anim calcmode="lin" valueType="num">
                                      <p:cBhvr additive="base">
                                        <p:cTn id="41" dur="750" fill="hold"/>
                                        <p:tgtEl>
                                          <p:spTgt spid="36"/>
                                        </p:tgtEl>
                                        <p:attrNameLst>
                                          <p:attrName>ppt_y</p:attrName>
                                        </p:attrNameLst>
                                      </p:cBhvr>
                                      <p:tavLst>
                                        <p:tav tm="0">
                                          <p:val>
                                            <p:strVal val="0-#ppt_h/2"/>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up)">
                                      <p:cBhvr>
                                        <p:cTn id="45" dur="500"/>
                                        <p:tgtEl>
                                          <p:spTgt spid="26"/>
                                        </p:tgtEl>
                                      </p:cBhvr>
                                    </p:animEffect>
                                  </p:childTnLst>
                                </p:cTn>
                              </p:par>
                            </p:childTnLst>
                          </p:cTn>
                        </p:par>
                        <p:par>
                          <p:cTn id="46" fill="hold">
                            <p:stCondLst>
                              <p:cond delay="2500"/>
                            </p:stCondLst>
                            <p:childTnLst>
                              <p:par>
                                <p:cTn id="47" presetID="2" presetClass="entr" presetSubtype="1" decel="10000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750" fill="hold"/>
                                        <p:tgtEl>
                                          <p:spTgt spid="15"/>
                                        </p:tgtEl>
                                        <p:attrNameLst>
                                          <p:attrName>ppt_x</p:attrName>
                                        </p:attrNameLst>
                                      </p:cBhvr>
                                      <p:tavLst>
                                        <p:tav tm="0">
                                          <p:val>
                                            <p:strVal val="#ppt_x"/>
                                          </p:val>
                                        </p:tav>
                                        <p:tav tm="100000">
                                          <p:val>
                                            <p:strVal val="#ppt_x"/>
                                          </p:val>
                                        </p:tav>
                                      </p:tavLst>
                                    </p:anim>
                                    <p:anim calcmode="lin" valueType="num">
                                      <p:cBhvr additive="base">
                                        <p:cTn id="54" dur="750" fill="hold"/>
                                        <p:tgtEl>
                                          <p:spTgt spid="15"/>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750" fill="hold"/>
                                        <p:tgtEl>
                                          <p:spTgt spid="32"/>
                                        </p:tgtEl>
                                        <p:attrNameLst>
                                          <p:attrName>ppt_x</p:attrName>
                                        </p:attrNameLst>
                                      </p:cBhvr>
                                      <p:tavLst>
                                        <p:tav tm="0">
                                          <p:val>
                                            <p:strVal val="#ppt_x"/>
                                          </p:val>
                                        </p:tav>
                                        <p:tav tm="100000">
                                          <p:val>
                                            <p:strVal val="#ppt_x"/>
                                          </p:val>
                                        </p:tav>
                                      </p:tavLst>
                                    </p:anim>
                                    <p:anim calcmode="lin" valueType="num">
                                      <p:cBhvr additive="base">
                                        <p:cTn id="58" dur="750" fill="hold"/>
                                        <p:tgtEl>
                                          <p:spTgt spid="32"/>
                                        </p:tgtEl>
                                        <p:attrNameLst>
                                          <p:attrName>ppt_y</p:attrName>
                                        </p:attrNameLst>
                                      </p:cBhvr>
                                      <p:tavLst>
                                        <p:tav tm="0">
                                          <p:val>
                                            <p:strVal val="0-#ppt_h/2"/>
                                          </p:val>
                                        </p:tav>
                                        <p:tav tm="100000">
                                          <p:val>
                                            <p:strVal val="#ppt_y"/>
                                          </p:val>
                                        </p:tav>
                                      </p:tavLst>
                                    </p:anim>
                                  </p:childTnLst>
                                </p:cTn>
                              </p:par>
                              <p:par>
                                <p:cTn id="59" presetID="2" presetClass="entr" presetSubtype="1" decel="10000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750" fill="hold"/>
                                        <p:tgtEl>
                                          <p:spTgt spid="37"/>
                                        </p:tgtEl>
                                        <p:attrNameLst>
                                          <p:attrName>ppt_x</p:attrName>
                                        </p:attrNameLst>
                                      </p:cBhvr>
                                      <p:tavLst>
                                        <p:tav tm="0">
                                          <p:val>
                                            <p:strVal val="#ppt_x"/>
                                          </p:val>
                                        </p:tav>
                                        <p:tav tm="100000">
                                          <p:val>
                                            <p:strVal val="#ppt_x"/>
                                          </p:val>
                                        </p:tav>
                                      </p:tavLst>
                                    </p:anim>
                                    <p:anim calcmode="lin" valueType="num">
                                      <p:cBhvr additive="base">
                                        <p:cTn id="62" dur="750" fill="hold"/>
                                        <p:tgtEl>
                                          <p:spTgt spid="37"/>
                                        </p:tgtEl>
                                        <p:attrNameLst>
                                          <p:attrName>ppt_y</p:attrName>
                                        </p:attrNameLst>
                                      </p:cBhvr>
                                      <p:tavLst>
                                        <p:tav tm="0">
                                          <p:val>
                                            <p:strVal val="0-#ppt_h/2"/>
                                          </p:val>
                                        </p:tav>
                                        <p:tav tm="100000">
                                          <p:val>
                                            <p:strVal val="#ppt_y"/>
                                          </p:val>
                                        </p:tav>
                                      </p:tavLst>
                                    </p:anim>
                                  </p:childTnLst>
                                </p:cTn>
                              </p:par>
                            </p:childTnLst>
                          </p:cTn>
                        </p:par>
                        <p:par>
                          <p:cTn id="63" fill="hold">
                            <p:stCondLst>
                              <p:cond delay="3250"/>
                            </p:stCondLst>
                            <p:childTnLst>
                              <p:par>
                                <p:cTn id="64" presetID="22" presetClass="entr" presetSubtype="1" fill="hold" grpId="0" nodeType="after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up)">
                                      <p:cBhvr>
                                        <p:cTn id="66" dur="500"/>
                                        <p:tgtEl>
                                          <p:spTgt spid="27"/>
                                        </p:tgtEl>
                                      </p:cBhvr>
                                    </p:animEffect>
                                  </p:childTnLst>
                                </p:cTn>
                              </p:par>
                            </p:childTnLst>
                          </p:cTn>
                        </p:par>
                        <p:par>
                          <p:cTn id="67" fill="hold">
                            <p:stCondLst>
                              <p:cond delay="3750"/>
                            </p:stCondLst>
                            <p:childTnLst>
                              <p:par>
                                <p:cTn id="68" presetID="2" presetClass="entr" presetSubtype="1" decel="100000"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750" fill="hold"/>
                                        <p:tgtEl>
                                          <p:spTgt spid="16"/>
                                        </p:tgtEl>
                                        <p:attrNameLst>
                                          <p:attrName>ppt_x</p:attrName>
                                        </p:attrNameLst>
                                      </p:cBhvr>
                                      <p:tavLst>
                                        <p:tav tm="0">
                                          <p:val>
                                            <p:strVal val="#ppt_x"/>
                                          </p:val>
                                        </p:tav>
                                        <p:tav tm="100000">
                                          <p:val>
                                            <p:strVal val="#ppt_x"/>
                                          </p:val>
                                        </p:tav>
                                      </p:tavLst>
                                    </p:anim>
                                    <p:anim calcmode="lin" valueType="num">
                                      <p:cBhvr additive="base">
                                        <p:cTn id="71" dur="750" fill="hold"/>
                                        <p:tgtEl>
                                          <p:spTgt spid="16"/>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 calcmode="lin" valueType="num">
                                      <p:cBhvr additive="base">
                                        <p:cTn id="74" dur="750" fill="hold"/>
                                        <p:tgtEl>
                                          <p:spTgt spid="17"/>
                                        </p:tgtEl>
                                        <p:attrNameLst>
                                          <p:attrName>ppt_x</p:attrName>
                                        </p:attrNameLst>
                                      </p:cBhvr>
                                      <p:tavLst>
                                        <p:tav tm="0">
                                          <p:val>
                                            <p:strVal val="#ppt_x"/>
                                          </p:val>
                                        </p:tav>
                                        <p:tav tm="100000">
                                          <p:val>
                                            <p:strVal val="#ppt_x"/>
                                          </p:val>
                                        </p:tav>
                                      </p:tavLst>
                                    </p:anim>
                                    <p:anim calcmode="lin" valueType="num">
                                      <p:cBhvr additive="base">
                                        <p:cTn id="75" dur="750" fill="hold"/>
                                        <p:tgtEl>
                                          <p:spTgt spid="17"/>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additive="base">
                                        <p:cTn id="78" dur="750" fill="hold"/>
                                        <p:tgtEl>
                                          <p:spTgt spid="33"/>
                                        </p:tgtEl>
                                        <p:attrNameLst>
                                          <p:attrName>ppt_x</p:attrName>
                                        </p:attrNameLst>
                                      </p:cBhvr>
                                      <p:tavLst>
                                        <p:tav tm="0">
                                          <p:val>
                                            <p:strVal val="#ppt_x"/>
                                          </p:val>
                                        </p:tav>
                                        <p:tav tm="100000">
                                          <p:val>
                                            <p:strVal val="#ppt_x"/>
                                          </p:val>
                                        </p:tav>
                                      </p:tavLst>
                                    </p:anim>
                                    <p:anim calcmode="lin" valueType="num">
                                      <p:cBhvr additive="base">
                                        <p:cTn id="79" dur="750" fill="hold"/>
                                        <p:tgtEl>
                                          <p:spTgt spid="33"/>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additive="base">
                                        <p:cTn id="82" dur="750" fill="hold"/>
                                        <p:tgtEl>
                                          <p:spTgt spid="38"/>
                                        </p:tgtEl>
                                        <p:attrNameLst>
                                          <p:attrName>ppt_x</p:attrName>
                                        </p:attrNameLst>
                                      </p:cBhvr>
                                      <p:tavLst>
                                        <p:tav tm="0">
                                          <p:val>
                                            <p:strVal val="#ppt_x"/>
                                          </p:val>
                                        </p:tav>
                                        <p:tav tm="100000">
                                          <p:val>
                                            <p:strVal val="#ppt_x"/>
                                          </p:val>
                                        </p:tav>
                                      </p:tavLst>
                                    </p:anim>
                                    <p:anim calcmode="lin" valueType="num">
                                      <p:cBhvr additive="base">
                                        <p:cTn id="83" dur="750" fill="hold"/>
                                        <p:tgtEl>
                                          <p:spTgt spid="38"/>
                                        </p:tgtEl>
                                        <p:attrNameLst>
                                          <p:attrName>ppt_y</p:attrName>
                                        </p:attrNameLst>
                                      </p:cBhvr>
                                      <p:tavLst>
                                        <p:tav tm="0">
                                          <p:val>
                                            <p:strVal val="0-#ppt_h/2"/>
                                          </p:val>
                                        </p:tav>
                                        <p:tav tm="100000">
                                          <p:val>
                                            <p:strVal val="#ppt_y"/>
                                          </p:val>
                                        </p:tav>
                                      </p:tavLst>
                                    </p:anim>
                                  </p:childTnLst>
                                </p:cTn>
                              </p:par>
                            </p:childTnLst>
                          </p:cTn>
                        </p:par>
                        <p:par>
                          <p:cTn id="84" fill="hold">
                            <p:stCondLst>
                              <p:cond delay="4500"/>
                            </p:stCondLst>
                            <p:childTnLst>
                              <p:par>
                                <p:cTn id="85" presetID="22" presetClass="entr" presetSubtype="1"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up)">
                                      <p:cBhvr>
                                        <p:cTn id="87" dur="500"/>
                                        <p:tgtEl>
                                          <p:spTgt spid="29"/>
                                        </p:tgtEl>
                                      </p:cBhvr>
                                    </p:animEffect>
                                  </p:childTnLst>
                                </p:cTn>
                              </p:par>
                            </p:childTnLst>
                          </p:cTn>
                        </p:par>
                        <p:par>
                          <p:cTn id="88" fill="hold">
                            <p:stCondLst>
                              <p:cond delay="5000"/>
                            </p:stCondLst>
                            <p:childTnLst>
                              <p:par>
                                <p:cTn id="89" presetID="2" presetClass="entr" presetSubtype="1" decel="100000" fill="hold" grpId="0" nodeType="after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750" fill="hold"/>
                                        <p:tgtEl>
                                          <p:spTgt spid="18"/>
                                        </p:tgtEl>
                                        <p:attrNameLst>
                                          <p:attrName>ppt_x</p:attrName>
                                        </p:attrNameLst>
                                      </p:cBhvr>
                                      <p:tavLst>
                                        <p:tav tm="0">
                                          <p:val>
                                            <p:strVal val="#ppt_x"/>
                                          </p:val>
                                        </p:tav>
                                        <p:tav tm="100000">
                                          <p:val>
                                            <p:strVal val="#ppt_x"/>
                                          </p:val>
                                        </p:tav>
                                      </p:tavLst>
                                    </p:anim>
                                    <p:anim calcmode="lin" valueType="num">
                                      <p:cBhvr additive="base">
                                        <p:cTn id="92" dur="750" fill="hold"/>
                                        <p:tgtEl>
                                          <p:spTgt spid="18"/>
                                        </p:tgtEl>
                                        <p:attrNameLst>
                                          <p:attrName>ppt_y</p:attrName>
                                        </p:attrNameLst>
                                      </p:cBhvr>
                                      <p:tavLst>
                                        <p:tav tm="0">
                                          <p:val>
                                            <p:strVal val="0-#ppt_h/2"/>
                                          </p:val>
                                        </p:tav>
                                        <p:tav tm="100000">
                                          <p:val>
                                            <p:strVal val="#ppt_y"/>
                                          </p:val>
                                        </p:tav>
                                      </p:tavLst>
                                    </p:anim>
                                  </p:childTnLst>
                                </p:cTn>
                              </p:par>
                              <p:par>
                                <p:cTn id="93" presetID="2" presetClass="entr" presetSubtype="1" decel="100000"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additive="base">
                                        <p:cTn id="95" dur="750" fill="hold"/>
                                        <p:tgtEl>
                                          <p:spTgt spid="19"/>
                                        </p:tgtEl>
                                        <p:attrNameLst>
                                          <p:attrName>ppt_x</p:attrName>
                                        </p:attrNameLst>
                                      </p:cBhvr>
                                      <p:tavLst>
                                        <p:tav tm="0">
                                          <p:val>
                                            <p:strVal val="#ppt_x"/>
                                          </p:val>
                                        </p:tav>
                                        <p:tav tm="100000">
                                          <p:val>
                                            <p:strVal val="#ppt_x"/>
                                          </p:val>
                                        </p:tav>
                                      </p:tavLst>
                                    </p:anim>
                                    <p:anim calcmode="lin" valueType="num">
                                      <p:cBhvr additive="base">
                                        <p:cTn id="96" dur="750" fill="hold"/>
                                        <p:tgtEl>
                                          <p:spTgt spid="1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 calcmode="lin" valueType="num">
                                      <p:cBhvr additive="base">
                                        <p:cTn id="99" dur="750" fill="hold"/>
                                        <p:tgtEl>
                                          <p:spTgt spid="34"/>
                                        </p:tgtEl>
                                        <p:attrNameLst>
                                          <p:attrName>ppt_x</p:attrName>
                                        </p:attrNameLst>
                                      </p:cBhvr>
                                      <p:tavLst>
                                        <p:tav tm="0">
                                          <p:val>
                                            <p:strVal val="#ppt_x"/>
                                          </p:val>
                                        </p:tav>
                                        <p:tav tm="100000">
                                          <p:val>
                                            <p:strVal val="#ppt_x"/>
                                          </p:val>
                                        </p:tav>
                                      </p:tavLst>
                                    </p:anim>
                                    <p:anim calcmode="lin" valueType="num">
                                      <p:cBhvr additive="base">
                                        <p:cTn id="100" dur="750" fill="hold"/>
                                        <p:tgtEl>
                                          <p:spTgt spid="34"/>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additive="base">
                                        <p:cTn id="103" dur="750" fill="hold"/>
                                        <p:tgtEl>
                                          <p:spTgt spid="39"/>
                                        </p:tgtEl>
                                        <p:attrNameLst>
                                          <p:attrName>ppt_x</p:attrName>
                                        </p:attrNameLst>
                                      </p:cBhvr>
                                      <p:tavLst>
                                        <p:tav tm="0">
                                          <p:val>
                                            <p:strVal val="#ppt_x"/>
                                          </p:val>
                                        </p:tav>
                                        <p:tav tm="100000">
                                          <p:val>
                                            <p:strVal val="#ppt_x"/>
                                          </p:val>
                                        </p:tav>
                                      </p:tavLst>
                                    </p:anim>
                                    <p:anim calcmode="lin" valueType="num">
                                      <p:cBhvr additive="base">
                                        <p:cTn id="104" dur="750" fill="hold"/>
                                        <p:tgtEl>
                                          <p:spTgt spid="39"/>
                                        </p:tgtEl>
                                        <p:attrNameLst>
                                          <p:attrName>ppt_y</p:attrName>
                                        </p:attrNameLst>
                                      </p:cBhvr>
                                      <p:tavLst>
                                        <p:tav tm="0">
                                          <p:val>
                                            <p:strVal val="0-#ppt_h/2"/>
                                          </p:val>
                                        </p:tav>
                                        <p:tav tm="100000">
                                          <p:val>
                                            <p:strVal val="#ppt_y"/>
                                          </p:val>
                                        </p:tav>
                                      </p:tavLst>
                                    </p:anim>
                                  </p:childTnLst>
                                </p:cTn>
                              </p:par>
                            </p:childTnLst>
                          </p:cTn>
                        </p:par>
                        <p:par>
                          <p:cTn id="105" fill="hold">
                            <p:stCondLst>
                              <p:cond delay="5750"/>
                            </p:stCondLst>
                            <p:childTnLst>
                              <p:par>
                                <p:cTn id="106" presetID="22" presetClass="entr" presetSubtype="1" fill="hold" grpId="0" nodeType="after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wipe(up)">
                                      <p:cBhvr>
                                        <p:cTn id="10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6" grpId="0"/>
      <p:bldP spid="27" grpId="0"/>
      <p:bldP spid="29" grpId="0"/>
      <p:bldP spid="30" grpId="0"/>
      <p:bldP spid="31" grpId="0"/>
      <p:bldP spid="32" grpId="0"/>
      <p:bldP spid="33" grpId="0"/>
      <p:bldP spid="34" grpId="0"/>
      <p:bldP spid="35" grpId="0"/>
      <p:bldP spid="36" grpId="0"/>
      <p:bldP spid="37" grpId="0"/>
      <p:bldP spid="38" grpId="0"/>
      <p:bldP spid="3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78</a:t>
            </a:fld>
            <a:endParaRPr lang="en-US" dirty="0"/>
          </a:p>
        </p:txBody>
      </p:sp>
      <p:graphicFrame>
        <p:nvGraphicFramePr>
          <p:cNvPr id="7" name="グラフ 6"/>
          <p:cNvGraphicFramePr/>
          <p:nvPr>
            <p:extLst>
              <p:ext uri="{D42A27DB-BD31-4B8C-83A1-F6EECF244321}">
                <p14:modId xmlns:p14="http://schemas.microsoft.com/office/powerpoint/2010/main" val="965025689"/>
              </p:ext>
            </p:extLst>
          </p:nvPr>
        </p:nvGraphicFramePr>
        <p:xfrm>
          <a:off x="972457" y="2061030"/>
          <a:ext cx="16444686" cy="5287092"/>
        </p:xfrm>
        <a:graphic>
          <a:graphicData uri="http://schemas.openxmlformats.org/drawingml/2006/chart">
            <c:chart xmlns:c="http://schemas.openxmlformats.org/drawingml/2006/chart" xmlns:r="http://schemas.openxmlformats.org/officeDocument/2006/relationships" r:id="rId2"/>
          </a:graphicData>
        </a:graphic>
      </p:graphicFrame>
      <p:sp>
        <p:nvSpPr>
          <p:cNvPr id="9" name="テキスト プレースホルダー 13"/>
          <p:cNvSpPr txBox="1">
            <a:spLocks/>
          </p:cNvSpPr>
          <p:nvPr/>
        </p:nvSpPr>
        <p:spPr>
          <a:xfrm>
            <a:off x="2390776" y="7878481"/>
            <a:ext cx="13506449" cy="1721574"/>
          </a:xfrm>
          <a:prstGeom prst="rect">
            <a:avLst/>
          </a:prstGeom>
        </p:spPr>
        <p:txBody>
          <a:bodyPr/>
          <a:lst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en-US" altLang="ja-JP" sz="2000" dirty="0"/>
              <a:t>At qui </a:t>
            </a:r>
            <a:r>
              <a:rPr kumimoji="1" lang="en-US" altLang="ja-JP" sz="2000" dirty="0" err="1"/>
              <a:t>zril</a:t>
            </a:r>
            <a:r>
              <a:rPr kumimoji="1" lang="en-US" altLang="ja-JP" sz="2000" dirty="0"/>
              <a:t> </a:t>
            </a:r>
            <a:r>
              <a:rPr kumimoji="1" lang="en-US" altLang="ja-JP" sz="2000" dirty="0" err="1"/>
              <a:t>phaedrum</a:t>
            </a:r>
            <a:r>
              <a:rPr kumimoji="1" lang="en-US" altLang="ja-JP" sz="2000" dirty="0"/>
              <a:t> </a:t>
            </a:r>
            <a:r>
              <a:rPr kumimoji="1" lang="en-US" altLang="ja-JP" sz="2000" dirty="0" err="1"/>
              <a:t>vituperatoribus</a:t>
            </a:r>
            <a:r>
              <a:rPr kumimoji="1" lang="en-US" altLang="ja-JP" sz="2000" dirty="0"/>
              <a:t>, </a:t>
            </a:r>
            <a:r>
              <a:rPr kumimoji="1" lang="en-US" altLang="ja-JP" sz="2000" dirty="0" err="1"/>
              <a:t>clita</a:t>
            </a:r>
            <a:r>
              <a:rPr kumimoji="1" lang="en-US" altLang="ja-JP" sz="2000" dirty="0"/>
              <a:t> </a:t>
            </a:r>
            <a:r>
              <a:rPr kumimoji="1" lang="en-US" altLang="ja-JP" sz="2000" dirty="0" err="1"/>
              <a:t>scriptorem</a:t>
            </a:r>
            <a:r>
              <a:rPr kumimoji="1" lang="en-US" altLang="ja-JP" sz="2000" dirty="0"/>
              <a:t> id mea. </a:t>
            </a:r>
            <a:r>
              <a:rPr kumimoji="1" lang="en-US" altLang="ja-JP" sz="2000" dirty="0" err="1"/>
              <a:t>Adhuc</a:t>
            </a:r>
            <a:r>
              <a:rPr kumimoji="1" lang="en-US" altLang="ja-JP" sz="2000" dirty="0"/>
              <a:t> </a:t>
            </a:r>
            <a:r>
              <a:rPr kumimoji="1" lang="en-US" altLang="ja-JP" sz="2000" dirty="0" err="1"/>
              <a:t>laudem</a:t>
            </a:r>
            <a:r>
              <a:rPr kumimoji="1" lang="en-US" altLang="ja-JP" sz="2000" dirty="0"/>
              <a:t> </a:t>
            </a:r>
            <a:r>
              <a:rPr kumimoji="1" lang="en-US" altLang="ja-JP" sz="2000" dirty="0" err="1"/>
              <a:t>soluta</a:t>
            </a:r>
            <a:r>
              <a:rPr kumimoji="1" lang="en-US" altLang="ja-JP" sz="2000" dirty="0"/>
              <a:t> </a:t>
            </a:r>
            <a:r>
              <a:rPr kumimoji="1" lang="en-US" altLang="ja-JP" sz="2000" dirty="0" err="1"/>
              <a:t>vix</a:t>
            </a:r>
            <a:r>
              <a:rPr kumimoji="1" lang="en-US" altLang="ja-JP" sz="2000" dirty="0"/>
              <a:t> in, </a:t>
            </a:r>
            <a:r>
              <a:rPr kumimoji="1" lang="en-US" altLang="ja-JP" sz="2000" dirty="0" err="1"/>
              <a:t>usu</a:t>
            </a:r>
            <a:r>
              <a:rPr kumimoji="1" lang="en-US" altLang="ja-JP" sz="2000" dirty="0"/>
              <a:t> in </a:t>
            </a:r>
            <a:r>
              <a:rPr kumimoji="1" lang="en-US" altLang="ja-JP" sz="2000" dirty="0" err="1"/>
              <a:t>prodesset</a:t>
            </a:r>
            <a:r>
              <a:rPr kumimoji="1" lang="en-US" altLang="ja-JP" sz="2000" dirty="0"/>
              <a:t> </a:t>
            </a:r>
            <a:r>
              <a:rPr kumimoji="1" lang="en-US" altLang="ja-JP" sz="2000" dirty="0" err="1"/>
              <a:t>philosophia</a:t>
            </a:r>
            <a:r>
              <a:rPr kumimoji="1" lang="en-US" altLang="ja-JP" sz="2000" dirty="0"/>
              <a:t>. In oblique </a:t>
            </a:r>
            <a:r>
              <a:rPr kumimoji="1" lang="en-US" altLang="ja-JP" sz="2000" dirty="0" err="1"/>
              <a:t>dolorem</a:t>
            </a:r>
            <a:r>
              <a:rPr kumimoji="1" lang="en-US" altLang="ja-JP" sz="2000" dirty="0"/>
              <a:t> </a:t>
            </a:r>
            <a:r>
              <a:rPr kumimoji="1" lang="en-US" altLang="ja-JP" sz="2000" dirty="0" err="1"/>
              <a:t>mei</a:t>
            </a:r>
            <a:r>
              <a:rPr kumimoji="1" lang="en-US" altLang="ja-JP" sz="2000" dirty="0"/>
              <a:t>. Est </a:t>
            </a:r>
            <a:r>
              <a:rPr kumimoji="1" lang="en-US" altLang="ja-JP" sz="2000" dirty="0" err="1"/>
              <a:t>commodo</a:t>
            </a:r>
            <a:r>
              <a:rPr kumimoji="1" lang="en-US" altLang="ja-JP" sz="2000" dirty="0"/>
              <a:t> </a:t>
            </a:r>
            <a:r>
              <a:rPr kumimoji="1" lang="en-US" altLang="ja-JP" sz="2000" dirty="0" err="1"/>
              <a:t>ullamcorper</a:t>
            </a:r>
            <a:r>
              <a:rPr kumimoji="1" lang="en-US" altLang="ja-JP" sz="2000" dirty="0"/>
              <a:t> ne, </a:t>
            </a:r>
            <a:r>
              <a:rPr kumimoji="1" lang="en-US" altLang="ja-JP" sz="2000" dirty="0" err="1"/>
              <a:t>idque</a:t>
            </a:r>
            <a:r>
              <a:rPr kumimoji="1" lang="en-US" altLang="ja-JP" sz="2000" dirty="0"/>
              <a:t> </a:t>
            </a:r>
            <a:r>
              <a:rPr kumimoji="1" lang="en-US" altLang="ja-JP" sz="2000" dirty="0" err="1"/>
              <a:t>decore</a:t>
            </a:r>
            <a:r>
              <a:rPr kumimoji="1" lang="en-US" altLang="ja-JP" sz="2000" dirty="0"/>
              <a:t> </a:t>
            </a:r>
            <a:r>
              <a:rPr kumimoji="1" lang="en-US" altLang="ja-JP" sz="2000" dirty="0" err="1"/>
              <a:t>utroque</a:t>
            </a:r>
            <a:r>
              <a:rPr kumimoji="1" lang="en-US" altLang="ja-JP" sz="2000" dirty="0"/>
              <a:t> per ex, at </a:t>
            </a:r>
            <a:r>
              <a:rPr kumimoji="1" lang="en-US" altLang="ja-JP" sz="2000" dirty="0" err="1"/>
              <a:t>nam</a:t>
            </a:r>
            <a:r>
              <a:rPr kumimoji="1" lang="en-US" altLang="ja-JP" sz="2000" dirty="0"/>
              <a:t> </a:t>
            </a:r>
            <a:r>
              <a:rPr kumimoji="1" lang="en-US" altLang="ja-JP" sz="2000" dirty="0" err="1"/>
              <a:t>illum</a:t>
            </a:r>
            <a:r>
              <a:rPr kumimoji="1" lang="en-US" altLang="ja-JP" sz="2000" dirty="0"/>
              <a:t> </a:t>
            </a:r>
            <a:r>
              <a:rPr kumimoji="1" lang="en-US" altLang="ja-JP" sz="2000" dirty="0" err="1"/>
              <a:t>summo</a:t>
            </a:r>
            <a:r>
              <a:rPr kumimoji="1" lang="en-US" altLang="ja-JP" sz="2000" dirty="0"/>
              <a:t> </a:t>
            </a:r>
            <a:r>
              <a:rPr kumimoji="1" lang="en-US" altLang="ja-JP" sz="2000" dirty="0" err="1"/>
              <a:t>doctus</a:t>
            </a:r>
            <a:r>
              <a:rPr kumimoji="1" lang="en-US" altLang="ja-JP" sz="2000" dirty="0"/>
              <a:t>.</a:t>
            </a:r>
            <a:endParaRPr kumimoji="1" lang="ja-JP" altLang="en-US" sz="2000" dirty="0"/>
          </a:p>
        </p:txBody>
      </p:sp>
    </p:spTree>
    <p:extLst>
      <p:ext uri="{BB962C8B-B14F-4D97-AF65-F5344CB8AC3E}">
        <p14:creationId xmlns:p14="http://schemas.microsoft.com/office/powerpoint/2010/main" val="3233981138"/>
      </p:ext>
    </p:extLst>
  </p:cSld>
  <p:clrMapOvr>
    <a:masterClrMapping/>
  </p:clrMapOvr>
  <mc:AlternateContent xmlns:mc="http://schemas.openxmlformats.org/markup-compatibility/2006" xmlns:p14="http://schemas.microsoft.com/office/powerpoint/2010/main">
    <mc:Choice Requires="p14">
      <p:transition spd="slow" p14:dur="800" advTm="5585">
        <p14:flythrough/>
      </p:transition>
    </mc:Choice>
    <mc:Fallback xmlns="">
      <p:transition spd="slow" advTm="55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75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750"/>
                                        <p:tgtEl>
                                          <p:spTgt spid="7">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750"/>
                                        <p:tgtEl>
                                          <p:spTgt spid="7">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wipe(left)">
                                      <p:cBhvr>
                                        <p:cTn id="19" dur="750"/>
                                        <p:tgtEl>
                                          <p:spTgt spid="7">
                                            <p:graphicEl>
                                              <a:chart seriesIdx="2" categoryIdx="-4" bldStep="series"/>
                                            </p:graphic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Chart bld="series"/>
        </p:bldSub>
      </p:bldGraphic>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79</a:t>
            </a:fld>
            <a:endParaRPr lang="en-US" dirty="0"/>
          </a:p>
        </p:txBody>
      </p:sp>
      <p:graphicFrame>
        <p:nvGraphicFramePr>
          <p:cNvPr id="7" name="グラフ 6"/>
          <p:cNvGraphicFramePr/>
          <p:nvPr>
            <p:extLst>
              <p:ext uri="{D42A27DB-BD31-4B8C-83A1-F6EECF244321}">
                <p14:modId xmlns:p14="http://schemas.microsoft.com/office/powerpoint/2010/main" val="3195518947"/>
              </p:ext>
            </p:extLst>
          </p:nvPr>
        </p:nvGraphicFramePr>
        <p:xfrm>
          <a:off x="972457" y="2394857"/>
          <a:ext cx="10537372" cy="6812290"/>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プレースホルダー 12"/>
          <p:cNvSpPr txBox="1">
            <a:spLocks/>
          </p:cNvSpPr>
          <p:nvPr/>
        </p:nvSpPr>
        <p:spPr>
          <a:xfrm>
            <a:off x="11627446" y="4674136"/>
            <a:ext cx="5601011" cy="4533012"/>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n"/>
            </a:pPr>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p>
          <a:p>
            <a:pPr marL="342900" indent="-342900">
              <a:buFont typeface="Wingdings" panose="05000000000000000000" pitchFamily="2" charset="2"/>
              <a:buChar char="n"/>
            </a:pPr>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a:t>
            </a:r>
          </a:p>
          <a:p>
            <a:pPr marL="342900" indent="-342900">
              <a:buFont typeface="Wingdings" panose="05000000000000000000" pitchFamily="2" charset="2"/>
              <a:buChar char="n"/>
            </a:pP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9" name="テキスト プレースホルダー 12"/>
          <p:cNvSpPr txBox="1">
            <a:spLocks/>
          </p:cNvSpPr>
          <p:nvPr/>
        </p:nvSpPr>
        <p:spPr>
          <a:xfrm>
            <a:off x="11627446" y="3033487"/>
            <a:ext cx="5601011" cy="1237390"/>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Keep producing new products</a:t>
            </a:r>
            <a:endParaRPr kumimoji="1" lang="ja-JP" altLang="en-US" dirty="0"/>
          </a:p>
        </p:txBody>
      </p:sp>
      <p:sp>
        <p:nvSpPr>
          <p:cNvPr id="10" name="正方形/長方形 9"/>
          <p:cNvSpPr/>
          <p:nvPr/>
        </p:nvSpPr>
        <p:spPr>
          <a:xfrm>
            <a:off x="11724232" y="4449981"/>
            <a:ext cx="1827899" cy="64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5976242"/>
      </p:ext>
    </p:extLst>
  </p:cSld>
  <p:clrMapOvr>
    <a:masterClrMapping/>
  </p:clrMapOvr>
  <mc:AlternateContent xmlns:mc="http://schemas.openxmlformats.org/markup-compatibility/2006" xmlns:p14="http://schemas.microsoft.com/office/powerpoint/2010/main">
    <mc:Choice Requires="p14">
      <p:transition spd="slow" p14:dur="800" advTm="6300">
        <p14:flythrough/>
      </p:transition>
    </mc:Choice>
    <mc:Fallback xmlns="">
      <p:transition spd="slow" advTm="63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75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750"/>
                                        <p:tgtEl>
                                          <p:spTgt spid="7">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750"/>
                                        <p:tgtEl>
                                          <p:spTgt spid="7">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wipe(left)">
                                      <p:cBhvr>
                                        <p:cTn id="19" dur="750"/>
                                        <p:tgtEl>
                                          <p:spTgt spid="7">
                                            <p:graphicEl>
                                              <a:chart seriesIdx="2" categoryIdx="-4" bldStep="series"/>
                                            </p:graphicEl>
                                          </p:spTgt>
                                        </p:tgtEl>
                                      </p:cBhvr>
                                    </p:animEffect>
                                  </p:childTnLst>
                                </p:cTn>
                              </p:par>
                            </p:childTnLst>
                          </p:cTn>
                        </p:par>
                        <p:par>
                          <p:cTn id="20" fill="hold">
                            <p:stCondLst>
                              <p:cond delay="3000"/>
                            </p:stCondLst>
                            <p:childTnLst>
                              <p:par>
                                <p:cTn id="21" presetID="2" presetClass="entr" presetSubtype="8" decel="100000"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5"/>
          </p:nvPr>
        </p:nvSpPr>
        <p:spPr/>
      </p:sp>
      <p:sp>
        <p:nvSpPr>
          <p:cNvPr id="2" name="タイトル 1"/>
          <p:cNvSpPr>
            <a:spLocks noGrp="1"/>
          </p:cNvSpPr>
          <p:nvPr>
            <p:ph type="title"/>
          </p:nvPr>
        </p:nvSpPr>
        <p:spPr/>
        <p:txBody>
          <a:bodyPr/>
          <a:lstStyle/>
          <a:p>
            <a:r>
              <a:rPr kumimoji="1" lang="en-US" altLang="ja-JP" dirty="0"/>
              <a:t>Presentation Topic</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a:t>
            </a:fld>
            <a:endParaRPr lang="en-US" dirty="0"/>
          </a:p>
        </p:txBody>
      </p:sp>
      <p:sp>
        <p:nvSpPr>
          <p:cNvPr id="6" name="テキスト プレースホルダー 5"/>
          <p:cNvSpPr>
            <a:spLocks noGrp="1"/>
          </p:cNvSpPr>
          <p:nvPr>
            <p:ph type="body" sz="quarter" idx="14"/>
          </p:nvPr>
        </p:nvSpPr>
        <p:spPr/>
        <p:txBody>
          <a:bodyPr/>
          <a:lstStyle/>
          <a:p>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endParaRPr kumimoji="1" lang="en-US" altLang="ja-JP" dirty="0"/>
          </a:p>
        </p:txBody>
      </p:sp>
      <p:sp>
        <p:nvSpPr>
          <p:cNvPr id="8" name="テキスト プレースホルダー 7"/>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 </a:t>
            </a:r>
            <a:endParaRPr kumimoji="1" lang="ja-JP" altLang="en-US" dirty="0"/>
          </a:p>
        </p:txBody>
      </p:sp>
    </p:spTree>
    <p:extLst>
      <p:ext uri="{BB962C8B-B14F-4D97-AF65-F5344CB8AC3E}">
        <p14:creationId xmlns:p14="http://schemas.microsoft.com/office/powerpoint/2010/main" val="7231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769">
        <p15:prstTrans prst="pageCurlSingle"/>
      </p:transition>
    </mc:Choice>
    <mc:Fallback xmlns="">
      <p:transition spd="slow" advTm="4769">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lang="en-US" altLang="ja-JP" dirty="0"/>
              <a:t>“There are only two ways to live your life. </a:t>
            </a:r>
            <a:br>
              <a:rPr lang="en-US" altLang="ja-JP" dirty="0"/>
            </a:br>
            <a:r>
              <a:rPr lang="en-US" altLang="ja-JP" dirty="0"/>
              <a:t>One is as though nothing is a miracle. </a:t>
            </a:r>
            <a:br>
              <a:rPr lang="en-US" altLang="ja-JP" dirty="0"/>
            </a:br>
            <a:r>
              <a:rPr lang="en-US" altLang="ja-JP" dirty="0"/>
              <a:t>The other is as though everything is a miracle.”</a:t>
            </a:r>
          </a:p>
        </p:txBody>
      </p:sp>
    </p:spTree>
    <p:extLst>
      <p:ext uri="{BB962C8B-B14F-4D97-AF65-F5344CB8AC3E}">
        <p14:creationId xmlns:p14="http://schemas.microsoft.com/office/powerpoint/2010/main" val="1942611674"/>
      </p:ext>
    </p:extLst>
  </p:cSld>
  <p:clrMapOvr>
    <a:masterClrMapping/>
  </p:clrMapOvr>
  <mc:AlternateContent xmlns:mc="http://schemas.openxmlformats.org/markup-compatibility/2006" xmlns:p14="http://schemas.microsoft.com/office/powerpoint/2010/main">
    <mc:Choice Requires="p14">
      <p:transition spd="slow" p14:dur="1500" advTm="4558">
        <p14:reveal/>
      </p:transition>
    </mc:Choice>
    <mc:Fallback xmlns="">
      <p:transition spd="slow" advTm="4558">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81</a:t>
            </a:fld>
            <a:endParaRPr lang="en-US" dirty="0"/>
          </a:p>
        </p:txBody>
      </p:sp>
      <p:sp>
        <p:nvSpPr>
          <p:cNvPr id="24" name="テキスト プレースホルダー 23"/>
          <p:cNvSpPr>
            <a:spLocks noGrp="1"/>
          </p:cNvSpPr>
          <p:nvPr>
            <p:ph type="body" sz="quarter" idx="12"/>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Promotion</a:t>
            </a:r>
            <a:endParaRPr kumimoji="1" lang="ja-JP" altLang="en-US" dirty="0"/>
          </a:p>
        </p:txBody>
      </p:sp>
      <p:sp>
        <p:nvSpPr>
          <p:cNvPr id="26" name="テキスト プレースホルダー 25"/>
          <p:cNvSpPr>
            <a:spLocks noGrp="1"/>
          </p:cNvSpPr>
          <p:nvPr>
            <p:ph type="body" sz="quarter" idx="15"/>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 </a:t>
            </a:r>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7" name="テキスト プレースホルダー 26"/>
          <p:cNvSpPr>
            <a:spLocks noGrp="1"/>
          </p:cNvSpPr>
          <p:nvPr>
            <p:ph type="body" sz="quarter" idx="16"/>
          </p:nvPr>
        </p:nvSpPr>
        <p:spPr/>
        <p:txBody>
          <a:bodyPr/>
          <a:lstStyle/>
          <a:p>
            <a:r>
              <a:rPr kumimoji="1" lang="en-US" altLang="ja-JP" dirty="0"/>
              <a:t>Publishing</a:t>
            </a:r>
            <a:endParaRPr kumimoji="1" lang="ja-JP" altLang="en-US" dirty="0"/>
          </a:p>
        </p:txBody>
      </p:sp>
      <p:sp>
        <p:nvSpPr>
          <p:cNvPr id="28" name="テキスト プレースホルダー 27"/>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autem</a:t>
            </a:r>
            <a:r>
              <a:rPr kumimoji="1" lang="en-US" altLang="ja-JP" dirty="0"/>
              <a:t> </a:t>
            </a:r>
            <a:r>
              <a:rPr kumimoji="1" lang="en-US" altLang="ja-JP" dirty="0" err="1"/>
              <a:t>feugait</a:t>
            </a:r>
            <a:r>
              <a:rPr kumimoji="1" lang="en-US" altLang="ja-JP" dirty="0"/>
              <a:t> ne, </a:t>
            </a:r>
            <a:r>
              <a:rPr kumimoji="1" lang="en-US" altLang="ja-JP" dirty="0" err="1"/>
              <a:t>splendide</a:t>
            </a:r>
            <a:r>
              <a:rPr kumimoji="1" lang="en-US" altLang="ja-JP" dirty="0"/>
              <a:t> </a:t>
            </a:r>
            <a:r>
              <a:rPr kumimoji="1" lang="en-US" altLang="ja-JP" dirty="0" err="1"/>
              <a:t>omittantur</a:t>
            </a:r>
            <a:r>
              <a:rPr kumimoji="1" lang="en-US" altLang="ja-JP" dirty="0"/>
              <a:t> </a:t>
            </a:r>
            <a:r>
              <a:rPr kumimoji="1" lang="en-US" altLang="ja-JP" dirty="0" err="1"/>
              <a:t>delicatissimi</a:t>
            </a:r>
            <a:r>
              <a:rPr kumimoji="1" lang="en-US" altLang="ja-JP" dirty="0"/>
              <a:t> vis at. </a:t>
            </a:r>
            <a:r>
              <a:rPr kumimoji="1" lang="en-US" altLang="ja-JP" dirty="0" err="1"/>
              <a:t>Ut</a:t>
            </a:r>
            <a:r>
              <a:rPr kumimoji="1" lang="en-US" altLang="ja-JP" dirty="0"/>
              <a:t> </a:t>
            </a:r>
            <a:r>
              <a:rPr kumimoji="1" lang="en-US" altLang="ja-JP" dirty="0" err="1"/>
              <a:t>aliquip</a:t>
            </a:r>
            <a:r>
              <a:rPr kumimoji="1" lang="en-US" altLang="ja-JP" dirty="0"/>
              <a:t> </a:t>
            </a:r>
            <a:r>
              <a:rPr kumimoji="1" lang="en-US" altLang="ja-JP" dirty="0" err="1"/>
              <a:t>inciderint</a:t>
            </a:r>
            <a:r>
              <a:rPr kumimoji="1" lang="en-US" altLang="ja-JP" dirty="0"/>
              <a:t> quo. </a:t>
            </a:r>
            <a:r>
              <a:rPr kumimoji="1" lang="en-US" altLang="ja-JP" dirty="0" err="1"/>
              <a:t>Delicata</a:t>
            </a:r>
            <a:r>
              <a:rPr kumimoji="1" lang="en-US" altLang="ja-JP" dirty="0"/>
              <a:t> </a:t>
            </a:r>
            <a:r>
              <a:rPr kumimoji="1" lang="en-US" altLang="ja-JP" dirty="0" err="1"/>
              <a:t>partiendo</a:t>
            </a:r>
            <a:r>
              <a:rPr kumimoji="1" lang="en-US" altLang="ja-JP" dirty="0"/>
              <a:t> </a:t>
            </a:r>
            <a:r>
              <a:rPr kumimoji="1" lang="en-US" altLang="ja-JP" dirty="0" err="1"/>
              <a:t>vel</a:t>
            </a:r>
            <a:r>
              <a:rPr kumimoji="1" lang="en-US" altLang="ja-JP" dirty="0"/>
              <a:t> in.</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SEO Marketing</a:t>
            </a:r>
            <a:endParaRPr kumimoji="1" lang="ja-JP" altLang="en-US" dirty="0"/>
          </a:p>
        </p:txBody>
      </p:sp>
      <p:sp>
        <p:nvSpPr>
          <p:cNvPr id="30" name="テキスト プレースホルダー 29"/>
          <p:cNvSpPr>
            <a:spLocks noGrp="1"/>
          </p:cNvSpPr>
          <p:nvPr>
            <p:ph type="body" sz="quarter" idx="21"/>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 </a:t>
            </a:r>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31" name="テキスト プレースホルダー 30"/>
          <p:cNvSpPr>
            <a:spLocks noGrp="1"/>
          </p:cNvSpPr>
          <p:nvPr>
            <p:ph type="body" sz="quarter" idx="22"/>
          </p:nvPr>
        </p:nvSpPr>
        <p:spPr/>
        <p:txBody>
          <a:bodyPr/>
          <a:lstStyle/>
          <a:p>
            <a:r>
              <a:rPr kumimoji="1" lang="en-US" altLang="ja-JP" dirty="0"/>
              <a:t>Direction</a:t>
            </a:r>
            <a:endParaRPr kumimoji="1" lang="ja-JP" altLang="en-US" dirty="0"/>
          </a:p>
        </p:txBody>
      </p:sp>
      <p:sp>
        <p:nvSpPr>
          <p:cNvPr id="32" name="テキスト プレースホルダー 31"/>
          <p:cNvSpPr>
            <a:spLocks noGrp="1"/>
          </p:cNvSpPr>
          <p:nvPr>
            <p:ph type="body" sz="quarter" idx="24"/>
          </p:nvPr>
        </p:nvSpPr>
        <p:spPr/>
        <p:txBody>
          <a:bodyPr/>
          <a:lstStyle/>
          <a:p>
            <a:r>
              <a:rPr kumimoji="1" lang="en-US" altLang="ja-JP" dirty="0"/>
              <a:t>An has </a:t>
            </a:r>
            <a:r>
              <a:rPr kumimoji="1" lang="en-US" altLang="ja-JP" dirty="0" err="1"/>
              <a:t>graece</a:t>
            </a:r>
            <a:r>
              <a:rPr kumimoji="1" lang="en-US" altLang="ja-JP" dirty="0"/>
              <a:t> animal </a:t>
            </a:r>
            <a:r>
              <a:rPr kumimoji="1" lang="en-US" altLang="ja-JP" dirty="0" err="1"/>
              <a:t>percipitur</a:t>
            </a:r>
            <a:r>
              <a:rPr kumimoji="1" lang="en-US" altLang="ja-JP" dirty="0"/>
              <a:t>, per </a:t>
            </a:r>
            <a:r>
              <a:rPr kumimoji="1" lang="en-US" altLang="ja-JP" dirty="0" err="1"/>
              <a:t>quis</a:t>
            </a:r>
            <a:r>
              <a:rPr kumimoji="1" lang="en-US" altLang="ja-JP" dirty="0"/>
              <a:t> </a:t>
            </a:r>
            <a:r>
              <a:rPr kumimoji="1" lang="en-US" altLang="ja-JP" dirty="0" err="1"/>
              <a:t>appareat</a:t>
            </a:r>
            <a:r>
              <a:rPr kumimoji="1" lang="en-US" altLang="ja-JP" dirty="0"/>
              <a:t> at, </a:t>
            </a:r>
            <a:r>
              <a:rPr kumimoji="1" lang="en-US" altLang="ja-JP" dirty="0" err="1"/>
              <a:t>mollis</a:t>
            </a:r>
            <a:r>
              <a:rPr kumimoji="1" lang="en-US" altLang="ja-JP" dirty="0"/>
              <a:t> </a:t>
            </a:r>
            <a:r>
              <a:rPr kumimoji="1" lang="en-US" altLang="ja-JP" dirty="0" err="1"/>
              <a:t>dissentiet</a:t>
            </a:r>
            <a:r>
              <a:rPr kumimoji="1" lang="en-US" altLang="ja-JP" dirty="0"/>
              <a:t> </a:t>
            </a:r>
            <a:r>
              <a:rPr kumimoji="1" lang="en-US" altLang="ja-JP" dirty="0" err="1"/>
              <a:t>appellantur</a:t>
            </a:r>
            <a:r>
              <a:rPr kumimoji="1" lang="en-US" altLang="ja-JP" dirty="0"/>
              <a:t> </a:t>
            </a:r>
            <a:r>
              <a:rPr kumimoji="1" lang="en-US" altLang="ja-JP" dirty="0" err="1"/>
              <a:t>vix</a:t>
            </a:r>
            <a:r>
              <a:rPr kumimoji="1" lang="en-US" altLang="ja-JP" dirty="0"/>
              <a:t> ex. Cu </a:t>
            </a:r>
            <a:r>
              <a:rPr kumimoji="1" lang="en-US" altLang="ja-JP" dirty="0" err="1"/>
              <a:t>ius</a:t>
            </a:r>
            <a:r>
              <a:rPr kumimoji="1" lang="en-US" altLang="ja-JP" dirty="0"/>
              <a:t> </a:t>
            </a:r>
            <a:r>
              <a:rPr kumimoji="1" lang="en-US" altLang="ja-JP" dirty="0" err="1"/>
              <a:t>vivendum</a:t>
            </a:r>
            <a:r>
              <a:rPr kumimoji="1" lang="en-US" altLang="ja-JP" dirty="0"/>
              <a:t> </a:t>
            </a:r>
            <a:r>
              <a:rPr kumimoji="1" lang="en-US" altLang="ja-JP" dirty="0" err="1"/>
              <a:t>elaboraret</a:t>
            </a:r>
            <a:r>
              <a:rPr kumimoji="1" lang="en-US" altLang="ja-JP" dirty="0"/>
              <a:t>.</a:t>
            </a:r>
            <a:endParaRPr kumimoji="1" lang="ja-JP" altLang="en-US" dirty="0"/>
          </a:p>
        </p:txBody>
      </p:sp>
      <p:sp>
        <p:nvSpPr>
          <p:cNvPr id="33" name="テキスト プレースホルダー 32"/>
          <p:cNvSpPr>
            <a:spLocks noGrp="1"/>
          </p:cNvSpPr>
          <p:nvPr>
            <p:ph type="body" sz="quarter" idx="25"/>
          </p:nvPr>
        </p:nvSpPr>
        <p:spPr/>
        <p:txBody>
          <a:bodyPr/>
          <a:lstStyle/>
          <a:p>
            <a:r>
              <a:rPr kumimoji="1" lang="en-US" altLang="ja-JP" dirty="0"/>
              <a:t>Management</a:t>
            </a:r>
            <a:endParaRPr kumimoji="1" lang="ja-JP" altLang="en-US" dirty="0"/>
          </a:p>
        </p:txBody>
      </p:sp>
      <p:sp>
        <p:nvSpPr>
          <p:cNvPr id="34" name="テキスト プレースホルダー 33"/>
          <p:cNvSpPr>
            <a:spLocks noGrp="1"/>
          </p:cNvSpPr>
          <p:nvPr>
            <p:ph type="body" sz="quarter" idx="27"/>
          </p:nvPr>
        </p:nvSpPr>
        <p:spPr/>
        <p:txBody>
          <a:bodyPr/>
          <a:lstStyle/>
          <a:p>
            <a:r>
              <a:rPr kumimoji="1" lang="en-US" altLang="ja-JP" dirty="0" err="1"/>
              <a:t>Suas</a:t>
            </a:r>
            <a:r>
              <a:rPr kumimoji="1" lang="en-US" altLang="ja-JP" dirty="0"/>
              <a:t> </a:t>
            </a:r>
            <a:r>
              <a:rPr kumimoji="1" lang="en-US" altLang="ja-JP" dirty="0" err="1"/>
              <a:t>erroribus</a:t>
            </a:r>
            <a:r>
              <a:rPr kumimoji="1" lang="en-US" altLang="ja-JP" dirty="0"/>
              <a:t> in vim, vis </a:t>
            </a:r>
            <a:r>
              <a:rPr kumimoji="1" lang="en-US" altLang="ja-JP" dirty="0" err="1"/>
              <a:t>patrioque</a:t>
            </a:r>
            <a:r>
              <a:rPr kumimoji="1" lang="en-US" altLang="ja-JP" dirty="0"/>
              <a:t> </a:t>
            </a:r>
            <a:r>
              <a:rPr kumimoji="1" lang="en-US" altLang="ja-JP" dirty="0" err="1"/>
              <a:t>dissentiet</a:t>
            </a:r>
            <a:r>
              <a:rPr kumimoji="1" lang="en-US" altLang="ja-JP" dirty="0"/>
              <a:t> an. </a:t>
            </a:r>
            <a:r>
              <a:rPr kumimoji="1" lang="en-US" altLang="ja-JP" dirty="0" err="1"/>
              <a:t>Elitr</a:t>
            </a:r>
            <a:r>
              <a:rPr kumimoji="1" lang="en-US" altLang="ja-JP" dirty="0"/>
              <a:t> </a:t>
            </a:r>
            <a:r>
              <a:rPr kumimoji="1" lang="en-US" altLang="ja-JP" dirty="0" err="1"/>
              <a:t>adipisci</a:t>
            </a:r>
            <a:r>
              <a:rPr kumimoji="1" lang="en-US" altLang="ja-JP" dirty="0"/>
              <a:t> </a:t>
            </a:r>
            <a:r>
              <a:rPr kumimoji="1" lang="en-US" altLang="ja-JP" dirty="0" err="1"/>
              <a:t>sed</a:t>
            </a:r>
            <a:r>
              <a:rPr kumimoji="1" lang="en-US" altLang="ja-JP" dirty="0"/>
              <a:t> </a:t>
            </a:r>
            <a:r>
              <a:rPr kumimoji="1" lang="en-US" altLang="ja-JP" dirty="0" err="1"/>
              <a:t>ei</a:t>
            </a:r>
            <a:r>
              <a:rPr kumimoji="1" lang="en-US" altLang="ja-JP" dirty="0"/>
              <a:t>, </a:t>
            </a:r>
            <a:r>
              <a:rPr kumimoji="1" lang="en-US" altLang="ja-JP" dirty="0" err="1"/>
              <a:t>ius</a:t>
            </a:r>
            <a:r>
              <a:rPr kumimoji="1" lang="en-US" altLang="ja-JP" dirty="0"/>
              <a:t> </a:t>
            </a:r>
            <a:r>
              <a:rPr kumimoji="1" lang="en-US" altLang="ja-JP" dirty="0" err="1"/>
              <a:t>putent</a:t>
            </a:r>
            <a:r>
              <a:rPr kumimoji="1" lang="en-US" altLang="ja-JP" dirty="0"/>
              <a:t> </a:t>
            </a:r>
            <a:r>
              <a:rPr kumimoji="1" lang="en-US" altLang="ja-JP" dirty="0" err="1"/>
              <a:t>noster</a:t>
            </a:r>
            <a:r>
              <a:rPr kumimoji="1" lang="en-US" altLang="ja-JP" dirty="0"/>
              <a:t> no. Sea </a:t>
            </a:r>
            <a:r>
              <a:rPr kumimoji="1" lang="en-US" altLang="ja-JP" dirty="0" err="1"/>
              <a:t>eros</a:t>
            </a:r>
            <a:r>
              <a:rPr kumimoji="1" lang="en-US" altLang="ja-JP" dirty="0"/>
              <a:t> </a:t>
            </a:r>
            <a:r>
              <a:rPr kumimoji="1" lang="en-US" altLang="ja-JP" dirty="0" err="1"/>
              <a:t>tantas</a:t>
            </a:r>
            <a:r>
              <a:rPr kumimoji="1" lang="en-US" altLang="ja-JP" dirty="0"/>
              <a:t> </a:t>
            </a:r>
            <a:r>
              <a:rPr kumimoji="1" lang="en-US" altLang="ja-JP" dirty="0" err="1"/>
              <a:t>alterum</a:t>
            </a:r>
            <a:r>
              <a:rPr kumimoji="1" lang="en-US" altLang="ja-JP" dirty="0"/>
              <a:t> </a:t>
            </a:r>
            <a:r>
              <a:rPr kumimoji="1" lang="en-US" altLang="ja-JP" dirty="0" err="1"/>
              <a:t>ei</a:t>
            </a:r>
            <a:r>
              <a:rPr kumimoji="1" lang="en-US" altLang="ja-JP" dirty="0"/>
              <a:t>.</a:t>
            </a:r>
            <a:endParaRPr kumimoji="1" lang="ja-JP" altLang="en-US" dirty="0"/>
          </a:p>
        </p:txBody>
      </p:sp>
      <p:sp>
        <p:nvSpPr>
          <p:cNvPr id="35" name="テキスト プレースホルダー 34"/>
          <p:cNvSpPr>
            <a:spLocks noGrp="1"/>
          </p:cNvSpPr>
          <p:nvPr>
            <p:ph type="body" sz="quarter" idx="28"/>
          </p:nvPr>
        </p:nvSpPr>
        <p:spPr/>
        <p:txBody>
          <a:bodyPr/>
          <a:lstStyle/>
          <a:p>
            <a:r>
              <a:rPr kumimoji="1" lang="en-US" altLang="ja-JP" dirty="0"/>
              <a:t>Analysis</a:t>
            </a:r>
            <a:endParaRPr kumimoji="1" lang="ja-JP" altLang="en-US" dirty="0"/>
          </a:p>
        </p:txBody>
      </p:sp>
    </p:spTree>
    <p:extLst>
      <p:ext uri="{BB962C8B-B14F-4D97-AF65-F5344CB8AC3E}">
        <p14:creationId xmlns:p14="http://schemas.microsoft.com/office/powerpoint/2010/main" val="2261514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868">
        <p15:prstTrans prst="pageCurlSingle"/>
      </p:transition>
    </mc:Choice>
    <mc:Fallback xmlns="">
      <p:transition spd="slow" advTm="12868">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82</a:t>
            </a:fld>
            <a:endParaRPr lang="en-US" dirty="0"/>
          </a:p>
        </p:txBody>
      </p:sp>
      <p:sp>
        <p:nvSpPr>
          <p:cNvPr id="19" name="テキスト プレースホルダー 18"/>
          <p:cNvSpPr>
            <a:spLocks noGrp="1"/>
          </p:cNvSpPr>
          <p:nvPr>
            <p:ph type="body" sz="quarter" idx="28"/>
          </p:nvPr>
        </p:nvSpPr>
        <p:spPr/>
        <p:txBody>
          <a:bodyPr/>
          <a:lstStyle/>
          <a:p>
            <a:r>
              <a:rPr kumimoji="1" lang="en-US" altLang="ja-JP" dirty="0"/>
              <a:t>Dream</a:t>
            </a:r>
            <a:endParaRPr kumimoji="1" lang="ja-JP" altLang="en-US" dirty="0"/>
          </a:p>
        </p:txBody>
      </p:sp>
      <p:sp>
        <p:nvSpPr>
          <p:cNvPr id="20" name="テキスト プレースホルダー 19"/>
          <p:cNvSpPr>
            <a:spLocks noGrp="1"/>
          </p:cNvSpPr>
          <p:nvPr>
            <p:ph type="body" sz="quarter" idx="29"/>
          </p:nvPr>
        </p:nvSpPr>
        <p:spPr/>
        <p:txBody>
          <a:bodyPr/>
          <a:lstStyle/>
          <a:p>
            <a:r>
              <a:rPr kumimoji="1" lang="en-US" altLang="ja-JP" dirty="0"/>
              <a:t>Leadership</a:t>
            </a:r>
            <a:endParaRPr kumimoji="1" lang="ja-JP" altLang="en-US" dirty="0"/>
          </a:p>
        </p:txBody>
      </p:sp>
      <p:sp>
        <p:nvSpPr>
          <p:cNvPr id="21" name="テキスト プレースホルダー 20"/>
          <p:cNvSpPr>
            <a:spLocks noGrp="1"/>
          </p:cNvSpPr>
          <p:nvPr>
            <p:ph type="body" sz="quarter" idx="30"/>
          </p:nvPr>
        </p:nvSpPr>
        <p:spPr/>
        <p:txBody>
          <a:bodyPr/>
          <a:lstStyle/>
          <a:p>
            <a:r>
              <a:rPr kumimoji="1" lang="en-US" altLang="ja-JP" dirty="0"/>
              <a:t>Satisfaction</a:t>
            </a:r>
            <a:endParaRPr kumimoji="1" lang="ja-JP" altLang="en-US" dirty="0"/>
          </a:p>
        </p:txBody>
      </p:sp>
      <p:sp>
        <p:nvSpPr>
          <p:cNvPr id="22" name="テキスト プレースホルダー 21"/>
          <p:cNvSpPr>
            <a:spLocks noGrp="1"/>
          </p:cNvSpPr>
          <p:nvPr>
            <p:ph type="body" sz="quarter" idx="31"/>
          </p:nvPr>
        </p:nvSpPr>
        <p:spPr/>
        <p:txBody>
          <a:bodyPr/>
          <a:lstStyle/>
          <a:p>
            <a:r>
              <a:rPr kumimoji="1" lang="en-US" altLang="ja-JP" dirty="0"/>
              <a:t>Passion</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a:t>
            </a:r>
          </a:p>
          <a:p>
            <a:r>
              <a:rPr kumimoji="1" lang="en-US" altLang="ja-JP" dirty="0"/>
              <a:t>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3" name="テキスト プレースホルダー 22"/>
          <p:cNvSpPr>
            <a:spLocks noGrp="1"/>
          </p:cNvSpPr>
          <p:nvPr>
            <p:ph type="body" sz="quarter" idx="32"/>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a:t>
            </a:r>
            <a:endParaRPr kumimoji="1" lang="ja-JP" altLang="en-US" dirty="0"/>
          </a:p>
        </p:txBody>
      </p:sp>
      <p:sp>
        <p:nvSpPr>
          <p:cNvPr id="24" name="テキスト プレースホルダー 23"/>
          <p:cNvSpPr>
            <a:spLocks noGrp="1"/>
          </p:cNvSpPr>
          <p:nvPr>
            <p:ph type="body" sz="quarter" idx="33"/>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a:t>
            </a:r>
            <a:endParaRPr kumimoji="1" lang="ja-JP" altLang="en-US" dirty="0"/>
          </a:p>
        </p:txBody>
      </p:sp>
      <p:sp>
        <p:nvSpPr>
          <p:cNvPr id="25" name="テキスト プレースホルダー 24"/>
          <p:cNvSpPr>
            <a:spLocks noGrp="1"/>
          </p:cNvSpPr>
          <p:nvPr>
            <p:ph type="body" sz="quarter" idx="34"/>
          </p:nvPr>
        </p:nvSpPr>
        <p:spPr/>
        <p:txBody>
          <a:bodyPr/>
          <a:lstStyle/>
          <a:p>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26" name="テキスト プレースホルダー 25"/>
          <p:cNvSpPr>
            <a:spLocks noGrp="1"/>
          </p:cNvSpPr>
          <p:nvPr>
            <p:ph type="body" sz="quarter" idx="35"/>
          </p:nvPr>
        </p:nvSpPr>
        <p:spPr/>
        <p:txBody>
          <a:bodyPr/>
          <a:lstStyle/>
          <a:p>
            <a:r>
              <a:rPr kumimoji="1" lang="en-US" altLang="ja-JP" dirty="0"/>
              <a:t>Confidence</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Innovation</a:t>
            </a:r>
            <a:endParaRPr kumimoji="1" lang="ja-JP" altLang="en-US" dirty="0"/>
          </a:p>
        </p:txBody>
      </p:sp>
    </p:spTree>
    <p:extLst>
      <p:ext uri="{BB962C8B-B14F-4D97-AF65-F5344CB8AC3E}">
        <p14:creationId xmlns:p14="http://schemas.microsoft.com/office/powerpoint/2010/main" val="973120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088">
        <p15:prstTrans prst="pageCurlSingle"/>
      </p:transition>
    </mc:Choice>
    <mc:Fallback xmlns="">
      <p:transition spd="slow" advTm="6088">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6" name="テキスト プレースホルダー 15"/>
          <p:cNvSpPr>
            <a:spLocks noGrp="1"/>
          </p:cNvSpPr>
          <p:nvPr>
            <p:ph type="body" sz="quarter" idx="14"/>
          </p:nvPr>
        </p:nvSpPr>
        <p:spPr/>
        <p:txBody>
          <a:bodyPr/>
          <a:lstStyle/>
          <a:p>
            <a:r>
              <a:rPr kumimoji="1" lang="en-US" altLang="ja-JP" dirty="0"/>
              <a:t>Wishing is not enough; we must do.</a:t>
            </a:r>
            <a:endParaRPr kumimoji="1" lang="ja-JP" altLang="en-US" dirty="0"/>
          </a:p>
        </p:txBody>
      </p:sp>
    </p:spTree>
    <p:extLst>
      <p:ext uri="{BB962C8B-B14F-4D97-AF65-F5344CB8AC3E}">
        <p14:creationId xmlns:p14="http://schemas.microsoft.com/office/powerpoint/2010/main" val="1027796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504">
        <p15:prstTrans prst="pageCurlSingle"/>
      </p:transition>
    </mc:Choice>
    <mc:Fallback xmlns="">
      <p:transition spd="slow" advTm="3504">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p:txBody>
          <a:bodyPr/>
          <a:lstStyle/>
          <a:p>
            <a:r>
              <a:rPr kumimoji="1" lang="en-US" altLang="ja-JP" dirty="0"/>
              <a:t>Get in touch!</a:t>
            </a:r>
            <a:endParaRPr kumimoji="1" lang="ja-JP" altLang="en-US" dirty="0"/>
          </a:p>
        </p:txBody>
      </p:sp>
      <p:sp>
        <p:nvSpPr>
          <p:cNvPr id="6" name="テキスト プレースホルダー 5"/>
          <p:cNvSpPr>
            <a:spLocks noGrp="1"/>
          </p:cNvSpPr>
          <p:nvPr>
            <p:ph type="body" sz="quarter" idx="14"/>
          </p:nvPr>
        </p:nvSpPr>
        <p:spPr/>
        <p:txBody>
          <a:bodyPr/>
          <a:lstStyle/>
          <a:p>
            <a:r>
              <a:rPr lang="en-US" altLang="ja-JP" dirty="0"/>
              <a:t>1-9-1 </a:t>
            </a:r>
            <a:r>
              <a:rPr lang="en-US" altLang="ja-JP" dirty="0" err="1"/>
              <a:t>Marunouchi</a:t>
            </a:r>
            <a:r>
              <a:rPr lang="en-US" altLang="ja-JP" dirty="0"/>
              <a:t>, Chiyoda 100-0005 , </a:t>
            </a:r>
            <a:br>
              <a:rPr lang="en-US" altLang="ja-JP" dirty="0"/>
            </a:br>
            <a:r>
              <a:rPr lang="en-US" altLang="ja-JP" dirty="0"/>
              <a:t>Tokyo Prefecture</a:t>
            </a:r>
            <a:endParaRPr kumimoji="1" lang="ja-JP" altLang="en-US" dirty="0"/>
          </a:p>
        </p:txBody>
      </p:sp>
      <p:sp>
        <p:nvSpPr>
          <p:cNvPr id="7" name="テキスト プレースホルダー 6"/>
          <p:cNvSpPr>
            <a:spLocks noGrp="1"/>
          </p:cNvSpPr>
          <p:nvPr>
            <p:ph type="body" sz="quarter" idx="15"/>
          </p:nvPr>
        </p:nvSpPr>
        <p:spPr/>
        <p:txBody>
          <a:bodyPr/>
          <a:lstStyle/>
          <a:p>
            <a:r>
              <a:rPr kumimoji="1" lang="en-US" altLang="ja-JP" dirty="0"/>
              <a:t>facebook.com</a:t>
            </a:r>
          </a:p>
          <a:p>
            <a:r>
              <a:rPr kumimoji="1" lang="en-US" altLang="ja-JP" dirty="0"/>
              <a:t>twitter.com</a:t>
            </a:r>
          </a:p>
          <a:p>
            <a:r>
              <a:rPr kumimoji="1" lang="en-US" altLang="ja-JP" dirty="0"/>
              <a:t>linkedin.com</a:t>
            </a:r>
          </a:p>
        </p:txBody>
      </p:sp>
      <p:pic>
        <p:nvPicPr>
          <p:cNvPr id="13" name="図プレースホルダー 12"/>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2"/>
          </p:nvPr>
        </p:nvSpPr>
        <p:spPr/>
      </p:sp>
    </p:spTree>
    <p:custDataLst>
      <p:tags r:id="rId1"/>
    </p:custDataLst>
    <p:extLst>
      <p:ext uri="{BB962C8B-B14F-4D97-AF65-F5344CB8AC3E}">
        <p14:creationId xmlns:p14="http://schemas.microsoft.com/office/powerpoint/2010/main" val="1139499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07">
        <p15:prstTrans prst="pageCurlSingle"/>
      </p:transition>
    </mc:Choice>
    <mc:Fallback xmlns="">
      <p:transition spd="slow" advTm="5007">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At the End</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Lorem ipsum dolor sit </a:t>
            </a:r>
            <a:r>
              <a:rPr kumimoji="1" lang="en-US" altLang="ja-JP" dirty="0" err="1"/>
              <a:t>amet</a:t>
            </a:r>
            <a:r>
              <a:rPr kumimoji="1" lang="en-US" altLang="ja-JP" dirty="0"/>
              <a:t>, case </a:t>
            </a:r>
            <a:r>
              <a:rPr kumimoji="1" lang="en-US" altLang="ja-JP" dirty="0" err="1"/>
              <a:t>possim</a:t>
            </a:r>
            <a:r>
              <a:rPr kumimoji="1" lang="en-US" altLang="ja-JP" dirty="0"/>
              <a:t> </a:t>
            </a:r>
            <a:r>
              <a:rPr kumimoji="1" lang="en-US" altLang="ja-JP" dirty="0" err="1"/>
              <a:t>ius</a:t>
            </a:r>
            <a:r>
              <a:rPr kumimoji="1" lang="en-US" altLang="ja-JP" dirty="0"/>
              <a:t> at, at </a:t>
            </a:r>
            <a:r>
              <a:rPr kumimoji="1" lang="en-US" altLang="ja-JP" dirty="0" err="1"/>
              <a:t>timeam</a:t>
            </a:r>
            <a:r>
              <a:rPr kumimoji="1" lang="en-US" altLang="ja-JP" dirty="0"/>
              <a:t> </a:t>
            </a:r>
            <a:r>
              <a:rPr kumimoji="1" lang="en-US" altLang="ja-JP" dirty="0" err="1"/>
              <a:t>sapientem</a:t>
            </a:r>
            <a:r>
              <a:rPr kumimoji="1" lang="en-US" altLang="ja-JP" dirty="0"/>
              <a:t> </a:t>
            </a:r>
            <a:r>
              <a:rPr kumimoji="1" lang="en-US" altLang="ja-JP" dirty="0" err="1"/>
              <a:t>contentiones</a:t>
            </a:r>
            <a:r>
              <a:rPr kumimoji="1" lang="en-US" altLang="ja-JP" dirty="0"/>
              <a:t> quo, </a:t>
            </a:r>
            <a:r>
              <a:rPr kumimoji="1" lang="en-US" altLang="ja-JP" dirty="0" err="1"/>
              <a:t>sed</a:t>
            </a:r>
            <a:r>
              <a:rPr kumimoji="1" lang="en-US" altLang="ja-JP" dirty="0"/>
              <a:t> ne </a:t>
            </a:r>
            <a:r>
              <a:rPr kumimoji="1" lang="en-US" altLang="ja-JP" dirty="0" err="1"/>
              <a:t>dissentias</a:t>
            </a:r>
            <a:r>
              <a:rPr kumimoji="1" lang="en-US" altLang="ja-JP" dirty="0"/>
              <a:t> </a:t>
            </a:r>
            <a:r>
              <a:rPr kumimoji="1" lang="en-US" altLang="ja-JP" dirty="0" err="1"/>
              <a:t>consectetuer</a:t>
            </a:r>
            <a:r>
              <a:rPr kumimoji="1" lang="en-US" altLang="ja-JP" dirty="0"/>
              <a:t>.</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err="1"/>
              <a:t>Ignota</a:t>
            </a:r>
            <a:r>
              <a:rPr kumimoji="1" lang="en-US" altLang="ja-JP" dirty="0"/>
              <a:t> </a:t>
            </a:r>
            <a:r>
              <a:rPr kumimoji="1" lang="en-US" altLang="ja-JP" dirty="0" err="1"/>
              <a:t>accusam</a:t>
            </a:r>
            <a:r>
              <a:rPr kumimoji="1" lang="en-US" altLang="ja-JP" dirty="0"/>
              <a:t> </a:t>
            </a:r>
            <a:r>
              <a:rPr kumimoji="1" lang="en-US" altLang="ja-JP" dirty="0" err="1"/>
              <a:t>vituperata</a:t>
            </a:r>
            <a:r>
              <a:rPr kumimoji="1" lang="en-US" altLang="ja-JP" dirty="0"/>
              <a:t> </a:t>
            </a:r>
            <a:r>
              <a:rPr kumimoji="1" lang="en-US" altLang="ja-JP" dirty="0" err="1"/>
              <a:t>mel</a:t>
            </a:r>
            <a:r>
              <a:rPr kumimoji="1" lang="en-US" altLang="ja-JP" dirty="0"/>
              <a:t> in, ad </a:t>
            </a:r>
            <a:r>
              <a:rPr kumimoji="1" lang="en-US" altLang="ja-JP" dirty="0" err="1"/>
              <a:t>rebum</a:t>
            </a:r>
            <a:r>
              <a:rPr kumimoji="1" lang="en-US" altLang="ja-JP" dirty="0"/>
              <a:t> </a:t>
            </a:r>
            <a:r>
              <a:rPr kumimoji="1" lang="en-US" altLang="ja-JP" dirty="0" err="1"/>
              <a:t>postea</a:t>
            </a:r>
            <a:r>
              <a:rPr kumimoji="1" lang="en-US" altLang="ja-JP" dirty="0"/>
              <a:t> </a:t>
            </a:r>
            <a:r>
              <a:rPr kumimoji="1" lang="en-US" altLang="ja-JP" dirty="0" err="1"/>
              <a:t>percipitur</a:t>
            </a:r>
            <a:r>
              <a:rPr kumimoji="1" lang="en-US" altLang="ja-JP" dirty="0"/>
              <a:t> cum. An impetus </a:t>
            </a:r>
            <a:r>
              <a:rPr kumimoji="1" lang="en-US" altLang="ja-JP" dirty="0" err="1"/>
              <a:t>salutandi</a:t>
            </a:r>
            <a:r>
              <a:rPr kumimoji="1" lang="en-US" altLang="ja-JP" dirty="0"/>
              <a:t> mea, </a:t>
            </a:r>
            <a:r>
              <a:rPr kumimoji="1" lang="en-US" altLang="ja-JP" dirty="0" err="1"/>
              <a:t>nusquam</a:t>
            </a:r>
            <a:r>
              <a:rPr kumimoji="1" lang="en-US" altLang="ja-JP" dirty="0"/>
              <a:t> </a:t>
            </a:r>
            <a:r>
              <a:rPr kumimoji="1" lang="en-US" altLang="ja-JP" dirty="0" err="1"/>
              <a:t>democritum</a:t>
            </a:r>
            <a:r>
              <a:rPr kumimoji="1" lang="en-US" altLang="ja-JP" dirty="0"/>
              <a:t> </a:t>
            </a:r>
            <a:r>
              <a:rPr kumimoji="1" lang="en-US" altLang="ja-JP" dirty="0" err="1"/>
              <a:t>usu</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85</a:t>
            </a:fld>
            <a:endParaRPr lang="en-US" dirty="0"/>
          </a:p>
        </p:txBody>
      </p:sp>
    </p:spTree>
    <p:extLst>
      <p:ext uri="{BB962C8B-B14F-4D97-AF65-F5344CB8AC3E}">
        <p14:creationId xmlns:p14="http://schemas.microsoft.com/office/powerpoint/2010/main" val="3377250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26">
        <p15:prstTrans prst="pageCurlSingle"/>
      </p:transition>
    </mc:Choice>
    <mc:Fallback xmlns="">
      <p:transition spd="slow" advTm="4026">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The Power of PowerPoint – </a:t>
            </a:r>
            <a:r>
              <a:rPr kumimoji="1" lang="en-US" altLang="ja-JP" dirty="0">
                <a:hlinkClick r:id="rId2" action="ppaction://hlinkfile"/>
              </a:rPr>
              <a:t>thepopp.com</a:t>
            </a:r>
            <a:endParaRPr kumimoji="1" lang="en-US" altLang="ja-JP" dirty="0"/>
          </a:p>
          <a:p>
            <a:r>
              <a:rPr kumimoji="1" lang="en-US" altLang="ja-JP" dirty="0"/>
              <a:t>Font: Ubuntu font family</a:t>
            </a:r>
          </a:p>
          <a:p>
            <a:r>
              <a:rPr kumimoji="1" lang="en-US" altLang="ja-JP" dirty="0"/>
              <a:t>Icons: </a:t>
            </a:r>
            <a:r>
              <a:rPr kumimoji="1" lang="en-US" altLang="ja-JP" dirty="0">
                <a:hlinkClick r:id="rId3"/>
              </a:rPr>
              <a:t>Elegant Icon Font</a:t>
            </a:r>
            <a:endParaRPr kumimoji="1" lang="en-US" altLang="ja-JP"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3544">
        <p15:prstTrans prst="pageCurlSingle"/>
      </p:transition>
    </mc:Choice>
    <mc:Fallback xmlns="">
      <p:transition spd="slow" advTm="1354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kumimoji="1" lang="en-US" altLang="ja-JP" dirty="0"/>
              <a:t>Goal of this presentation</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Id </a:t>
            </a:r>
            <a:r>
              <a:rPr kumimoji="1" lang="en-US" altLang="ja-JP" dirty="0" err="1"/>
              <a:t>vel</a:t>
            </a:r>
            <a:r>
              <a:rPr kumimoji="1" lang="en-US" altLang="ja-JP" dirty="0"/>
              <a:t> </a:t>
            </a:r>
            <a:r>
              <a:rPr kumimoji="1" lang="en-US" altLang="ja-JP" dirty="0" err="1"/>
              <a:t>malorum</a:t>
            </a:r>
            <a:r>
              <a:rPr kumimoji="1" lang="en-US" altLang="ja-JP" dirty="0"/>
              <a:t> </a:t>
            </a:r>
            <a:r>
              <a:rPr kumimoji="1" lang="en-US" altLang="ja-JP" dirty="0" err="1"/>
              <a:t>delenit</a:t>
            </a:r>
            <a:r>
              <a:rPr kumimoji="1" lang="en-US" altLang="ja-JP" dirty="0"/>
              <a:t> </a:t>
            </a:r>
            <a:r>
              <a:rPr kumimoji="1" lang="en-US" altLang="ja-JP" dirty="0" err="1"/>
              <a:t>nominati</a:t>
            </a:r>
            <a:r>
              <a:rPr kumimoji="1" lang="en-US" altLang="ja-JP" dirty="0"/>
              <a:t>. Ne </a:t>
            </a:r>
            <a:r>
              <a:rPr kumimoji="1" lang="en-US" altLang="ja-JP" dirty="0" err="1"/>
              <a:t>nec</a:t>
            </a:r>
            <a:r>
              <a:rPr kumimoji="1" lang="en-US" altLang="ja-JP" dirty="0"/>
              <a:t> modus </a:t>
            </a:r>
            <a:r>
              <a:rPr kumimoji="1" lang="en-US" altLang="ja-JP" dirty="0" err="1"/>
              <a:t>eripuit</a:t>
            </a:r>
            <a:r>
              <a:rPr kumimoji="1" lang="en-US" altLang="ja-JP" dirty="0"/>
              <a:t> </a:t>
            </a:r>
            <a:r>
              <a:rPr kumimoji="1" lang="en-US" altLang="ja-JP" dirty="0" err="1"/>
              <a:t>honestatis</a:t>
            </a:r>
            <a:r>
              <a:rPr kumimoji="1" lang="en-US" altLang="ja-JP" dirty="0"/>
              <a:t>, </a:t>
            </a:r>
            <a:r>
              <a:rPr kumimoji="1" lang="en-US" altLang="ja-JP" dirty="0" err="1"/>
              <a:t>paulo</a:t>
            </a:r>
            <a:r>
              <a:rPr kumimoji="1" lang="en-US" altLang="ja-JP" dirty="0"/>
              <a:t> </a:t>
            </a:r>
            <a:r>
              <a:rPr kumimoji="1" lang="en-US" altLang="ja-JP" dirty="0" err="1"/>
              <a:t>interpretaris</a:t>
            </a:r>
            <a:r>
              <a:rPr kumimoji="1" lang="en-US" altLang="ja-JP" dirty="0"/>
              <a:t> </a:t>
            </a:r>
            <a:r>
              <a:rPr kumimoji="1" lang="en-US" altLang="ja-JP" dirty="0" err="1"/>
              <a:t>eum</a:t>
            </a:r>
            <a:r>
              <a:rPr kumimoji="1" lang="en-US" altLang="ja-JP" dirty="0"/>
              <a:t> </a:t>
            </a:r>
            <a:r>
              <a:rPr kumimoji="1" lang="en-US" altLang="ja-JP" dirty="0" err="1"/>
              <a:t>ei</a:t>
            </a:r>
            <a:r>
              <a:rPr kumimoji="1" lang="en-US" altLang="ja-JP" dirty="0"/>
              <a:t>. His ne ipsum dicit </a:t>
            </a:r>
            <a:r>
              <a:rPr kumimoji="1" lang="en-US" altLang="ja-JP" dirty="0" err="1"/>
              <a:t>posidonium</a:t>
            </a:r>
            <a:r>
              <a:rPr kumimoji="1" lang="en-US" altLang="ja-JP" dirty="0"/>
              <a:t>, no liber </a:t>
            </a:r>
            <a:r>
              <a:rPr kumimoji="1" lang="en-US" altLang="ja-JP" dirty="0" err="1"/>
              <a:t>affert</a:t>
            </a:r>
            <a:r>
              <a:rPr kumimoji="1" lang="en-US" altLang="ja-JP" dirty="0"/>
              <a:t> </a:t>
            </a:r>
            <a:r>
              <a:rPr kumimoji="1" lang="en-US" altLang="ja-JP" dirty="0" err="1"/>
              <a:t>pri</a:t>
            </a:r>
            <a:r>
              <a:rPr kumimoji="1" lang="en-US" altLang="ja-JP" dirty="0"/>
              <a:t>, </a:t>
            </a:r>
            <a:r>
              <a:rPr kumimoji="1" lang="en-US" altLang="ja-JP" dirty="0" err="1"/>
              <a:t>nostro</a:t>
            </a:r>
            <a:r>
              <a:rPr kumimoji="1" lang="en-US" altLang="ja-JP" dirty="0"/>
              <a:t> </a:t>
            </a:r>
            <a:r>
              <a:rPr kumimoji="1" lang="en-US" altLang="ja-JP" dirty="0" err="1"/>
              <a:t>sensibus</a:t>
            </a:r>
            <a:r>
              <a:rPr kumimoji="1" lang="en-US" altLang="ja-JP" dirty="0"/>
              <a:t> </a:t>
            </a:r>
            <a:r>
              <a:rPr kumimoji="1" lang="en-US" altLang="ja-JP" dirty="0" err="1"/>
              <a:t>tractatos</a:t>
            </a:r>
            <a:r>
              <a:rPr kumimoji="1" lang="en-US" altLang="ja-JP" dirty="0"/>
              <a:t> </a:t>
            </a:r>
            <a:r>
              <a:rPr kumimoji="1" lang="en-US" altLang="ja-JP" dirty="0" err="1"/>
              <a:t>nec</a:t>
            </a:r>
            <a:r>
              <a:rPr kumimoji="1" lang="en-US" altLang="ja-JP" dirty="0"/>
              <a:t> </a:t>
            </a:r>
            <a:r>
              <a:rPr kumimoji="1" lang="en-US" altLang="ja-JP" dirty="0" err="1"/>
              <a:t>ut.</a:t>
            </a:r>
            <a:endParaRPr kumimoji="1" lang="ja-JP" altLang="en-US" dirty="0"/>
          </a:p>
        </p:txBody>
      </p:sp>
      <p:pic>
        <p:nvPicPr>
          <p:cNvPr id="9" name="図プレースホルダー 8"/>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64" b="64"/>
          <a:stretch>
            <a:fillRect/>
          </a:stretch>
        </p:blipFill>
        <p:spPr/>
      </p:pic>
    </p:spTree>
    <p:extLst>
      <p:ext uri="{BB962C8B-B14F-4D97-AF65-F5344CB8AC3E}">
        <p14:creationId xmlns:p14="http://schemas.microsoft.com/office/powerpoint/2010/main" val="88440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568">
        <p15:prstTrans prst="pageCurlSingle"/>
      </p:transition>
    </mc:Choice>
    <mc:Fallback xmlns="">
      <p:transition spd="slow" advTm="2568">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3"/>
</p:tagLst>
</file>

<file path=ppt/tags/tag2.xml><?xml version="1.0" encoding="utf-8"?>
<p:tagLst xmlns:a="http://schemas.openxmlformats.org/drawingml/2006/main" xmlns:r="http://schemas.openxmlformats.org/officeDocument/2006/relationships" xmlns:p="http://schemas.openxmlformats.org/presentationml/2006/main">
  <p:tag name="TIMING" val="|4.3|1.4"/>
</p:tagLst>
</file>

<file path=ppt/theme/theme1.xml><?xml version="1.0" encoding="utf-8"?>
<a:theme xmlns:a="http://schemas.openxmlformats.org/drawingml/2006/main" name="Arcturus - Conten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5229</TotalTime>
  <Words>6545</Words>
  <Application>Microsoft Office PowerPoint</Application>
  <PresentationFormat>Custom</PresentationFormat>
  <Paragraphs>789</Paragraphs>
  <Slides>86</Slides>
  <Notes>0</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86</vt:i4>
      </vt:variant>
    </vt:vector>
  </HeadingPairs>
  <TitlesOfParts>
    <vt:vector size="101" baseType="lpstr">
      <vt:lpstr>ＭＳ Ｐゴシック</vt:lpstr>
      <vt:lpstr>Spica Neue P</vt:lpstr>
      <vt:lpstr>Spica Neue P Light</vt:lpstr>
      <vt:lpstr>Arial</vt:lpstr>
      <vt:lpstr>Calibri</vt:lpstr>
      <vt:lpstr>Route 159 Bold</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Read Me</vt:lpstr>
      <vt:lpstr>Arcturus</vt:lpstr>
      <vt:lpstr>Arcturus</vt:lpstr>
      <vt:lpstr>PowerPoint Presentation</vt:lpstr>
      <vt:lpstr>Presentation Agenda</vt:lpstr>
      <vt:lpstr>PowerPoint Presentation</vt:lpstr>
      <vt:lpstr>Before Starting</vt:lpstr>
      <vt:lpstr>Presentation Topic</vt:lpstr>
      <vt:lpstr>PowerPoint Presentation</vt:lpstr>
      <vt:lpstr>PowerPoint Presentation</vt:lpstr>
      <vt:lpstr>PowerPoint Presentation</vt:lpstr>
      <vt:lpstr>PowerPoint Presentation</vt:lpstr>
      <vt:lpstr>PowerPoint Presentation</vt:lpstr>
      <vt:lpstr>PowerPoint Presentation</vt:lpstr>
      <vt:lpstr>Our Goal</vt:lpstr>
      <vt:lpstr>PowerPoint Presentation</vt:lpstr>
      <vt:lpstr>Our Traits</vt:lpstr>
      <vt:lpstr>PowerPoint Presentation</vt:lpstr>
      <vt:lpstr>Our Philosophy</vt:lpstr>
      <vt:lpstr>Our Company</vt:lpstr>
      <vt:lpstr>Our Services</vt:lpstr>
      <vt:lpstr>Our Services</vt:lpstr>
      <vt:lpstr>Other Services</vt:lpstr>
      <vt:lpstr>Our Pride</vt:lpstr>
      <vt:lpstr>Meet Our Brains</vt:lpstr>
      <vt:lpstr>Meet Our Members</vt:lpstr>
      <vt:lpstr>Specialist</vt:lpstr>
      <vt:lpstr>Our Slogan</vt:lpstr>
      <vt:lpstr>Our Promises</vt:lpstr>
      <vt:lpstr>Our Promises</vt:lpstr>
      <vt:lpstr>Our History</vt:lpstr>
      <vt:lpstr>PowerPoint Presentation</vt:lpstr>
      <vt:lpstr>PowerPoint Presentation</vt:lpstr>
      <vt:lpstr>Mission &amp; Vision</vt:lpstr>
      <vt:lpstr>Our Process</vt:lpstr>
      <vt:lpstr>Our Process</vt:lpstr>
      <vt:lpstr>PowerPoint Presentation</vt:lpstr>
      <vt:lpstr>PowerPoint Presentation</vt:lpstr>
      <vt:lpstr>Our Product Principles</vt:lpstr>
      <vt:lpstr>PowerPoint Presentation</vt:lpstr>
      <vt:lpstr>Our Projects</vt:lpstr>
      <vt:lpstr>Our Latest Projects</vt:lpstr>
      <vt:lpstr>PowerPoint Presentation</vt:lpstr>
      <vt:lpstr>App Development</vt:lpstr>
      <vt:lpstr>PowerPoint Presentation</vt:lpstr>
      <vt:lpstr>PowerPoint Presentation</vt:lpstr>
      <vt:lpstr>Development Style</vt:lpstr>
      <vt:lpstr>Mobile Features</vt:lpstr>
      <vt:lpstr>PowerPoint Presentation</vt:lpstr>
      <vt:lpstr>PowerPoint Presentation</vt:lpstr>
      <vt:lpstr>PowerPoint Presentation</vt:lpstr>
      <vt:lpstr>Concept</vt:lpstr>
      <vt:lpstr>Base Ideas</vt:lpstr>
      <vt:lpstr>3 Crucial Factors</vt:lpstr>
      <vt:lpstr>SWOT Analysis</vt:lpstr>
      <vt:lpstr>3 Crucial Factors</vt:lpstr>
      <vt:lpstr>4 Core Pieces</vt:lpstr>
      <vt:lpstr>3 Pillars of the Project</vt:lpstr>
      <vt:lpstr>Genius Points</vt:lpstr>
      <vt:lpstr>Learn from Previous Projects</vt:lpstr>
      <vt:lpstr>4 Simple Steps</vt:lpstr>
      <vt:lpstr>6 Layers</vt:lpstr>
      <vt:lpstr>Product Storategy</vt:lpstr>
      <vt:lpstr>Product Loop</vt:lpstr>
      <vt:lpstr>Project Process</vt:lpstr>
      <vt:lpstr>5 Important Points</vt:lpstr>
      <vt:lpstr>Price Tables</vt:lpstr>
      <vt:lpstr>Price Tables</vt:lpstr>
      <vt:lpstr>PowerPoint Presentation</vt:lpstr>
      <vt:lpstr>PowerPoint Presentation</vt:lpstr>
      <vt:lpstr>Marketing Goals</vt:lpstr>
      <vt:lpstr>Marketing Principle</vt:lpstr>
      <vt:lpstr>Custom Bar Chart 1</vt:lpstr>
      <vt:lpstr>Custom Bar Chart 2</vt:lpstr>
      <vt:lpstr>Custom Pie Chart</vt:lpstr>
      <vt:lpstr>Revenue Estimation </vt:lpstr>
      <vt:lpstr>Custom Graph 1</vt:lpstr>
      <vt:lpstr>Excel Graph 1</vt:lpstr>
      <vt:lpstr>Excel Graph 2</vt:lpstr>
      <vt:lpstr>PowerPoint Presentation</vt:lpstr>
      <vt:lpstr>Key Takeaways</vt:lpstr>
      <vt:lpstr>Key Takeaways</vt:lpstr>
      <vt:lpstr>PowerPoint Presentation</vt:lpstr>
      <vt:lpstr>PowerPoint Presentation</vt:lpstr>
      <vt:lpstr>At the End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Jun</cp:lastModifiedBy>
  <cp:revision>346</cp:revision>
  <dcterms:created xsi:type="dcterms:W3CDTF">2015-08-02T15:43:04Z</dcterms:created>
  <dcterms:modified xsi:type="dcterms:W3CDTF">2016-05-31T13:29:01Z</dcterms:modified>
</cp:coreProperties>
</file>