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1"/>
  </p:notesMasterIdLst>
  <p:sldIdLst>
    <p:sldId id="357" r:id="rId6"/>
    <p:sldId id="356" r:id="rId7"/>
    <p:sldId id="259" r:id="rId8"/>
    <p:sldId id="267" r:id="rId9"/>
    <p:sldId id="266" r:id="rId10"/>
    <p:sldId id="284" r:id="rId11"/>
    <p:sldId id="275" r:id="rId12"/>
    <p:sldId id="268" r:id="rId13"/>
    <p:sldId id="278" r:id="rId14"/>
    <p:sldId id="270" r:id="rId15"/>
    <p:sldId id="272" r:id="rId16"/>
    <p:sldId id="273" r:id="rId17"/>
    <p:sldId id="311" r:id="rId18"/>
    <p:sldId id="257" r:id="rId19"/>
    <p:sldId id="279" r:id="rId20"/>
    <p:sldId id="280" r:id="rId21"/>
    <p:sldId id="276" r:id="rId22"/>
    <p:sldId id="281" r:id="rId23"/>
    <p:sldId id="294" r:id="rId24"/>
    <p:sldId id="283" r:id="rId25"/>
    <p:sldId id="285" r:id="rId26"/>
    <p:sldId id="286" r:id="rId27"/>
    <p:sldId id="295" r:id="rId28"/>
    <p:sldId id="287" r:id="rId29"/>
    <p:sldId id="291" r:id="rId30"/>
    <p:sldId id="292" r:id="rId31"/>
    <p:sldId id="299" r:id="rId32"/>
    <p:sldId id="297" r:id="rId33"/>
    <p:sldId id="341" r:id="rId34"/>
    <p:sldId id="288" r:id="rId35"/>
    <p:sldId id="289" r:id="rId36"/>
    <p:sldId id="290" r:id="rId37"/>
    <p:sldId id="293" r:id="rId38"/>
    <p:sldId id="327" r:id="rId39"/>
    <p:sldId id="329" r:id="rId40"/>
    <p:sldId id="298" r:id="rId41"/>
    <p:sldId id="300" r:id="rId42"/>
    <p:sldId id="301" r:id="rId43"/>
    <p:sldId id="302" r:id="rId44"/>
    <p:sldId id="310" r:id="rId45"/>
    <p:sldId id="322" r:id="rId46"/>
    <p:sldId id="303" r:id="rId47"/>
    <p:sldId id="304" r:id="rId48"/>
    <p:sldId id="305" r:id="rId49"/>
    <p:sldId id="306" r:id="rId50"/>
    <p:sldId id="260" r:id="rId51"/>
    <p:sldId id="307" r:id="rId52"/>
    <p:sldId id="309" r:id="rId53"/>
    <p:sldId id="314" r:id="rId54"/>
    <p:sldId id="312" r:id="rId55"/>
    <p:sldId id="317" r:id="rId56"/>
    <p:sldId id="339" r:id="rId57"/>
    <p:sldId id="318" r:id="rId58"/>
    <p:sldId id="316" r:id="rId59"/>
    <p:sldId id="261" r:id="rId60"/>
    <p:sldId id="320" r:id="rId61"/>
    <p:sldId id="324" r:id="rId62"/>
    <p:sldId id="332" r:id="rId63"/>
    <p:sldId id="321" r:id="rId64"/>
    <p:sldId id="319" r:id="rId65"/>
    <p:sldId id="315" r:id="rId66"/>
    <p:sldId id="326" r:id="rId67"/>
    <p:sldId id="340" r:id="rId68"/>
    <p:sldId id="325" r:id="rId69"/>
    <p:sldId id="323" r:id="rId70"/>
    <p:sldId id="334" r:id="rId71"/>
    <p:sldId id="336" r:id="rId72"/>
    <p:sldId id="337" r:id="rId73"/>
    <p:sldId id="330" r:id="rId74"/>
    <p:sldId id="331" r:id="rId75"/>
    <p:sldId id="338" r:id="rId76"/>
    <p:sldId id="342" r:id="rId77"/>
    <p:sldId id="343" r:id="rId78"/>
    <p:sldId id="344" r:id="rId79"/>
    <p:sldId id="348" r:id="rId80"/>
    <p:sldId id="347" r:id="rId81"/>
    <p:sldId id="345" r:id="rId82"/>
    <p:sldId id="346" r:id="rId83"/>
    <p:sldId id="349" r:id="rId84"/>
    <p:sldId id="350" r:id="rId85"/>
    <p:sldId id="351" r:id="rId86"/>
    <p:sldId id="352" r:id="rId87"/>
    <p:sldId id="353" r:id="rId88"/>
    <p:sldId id="354" r:id="rId89"/>
    <p:sldId id="355" r:id="rId90"/>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68" d="100"/>
          <a:sy n="68" d="100"/>
        </p:scale>
        <p:origin x="108" y="288"/>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mc:Choice xmlns:p14="http://schemas.microsoft.com/office/powerpoint/2010/main" Requires="p14">
      <p:transition p14:dur="0" advTm="3901"/>
    </mc:Choice>
    <mc:Fallback>
      <p:transition advTm="39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mc:Choice xmlns:p14="http://schemas.microsoft.com/office/powerpoint/2010/main" Requires="p14">
      <p:transition p14:dur="0" advTm="3668"/>
    </mc:Choice>
    <mc:Fallback>
      <p:transition advTm="36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12</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mc:Choice xmlns:p14="http://schemas.microsoft.com/office/powerpoint/2010/main" Requires="p14">
      <p:transition p14:dur="0" advTm="3290"/>
    </mc:Choice>
    <mc:Fallback>
      <p:transition advTm="32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mc:Choice xmlns:p14="http://schemas.microsoft.com/office/powerpoint/2010/main" Requires="p14">
      <p:transition p14:dur="0" advTm="7941"/>
    </mc:Choice>
    <mc:Fallback>
      <p:transition advTm="79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14</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mc:Choice xmlns:p14="http://schemas.microsoft.com/office/powerpoint/2010/main" Requires="p14">
      <p:transition p14:dur="0" advTm="2650"/>
    </mc:Choice>
    <mc:Fallback>
      <p:transition advTm="26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mc:Choice xmlns:p14="http://schemas.microsoft.com/office/powerpoint/2010/main" Requires="p14">
      <p:transition p14:dur="0" advTm="6241"/>
    </mc:Choice>
    <mc:Fallback>
      <p:transition advTm="62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16</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mc:Choice xmlns:p14="http://schemas.microsoft.com/office/powerpoint/2010/main" Requires="p14">
      <p:transition p14:dur="0" advTm="5269"/>
    </mc:Choice>
    <mc:Fallback>
      <p:transition advTm="52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17</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mc:Choice xmlns:p14="http://schemas.microsoft.com/office/powerpoint/2010/main" Requires="p14">
      <p:transition p14:dur="0" advTm="4333"/>
    </mc:Choice>
    <mc:Fallback>
      <p:transition advTm="43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mc:Choice xmlns:p14="http://schemas.microsoft.com/office/powerpoint/2010/main" Requires="p14">
      <p:transition p14:dur="0" advTm="2840"/>
    </mc:Choice>
    <mc:Fallback>
      <p:transition advTm="28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mc:Choice xmlns:p14="http://schemas.microsoft.com/office/powerpoint/2010/main" Requires="p14">
      <p:transition p14:dur="0" advTm="4400"/>
    </mc:Choice>
    <mc:Fallback>
      <p:transition advTm="4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mc:Choice xmlns:p14="http://schemas.microsoft.com/office/powerpoint/2010/main" Requires="p14">
      <p:transition p14:dur="0" advTm="9314"/>
    </mc:Choice>
    <mc:Fallback>
      <p:transition advTm="9314"/>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mc:Choice xmlns:p14="http://schemas.microsoft.com/office/powerpoint/2010/main" Requires="p14">
      <p:transition p14:dur="0" advTm="6557"/>
    </mc:Choice>
    <mc:Fallback>
      <p:transition advTm="65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mc:Choice xmlns:p14="http://schemas.microsoft.com/office/powerpoint/2010/main" Requires="p14">
      <p:transition p14:dur="0" advTm="8736"/>
    </mc:Choice>
    <mc:Fallback>
      <p:transition advTm="87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mc:Choice xmlns:p14="http://schemas.microsoft.com/office/powerpoint/2010/main" Requires="p14">
      <p:transition p14:dur="0" advTm="12270"/>
    </mc:Choice>
    <mc:Fallback>
      <p:transition advTm="1227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23</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24</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mc:Choice xmlns:p14="http://schemas.microsoft.com/office/powerpoint/2010/main" Requires="p14">
      <p:transition p14:dur="0" advTm="8150"/>
    </mc:Choice>
    <mc:Fallback>
      <p:transition advTm="815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mc:Choice xmlns:p14="http://schemas.microsoft.com/office/powerpoint/2010/main" Requires="p14">
      <p:transition p14:dur="0" advTm="9816"/>
    </mc:Choice>
    <mc:Fallback>
      <p:transition advTm="98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mc:Choice xmlns:p14="http://schemas.microsoft.com/office/powerpoint/2010/main" Requires="p14">
      <p:transition p14:dur="0" advTm="19396"/>
    </mc:Choice>
    <mc:Fallback>
      <p:transition advTm="193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27</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mc:Choice xmlns:p14="http://schemas.microsoft.com/office/powerpoint/2010/main" Requires="p14">
      <p:transition p14:dur="0" advTm="5173"/>
    </mc:Choice>
    <mc:Fallback>
      <p:transition advTm="517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mc:Choice xmlns:p14="http://schemas.microsoft.com/office/powerpoint/2010/main" Requires="p14">
      <p:transition p14:dur="0" advTm="9519"/>
    </mc:Choice>
    <mc:Fallback>
      <p:transition advTm="951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mc:Choice xmlns:p14="http://schemas.microsoft.com/office/powerpoint/2010/main" Requires="p14">
      <p:transition p14:dur="0" advTm="9012"/>
    </mc:Choice>
    <mc:Fallback>
      <p:transition advTm="90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p14="http://schemas.microsoft.com/office/powerpoint/2010/main" Requires="p14">
      <p:transition p14:dur="0" advTm="2735"/>
    </mc:Choice>
    <mc:Fallback>
      <p:transition advTm="273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mc:Choice xmlns:p14="http://schemas.microsoft.com/office/powerpoint/2010/main" Requires="p14">
      <p:transition p14:dur="0" advTm="12190"/>
    </mc:Choice>
    <mc:Fallback>
      <p:transition advTm="1219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mc:AlternateContent xmlns:mc="http://schemas.openxmlformats.org/markup-compatibility/2006">
    <mc:Choice xmlns:p14="http://schemas.microsoft.com/office/powerpoint/2010/main" Requires="p14">
      <p:transition p14:dur="0" advTm="12537"/>
    </mc:Choice>
    <mc:Fallback>
      <p:transition advTm="125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mc:AlternateContent xmlns:mc="http://schemas.openxmlformats.org/markup-compatibility/2006">
    <mc:Choice xmlns:p14="http://schemas.microsoft.com/office/powerpoint/2010/main" Requires="p14">
      <p:transition p14:dur="0" advTm="8420"/>
    </mc:Choice>
    <mc:Fallback>
      <p:transition advTm="842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mc:Choice xmlns:p14="http://schemas.microsoft.com/office/powerpoint/2010/main" Requires="p14">
      <p:transition p14:dur="0" advTm="4954"/>
    </mc:Choice>
    <mc:Fallback>
      <p:transition advTm="495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mc:Choice xmlns:p14="http://schemas.microsoft.com/office/powerpoint/2010/main" Requires="p14">
      <p:transition p14:dur="0" advTm="7058"/>
    </mc:Choice>
    <mc:Fallback>
      <p:transition advTm="705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mc:Choice xmlns:p14="http://schemas.microsoft.com/office/powerpoint/2010/main" Requires="p14">
      <p:transition p14:dur="0" advTm="8112"/>
    </mc:Choice>
    <mc:Fallback>
      <p:transition advTm="811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mc:Choice xmlns:p14="http://schemas.microsoft.com/office/powerpoint/2010/main" Requires="p14">
      <p:transition p14:dur="0" advTm="2908"/>
    </mc:Choice>
    <mc:Fallback>
      <p:transition advTm="290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mc:Choice xmlns:p14="http://schemas.microsoft.com/office/powerpoint/2010/main" Requires="p14">
      <p:transition p14:dur="0" advTm="3684"/>
    </mc:Choice>
    <mc:Fallback>
      <p:transition advTm="368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38</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mc:Choice xmlns:p14="http://schemas.microsoft.com/office/powerpoint/2010/main" Requires="p14">
      <p:transition p14:dur="0" advTm="4969"/>
    </mc:Choice>
    <mc:Fallback>
      <p:transition advTm="49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mc:Choice xmlns:p14="http://schemas.microsoft.com/office/powerpoint/2010/main" Requires="p14">
      <p:transition p14:dur="0" advTm="4101"/>
    </mc:Choice>
    <mc:Fallback>
      <p:transition advTm="4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p14="http://schemas.microsoft.com/office/powerpoint/2010/main" Requires="p14">
      <p:transition p14:dur="0" advTm="12272"/>
    </mc:Choice>
    <mc:Fallback>
      <p:transition advTm="1227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4="http://schemas.microsoft.com/office/powerpoint/2010/main" Requires="p14">
      <p:transition p14:dur="0" advTm="7702"/>
    </mc:Choice>
    <mc:Fallback>
      <p:transition advTm="770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41</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mc:Choice xmlns:p14="http://schemas.microsoft.com/office/powerpoint/2010/main" Requires="p14">
      <p:transition p14:dur="0" advTm="4952"/>
    </mc:Choice>
    <mc:Fallback>
      <p:transition advTm="49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mc:Choice xmlns:p14="http://schemas.microsoft.com/office/powerpoint/2010/main" Requires="p14">
      <p:transition p14:dur="0" advTm="4218"/>
    </mc:Choice>
    <mc:Fallback>
      <p:transition advTm="421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43</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mc:Choice xmlns:p14="http://schemas.microsoft.com/office/powerpoint/2010/main" Requires="p14">
      <p:transition p14:dur="0" advTm="4685"/>
    </mc:Choice>
    <mc:Fallback>
      <p:transition advTm="468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44</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mc:Choice xmlns:p14="http://schemas.microsoft.com/office/powerpoint/2010/main" Requires="p14">
      <p:transition p14:dur="0" advTm="3350"/>
    </mc:Choice>
    <mc:Fallback>
      <p:transition advTm="335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45</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4="http://schemas.microsoft.com/office/powerpoint/2010/main" Requires="p14">
      <p:transition p14:dur="0" advTm="3861"/>
    </mc:Choice>
    <mc:Fallback>
      <p:transition advTm="38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46</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4="http://schemas.microsoft.com/office/powerpoint/2010/main" Requires="p14">
      <p:transition p14:dur="0" advTm="3951"/>
    </mc:Choice>
    <mc:Fallback>
      <p:transition advTm="395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mc:Choice xmlns:p14="http://schemas.microsoft.com/office/powerpoint/2010/main" Requires="p14">
      <p:transition p14:dur="0" advTm="9471"/>
    </mc:Choice>
    <mc:Fallback>
      <p:transition advTm="947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mc:Choice xmlns:p14="http://schemas.microsoft.com/office/powerpoint/2010/main" Requires="p14">
      <p:transition p14:dur="0" advTm="4284"/>
    </mc:Choice>
    <mc:Fallback>
      <p:transition advTm="428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mc:Choice xmlns:p14="http://schemas.microsoft.com/office/powerpoint/2010/main" Requires="p14">
      <p:transition p14:dur="0" advTm="3374"/>
    </mc:Choice>
    <mc:Fallback>
      <p:transition advTm="337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mc:Choice xmlns:p14="http://schemas.microsoft.com/office/powerpoint/2010/main" Requires="p14">
      <p:transition p14:dur="0" advTm="3376"/>
    </mc:Choice>
    <mc:Fallback>
      <p:transition advTm="337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51</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mc:Choice xmlns:p14="http://schemas.microsoft.com/office/powerpoint/2010/main" Requires="p14">
      <p:transition p14:dur="0" advTm="4072"/>
    </mc:Choice>
    <mc:Fallback>
      <p:transition advTm="407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mc:Choice xmlns:p14="http://schemas.microsoft.com/office/powerpoint/2010/main" Requires="p14">
      <p:transition p14:dur="0" advTm="12774"/>
    </mc:Choice>
    <mc:Fallback>
      <p:transition advTm="1277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mc:Choice xmlns:p14="http://schemas.microsoft.com/office/powerpoint/2010/main" Requires="p14">
      <p:transition p14:dur="0" advTm="7703"/>
    </mc:Choice>
    <mc:Fallback>
      <p:transition advTm="770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mc:Choice xmlns:p14="http://schemas.microsoft.com/office/powerpoint/2010/main" Requires="p14">
      <p:transition p14:dur="0" advTm="8051"/>
    </mc:Choice>
    <mc:Fallback>
      <p:transition advTm="805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mc:Choice xmlns:p14="http://schemas.microsoft.com/office/powerpoint/2010/main" Requires="p14">
      <p:transition p14:dur="0" advTm="5502"/>
    </mc:Choice>
    <mc:Fallback>
      <p:transition advTm="550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mc:Choice xmlns:p14="http://schemas.microsoft.com/office/powerpoint/2010/main" Requires="p14">
      <p:transition p14:dur="0" advTm="8811"/>
    </mc:Choice>
    <mc:Fallback>
      <p:transition advTm="88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mc:Choice xmlns:p14="http://schemas.microsoft.com/office/powerpoint/2010/main" Requires="p14">
      <p:transition p14:dur="0" advTm="4686"/>
    </mc:Choice>
    <mc:Fallback>
      <p:transition advTm="468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mc:Choice xmlns:p14="http://schemas.microsoft.com/office/powerpoint/2010/main" Requires="p14">
      <p:transition p14:dur="0" advTm="9537"/>
    </mc:Choice>
    <mc:Fallback>
      <p:transition advTm="953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mc:Choice xmlns:p14="http://schemas.microsoft.com/office/powerpoint/2010/main" Requires="p14">
      <p:transition p14:dur="0" advTm="7168"/>
    </mc:Choice>
    <mc:Fallback>
      <p:transition advTm="71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4="http://schemas.microsoft.com/office/powerpoint/2010/main" Requires="p14">
      <p:transition p14:dur="0" advTm="4568"/>
    </mc:Choice>
    <mc:Fallback>
      <p:transition advTm="456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mc:Choice xmlns:p14="http://schemas.microsoft.com/office/powerpoint/2010/main" Requires="p14">
      <p:transition p14:dur="0" advTm="9940"/>
    </mc:Choice>
    <mc:Fallback>
      <p:transition advTm="994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mc:Choice xmlns:p14="http://schemas.microsoft.com/office/powerpoint/2010/main" Requires="p14">
      <p:transition p14:dur="0" advTm="19788"/>
    </mc:Choice>
    <mc:Fallback>
      <p:transition advTm="19788"/>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mc:Choice xmlns:p14="http://schemas.microsoft.com/office/powerpoint/2010/main" Requires="p14">
      <p:transition p14:dur="0" advTm="11839"/>
    </mc:Choice>
    <mc:Fallback>
      <p:transition advTm="11839"/>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mc:Choice xmlns:p14="http://schemas.microsoft.com/office/powerpoint/2010/main" Requires="p14">
      <p:transition p14:dur="0" advTm="8019"/>
    </mc:Choice>
    <mc:Fallback>
      <p:transition advTm="8019"/>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mc:Choice xmlns:p14="http://schemas.microsoft.com/office/powerpoint/2010/main" Requires="p14">
      <p:transition p14:dur="0" advTm="6786"/>
    </mc:Choice>
    <mc:Fallback>
      <p:transition advTm="678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mc:Choice xmlns:p14="http://schemas.microsoft.com/office/powerpoint/2010/main" Requires="p14">
      <p:transition p14:dur="0" advTm="10326"/>
    </mc:Choice>
    <mc:Fallback>
      <p:transition advTm="1032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mc:Choice xmlns:p14="http://schemas.microsoft.com/office/powerpoint/2010/main" Requires="p14">
      <p:transition p14:dur="0" advTm="7693"/>
    </mc:Choice>
    <mc:Fallback>
      <p:transition advTm="769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mc:Choice xmlns:p14="http://schemas.microsoft.com/office/powerpoint/2010/main" Requires="p14">
      <p:transition p14:dur="0" advTm="9075"/>
    </mc:Choice>
    <mc:Fallback>
      <p:transition advTm="9075"/>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mc:Choice xmlns:p14="http://schemas.microsoft.com/office/powerpoint/2010/main" Requires="p14">
      <p:transition p14:dur="0" advTm="5734"/>
    </mc:Choice>
    <mc:Fallback>
      <p:transition advTm="573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mc:Choice xmlns:p14="http://schemas.microsoft.com/office/powerpoint/2010/main" Requires="p14">
      <p:transition p14:dur="0" advTm="3323"/>
    </mc:Choice>
    <mc:Fallback>
      <p:transition advTm="33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mc:Choice xmlns:p14="http://schemas.microsoft.com/office/powerpoint/2010/main" Requires="p14">
      <p:transition p14:dur="0" advTm="4769"/>
    </mc:Choice>
    <mc:Fallback>
      <p:transition advTm="4769"/>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mc:Choice xmlns:p14="http://schemas.microsoft.com/office/powerpoint/2010/main" Requires="p14">
      <p:transition p14:dur="0" advTm="6521"/>
    </mc:Choice>
    <mc:Fallback>
      <p:transition advTm="652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mc:Choice xmlns:p14="http://schemas.microsoft.com/office/powerpoint/2010/main" Requires="p14">
      <p:transition p14:dur="0" advTm="6721"/>
    </mc:Choice>
    <mc:Fallback>
      <p:transition advTm="672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mc:Choice xmlns:p14="http://schemas.microsoft.com/office/powerpoint/2010/main" Requires="p14">
      <p:transition p14:dur="0" advTm="9486"/>
    </mc:Choice>
    <mc:Fallback>
      <p:transition advTm="9486"/>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mc:Choice xmlns:p14="http://schemas.microsoft.com/office/powerpoint/2010/main" Requires="p14">
      <p:transition p14:dur="0" advTm="17937"/>
    </mc:Choice>
    <mc:Fallback>
      <p:transition advTm="17937"/>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mc:Choice xmlns:p14="http://schemas.microsoft.com/office/powerpoint/2010/main" Requires="p14">
      <p:transition p14:dur="0" advTm="10920"/>
    </mc:Choice>
    <mc:Fallback>
      <p:transition advTm="1092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mc:Choice xmlns:p14="http://schemas.microsoft.com/office/powerpoint/2010/main" Requires="p14">
      <p:transition p14:dur="0" advTm="12185"/>
    </mc:Choice>
    <mc:Fallback>
      <p:transition advTm="12185"/>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mc:Choice xmlns:p14="http://schemas.microsoft.com/office/powerpoint/2010/main" Requires="p14">
      <p:transition p14:dur="0" advTm="8153"/>
    </mc:Choice>
    <mc:Fallback>
      <p:transition advTm="8153"/>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mc:Choice xmlns:p14="http://schemas.microsoft.com/office/powerpoint/2010/main" Requires="p14">
      <p:transition p14:dur="0" advTm="5585"/>
    </mc:Choice>
    <mc:Fallback>
      <p:transition advTm="5585"/>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mc:Choice xmlns:p14="http://schemas.microsoft.com/office/powerpoint/2010/main" Requires="p14">
      <p:transition p14:dur="0" advTm="6300"/>
    </mc:Choice>
    <mc:Fallback>
      <p:transition advTm="63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mc:Choice xmlns:p14="http://schemas.microsoft.com/office/powerpoint/2010/main" Requires="p14">
      <p:transition p14:dur="0" advTm="4558"/>
    </mc:Choice>
    <mc:Fallback>
      <p:transition advTm="45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mc:Choice xmlns:p14="http://schemas.microsoft.com/office/powerpoint/2010/main" Requires="p14">
      <p:transition p14:dur="0" advTm="2568"/>
    </mc:Choice>
    <mc:Fallback>
      <p:transition advTm="2568"/>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mc:Choice xmlns:p14="http://schemas.microsoft.com/office/powerpoint/2010/main" Requires="p14">
      <p:transition p14:dur="0" advTm="12868"/>
    </mc:Choice>
    <mc:Fallback>
      <p:transition advTm="12868"/>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mc:Choice xmlns:p14="http://schemas.microsoft.com/office/powerpoint/2010/main" Requires="p14">
      <p:transition p14:dur="0" advTm="6088"/>
    </mc:Choice>
    <mc:Fallback>
      <p:transition advTm="6088"/>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mc:Choice xmlns:p14="http://schemas.microsoft.com/office/powerpoint/2010/main" Requires="p14">
      <p:transition p14:dur="0" advTm="3504"/>
    </mc:Choice>
    <mc:Fallback>
      <p:transition advTm="3504"/>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mc:Choice xmlns:p14="http://schemas.microsoft.com/office/powerpoint/2010/main" Requires="p14">
      <p:transition p14:dur="0" advTm="5007"/>
    </mc:Choice>
    <mc:Fallback>
      <p:transition advTm="5007"/>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84</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mc:Choice xmlns:p14="http://schemas.microsoft.com/office/powerpoint/2010/main" Requires="p14">
      <p:transition p14:dur="0" advTm="4026"/>
    </mc:Choice>
    <mc:Fallback>
      <p:transition advTm="4026"/>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p14="http://schemas.microsoft.com/office/powerpoint/2010/main" Requires="p14">
      <p:transition p14:dur="0" advTm="13544"/>
    </mc:Choice>
    <mc:Fallback>
      <p:transition advTm="135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9</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mc:Choice xmlns:p14="http://schemas.microsoft.com/office/powerpoint/2010/main" Requires="p14">
      <p:transition p14:dur="0" advTm="8988"/>
    </mc:Choice>
    <mc:Fallback>
      <p:transition advTm="89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5231</TotalTime>
  <Words>6533</Words>
  <Application>Microsoft Office PowerPoint</Application>
  <PresentationFormat>ユーザー設定</PresentationFormat>
  <Paragraphs>785</Paragraphs>
  <Slides>85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85</vt:i4>
      </vt:variant>
    </vt:vector>
  </HeadingPairs>
  <TitlesOfParts>
    <vt:vector size="100"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344</cp:revision>
  <dcterms:created xsi:type="dcterms:W3CDTF">2015-08-02T15:43:04Z</dcterms:created>
  <dcterms:modified xsi:type="dcterms:W3CDTF">2016-05-30T23:02:09Z</dcterms:modified>
</cp:coreProperties>
</file>