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3.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charts/chart2.xml" ContentType="application/vnd.openxmlformats-officedocument.drawingml.chart+xml"/>
  <Override PartName="/ppt/drawings/drawing1.xml" ContentType="application/vnd.openxmlformats-officedocument.drawingml.chartshape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3.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82" r:id="rId2"/>
    <p:sldMasterId id="2147483650" r:id="rId3"/>
    <p:sldMasterId id="2147483726" r:id="rId4"/>
  </p:sldMasterIdLst>
  <p:notesMasterIdLst>
    <p:notesMasterId r:id="rId117"/>
  </p:notesMasterIdLst>
  <p:handoutMasterIdLst>
    <p:handoutMasterId r:id="rId118"/>
  </p:handoutMasterIdLst>
  <p:sldIdLst>
    <p:sldId id="267" r:id="rId5"/>
    <p:sldId id="274" r:id="rId6"/>
    <p:sldId id="386" r:id="rId7"/>
    <p:sldId id="365" r:id="rId8"/>
    <p:sldId id="393" r:id="rId9"/>
    <p:sldId id="271" r:id="rId10"/>
    <p:sldId id="272" r:id="rId11"/>
    <p:sldId id="273" r:id="rId12"/>
    <p:sldId id="307" r:id="rId13"/>
    <p:sldId id="276" r:id="rId14"/>
    <p:sldId id="269" r:id="rId15"/>
    <p:sldId id="264" r:id="rId16"/>
    <p:sldId id="348" r:id="rId17"/>
    <p:sldId id="368" r:id="rId18"/>
    <p:sldId id="279" r:id="rId19"/>
    <p:sldId id="278" r:id="rId20"/>
    <p:sldId id="280" r:id="rId21"/>
    <p:sldId id="281" r:id="rId22"/>
    <p:sldId id="290" r:id="rId23"/>
    <p:sldId id="284" r:id="rId24"/>
    <p:sldId id="282" r:id="rId25"/>
    <p:sldId id="308" r:id="rId26"/>
    <p:sldId id="390" r:id="rId27"/>
    <p:sldId id="286" r:id="rId28"/>
    <p:sldId id="287" r:id="rId29"/>
    <p:sldId id="288" r:id="rId30"/>
    <p:sldId id="388" r:id="rId31"/>
    <p:sldId id="294" r:id="rId32"/>
    <p:sldId id="285" r:id="rId33"/>
    <p:sldId id="337" r:id="rId34"/>
    <p:sldId id="364" r:id="rId35"/>
    <p:sldId id="381" r:id="rId36"/>
    <p:sldId id="293" r:id="rId37"/>
    <p:sldId id="311" r:id="rId38"/>
    <p:sldId id="312" r:id="rId39"/>
    <p:sldId id="391" r:id="rId40"/>
    <p:sldId id="301" r:id="rId41"/>
    <p:sldId id="316" r:id="rId42"/>
    <p:sldId id="306" r:id="rId43"/>
    <p:sldId id="356" r:id="rId44"/>
    <p:sldId id="327" r:id="rId45"/>
    <p:sldId id="362" r:id="rId46"/>
    <p:sldId id="372" r:id="rId47"/>
    <p:sldId id="382" r:id="rId48"/>
    <p:sldId id="387" r:id="rId49"/>
    <p:sldId id="363" r:id="rId50"/>
    <p:sldId id="376" r:id="rId51"/>
    <p:sldId id="289" r:id="rId52"/>
    <p:sldId id="309" r:id="rId53"/>
    <p:sldId id="292" r:id="rId54"/>
    <p:sldId id="383" r:id="rId55"/>
    <p:sldId id="295" r:id="rId56"/>
    <p:sldId id="291" r:id="rId57"/>
    <p:sldId id="304" r:id="rId58"/>
    <p:sldId id="366" r:id="rId59"/>
    <p:sldId id="300" r:id="rId60"/>
    <p:sldId id="296" r:id="rId61"/>
    <p:sldId id="297" r:id="rId62"/>
    <p:sldId id="357" r:id="rId63"/>
    <p:sldId id="305" r:id="rId64"/>
    <p:sldId id="298" r:id="rId65"/>
    <p:sldId id="299" r:id="rId66"/>
    <p:sldId id="314" r:id="rId67"/>
    <p:sldId id="302" r:id="rId68"/>
    <p:sldId id="313" r:id="rId69"/>
    <p:sldId id="317" r:id="rId70"/>
    <p:sldId id="322" r:id="rId71"/>
    <p:sldId id="323" r:id="rId72"/>
    <p:sldId id="384" r:id="rId73"/>
    <p:sldId id="336" r:id="rId74"/>
    <p:sldId id="319" r:id="rId75"/>
    <p:sldId id="321" r:id="rId76"/>
    <p:sldId id="360" r:id="rId77"/>
    <p:sldId id="326" r:id="rId78"/>
    <p:sldId id="318" r:id="rId79"/>
    <p:sldId id="378" r:id="rId80"/>
    <p:sldId id="325" r:id="rId81"/>
    <p:sldId id="320" r:id="rId82"/>
    <p:sldId id="361" r:id="rId83"/>
    <p:sldId id="329" r:id="rId84"/>
    <p:sldId id="331" r:id="rId85"/>
    <p:sldId id="330" r:id="rId86"/>
    <p:sldId id="339" r:id="rId87"/>
    <p:sldId id="335" r:id="rId88"/>
    <p:sldId id="350" r:id="rId89"/>
    <p:sldId id="351" r:id="rId90"/>
    <p:sldId id="353" r:id="rId91"/>
    <p:sldId id="340" r:id="rId92"/>
    <p:sldId id="345" r:id="rId93"/>
    <p:sldId id="354" r:id="rId94"/>
    <p:sldId id="355" r:id="rId95"/>
    <p:sldId id="358" r:id="rId96"/>
    <p:sldId id="359" r:id="rId97"/>
    <p:sldId id="338" r:id="rId98"/>
    <p:sldId id="344" r:id="rId99"/>
    <p:sldId id="377" r:id="rId100"/>
    <p:sldId id="379" r:id="rId101"/>
    <p:sldId id="332" r:id="rId102"/>
    <p:sldId id="349" r:id="rId103"/>
    <p:sldId id="333" r:id="rId104"/>
    <p:sldId id="334" r:id="rId105"/>
    <p:sldId id="392" r:id="rId106"/>
    <p:sldId id="347" r:id="rId107"/>
    <p:sldId id="343" r:id="rId108"/>
    <p:sldId id="385" r:id="rId109"/>
    <p:sldId id="370" r:id="rId110"/>
    <p:sldId id="371" r:id="rId111"/>
    <p:sldId id="373" r:id="rId112"/>
    <p:sldId id="283" r:id="rId113"/>
    <p:sldId id="324" r:id="rId114"/>
    <p:sldId id="374" r:id="rId115"/>
    <p:sldId id="369" r:id="rId116"/>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B0C0"/>
    <a:srgbClr val="BEF4FA"/>
    <a:srgbClr val="000000"/>
    <a:srgbClr val="FFFFFF"/>
    <a:srgbClr val="3EA3F8"/>
    <a:srgbClr val="0F0634"/>
    <a:srgbClr val="06105A"/>
    <a:srgbClr val="000C68"/>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48" autoAdjust="0"/>
    <p:restoredTop sz="92380" autoAdjust="0"/>
  </p:normalViewPr>
  <p:slideViewPr>
    <p:cSldViewPr showGuides="1">
      <p:cViewPr>
        <p:scale>
          <a:sx n="66" d="100"/>
          <a:sy n="66" d="100"/>
        </p:scale>
        <p:origin x="-1122" y="-456"/>
      </p:cViewPr>
      <p:guideLst>
        <p:guide orient="horz" pos="3240"/>
        <p:guide pos="5759"/>
      </p:guideLst>
    </p:cSldViewPr>
  </p:slideViewPr>
  <p:outlineViewPr>
    <p:cViewPr>
      <p:scale>
        <a:sx n="33" d="100"/>
        <a:sy n="33" d="100"/>
      </p:scale>
      <p:origin x="0" y="14400"/>
    </p:cViewPr>
  </p:outlineViewPr>
  <p:notesTextViewPr>
    <p:cViewPr>
      <p:scale>
        <a:sx n="1" d="1"/>
        <a:sy n="1" d="1"/>
      </p:scale>
      <p:origin x="0" y="0"/>
    </p:cViewPr>
  </p:notesTextViewPr>
  <p:sorterViewPr>
    <p:cViewPr>
      <p:scale>
        <a:sx n="52" d="100"/>
        <a:sy n="52" d="100"/>
      </p:scale>
      <p:origin x="0" y="0"/>
    </p:cViewPr>
  </p:sorterViewPr>
  <p:notesViewPr>
    <p:cSldViewPr showGuides="1">
      <p:cViewPr varScale="1">
        <p:scale>
          <a:sx n="86" d="100"/>
          <a:sy n="86" d="100"/>
        </p:scale>
        <p:origin x="-3846"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notesMaster" Target="notesMasters/notesMaster1.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2017</c:v>
                </c:pt>
              </c:strCache>
            </c:strRef>
          </c:tx>
          <c:spPr>
            <a:solidFill>
              <a:schemeClr val="accent1"/>
            </a:solidFill>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45</c:v>
                </c:pt>
                <c:pt idx="1">
                  <c:v>48</c:v>
                </c:pt>
                <c:pt idx="2">
                  <c:v>36</c:v>
                </c:pt>
                <c:pt idx="3">
                  <c:v>25</c:v>
                </c:pt>
                <c:pt idx="4">
                  <c:v>28</c:v>
                </c:pt>
                <c:pt idx="5">
                  <c:v>36</c:v>
                </c:pt>
                <c:pt idx="6">
                  <c:v>42</c:v>
                </c:pt>
                <c:pt idx="7">
                  <c:v>38</c:v>
                </c:pt>
                <c:pt idx="8">
                  <c:v>35</c:v>
                </c:pt>
                <c:pt idx="9">
                  <c:v>58</c:v>
                </c:pt>
                <c:pt idx="10">
                  <c:v>49</c:v>
                </c:pt>
                <c:pt idx="11">
                  <c:v>62</c:v>
                </c:pt>
              </c:numCache>
            </c:numRef>
          </c:val>
        </c:ser>
        <c:ser>
          <c:idx val="1"/>
          <c:order val="1"/>
          <c:tx>
            <c:strRef>
              <c:f>Sheet1!$C$1</c:f>
              <c:strCache>
                <c:ptCount val="1"/>
                <c:pt idx="0">
                  <c:v>2016</c:v>
                </c:pt>
              </c:strCache>
            </c:strRef>
          </c:tx>
          <c:spPr>
            <a:solidFill>
              <a:schemeClr val="accent1">
                <a:lumMod val="60000"/>
                <a:lumOff val="40000"/>
                <a:alpha val="80000"/>
              </a:schemeClr>
            </a:solidFill>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32</c:v>
                </c:pt>
                <c:pt idx="1">
                  <c:v>32</c:v>
                </c:pt>
                <c:pt idx="2">
                  <c:v>28</c:v>
                </c:pt>
                <c:pt idx="3">
                  <c:v>12</c:v>
                </c:pt>
                <c:pt idx="4">
                  <c:v>15</c:v>
                </c:pt>
                <c:pt idx="5">
                  <c:v>18</c:v>
                </c:pt>
                <c:pt idx="6">
                  <c:v>23</c:v>
                </c:pt>
                <c:pt idx="7">
                  <c:v>32</c:v>
                </c:pt>
                <c:pt idx="8">
                  <c:v>21</c:v>
                </c:pt>
                <c:pt idx="9">
                  <c:v>36</c:v>
                </c:pt>
                <c:pt idx="10">
                  <c:v>40</c:v>
                </c:pt>
                <c:pt idx="11">
                  <c:v>43</c:v>
                </c:pt>
              </c:numCache>
            </c:numRef>
          </c:val>
        </c:ser>
        <c:dLbls>
          <c:showLegendKey val="0"/>
          <c:showVal val="0"/>
          <c:showCatName val="0"/>
          <c:showSerName val="0"/>
          <c:showPercent val="0"/>
          <c:showBubbleSize val="0"/>
        </c:dLbls>
        <c:axId val="185744768"/>
        <c:axId val="185848960"/>
      </c:areaChart>
      <c:catAx>
        <c:axId val="185744768"/>
        <c:scaling>
          <c:orientation val="minMax"/>
        </c:scaling>
        <c:delete val="0"/>
        <c:axPos val="b"/>
        <c:numFmt formatCode="m/d/yyyy" sourceLinked="1"/>
        <c:majorTickMark val="out"/>
        <c:minorTickMark val="none"/>
        <c:tickLblPos val="nextTo"/>
        <c:crossAx val="185848960"/>
        <c:crosses val="autoZero"/>
        <c:auto val="1"/>
        <c:lblAlgn val="ctr"/>
        <c:lblOffset val="100"/>
        <c:noMultiLvlLbl val="0"/>
      </c:catAx>
      <c:valAx>
        <c:axId val="185848960"/>
        <c:scaling>
          <c:orientation val="minMax"/>
        </c:scaling>
        <c:delete val="0"/>
        <c:axPos val="l"/>
        <c:majorGridlines>
          <c:spPr>
            <a:ln w="12700">
              <a:solidFill>
                <a:schemeClr val="accent1">
                  <a:lumMod val="40000"/>
                  <a:lumOff val="60000"/>
                </a:schemeClr>
              </a:solidFill>
              <a:prstDash val="dash"/>
            </a:ln>
          </c:spPr>
        </c:majorGridlines>
        <c:numFmt formatCode="General" sourceLinked="1"/>
        <c:majorTickMark val="out"/>
        <c:minorTickMark val="none"/>
        <c:tickLblPos val="nextTo"/>
        <c:spPr>
          <a:ln>
            <a:solidFill>
              <a:schemeClr val="accent1">
                <a:lumMod val="20000"/>
                <a:lumOff val="80000"/>
              </a:schemeClr>
            </a:solidFill>
          </a:ln>
        </c:spPr>
        <c:crossAx val="185744768"/>
        <c:crosses val="autoZero"/>
        <c:crossBetween val="midCat"/>
      </c:valAx>
      <c:spPr>
        <a:noFill/>
      </c:spPr>
    </c:plotArea>
    <c:legend>
      <c:legendPos val="t"/>
      <c:layout/>
      <c:overlay val="0"/>
    </c:legend>
    <c:plotVisOnly val="1"/>
    <c:dispBlanksAs val="zero"/>
    <c:showDLblsOverMax val="0"/>
  </c:chart>
  <c:txPr>
    <a:bodyPr/>
    <a:lstStyle/>
    <a:p>
      <a:pPr>
        <a:defRPr sz="1800">
          <a:latin typeface="+mj-lt"/>
        </a:defRPr>
      </a:pPr>
      <a:endParaRPr lang="ja-JP"/>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doughnutChart>
        <c:varyColors val="1"/>
        <c:ser>
          <c:idx val="0"/>
          <c:order val="0"/>
          <c:tx>
            <c:strRef>
              <c:f>Sheet1!$B$1</c:f>
              <c:strCache>
                <c:ptCount val="1"/>
                <c:pt idx="0">
                  <c:v>Rate</c:v>
                </c:pt>
              </c:strCache>
            </c:strRef>
          </c:tx>
          <c:dLbls>
            <c:txPr>
              <a:bodyPr/>
              <a:lstStyle/>
              <a:p>
                <a:pPr>
                  <a:defRPr>
                    <a:solidFill>
                      <a:schemeClr val="bg1"/>
                    </a:solidFill>
                  </a:defRPr>
                </a:pPr>
                <a:endParaRPr lang="ja-JP"/>
              </a:p>
            </c:txPr>
            <c:showLegendKey val="0"/>
            <c:showVal val="1"/>
            <c:showCatName val="1"/>
            <c:showSerName val="0"/>
            <c:showPercent val="0"/>
            <c:showBubbleSize val="0"/>
            <c:separator>
</c:separator>
            <c:showLeaderLines val="1"/>
          </c:dLbls>
          <c:cat>
            <c:strRef>
              <c:f>Sheet1!$A$2:$A$5</c:f>
              <c:strCache>
                <c:ptCount val="4"/>
                <c:pt idx="0">
                  <c:v>Web Services</c:v>
                </c:pt>
                <c:pt idx="1">
                  <c:v>Application</c:v>
                </c:pt>
                <c:pt idx="2">
                  <c:v>Consultant</c:v>
                </c:pt>
                <c:pt idx="3">
                  <c:v>Support</c:v>
                </c:pt>
              </c:strCache>
            </c:strRef>
          </c:cat>
          <c:val>
            <c:numRef>
              <c:f>Sheet1!$B$2:$B$5</c:f>
              <c:numCache>
                <c:formatCode>0%</c:formatCode>
                <c:ptCount val="4"/>
                <c:pt idx="0">
                  <c:v>0.53</c:v>
                </c:pt>
                <c:pt idx="1">
                  <c:v>0.26</c:v>
                </c:pt>
                <c:pt idx="2">
                  <c:v>0.11</c:v>
                </c:pt>
                <c:pt idx="3">
                  <c:v>0.1</c:v>
                </c:pt>
              </c:numCache>
            </c:numRef>
          </c:val>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ja-JP"/>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a:solidFill>
                <a:schemeClr val="accent1"/>
              </a:solidFill>
            </a:ln>
          </c:spPr>
          <c:marker>
            <c:symbol val="circle"/>
            <c:size val="25"/>
            <c:spPr>
              <a:solidFill>
                <a:schemeClr val="bg1"/>
              </a:solidFill>
              <a:ln w="50800">
                <a:solidFill>
                  <a:schemeClr val="accent1"/>
                </a:solidFill>
              </a:ln>
            </c:spPr>
          </c:marker>
          <c:cat>
            <c:numRef>
              <c:f>Sheet1!$A$2:$A$19</c:f>
              <c:numCache>
                <c:formatCode>General</c:formatCode>
                <c:ptCount val="18"/>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numCache>
            </c:numRef>
          </c:cat>
          <c:val>
            <c:numRef>
              <c:f>Sheet1!$B$2:$B$19</c:f>
              <c:numCache>
                <c:formatCode>General</c:formatCode>
                <c:ptCount val="18"/>
                <c:pt idx="0">
                  <c:v>201</c:v>
                </c:pt>
                <c:pt idx="1">
                  <c:v>203</c:v>
                </c:pt>
                <c:pt idx="2">
                  <c:v>195</c:v>
                </c:pt>
                <c:pt idx="3">
                  <c:v>156</c:v>
                </c:pt>
                <c:pt idx="4">
                  <c:v>160</c:v>
                </c:pt>
                <c:pt idx="5">
                  <c:v>182</c:v>
                </c:pt>
                <c:pt idx="6">
                  <c:v>195</c:v>
                </c:pt>
                <c:pt idx="7">
                  <c:v>206</c:v>
                </c:pt>
                <c:pt idx="8">
                  <c:v>231</c:v>
                </c:pt>
                <c:pt idx="9">
                  <c:v>215</c:v>
                </c:pt>
                <c:pt idx="10">
                  <c:v>260</c:v>
                </c:pt>
                <c:pt idx="11">
                  <c:v>266</c:v>
                </c:pt>
                <c:pt idx="12">
                  <c:v>256</c:v>
                </c:pt>
                <c:pt idx="13">
                  <c:v>305</c:v>
                </c:pt>
                <c:pt idx="14">
                  <c:v>320</c:v>
                </c:pt>
                <c:pt idx="15">
                  <c:v>360</c:v>
                </c:pt>
                <c:pt idx="16">
                  <c:v>320</c:v>
                </c:pt>
                <c:pt idx="17">
                  <c:v>401</c:v>
                </c:pt>
              </c:numCache>
            </c:numRef>
          </c:val>
          <c:smooth val="0"/>
        </c:ser>
        <c:dLbls>
          <c:showLegendKey val="0"/>
          <c:showVal val="0"/>
          <c:showCatName val="0"/>
          <c:showSerName val="0"/>
          <c:showPercent val="0"/>
          <c:showBubbleSize val="0"/>
        </c:dLbls>
        <c:marker val="1"/>
        <c:smooth val="0"/>
        <c:axId val="186093568"/>
        <c:axId val="186095488"/>
      </c:lineChart>
      <c:catAx>
        <c:axId val="186093568"/>
        <c:scaling>
          <c:orientation val="minMax"/>
        </c:scaling>
        <c:delete val="0"/>
        <c:axPos val="b"/>
        <c:numFmt formatCode="General" sourceLinked="1"/>
        <c:majorTickMark val="out"/>
        <c:minorTickMark val="none"/>
        <c:tickLblPos val="nextTo"/>
        <c:crossAx val="186095488"/>
        <c:crosses val="autoZero"/>
        <c:auto val="1"/>
        <c:lblAlgn val="ctr"/>
        <c:lblOffset val="100"/>
        <c:noMultiLvlLbl val="0"/>
      </c:catAx>
      <c:valAx>
        <c:axId val="186095488"/>
        <c:scaling>
          <c:orientation val="minMax"/>
        </c:scaling>
        <c:delete val="0"/>
        <c:axPos val="l"/>
        <c:majorGridlines>
          <c:spPr>
            <a:ln w="12700">
              <a:solidFill>
                <a:schemeClr val="accent1">
                  <a:lumMod val="20000"/>
                  <a:lumOff val="80000"/>
                </a:schemeClr>
              </a:solidFill>
              <a:prstDash val="dash"/>
            </a:ln>
          </c:spPr>
        </c:majorGridlines>
        <c:numFmt formatCode="General" sourceLinked="1"/>
        <c:majorTickMark val="out"/>
        <c:minorTickMark val="none"/>
        <c:tickLblPos val="nextTo"/>
        <c:spPr>
          <a:ln>
            <a:solidFill>
              <a:schemeClr val="accent1">
                <a:lumMod val="20000"/>
                <a:lumOff val="80000"/>
              </a:schemeClr>
            </a:solidFill>
          </a:ln>
        </c:spPr>
        <c:crossAx val="186093568"/>
        <c:crosses val="autoZero"/>
        <c:crossBetween val="between"/>
      </c:valAx>
      <c:spPr>
        <a:ln>
          <a:noFill/>
        </a:ln>
      </c:spPr>
    </c:plotArea>
    <c:plotVisOnly val="1"/>
    <c:dispBlanksAs val="gap"/>
    <c:showDLblsOverMax val="0"/>
  </c:chart>
  <c:txPr>
    <a:bodyPr/>
    <a:lstStyle/>
    <a:p>
      <a:pPr>
        <a:defRPr sz="1800">
          <a:latin typeface="+mj-lt"/>
        </a:defRPr>
      </a:pPr>
      <a:endParaRPr lang="ja-JP"/>
    </a:p>
  </c:txPr>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0.20654</cdr:x>
      <cdr:y>0.0628</cdr:y>
    </cdr:from>
    <cdr:to>
      <cdr:x>0.39532</cdr:x>
      <cdr:y>0.12841</cdr:y>
    </cdr:to>
    <cdr:sp macro="" textlink="">
      <cdr:nvSpPr>
        <cdr:cNvPr id="2" name="フリーフォーム 1"/>
        <cdr:cNvSpPr/>
      </cdr:nvSpPr>
      <cdr:spPr>
        <a:xfrm xmlns:a="http://schemas.openxmlformats.org/drawingml/2006/main">
          <a:off x="2485950" y="503931"/>
          <a:ext cx="2272145" cy="526473"/>
        </a:xfrm>
        <a:custGeom xmlns:a="http://schemas.openxmlformats.org/drawingml/2006/main">
          <a:avLst/>
          <a:gdLst>
            <a:gd name="connsiteX0" fmla="*/ 2272145 w 2272145"/>
            <a:gd name="connsiteY0" fmla="*/ 526473 h 526473"/>
            <a:gd name="connsiteX1" fmla="*/ 1260764 w 2272145"/>
            <a:gd name="connsiteY1" fmla="*/ 124691 h 526473"/>
            <a:gd name="connsiteX2" fmla="*/ 0 w 2272145"/>
            <a:gd name="connsiteY2" fmla="*/ 0 h 526473"/>
          </a:gdLst>
          <a:ahLst/>
          <a:cxnLst>
            <a:cxn ang="0">
              <a:pos x="connsiteX0" y="connsiteY0"/>
            </a:cxn>
            <a:cxn ang="0">
              <a:pos x="connsiteX1" y="connsiteY1"/>
            </a:cxn>
            <a:cxn ang="0">
              <a:pos x="connsiteX2" y="connsiteY2"/>
            </a:cxn>
          </a:cxnLst>
          <a:rect l="l" t="t" r="r" b="b"/>
          <a:pathLst>
            <a:path w="2272145" h="526473">
              <a:moveTo>
                <a:pt x="2272145" y="526473"/>
              </a:moveTo>
              <a:cubicBezTo>
                <a:pt x="1955800" y="369454"/>
                <a:pt x="1639455" y="212436"/>
                <a:pt x="1260764" y="124691"/>
              </a:cubicBezTo>
              <a:cubicBezTo>
                <a:pt x="882073" y="36945"/>
                <a:pt x="441036" y="18472"/>
                <a:pt x="0" y="0"/>
              </a:cubicBezTo>
            </a:path>
          </a:pathLst>
        </a:custGeom>
        <a:noFill xmlns:a="http://schemas.openxmlformats.org/drawingml/2006/main"/>
        <a:ln xmlns:a="http://schemas.openxmlformats.org/drawingml/2006/main" w="12700" cmpd="thinThick">
          <a:solidFill>
            <a:schemeClr val="accent1"/>
          </a:solidFill>
          <a:tailEnd type="triangle" w="lg" len="lg"/>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ja-JP"/>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533536-0B1C-4113-81A9-88933E6B5E35}" type="datetimeFigureOut">
              <a:rPr lang="en-US" smtClean="0"/>
              <a:t>6/2/2015</a:t>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B39D4A-42BD-4661-A34B-169B9D4948D5}" type="slidenum">
              <a:rPr lang="en-US" smtClean="0"/>
              <a:t>‹#›</a:t>
            </a:fld>
            <a:endParaRPr lang="en-US"/>
          </a:p>
        </p:txBody>
      </p:sp>
    </p:spTree>
    <p:extLst>
      <p:ext uri="{BB962C8B-B14F-4D97-AF65-F5344CB8AC3E}">
        <p14:creationId xmlns:p14="http://schemas.microsoft.com/office/powerpoint/2010/main" val="2451924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AB2DA-10AE-4BD6-BFC1-534DE09D66C3}" type="datetimeFigureOut">
              <a:rPr lang="en-US" smtClean="0"/>
              <a:t>6/2/2015</a:t>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81ECDC-7530-4EA9-86FD-4E56342A475C}" type="slidenum">
              <a:rPr lang="en-US" smtClean="0"/>
              <a:t>‹#›</a:t>
            </a:fld>
            <a:endParaRPr lang="en-US"/>
          </a:p>
        </p:txBody>
      </p:sp>
    </p:spTree>
    <p:extLst>
      <p:ext uri="{BB962C8B-B14F-4D97-AF65-F5344CB8AC3E}">
        <p14:creationId xmlns:p14="http://schemas.microsoft.com/office/powerpoint/2010/main" val="2547794093"/>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3</a:t>
            </a:fld>
            <a:endParaRPr lang="en-US"/>
          </a:p>
        </p:txBody>
      </p:sp>
    </p:spTree>
    <p:extLst>
      <p:ext uri="{BB962C8B-B14F-4D97-AF65-F5344CB8AC3E}">
        <p14:creationId xmlns:p14="http://schemas.microsoft.com/office/powerpoint/2010/main" val="3006395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smtClean="0"/>
              <a:t>No slide master</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97</a:t>
            </a:fld>
            <a:endParaRPr lang="en-US"/>
          </a:p>
        </p:txBody>
      </p:sp>
    </p:spTree>
    <p:extLst>
      <p:ext uri="{BB962C8B-B14F-4D97-AF65-F5344CB8AC3E}">
        <p14:creationId xmlns:p14="http://schemas.microsoft.com/office/powerpoint/2010/main" val="185414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smtClean="0">
                <a:latin typeface="A-OTF ゴシックMB101 Pro B" pitchFamily="34" charset="-128"/>
                <a:ea typeface="A-OTF ゴシックMB101 Pro B" pitchFamily="34" charset="-128"/>
              </a:rPr>
              <a:t>No</a:t>
            </a:r>
            <a:r>
              <a:rPr kumimoji="1" lang="en-US" altLang="ja-JP" baseline="0" dirty="0" smtClean="0">
                <a:latin typeface="A-OTF ゴシックMB101 Pro B" pitchFamily="34" charset="-128"/>
                <a:ea typeface="A-OTF ゴシックMB101 Pro B" pitchFamily="34" charset="-128"/>
              </a:rPr>
              <a:t> slide master</a:t>
            </a:r>
            <a:endParaRPr kumimoji="1" lang="ja-JP" altLang="en-US" dirty="0" smtClean="0">
              <a:latin typeface="A-OTF ゴシックMB101 Pro B" pitchFamily="34" charset="-128"/>
              <a:ea typeface="A-OTF ゴシックMB101 Pro B" pitchFamily="34"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103</a:t>
            </a:fld>
            <a:endParaRPr lang="en-US"/>
          </a:p>
        </p:txBody>
      </p:sp>
    </p:spTree>
    <p:extLst>
      <p:ext uri="{BB962C8B-B14F-4D97-AF65-F5344CB8AC3E}">
        <p14:creationId xmlns:p14="http://schemas.microsoft.com/office/powerpoint/2010/main" val="2227450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latin typeface="A-OTF ゴシックMB101 Pro B" pitchFamily="34" charset="-128"/>
                <a:ea typeface="A-OTF ゴシックMB101 Pro B" pitchFamily="34" charset="-128"/>
              </a:rPr>
              <a:t>No</a:t>
            </a:r>
            <a:r>
              <a:rPr kumimoji="1" lang="en-US" altLang="ja-JP" baseline="0" dirty="0" smtClean="0">
                <a:latin typeface="A-OTF ゴシックMB101 Pro B" pitchFamily="34" charset="-128"/>
                <a:ea typeface="A-OTF ゴシックMB101 Pro B" pitchFamily="34" charset="-128"/>
              </a:rPr>
              <a:t> slide master</a:t>
            </a:r>
            <a:endParaRPr kumimoji="1" lang="ja-JP" altLang="en-US" dirty="0">
              <a:latin typeface="A-OTF ゴシックMB101 Pro B" pitchFamily="34" charset="-128"/>
              <a:ea typeface="A-OTF ゴシックMB101 Pro B" pitchFamily="34" charset="-128"/>
            </a:endParaRPr>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104</a:t>
            </a:fld>
            <a:endParaRPr lang="en-US"/>
          </a:p>
        </p:txBody>
      </p:sp>
    </p:spTree>
    <p:extLst>
      <p:ext uri="{BB962C8B-B14F-4D97-AF65-F5344CB8AC3E}">
        <p14:creationId xmlns:p14="http://schemas.microsoft.com/office/powerpoint/2010/main" val="179243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latin typeface="A-OTF ゴシックMB101 Pro B" pitchFamily="34" charset="-128"/>
                <a:ea typeface="A-OTF ゴシックMB101 Pro B" pitchFamily="34" charset="-128"/>
              </a:rPr>
              <a:t>No</a:t>
            </a:r>
            <a:r>
              <a:rPr kumimoji="1" lang="en-US" altLang="ja-JP" baseline="0" dirty="0" smtClean="0">
                <a:latin typeface="A-OTF ゴシックMB101 Pro B" pitchFamily="34" charset="-128"/>
                <a:ea typeface="A-OTF ゴシックMB101 Pro B" pitchFamily="34" charset="-128"/>
              </a:rPr>
              <a:t> slide master</a:t>
            </a:r>
            <a:endParaRPr kumimoji="1" lang="ja-JP" altLang="en-US" dirty="0">
              <a:latin typeface="A-OTF ゴシックMB101 Pro B" pitchFamily="34" charset="-128"/>
              <a:ea typeface="A-OTF ゴシックMB101 Pro B" pitchFamily="34" charset="-128"/>
            </a:endParaRPr>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105</a:t>
            </a:fld>
            <a:endParaRPr lang="en-US"/>
          </a:p>
        </p:txBody>
      </p:sp>
    </p:spTree>
    <p:extLst>
      <p:ext uri="{BB962C8B-B14F-4D97-AF65-F5344CB8AC3E}">
        <p14:creationId xmlns:p14="http://schemas.microsoft.com/office/powerpoint/2010/main" val="179243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43</a:t>
            </a:fld>
            <a:endParaRPr lang="en-US"/>
          </a:p>
        </p:txBody>
      </p:sp>
    </p:spTree>
    <p:extLst>
      <p:ext uri="{BB962C8B-B14F-4D97-AF65-F5344CB8AC3E}">
        <p14:creationId xmlns:p14="http://schemas.microsoft.com/office/powerpoint/2010/main" val="1115633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No</a:t>
            </a:r>
            <a:r>
              <a:rPr kumimoji="1" lang="en-US" altLang="ja-JP" baseline="0" dirty="0" smtClean="0"/>
              <a:t>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88</a:t>
            </a:fld>
            <a:endParaRPr lang="en-US"/>
          </a:p>
        </p:txBody>
      </p:sp>
    </p:spTree>
    <p:extLst>
      <p:ext uri="{BB962C8B-B14F-4D97-AF65-F5344CB8AC3E}">
        <p14:creationId xmlns:p14="http://schemas.microsoft.com/office/powerpoint/2010/main" val="2529146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smtClean="0">
                <a:latin typeface="A-OTF ゴシックMB101 Pro B" pitchFamily="34" charset="-128"/>
                <a:ea typeface="A-OTF ゴシックMB101 Pro B" pitchFamily="34" charset="-128"/>
              </a:rPr>
              <a:t>No</a:t>
            </a:r>
            <a:r>
              <a:rPr kumimoji="1" lang="en-US" altLang="ja-JP" baseline="0" dirty="0" smtClean="0">
                <a:latin typeface="A-OTF ゴシックMB101 Pro B" pitchFamily="34" charset="-128"/>
                <a:ea typeface="A-OTF ゴシックMB101 Pro B" pitchFamily="34" charset="-128"/>
              </a:rPr>
              <a:t> slide master</a:t>
            </a:r>
            <a:endParaRPr kumimoji="1" lang="ja-JP" altLang="en-US" dirty="0" smtClean="0">
              <a:latin typeface="A-OTF ゴシックMB101 Pro B" pitchFamily="34" charset="-128"/>
              <a:ea typeface="A-OTF ゴシックMB101 Pro B" pitchFamily="34"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89</a:t>
            </a:fld>
            <a:endParaRPr lang="en-US"/>
          </a:p>
        </p:txBody>
      </p:sp>
    </p:spTree>
    <p:extLst>
      <p:ext uri="{BB962C8B-B14F-4D97-AF65-F5344CB8AC3E}">
        <p14:creationId xmlns:p14="http://schemas.microsoft.com/office/powerpoint/2010/main" val="4093751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smtClean="0">
                <a:latin typeface="A-OTF ゴシックMB101 Pro B" pitchFamily="34" charset="-128"/>
                <a:ea typeface="A-OTF ゴシックMB101 Pro B" pitchFamily="34" charset="-128"/>
              </a:rPr>
              <a:t>No</a:t>
            </a:r>
            <a:r>
              <a:rPr kumimoji="1" lang="en-US" altLang="ja-JP" baseline="0" dirty="0" smtClean="0">
                <a:latin typeface="A-OTF ゴシックMB101 Pro B" pitchFamily="34" charset="-128"/>
                <a:ea typeface="A-OTF ゴシックMB101 Pro B" pitchFamily="34" charset="-128"/>
              </a:rPr>
              <a:t> slide master</a:t>
            </a:r>
            <a:endParaRPr kumimoji="1" lang="ja-JP" altLang="en-US" dirty="0" smtClean="0">
              <a:latin typeface="A-OTF ゴシックMB101 Pro B" pitchFamily="34" charset="-128"/>
              <a:ea typeface="A-OTF ゴシックMB101 Pro B" pitchFamily="34" charset="-128"/>
            </a:endParaRPr>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90</a:t>
            </a:fld>
            <a:endParaRPr lang="en-US"/>
          </a:p>
        </p:txBody>
      </p:sp>
    </p:spTree>
    <p:extLst>
      <p:ext uri="{BB962C8B-B14F-4D97-AF65-F5344CB8AC3E}">
        <p14:creationId xmlns:p14="http://schemas.microsoft.com/office/powerpoint/2010/main" val="1909056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91</a:t>
            </a:fld>
            <a:endParaRPr lang="en-US"/>
          </a:p>
        </p:txBody>
      </p:sp>
    </p:spTree>
    <p:extLst>
      <p:ext uri="{BB962C8B-B14F-4D97-AF65-F5344CB8AC3E}">
        <p14:creationId xmlns:p14="http://schemas.microsoft.com/office/powerpoint/2010/main" val="3731416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smtClean="0"/>
              <a:t>No slide master</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92</a:t>
            </a:fld>
            <a:endParaRPr lang="en-US"/>
          </a:p>
        </p:txBody>
      </p:sp>
    </p:spTree>
    <p:extLst>
      <p:ext uri="{BB962C8B-B14F-4D97-AF65-F5344CB8AC3E}">
        <p14:creationId xmlns:p14="http://schemas.microsoft.com/office/powerpoint/2010/main" val="1316986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smtClean="0"/>
              <a:t>No slide master</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93</a:t>
            </a:fld>
            <a:endParaRPr lang="en-US"/>
          </a:p>
        </p:txBody>
      </p:sp>
    </p:spTree>
    <p:extLst>
      <p:ext uri="{BB962C8B-B14F-4D97-AF65-F5344CB8AC3E}">
        <p14:creationId xmlns:p14="http://schemas.microsoft.com/office/powerpoint/2010/main" val="1397832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smtClean="0">
                <a:latin typeface="A-OTF ゴシックMB101 Pro B" pitchFamily="34" charset="-128"/>
                <a:ea typeface="A-OTF ゴシックMB101 Pro B" pitchFamily="34" charset="-128"/>
              </a:rPr>
              <a:t>No</a:t>
            </a:r>
            <a:r>
              <a:rPr kumimoji="1" lang="en-US" altLang="ja-JP" baseline="0" dirty="0" smtClean="0">
                <a:latin typeface="A-OTF ゴシックMB101 Pro B" pitchFamily="34" charset="-128"/>
                <a:ea typeface="A-OTF ゴシックMB101 Pro B" pitchFamily="34" charset="-128"/>
              </a:rPr>
              <a:t> slide master</a:t>
            </a:r>
            <a:endParaRPr kumimoji="1" lang="ja-JP" altLang="en-US" dirty="0" smtClean="0">
              <a:latin typeface="A-OTF ゴシックMB101 Pro B" pitchFamily="34" charset="-128"/>
              <a:ea typeface="A-OTF ゴシックMB101 Pro B" pitchFamily="34"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95</a:t>
            </a:fld>
            <a:endParaRPr lang="en-US"/>
          </a:p>
        </p:txBody>
      </p:sp>
    </p:spTree>
    <p:extLst>
      <p:ext uri="{BB962C8B-B14F-4D97-AF65-F5344CB8AC3E}">
        <p14:creationId xmlns:p14="http://schemas.microsoft.com/office/powerpoint/2010/main" val="317987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Master" Target="../slideMasters/slideMaster4.xml"/><Relationship Id="rId4" Type="http://schemas.openxmlformats.org/officeDocument/2006/relationships/image" Target="../media/image13.pn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4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3967663"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9" name="テキスト プレースホルダー 11"/>
          <p:cNvSpPr>
            <a:spLocks noGrp="1"/>
          </p:cNvSpPr>
          <p:nvPr>
            <p:ph type="body" sz="quarter" idx="15" hasCustomPrompt="1"/>
          </p:nvPr>
        </p:nvSpPr>
        <p:spPr>
          <a:xfrm>
            <a:off x="284250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図プレースホルダー 7"/>
          <p:cNvSpPr>
            <a:spLocks noGrp="1"/>
          </p:cNvSpPr>
          <p:nvPr>
            <p:ph type="pic" sz="quarter" idx="16" hasCustomPrompt="1"/>
          </p:nvPr>
        </p:nvSpPr>
        <p:spPr>
          <a:xfrm>
            <a:off x="7148016"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5" name="テキスト プレースホルダー 11"/>
          <p:cNvSpPr>
            <a:spLocks noGrp="1"/>
          </p:cNvSpPr>
          <p:nvPr>
            <p:ph type="body" sz="quarter" idx="17" hasCustomPrompt="1"/>
          </p:nvPr>
        </p:nvSpPr>
        <p:spPr>
          <a:xfrm>
            <a:off x="6022859"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図プレースホルダー 7"/>
          <p:cNvSpPr>
            <a:spLocks noGrp="1"/>
          </p:cNvSpPr>
          <p:nvPr>
            <p:ph type="pic" sz="quarter" idx="18" hasCustomPrompt="1"/>
          </p:nvPr>
        </p:nvSpPr>
        <p:spPr>
          <a:xfrm>
            <a:off x="10328369"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7" name="テキスト プレースホルダー 11"/>
          <p:cNvSpPr>
            <a:spLocks noGrp="1"/>
          </p:cNvSpPr>
          <p:nvPr>
            <p:ph type="body" sz="quarter" idx="19" hasCustomPrompt="1"/>
          </p:nvPr>
        </p:nvSpPr>
        <p:spPr>
          <a:xfrm>
            <a:off x="9203212"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1" name="図プレースホルダー 7"/>
          <p:cNvSpPr>
            <a:spLocks noGrp="1"/>
          </p:cNvSpPr>
          <p:nvPr>
            <p:ph type="pic" sz="quarter" idx="20" hasCustomPrompt="1"/>
          </p:nvPr>
        </p:nvSpPr>
        <p:spPr>
          <a:xfrm>
            <a:off x="13508723"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2" name="テキスト プレースホルダー 11"/>
          <p:cNvSpPr>
            <a:spLocks noGrp="1"/>
          </p:cNvSpPr>
          <p:nvPr>
            <p:ph type="body" sz="quarter" idx="21" hasCustomPrompt="1"/>
          </p:nvPr>
        </p:nvSpPr>
        <p:spPr>
          <a:xfrm>
            <a:off x="1238356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smtClean="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Tree>
    <p:extLst>
      <p:ext uri="{BB962C8B-B14F-4D97-AF65-F5344CB8AC3E}">
        <p14:creationId xmlns:p14="http://schemas.microsoft.com/office/powerpoint/2010/main" val="376135087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g Image and 3 Icons">
    <p:spTree>
      <p:nvGrpSpPr>
        <p:cNvPr id="1" name=""/>
        <p:cNvGrpSpPr/>
        <p:nvPr/>
      </p:nvGrpSpPr>
      <p:grpSpPr>
        <a:xfrm>
          <a:off x="0" y="0"/>
          <a:ext cx="0" cy="0"/>
          <a:chOff x="0" y="0"/>
          <a:chExt cx="0" cy="0"/>
        </a:xfrm>
      </p:grpSpPr>
      <p:sp>
        <p:nvSpPr>
          <p:cNvPr id="9" name="正方形/長方形 8"/>
          <p:cNvSpPr/>
          <p:nvPr userDrawn="1"/>
        </p:nvSpPr>
        <p:spPr>
          <a:xfrm>
            <a:off x="0" y="6313630"/>
            <a:ext cx="18286413" cy="3973369"/>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図プレースホルダー 6"/>
          <p:cNvSpPr>
            <a:spLocks noGrp="1"/>
          </p:cNvSpPr>
          <p:nvPr>
            <p:ph type="pic" sz="quarter" idx="10" hasCustomPrompt="1"/>
          </p:nvPr>
        </p:nvSpPr>
        <p:spPr>
          <a:xfrm>
            <a:off x="0" y="0"/>
            <a:ext cx="18286413" cy="6313630"/>
          </a:xfrm>
        </p:spPr>
        <p:txBody>
          <a:bodyPr/>
          <a:lstStyle>
            <a:lvl1pPr>
              <a:defRPr baseline="0"/>
            </a:lvl1pPr>
          </a:lstStyle>
          <a:p>
            <a:r>
              <a:rPr kumimoji="1" lang="en-US" altLang="ja-JP" dirty="0" smtClean="0"/>
              <a:t>Add an image</a:t>
            </a:r>
            <a:endParaRPr kumimoji="1" lang="ja-JP" altLang="en-US" dirty="0"/>
          </a:p>
        </p:txBody>
      </p:sp>
      <p:sp>
        <p:nvSpPr>
          <p:cNvPr id="14" name="テキスト プレースホルダー 4"/>
          <p:cNvSpPr>
            <a:spLocks noGrp="1"/>
          </p:cNvSpPr>
          <p:nvPr>
            <p:ph type="body" sz="quarter" idx="25" hasCustomPrompt="1"/>
          </p:nvPr>
        </p:nvSpPr>
        <p:spPr>
          <a:xfrm>
            <a:off x="7994650" y="516242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smtClean="0"/>
              <a:t> </a:t>
            </a:r>
            <a:endParaRPr kumimoji="1" lang="ja-JP" altLang="en-US" dirty="0"/>
          </a:p>
        </p:txBody>
      </p:sp>
      <p:sp>
        <p:nvSpPr>
          <p:cNvPr id="15" name="図プレースホルダー 2"/>
          <p:cNvSpPr>
            <a:spLocks noGrp="1"/>
          </p:cNvSpPr>
          <p:nvPr>
            <p:ph type="pic" sz="quarter" idx="26" hasCustomPrompt="1"/>
          </p:nvPr>
        </p:nvSpPr>
        <p:spPr>
          <a:xfrm>
            <a:off x="8579850" y="5747489"/>
            <a:ext cx="1125125" cy="1125125"/>
          </a:xfrm>
        </p:spPr>
        <p:txBody>
          <a:bodyPr/>
          <a:lstStyle>
            <a:lvl1pPr>
              <a:defRPr/>
            </a:lvl1pPr>
          </a:lstStyle>
          <a:p>
            <a:r>
              <a:rPr kumimoji="1" lang="en-US" altLang="ja-JP" dirty="0" smtClean="0"/>
              <a:t>ICON</a:t>
            </a:r>
            <a:endParaRPr kumimoji="1" lang="ja-JP" altLang="en-US" dirty="0"/>
          </a:p>
        </p:txBody>
      </p:sp>
      <p:sp>
        <p:nvSpPr>
          <p:cNvPr id="16" name="テキスト プレースホルダー 11"/>
          <p:cNvSpPr>
            <a:spLocks noGrp="1"/>
          </p:cNvSpPr>
          <p:nvPr>
            <p:ph type="body" sz="quarter" idx="27" hasCustomPrompt="1"/>
          </p:nvPr>
        </p:nvSpPr>
        <p:spPr>
          <a:xfrm>
            <a:off x="6737980" y="814409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8" hasCustomPrompt="1"/>
          </p:nvPr>
        </p:nvSpPr>
        <p:spPr>
          <a:xfrm>
            <a:off x="6737980" y="756466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18" name="テキスト プレースホルダー 4"/>
          <p:cNvSpPr>
            <a:spLocks noGrp="1"/>
          </p:cNvSpPr>
          <p:nvPr>
            <p:ph type="body" sz="quarter" idx="29" hasCustomPrompt="1"/>
          </p:nvPr>
        </p:nvSpPr>
        <p:spPr>
          <a:xfrm>
            <a:off x="2707491" y="5160640"/>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smtClean="0"/>
              <a:t> </a:t>
            </a:r>
            <a:endParaRPr kumimoji="1" lang="ja-JP" altLang="en-US" dirty="0"/>
          </a:p>
        </p:txBody>
      </p:sp>
      <p:sp>
        <p:nvSpPr>
          <p:cNvPr id="19" name="図プレースホルダー 2"/>
          <p:cNvSpPr>
            <a:spLocks noGrp="1"/>
          </p:cNvSpPr>
          <p:nvPr>
            <p:ph type="pic" sz="quarter" idx="30" hasCustomPrompt="1"/>
          </p:nvPr>
        </p:nvSpPr>
        <p:spPr>
          <a:xfrm>
            <a:off x="3292691" y="5745705"/>
            <a:ext cx="1125125" cy="1125125"/>
          </a:xfrm>
        </p:spPr>
        <p:txBody>
          <a:bodyPr/>
          <a:lstStyle>
            <a:lvl1pPr>
              <a:defRPr/>
            </a:lvl1pPr>
          </a:lstStyle>
          <a:p>
            <a:r>
              <a:rPr kumimoji="1" lang="en-US" altLang="ja-JP" dirty="0" smtClean="0"/>
              <a:t>ICON</a:t>
            </a:r>
            <a:endParaRPr kumimoji="1" lang="ja-JP" altLang="en-US" dirty="0"/>
          </a:p>
        </p:txBody>
      </p:sp>
      <p:sp>
        <p:nvSpPr>
          <p:cNvPr id="20" name="テキスト プレースホルダー 11"/>
          <p:cNvSpPr>
            <a:spLocks noGrp="1"/>
          </p:cNvSpPr>
          <p:nvPr>
            <p:ph type="body" sz="quarter" idx="31" hasCustomPrompt="1"/>
          </p:nvPr>
        </p:nvSpPr>
        <p:spPr>
          <a:xfrm>
            <a:off x="1450821" y="8142315"/>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2" hasCustomPrompt="1"/>
          </p:nvPr>
        </p:nvSpPr>
        <p:spPr>
          <a:xfrm>
            <a:off x="1450821" y="7562884"/>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22" name="テキスト プレースホルダー 4"/>
          <p:cNvSpPr>
            <a:spLocks noGrp="1"/>
          </p:cNvSpPr>
          <p:nvPr>
            <p:ph type="body" sz="quarter" idx="33" hasCustomPrompt="1"/>
          </p:nvPr>
        </p:nvSpPr>
        <p:spPr>
          <a:xfrm>
            <a:off x="13286867" y="515775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smtClean="0"/>
              <a:t> </a:t>
            </a:r>
            <a:endParaRPr kumimoji="1" lang="ja-JP" altLang="en-US" dirty="0"/>
          </a:p>
        </p:txBody>
      </p:sp>
      <p:sp>
        <p:nvSpPr>
          <p:cNvPr id="23" name="図プレースホルダー 2"/>
          <p:cNvSpPr>
            <a:spLocks noGrp="1"/>
          </p:cNvSpPr>
          <p:nvPr>
            <p:ph type="pic" sz="quarter" idx="34" hasCustomPrompt="1"/>
          </p:nvPr>
        </p:nvSpPr>
        <p:spPr>
          <a:xfrm>
            <a:off x="13872067" y="5742819"/>
            <a:ext cx="1125125" cy="1125125"/>
          </a:xfrm>
        </p:spPr>
        <p:txBody>
          <a:bodyPr/>
          <a:lstStyle>
            <a:lvl1pPr>
              <a:defRPr/>
            </a:lvl1pPr>
          </a:lstStyle>
          <a:p>
            <a:r>
              <a:rPr kumimoji="1" lang="en-US" altLang="ja-JP" dirty="0" smtClean="0"/>
              <a:t>ICON</a:t>
            </a:r>
            <a:endParaRPr kumimoji="1" lang="ja-JP" altLang="en-US" dirty="0"/>
          </a:p>
        </p:txBody>
      </p:sp>
      <p:sp>
        <p:nvSpPr>
          <p:cNvPr id="24" name="テキスト プレースホルダー 11"/>
          <p:cNvSpPr>
            <a:spLocks noGrp="1"/>
          </p:cNvSpPr>
          <p:nvPr>
            <p:ph type="body" sz="quarter" idx="35" hasCustomPrompt="1"/>
          </p:nvPr>
        </p:nvSpPr>
        <p:spPr>
          <a:xfrm>
            <a:off x="12030197" y="813942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6" hasCustomPrompt="1"/>
          </p:nvPr>
        </p:nvSpPr>
        <p:spPr>
          <a:xfrm>
            <a:off x="12030197" y="755999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691131181"/>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Mobile Devices 1">
    <p:spTree>
      <p:nvGrpSpPr>
        <p:cNvPr id="1" name=""/>
        <p:cNvGrpSpPr/>
        <p:nvPr/>
      </p:nvGrpSpPr>
      <p:grpSpPr>
        <a:xfrm>
          <a:off x="0" y="0"/>
          <a:ext cx="0" cy="0"/>
          <a:chOff x="0" y="0"/>
          <a:chExt cx="0" cy="0"/>
        </a:xfrm>
      </p:grpSpPr>
      <p:cxnSp>
        <p:nvCxnSpPr>
          <p:cNvPr id="17" name="直線コネクタ 16"/>
          <p:cNvCxnSpPr/>
          <p:nvPr userDrawn="1"/>
        </p:nvCxnSpPr>
        <p:spPr>
          <a:xfrm flipH="1">
            <a:off x="0" y="325329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smtClean="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smtClean="0"/>
              <a:t>Add an image</a:t>
            </a:r>
            <a:endParaRPr kumimoji="1" lang="ja-JP" altLang="en-US" dirty="0"/>
          </a:p>
        </p:txBody>
      </p:sp>
      <p:sp>
        <p:nvSpPr>
          <p:cNvPr id="19" name="テキスト プレースホルダー 11"/>
          <p:cNvSpPr>
            <a:spLocks noGrp="1"/>
          </p:cNvSpPr>
          <p:nvPr>
            <p:ph type="body" sz="quarter" idx="15" hasCustomPrompt="1"/>
          </p:nvPr>
        </p:nvSpPr>
        <p:spPr>
          <a:xfrm>
            <a:off x="9098201" y="1273071"/>
            <a:ext cx="8730970" cy="19881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0" name="ホームベース 19"/>
          <p:cNvSpPr/>
          <p:nvPr userDrawn="1"/>
        </p:nvSpPr>
        <p:spPr>
          <a:xfrm>
            <a:off x="9158564" y="371940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1"/>
          <p:cNvSpPr>
            <a:spLocks noGrp="1"/>
          </p:cNvSpPr>
          <p:nvPr>
            <p:ph type="body" sz="quarter" idx="16" hasCustomPrompt="1"/>
          </p:nvPr>
        </p:nvSpPr>
        <p:spPr>
          <a:xfrm>
            <a:off x="9638261" y="4102749"/>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17" hasCustomPrompt="1"/>
          </p:nvPr>
        </p:nvSpPr>
        <p:spPr>
          <a:xfrm>
            <a:off x="9638261" y="3523320"/>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5" name="ホームベース 24"/>
          <p:cNvSpPr/>
          <p:nvPr userDrawn="1"/>
        </p:nvSpPr>
        <p:spPr>
          <a:xfrm>
            <a:off x="9158564" y="636132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18" hasCustomPrompt="1"/>
          </p:nvPr>
        </p:nvSpPr>
        <p:spPr>
          <a:xfrm>
            <a:off x="9638261" y="6744664"/>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19" hasCustomPrompt="1"/>
          </p:nvPr>
        </p:nvSpPr>
        <p:spPr>
          <a:xfrm>
            <a:off x="9638261" y="6165235"/>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956700568"/>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Mobile Devices 2">
    <p:spTree>
      <p:nvGrpSpPr>
        <p:cNvPr id="1" name=""/>
        <p:cNvGrpSpPr/>
        <p:nvPr/>
      </p:nvGrpSpPr>
      <p:grpSpPr>
        <a:xfrm>
          <a:off x="0" y="0"/>
          <a:ext cx="0" cy="0"/>
          <a:chOff x="0" y="0"/>
          <a:chExt cx="0" cy="0"/>
        </a:xfrm>
      </p:grpSpPr>
      <p:sp>
        <p:nvSpPr>
          <p:cNvPr id="16" name="正方形/長方形 15"/>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smtClean="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smtClean="0"/>
              <a:t>Add an image</a:t>
            </a:r>
            <a:endParaRPr kumimoji="1" lang="ja-JP" altLang="en-US" dirty="0"/>
          </a:p>
        </p:txBody>
      </p:sp>
      <p:sp>
        <p:nvSpPr>
          <p:cNvPr id="18" name="テキスト プレースホルダー 11"/>
          <p:cNvSpPr>
            <a:spLocks noGrp="1"/>
          </p:cNvSpPr>
          <p:nvPr>
            <p:ph type="body" sz="quarter" idx="15" hasCustomPrompt="1"/>
          </p:nvPr>
        </p:nvSpPr>
        <p:spPr>
          <a:xfrm>
            <a:off x="9008191" y="5413530"/>
            <a:ext cx="850594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0" hasCustomPrompt="1"/>
          </p:nvPr>
        </p:nvSpPr>
        <p:spPr>
          <a:xfrm>
            <a:off x="9038278" y="6763679"/>
            <a:ext cx="8520863" cy="202522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289897137"/>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PC and iPhone">
    <p:spTree>
      <p:nvGrpSpPr>
        <p:cNvPr id="1" name=""/>
        <p:cNvGrpSpPr/>
        <p:nvPr/>
      </p:nvGrpSpPr>
      <p:grpSpPr>
        <a:xfrm>
          <a:off x="0" y="0"/>
          <a:ext cx="0" cy="0"/>
          <a:chOff x="0" y="0"/>
          <a:chExt cx="0" cy="0"/>
        </a:xfrm>
      </p:grpSpPr>
      <p:cxnSp>
        <p:nvCxnSpPr>
          <p:cNvPr id="17" name="直線コネクタ 16"/>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テキスト プレースホルダー 11"/>
          <p:cNvSpPr>
            <a:spLocks noGrp="1"/>
          </p:cNvSpPr>
          <p:nvPr>
            <p:ph type="body" sz="quarter" idx="15" hasCustomPrompt="1"/>
          </p:nvPr>
        </p:nvSpPr>
        <p:spPr>
          <a:xfrm>
            <a:off x="10988412" y="1993151"/>
            <a:ext cx="6840760"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06763" y="1700461"/>
            <a:ext cx="7911618" cy="6409096"/>
          </a:xfrm>
          <a:prstGeom prst="rect">
            <a:avLst/>
          </a:prstGeom>
        </p:spPr>
      </p:pic>
      <p:sp>
        <p:nvSpPr>
          <p:cNvPr id="13" name="図プレースホルダー 8"/>
          <p:cNvSpPr>
            <a:spLocks noGrp="1"/>
          </p:cNvSpPr>
          <p:nvPr>
            <p:ph type="pic" sz="quarter" idx="13" hasCustomPrompt="1"/>
          </p:nvPr>
        </p:nvSpPr>
        <p:spPr>
          <a:xfrm>
            <a:off x="3097428" y="1970491"/>
            <a:ext cx="7335815" cy="4056234"/>
          </a:xfrm>
        </p:spPr>
        <p:txBody>
          <a:bodyPr/>
          <a:lstStyle>
            <a:lvl1pPr>
              <a:defRPr/>
            </a:lvl1pPr>
          </a:lstStyle>
          <a:p>
            <a:r>
              <a:rPr kumimoji="1" lang="en-US" altLang="ja-JP" dirty="0" smtClean="0"/>
              <a:t>Add an image</a:t>
            </a:r>
            <a:endParaRPr kumimoji="1" lang="ja-JP" altLang="en-US" dirty="0"/>
          </a:p>
        </p:txBody>
      </p:sp>
      <p:pic>
        <p:nvPicPr>
          <p:cNvPr id="14" name="図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9413" y="4128186"/>
            <a:ext cx="2044962" cy="4165664"/>
          </a:xfrm>
          <a:prstGeom prst="rect">
            <a:avLst/>
          </a:prstGeom>
        </p:spPr>
      </p:pic>
      <p:sp>
        <p:nvSpPr>
          <p:cNvPr id="15" name="図プレースホルダー 8"/>
          <p:cNvSpPr>
            <a:spLocks noGrp="1"/>
          </p:cNvSpPr>
          <p:nvPr>
            <p:ph type="pic" sz="quarter" idx="12" hasCustomPrompt="1"/>
          </p:nvPr>
        </p:nvSpPr>
        <p:spPr>
          <a:xfrm>
            <a:off x="1097026" y="4658443"/>
            <a:ext cx="1709737" cy="3105150"/>
          </a:xfrm>
        </p:spPr>
        <p:txBody>
          <a:bodyPr/>
          <a:lstStyle>
            <a:lvl1pPr>
              <a:defRPr/>
            </a:lvl1pPr>
          </a:lstStyle>
          <a:p>
            <a:r>
              <a:rPr kumimoji="1" lang="en-US" altLang="ja-JP" dirty="0" smtClean="0"/>
              <a:t>Add an image</a:t>
            </a:r>
            <a:endParaRPr kumimoji="1" lang="ja-JP" altLang="en-US" dirty="0"/>
          </a:p>
        </p:txBody>
      </p:sp>
      <p:sp>
        <p:nvSpPr>
          <p:cNvPr id="20" name="テキスト プレースホルダー 11"/>
          <p:cNvSpPr>
            <a:spLocks noGrp="1"/>
          </p:cNvSpPr>
          <p:nvPr>
            <p:ph type="body" sz="quarter" idx="20" hasCustomPrompt="1"/>
          </p:nvPr>
        </p:nvSpPr>
        <p:spPr>
          <a:xfrm>
            <a:off x="10988411" y="4905010"/>
            <a:ext cx="6840759" cy="3523856"/>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073482288"/>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All Devices">
    <p:spTree>
      <p:nvGrpSpPr>
        <p:cNvPr id="1" name=""/>
        <p:cNvGrpSpPr/>
        <p:nvPr/>
      </p:nvGrpSpPr>
      <p:grpSpPr>
        <a:xfrm>
          <a:off x="0" y="0"/>
          <a:ext cx="0" cy="0"/>
          <a:chOff x="0" y="0"/>
          <a:chExt cx="0" cy="0"/>
        </a:xfrm>
      </p:grpSpPr>
      <p:sp>
        <p:nvSpPr>
          <p:cNvPr id="16" name="正方形/長方形 15"/>
          <p:cNvSpPr/>
          <p:nvPr userDrawn="1"/>
        </p:nvSpPr>
        <p:spPr>
          <a:xfrm>
            <a:off x="0" y="6043600"/>
            <a:ext cx="18286413" cy="20702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7076" y="462980"/>
            <a:ext cx="7911618" cy="6409096"/>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68231" y="1425361"/>
            <a:ext cx="3830770" cy="5446715"/>
          </a:xfrm>
          <a:prstGeom prst="rect">
            <a:avLst/>
          </a:prstGeom>
        </p:spPr>
      </p:pic>
      <p:pic>
        <p:nvPicPr>
          <p:cNvPr id="7" name="図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695226" y="2706412"/>
            <a:ext cx="2044962" cy="4165664"/>
          </a:xfrm>
          <a:prstGeom prst="rect">
            <a:avLst/>
          </a:prstGeom>
        </p:spPr>
      </p:pic>
      <p:sp>
        <p:nvSpPr>
          <p:cNvPr id="9" name="図プレースホルダー 8"/>
          <p:cNvSpPr>
            <a:spLocks noGrp="1"/>
          </p:cNvSpPr>
          <p:nvPr>
            <p:ph type="pic" sz="quarter" idx="12" hasCustomPrompt="1"/>
          </p:nvPr>
        </p:nvSpPr>
        <p:spPr>
          <a:xfrm>
            <a:off x="2862839" y="3236669"/>
            <a:ext cx="1709737" cy="3105150"/>
          </a:xfrm>
        </p:spPr>
        <p:txBody>
          <a:bodyPr/>
          <a:lstStyle>
            <a:lvl1pPr>
              <a:defRPr/>
            </a:lvl1pPr>
          </a:lstStyle>
          <a:p>
            <a:r>
              <a:rPr kumimoji="1" lang="en-US" altLang="ja-JP" dirty="0" smtClean="0"/>
              <a:t>Add an image</a:t>
            </a:r>
            <a:endParaRPr kumimoji="1" lang="ja-JP" altLang="en-US" dirty="0"/>
          </a:p>
        </p:txBody>
      </p:sp>
      <p:sp>
        <p:nvSpPr>
          <p:cNvPr id="10" name="図プレースホルダー 8"/>
          <p:cNvSpPr>
            <a:spLocks noGrp="1"/>
          </p:cNvSpPr>
          <p:nvPr>
            <p:ph type="pic" sz="quarter" idx="13" hasCustomPrompt="1"/>
          </p:nvPr>
        </p:nvSpPr>
        <p:spPr>
          <a:xfrm>
            <a:off x="4957741" y="733010"/>
            <a:ext cx="7335815" cy="4056234"/>
          </a:xfrm>
        </p:spPr>
        <p:txBody>
          <a:bodyPr/>
          <a:lstStyle>
            <a:lvl1pPr>
              <a:defRPr/>
            </a:lvl1pPr>
          </a:lstStyle>
          <a:p>
            <a:r>
              <a:rPr kumimoji="1" lang="en-US" altLang="ja-JP" dirty="0" smtClean="0"/>
              <a:t>Add an image</a:t>
            </a:r>
            <a:endParaRPr kumimoji="1" lang="ja-JP" altLang="en-US" dirty="0"/>
          </a:p>
        </p:txBody>
      </p:sp>
      <p:sp>
        <p:nvSpPr>
          <p:cNvPr id="11" name="図プレースホルダー 8"/>
          <p:cNvSpPr>
            <a:spLocks noGrp="1"/>
          </p:cNvSpPr>
          <p:nvPr>
            <p:ph type="pic" sz="quarter" idx="14" hasCustomPrompt="1"/>
          </p:nvPr>
        </p:nvSpPr>
        <p:spPr>
          <a:xfrm>
            <a:off x="12743606" y="1948145"/>
            <a:ext cx="3285365" cy="4410490"/>
          </a:xfrm>
        </p:spPr>
        <p:txBody>
          <a:bodyPr/>
          <a:lstStyle>
            <a:lvl1pPr>
              <a:defRPr/>
            </a:lvl1pPr>
          </a:lstStyle>
          <a:p>
            <a:r>
              <a:rPr kumimoji="1" lang="en-US" altLang="ja-JP" dirty="0" smtClean="0"/>
              <a:t>Add an image</a:t>
            </a:r>
            <a:endParaRPr kumimoji="1" lang="ja-JP" altLang="en-US" dirty="0"/>
          </a:p>
        </p:txBody>
      </p:sp>
      <p:sp>
        <p:nvSpPr>
          <p:cNvPr id="13" name="テキスト プレースホルダー 11"/>
          <p:cNvSpPr>
            <a:spLocks noGrp="1"/>
          </p:cNvSpPr>
          <p:nvPr>
            <p:ph type="body" sz="quarter" idx="15" hasCustomPrompt="1"/>
          </p:nvPr>
        </p:nvSpPr>
        <p:spPr>
          <a:xfrm>
            <a:off x="2048729" y="6980806"/>
            <a:ext cx="14188955"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0" hasCustomPrompt="1"/>
          </p:nvPr>
        </p:nvSpPr>
        <p:spPr>
          <a:xfrm>
            <a:off x="1514859" y="8248845"/>
            <a:ext cx="15256695" cy="1170130"/>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170974854"/>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Image Tile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4"/>
          <p:cNvSpPr>
            <a:spLocks noGrp="1"/>
          </p:cNvSpPr>
          <p:nvPr>
            <p:ph type="pic" sz="quarter" idx="16" hasCustomPrompt="1"/>
          </p:nvPr>
        </p:nvSpPr>
        <p:spPr>
          <a:xfrm>
            <a:off x="2932154" y="3883722"/>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0" name="図プレースホルダー 4"/>
          <p:cNvSpPr>
            <a:spLocks noGrp="1"/>
          </p:cNvSpPr>
          <p:nvPr>
            <p:ph type="pic" sz="quarter" idx="17" hasCustomPrompt="1"/>
          </p:nvPr>
        </p:nvSpPr>
        <p:spPr>
          <a:xfrm>
            <a:off x="5407429" y="3883722"/>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5" name="図プレースホルダー 4"/>
          <p:cNvSpPr>
            <a:spLocks noGrp="1"/>
          </p:cNvSpPr>
          <p:nvPr>
            <p:ph type="pic" sz="quarter" idx="22" hasCustomPrompt="1"/>
          </p:nvPr>
        </p:nvSpPr>
        <p:spPr>
          <a:xfrm>
            <a:off x="7882704"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9" name="図プレースホルダー 4"/>
          <p:cNvSpPr>
            <a:spLocks noGrp="1"/>
          </p:cNvSpPr>
          <p:nvPr>
            <p:ph type="pic" sz="quarter" idx="26" hasCustomPrompt="1"/>
          </p:nvPr>
        </p:nvSpPr>
        <p:spPr>
          <a:xfrm>
            <a:off x="457241" y="3883360"/>
            <a:ext cx="2474913" cy="2474913"/>
          </a:xfrm>
          <a:solidFill>
            <a:schemeClr val="accent1"/>
          </a:solidFill>
        </p:spPr>
        <p:txBody>
          <a:bodyPr/>
          <a:lstStyle>
            <a:lvl1pPr>
              <a:defRPr baseline="0"/>
            </a:lvl1pPr>
          </a:lstStyle>
          <a:p>
            <a:r>
              <a:rPr kumimoji="1" lang="en-US" altLang="ja-JP" dirty="0" smtClean="0"/>
              <a:t>Add an image</a:t>
            </a:r>
            <a:endParaRPr kumimoji="1" lang="ja-JP" altLang="en-US" dirty="0"/>
          </a:p>
        </p:txBody>
      </p:sp>
      <p:sp>
        <p:nvSpPr>
          <p:cNvPr id="20" name="図プレースホルダー 4"/>
          <p:cNvSpPr>
            <a:spLocks noGrp="1"/>
          </p:cNvSpPr>
          <p:nvPr>
            <p:ph type="pic" sz="quarter" idx="27" hasCustomPrompt="1"/>
          </p:nvPr>
        </p:nvSpPr>
        <p:spPr>
          <a:xfrm>
            <a:off x="2932516" y="140808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p>
          <a:p>
            <a:r>
              <a:rPr kumimoji="1" lang="en-US" altLang="ja-JP" dirty="0" smtClean="0"/>
              <a:t>(or blank)</a:t>
            </a:r>
            <a:endParaRPr kumimoji="1" lang="ja-JP" altLang="en-US" dirty="0" smtClean="0"/>
          </a:p>
          <a:p>
            <a:endParaRPr kumimoji="1" lang="ja-JP" altLang="en-US" dirty="0"/>
          </a:p>
        </p:txBody>
      </p:sp>
      <p:sp>
        <p:nvSpPr>
          <p:cNvPr id="21" name="図プレースホルダー 4"/>
          <p:cNvSpPr>
            <a:spLocks noGrp="1"/>
          </p:cNvSpPr>
          <p:nvPr>
            <p:ph type="pic" sz="quarter" idx="28" hasCustomPrompt="1"/>
          </p:nvPr>
        </p:nvSpPr>
        <p:spPr>
          <a:xfrm>
            <a:off x="5407791" y="1408085"/>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2" name="図プレースホルダー 4"/>
          <p:cNvSpPr>
            <a:spLocks noGrp="1"/>
          </p:cNvSpPr>
          <p:nvPr>
            <p:ph type="pic" sz="quarter" idx="29" hasCustomPrompt="1"/>
          </p:nvPr>
        </p:nvSpPr>
        <p:spPr>
          <a:xfrm>
            <a:off x="7883066" y="140808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3" name="図プレースホルダー 4"/>
          <p:cNvSpPr>
            <a:spLocks noGrp="1"/>
          </p:cNvSpPr>
          <p:nvPr>
            <p:ph type="pic" sz="quarter" idx="30" hasCustomPrompt="1"/>
          </p:nvPr>
        </p:nvSpPr>
        <p:spPr>
          <a:xfrm>
            <a:off x="10358341" y="1408447"/>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7" name="テキスト プレースホルダー 11"/>
          <p:cNvSpPr>
            <a:spLocks noGrp="1"/>
          </p:cNvSpPr>
          <p:nvPr>
            <p:ph type="body" sz="quarter" idx="14" hasCustomPrompt="1"/>
          </p:nvPr>
        </p:nvSpPr>
        <p:spPr>
          <a:xfrm>
            <a:off x="8152734" y="4032082"/>
            <a:ext cx="9451050" cy="1106572"/>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15" hasCustomPrompt="1"/>
          </p:nvPr>
        </p:nvSpPr>
        <p:spPr>
          <a:xfrm>
            <a:off x="8153096" y="5008485"/>
            <a:ext cx="9496055" cy="108012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30" name="図プレースホルダー 4"/>
          <p:cNvSpPr>
            <a:spLocks noGrp="1"/>
          </p:cNvSpPr>
          <p:nvPr>
            <p:ph type="pic" sz="quarter" idx="33" hasCustomPrompt="1"/>
          </p:nvPr>
        </p:nvSpPr>
        <p:spPr>
          <a:xfrm>
            <a:off x="2932154" y="635863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1" name="図プレースホルダー 4"/>
          <p:cNvSpPr>
            <a:spLocks noGrp="1"/>
          </p:cNvSpPr>
          <p:nvPr>
            <p:ph type="pic" sz="quarter" idx="34" hasCustomPrompt="1"/>
          </p:nvPr>
        </p:nvSpPr>
        <p:spPr>
          <a:xfrm>
            <a:off x="5407429"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2" name="図プレースホルダー 4"/>
          <p:cNvSpPr>
            <a:spLocks noGrp="1"/>
          </p:cNvSpPr>
          <p:nvPr>
            <p:ph type="pic" sz="quarter" idx="35" hasCustomPrompt="1"/>
          </p:nvPr>
        </p:nvSpPr>
        <p:spPr>
          <a:xfrm>
            <a:off x="15308891"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3" name="図プレースホルダー 4"/>
          <p:cNvSpPr>
            <a:spLocks noGrp="1"/>
          </p:cNvSpPr>
          <p:nvPr>
            <p:ph type="pic" sz="quarter" idx="36" hasCustomPrompt="1"/>
          </p:nvPr>
        </p:nvSpPr>
        <p:spPr>
          <a:xfrm>
            <a:off x="10358341" y="6358635"/>
            <a:ext cx="2474913" cy="2474913"/>
          </a:xfrm>
          <a:solidFill>
            <a:schemeClr val="accent1">
              <a:lumMod val="20000"/>
              <a:lumOff val="8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4" name="図プレースホルダー 4"/>
          <p:cNvSpPr>
            <a:spLocks noGrp="1"/>
          </p:cNvSpPr>
          <p:nvPr>
            <p:ph type="pic" sz="quarter" idx="37" hasCustomPrompt="1"/>
          </p:nvPr>
        </p:nvSpPr>
        <p:spPr>
          <a:xfrm>
            <a:off x="12833616"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Tree>
    <p:extLst>
      <p:ext uri="{BB962C8B-B14F-4D97-AF65-F5344CB8AC3E}">
        <p14:creationId xmlns:p14="http://schemas.microsoft.com/office/powerpoint/2010/main" val="2288987304"/>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5 Images and description">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38182" y="43542"/>
            <a:ext cx="3600000" cy="4615544"/>
          </a:xfrm>
        </p:spPr>
        <p:txBody>
          <a:bodyPr/>
          <a:lstStyle>
            <a:lvl1pPr>
              <a:defRPr/>
            </a:lvl1pPr>
          </a:lstStyle>
          <a:p>
            <a:r>
              <a:rPr kumimoji="1" lang="en-US" altLang="ja-JP" dirty="0" smtClean="0"/>
              <a:t>Add an image</a:t>
            </a:r>
            <a:endParaRPr kumimoji="1" lang="ja-JP" altLang="en-US" dirty="0"/>
          </a:p>
        </p:txBody>
      </p:sp>
      <p:sp>
        <p:nvSpPr>
          <p:cNvPr id="7" name="図プレースホルダー 5"/>
          <p:cNvSpPr>
            <a:spLocks noGrp="1"/>
          </p:cNvSpPr>
          <p:nvPr>
            <p:ph type="pic" sz="quarter" idx="13" hasCustomPrompt="1"/>
          </p:nvPr>
        </p:nvSpPr>
        <p:spPr>
          <a:xfrm>
            <a:off x="3687753" y="4706599"/>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8" name="図プレースホルダー 5"/>
          <p:cNvSpPr>
            <a:spLocks noGrp="1"/>
          </p:cNvSpPr>
          <p:nvPr>
            <p:ph type="pic" sz="quarter" idx="14" hasCustomPrompt="1"/>
          </p:nvPr>
        </p:nvSpPr>
        <p:spPr>
          <a:xfrm>
            <a:off x="7337324"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9" name="図プレースホルダー 5"/>
          <p:cNvSpPr>
            <a:spLocks noGrp="1"/>
          </p:cNvSpPr>
          <p:nvPr>
            <p:ph type="pic" sz="quarter" idx="15" hasCustomPrompt="1"/>
          </p:nvPr>
        </p:nvSpPr>
        <p:spPr>
          <a:xfrm>
            <a:off x="10988185" y="4706943"/>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0" name="図プレースホルダー 5"/>
          <p:cNvSpPr>
            <a:spLocks noGrp="1"/>
          </p:cNvSpPr>
          <p:nvPr>
            <p:ph type="pic" sz="quarter" idx="16" hasCustomPrompt="1"/>
          </p:nvPr>
        </p:nvSpPr>
        <p:spPr>
          <a:xfrm>
            <a:off x="14636467"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2" name="正方形/長方形 11"/>
          <p:cNvSpPr/>
          <p:nvPr userDrawn="1"/>
        </p:nvSpPr>
        <p:spPr>
          <a:xfrm>
            <a:off x="38182" y="4706943"/>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3687753"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7337324" y="4706943"/>
            <a:ext cx="3600000" cy="4615200"/>
          </a:xfrm>
          <a:prstGeom prst="rect">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userDrawn="1"/>
        </p:nvSpPr>
        <p:spPr>
          <a:xfrm>
            <a:off x="10988185"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userDrawn="1"/>
        </p:nvSpPr>
        <p:spPr>
          <a:xfrm>
            <a:off x="14636467" y="4707287"/>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図プレースホルダー 7"/>
          <p:cNvSpPr>
            <a:spLocks noGrp="1"/>
          </p:cNvSpPr>
          <p:nvPr>
            <p:ph type="pic" sz="quarter" idx="17" hasCustomPrompt="1"/>
          </p:nvPr>
        </p:nvSpPr>
        <p:spPr>
          <a:xfrm>
            <a:off x="1367024" y="4977639"/>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18" name="図プレースホルダー 7"/>
          <p:cNvSpPr>
            <a:spLocks noGrp="1"/>
          </p:cNvSpPr>
          <p:nvPr>
            <p:ph type="pic" sz="quarter" idx="18" hasCustomPrompt="1"/>
          </p:nvPr>
        </p:nvSpPr>
        <p:spPr>
          <a:xfrm>
            <a:off x="5016594" y="365037"/>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19" name="図プレースホルダー 7"/>
          <p:cNvSpPr>
            <a:spLocks noGrp="1"/>
          </p:cNvSpPr>
          <p:nvPr>
            <p:ph type="pic" sz="quarter" idx="19" hasCustomPrompt="1"/>
          </p:nvPr>
        </p:nvSpPr>
        <p:spPr>
          <a:xfrm>
            <a:off x="8666165" y="4977639"/>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20" name="図プレースホルダー 7"/>
          <p:cNvSpPr>
            <a:spLocks noGrp="1"/>
          </p:cNvSpPr>
          <p:nvPr>
            <p:ph type="pic" sz="quarter" idx="20" hasCustomPrompt="1"/>
          </p:nvPr>
        </p:nvSpPr>
        <p:spPr>
          <a:xfrm>
            <a:off x="15965308" y="4977639"/>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21" name="図プレースホルダー 7"/>
          <p:cNvSpPr>
            <a:spLocks noGrp="1"/>
          </p:cNvSpPr>
          <p:nvPr>
            <p:ph type="pic" sz="quarter" idx="21" hasCustomPrompt="1"/>
          </p:nvPr>
        </p:nvSpPr>
        <p:spPr>
          <a:xfrm>
            <a:off x="12317027" y="365037"/>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23" name="テキスト プレースホルダー 11"/>
          <p:cNvSpPr>
            <a:spLocks noGrp="1"/>
          </p:cNvSpPr>
          <p:nvPr>
            <p:ph type="body" sz="quarter" idx="22" hasCustomPrompt="1"/>
          </p:nvPr>
        </p:nvSpPr>
        <p:spPr>
          <a:xfrm>
            <a:off x="41589"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24" hasCustomPrompt="1"/>
          </p:nvPr>
        </p:nvSpPr>
        <p:spPr>
          <a:xfrm>
            <a:off x="3734702" y="1411831"/>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6" hasCustomPrompt="1"/>
          </p:nvPr>
        </p:nvSpPr>
        <p:spPr>
          <a:xfrm>
            <a:off x="11035134" y="1411832"/>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8" hasCustomPrompt="1"/>
          </p:nvPr>
        </p:nvSpPr>
        <p:spPr>
          <a:xfrm>
            <a:off x="7367934"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30" hasCustomPrompt="1"/>
          </p:nvPr>
        </p:nvSpPr>
        <p:spPr>
          <a:xfrm>
            <a:off x="14668366" y="6038947"/>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8" name="図プレースホルダー 37"/>
          <p:cNvSpPr>
            <a:spLocks noGrp="1"/>
          </p:cNvSpPr>
          <p:nvPr>
            <p:ph type="pic" sz="quarter" idx="32" hasCustomPrompt="1"/>
          </p:nvPr>
        </p:nvSpPr>
        <p:spPr>
          <a:xfrm>
            <a:off x="1574657" y="4443762"/>
            <a:ext cx="527050" cy="527050"/>
          </a:xfrm>
          <a:prstGeom prst="triangle">
            <a:avLst/>
          </a:prstGeom>
          <a:solidFill>
            <a:schemeClr val="accent1">
              <a:lumMod val="75000"/>
            </a:schemeClr>
          </a:solidFill>
        </p:spPr>
        <p:txBody>
          <a:bodyPr/>
          <a:lstStyle/>
          <a:p>
            <a:r>
              <a:rPr kumimoji="1" lang="en-US" altLang="ja-JP" dirty="0" smtClean="0"/>
              <a:t> </a:t>
            </a:r>
            <a:endParaRPr kumimoji="1" lang="ja-JP" altLang="en-US" dirty="0"/>
          </a:p>
        </p:txBody>
      </p:sp>
      <p:sp>
        <p:nvSpPr>
          <p:cNvPr id="39" name="図プレースホルダー 37"/>
          <p:cNvSpPr>
            <a:spLocks noGrp="1"/>
          </p:cNvSpPr>
          <p:nvPr>
            <p:ph type="pic" sz="quarter" idx="33" hasCustomPrompt="1"/>
          </p:nvPr>
        </p:nvSpPr>
        <p:spPr>
          <a:xfrm>
            <a:off x="8878888" y="4443762"/>
            <a:ext cx="527050" cy="527050"/>
          </a:xfrm>
          <a:prstGeom prst="triangle">
            <a:avLst/>
          </a:prstGeom>
          <a:solidFill>
            <a:schemeClr val="accent1">
              <a:lumMod val="50000"/>
            </a:schemeClr>
          </a:solidFill>
        </p:spPr>
        <p:txBody>
          <a:bodyPr/>
          <a:lstStyle/>
          <a:p>
            <a:r>
              <a:rPr kumimoji="1" lang="en-US" altLang="ja-JP" dirty="0" smtClean="0"/>
              <a:t> </a:t>
            </a:r>
            <a:endParaRPr kumimoji="1" lang="ja-JP" altLang="en-US" dirty="0"/>
          </a:p>
        </p:txBody>
      </p:sp>
      <p:sp>
        <p:nvSpPr>
          <p:cNvPr id="40" name="図プレースホルダー 37"/>
          <p:cNvSpPr>
            <a:spLocks noGrp="1"/>
          </p:cNvSpPr>
          <p:nvPr>
            <p:ph type="pic" sz="quarter" idx="34" hasCustomPrompt="1"/>
          </p:nvPr>
        </p:nvSpPr>
        <p:spPr>
          <a:xfrm>
            <a:off x="16172942" y="4443762"/>
            <a:ext cx="527050" cy="527050"/>
          </a:xfrm>
          <a:prstGeom prst="triangle">
            <a:avLst/>
          </a:prstGeom>
          <a:solidFill>
            <a:schemeClr val="accent1">
              <a:lumMod val="75000"/>
            </a:schemeClr>
          </a:solidFill>
        </p:spPr>
        <p:txBody>
          <a:bodyPr/>
          <a:lstStyle/>
          <a:p>
            <a:r>
              <a:rPr kumimoji="1" lang="en-US" altLang="ja-JP" dirty="0" smtClean="0"/>
              <a:t> </a:t>
            </a:r>
            <a:endParaRPr kumimoji="1" lang="ja-JP" altLang="en-US" dirty="0"/>
          </a:p>
        </p:txBody>
      </p:sp>
      <p:sp>
        <p:nvSpPr>
          <p:cNvPr id="41" name="図プレースホルダー 37"/>
          <p:cNvSpPr>
            <a:spLocks noGrp="1"/>
          </p:cNvSpPr>
          <p:nvPr>
            <p:ph type="pic" sz="quarter" idx="35" hasCustomPrompt="1"/>
          </p:nvPr>
        </p:nvSpPr>
        <p:spPr>
          <a:xfrm rot="10800000">
            <a:off x="5224228" y="4378415"/>
            <a:ext cx="527050" cy="527050"/>
          </a:xfrm>
          <a:prstGeom prst="triangle">
            <a:avLst/>
          </a:prstGeom>
          <a:solidFill>
            <a:schemeClr val="accent1"/>
          </a:solidFill>
        </p:spPr>
        <p:txBody>
          <a:bodyPr/>
          <a:lstStyle/>
          <a:p>
            <a:r>
              <a:rPr kumimoji="1" lang="en-US" altLang="ja-JP" dirty="0" smtClean="0"/>
              <a:t> </a:t>
            </a:r>
            <a:endParaRPr kumimoji="1" lang="ja-JP" altLang="en-US" dirty="0"/>
          </a:p>
        </p:txBody>
      </p:sp>
      <p:sp>
        <p:nvSpPr>
          <p:cNvPr id="42" name="図プレースホルダー 37"/>
          <p:cNvSpPr>
            <a:spLocks noGrp="1"/>
          </p:cNvSpPr>
          <p:nvPr>
            <p:ph type="pic" sz="quarter" idx="36" hasCustomPrompt="1"/>
          </p:nvPr>
        </p:nvSpPr>
        <p:spPr>
          <a:xfrm rot="10800000">
            <a:off x="12524660" y="4436430"/>
            <a:ext cx="527050" cy="527050"/>
          </a:xfrm>
          <a:prstGeom prst="triangle">
            <a:avLst/>
          </a:prstGeom>
          <a:solidFill>
            <a:schemeClr val="accent1"/>
          </a:solidFill>
        </p:spPr>
        <p:txBody>
          <a:bodyPr/>
          <a:lstStyle/>
          <a:p>
            <a:r>
              <a:rPr kumimoji="1" lang="en-US" altLang="ja-JP" dirty="0" smtClean="0"/>
              <a:t> </a:t>
            </a:r>
            <a:endParaRPr kumimoji="1" lang="ja-JP" altLang="en-US" dirty="0"/>
          </a:p>
        </p:txBody>
      </p:sp>
    </p:spTree>
    <p:extLst>
      <p:ext uri="{BB962C8B-B14F-4D97-AF65-F5344CB8AC3E}">
        <p14:creationId xmlns:p14="http://schemas.microsoft.com/office/powerpoint/2010/main" val="3978773096"/>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5 Images and description without icon">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38182" y="43542"/>
            <a:ext cx="3600000" cy="4615544"/>
          </a:xfrm>
        </p:spPr>
        <p:txBody>
          <a:bodyPr/>
          <a:lstStyle>
            <a:lvl1pPr>
              <a:defRPr/>
            </a:lvl1pPr>
          </a:lstStyle>
          <a:p>
            <a:r>
              <a:rPr kumimoji="1" lang="en-US" altLang="ja-JP" dirty="0" smtClean="0"/>
              <a:t>Add an image</a:t>
            </a:r>
            <a:endParaRPr kumimoji="1" lang="ja-JP" altLang="en-US" dirty="0"/>
          </a:p>
        </p:txBody>
      </p:sp>
      <p:sp>
        <p:nvSpPr>
          <p:cNvPr id="7" name="図プレースホルダー 5"/>
          <p:cNvSpPr>
            <a:spLocks noGrp="1"/>
          </p:cNvSpPr>
          <p:nvPr>
            <p:ph type="pic" sz="quarter" idx="13" hasCustomPrompt="1"/>
          </p:nvPr>
        </p:nvSpPr>
        <p:spPr>
          <a:xfrm>
            <a:off x="3687753" y="4731313"/>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8" name="図プレースホルダー 5"/>
          <p:cNvSpPr>
            <a:spLocks noGrp="1"/>
          </p:cNvSpPr>
          <p:nvPr>
            <p:ph type="pic" sz="quarter" idx="14" hasCustomPrompt="1"/>
          </p:nvPr>
        </p:nvSpPr>
        <p:spPr>
          <a:xfrm>
            <a:off x="7337324"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9" name="図プレースホルダー 5"/>
          <p:cNvSpPr>
            <a:spLocks noGrp="1"/>
          </p:cNvSpPr>
          <p:nvPr>
            <p:ph type="pic" sz="quarter" idx="15" hasCustomPrompt="1"/>
          </p:nvPr>
        </p:nvSpPr>
        <p:spPr>
          <a:xfrm>
            <a:off x="10988185" y="4731657"/>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0" name="図プレースホルダー 5"/>
          <p:cNvSpPr>
            <a:spLocks noGrp="1"/>
          </p:cNvSpPr>
          <p:nvPr>
            <p:ph type="pic" sz="quarter" idx="16" hasCustomPrompt="1"/>
          </p:nvPr>
        </p:nvSpPr>
        <p:spPr>
          <a:xfrm>
            <a:off x="14636467"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2" name="正方形/長方形 11"/>
          <p:cNvSpPr/>
          <p:nvPr userDrawn="1"/>
        </p:nvSpPr>
        <p:spPr>
          <a:xfrm>
            <a:off x="38182" y="4731657"/>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3687753"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7337324" y="4731657"/>
            <a:ext cx="3600000" cy="4615200"/>
          </a:xfrm>
          <a:prstGeom prst="rect">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userDrawn="1"/>
        </p:nvSpPr>
        <p:spPr>
          <a:xfrm>
            <a:off x="10988185"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userDrawn="1"/>
        </p:nvSpPr>
        <p:spPr>
          <a:xfrm>
            <a:off x="14636467" y="4732001"/>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テキスト プレースホルダー 11"/>
          <p:cNvSpPr>
            <a:spLocks noGrp="1"/>
          </p:cNvSpPr>
          <p:nvPr>
            <p:ph type="body" sz="quarter" idx="22" hasCustomPrompt="1"/>
          </p:nvPr>
        </p:nvSpPr>
        <p:spPr>
          <a:xfrm>
            <a:off x="232216" y="5114809"/>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3" hasCustomPrompt="1"/>
          </p:nvPr>
        </p:nvSpPr>
        <p:spPr>
          <a:xfrm>
            <a:off x="213781" y="5611605"/>
            <a:ext cx="3182561" cy="3492333"/>
          </a:xfrm>
        </p:spPr>
        <p:txBody>
          <a:bodyPr anchor="t">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24" hasCustomPrompt="1"/>
          </p:nvPr>
        </p:nvSpPr>
        <p:spPr>
          <a:xfrm>
            <a:off x="3925177" y="462980"/>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5" hasCustomPrompt="1"/>
          </p:nvPr>
        </p:nvSpPr>
        <p:spPr>
          <a:xfrm>
            <a:off x="3906894" y="958034"/>
            <a:ext cx="3182561" cy="3492333"/>
          </a:xfrm>
        </p:spPr>
        <p:txBody>
          <a:bodyPr anchor="t">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6" hasCustomPrompt="1"/>
          </p:nvPr>
        </p:nvSpPr>
        <p:spPr>
          <a:xfrm>
            <a:off x="11225609" y="462981"/>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7" hasCustomPrompt="1"/>
          </p:nvPr>
        </p:nvSpPr>
        <p:spPr>
          <a:xfrm>
            <a:off x="11207326" y="959777"/>
            <a:ext cx="3182561" cy="3492333"/>
          </a:xfrm>
        </p:spPr>
        <p:txBody>
          <a:bodyPr anchor="t">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8" hasCustomPrompt="1"/>
          </p:nvPr>
        </p:nvSpPr>
        <p:spPr>
          <a:xfrm>
            <a:off x="7558409" y="5114809"/>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9" hasCustomPrompt="1"/>
          </p:nvPr>
        </p:nvSpPr>
        <p:spPr>
          <a:xfrm>
            <a:off x="7540126" y="5611605"/>
            <a:ext cx="3182561" cy="3492333"/>
          </a:xfrm>
        </p:spPr>
        <p:txBody>
          <a:bodyPr anchor="t">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30" hasCustomPrompt="1"/>
          </p:nvPr>
        </p:nvSpPr>
        <p:spPr>
          <a:xfrm>
            <a:off x="14858841" y="5114810"/>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31" hasCustomPrompt="1"/>
          </p:nvPr>
        </p:nvSpPr>
        <p:spPr>
          <a:xfrm>
            <a:off x="14840558" y="5611606"/>
            <a:ext cx="3182561" cy="3492333"/>
          </a:xfrm>
        </p:spPr>
        <p:txBody>
          <a:bodyPr anchor="t">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38" name="図プレースホルダー 37"/>
          <p:cNvSpPr>
            <a:spLocks noGrp="1"/>
          </p:cNvSpPr>
          <p:nvPr>
            <p:ph type="pic" sz="quarter" idx="32" hasCustomPrompt="1"/>
          </p:nvPr>
        </p:nvSpPr>
        <p:spPr>
          <a:xfrm>
            <a:off x="1574657" y="4468476"/>
            <a:ext cx="527050" cy="527050"/>
          </a:xfrm>
          <a:prstGeom prst="triangle">
            <a:avLst/>
          </a:prstGeom>
          <a:solidFill>
            <a:schemeClr val="accent1">
              <a:lumMod val="75000"/>
            </a:schemeClr>
          </a:solidFill>
        </p:spPr>
        <p:txBody>
          <a:bodyPr/>
          <a:lstStyle/>
          <a:p>
            <a:r>
              <a:rPr kumimoji="1" lang="en-US" altLang="ja-JP" dirty="0" smtClean="0"/>
              <a:t> </a:t>
            </a:r>
            <a:endParaRPr kumimoji="1" lang="ja-JP" altLang="en-US" dirty="0"/>
          </a:p>
        </p:txBody>
      </p:sp>
      <p:sp>
        <p:nvSpPr>
          <p:cNvPr id="39" name="図プレースホルダー 37"/>
          <p:cNvSpPr>
            <a:spLocks noGrp="1"/>
          </p:cNvSpPr>
          <p:nvPr>
            <p:ph type="pic" sz="quarter" idx="33" hasCustomPrompt="1"/>
          </p:nvPr>
        </p:nvSpPr>
        <p:spPr>
          <a:xfrm>
            <a:off x="8878888" y="4468476"/>
            <a:ext cx="527050" cy="527050"/>
          </a:xfrm>
          <a:prstGeom prst="triangle">
            <a:avLst/>
          </a:prstGeom>
          <a:solidFill>
            <a:schemeClr val="accent1">
              <a:lumMod val="50000"/>
            </a:schemeClr>
          </a:solidFill>
        </p:spPr>
        <p:txBody>
          <a:bodyPr/>
          <a:lstStyle/>
          <a:p>
            <a:r>
              <a:rPr kumimoji="1" lang="en-US" altLang="ja-JP" dirty="0" smtClean="0"/>
              <a:t> </a:t>
            </a:r>
            <a:endParaRPr kumimoji="1" lang="ja-JP" altLang="en-US" dirty="0"/>
          </a:p>
        </p:txBody>
      </p:sp>
      <p:sp>
        <p:nvSpPr>
          <p:cNvPr id="40" name="図プレースホルダー 37"/>
          <p:cNvSpPr>
            <a:spLocks noGrp="1"/>
          </p:cNvSpPr>
          <p:nvPr>
            <p:ph type="pic" sz="quarter" idx="34" hasCustomPrompt="1"/>
          </p:nvPr>
        </p:nvSpPr>
        <p:spPr>
          <a:xfrm>
            <a:off x="16172942" y="4468476"/>
            <a:ext cx="527050" cy="527050"/>
          </a:xfrm>
          <a:prstGeom prst="triangle">
            <a:avLst/>
          </a:prstGeom>
          <a:solidFill>
            <a:schemeClr val="accent1">
              <a:lumMod val="75000"/>
            </a:schemeClr>
          </a:solidFill>
        </p:spPr>
        <p:txBody>
          <a:bodyPr/>
          <a:lstStyle/>
          <a:p>
            <a:r>
              <a:rPr kumimoji="1" lang="en-US" altLang="ja-JP" dirty="0" smtClean="0"/>
              <a:t> </a:t>
            </a:r>
            <a:endParaRPr kumimoji="1" lang="ja-JP" altLang="en-US" dirty="0"/>
          </a:p>
        </p:txBody>
      </p:sp>
      <p:sp>
        <p:nvSpPr>
          <p:cNvPr id="41" name="図プレースホルダー 37"/>
          <p:cNvSpPr>
            <a:spLocks noGrp="1"/>
          </p:cNvSpPr>
          <p:nvPr>
            <p:ph type="pic" sz="quarter" idx="35" hasCustomPrompt="1"/>
          </p:nvPr>
        </p:nvSpPr>
        <p:spPr>
          <a:xfrm rot="10800000">
            <a:off x="5224228" y="4423420"/>
            <a:ext cx="527050" cy="527050"/>
          </a:xfrm>
          <a:prstGeom prst="triangle">
            <a:avLst/>
          </a:prstGeom>
          <a:solidFill>
            <a:schemeClr val="accent1"/>
          </a:solidFill>
        </p:spPr>
        <p:txBody>
          <a:bodyPr/>
          <a:lstStyle/>
          <a:p>
            <a:r>
              <a:rPr kumimoji="1" lang="en-US" altLang="ja-JP" dirty="0" smtClean="0"/>
              <a:t> </a:t>
            </a:r>
            <a:endParaRPr kumimoji="1" lang="ja-JP" altLang="en-US" dirty="0"/>
          </a:p>
        </p:txBody>
      </p:sp>
      <p:sp>
        <p:nvSpPr>
          <p:cNvPr id="42" name="図プレースホルダー 37"/>
          <p:cNvSpPr>
            <a:spLocks noGrp="1"/>
          </p:cNvSpPr>
          <p:nvPr>
            <p:ph type="pic" sz="quarter" idx="36" hasCustomPrompt="1"/>
          </p:nvPr>
        </p:nvSpPr>
        <p:spPr>
          <a:xfrm rot="10800000">
            <a:off x="12524660" y="4481435"/>
            <a:ext cx="527050" cy="527050"/>
          </a:xfrm>
          <a:prstGeom prst="triangle">
            <a:avLst/>
          </a:prstGeom>
          <a:solidFill>
            <a:schemeClr val="accent1"/>
          </a:solidFill>
        </p:spPr>
        <p:txBody>
          <a:bodyPr/>
          <a:lstStyle/>
          <a:p>
            <a:r>
              <a:rPr kumimoji="1" lang="en-US" altLang="ja-JP" dirty="0" smtClean="0"/>
              <a:t> </a:t>
            </a:r>
            <a:endParaRPr kumimoji="1" lang="ja-JP" altLang="en-US" dirty="0"/>
          </a:p>
        </p:txBody>
      </p:sp>
    </p:spTree>
    <p:extLst>
      <p:ext uri="{BB962C8B-B14F-4D97-AF65-F5344CB8AC3E}">
        <p14:creationId xmlns:p14="http://schemas.microsoft.com/office/powerpoint/2010/main" val="425457615"/>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8 Images">
    <p:spTree>
      <p:nvGrpSpPr>
        <p:cNvPr id="1" name=""/>
        <p:cNvGrpSpPr/>
        <p:nvPr/>
      </p:nvGrpSpPr>
      <p:grpSpPr>
        <a:xfrm>
          <a:off x="0" y="0"/>
          <a:ext cx="0" cy="0"/>
          <a:chOff x="0" y="0"/>
          <a:chExt cx="0" cy="0"/>
        </a:xfrm>
      </p:grpSpPr>
      <p:sp>
        <p:nvSpPr>
          <p:cNvPr id="5" name="図プレースホルダー 5"/>
          <p:cNvSpPr>
            <a:spLocks noGrp="1"/>
          </p:cNvSpPr>
          <p:nvPr>
            <p:ph type="pic" sz="quarter" idx="12" hasCustomPrompt="1"/>
          </p:nvPr>
        </p:nvSpPr>
        <p:spPr>
          <a:xfrm>
            <a:off x="0" y="0"/>
            <a:ext cx="4572000" cy="3299254"/>
          </a:xfrm>
        </p:spPr>
        <p:txBody>
          <a:bodyPr/>
          <a:lstStyle>
            <a:lvl1pPr>
              <a:defRPr/>
            </a:lvl1pPr>
          </a:lstStyle>
          <a:p>
            <a:r>
              <a:rPr kumimoji="1" lang="en-US" altLang="ja-JP" dirty="0" smtClean="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3" hasCustomPrompt="1"/>
          </p:nvPr>
        </p:nvSpPr>
        <p:spPr>
          <a:xfrm>
            <a:off x="4570413" y="0"/>
            <a:ext cx="4572000" cy="3299254"/>
          </a:xfrm>
        </p:spPr>
        <p:txBody>
          <a:bodyPr/>
          <a:lstStyle>
            <a:lvl1pPr>
              <a:defRPr/>
            </a:lvl1pPr>
          </a:lstStyle>
          <a:p>
            <a:r>
              <a:rPr kumimoji="1" lang="en-US" altLang="ja-JP" dirty="0" smtClean="0"/>
              <a:t>Add an image</a:t>
            </a:r>
            <a:endParaRPr kumimoji="1" lang="ja-JP" altLang="en-US" dirty="0"/>
          </a:p>
        </p:txBody>
      </p:sp>
      <p:sp>
        <p:nvSpPr>
          <p:cNvPr id="7" name="図プレースホルダー 5"/>
          <p:cNvSpPr>
            <a:spLocks noGrp="1"/>
          </p:cNvSpPr>
          <p:nvPr>
            <p:ph type="pic" sz="quarter" idx="14" hasCustomPrompt="1"/>
          </p:nvPr>
        </p:nvSpPr>
        <p:spPr>
          <a:xfrm>
            <a:off x="9144000" y="0"/>
            <a:ext cx="4572000" cy="3299254"/>
          </a:xfrm>
        </p:spPr>
        <p:txBody>
          <a:bodyPr/>
          <a:lstStyle>
            <a:lvl1pPr>
              <a:defRPr/>
            </a:lvl1pPr>
          </a:lstStyle>
          <a:p>
            <a:r>
              <a:rPr kumimoji="1" lang="en-US" altLang="ja-JP" dirty="0" smtClean="0"/>
              <a:t>Add an image</a:t>
            </a:r>
            <a:endParaRPr kumimoji="1" lang="ja-JP" altLang="en-US" dirty="0"/>
          </a:p>
        </p:txBody>
      </p:sp>
      <p:sp>
        <p:nvSpPr>
          <p:cNvPr id="8" name="図プレースホルダー 5"/>
          <p:cNvSpPr>
            <a:spLocks noGrp="1"/>
          </p:cNvSpPr>
          <p:nvPr>
            <p:ph type="pic" sz="quarter" idx="15" hasCustomPrompt="1"/>
          </p:nvPr>
        </p:nvSpPr>
        <p:spPr>
          <a:xfrm>
            <a:off x="13714413" y="0"/>
            <a:ext cx="4572000" cy="3299254"/>
          </a:xfrm>
        </p:spPr>
        <p:txBody>
          <a:bodyPr/>
          <a:lstStyle>
            <a:lvl1pPr>
              <a:defRPr/>
            </a:lvl1pPr>
          </a:lstStyle>
          <a:p>
            <a:r>
              <a:rPr kumimoji="1" lang="en-US" altLang="ja-JP" dirty="0" smtClean="0"/>
              <a:t>Add an image</a:t>
            </a:r>
            <a:endParaRPr kumimoji="1" lang="ja-JP" altLang="en-US" dirty="0"/>
          </a:p>
        </p:txBody>
      </p:sp>
      <p:sp>
        <p:nvSpPr>
          <p:cNvPr id="13" name="図プレースホルダー 5"/>
          <p:cNvSpPr>
            <a:spLocks noGrp="1"/>
          </p:cNvSpPr>
          <p:nvPr>
            <p:ph type="pic" sz="quarter" idx="16" hasCustomPrompt="1"/>
          </p:nvPr>
        </p:nvSpPr>
        <p:spPr>
          <a:xfrm>
            <a:off x="0" y="3284406"/>
            <a:ext cx="4572000" cy="3299254"/>
          </a:xfrm>
        </p:spPr>
        <p:txBody>
          <a:bodyPr/>
          <a:lstStyle>
            <a:lvl1pPr>
              <a:defRPr/>
            </a:lvl1pPr>
          </a:lstStyle>
          <a:p>
            <a:r>
              <a:rPr kumimoji="1" lang="en-US" altLang="ja-JP" dirty="0" smtClean="0"/>
              <a:t>Add an image</a:t>
            </a:r>
            <a:endParaRPr kumimoji="1" lang="ja-JP" altLang="en-US" dirty="0"/>
          </a:p>
        </p:txBody>
      </p:sp>
      <p:sp>
        <p:nvSpPr>
          <p:cNvPr id="14" name="図プレースホルダー 5"/>
          <p:cNvSpPr>
            <a:spLocks noGrp="1"/>
          </p:cNvSpPr>
          <p:nvPr>
            <p:ph type="pic" sz="quarter" idx="17" hasCustomPrompt="1"/>
          </p:nvPr>
        </p:nvSpPr>
        <p:spPr>
          <a:xfrm>
            <a:off x="4570413" y="3284406"/>
            <a:ext cx="4572000" cy="3299254"/>
          </a:xfrm>
        </p:spPr>
        <p:txBody>
          <a:bodyPr/>
          <a:lstStyle>
            <a:lvl1pPr>
              <a:defRPr/>
            </a:lvl1pPr>
          </a:lstStyle>
          <a:p>
            <a:r>
              <a:rPr kumimoji="1" lang="en-US" altLang="ja-JP" dirty="0" smtClean="0"/>
              <a:t>Add an image</a:t>
            </a:r>
            <a:endParaRPr kumimoji="1" lang="ja-JP" altLang="en-US" dirty="0"/>
          </a:p>
        </p:txBody>
      </p:sp>
      <p:sp>
        <p:nvSpPr>
          <p:cNvPr id="15" name="図プレースホルダー 5"/>
          <p:cNvSpPr>
            <a:spLocks noGrp="1"/>
          </p:cNvSpPr>
          <p:nvPr>
            <p:ph type="pic" sz="quarter" idx="18" hasCustomPrompt="1"/>
          </p:nvPr>
        </p:nvSpPr>
        <p:spPr>
          <a:xfrm>
            <a:off x="9144000" y="3284406"/>
            <a:ext cx="4572000" cy="3299254"/>
          </a:xfrm>
        </p:spPr>
        <p:txBody>
          <a:bodyPr/>
          <a:lstStyle>
            <a:lvl1pPr>
              <a:defRPr/>
            </a:lvl1pPr>
          </a:lstStyle>
          <a:p>
            <a:r>
              <a:rPr kumimoji="1" lang="en-US" altLang="ja-JP" dirty="0" smtClean="0"/>
              <a:t>Add an image</a:t>
            </a:r>
            <a:endParaRPr kumimoji="1" lang="ja-JP" altLang="en-US" dirty="0"/>
          </a:p>
        </p:txBody>
      </p:sp>
      <p:sp>
        <p:nvSpPr>
          <p:cNvPr id="16" name="図プレースホルダー 5"/>
          <p:cNvSpPr>
            <a:spLocks noGrp="1"/>
          </p:cNvSpPr>
          <p:nvPr>
            <p:ph type="pic" sz="quarter" idx="19" hasCustomPrompt="1"/>
          </p:nvPr>
        </p:nvSpPr>
        <p:spPr>
          <a:xfrm>
            <a:off x="13714413" y="3284406"/>
            <a:ext cx="4572000" cy="3299254"/>
          </a:xfrm>
        </p:spPr>
        <p:txBody>
          <a:bodyPr/>
          <a:lstStyle>
            <a:lvl1pPr>
              <a:defRPr/>
            </a:lvl1pPr>
          </a:lstStyle>
          <a:p>
            <a:r>
              <a:rPr kumimoji="1" lang="en-US" altLang="ja-JP" dirty="0" smtClean="0"/>
              <a:t>Add an image</a:t>
            </a:r>
            <a:endParaRPr kumimoji="1" lang="ja-JP" altLang="en-US" dirty="0"/>
          </a:p>
        </p:txBody>
      </p:sp>
      <p:sp>
        <p:nvSpPr>
          <p:cNvPr id="18" name="テキスト プレースホルダー 17"/>
          <p:cNvSpPr>
            <a:spLocks noGrp="1"/>
          </p:cNvSpPr>
          <p:nvPr>
            <p:ph type="body" sz="quarter" idx="20" hasCustomPrompt="1"/>
          </p:nvPr>
        </p:nvSpPr>
        <p:spPr>
          <a:xfrm>
            <a:off x="0"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19" name="テキスト プレースホルダー 17"/>
          <p:cNvSpPr>
            <a:spLocks noGrp="1"/>
          </p:cNvSpPr>
          <p:nvPr>
            <p:ph type="body" sz="quarter" idx="21" hasCustomPrompt="1"/>
          </p:nvPr>
        </p:nvSpPr>
        <p:spPr>
          <a:xfrm>
            <a:off x="4570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0" name="テキスト プレースホルダー 17"/>
          <p:cNvSpPr>
            <a:spLocks noGrp="1"/>
          </p:cNvSpPr>
          <p:nvPr>
            <p:ph type="body" sz="quarter" idx="22" hasCustomPrompt="1"/>
          </p:nvPr>
        </p:nvSpPr>
        <p:spPr>
          <a:xfrm>
            <a:off x="9142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1" name="テキスト プレースホルダー 17"/>
          <p:cNvSpPr>
            <a:spLocks noGrp="1"/>
          </p:cNvSpPr>
          <p:nvPr>
            <p:ph type="body" sz="quarter" idx="23" hasCustomPrompt="1"/>
          </p:nvPr>
        </p:nvSpPr>
        <p:spPr>
          <a:xfrm>
            <a:off x="13712826"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2" name="テキスト プレースホルダー 17"/>
          <p:cNvSpPr>
            <a:spLocks noGrp="1"/>
          </p:cNvSpPr>
          <p:nvPr>
            <p:ph type="body" sz="quarter" idx="24" hasCustomPrompt="1"/>
          </p:nvPr>
        </p:nvSpPr>
        <p:spPr>
          <a:xfrm>
            <a:off x="1587"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3" name="テキスト プレースホルダー 17"/>
          <p:cNvSpPr>
            <a:spLocks noGrp="1"/>
          </p:cNvSpPr>
          <p:nvPr>
            <p:ph type="body" sz="quarter" idx="25" hasCustomPrompt="1"/>
          </p:nvPr>
        </p:nvSpPr>
        <p:spPr>
          <a:xfrm>
            <a:off x="4572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4" name="テキスト プレースホルダー 17"/>
          <p:cNvSpPr>
            <a:spLocks noGrp="1"/>
          </p:cNvSpPr>
          <p:nvPr>
            <p:ph type="body" sz="quarter" idx="26" hasCustomPrompt="1"/>
          </p:nvPr>
        </p:nvSpPr>
        <p:spPr>
          <a:xfrm>
            <a:off x="9144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5" name="テキスト プレースホルダー 17"/>
          <p:cNvSpPr>
            <a:spLocks noGrp="1"/>
          </p:cNvSpPr>
          <p:nvPr>
            <p:ph type="body" sz="quarter" idx="27" hasCustomPrompt="1"/>
          </p:nvPr>
        </p:nvSpPr>
        <p:spPr>
          <a:xfrm>
            <a:off x="13714413"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6"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27" name="直線コネクタ 26"/>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062768404"/>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ig Image">
    <p:spTree>
      <p:nvGrpSpPr>
        <p:cNvPr id="1" name=""/>
        <p:cNvGrpSpPr/>
        <p:nvPr/>
      </p:nvGrpSpPr>
      <p:grpSpPr>
        <a:xfrm>
          <a:off x="0" y="0"/>
          <a:ext cx="0" cy="0"/>
          <a:chOff x="0" y="0"/>
          <a:chExt cx="0" cy="0"/>
        </a:xfrm>
      </p:grpSpPr>
      <p:sp>
        <p:nvSpPr>
          <p:cNvPr id="14" name="正方形/長方形 13"/>
          <p:cNvSpPr/>
          <p:nvPr userDrawn="1"/>
        </p:nvSpPr>
        <p:spPr>
          <a:xfrm>
            <a:off x="1" y="0"/>
            <a:ext cx="502246"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p:ph type="body" sz="quarter" idx="15" hasCustomPrompt="1"/>
          </p:nvPr>
        </p:nvSpPr>
        <p:spPr>
          <a:xfrm>
            <a:off x="9430095" y="1993151"/>
            <a:ext cx="8399077"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20" hasCustomPrompt="1"/>
          </p:nvPr>
        </p:nvSpPr>
        <p:spPr>
          <a:xfrm>
            <a:off x="9430095" y="4905010"/>
            <a:ext cx="8399076" cy="3523856"/>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7" name="図プレースホルダー 6"/>
          <p:cNvSpPr>
            <a:spLocks noGrp="1"/>
          </p:cNvSpPr>
          <p:nvPr>
            <p:ph type="pic" sz="quarter" idx="12" hasCustomPrompt="1"/>
          </p:nvPr>
        </p:nvSpPr>
        <p:spPr>
          <a:xfrm>
            <a:off x="412236" y="0"/>
            <a:ext cx="8730970" cy="10287000"/>
          </a:xfrm>
        </p:spPr>
        <p:txBody>
          <a:bodyPr/>
          <a:lstStyle>
            <a:lvl1pPr>
              <a:defRPr baseline="0"/>
            </a:lvl1pPr>
          </a:lstStyle>
          <a:p>
            <a:r>
              <a:rPr kumimoji="1" lang="en-US" altLang="ja-JP" dirty="0" smtClean="0"/>
              <a:t>Add an image</a:t>
            </a:r>
            <a:endParaRPr kumimoji="1" lang="ja-JP" altLang="en-US" dirty="0"/>
          </a:p>
        </p:txBody>
      </p:sp>
    </p:spTree>
    <p:extLst>
      <p:ext uri="{BB962C8B-B14F-4D97-AF65-F5344CB8AC3E}">
        <p14:creationId xmlns:p14="http://schemas.microsoft.com/office/powerpoint/2010/main" val="2739607799"/>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76" name="フリーフォーム 75"/>
          <p:cNvSpPr/>
          <p:nvPr userDrawn="1"/>
        </p:nvSpPr>
        <p:spPr>
          <a:xfrm>
            <a:off x="0" y="2628900"/>
            <a:ext cx="18351500" cy="2959100"/>
          </a:xfrm>
          <a:custGeom>
            <a:avLst/>
            <a:gdLst>
              <a:gd name="connsiteX0" fmla="*/ 0 w 18351500"/>
              <a:gd name="connsiteY0" fmla="*/ 2959100 h 2959100"/>
              <a:gd name="connsiteX1" fmla="*/ 3606800 w 18351500"/>
              <a:gd name="connsiteY1" fmla="*/ 2959100 h 2959100"/>
              <a:gd name="connsiteX2" fmla="*/ 3606800 w 18351500"/>
              <a:gd name="connsiteY2" fmla="*/ 0 h 2959100"/>
              <a:gd name="connsiteX3" fmla="*/ 7289800 w 18351500"/>
              <a:gd name="connsiteY3" fmla="*/ 0 h 2959100"/>
              <a:gd name="connsiteX4" fmla="*/ 7289800 w 18351500"/>
              <a:gd name="connsiteY4" fmla="*/ 2159000 h 2959100"/>
              <a:gd name="connsiteX5" fmla="*/ 10998200 w 18351500"/>
              <a:gd name="connsiteY5" fmla="*/ 2159000 h 2959100"/>
              <a:gd name="connsiteX6" fmla="*/ 10998200 w 18351500"/>
              <a:gd name="connsiteY6" fmla="*/ 850900 h 2959100"/>
              <a:gd name="connsiteX7" fmla="*/ 14668500 w 18351500"/>
              <a:gd name="connsiteY7" fmla="*/ 850900 h 2959100"/>
              <a:gd name="connsiteX8" fmla="*/ 14668500 w 18351500"/>
              <a:gd name="connsiteY8" fmla="*/ 2806700 h 2959100"/>
              <a:gd name="connsiteX9" fmla="*/ 18351500 w 18351500"/>
              <a:gd name="connsiteY9" fmla="*/ 2806700 h 295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51500" h="2959100">
                <a:moveTo>
                  <a:pt x="0" y="2959100"/>
                </a:moveTo>
                <a:lnTo>
                  <a:pt x="3606800" y="2959100"/>
                </a:lnTo>
                <a:lnTo>
                  <a:pt x="3606800" y="0"/>
                </a:lnTo>
                <a:lnTo>
                  <a:pt x="7289800" y="0"/>
                </a:lnTo>
                <a:lnTo>
                  <a:pt x="7289800" y="2159000"/>
                </a:lnTo>
                <a:lnTo>
                  <a:pt x="10998200" y="2159000"/>
                </a:lnTo>
                <a:lnTo>
                  <a:pt x="10998200" y="850900"/>
                </a:lnTo>
                <a:lnTo>
                  <a:pt x="14668500" y="850900"/>
                </a:lnTo>
                <a:lnTo>
                  <a:pt x="14668500" y="2806700"/>
                </a:lnTo>
                <a:lnTo>
                  <a:pt x="18351500" y="2806700"/>
                </a:lnTo>
              </a:path>
            </a:pathLst>
          </a:custGeom>
          <a:noFill/>
          <a:ln w="762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p:cNvGrpSpPr/>
          <p:nvPr userDrawn="1"/>
        </p:nvGrpSpPr>
        <p:grpSpPr>
          <a:xfrm>
            <a:off x="874986" y="5956564"/>
            <a:ext cx="3420380" cy="1717950"/>
            <a:chOff x="187211" y="5765810"/>
            <a:chExt cx="3420380" cy="1717950"/>
          </a:xfrm>
        </p:grpSpPr>
        <p:sp>
          <p:nvSpPr>
            <p:cNvPr id="30" name="正方形/長方形 2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二等辺三角形 3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7" name="円/楕円 66"/>
          <p:cNvSpPr/>
          <p:nvPr userDrawn="1"/>
        </p:nvSpPr>
        <p:spPr>
          <a:xfrm>
            <a:off x="295888" y="5742032"/>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図プレースホルダー 33"/>
          <p:cNvSpPr>
            <a:spLocks noGrp="1"/>
          </p:cNvSpPr>
          <p:nvPr>
            <p:ph type="pic" sz="quarter" idx="25" hasCustomPrompt="1"/>
          </p:nvPr>
        </p:nvSpPr>
        <p:spPr>
          <a:xfrm>
            <a:off x="519121" y="5981964"/>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22" name="テキスト プレースホルダー 11"/>
          <p:cNvSpPr>
            <a:spLocks noGrp="1"/>
          </p:cNvSpPr>
          <p:nvPr>
            <p:ph type="body" sz="quarter" idx="15" hasCustomPrompt="1"/>
          </p:nvPr>
        </p:nvSpPr>
        <p:spPr>
          <a:xfrm>
            <a:off x="43410" y="4537974"/>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0" hasCustomPrompt="1"/>
          </p:nvPr>
        </p:nvSpPr>
        <p:spPr>
          <a:xfrm>
            <a:off x="1223779" y="6279182"/>
            <a:ext cx="2846562"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21" hasCustomPrompt="1"/>
          </p:nvPr>
        </p:nvSpPr>
        <p:spPr>
          <a:xfrm>
            <a:off x="3750679" y="2692769"/>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2" hasCustomPrompt="1"/>
          </p:nvPr>
        </p:nvSpPr>
        <p:spPr>
          <a:xfrm>
            <a:off x="11069636" y="3543982"/>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3" hasCustomPrompt="1"/>
          </p:nvPr>
        </p:nvSpPr>
        <p:spPr>
          <a:xfrm>
            <a:off x="7408026" y="3731562"/>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4" hasCustomPrompt="1"/>
          </p:nvPr>
        </p:nvSpPr>
        <p:spPr>
          <a:xfrm>
            <a:off x="14715041" y="4402958"/>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grpSp>
        <p:nvGrpSpPr>
          <p:cNvPr id="35" name="グループ化 34"/>
          <p:cNvGrpSpPr/>
          <p:nvPr userDrawn="1"/>
        </p:nvGrpSpPr>
        <p:grpSpPr>
          <a:xfrm rot="10800000">
            <a:off x="3759991" y="757555"/>
            <a:ext cx="3420380" cy="1717950"/>
            <a:chOff x="187211" y="5765810"/>
            <a:chExt cx="3420380" cy="1717950"/>
          </a:xfrm>
        </p:grpSpPr>
        <p:sp>
          <p:nvSpPr>
            <p:cNvPr id="36" name="正方形/長方形 3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二等辺三角形 3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26" hasCustomPrompt="1"/>
          </p:nvPr>
        </p:nvSpPr>
        <p:spPr>
          <a:xfrm>
            <a:off x="4197180" y="810142"/>
            <a:ext cx="2758166"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40" name="グループ化 39"/>
          <p:cNvGrpSpPr/>
          <p:nvPr userDrawn="1"/>
        </p:nvGrpSpPr>
        <p:grpSpPr>
          <a:xfrm rot="10800000">
            <a:off x="11078421" y="1612650"/>
            <a:ext cx="3420380" cy="1717950"/>
            <a:chOff x="187211" y="5765810"/>
            <a:chExt cx="3420380" cy="1717950"/>
          </a:xfrm>
        </p:grpSpPr>
        <p:sp>
          <p:nvSpPr>
            <p:cNvPr id="41" name="正方形/長方形 40"/>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二等辺三角形 41"/>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3" name="テキスト プレースホルダー 11"/>
          <p:cNvSpPr>
            <a:spLocks noGrp="1"/>
          </p:cNvSpPr>
          <p:nvPr>
            <p:ph type="body" sz="quarter" idx="28" hasCustomPrompt="1"/>
          </p:nvPr>
        </p:nvSpPr>
        <p:spPr>
          <a:xfrm>
            <a:off x="11542367" y="1665237"/>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45" name="グループ化 44"/>
          <p:cNvGrpSpPr/>
          <p:nvPr userDrawn="1"/>
        </p:nvGrpSpPr>
        <p:grpSpPr>
          <a:xfrm>
            <a:off x="7432223" y="5200545"/>
            <a:ext cx="3420380" cy="1717950"/>
            <a:chOff x="187211" y="5765810"/>
            <a:chExt cx="3420380" cy="1717950"/>
          </a:xfrm>
        </p:grpSpPr>
        <p:sp>
          <p:nvSpPr>
            <p:cNvPr id="46" name="正方形/長方形 4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 name="二等辺三角形 4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8" name="テキスト プレースホルダー 11"/>
          <p:cNvSpPr>
            <a:spLocks noGrp="1"/>
          </p:cNvSpPr>
          <p:nvPr>
            <p:ph type="body" sz="quarter" idx="30" hasCustomPrompt="1"/>
          </p:nvPr>
        </p:nvSpPr>
        <p:spPr>
          <a:xfrm>
            <a:off x="7904047" y="5523163"/>
            <a:ext cx="2723532"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59" name="グループ化 58"/>
          <p:cNvGrpSpPr/>
          <p:nvPr userDrawn="1"/>
        </p:nvGrpSpPr>
        <p:grpSpPr>
          <a:xfrm>
            <a:off x="14678821" y="5830920"/>
            <a:ext cx="3420380" cy="1717950"/>
            <a:chOff x="187211" y="5765810"/>
            <a:chExt cx="3420380" cy="1717950"/>
          </a:xfrm>
        </p:grpSpPr>
        <p:sp>
          <p:nvSpPr>
            <p:cNvPr id="60" name="正方形/長方形 5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 name="二等辺三角形 6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2" name="テキスト プレースホルダー 11"/>
          <p:cNvSpPr>
            <a:spLocks noGrp="1"/>
          </p:cNvSpPr>
          <p:nvPr>
            <p:ph type="body" sz="quarter" idx="32" hasCustomPrompt="1"/>
          </p:nvPr>
        </p:nvSpPr>
        <p:spPr>
          <a:xfrm>
            <a:off x="15142767" y="6102738"/>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64" name="直角三角形 63"/>
          <p:cNvSpPr/>
          <p:nvPr userDrawn="1"/>
        </p:nvSpPr>
        <p:spPr>
          <a:xfrm rot="8100000">
            <a:off x="3408293" y="4036796"/>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5" name="直角三角形 64"/>
          <p:cNvSpPr/>
          <p:nvPr userDrawn="1"/>
        </p:nvSpPr>
        <p:spPr>
          <a:xfrm rot="18900000">
            <a:off x="14476298" y="4100467"/>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8" name="円/楕円 67"/>
          <p:cNvSpPr/>
          <p:nvPr userDrawn="1"/>
        </p:nvSpPr>
        <p:spPr>
          <a:xfrm>
            <a:off x="3295854" y="293608"/>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図プレースホルダー 33"/>
          <p:cNvSpPr>
            <a:spLocks noGrp="1"/>
          </p:cNvSpPr>
          <p:nvPr>
            <p:ph type="pic" sz="quarter" idx="34" hasCustomPrompt="1"/>
          </p:nvPr>
        </p:nvSpPr>
        <p:spPr>
          <a:xfrm>
            <a:off x="3519087" y="533540"/>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0" name="円/楕円 69"/>
          <p:cNvSpPr/>
          <p:nvPr userDrawn="1"/>
        </p:nvSpPr>
        <p:spPr>
          <a:xfrm>
            <a:off x="6968277" y="4939206"/>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図プレースホルダー 33"/>
          <p:cNvSpPr>
            <a:spLocks noGrp="1"/>
          </p:cNvSpPr>
          <p:nvPr>
            <p:ph type="pic" sz="quarter" idx="35" hasCustomPrompt="1"/>
          </p:nvPr>
        </p:nvSpPr>
        <p:spPr>
          <a:xfrm>
            <a:off x="7191510" y="5179138"/>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2" name="円/楕円 71"/>
          <p:cNvSpPr/>
          <p:nvPr userDrawn="1"/>
        </p:nvSpPr>
        <p:spPr>
          <a:xfrm>
            <a:off x="10614476" y="1144705"/>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図プレースホルダー 33"/>
          <p:cNvSpPr>
            <a:spLocks noGrp="1"/>
          </p:cNvSpPr>
          <p:nvPr>
            <p:ph type="pic" sz="quarter" idx="36" hasCustomPrompt="1"/>
          </p:nvPr>
        </p:nvSpPr>
        <p:spPr>
          <a:xfrm>
            <a:off x="10837709" y="1384637"/>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4" name="円/楕円 73"/>
          <p:cNvSpPr/>
          <p:nvPr userDrawn="1"/>
        </p:nvSpPr>
        <p:spPr>
          <a:xfrm>
            <a:off x="14214876" y="5595760"/>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図プレースホルダー 33"/>
          <p:cNvSpPr>
            <a:spLocks noGrp="1"/>
          </p:cNvSpPr>
          <p:nvPr>
            <p:ph type="pic" sz="quarter" idx="37" hasCustomPrompt="1"/>
          </p:nvPr>
        </p:nvSpPr>
        <p:spPr>
          <a:xfrm>
            <a:off x="14438109" y="5835692"/>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7" name="テキスト プレースホルダー 11"/>
          <p:cNvSpPr>
            <a:spLocks noGrp="1"/>
          </p:cNvSpPr>
          <p:nvPr>
            <p:ph type="body" sz="quarter" idx="38" hasCustomPrompt="1"/>
          </p:nvPr>
        </p:nvSpPr>
        <p:spPr>
          <a:xfrm>
            <a:off x="4921595" y="7077099"/>
            <a:ext cx="8399077"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78" name="直線コネクタ 77"/>
          <p:cNvCxnSpPr/>
          <p:nvPr userDrawn="1"/>
        </p:nvCxnSpPr>
        <p:spPr>
          <a:xfrm flipH="1" flipV="1">
            <a:off x="3332956" y="833505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p:ph type="body" sz="quarter" idx="39" hasCustomPrompt="1"/>
          </p:nvPr>
        </p:nvSpPr>
        <p:spPr>
          <a:xfrm>
            <a:off x="3332956" y="8432800"/>
            <a:ext cx="11632275" cy="1092200"/>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7521582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orkers">
    <p:spTree>
      <p:nvGrpSpPr>
        <p:cNvPr id="1" name=""/>
        <p:cNvGrpSpPr/>
        <p:nvPr/>
      </p:nvGrpSpPr>
      <p:grpSpPr>
        <a:xfrm>
          <a:off x="0" y="0"/>
          <a:ext cx="0" cy="0"/>
          <a:chOff x="0" y="0"/>
          <a:chExt cx="0" cy="0"/>
        </a:xfrm>
      </p:grpSpPr>
      <p:sp>
        <p:nvSpPr>
          <p:cNvPr id="12" name="正方形/長方形 11"/>
          <p:cNvSpPr/>
          <p:nvPr userDrawn="1"/>
        </p:nvSpPr>
        <p:spPr>
          <a:xfrm>
            <a:off x="0" y="0"/>
            <a:ext cx="18286413" cy="5953590"/>
          </a:xfrm>
          <a:prstGeom prst="rect">
            <a:avLst/>
          </a:prstGeom>
          <a:solidFill>
            <a:schemeClr val="accent1">
              <a:lumMod val="20000"/>
              <a:lumOff val="8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p:cNvSpPr/>
          <p:nvPr userDrawn="1"/>
        </p:nvSpPr>
        <p:spPr>
          <a:xfrm>
            <a:off x="0" y="5908584"/>
            <a:ext cx="18286413" cy="437841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066368" y="1104847"/>
            <a:ext cx="830480" cy="4192710"/>
          </a:xfrm>
          <a:prstGeom prst="rect">
            <a:avLst/>
          </a:prstGeom>
          <a:effectLst>
            <a:outerShdw blurRad="76200" dir="13500000" sy="23000" kx="1200000" algn="br" rotWithShape="0">
              <a:prstClr val="black">
                <a:alpha val="20000"/>
              </a:prstClr>
            </a:outerShdw>
          </a:effectLst>
        </p:spPr>
      </p:pic>
      <p:pic>
        <p:nvPicPr>
          <p:cNvPr id="3" name="図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4832" y="1180642"/>
            <a:ext cx="1295500" cy="4494755"/>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68131" y="958035"/>
            <a:ext cx="1678630" cy="4939971"/>
          </a:xfrm>
          <a:prstGeom prst="rect">
            <a:avLst/>
          </a:prstGeom>
          <a:effectLst>
            <a:outerShdw blurRad="76200" dir="13500000" sy="23000" kx="1200000" algn="br" rotWithShape="0">
              <a:prstClr val="black">
                <a:alpha val="20000"/>
              </a:prstClr>
            </a:outerShdw>
          </a:effectLst>
        </p:spPr>
      </p:pic>
      <p:pic>
        <p:nvPicPr>
          <p:cNvPr id="10" name="図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172876" y="1476823"/>
            <a:ext cx="1446566" cy="4182464"/>
          </a:xfrm>
          <a:prstGeom prst="rect">
            <a:avLst/>
          </a:prstGeom>
          <a:effectLst>
            <a:outerShdw blurRad="76200" dir="13500000" sy="23000" kx="1200000" algn="br" rotWithShape="0">
              <a:prstClr val="black">
                <a:alpha val="20000"/>
              </a:prstClr>
            </a:outerShdw>
          </a:effectLst>
        </p:spPr>
      </p:pic>
      <p:pic>
        <p:nvPicPr>
          <p:cNvPr id="5" name="図 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552696" y="1090061"/>
            <a:ext cx="1142785" cy="4077159"/>
          </a:xfrm>
          <a:prstGeom prst="rect">
            <a:avLst/>
          </a:prstGeom>
          <a:effectLst>
            <a:outerShdw blurRad="76200" dir="13500000" sy="23000" kx="1200000" algn="br" rotWithShape="0">
              <a:prstClr val="black">
                <a:alpha val="20000"/>
              </a:prstClr>
            </a:outerShdw>
          </a:effectLst>
        </p:spPr>
      </p:pic>
      <p:sp>
        <p:nvSpPr>
          <p:cNvPr id="26" name="テキスト プレースホルダー 11"/>
          <p:cNvSpPr>
            <a:spLocks noGrp="1"/>
          </p:cNvSpPr>
          <p:nvPr>
            <p:ph type="body" sz="quarter" idx="15" hasCustomPrompt="1"/>
          </p:nvPr>
        </p:nvSpPr>
        <p:spPr>
          <a:xfrm>
            <a:off x="727271" y="644864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2" hasCustomPrompt="1"/>
          </p:nvPr>
        </p:nvSpPr>
        <p:spPr>
          <a:xfrm>
            <a:off x="727272" y="8626017"/>
            <a:ext cx="16831870" cy="990111"/>
          </a:xfrm>
        </p:spPr>
        <p:txBody>
          <a:bodyPr anchor="ctr">
            <a:noAutofit/>
          </a:bodyPr>
          <a:lstStyle>
            <a:lvl1pPr algn="ctr">
              <a:lnSpc>
                <a:spcPct val="100000"/>
              </a:lnSpc>
              <a:spcBef>
                <a:spcPts val="0"/>
              </a:spcBef>
              <a:defRPr sz="3600" spc="0" baseline="0">
                <a:solidFill>
                  <a:schemeClr val="bg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021662517"/>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Layer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六角形 31"/>
          <p:cNvSpPr/>
          <p:nvPr userDrawn="1"/>
        </p:nvSpPr>
        <p:spPr>
          <a:xfrm rot="5400000">
            <a:off x="5939381" y="2737528"/>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120711" y="1395630"/>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10853396" y="288079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円/楕円 38"/>
          <p:cNvSpPr/>
          <p:nvPr userDrawn="1"/>
        </p:nvSpPr>
        <p:spPr>
          <a:xfrm>
            <a:off x="10853396"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20711" y="756131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5368565"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5368565" y="2872462"/>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テキスト プレースホルダー 11"/>
          <p:cNvSpPr>
            <a:spLocks noGrp="1"/>
          </p:cNvSpPr>
          <p:nvPr>
            <p:ph type="body" sz="quarter" idx="21" hasCustomPrompt="1"/>
          </p:nvPr>
        </p:nvSpPr>
        <p:spPr>
          <a:xfrm>
            <a:off x="6982966" y="4950496"/>
            <a:ext cx="4275475" cy="990111"/>
          </a:xfrm>
        </p:spPr>
        <p:txBody>
          <a:bodyPr anchor="ctr">
            <a:noAutofit/>
          </a:bodyPr>
          <a:lstStyle>
            <a:lvl1pPr algn="ctr">
              <a:lnSpc>
                <a:spcPct val="100000"/>
              </a:lnSpc>
              <a:spcBef>
                <a:spcPts val="0"/>
              </a:spcBef>
              <a:defRPr sz="3600" spc="300" baseline="0">
                <a:solidFill>
                  <a:schemeClr val="accent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p:ph type="body" sz="quarter" idx="22" hasCustomPrompt="1"/>
          </p:nvPr>
        </p:nvSpPr>
        <p:spPr>
          <a:xfrm>
            <a:off x="5485100"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23" hasCustomPrompt="1"/>
          </p:nvPr>
        </p:nvSpPr>
        <p:spPr>
          <a:xfrm>
            <a:off x="8216912" y="188235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46" name="テキスト プレースホルダー 11"/>
          <p:cNvSpPr>
            <a:spLocks noGrp="1"/>
          </p:cNvSpPr>
          <p:nvPr>
            <p:ph type="body" sz="quarter" idx="24" hasCustomPrompt="1"/>
          </p:nvPr>
        </p:nvSpPr>
        <p:spPr>
          <a:xfrm>
            <a:off x="10953207"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49" name="テキスト プレースホルダー 11"/>
          <p:cNvSpPr>
            <a:spLocks noGrp="1"/>
          </p:cNvSpPr>
          <p:nvPr>
            <p:ph type="body" sz="quarter" idx="25" hasCustomPrompt="1"/>
          </p:nvPr>
        </p:nvSpPr>
        <p:spPr>
          <a:xfrm>
            <a:off x="5468377"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50" name="テキスト プレースホルダー 11"/>
          <p:cNvSpPr>
            <a:spLocks noGrp="1"/>
          </p:cNvSpPr>
          <p:nvPr>
            <p:ph type="body" sz="quarter" idx="26" hasCustomPrompt="1"/>
          </p:nvPr>
        </p:nvSpPr>
        <p:spPr>
          <a:xfrm>
            <a:off x="10936484"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51" name="テキスト プレースホルダー 11"/>
          <p:cNvSpPr>
            <a:spLocks noGrp="1"/>
          </p:cNvSpPr>
          <p:nvPr>
            <p:ph type="body" sz="quarter" idx="27" hasCustomPrompt="1"/>
          </p:nvPr>
        </p:nvSpPr>
        <p:spPr>
          <a:xfrm>
            <a:off x="8216912" y="807887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grpSp>
        <p:nvGrpSpPr>
          <p:cNvPr id="68" name="グループ化 67"/>
          <p:cNvGrpSpPr/>
          <p:nvPr userDrawn="1"/>
        </p:nvGrpSpPr>
        <p:grpSpPr>
          <a:xfrm>
            <a:off x="7976000" y="1249736"/>
            <a:ext cx="7632300" cy="2320588"/>
            <a:chOff x="7976000" y="767136"/>
            <a:chExt cx="7632300" cy="2320588"/>
          </a:xfrm>
        </p:grpSpPr>
        <p:sp>
          <p:nvSpPr>
            <p:cNvPr id="52" name="円弧 51"/>
            <p:cNvSpPr/>
            <p:nvPr userDrawn="1"/>
          </p:nvSpPr>
          <p:spPr>
            <a:xfrm rot="2700000">
              <a:off x="7976000" y="7671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4" name="直線コネクタ 53"/>
            <p:cNvCxnSpPr>
              <a:stCxn id="52" idx="0"/>
            </p:cNvCxnSpPr>
            <p:nvPr userDrawn="1"/>
          </p:nvCxnSpPr>
          <p:spPr>
            <a:xfrm>
              <a:off x="9956746" y="1106978"/>
              <a:ext cx="56515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sp>
        <p:nvSpPr>
          <p:cNvPr id="60" name="円弧 59"/>
          <p:cNvSpPr/>
          <p:nvPr userDrawn="1"/>
        </p:nvSpPr>
        <p:spPr>
          <a:xfrm rot="2700000">
            <a:off x="10706500"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1" name="直線コネクタ 60"/>
          <p:cNvCxnSpPr>
            <a:stCxn id="60" idx="0"/>
          </p:cNvCxnSpPr>
          <p:nvPr userDrawn="1"/>
        </p:nvCxnSpPr>
        <p:spPr>
          <a:xfrm>
            <a:off x="12687246" y="3051922"/>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3" name="円弧 62"/>
          <p:cNvSpPr/>
          <p:nvPr userDrawn="1"/>
        </p:nvSpPr>
        <p:spPr>
          <a:xfrm rot="2700000">
            <a:off x="10706500"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4" name="直線コネクタ 63"/>
          <p:cNvCxnSpPr/>
          <p:nvPr userDrawn="1"/>
        </p:nvCxnSpPr>
        <p:spPr>
          <a:xfrm>
            <a:off x="12687246" y="6210605"/>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nvGrpSpPr>
          <p:cNvPr id="69" name="グループ化 68"/>
          <p:cNvGrpSpPr/>
          <p:nvPr userDrawn="1"/>
        </p:nvGrpSpPr>
        <p:grpSpPr>
          <a:xfrm flipH="1">
            <a:off x="520700" y="2712080"/>
            <a:ext cx="7012790" cy="2320588"/>
            <a:chOff x="7976000" y="767136"/>
            <a:chExt cx="7012790" cy="2320588"/>
          </a:xfrm>
        </p:grpSpPr>
        <p:sp>
          <p:nvSpPr>
            <p:cNvPr id="70" name="円弧 69"/>
            <p:cNvSpPr/>
            <p:nvPr userDrawn="1"/>
          </p:nvSpPr>
          <p:spPr>
            <a:xfrm rot="2700000">
              <a:off x="7976000" y="7671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1" name="直線コネクタ 70"/>
            <p:cNvCxnSpPr>
              <a:stCxn id="70" idx="0"/>
            </p:cNvCxnSpPr>
            <p:nvPr userDrawn="1"/>
          </p:nvCxnSpPr>
          <p:spPr>
            <a:xfrm>
              <a:off x="9956746" y="1106978"/>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grpSp>
        <p:nvGrpSpPr>
          <p:cNvPr id="76" name="グループ化 75"/>
          <p:cNvGrpSpPr/>
          <p:nvPr userDrawn="1"/>
        </p:nvGrpSpPr>
        <p:grpSpPr>
          <a:xfrm flipH="1">
            <a:off x="520700" y="5870763"/>
            <a:ext cx="7012790" cy="2320588"/>
            <a:chOff x="7976000" y="767136"/>
            <a:chExt cx="7012790" cy="2320588"/>
          </a:xfrm>
        </p:grpSpPr>
        <p:sp>
          <p:nvSpPr>
            <p:cNvPr id="77" name="円弧 76"/>
            <p:cNvSpPr/>
            <p:nvPr userDrawn="1"/>
          </p:nvSpPr>
          <p:spPr>
            <a:xfrm rot="2700000">
              <a:off x="7976000" y="7671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8" name="直線コネクタ 77"/>
            <p:cNvCxnSpPr>
              <a:stCxn id="77" idx="0"/>
            </p:cNvCxnSpPr>
            <p:nvPr userDrawn="1"/>
          </p:nvCxnSpPr>
          <p:spPr>
            <a:xfrm>
              <a:off x="9956746" y="1106978"/>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grpSp>
        <p:nvGrpSpPr>
          <p:cNvPr id="79" name="グループ化 78"/>
          <p:cNvGrpSpPr/>
          <p:nvPr userDrawn="1"/>
        </p:nvGrpSpPr>
        <p:grpSpPr>
          <a:xfrm flipH="1" flipV="1">
            <a:off x="2476500" y="7426333"/>
            <a:ext cx="7787490" cy="2320588"/>
            <a:chOff x="7976000" y="767136"/>
            <a:chExt cx="7787490" cy="2320588"/>
          </a:xfrm>
        </p:grpSpPr>
        <p:sp>
          <p:nvSpPr>
            <p:cNvPr id="80" name="円弧 79"/>
            <p:cNvSpPr/>
            <p:nvPr userDrawn="1"/>
          </p:nvSpPr>
          <p:spPr>
            <a:xfrm rot="2700000">
              <a:off x="7976000" y="7671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1" name="直線コネクタ 80"/>
            <p:cNvCxnSpPr>
              <a:stCxn id="80" idx="0"/>
            </p:cNvCxnSpPr>
            <p:nvPr userDrawn="1"/>
          </p:nvCxnSpPr>
          <p:spPr>
            <a:xfrm flipV="1">
              <a:off x="9956746" y="1106978"/>
              <a:ext cx="58067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sp>
        <p:nvSpPr>
          <p:cNvPr id="82" name="テキスト プレースホルダー 11"/>
          <p:cNvSpPr>
            <a:spLocks noGrp="1"/>
          </p:cNvSpPr>
          <p:nvPr>
            <p:ph type="body" sz="quarter" idx="28" hasCustomPrompt="1"/>
          </p:nvPr>
        </p:nvSpPr>
        <p:spPr>
          <a:xfrm>
            <a:off x="10405071" y="1702393"/>
            <a:ext cx="5203230" cy="847338"/>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0" name="テキスト プレースホルダー 11"/>
          <p:cNvSpPr>
            <a:spLocks noGrp="1"/>
          </p:cNvSpPr>
          <p:nvPr>
            <p:ph type="body" sz="quarter" idx="29" hasCustomPrompt="1"/>
          </p:nvPr>
        </p:nvSpPr>
        <p:spPr>
          <a:xfrm>
            <a:off x="13095883" y="3203596"/>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1" name="テキスト プレースホルダー 11"/>
          <p:cNvSpPr>
            <a:spLocks noGrp="1"/>
          </p:cNvSpPr>
          <p:nvPr>
            <p:ph type="body" sz="quarter" idx="30" hasCustomPrompt="1"/>
          </p:nvPr>
        </p:nvSpPr>
        <p:spPr>
          <a:xfrm>
            <a:off x="13108583" y="63405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2" name="テキスト プレースホルダー 11"/>
          <p:cNvSpPr>
            <a:spLocks noGrp="1"/>
          </p:cNvSpPr>
          <p:nvPr>
            <p:ph type="body" sz="quarter" idx="31" hasCustomPrompt="1"/>
          </p:nvPr>
        </p:nvSpPr>
        <p:spPr>
          <a:xfrm>
            <a:off x="496391" y="320285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5" name="テキスト プレースホルダー 11"/>
          <p:cNvSpPr>
            <a:spLocks noGrp="1"/>
          </p:cNvSpPr>
          <p:nvPr>
            <p:ph type="body" sz="quarter" idx="32" hasCustomPrompt="1"/>
          </p:nvPr>
        </p:nvSpPr>
        <p:spPr>
          <a:xfrm>
            <a:off x="520700" y="63532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6" name="テキスト プレースホルダー 11"/>
          <p:cNvSpPr>
            <a:spLocks noGrp="1"/>
          </p:cNvSpPr>
          <p:nvPr>
            <p:ph type="body" sz="quarter" idx="33" hasCustomPrompt="1"/>
          </p:nvPr>
        </p:nvSpPr>
        <p:spPr>
          <a:xfrm>
            <a:off x="2619971" y="8433393"/>
            <a:ext cx="5203230" cy="847338"/>
          </a:xfrm>
        </p:spPr>
        <p:txBody>
          <a:bodyPr anchor="b">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8" name="テキスト プレースホルダー 11"/>
          <p:cNvSpPr>
            <a:spLocks noGrp="1"/>
          </p:cNvSpPr>
          <p:nvPr>
            <p:ph type="body" sz="quarter" idx="15" hasCustomPrompt="1"/>
          </p:nvPr>
        </p:nvSpPr>
        <p:spPr>
          <a:xfrm>
            <a:off x="457200" y="353667"/>
            <a:ext cx="6769100" cy="1983133"/>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47" name="直線コネクタ 46"/>
          <p:cNvCxnSpPr/>
          <p:nvPr userDrawn="1"/>
        </p:nvCxnSpPr>
        <p:spPr>
          <a:xfrm flipH="1">
            <a:off x="-793" y="2372533"/>
            <a:ext cx="7463585"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009738"/>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6 Points and Texts">
    <p:spTree>
      <p:nvGrpSpPr>
        <p:cNvPr id="1" name=""/>
        <p:cNvGrpSpPr/>
        <p:nvPr/>
      </p:nvGrpSpPr>
      <p:grpSpPr>
        <a:xfrm>
          <a:off x="0" y="0"/>
          <a:ext cx="0" cy="0"/>
          <a:chOff x="0" y="0"/>
          <a:chExt cx="0" cy="0"/>
        </a:xfrm>
      </p:grpSpPr>
      <p:cxnSp>
        <p:nvCxnSpPr>
          <p:cNvPr id="36" name="直線コネクタ 35"/>
          <p:cNvCxnSpPr/>
          <p:nvPr userDrawn="1"/>
        </p:nvCxnSpPr>
        <p:spPr>
          <a:xfrm flipH="1">
            <a:off x="-794" y="4079091"/>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六角形 13"/>
          <p:cNvSpPr/>
          <p:nvPr userDrawn="1"/>
        </p:nvSpPr>
        <p:spPr>
          <a:xfrm rot="5400000">
            <a:off x="2000980" y="2470016"/>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1288949" y="803286"/>
            <a:ext cx="7809250" cy="8435669"/>
            <a:chOff x="4946954" y="348420"/>
            <a:chExt cx="8413408" cy="9088290"/>
          </a:xfrm>
        </p:grpSpPr>
        <p:sp>
          <p:nvSpPr>
            <p:cNvPr id="5" name="涙形 4"/>
            <p:cNvSpPr/>
            <p:nvPr userDrawn="1"/>
          </p:nvSpPr>
          <p:spPr>
            <a:xfrm rot="8100000">
              <a:off x="7680555" y="348420"/>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涙形 5"/>
            <p:cNvSpPr/>
            <p:nvPr userDrawn="1"/>
          </p:nvSpPr>
          <p:spPr>
            <a:xfrm rot="4500000">
              <a:off x="4946954" y="1889381"/>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涙形 6"/>
            <p:cNvSpPr/>
            <p:nvPr userDrawn="1"/>
          </p:nvSpPr>
          <p:spPr>
            <a:xfrm rot="900000">
              <a:off x="4946954" y="4994725"/>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涙形 7"/>
            <p:cNvSpPr/>
            <p:nvPr userDrawn="1"/>
          </p:nvSpPr>
          <p:spPr>
            <a:xfrm rot="18900000">
              <a:off x="7703047" y="6512996"/>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15300000">
              <a:off x="10436648" y="4972035"/>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11700000">
              <a:off x="10436648" y="1866691"/>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5" name="テキスト プレースホルダー 11"/>
          <p:cNvSpPr>
            <a:spLocks noGrp="1"/>
          </p:cNvSpPr>
          <p:nvPr>
            <p:ph type="body" sz="quarter" idx="23" hasCustomPrompt="1"/>
          </p:nvPr>
        </p:nvSpPr>
        <p:spPr>
          <a:xfrm>
            <a:off x="3922624" y="1633110"/>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16" name="図プレースホルダー 7"/>
          <p:cNvSpPr>
            <a:spLocks noGrp="1"/>
          </p:cNvSpPr>
          <p:nvPr>
            <p:ph type="pic" sz="quarter" idx="18" hasCustomPrompt="1"/>
          </p:nvPr>
        </p:nvSpPr>
        <p:spPr>
          <a:xfrm>
            <a:off x="4801900" y="937211"/>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17" name="テキスト プレースホルダー 11"/>
          <p:cNvSpPr>
            <a:spLocks noGrp="1"/>
          </p:cNvSpPr>
          <p:nvPr>
            <p:ph type="body" sz="quarter" idx="29" hasCustomPrompt="1"/>
          </p:nvPr>
        </p:nvSpPr>
        <p:spPr>
          <a:xfrm>
            <a:off x="4048571" y="2083160"/>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30" hasCustomPrompt="1"/>
          </p:nvPr>
        </p:nvSpPr>
        <p:spPr>
          <a:xfrm>
            <a:off x="6469085" y="309409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19" name="図プレースホルダー 7"/>
          <p:cNvSpPr>
            <a:spLocks noGrp="1"/>
          </p:cNvSpPr>
          <p:nvPr>
            <p:ph type="pic" sz="quarter" idx="31" hasCustomPrompt="1"/>
          </p:nvPr>
        </p:nvSpPr>
        <p:spPr>
          <a:xfrm>
            <a:off x="7348361" y="2398195"/>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20" name="テキスト プレースホルダー 11"/>
          <p:cNvSpPr>
            <a:spLocks noGrp="1"/>
          </p:cNvSpPr>
          <p:nvPr>
            <p:ph type="body" sz="quarter" idx="32" hasCustomPrompt="1"/>
          </p:nvPr>
        </p:nvSpPr>
        <p:spPr>
          <a:xfrm>
            <a:off x="6595032" y="3544144"/>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33" hasCustomPrompt="1"/>
          </p:nvPr>
        </p:nvSpPr>
        <p:spPr>
          <a:xfrm>
            <a:off x="1373600" y="3049089"/>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25" name="図プレースホルダー 7"/>
          <p:cNvSpPr>
            <a:spLocks noGrp="1"/>
          </p:cNvSpPr>
          <p:nvPr>
            <p:ph type="pic" sz="quarter" idx="34" hasCustomPrompt="1"/>
          </p:nvPr>
        </p:nvSpPr>
        <p:spPr>
          <a:xfrm>
            <a:off x="2252876" y="2353190"/>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26" name="テキスト プレースホルダー 11"/>
          <p:cNvSpPr>
            <a:spLocks noGrp="1"/>
          </p:cNvSpPr>
          <p:nvPr>
            <p:ph type="body" sz="quarter" idx="35" hasCustomPrompt="1"/>
          </p:nvPr>
        </p:nvSpPr>
        <p:spPr>
          <a:xfrm>
            <a:off x="1499547" y="349913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36" hasCustomPrompt="1"/>
          </p:nvPr>
        </p:nvSpPr>
        <p:spPr>
          <a:xfrm>
            <a:off x="1373600" y="5927148"/>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28" name="図プレースホルダー 7"/>
          <p:cNvSpPr>
            <a:spLocks noGrp="1"/>
          </p:cNvSpPr>
          <p:nvPr>
            <p:ph type="pic" sz="quarter" idx="37" hasCustomPrompt="1"/>
          </p:nvPr>
        </p:nvSpPr>
        <p:spPr>
          <a:xfrm>
            <a:off x="2252876" y="5231249"/>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29" name="テキスト プレースホルダー 11"/>
          <p:cNvSpPr>
            <a:spLocks noGrp="1"/>
          </p:cNvSpPr>
          <p:nvPr>
            <p:ph type="body" sz="quarter" idx="38" hasCustomPrompt="1"/>
          </p:nvPr>
        </p:nvSpPr>
        <p:spPr>
          <a:xfrm>
            <a:off x="1499547" y="6377198"/>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39" hasCustomPrompt="1"/>
          </p:nvPr>
        </p:nvSpPr>
        <p:spPr>
          <a:xfrm>
            <a:off x="6469085" y="5908585"/>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31" name="図プレースホルダー 7"/>
          <p:cNvSpPr>
            <a:spLocks noGrp="1"/>
          </p:cNvSpPr>
          <p:nvPr>
            <p:ph type="pic" sz="quarter" idx="40" hasCustomPrompt="1"/>
          </p:nvPr>
        </p:nvSpPr>
        <p:spPr>
          <a:xfrm>
            <a:off x="7348361" y="5212686"/>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32" name="テキスト プレースホルダー 11"/>
          <p:cNvSpPr>
            <a:spLocks noGrp="1"/>
          </p:cNvSpPr>
          <p:nvPr>
            <p:ph type="body" sz="quarter" idx="41" hasCustomPrompt="1"/>
          </p:nvPr>
        </p:nvSpPr>
        <p:spPr>
          <a:xfrm>
            <a:off x="6595032" y="6358635"/>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42" hasCustomPrompt="1"/>
          </p:nvPr>
        </p:nvSpPr>
        <p:spPr>
          <a:xfrm>
            <a:off x="3922624" y="732456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34" name="図プレースホルダー 7"/>
          <p:cNvSpPr>
            <a:spLocks noGrp="1"/>
          </p:cNvSpPr>
          <p:nvPr>
            <p:ph type="pic" sz="quarter" idx="43" hasCustomPrompt="1"/>
          </p:nvPr>
        </p:nvSpPr>
        <p:spPr>
          <a:xfrm>
            <a:off x="4801900" y="6583660"/>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35" name="テキスト プレースホルダー 11"/>
          <p:cNvSpPr>
            <a:spLocks noGrp="1"/>
          </p:cNvSpPr>
          <p:nvPr>
            <p:ph type="body" sz="quarter" idx="44" hasCustomPrompt="1"/>
          </p:nvPr>
        </p:nvSpPr>
        <p:spPr>
          <a:xfrm>
            <a:off x="4048571" y="772960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15" hasCustomPrompt="1"/>
          </p:nvPr>
        </p:nvSpPr>
        <p:spPr>
          <a:xfrm>
            <a:off x="9548249" y="1228065"/>
            <a:ext cx="7914915"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41" name="ホームベース 40"/>
          <p:cNvSpPr/>
          <p:nvPr userDrawn="1"/>
        </p:nvSpPr>
        <p:spPr>
          <a:xfrm>
            <a:off x="9615805" y="4406587"/>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1"/>
          <p:cNvSpPr>
            <a:spLocks noGrp="1"/>
          </p:cNvSpPr>
          <p:nvPr>
            <p:ph type="body" sz="quarter" idx="16" hasCustomPrompt="1"/>
          </p:nvPr>
        </p:nvSpPr>
        <p:spPr>
          <a:xfrm>
            <a:off x="10095502" y="4789931"/>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17" hasCustomPrompt="1"/>
          </p:nvPr>
        </p:nvSpPr>
        <p:spPr>
          <a:xfrm>
            <a:off x="10095502" y="4210502"/>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44" name="ホームベース 43"/>
          <p:cNvSpPr/>
          <p:nvPr userDrawn="1"/>
        </p:nvSpPr>
        <p:spPr>
          <a:xfrm>
            <a:off x="9615805" y="682475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プレースホルダー 11"/>
          <p:cNvSpPr>
            <a:spLocks noGrp="1"/>
          </p:cNvSpPr>
          <p:nvPr>
            <p:ph type="body" sz="quarter" idx="45" hasCustomPrompt="1"/>
          </p:nvPr>
        </p:nvSpPr>
        <p:spPr>
          <a:xfrm>
            <a:off x="10095502" y="7208094"/>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46" name="テキスト プレースホルダー 11"/>
          <p:cNvSpPr>
            <a:spLocks noGrp="1"/>
          </p:cNvSpPr>
          <p:nvPr>
            <p:ph type="body" sz="quarter" idx="19" hasCustomPrompt="1"/>
          </p:nvPr>
        </p:nvSpPr>
        <p:spPr>
          <a:xfrm>
            <a:off x="10095502" y="6628665"/>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120155044"/>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3 Points and Big Tit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正方形/長方形 31"/>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1500" baseline="0">
                <a:solidFill>
                  <a:schemeClr val="bg1"/>
                </a:solidFill>
                <a:latin typeface="+mj-lt"/>
              </a:defRPr>
            </a:lvl1pPr>
          </a:lstStyle>
          <a:p>
            <a:pPr lvl="0"/>
            <a:r>
              <a:rPr lang="en-US" altLang="ja-JP" dirty="0" smtClean="0"/>
              <a:t>TEXT HERE</a:t>
            </a:r>
            <a:endParaRPr lang="en-US" dirty="0"/>
          </a:p>
        </p:txBody>
      </p:sp>
      <p:sp>
        <p:nvSpPr>
          <p:cNvPr id="35" name="図プレースホルダー 7"/>
          <p:cNvSpPr>
            <a:spLocks noGrp="1"/>
          </p:cNvSpPr>
          <p:nvPr>
            <p:ph type="pic" sz="quarter" idx="18" hasCustomPrompt="1"/>
          </p:nvPr>
        </p:nvSpPr>
        <p:spPr>
          <a:xfrm>
            <a:off x="3202547" y="5638555"/>
            <a:ext cx="1530170" cy="1530170"/>
          </a:xfrm>
        </p:spPr>
        <p:txBody>
          <a:bodyPr>
            <a:normAutofit/>
          </a:bodyPr>
          <a:lstStyle>
            <a:lvl1pPr>
              <a:defRPr sz="1600"/>
            </a:lvl1pPr>
          </a:lstStyle>
          <a:p>
            <a:r>
              <a:rPr kumimoji="1" lang="en-US" altLang="ja-JP" dirty="0" smtClean="0"/>
              <a:t>ICON</a:t>
            </a:r>
            <a:endParaRPr kumimoji="1" lang="ja-JP" altLang="en-US" dirty="0"/>
          </a:p>
        </p:txBody>
      </p:sp>
      <p:sp>
        <p:nvSpPr>
          <p:cNvPr id="36" name="テキスト プレースホルダー 11"/>
          <p:cNvSpPr>
            <a:spLocks noGrp="1"/>
          </p:cNvSpPr>
          <p:nvPr>
            <p:ph type="body" sz="quarter" idx="16" hasCustomPrompt="1"/>
          </p:nvPr>
        </p:nvSpPr>
        <p:spPr>
          <a:xfrm>
            <a:off x="162737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17" hasCustomPrompt="1"/>
          </p:nvPr>
        </p:nvSpPr>
        <p:spPr>
          <a:xfrm>
            <a:off x="162737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8" name="図プレースホルダー 7"/>
          <p:cNvSpPr>
            <a:spLocks noGrp="1"/>
          </p:cNvSpPr>
          <p:nvPr>
            <p:ph type="pic" sz="quarter" idx="23" hasCustomPrompt="1"/>
          </p:nvPr>
        </p:nvSpPr>
        <p:spPr>
          <a:xfrm>
            <a:off x="8378122" y="5638555"/>
            <a:ext cx="1530170" cy="1530170"/>
          </a:xfrm>
        </p:spPr>
        <p:txBody>
          <a:bodyPr>
            <a:normAutofit/>
          </a:bodyPr>
          <a:lstStyle>
            <a:lvl1pPr>
              <a:defRPr sz="1600"/>
            </a:lvl1pPr>
          </a:lstStyle>
          <a:p>
            <a:r>
              <a:rPr kumimoji="1" lang="en-US" altLang="ja-JP" dirty="0" smtClean="0"/>
              <a:t>ICON</a:t>
            </a:r>
            <a:endParaRPr kumimoji="1" lang="ja-JP" altLang="en-US" dirty="0"/>
          </a:p>
        </p:txBody>
      </p:sp>
      <p:sp>
        <p:nvSpPr>
          <p:cNvPr id="39" name="テキスト プレースホルダー 11"/>
          <p:cNvSpPr>
            <a:spLocks noGrp="1"/>
          </p:cNvSpPr>
          <p:nvPr>
            <p:ph type="body" sz="quarter" idx="24" hasCustomPrompt="1"/>
          </p:nvPr>
        </p:nvSpPr>
        <p:spPr>
          <a:xfrm>
            <a:off x="6802946"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25" hasCustomPrompt="1"/>
          </p:nvPr>
        </p:nvSpPr>
        <p:spPr>
          <a:xfrm>
            <a:off x="6802946"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41" name="図プレースホルダー 7"/>
          <p:cNvSpPr>
            <a:spLocks noGrp="1"/>
          </p:cNvSpPr>
          <p:nvPr>
            <p:ph type="pic" sz="quarter" idx="26" hasCustomPrompt="1"/>
          </p:nvPr>
        </p:nvSpPr>
        <p:spPr>
          <a:xfrm>
            <a:off x="13553697" y="5638555"/>
            <a:ext cx="1530170" cy="1530170"/>
          </a:xfrm>
        </p:spPr>
        <p:txBody>
          <a:bodyPr>
            <a:normAutofit/>
          </a:bodyPr>
          <a:lstStyle>
            <a:lvl1pPr>
              <a:defRPr sz="1600"/>
            </a:lvl1pPr>
          </a:lstStyle>
          <a:p>
            <a:r>
              <a:rPr kumimoji="1" lang="en-US" altLang="ja-JP" dirty="0" smtClean="0"/>
              <a:t>ICON</a:t>
            </a:r>
            <a:endParaRPr kumimoji="1" lang="ja-JP" altLang="en-US" dirty="0"/>
          </a:p>
        </p:txBody>
      </p:sp>
      <p:sp>
        <p:nvSpPr>
          <p:cNvPr id="42" name="テキスト プレースホルダー 11"/>
          <p:cNvSpPr>
            <a:spLocks noGrp="1"/>
          </p:cNvSpPr>
          <p:nvPr>
            <p:ph type="body" sz="quarter" idx="27" hasCustomPrompt="1"/>
          </p:nvPr>
        </p:nvSpPr>
        <p:spPr>
          <a:xfrm>
            <a:off x="1197852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28" hasCustomPrompt="1"/>
          </p:nvPr>
        </p:nvSpPr>
        <p:spPr>
          <a:xfrm>
            <a:off x="1197852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165972307"/>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Phone and Pictur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8"/>
          <p:cNvSpPr>
            <a:spLocks noGrp="1"/>
          </p:cNvSpPr>
          <p:nvPr>
            <p:ph type="pic" sz="quarter" idx="12" hasCustomPrompt="1"/>
          </p:nvPr>
        </p:nvSpPr>
        <p:spPr>
          <a:xfrm>
            <a:off x="0" y="-1"/>
            <a:ext cx="18286413" cy="6583661"/>
          </a:xfrm>
        </p:spPr>
        <p:txBody>
          <a:bodyPr/>
          <a:lstStyle>
            <a:lvl1pPr>
              <a:defRPr baseline="0"/>
            </a:lvl1pPr>
          </a:lstStyle>
          <a:p>
            <a:r>
              <a:rPr kumimoji="1" lang="en-US" altLang="ja-JP" dirty="0" smtClean="0"/>
              <a:t>Add an image</a:t>
            </a:r>
            <a:endParaRPr kumimoji="1" lang="ja-JP" altLang="en-US" dirty="0"/>
          </a:p>
        </p:txBody>
      </p:sp>
      <p:sp>
        <p:nvSpPr>
          <p:cNvPr id="13" name="テキスト プレースホルダー 12"/>
          <p:cNvSpPr>
            <a:spLocks noGrp="1"/>
          </p:cNvSpPr>
          <p:nvPr>
            <p:ph type="body" sz="quarter" idx="14" hasCustomPrompt="1"/>
          </p:nvPr>
        </p:nvSpPr>
        <p:spPr>
          <a:xfrm>
            <a:off x="0" y="4063290"/>
            <a:ext cx="18286413" cy="765175"/>
          </a:xfrm>
          <a:solidFill>
            <a:schemeClr val="accent1">
              <a:alpha val="69000"/>
            </a:schemeClr>
          </a:solidFill>
        </p:spPr>
        <p:txBody>
          <a:bodyPr/>
          <a:lstStyle/>
          <a:p>
            <a:pPr lvl="0"/>
            <a:r>
              <a:rPr kumimoji="1" lang="en-US" altLang="ja-JP" dirty="0" smtClean="0"/>
              <a:t> </a:t>
            </a:r>
            <a:endParaRPr kumimoji="1" lang="ja-JP" altLang="en-US" dirty="0"/>
          </a:p>
        </p:txBody>
      </p:sp>
      <p:sp>
        <p:nvSpPr>
          <p:cNvPr id="14" name="テキスト プレースホルダー 12"/>
          <p:cNvSpPr>
            <a:spLocks noGrp="1"/>
          </p:cNvSpPr>
          <p:nvPr>
            <p:ph type="body" sz="quarter" idx="15" hasCustomPrompt="1"/>
          </p:nvPr>
        </p:nvSpPr>
        <p:spPr>
          <a:xfrm>
            <a:off x="0" y="4828951"/>
            <a:ext cx="18286413" cy="1754709"/>
          </a:xfrm>
          <a:solidFill>
            <a:schemeClr val="tx2">
              <a:alpha val="69000"/>
            </a:schemeClr>
          </a:solidFill>
        </p:spPr>
        <p:txBody>
          <a:bodyPr/>
          <a:lstStyle/>
          <a:p>
            <a:pPr lvl="0"/>
            <a:r>
              <a:rPr kumimoji="1" lang="en-US" altLang="ja-JP" dirty="0" smtClean="0"/>
              <a:t> </a:t>
            </a:r>
            <a:endParaRPr kumimoji="1" lang="ja-JP" altLang="en-US" dirty="0"/>
          </a:p>
        </p:txBody>
      </p:sp>
      <p:sp>
        <p:nvSpPr>
          <p:cNvPr id="11" name="テキスト プレースホルダー 10"/>
          <p:cNvSpPr>
            <a:spLocks noGrp="1"/>
          </p:cNvSpPr>
          <p:nvPr>
            <p:ph type="body" sz="quarter" idx="13" hasCustomPrompt="1"/>
          </p:nvPr>
        </p:nvSpPr>
        <p:spPr>
          <a:xfrm>
            <a:off x="1311688" y="823020"/>
            <a:ext cx="3691058" cy="5757015"/>
          </a:xfrm>
          <a:blipFill dpi="0" rotWithShape="1">
            <a:blip r:embed="rId2"/>
            <a:srcRect/>
            <a:stretch>
              <a:fillRect b="-27424"/>
            </a:stretch>
          </a:blipFill>
        </p:spPr>
        <p:txBody>
          <a:bodyPr/>
          <a:lstStyle/>
          <a:p>
            <a:pPr lvl="0"/>
            <a:r>
              <a:rPr kumimoji="1" lang="en-US" altLang="ja-JP" dirty="0" smtClean="0"/>
              <a:t> </a:t>
            </a:r>
            <a:endParaRPr kumimoji="1" lang="ja-JP" altLang="en-US" dirty="0"/>
          </a:p>
        </p:txBody>
      </p:sp>
      <p:sp>
        <p:nvSpPr>
          <p:cNvPr id="15" name="テキスト プレースホルダー 11"/>
          <p:cNvSpPr>
            <a:spLocks noGrp="1"/>
          </p:cNvSpPr>
          <p:nvPr>
            <p:ph type="body" sz="quarter" idx="17" hasCustomPrompt="1"/>
          </p:nvPr>
        </p:nvSpPr>
        <p:spPr>
          <a:xfrm>
            <a:off x="5137761" y="4052646"/>
            <a:ext cx="12421380" cy="773203"/>
          </a:xfrm>
        </p:spPr>
        <p:txBody>
          <a:bodyPr anchor="t">
            <a:noAutofit/>
          </a:bodyPr>
          <a:lstStyle>
            <a:lvl1pPr algn="l">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6" hasCustomPrompt="1"/>
          </p:nvPr>
        </p:nvSpPr>
        <p:spPr>
          <a:xfrm>
            <a:off x="5137761" y="4880358"/>
            <a:ext cx="12421380" cy="1658297"/>
          </a:xfrm>
        </p:spPr>
        <p:txBody>
          <a:bodyPr anchor="t">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22" name="図プレースホルダー 21"/>
          <p:cNvSpPr>
            <a:spLocks noGrp="1"/>
          </p:cNvSpPr>
          <p:nvPr>
            <p:ph type="pic" sz="quarter" idx="40" hasCustomPrompt="1"/>
          </p:nvPr>
        </p:nvSpPr>
        <p:spPr>
          <a:xfrm>
            <a:off x="1582417" y="1767765"/>
            <a:ext cx="3149600" cy="4816475"/>
          </a:xfrm>
        </p:spPr>
        <p:txBody>
          <a:bodyPr/>
          <a:lstStyle>
            <a:lvl1pPr>
              <a:defRPr/>
            </a:lvl1pPr>
          </a:lstStyle>
          <a:p>
            <a:r>
              <a:rPr kumimoji="1" lang="en-US" altLang="ja-JP" dirty="0" smtClean="0"/>
              <a:t>Add an image</a:t>
            </a:r>
            <a:endParaRPr kumimoji="1" lang="ja-JP" altLang="en-US" dirty="0"/>
          </a:p>
        </p:txBody>
      </p:sp>
      <p:sp>
        <p:nvSpPr>
          <p:cNvPr id="24"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25" name="直線コネクタ 24"/>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735787907"/>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Moniters">
    <p:spTree>
      <p:nvGrpSpPr>
        <p:cNvPr id="1" name=""/>
        <p:cNvGrpSpPr/>
        <p:nvPr/>
      </p:nvGrpSpPr>
      <p:grpSpPr>
        <a:xfrm>
          <a:off x="0" y="0"/>
          <a:ext cx="0" cy="0"/>
          <a:chOff x="0" y="0"/>
          <a:chExt cx="0" cy="0"/>
        </a:xfrm>
      </p:grpSpPr>
      <p:sp>
        <p:nvSpPr>
          <p:cNvPr id="5" name="正方形/長方形 4"/>
          <p:cNvSpPr/>
          <p:nvPr userDrawn="1"/>
        </p:nvSpPr>
        <p:spPr>
          <a:xfrm>
            <a:off x="-1" y="0"/>
            <a:ext cx="18286413" cy="6583660"/>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テキスト プレースホルダー 7"/>
          <p:cNvSpPr>
            <a:spLocks noGrp="1"/>
          </p:cNvSpPr>
          <p:nvPr>
            <p:ph type="body" sz="quarter" idx="15" hasCustomPrompt="1"/>
          </p:nvPr>
        </p:nvSpPr>
        <p:spPr>
          <a:xfrm>
            <a:off x="412236" y="1208103"/>
            <a:ext cx="6221087" cy="5033903"/>
          </a:xfrm>
          <a:blipFill dpi="0" rotWithShape="1">
            <a:blip r:embed="rId2"/>
            <a:srcRect/>
            <a:stretch>
              <a:fillRect/>
            </a:stretch>
          </a:blipFill>
        </p:spPr>
        <p:txBody>
          <a:bodyPr/>
          <a:lstStyle/>
          <a:p>
            <a:pPr lvl="0"/>
            <a:r>
              <a:rPr kumimoji="1" lang="en-US" altLang="ja-JP" dirty="0" smtClean="0"/>
              <a:t> </a:t>
            </a:r>
            <a:endParaRPr kumimoji="1" lang="ja-JP" altLang="en-US" dirty="0"/>
          </a:p>
        </p:txBody>
      </p:sp>
      <p:sp>
        <p:nvSpPr>
          <p:cNvPr id="10" name="図プレースホルダー 8"/>
          <p:cNvSpPr>
            <a:spLocks noGrp="1"/>
          </p:cNvSpPr>
          <p:nvPr>
            <p:ph type="pic" sz="quarter" idx="16" hasCustomPrompt="1"/>
          </p:nvPr>
        </p:nvSpPr>
        <p:spPr>
          <a:xfrm>
            <a:off x="667031" y="1433128"/>
            <a:ext cx="5733348" cy="3150350"/>
          </a:xfrm>
        </p:spPr>
        <p:txBody>
          <a:bodyPr/>
          <a:lstStyle>
            <a:lvl1pPr>
              <a:defRPr/>
            </a:lvl1pPr>
          </a:lstStyle>
          <a:p>
            <a:r>
              <a:rPr kumimoji="1" lang="en-US" altLang="ja-JP" dirty="0" smtClean="0"/>
              <a:t>Add an image</a:t>
            </a:r>
            <a:endParaRPr kumimoji="1" lang="ja-JP" altLang="en-US" dirty="0"/>
          </a:p>
        </p:txBody>
      </p:sp>
      <p:sp>
        <p:nvSpPr>
          <p:cNvPr id="11" name="テキスト プレースホルダー 7"/>
          <p:cNvSpPr>
            <a:spLocks noGrp="1"/>
          </p:cNvSpPr>
          <p:nvPr>
            <p:ph type="body" sz="quarter" idx="17" hasCustomPrompt="1"/>
          </p:nvPr>
        </p:nvSpPr>
        <p:spPr>
          <a:xfrm>
            <a:off x="11588711" y="1201446"/>
            <a:ext cx="6221087" cy="5033903"/>
          </a:xfrm>
          <a:blipFill dpi="0" rotWithShape="1">
            <a:blip r:embed="rId2"/>
            <a:srcRect/>
            <a:stretch>
              <a:fillRect/>
            </a:stretch>
          </a:blipFill>
        </p:spPr>
        <p:txBody>
          <a:bodyPr/>
          <a:lstStyle/>
          <a:p>
            <a:pPr lvl="0"/>
            <a:r>
              <a:rPr kumimoji="1" lang="en-US" altLang="ja-JP" dirty="0" smtClean="0"/>
              <a:t> </a:t>
            </a:r>
            <a:endParaRPr kumimoji="1" lang="ja-JP" altLang="en-US" dirty="0"/>
          </a:p>
        </p:txBody>
      </p:sp>
      <p:sp>
        <p:nvSpPr>
          <p:cNvPr id="12" name="図プレースホルダー 8"/>
          <p:cNvSpPr>
            <a:spLocks noGrp="1"/>
          </p:cNvSpPr>
          <p:nvPr>
            <p:ph type="pic" sz="quarter" idx="18" hasCustomPrompt="1"/>
          </p:nvPr>
        </p:nvSpPr>
        <p:spPr>
          <a:xfrm>
            <a:off x="11843506" y="1426471"/>
            <a:ext cx="5733348" cy="3150350"/>
          </a:xfrm>
        </p:spPr>
        <p:txBody>
          <a:bodyPr/>
          <a:lstStyle>
            <a:lvl1pPr>
              <a:defRPr/>
            </a:lvl1pPr>
          </a:lstStyle>
          <a:p>
            <a:r>
              <a:rPr kumimoji="1" lang="en-US" altLang="ja-JP" dirty="0" smtClean="0"/>
              <a:t>Add an image</a:t>
            </a:r>
            <a:endParaRPr kumimoji="1" lang="ja-JP" altLang="en-US" dirty="0"/>
          </a:p>
        </p:txBody>
      </p:sp>
      <p:sp>
        <p:nvSpPr>
          <p:cNvPr id="8" name="テキスト プレースホルダー 7"/>
          <p:cNvSpPr>
            <a:spLocks noGrp="1"/>
          </p:cNvSpPr>
          <p:nvPr>
            <p:ph type="body" sz="quarter" idx="14" hasCustomPrompt="1"/>
          </p:nvPr>
        </p:nvSpPr>
        <p:spPr>
          <a:xfrm>
            <a:off x="5546049" y="958035"/>
            <a:ext cx="7197557" cy="5824031"/>
          </a:xfrm>
          <a:blipFill dpi="0" rotWithShape="1">
            <a:blip r:embed="rId2"/>
            <a:srcRect/>
            <a:stretch>
              <a:fillRect/>
            </a:stretch>
          </a:blipFill>
        </p:spPr>
        <p:txBody>
          <a:bodyPr/>
          <a:lstStyle/>
          <a:p>
            <a:pPr lvl="0"/>
            <a:r>
              <a:rPr kumimoji="1" lang="en-US" altLang="ja-JP" dirty="0" smtClean="0"/>
              <a:t> </a:t>
            </a:r>
            <a:endParaRPr kumimoji="1" lang="ja-JP" altLang="en-US" dirty="0"/>
          </a:p>
        </p:txBody>
      </p:sp>
      <p:sp>
        <p:nvSpPr>
          <p:cNvPr id="7" name="図プレースホルダー 8"/>
          <p:cNvSpPr>
            <a:spLocks noGrp="1"/>
          </p:cNvSpPr>
          <p:nvPr>
            <p:ph type="pic" sz="quarter" idx="13" hasCustomPrompt="1"/>
          </p:nvPr>
        </p:nvSpPr>
        <p:spPr>
          <a:xfrm>
            <a:off x="5814679" y="1201445"/>
            <a:ext cx="6660740" cy="3645405"/>
          </a:xfrm>
        </p:spPr>
        <p:txBody>
          <a:bodyPr/>
          <a:lstStyle>
            <a:lvl1pPr>
              <a:defRPr/>
            </a:lvl1pPr>
          </a:lstStyle>
          <a:p>
            <a:r>
              <a:rPr kumimoji="1" lang="en-US" altLang="ja-JP" dirty="0" smtClean="0"/>
              <a:t>Add an image</a:t>
            </a:r>
            <a:endParaRPr kumimoji="1" lang="ja-JP" alt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783163534"/>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2 Images">
    <p:spTree>
      <p:nvGrpSpPr>
        <p:cNvPr id="1" name=""/>
        <p:cNvGrpSpPr/>
        <p:nvPr/>
      </p:nvGrpSpPr>
      <p:grpSpPr>
        <a:xfrm>
          <a:off x="0" y="0"/>
          <a:ext cx="0" cy="0"/>
          <a:chOff x="0" y="0"/>
          <a:chExt cx="0" cy="0"/>
        </a:xfrm>
      </p:grpSpPr>
      <p:sp>
        <p:nvSpPr>
          <p:cNvPr id="9" name="正方形/長方形 8"/>
          <p:cNvSpPr/>
          <p:nvPr userDrawn="1"/>
        </p:nvSpPr>
        <p:spPr>
          <a:xfrm>
            <a:off x="-14757" y="329183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7192" y="3722610"/>
            <a:ext cx="18286413"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正方形/長方形 4"/>
          <p:cNvSpPr/>
          <p:nvPr userDrawn="1"/>
        </p:nvSpPr>
        <p:spPr>
          <a:xfrm>
            <a:off x="-1" y="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0" y="417975"/>
            <a:ext cx="18271655"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p:spPr>
        <p:txBody>
          <a:bodyPr/>
          <a:lstStyle>
            <a:lvl1pPr>
              <a:defRPr baseline="0"/>
            </a:lvl1pPr>
          </a:lstStyle>
          <a:p>
            <a:r>
              <a:rPr kumimoji="1" lang="en-US" altLang="ja-JP" dirty="0" smtClean="0"/>
              <a:t> Add an image</a:t>
            </a:r>
            <a:endParaRPr kumimoji="1" lang="ja-JP" altLang="en-US" dirty="0"/>
          </a:p>
        </p:txBody>
      </p:sp>
      <p:sp>
        <p:nvSpPr>
          <p:cNvPr id="11"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 Add an image</a:t>
            </a:r>
            <a:endParaRPr kumimoji="1" lang="ja-JP" altLang="en-US" dirty="0" smtClean="0"/>
          </a:p>
          <a:p>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16" name="直線コネクタ 1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16" hasCustomPrompt="1"/>
          </p:nvPr>
        </p:nvSpPr>
        <p:spPr>
          <a:xfrm>
            <a:off x="9150226" y="1177425"/>
            <a:ext cx="8498925" cy="1445796"/>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17" hasCustomPrompt="1"/>
          </p:nvPr>
        </p:nvSpPr>
        <p:spPr>
          <a:xfrm>
            <a:off x="9150226" y="597995"/>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40" hasCustomPrompt="1"/>
          </p:nvPr>
        </p:nvSpPr>
        <p:spPr>
          <a:xfrm>
            <a:off x="599276" y="4513430"/>
            <a:ext cx="8498925" cy="1395156"/>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41" hasCustomPrompt="1"/>
          </p:nvPr>
        </p:nvSpPr>
        <p:spPr>
          <a:xfrm>
            <a:off x="599276" y="3934000"/>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253979231"/>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2 Big Images">
    <p:spTree>
      <p:nvGrpSpPr>
        <p:cNvPr id="1" name=""/>
        <p:cNvGrpSpPr/>
        <p:nvPr/>
      </p:nvGrpSpPr>
      <p:grpSpPr>
        <a:xfrm>
          <a:off x="0" y="0"/>
          <a:ext cx="0" cy="0"/>
          <a:chOff x="0" y="0"/>
          <a:chExt cx="0" cy="0"/>
        </a:xfrm>
      </p:grpSpPr>
      <p:sp>
        <p:nvSpPr>
          <p:cNvPr id="8" name="図プレースホルダー 7"/>
          <p:cNvSpPr>
            <a:spLocks noGrp="1"/>
          </p:cNvSpPr>
          <p:nvPr>
            <p:ph type="pic" sz="quarter" idx="12" hasCustomPrompt="1"/>
          </p:nvPr>
        </p:nvSpPr>
        <p:spPr>
          <a:xfrm>
            <a:off x="0" y="0"/>
            <a:ext cx="10425055" cy="6583660"/>
          </a:xfrm>
          <a:custGeom>
            <a:avLst/>
            <a:gdLst/>
            <a:ahLst/>
            <a:cxnLst/>
            <a:rect l="l" t="t" r="r" b="b"/>
            <a:pathLst>
              <a:path w="10425055" h="6583660">
                <a:moveTo>
                  <a:pt x="0" y="0"/>
                </a:moveTo>
                <a:lnTo>
                  <a:pt x="7859770" y="0"/>
                </a:lnTo>
                <a:lnTo>
                  <a:pt x="10425055" y="6583660"/>
                </a:lnTo>
                <a:lnTo>
                  <a:pt x="7859770" y="6583660"/>
                </a:lnTo>
                <a:lnTo>
                  <a:pt x="0" y="6583660"/>
                </a:lnTo>
                <a:close/>
              </a:path>
            </a:pathLst>
          </a:custGeom>
        </p:spPr>
        <p:txBody>
          <a:bodyPr/>
          <a:lstStyle>
            <a:lvl1pPr>
              <a:defRPr/>
            </a:lvl1pPr>
          </a:lstStyle>
          <a:p>
            <a:r>
              <a:rPr kumimoji="1" lang="en-US" altLang="ja-JP" dirty="0" smtClean="0"/>
              <a:t>Add an image</a:t>
            </a:r>
            <a:endParaRPr kumimoji="1" lang="ja-JP" altLang="en-US" dirty="0"/>
          </a:p>
        </p:txBody>
      </p:sp>
      <p:sp>
        <p:nvSpPr>
          <p:cNvPr id="22" name="図プレースホルダー 21"/>
          <p:cNvSpPr>
            <a:spLocks noGrp="1"/>
          </p:cNvSpPr>
          <p:nvPr>
            <p:ph type="pic" sz="quarter" idx="40" hasCustomPrompt="1"/>
          </p:nvPr>
        </p:nvSpPr>
        <p:spPr>
          <a:xfrm>
            <a:off x="5461000" y="3221875"/>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smtClean="0"/>
              <a:t> </a:t>
            </a:r>
            <a:endParaRPr kumimoji="1" lang="ja-JP" altLang="en-US" dirty="0"/>
          </a:p>
        </p:txBody>
      </p:sp>
      <p:sp>
        <p:nvSpPr>
          <p:cNvPr id="12" name="図プレースホルダー 11"/>
          <p:cNvSpPr>
            <a:spLocks noGrp="1"/>
          </p:cNvSpPr>
          <p:nvPr>
            <p:ph type="pic" sz="quarter" idx="13" hasCustomPrompt="1"/>
          </p:nvPr>
        </p:nvSpPr>
        <p:spPr>
          <a:xfrm>
            <a:off x="7838062" y="-2"/>
            <a:ext cx="10448350" cy="6583660"/>
          </a:xfrm>
          <a:custGeom>
            <a:avLst/>
            <a:gdLst/>
            <a:ahLst/>
            <a:cxnLst/>
            <a:rect l="l" t="t" r="r" b="b"/>
            <a:pathLst>
              <a:path w="10448350" h="6583660">
                <a:moveTo>
                  <a:pt x="0" y="0"/>
                </a:moveTo>
                <a:lnTo>
                  <a:pt x="2565285" y="0"/>
                </a:lnTo>
                <a:lnTo>
                  <a:pt x="10425054" y="0"/>
                </a:lnTo>
                <a:lnTo>
                  <a:pt x="10425054" y="1"/>
                </a:lnTo>
                <a:lnTo>
                  <a:pt x="10448350" y="1"/>
                </a:lnTo>
                <a:lnTo>
                  <a:pt x="10448350" y="6583660"/>
                </a:lnTo>
                <a:lnTo>
                  <a:pt x="10425054" y="6583660"/>
                </a:lnTo>
                <a:lnTo>
                  <a:pt x="9000998" y="6583660"/>
                </a:lnTo>
                <a:lnTo>
                  <a:pt x="2565285" y="658366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 Add an image</a:t>
            </a:r>
            <a:endParaRPr kumimoji="1" lang="ja-JP" altLang="en-US" dirty="0" smtClean="0"/>
          </a:p>
          <a:p>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41" hasCustomPrompt="1"/>
          </p:nvPr>
        </p:nvSpPr>
        <p:spPr>
          <a:xfrm>
            <a:off x="5746750" y="3228975"/>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24" name="図プレースホルダー 21"/>
          <p:cNvSpPr>
            <a:spLocks noGrp="1"/>
          </p:cNvSpPr>
          <p:nvPr>
            <p:ph type="pic" sz="quarter" idx="42" hasCustomPrompt="1"/>
          </p:nvPr>
        </p:nvSpPr>
        <p:spPr>
          <a:xfrm>
            <a:off x="8777288" y="2424950"/>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smtClean="0"/>
              <a:t> </a:t>
            </a:r>
            <a:endParaRPr kumimoji="1" lang="ja-JP" altLang="en-US" dirty="0"/>
          </a:p>
        </p:txBody>
      </p:sp>
      <p:sp>
        <p:nvSpPr>
          <p:cNvPr id="25" name="テキスト プレースホルダー 11"/>
          <p:cNvSpPr>
            <a:spLocks noGrp="1"/>
          </p:cNvSpPr>
          <p:nvPr>
            <p:ph type="body" sz="quarter" idx="43" hasCustomPrompt="1"/>
          </p:nvPr>
        </p:nvSpPr>
        <p:spPr>
          <a:xfrm>
            <a:off x="9063038" y="2432050"/>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212519589"/>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World Map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843" y="1016929"/>
            <a:ext cx="13127849"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8" name="涙形 7"/>
          <p:cNvSpPr/>
          <p:nvPr userDrawn="1"/>
        </p:nvSpPr>
        <p:spPr>
          <a:xfrm rot="8100000">
            <a:off x="3189655" y="1155774"/>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8100000">
            <a:off x="4761885" y="3760571"/>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8100000">
            <a:off x="7802845" y="63431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rot="8100000">
            <a:off x="11596370" y="1306115"/>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rot="8100000">
            <a:off x="8000551" y="3090913"/>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rot="8100000">
            <a:off x="13128605" y="418070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40" hasCustomPrompt="1"/>
          </p:nvPr>
        </p:nvSpPr>
        <p:spPr>
          <a:xfrm>
            <a:off x="611633" y="1652503"/>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41" hasCustomPrompt="1"/>
          </p:nvPr>
        </p:nvSpPr>
        <p:spPr>
          <a:xfrm>
            <a:off x="2112711" y="4108746"/>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42" hasCustomPrompt="1"/>
          </p:nvPr>
        </p:nvSpPr>
        <p:spPr>
          <a:xfrm>
            <a:off x="5227143" y="944025"/>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43" hasCustomPrompt="1"/>
          </p:nvPr>
        </p:nvSpPr>
        <p:spPr>
          <a:xfrm>
            <a:off x="9488346" y="3741660"/>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44" hasCustomPrompt="1"/>
          </p:nvPr>
        </p:nvSpPr>
        <p:spPr>
          <a:xfrm>
            <a:off x="13082603" y="1595703"/>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45" hasCustomPrompt="1"/>
          </p:nvPr>
        </p:nvSpPr>
        <p:spPr>
          <a:xfrm>
            <a:off x="14595806" y="4361482"/>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46" hasCustomPrompt="1"/>
          </p:nvPr>
        </p:nvSpPr>
        <p:spPr>
          <a:xfrm>
            <a:off x="3314987" y="1076656"/>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1" name="テキスト プレースホルダー 11"/>
          <p:cNvSpPr>
            <a:spLocks noGrp="1"/>
          </p:cNvSpPr>
          <p:nvPr>
            <p:ph type="body" sz="quarter" idx="47" hasCustomPrompt="1"/>
          </p:nvPr>
        </p:nvSpPr>
        <p:spPr>
          <a:xfrm>
            <a:off x="4875156" y="3681453"/>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2" name="テキスト プレースホルダー 11"/>
          <p:cNvSpPr>
            <a:spLocks noGrp="1"/>
          </p:cNvSpPr>
          <p:nvPr>
            <p:ph type="body" sz="quarter" idx="48" hasCustomPrompt="1"/>
          </p:nvPr>
        </p:nvSpPr>
        <p:spPr>
          <a:xfrm>
            <a:off x="7922146" y="559279"/>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3" name="テキスト プレースホルダー 11"/>
          <p:cNvSpPr>
            <a:spLocks noGrp="1"/>
          </p:cNvSpPr>
          <p:nvPr>
            <p:ph type="body" sz="quarter" idx="49" hasCustomPrompt="1"/>
          </p:nvPr>
        </p:nvSpPr>
        <p:spPr>
          <a:xfrm>
            <a:off x="8119852" y="3011795"/>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4" name="テキスト プレースホルダー 11"/>
          <p:cNvSpPr>
            <a:spLocks noGrp="1"/>
          </p:cNvSpPr>
          <p:nvPr>
            <p:ph type="body" sz="quarter" idx="50" hasCustomPrompt="1"/>
          </p:nvPr>
        </p:nvSpPr>
        <p:spPr>
          <a:xfrm>
            <a:off x="11718778" y="1226997"/>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5" name="テキスト プレースホルダー 11"/>
          <p:cNvSpPr>
            <a:spLocks noGrp="1"/>
          </p:cNvSpPr>
          <p:nvPr>
            <p:ph type="body" sz="quarter" idx="51" hasCustomPrompt="1"/>
          </p:nvPr>
        </p:nvSpPr>
        <p:spPr>
          <a:xfrm>
            <a:off x="13247906" y="4101584"/>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Tree>
    <p:extLst>
      <p:ext uri="{BB962C8B-B14F-4D97-AF65-F5344CB8AC3E}">
        <p14:creationId xmlns:p14="http://schemas.microsoft.com/office/powerpoint/2010/main" val="3819747724"/>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World Map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843" y="1016929"/>
            <a:ext cx="13127849"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552182253"/>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Icon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9" hasCustomPrompt="1"/>
          </p:nvPr>
        </p:nvSpPr>
        <p:spPr>
          <a:xfrm>
            <a:off x="2097255" y="4558434"/>
            <a:ext cx="14102428" cy="1935215"/>
          </a:xfrm>
        </p:spPr>
        <p:txBody>
          <a:bodyPr anchor="t">
            <a:noAutofit/>
          </a:bodyPr>
          <a:lstStyle>
            <a:lvl1pPr algn="ctr">
              <a:lnSpc>
                <a:spcPct val="120000"/>
              </a:lnSpc>
              <a:spcBef>
                <a:spcPts val="0"/>
              </a:spcBef>
              <a:defRPr sz="2400">
                <a:solidFill>
                  <a:schemeClr val="accent1"/>
                </a:solidFill>
                <a:latin typeface="+mn-lt"/>
              </a:defRPr>
            </a:lvl1pPr>
          </a:lstStyle>
          <a:p>
            <a:pPr lvl="0"/>
            <a:r>
              <a:rPr lang="en-US" altLang="ja-JP" dirty="0" smtClean="0"/>
              <a:t>Text Here</a:t>
            </a:r>
            <a:endParaRPr lang="en-US" dirty="0"/>
          </a:p>
        </p:txBody>
      </p:sp>
      <p:sp>
        <p:nvSpPr>
          <p:cNvPr id="6" name="図プレースホルダー 7"/>
          <p:cNvSpPr>
            <a:spLocks noGrp="1"/>
          </p:cNvSpPr>
          <p:nvPr>
            <p:ph type="pic" sz="quarter" idx="18" hasCustomPrompt="1"/>
          </p:nvPr>
        </p:nvSpPr>
        <p:spPr>
          <a:xfrm>
            <a:off x="8357297" y="2938255"/>
            <a:ext cx="1550994" cy="1550994"/>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72241298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o Contents - BG">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521853924"/>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ottom Title Only">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628027970"/>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Tree>
    <p:extLst>
      <p:ext uri="{BB962C8B-B14F-4D97-AF65-F5344CB8AC3E}">
        <p14:creationId xmlns:p14="http://schemas.microsoft.com/office/powerpoint/2010/main" val="3991301105"/>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93357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6808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ay - Baloons">
    <p:spTree>
      <p:nvGrpSpPr>
        <p:cNvPr id="1" name=""/>
        <p:cNvGrpSpPr/>
        <p:nvPr/>
      </p:nvGrpSpPr>
      <p:grpSpPr>
        <a:xfrm>
          <a:off x="0" y="0"/>
          <a:ext cx="0" cy="0"/>
          <a:chOff x="0" y="0"/>
          <a:chExt cx="0" cy="0"/>
        </a:xfrm>
      </p:grpSpPr>
      <p:sp>
        <p:nvSpPr>
          <p:cNvPr id="11" name="正方形/長方形 10"/>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涙形 2"/>
          <p:cNvSpPr/>
          <p:nvPr userDrawn="1"/>
        </p:nvSpPr>
        <p:spPr>
          <a:xfrm rot="5226544">
            <a:off x="3944329" y="45165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涙形 3"/>
          <p:cNvSpPr/>
          <p:nvPr userDrawn="1"/>
        </p:nvSpPr>
        <p:spPr>
          <a:xfrm rot="11130698">
            <a:off x="11652523" y="884136"/>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涙形 4"/>
          <p:cNvSpPr/>
          <p:nvPr userDrawn="1"/>
        </p:nvSpPr>
        <p:spPr>
          <a:xfrm rot="1800000">
            <a:off x="2633274" y="4633381"/>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涙形 5"/>
          <p:cNvSpPr/>
          <p:nvPr userDrawn="1"/>
        </p:nvSpPr>
        <p:spPr>
          <a:xfrm rot="14265780">
            <a:off x="12795332" y="5216238"/>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プレースホルダー 11"/>
          <p:cNvSpPr>
            <a:spLocks noGrp="1"/>
          </p:cNvSpPr>
          <p:nvPr>
            <p:ph type="body" sz="quarter" idx="39" hasCustomPrompt="1"/>
          </p:nvPr>
        </p:nvSpPr>
        <p:spPr>
          <a:xfrm>
            <a:off x="4195021" y="1038980"/>
            <a:ext cx="2216815" cy="153911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40" hasCustomPrompt="1"/>
          </p:nvPr>
        </p:nvSpPr>
        <p:spPr>
          <a:xfrm>
            <a:off x="2881748" y="5131093"/>
            <a:ext cx="2216815" cy="153911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smtClean="0"/>
              <a:t>Text Here</a:t>
            </a:r>
            <a:endParaRPr lang="en-US" dirty="0"/>
          </a:p>
        </p:txBody>
      </p:sp>
      <p:sp>
        <p:nvSpPr>
          <p:cNvPr id="9" name="テキスト プレースホルダー 11"/>
          <p:cNvSpPr>
            <a:spLocks noGrp="1"/>
          </p:cNvSpPr>
          <p:nvPr>
            <p:ph type="body" sz="quarter" idx="41" hasCustomPrompt="1"/>
          </p:nvPr>
        </p:nvSpPr>
        <p:spPr>
          <a:xfrm>
            <a:off x="11900997" y="1471462"/>
            <a:ext cx="2216815" cy="153911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42" hasCustomPrompt="1"/>
          </p:nvPr>
        </p:nvSpPr>
        <p:spPr>
          <a:xfrm>
            <a:off x="13043806" y="5803564"/>
            <a:ext cx="2216815" cy="153911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1690060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y - Tex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6757941" y="1700618"/>
            <a:ext cx="10396155" cy="3240360"/>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smtClean="0"/>
              <a:t>TEXT HERE</a:t>
            </a:r>
            <a:endParaRPr lang="en-US" dirty="0"/>
          </a:p>
        </p:txBody>
      </p:sp>
      <p:sp>
        <p:nvSpPr>
          <p:cNvPr id="5" name="テキスト プレースホルダー 11"/>
          <p:cNvSpPr>
            <a:spLocks noGrp="1"/>
          </p:cNvSpPr>
          <p:nvPr>
            <p:ph type="body" sz="quarter" idx="23" hasCustomPrompt="1"/>
          </p:nvPr>
        </p:nvSpPr>
        <p:spPr>
          <a:xfrm>
            <a:off x="6757941" y="4985982"/>
            <a:ext cx="10396155"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p>
        </p:txBody>
      </p:sp>
    </p:spTree>
    <p:extLst>
      <p:ext uri="{BB962C8B-B14F-4D97-AF65-F5344CB8AC3E}">
        <p14:creationId xmlns:p14="http://schemas.microsoft.com/office/powerpoint/2010/main" val="263458388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uble">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図プレースホルダー 17"/>
          <p:cNvSpPr>
            <a:spLocks noGrp="1"/>
          </p:cNvSpPr>
          <p:nvPr>
            <p:ph type="pic" sz="quarter" idx="11" hasCustomPrompt="1"/>
          </p:nvPr>
        </p:nvSpPr>
        <p:spPr>
          <a:xfrm>
            <a:off x="9356370" y="5829299"/>
            <a:ext cx="8930042" cy="3285766"/>
          </a:xfrm>
          <a:custGeom>
            <a:avLst/>
            <a:gdLst/>
            <a:ahLst/>
            <a:cxnLst/>
            <a:rect l="l" t="t" r="r" b="b"/>
            <a:pathLst>
              <a:path w="8930042" h="3285766">
                <a:moveTo>
                  <a:pt x="1032594" y="0"/>
                </a:moveTo>
                <a:lnTo>
                  <a:pt x="8930042" y="0"/>
                </a:lnTo>
                <a:lnTo>
                  <a:pt x="8930042" y="3278042"/>
                </a:lnTo>
                <a:lnTo>
                  <a:pt x="1035115" y="3278042"/>
                </a:lnTo>
                <a:lnTo>
                  <a:pt x="1035115" y="3285766"/>
                </a:lnTo>
                <a:lnTo>
                  <a:pt x="1032681" y="3278042"/>
                </a:lnTo>
                <a:lnTo>
                  <a:pt x="1032594" y="3278042"/>
                </a:lnTo>
                <a:lnTo>
                  <a:pt x="1032594" y="3277764"/>
                </a:lnTo>
                <a:lnTo>
                  <a:pt x="0" y="401"/>
                </a:lnTo>
                <a:lnTo>
                  <a:pt x="1032594" y="401"/>
                </a:lnTo>
                <a:close/>
              </a:path>
            </a:pathLst>
          </a:custGeom>
        </p:spPr>
        <p:txBody>
          <a:bodyPr/>
          <a:lstStyle>
            <a:lvl1pPr>
              <a:defRPr baseline="0"/>
            </a:lvl1pPr>
          </a:lstStyle>
          <a:p>
            <a:r>
              <a:rPr kumimoji="1" lang="en-US" altLang="ja-JP" dirty="0" smtClean="0"/>
              <a:t>  Add an image</a:t>
            </a:r>
            <a:endParaRPr kumimoji="1" lang="ja-JP" altLang="en-US" dirty="0"/>
          </a:p>
        </p:txBody>
      </p:sp>
      <p:grpSp>
        <p:nvGrpSpPr>
          <p:cNvPr id="9" name="グループ化 8"/>
          <p:cNvGrpSpPr/>
          <p:nvPr userDrawn="1"/>
        </p:nvGrpSpPr>
        <p:grpSpPr>
          <a:xfrm>
            <a:off x="0" y="0"/>
            <a:ext cx="10763386" cy="10284621"/>
            <a:chOff x="0" y="0"/>
            <a:chExt cx="10763386" cy="10284621"/>
          </a:xfrm>
        </p:grpSpPr>
        <p:sp>
          <p:nvSpPr>
            <p:cNvPr id="6" name="直角三角形 5"/>
            <p:cNvSpPr/>
            <p:nvPr userDrawn="1"/>
          </p:nvSpPr>
          <p:spPr>
            <a:xfrm>
              <a:off x="7523026" y="0"/>
              <a:ext cx="3240360" cy="102846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p:cNvSpPr/>
            <p:nvPr userDrawn="1"/>
          </p:nvSpPr>
          <p:spPr>
            <a:xfrm>
              <a:off x="0" y="0"/>
              <a:ext cx="7523026" cy="102780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4" name="図プレースホルダー 13"/>
          <p:cNvSpPr>
            <a:spLocks noGrp="1"/>
          </p:cNvSpPr>
          <p:nvPr>
            <p:ph type="pic" sz="quarter" idx="10" hasCustomPrompt="1"/>
          </p:nvPr>
        </p:nvSpPr>
        <p:spPr>
          <a:xfrm>
            <a:off x="2522" y="1183061"/>
            <a:ext cx="8928474" cy="3280389"/>
          </a:xfrm>
          <a:custGeom>
            <a:avLst/>
            <a:gdLst/>
            <a:ahLst/>
            <a:cxnLst/>
            <a:rect l="l" t="t" r="r" b="b"/>
            <a:pathLst>
              <a:path w="8928474" h="3280389">
                <a:moveTo>
                  <a:pt x="7894927" y="0"/>
                </a:moveTo>
                <a:lnTo>
                  <a:pt x="7897361" y="7724"/>
                </a:lnTo>
                <a:lnTo>
                  <a:pt x="7897448" y="7724"/>
                </a:lnTo>
                <a:lnTo>
                  <a:pt x="7897448" y="8002"/>
                </a:lnTo>
                <a:lnTo>
                  <a:pt x="8928474" y="3280389"/>
                </a:lnTo>
                <a:lnTo>
                  <a:pt x="0" y="3280389"/>
                </a:lnTo>
                <a:lnTo>
                  <a:pt x="0" y="7724"/>
                </a:lnTo>
                <a:lnTo>
                  <a:pt x="7894927" y="7724"/>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19" name="テキスト プレースホルダー 11"/>
          <p:cNvSpPr>
            <a:spLocks noGrp="1"/>
          </p:cNvSpPr>
          <p:nvPr>
            <p:ph type="body" sz="quarter" idx="15" hasCustomPrompt="1"/>
          </p:nvPr>
        </p:nvSpPr>
        <p:spPr>
          <a:xfrm>
            <a:off x="649961" y="5622044"/>
            <a:ext cx="7922539" cy="1794756"/>
          </a:xfrm>
        </p:spPr>
        <p:txBody>
          <a:bodyPr anchor="t">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6" hasCustomPrompt="1"/>
          </p:nvPr>
        </p:nvSpPr>
        <p:spPr>
          <a:xfrm>
            <a:off x="637261" y="4599214"/>
            <a:ext cx="7922539" cy="1040615"/>
          </a:xfrm>
        </p:spPr>
        <p:txBody>
          <a:bodyPr anchor="b">
            <a:noAutofit/>
          </a:bodyPr>
          <a:lstStyle>
            <a:lvl1pPr algn="l">
              <a:lnSpc>
                <a:spcPct val="100000"/>
              </a:lnSpc>
              <a:spcBef>
                <a:spcPts val="0"/>
              </a:spcBef>
              <a:defRPr sz="4800" spc="300">
                <a:solidFill>
                  <a:schemeClr val="bg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17" hasCustomPrompt="1"/>
          </p:nvPr>
        </p:nvSpPr>
        <p:spPr>
          <a:xfrm>
            <a:off x="9793961" y="3678944"/>
            <a:ext cx="7922539" cy="1794756"/>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18" hasCustomPrompt="1"/>
          </p:nvPr>
        </p:nvSpPr>
        <p:spPr>
          <a:xfrm>
            <a:off x="9781261" y="2656114"/>
            <a:ext cx="7922539" cy="1040615"/>
          </a:xfrm>
        </p:spPr>
        <p:txBody>
          <a:bodyPr anchor="b">
            <a:noAutofit/>
          </a:bodyPr>
          <a:lstStyle>
            <a:lvl1pPr algn="l">
              <a:lnSpc>
                <a:spcPct val="100000"/>
              </a:lnSpc>
              <a:spcBef>
                <a:spcPts val="0"/>
              </a:spcBef>
              <a:defRPr sz="4800" spc="300">
                <a:solidFill>
                  <a:schemeClr val="tx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27067530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0 Images">
    <p:spTree>
      <p:nvGrpSpPr>
        <p:cNvPr id="1" name=""/>
        <p:cNvGrpSpPr/>
        <p:nvPr/>
      </p:nvGrpSpPr>
      <p:grpSpPr>
        <a:xfrm>
          <a:off x="0" y="0"/>
          <a:ext cx="0" cy="0"/>
          <a:chOff x="0" y="0"/>
          <a:chExt cx="0" cy="0"/>
        </a:xfrm>
      </p:grpSpPr>
      <p:sp>
        <p:nvSpPr>
          <p:cNvPr id="15" name="正方形/長方形 14"/>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図プレースホルダー 5"/>
          <p:cNvSpPr>
            <a:spLocks noGrp="1"/>
          </p:cNvSpPr>
          <p:nvPr>
            <p:ph type="pic" sz="quarter" idx="12" hasCustomPrompt="1"/>
          </p:nvPr>
        </p:nvSpPr>
        <p:spPr>
          <a:xfrm>
            <a:off x="38182" y="43542"/>
            <a:ext cx="3600000" cy="3600000"/>
          </a:xfrm>
          <a:solidFill>
            <a:schemeClr val="accent1">
              <a:lumMod val="40000"/>
              <a:lumOff val="60000"/>
            </a:schemeClr>
          </a:solidFill>
        </p:spPr>
        <p:txBody>
          <a:bodyPr/>
          <a:lstStyle>
            <a:lvl1pPr>
              <a:defRPr sz="1800"/>
            </a:lvl1pPr>
          </a:lstStyle>
          <a:p>
            <a:r>
              <a:rPr kumimoji="1" lang="en-US" altLang="ja-JP" dirty="0" smtClean="0"/>
              <a:t>Add an image</a:t>
            </a:r>
            <a:endParaRPr kumimoji="1" lang="ja-JP" altLang="en-US" dirty="0"/>
          </a:p>
        </p:txBody>
      </p:sp>
      <p:sp>
        <p:nvSpPr>
          <p:cNvPr id="4" name="図プレースホルダー 5"/>
          <p:cNvSpPr>
            <a:spLocks noGrp="1"/>
          </p:cNvSpPr>
          <p:nvPr>
            <p:ph type="pic" sz="quarter" idx="13" hasCustomPrompt="1"/>
          </p:nvPr>
        </p:nvSpPr>
        <p:spPr>
          <a:xfrm>
            <a:off x="3687753"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5" name="図プレースホルダー 5"/>
          <p:cNvSpPr>
            <a:spLocks noGrp="1"/>
          </p:cNvSpPr>
          <p:nvPr>
            <p:ph type="pic" sz="quarter" idx="14" hasCustomPrompt="1"/>
          </p:nvPr>
        </p:nvSpPr>
        <p:spPr>
          <a:xfrm>
            <a:off x="7337324" y="43542"/>
            <a:ext cx="3600000" cy="3600000"/>
          </a:xfrm>
          <a:solidFill>
            <a:schemeClr val="accent1">
              <a:lumMod val="75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6" name="図プレースホルダー 5"/>
          <p:cNvSpPr>
            <a:spLocks noGrp="1"/>
          </p:cNvSpPr>
          <p:nvPr>
            <p:ph type="pic" sz="quarter" idx="15" hasCustomPrompt="1"/>
          </p:nvPr>
        </p:nvSpPr>
        <p:spPr>
          <a:xfrm>
            <a:off x="10988185"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7" name="図プレースホルダー 5"/>
          <p:cNvSpPr>
            <a:spLocks noGrp="1"/>
          </p:cNvSpPr>
          <p:nvPr>
            <p:ph type="pic" sz="quarter" idx="16" hasCustomPrompt="1"/>
          </p:nvPr>
        </p:nvSpPr>
        <p:spPr>
          <a:xfrm>
            <a:off x="14636467" y="43542"/>
            <a:ext cx="3600000" cy="3600000"/>
          </a:xfrm>
          <a:solidFill>
            <a:schemeClr val="accent1">
              <a:lumMod val="20000"/>
              <a:lumOff val="8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8" name="図プレースホルダー 5"/>
          <p:cNvSpPr>
            <a:spLocks noGrp="1"/>
          </p:cNvSpPr>
          <p:nvPr>
            <p:ph type="pic" sz="quarter" idx="17" hasCustomPrompt="1"/>
          </p:nvPr>
        </p:nvSpPr>
        <p:spPr>
          <a:xfrm>
            <a:off x="35931" y="6628665"/>
            <a:ext cx="3600000" cy="3600000"/>
          </a:xfrm>
          <a:solidFill>
            <a:schemeClr val="accent1"/>
          </a:solidFill>
        </p:spPr>
        <p:txBody>
          <a:bodyPr/>
          <a:lstStyle>
            <a:lvl1pPr>
              <a:defRPr sz="1800"/>
            </a:lvl1pPr>
          </a:lstStyle>
          <a:p>
            <a:r>
              <a:rPr kumimoji="1" lang="en-US" altLang="ja-JP" dirty="0" smtClean="0"/>
              <a:t>Add an image</a:t>
            </a:r>
            <a:endParaRPr kumimoji="1" lang="ja-JP" altLang="en-US" dirty="0"/>
          </a:p>
        </p:txBody>
      </p:sp>
      <p:sp>
        <p:nvSpPr>
          <p:cNvPr id="9" name="図プレースホルダー 5"/>
          <p:cNvSpPr>
            <a:spLocks noGrp="1"/>
          </p:cNvSpPr>
          <p:nvPr>
            <p:ph type="pic" sz="quarter" idx="18" hasCustomPrompt="1"/>
          </p:nvPr>
        </p:nvSpPr>
        <p:spPr>
          <a:xfrm>
            <a:off x="3685502"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0" name="図プレースホルダー 5"/>
          <p:cNvSpPr>
            <a:spLocks noGrp="1"/>
          </p:cNvSpPr>
          <p:nvPr>
            <p:ph type="pic" sz="quarter" idx="19" hasCustomPrompt="1"/>
          </p:nvPr>
        </p:nvSpPr>
        <p:spPr>
          <a:xfrm>
            <a:off x="7335073" y="6628665"/>
            <a:ext cx="3600000" cy="3600000"/>
          </a:xfrm>
          <a:solidFill>
            <a:schemeClr val="accent1">
              <a:lumMod val="60000"/>
              <a:lumOff val="4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1" name="図プレースホルダー 5"/>
          <p:cNvSpPr>
            <a:spLocks noGrp="1"/>
          </p:cNvSpPr>
          <p:nvPr>
            <p:ph type="pic" sz="quarter" idx="20" hasCustomPrompt="1"/>
          </p:nvPr>
        </p:nvSpPr>
        <p:spPr>
          <a:xfrm>
            <a:off x="10985934"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2"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3" name="テキスト プレースホルダー 11"/>
          <p:cNvSpPr>
            <a:spLocks noGrp="1"/>
          </p:cNvSpPr>
          <p:nvPr>
            <p:ph type="body" sz="quarter" idx="22" hasCustomPrompt="1"/>
          </p:nvPr>
        </p:nvSpPr>
        <p:spPr>
          <a:xfrm>
            <a:off x="1222326" y="4018375"/>
            <a:ext cx="15841760"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3" hasCustomPrompt="1"/>
          </p:nvPr>
        </p:nvSpPr>
        <p:spPr>
          <a:xfrm>
            <a:off x="1222327" y="5233510"/>
            <a:ext cx="15841760" cy="108012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p>
        </p:txBody>
      </p:sp>
    </p:spTree>
    <p:extLst>
      <p:ext uri="{BB962C8B-B14F-4D97-AF65-F5344CB8AC3E}">
        <p14:creationId xmlns:p14="http://schemas.microsoft.com/office/powerpoint/2010/main" val="173965659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pact 1">
    <p:spTree>
      <p:nvGrpSpPr>
        <p:cNvPr id="1" name=""/>
        <p:cNvGrpSpPr/>
        <p:nvPr/>
      </p:nvGrpSpPr>
      <p:grpSpPr>
        <a:xfrm>
          <a:off x="0" y="0"/>
          <a:ext cx="0" cy="0"/>
          <a:chOff x="0" y="0"/>
          <a:chExt cx="0" cy="0"/>
        </a:xfrm>
      </p:grpSpPr>
      <p:sp>
        <p:nvSpPr>
          <p:cNvPr id="5" name="二等辺三角形 4"/>
          <p:cNvSpPr/>
          <p:nvPr userDrawn="1"/>
        </p:nvSpPr>
        <p:spPr>
          <a:xfrm rot="5400000">
            <a:off x="-391876" y="391876"/>
            <a:ext cx="10286999" cy="9503246"/>
          </a:xfrm>
          <a:custGeom>
            <a:avLst/>
            <a:gdLst/>
            <a:ahLst/>
            <a:cxnLst/>
            <a:rect l="l" t="t" r="r" b="b"/>
            <a:pathLst>
              <a:path w="10286999" h="9503246">
                <a:moveTo>
                  <a:pt x="4934677" y="360040"/>
                </a:moveTo>
                <a:lnTo>
                  <a:pt x="5143500" y="0"/>
                </a:lnTo>
                <a:lnTo>
                  <a:pt x="5352323" y="360040"/>
                </a:lnTo>
                <a:close/>
                <a:moveTo>
                  <a:pt x="0" y="9503246"/>
                </a:moveTo>
                <a:lnTo>
                  <a:pt x="0" y="360833"/>
                </a:lnTo>
                <a:lnTo>
                  <a:pt x="10286999" y="360833"/>
                </a:lnTo>
                <a:lnTo>
                  <a:pt x="10286999" y="950324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9600" spc="600" baseline="0">
                <a:solidFill>
                  <a:schemeClr val="bg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3" hasCustomPrompt="1"/>
          </p:nvPr>
        </p:nvSpPr>
        <p:spPr>
          <a:xfrm>
            <a:off x="9863285" y="1160558"/>
            <a:ext cx="7650851" cy="7965885"/>
          </a:xfrm>
        </p:spPr>
        <p:txBody>
          <a:bodyPr anchor="ctr">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p>
        </p:txBody>
      </p:sp>
    </p:spTree>
    <p:extLst>
      <p:ext uri="{BB962C8B-B14F-4D97-AF65-F5344CB8AC3E}">
        <p14:creationId xmlns:p14="http://schemas.microsoft.com/office/powerpoint/2010/main" val="227940233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pact Text and Image">
    <p:spTree>
      <p:nvGrpSpPr>
        <p:cNvPr id="1" name=""/>
        <p:cNvGrpSpPr/>
        <p:nvPr/>
      </p:nvGrpSpPr>
      <p:grpSpPr>
        <a:xfrm>
          <a:off x="0" y="0"/>
          <a:ext cx="0" cy="0"/>
          <a:chOff x="0" y="0"/>
          <a:chExt cx="0" cy="0"/>
        </a:xfrm>
      </p:grpSpPr>
      <p:sp>
        <p:nvSpPr>
          <p:cNvPr id="7" name="正方形/長方形 6"/>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p:cNvSpPr/>
          <p:nvPr userDrawn="1"/>
        </p:nvSpPr>
        <p:spPr>
          <a:xfrm>
            <a:off x="9863287" y="1183061"/>
            <a:ext cx="7695854" cy="445549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二等辺三角形 4"/>
          <p:cNvSpPr/>
          <p:nvPr userDrawn="1"/>
        </p:nvSpPr>
        <p:spPr>
          <a:xfrm rot="5400000">
            <a:off x="-391876" y="391876"/>
            <a:ext cx="10286999" cy="9503246"/>
          </a:xfrm>
          <a:custGeom>
            <a:avLst/>
            <a:gdLst/>
            <a:ahLst/>
            <a:cxnLst/>
            <a:rect l="l" t="t" r="r" b="b"/>
            <a:pathLst>
              <a:path w="10286999" h="9503246">
                <a:moveTo>
                  <a:pt x="4934677" y="360040"/>
                </a:moveTo>
                <a:lnTo>
                  <a:pt x="5143500" y="0"/>
                </a:lnTo>
                <a:lnTo>
                  <a:pt x="5352323" y="360040"/>
                </a:lnTo>
                <a:close/>
                <a:moveTo>
                  <a:pt x="0" y="9503246"/>
                </a:moveTo>
                <a:lnTo>
                  <a:pt x="0" y="360833"/>
                </a:lnTo>
                <a:lnTo>
                  <a:pt x="10286999" y="360833"/>
                </a:lnTo>
                <a:lnTo>
                  <a:pt x="10286999" y="950324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3" hasCustomPrompt="1"/>
          </p:nvPr>
        </p:nvSpPr>
        <p:spPr>
          <a:xfrm>
            <a:off x="9818281" y="5818576"/>
            <a:ext cx="7740860"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p>
        </p:txBody>
      </p:sp>
      <p:sp>
        <p:nvSpPr>
          <p:cNvPr id="3" name="図プレースホルダー 2"/>
          <p:cNvSpPr>
            <a:spLocks noGrp="1"/>
          </p:cNvSpPr>
          <p:nvPr>
            <p:ph type="pic" sz="quarter" idx="24" hasCustomPrompt="1"/>
          </p:nvPr>
        </p:nvSpPr>
        <p:spPr>
          <a:xfrm>
            <a:off x="9998302" y="1319622"/>
            <a:ext cx="7425825" cy="4182372"/>
          </a:xfrm>
        </p:spPr>
        <p:txBody>
          <a:bodyPr>
            <a:normAutofit/>
          </a:bodyPr>
          <a:lstStyle>
            <a:lvl1pPr>
              <a:defRPr sz="1800" baseline="0"/>
            </a:lvl1pPr>
          </a:lstStyle>
          <a:p>
            <a:r>
              <a:rPr kumimoji="1" lang="en-US" altLang="ja-JP" dirty="0" smtClean="0"/>
              <a:t>Add an image</a:t>
            </a:r>
            <a:endParaRPr kumimoji="1" lang="ja-JP" altLang="en-US" dirty="0"/>
          </a:p>
        </p:txBody>
      </p:sp>
    </p:spTree>
    <p:extLst>
      <p:ext uri="{BB962C8B-B14F-4D97-AF65-F5344CB8AC3E}">
        <p14:creationId xmlns:p14="http://schemas.microsoft.com/office/powerpoint/2010/main" val="16461294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3 Social">
    <p:spTree>
      <p:nvGrpSpPr>
        <p:cNvPr id="1" name=""/>
        <p:cNvGrpSpPr/>
        <p:nvPr/>
      </p:nvGrpSpPr>
      <p:grpSpPr>
        <a:xfrm>
          <a:off x="0" y="0"/>
          <a:ext cx="0" cy="0"/>
          <a:chOff x="0" y="0"/>
          <a:chExt cx="0" cy="0"/>
        </a:xfrm>
      </p:grpSpPr>
      <p:sp>
        <p:nvSpPr>
          <p:cNvPr id="4"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smtClean="0"/>
              <a:t>TITLE HERE</a:t>
            </a:r>
            <a:endParaRPr lang="en-US" dirty="0"/>
          </a:p>
        </p:txBody>
      </p:sp>
      <p:sp>
        <p:nvSpPr>
          <p:cNvPr id="5"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20" name="図プレースホルダー 7"/>
          <p:cNvSpPr>
            <a:spLocks noGrp="1"/>
          </p:cNvSpPr>
          <p:nvPr>
            <p:ph type="pic" sz="quarter" idx="16" hasCustomPrompt="1"/>
          </p:nvPr>
        </p:nvSpPr>
        <p:spPr>
          <a:xfrm>
            <a:off x="5572841" y="8698895"/>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21" name="テキスト プレースホルダー 11"/>
          <p:cNvSpPr>
            <a:spLocks noGrp="1"/>
          </p:cNvSpPr>
          <p:nvPr>
            <p:ph type="body" sz="quarter" idx="17" hasCustomPrompt="1"/>
          </p:nvPr>
        </p:nvSpPr>
        <p:spPr>
          <a:xfrm>
            <a:off x="4447684" y="9463980"/>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22" name="図プレースホルダー 7"/>
          <p:cNvSpPr>
            <a:spLocks noGrp="1"/>
          </p:cNvSpPr>
          <p:nvPr>
            <p:ph type="pic" sz="quarter" idx="18" hasCustomPrompt="1"/>
          </p:nvPr>
        </p:nvSpPr>
        <p:spPr>
          <a:xfrm>
            <a:off x="8753194" y="8698895"/>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23" name="テキスト プレースホルダー 11"/>
          <p:cNvSpPr>
            <a:spLocks noGrp="1"/>
          </p:cNvSpPr>
          <p:nvPr>
            <p:ph type="body" sz="quarter" idx="19" hasCustomPrompt="1"/>
          </p:nvPr>
        </p:nvSpPr>
        <p:spPr>
          <a:xfrm>
            <a:off x="7628037" y="9463980"/>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24" name="図プレースホルダー 7"/>
          <p:cNvSpPr>
            <a:spLocks noGrp="1"/>
          </p:cNvSpPr>
          <p:nvPr>
            <p:ph type="pic" sz="quarter" idx="20" hasCustomPrompt="1"/>
          </p:nvPr>
        </p:nvSpPr>
        <p:spPr>
          <a:xfrm>
            <a:off x="11933548" y="8698895"/>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25" name="テキスト プレースホルダー 11"/>
          <p:cNvSpPr>
            <a:spLocks noGrp="1"/>
          </p:cNvSpPr>
          <p:nvPr>
            <p:ph type="body" sz="quarter" idx="21" hasCustomPrompt="1"/>
          </p:nvPr>
        </p:nvSpPr>
        <p:spPr>
          <a:xfrm>
            <a:off x="10808391" y="9463980"/>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10064741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9266776" y="2578215"/>
            <a:ext cx="8010890" cy="1237638"/>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smtClean="0"/>
              <a:t>TEXT HERE</a:t>
            </a:r>
            <a:endParaRPr lang="en-US" dirty="0"/>
          </a:p>
        </p:txBody>
      </p:sp>
      <p:sp>
        <p:nvSpPr>
          <p:cNvPr id="5" name="テキスト プレースホルダー 11"/>
          <p:cNvSpPr>
            <a:spLocks noGrp="1"/>
          </p:cNvSpPr>
          <p:nvPr>
            <p:ph type="body" sz="quarter" idx="23" hasCustomPrompt="1"/>
          </p:nvPr>
        </p:nvSpPr>
        <p:spPr>
          <a:xfrm>
            <a:off x="10391901" y="3973370"/>
            <a:ext cx="6884972" cy="108012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8" name="図プレースホルダー 7"/>
          <p:cNvSpPr>
            <a:spLocks noGrp="1"/>
          </p:cNvSpPr>
          <p:nvPr>
            <p:ph type="pic" sz="quarter" idx="25" hasCustomPrompt="1"/>
          </p:nvPr>
        </p:nvSpPr>
        <p:spPr>
          <a:xfrm>
            <a:off x="9265983" y="3973370"/>
            <a:ext cx="1081087" cy="1079500"/>
          </a:xfrm>
        </p:spPr>
        <p:txBody>
          <a:bodyPr>
            <a:normAutofit/>
          </a:bodyPr>
          <a:lstStyle>
            <a:lvl1pPr>
              <a:defRPr sz="1600"/>
            </a:lvl1pPr>
          </a:lstStyle>
          <a:p>
            <a:r>
              <a:rPr kumimoji="1" lang="en-US" altLang="ja-JP" dirty="0" smtClean="0"/>
              <a:t>ICON</a:t>
            </a:r>
            <a:endParaRPr kumimoji="1" lang="ja-JP" altLang="en-US" dirty="0"/>
          </a:p>
        </p:txBody>
      </p:sp>
      <p:sp>
        <p:nvSpPr>
          <p:cNvPr id="9" name="図プレースホルダー 7"/>
          <p:cNvSpPr>
            <a:spLocks noGrp="1"/>
          </p:cNvSpPr>
          <p:nvPr>
            <p:ph type="pic" sz="quarter" idx="26" hasCustomPrompt="1"/>
          </p:nvPr>
        </p:nvSpPr>
        <p:spPr>
          <a:xfrm>
            <a:off x="9266777" y="6674493"/>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0" name="テキスト プレースホルダー 11"/>
          <p:cNvSpPr>
            <a:spLocks noGrp="1"/>
          </p:cNvSpPr>
          <p:nvPr>
            <p:ph type="body" sz="quarter" idx="27" hasCustomPrompt="1"/>
          </p:nvPr>
        </p:nvSpPr>
        <p:spPr>
          <a:xfrm>
            <a:off x="9986856" y="6674494"/>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sp>
        <p:nvSpPr>
          <p:cNvPr id="13" name="図プレースホルダー 7"/>
          <p:cNvSpPr>
            <a:spLocks noGrp="1"/>
          </p:cNvSpPr>
          <p:nvPr>
            <p:ph type="pic" sz="quarter" idx="28" hasCustomPrompt="1"/>
          </p:nvPr>
        </p:nvSpPr>
        <p:spPr>
          <a:xfrm>
            <a:off x="9266776" y="7512808"/>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4" name="テキスト プレースホルダー 11"/>
          <p:cNvSpPr>
            <a:spLocks noGrp="1"/>
          </p:cNvSpPr>
          <p:nvPr>
            <p:ph type="body" sz="quarter" idx="29" hasCustomPrompt="1"/>
          </p:nvPr>
        </p:nvSpPr>
        <p:spPr>
          <a:xfrm>
            <a:off x="9986855" y="7512809"/>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sp>
        <p:nvSpPr>
          <p:cNvPr id="15" name="図プレースホルダー 7"/>
          <p:cNvSpPr>
            <a:spLocks noGrp="1"/>
          </p:cNvSpPr>
          <p:nvPr>
            <p:ph type="pic" sz="quarter" idx="30" hasCustomPrompt="1"/>
          </p:nvPr>
        </p:nvSpPr>
        <p:spPr>
          <a:xfrm>
            <a:off x="13587257" y="6674492"/>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6" name="テキスト プレースホルダー 11"/>
          <p:cNvSpPr>
            <a:spLocks noGrp="1"/>
          </p:cNvSpPr>
          <p:nvPr>
            <p:ph type="body" sz="quarter" idx="31" hasCustomPrompt="1"/>
          </p:nvPr>
        </p:nvSpPr>
        <p:spPr>
          <a:xfrm>
            <a:off x="14307336" y="6674493"/>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sp>
        <p:nvSpPr>
          <p:cNvPr id="17" name="図プレースホルダー 7"/>
          <p:cNvSpPr>
            <a:spLocks noGrp="1"/>
          </p:cNvSpPr>
          <p:nvPr>
            <p:ph type="pic" sz="quarter" idx="32" hasCustomPrompt="1"/>
          </p:nvPr>
        </p:nvSpPr>
        <p:spPr>
          <a:xfrm>
            <a:off x="13587256" y="7512807"/>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8" name="テキスト プレースホルダー 11"/>
          <p:cNvSpPr>
            <a:spLocks noGrp="1"/>
          </p:cNvSpPr>
          <p:nvPr>
            <p:ph type="body" sz="quarter" idx="33" hasCustomPrompt="1"/>
          </p:nvPr>
        </p:nvSpPr>
        <p:spPr>
          <a:xfrm>
            <a:off x="14307335" y="7512808"/>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cxnSp>
        <p:nvCxnSpPr>
          <p:cNvPr id="31" name="直線コネクタ 30"/>
          <p:cNvCxnSpPr/>
          <p:nvPr userDrawn="1"/>
        </p:nvCxnSpPr>
        <p:spPr>
          <a:xfrm>
            <a:off x="0" y="6427169"/>
            <a:ext cx="18286413"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p:cNvSpPr/>
          <p:nvPr userDrawn="1"/>
        </p:nvSpPr>
        <p:spPr>
          <a:xfrm>
            <a:off x="679624" y="1915297"/>
            <a:ext cx="8143103" cy="65367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図プレースホルダー 5"/>
          <p:cNvSpPr>
            <a:spLocks noGrp="1"/>
          </p:cNvSpPr>
          <p:nvPr>
            <p:ph type="pic" sz="quarter" idx="24" hasCustomPrompt="1"/>
          </p:nvPr>
        </p:nvSpPr>
        <p:spPr>
          <a:xfrm>
            <a:off x="813417" y="2055491"/>
            <a:ext cx="7875516" cy="6256337"/>
          </a:xfrm>
        </p:spPr>
        <p:txBody>
          <a:bodyPr>
            <a:normAutofit/>
          </a:bodyPr>
          <a:lstStyle>
            <a:lvl1pPr>
              <a:defRPr sz="2000" baseline="0"/>
            </a:lvl1pPr>
          </a:lstStyle>
          <a:p>
            <a:r>
              <a:rPr kumimoji="1" lang="en-US" altLang="ja-JP" dirty="0" smtClean="0"/>
              <a:t>Add a map</a:t>
            </a:r>
            <a:endParaRPr kumimoji="1" lang="ja-JP" altLang="en-US" dirty="0"/>
          </a:p>
        </p:txBody>
      </p:sp>
    </p:spTree>
    <p:extLst>
      <p:ext uri="{BB962C8B-B14F-4D97-AF65-F5344CB8AC3E}">
        <p14:creationId xmlns:p14="http://schemas.microsoft.com/office/powerpoint/2010/main" val="159008987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テキスト プレースホルダー 11"/>
          <p:cNvSpPr>
            <a:spLocks noGrp="1"/>
          </p:cNvSpPr>
          <p:nvPr>
            <p:ph type="body" sz="quarter" idx="15" hasCustomPrompt="1"/>
          </p:nvPr>
        </p:nvSpPr>
        <p:spPr>
          <a:xfrm>
            <a:off x="2167431" y="3388304"/>
            <a:ext cx="13906545" cy="1665186"/>
          </a:xfrm>
        </p:spPr>
        <p:txBody>
          <a:bodyPr anchor="b">
            <a:noAutofit/>
          </a:bodyPr>
          <a:lstStyle>
            <a:lvl1pPr algn="ctr">
              <a:lnSpc>
                <a:spcPct val="100000"/>
              </a:lnSpc>
              <a:spcBef>
                <a:spcPts val="0"/>
              </a:spcBef>
              <a:defRPr sz="9600" spc="1500" baseline="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6" hasCustomPrompt="1"/>
          </p:nvPr>
        </p:nvSpPr>
        <p:spPr>
          <a:xfrm>
            <a:off x="2189140" y="5098495"/>
            <a:ext cx="13906545" cy="1935215"/>
          </a:xfrm>
        </p:spPr>
        <p:txBody>
          <a:bodyPr anchor="t">
            <a:noAutofit/>
          </a:bodyPr>
          <a:lstStyle>
            <a:lvl1pPr algn="ctr">
              <a:lnSpc>
                <a:spcPct val="90000"/>
              </a:lnSpc>
              <a:spcBef>
                <a:spcPts val="0"/>
              </a:spcBef>
              <a:defRPr sz="3200" spc="600" baseline="0">
                <a:solidFill>
                  <a:schemeClr val="tx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3" hasCustomPrompt="1"/>
          </p:nvPr>
        </p:nvSpPr>
        <p:spPr>
          <a:xfrm>
            <a:off x="3855119" y="6763680"/>
            <a:ext cx="10576175" cy="3172853"/>
          </a:xfrm>
        </p:spPr>
        <p:txBody>
          <a:bodyPr anchor="b">
            <a:noAutofit/>
          </a:bodyPr>
          <a:lstStyle>
            <a:lvl1pPr algn="ctr">
              <a:lnSpc>
                <a:spcPct val="120000"/>
              </a:lnSpc>
              <a:spcBef>
                <a:spcPts val="1200"/>
              </a:spcBef>
              <a:defRPr sz="1800">
                <a:solidFill>
                  <a:schemeClr val="tx1"/>
                </a:solidFill>
                <a:latin typeface="+mn-lt"/>
              </a:defRPr>
            </a:lvl1pPr>
          </a:lstStyle>
          <a:p>
            <a:pPr lvl="0"/>
            <a:r>
              <a:rPr lang="en-US" altLang="ja-JP" dirty="0" smtClean="0"/>
              <a:t>Text Here</a:t>
            </a:r>
          </a:p>
        </p:txBody>
      </p:sp>
      <p:grpSp>
        <p:nvGrpSpPr>
          <p:cNvPr id="2" name="グループ化 1"/>
          <p:cNvGrpSpPr/>
          <p:nvPr userDrawn="1"/>
        </p:nvGrpSpPr>
        <p:grpSpPr>
          <a:xfrm>
            <a:off x="14212397" y="-1371"/>
            <a:ext cx="4095455" cy="2350390"/>
            <a:chOff x="14212397" y="-1371"/>
            <a:chExt cx="4095455" cy="2350390"/>
          </a:xfrm>
        </p:grpSpPr>
        <p:sp>
          <p:nvSpPr>
            <p:cNvPr id="5" name="直角三角形 4"/>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直角三角形 6"/>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0" name="直角三角形 9"/>
          <p:cNvSpPr/>
          <p:nvPr userDrawn="1"/>
        </p:nvSpPr>
        <p:spPr>
          <a:xfrm>
            <a:off x="-12267" y="7932496"/>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直角三角形 10"/>
          <p:cNvSpPr/>
          <p:nvPr userDrawn="1"/>
        </p:nvSpPr>
        <p:spPr>
          <a:xfrm>
            <a:off x="-12267" y="8333370"/>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4345444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803240"/>
            <a:ext cx="16057784" cy="1043694"/>
          </a:xfrm>
        </p:spPr>
        <p:txBody>
          <a:bodyPr anchor="b">
            <a:noAutofit/>
          </a:bodyPr>
          <a:lstStyle>
            <a:lvl1pPr algn="l">
              <a:defRPr sz="54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4063380"/>
            <a:ext cx="16057784" cy="324036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23159492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7641849"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7" name="テキスト プレースホルダー 11"/>
          <p:cNvSpPr>
            <a:spLocks noGrp="1"/>
          </p:cNvSpPr>
          <p:nvPr>
            <p:ph type="body" sz="quarter" idx="16" hasCustomPrompt="1"/>
          </p:nvPr>
        </p:nvSpPr>
        <p:spPr>
          <a:xfrm>
            <a:off x="9503246" y="1948145"/>
            <a:ext cx="7641849"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9503246"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9" name="正方形/長方形 8"/>
          <p:cNvSpPr/>
          <p:nvPr userDrawn="1"/>
        </p:nvSpPr>
        <p:spPr>
          <a:xfrm>
            <a:off x="907291" y="2343636"/>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323226" y="235319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061230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5171868"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3036843"/>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9" name="テキスト プレースホルダー 11"/>
          <p:cNvSpPr>
            <a:spLocks noGrp="1"/>
          </p:cNvSpPr>
          <p:nvPr>
            <p:ph type="body" sz="quarter" idx="16" hasCustomPrompt="1"/>
          </p:nvPr>
        </p:nvSpPr>
        <p:spPr>
          <a:xfrm>
            <a:off x="6532916" y="1984572"/>
            <a:ext cx="5171868"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7" hasCustomPrompt="1"/>
          </p:nvPr>
        </p:nvSpPr>
        <p:spPr>
          <a:xfrm>
            <a:off x="6532916"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18" hasCustomPrompt="1"/>
          </p:nvPr>
        </p:nvSpPr>
        <p:spPr>
          <a:xfrm>
            <a:off x="11978521" y="1984572"/>
            <a:ext cx="5171868"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19" hasCustomPrompt="1"/>
          </p:nvPr>
        </p:nvSpPr>
        <p:spPr>
          <a:xfrm>
            <a:off x="11978521"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13" name="正方形/長方形 12"/>
          <p:cNvSpPr/>
          <p:nvPr userDrawn="1"/>
        </p:nvSpPr>
        <p:spPr>
          <a:xfrm>
            <a:off x="90729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6352896"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1179850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553864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8" name="ドーナツ 7"/>
          <p:cNvSpPr/>
          <p:nvPr userDrawn="1"/>
        </p:nvSpPr>
        <p:spPr>
          <a:xfrm>
            <a:off x="6398903" y="2849730"/>
            <a:ext cx="5461686" cy="5461686"/>
          </a:xfrm>
          <a:prstGeom prst="donut">
            <a:avLst>
              <a:gd name="adj" fmla="val 7805"/>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9" name="環状矢印 8"/>
          <p:cNvSpPr/>
          <p:nvPr userDrawn="1"/>
        </p:nvSpPr>
        <p:spPr>
          <a:xfrm>
            <a:off x="9120950" y="2833652"/>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40000"/>
              <a:lumOff val="6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環状矢印 8"/>
          <p:cNvSpPr/>
          <p:nvPr userDrawn="1"/>
        </p:nvSpPr>
        <p:spPr>
          <a:xfrm rot="5400000">
            <a:off x="8975161" y="571744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環状矢印 8"/>
          <p:cNvSpPr/>
          <p:nvPr userDrawn="1"/>
        </p:nvSpPr>
        <p:spPr>
          <a:xfrm rot="10800000">
            <a:off x="6112473" y="5582267"/>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環状矢印 8"/>
          <p:cNvSpPr/>
          <p:nvPr userDrawn="1"/>
        </p:nvSpPr>
        <p:spPr>
          <a:xfrm rot="16200000">
            <a:off x="6255121" y="267978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円/楕円 15"/>
          <p:cNvSpPr/>
          <p:nvPr userDrawn="1"/>
        </p:nvSpPr>
        <p:spPr>
          <a:xfrm>
            <a:off x="10181969"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0181969"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6565558"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6565558"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7"/>
          <p:cNvSpPr>
            <a:spLocks noGrp="1"/>
          </p:cNvSpPr>
          <p:nvPr>
            <p:ph type="pic" sz="quarter" idx="16" hasCustomPrompt="1"/>
          </p:nvPr>
        </p:nvSpPr>
        <p:spPr>
          <a:xfrm>
            <a:off x="10590604" y="3485051"/>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1" name="図プレースホルダー 7"/>
          <p:cNvSpPr>
            <a:spLocks noGrp="1"/>
          </p:cNvSpPr>
          <p:nvPr>
            <p:ph type="pic" sz="quarter" idx="17" hasCustomPrompt="1"/>
          </p:nvPr>
        </p:nvSpPr>
        <p:spPr>
          <a:xfrm>
            <a:off x="10590604" y="6788458"/>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2" name="図プレースホルダー 7"/>
          <p:cNvSpPr>
            <a:spLocks noGrp="1"/>
          </p:cNvSpPr>
          <p:nvPr>
            <p:ph type="pic" sz="quarter" idx="18" hasCustomPrompt="1"/>
          </p:nvPr>
        </p:nvSpPr>
        <p:spPr>
          <a:xfrm>
            <a:off x="6974193" y="347769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3" name="図プレースホルダー 7"/>
          <p:cNvSpPr>
            <a:spLocks noGrp="1"/>
          </p:cNvSpPr>
          <p:nvPr>
            <p:ph type="pic" sz="quarter" idx="19" hasCustomPrompt="1"/>
          </p:nvPr>
        </p:nvSpPr>
        <p:spPr>
          <a:xfrm>
            <a:off x="6974193" y="6781106"/>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4" name="テキスト プレースホルダー 11"/>
          <p:cNvSpPr>
            <a:spLocks noGrp="1"/>
          </p:cNvSpPr>
          <p:nvPr>
            <p:ph type="body" sz="quarter" idx="15" hasCustomPrompt="1"/>
          </p:nvPr>
        </p:nvSpPr>
        <p:spPr>
          <a:xfrm>
            <a:off x="12586361" y="3115954"/>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0" hasCustomPrompt="1"/>
          </p:nvPr>
        </p:nvSpPr>
        <p:spPr>
          <a:xfrm>
            <a:off x="12586361" y="2536524"/>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21" hasCustomPrompt="1"/>
          </p:nvPr>
        </p:nvSpPr>
        <p:spPr>
          <a:xfrm>
            <a:off x="12586361" y="7005277"/>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2" hasCustomPrompt="1"/>
          </p:nvPr>
        </p:nvSpPr>
        <p:spPr>
          <a:xfrm>
            <a:off x="12586361" y="6425847"/>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3" hasCustomPrompt="1"/>
          </p:nvPr>
        </p:nvSpPr>
        <p:spPr>
          <a:xfrm>
            <a:off x="938059" y="3118138"/>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4" hasCustomPrompt="1"/>
          </p:nvPr>
        </p:nvSpPr>
        <p:spPr>
          <a:xfrm>
            <a:off x="938059" y="2538708"/>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5" hasCustomPrompt="1"/>
          </p:nvPr>
        </p:nvSpPr>
        <p:spPr>
          <a:xfrm>
            <a:off x="938059" y="7007461"/>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6" hasCustomPrompt="1"/>
          </p:nvPr>
        </p:nvSpPr>
        <p:spPr>
          <a:xfrm>
            <a:off x="938059" y="6428031"/>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grpSp>
        <p:nvGrpSpPr>
          <p:cNvPr id="5" name="グループ化 4"/>
          <p:cNvGrpSpPr/>
          <p:nvPr userDrawn="1"/>
        </p:nvGrpSpPr>
        <p:grpSpPr>
          <a:xfrm>
            <a:off x="6041205" y="2495277"/>
            <a:ext cx="6193030" cy="6193030"/>
            <a:chOff x="4450556" y="450850"/>
            <a:chExt cx="9385300" cy="9385300"/>
          </a:xfrm>
        </p:grpSpPr>
        <p:sp>
          <p:nvSpPr>
            <p:cNvPr id="32" name="円/楕円 31"/>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円/楕円 32"/>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158726625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Images - Horizontal">
    <p:spTree>
      <p:nvGrpSpPr>
        <p:cNvPr id="1" name=""/>
        <p:cNvGrpSpPr/>
        <p:nvPr/>
      </p:nvGrpSpPr>
      <p:grpSpPr>
        <a:xfrm>
          <a:off x="0" y="0"/>
          <a:ext cx="0" cy="0"/>
          <a:chOff x="0" y="0"/>
          <a:chExt cx="0" cy="0"/>
        </a:xfrm>
      </p:grpSpPr>
      <p:sp>
        <p:nvSpPr>
          <p:cNvPr id="24" name="正方形/長方形 23"/>
          <p:cNvSpPr/>
          <p:nvPr userDrawn="1"/>
        </p:nvSpPr>
        <p:spPr>
          <a:xfrm>
            <a:off x="1596993" y="703371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1596993" y="442342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596993" y="1768125"/>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図プレースホルダー 9"/>
          <p:cNvSpPr>
            <a:spLocks noGrp="1"/>
          </p:cNvSpPr>
          <p:nvPr>
            <p:ph type="pic" sz="quarter" idx="12" hasCustomPrompt="1"/>
          </p:nvPr>
        </p:nvSpPr>
        <p:spPr>
          <a:xfrm>
            <a:off x="1740034" y="1933890"/>
            <a:ext cx="3899383" cy="2008731"/>
          </a:xfrm>
          <a:prstGeom prst="rect">
            <a:avLst/>
          </a:prstGeom>
        </p:spPr>
        <p:txBody>
          <a:bodyPr/>
          <a:lstStyle>
            <a:lvl1pPr>
              <a:defRPr baseline="0"/>
            </a:lvl1pPr>
          </a:lstStyle>
          <a:p>
            <a:r>
              <a:rPr kumimoji="1" lang="en-US" altLang="ja-JP" dirty="0" smtClean="0"/>
              <a:t>Add an image</a:t>
            </a:r>
            <a:endParaRPr kumimoji="1" lang="ja-JP" altLang="en-US" dirty="0"/>
          </a:p>
        </p:txBody>
      </p:sp>
      <p:sp>
        <p:nvSpPr>
          <p:cNvPr id="14" name="図プレースホルダー 9"/>
          <p:cNvSpPr>
            <a:spLocks noGrp="1"/>
          </p:cNvSpPr>
          <p:nvPr>
            <p:ph type="pic" sz="quarter" idx="13" hasCustomPrompt="1"/>
          </p:nvPr>
        </p:nvSpPr>
        <p:spPr>
          <a:xfrm>
            <a:off x="1740034" y="4589185"/>
            <a:ext cx="3899383" cy="2008731"/>
          </a:xfrm>
          <a:prstGeom prst="rect">
            <a:avLst/>
          </a:prstGeom>
        </p:spPr>
        <p:txBody>
          <a:bodyPr/>
          <a:lstStyle/>
          <a:p>
            <a:r>
              <a:rPr kumimoji="1" lang="en-US" altLang="ja-JP" dirty="0" smtClean="0"/>
              <a:t>Add an image</a:t>
            </a:r>
            <a:endParaRPr kumimoji="1" lang="ja-JP" altLang="en-US" dirty="0"/>
          </a:p>
        </p:txBody>
      </p:sp>
      <p:sp>
        <p:nvSpPr>
          <p:cNvPr id="16" name="図プレースホルダー 9"/>
          <p:cNvSpPr>
            <a:spLocks noGrp="1"/>
          </p:cNvSpPr>
          <p:nvPr>
            <p:ph type="pic" sz="quarter" idx="14" hasCustomPrompt="1"/>
          </p:nvPr>
        </p:nvSpPr>
        <p:spPr>
          <a:xfrm>
            <a:off x="1740034" y="7199475"/>
            <a:ext cx="3899383" cy="2008731"/>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7" name="テキスト プレースホルダー 11"/>
          <p:cNvSpPr>
            <a:spLocks noGrp="1"/>
          </p:cNvSpPr>
          <p:nvPr>
            <p:ph type="body" sz="quarter" idx="15" hasCustomPrompt="1"/>
          </p:nvPr>
        </p:nvSpPr>
        <p:spPr>
          <a:xfrm>
            <a:off x="6026230" y="2347555"/>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16" hasCustomPrompt="1"/>
          </p:nvPr>
        </p:nvSpPr>
        <p:spPr>
          <a:xfrm>
            <a:off x="6026230" y="1768125"/>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17" hasCustomPrompt="1"/>
          </p:nvPr>
        </p:nvSpPr>
        <p:spPr>
          <a:xfrm>
            <a:off x="6026230" y="5005227"/>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8" hasCustomPrompt="1"/>
          </p:nvPr>
        </p:nvSpPr>
        <p:spPr>
          <a:xfrm>
            <a:off x="6026230" y="4425797"/>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19" hasCustomPrompt="1"/>
          </p:nvPr>
        </p:nvSpPr>
        <p:spPr>
          <a:xfrm>
            <a:off x="6026230" y="7629849"/>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0" hasCustomPrompt="1"/>
          </p:nvPr>
        </p:nvSpPr>
        <p:spPr>
          <a:xfrm>
            <a:off x="6026230" y="7050419"/>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01475522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Images - Virtical">
    <p:spTree>
      <p:nvGrpSpPr>
        <p:cNvPr id="1" name=""/>
        <p:cNvGrpSpPr/>
        <p:nvPr/>
      </p:nvGrpSpPr>
      <p:grpSpPr>
        <a:xfrm>
          <a:off x="0" y="0"/>
          <a:ext cx="0" cy="0"/>
          <a:chOff x="0" y="0"/>
          <a:chExt cx="0" cy="0"/>
        </a:xfrm>
      </p:grpSpPr>
      <p:sp>
        <p:nvSpPr>
          <p:cNvPr id="7" name="正方形/長方形 6"/>
          <p:cNvSpPr/>
          <p:nvPr userDrawn="1"/>
        </p:nvSpPr>
        <p:spPr>
          <a:xfrm>
            <a:off x="1509136"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1685611"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正方形/長方形 10"/>
          <p:cNvSpPr/>
          <p:nvPr userDrawn="1"/>
        </p:nvSpPr>
        <p:spPr>
          <a:xfrm>
            <a:off x="10050168"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9"/>
          <p:cNvSpPr>
            <a:spLocks noGrp="1"/>
          </p:cNvSpPr>
          <p:nvPr>
            <p:ph type="pic" sz="quarter" idx="13" hasCustomPrompt="1"/>
          </p:nvPr>
        </p:nvSpPr>
        <p:spPr>
          <a:xfrm>
            <a:off x="10226643"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3" name="テキスト プレースホルダー 11"/>
          <p:cNvSpPr>
            <a:spLocks noGrp="1"/>
          </p:cNvSpPr>
          <p:nvPr>
            <p:ph type="body" sz="quarter" idx="15" hasCustomPrompt="1"/>
          </p:nvPr>
        </p:nvSpPr>
        <p:spPr>
          <a:xfrm>
            <a:off x="1083526" y="6660065"/>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6" hasCustomPrompt="1"/>
          </p:nvPr>
        </p:nvSpPr>
        <p:spPr>
          <a:xfrm>
            <a:off x="1083526" y="6080635"/>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7" hasCustomPrompt="1"/>
          </p:nvPr>
        </p:nvSpPr>
        <p:spPr>
          <a:xfrm>
            <a:off x="9679458" y="6664184"/>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8" hasCustomPrompt="1"/>
          </p:nvPr>
        </p:nvSpPr>
        <p:spPr>
          <a:xfrm>
            <a:off x="9679458" y="6084754"/>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02126671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Images - Virtical">
    <p:spTree>
      <p:nvGrpSpPr>
        <p:cNvPr id="1" name=""/>
        <p:cNvGrpSpPr/>
        <p:nvPr/>
      </p:nvGrpSpPr>
      <p:grpSpPr>
        <a:xfrm>
          <a:off x="0" y="0"/>
          <a:ext cx="0" cy="0"/>
          <a:chOff x="0" y="0"/>
          <a:chExt cx="0" cy="0"/>
        </a:xfrm>
      </p:grpSpPr>
      <p:sp>
        <p:nvSpPr>
          <p:cNvPr id="7" name="正方形/長方形 6"/>
          <p:cNvSpPr/>
          <p:nvPr userDrawn="1"/>
        </p:nvSpPr>
        <p:spPr>
          <a:xfrm>
            <a:off x="637261"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812479"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15" hasCustomPrompt="1"/>
          </p:nvPr>
        </p:nvSpPr>
        <p:spPr>
          <a:xfrm>
            <a:off x="637261"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6" hasCustomPrompt="1"/>
          </p:nvPr>
        </p:nvSpPr>
        <p:spPr>
          <a:xfrm>
            <a:off x="637261"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7" name="正方形/長方形 16"/>
          <p:cNvSpPr/>
          <p:nvPr userDrawn="1"/>
        </p:nvSpPr>
        <p:spPr>
          <a:xfrm>
            <a:off x="6348117" y="2173170"/>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9"/>
          <p:cNvSpPr>
            <a:spLocks noGrp="1"/>
          </p:cNvSpPr>
          <p:nvPr>
            <p:ph type="pic" sz="quarter" idx="17" hasCustomPrompt="1"/>
          </p:nvPr>
        </p:nvSpPr>
        <p:spPr>
          <a:xfrm>
            <a:off x="6523335" y="2336782"/>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9" name="テキスト プレースホルダー 11"/>
          <p:cNvSpPr>
            <a:spLocks noGrp="1"/>
          </p:cNvSpPr>
          <p:nvPr>
            <p:ph type="body" sz="quarter" idx="18" hasCustomPrompt="1"/>
          </p:nvPr>
        </p:nvSpPr>
        <p:spPr>
          <a:xfrm>
            <a:off x="6348117" y="6217985"/>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9" hasCustomPrompt="1"/>
          </p:nvPr>
        </p:nvSpPr>
        <p:spPr>
          <a:xfrm>
            <a:off x="6348117" y="5638555"/>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1" name="正方形/長方形 20"/>
          <p:cNvSpPr/>
          <p:nvPr userDrawn="1"/>
        </p:nvSpPr>
        <p:spPr>
          <a:xfrm>
            <a:off x="12023526"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9"/>
          <p:cNvSpPr>
            <a:spLocks noGrp="1"/>
          </p:cNvSpPr>
          <p:nvPr>
            <p:ph type="pic" sz="quarter" idx="20" hasCustomPrompt="1"/>
          </p:nvPr>
        </p:nvSpPr>
        <p:spPr>
          <a:xfrm>
            <a:off x="12198744"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3" name="テキスト プレースホルダー 11"/>
          <p:cNvSpPr>
            <a:spLocks noGrp="1"/>
          </p:cNvSpPr>
          <p:nvPr>
            <p:ph type="body" sz="quarter" idx="21" hasCustomPrompt="1"/>
          </p:nvPr>
        </p:nvSpPr>
        <p:spPr>
          <a:xfrm>
            <a:off x="12023526"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22" hasCustomPrompt="1"/>
          </p:nvPr>
        </p:nvSpPr>
        <p:spPr>
          <a:xfrm>
            <a:off x="12023526"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92095240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 Imag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0" y="1903140"/>
            <a:ext cx="18267418" cy="4545505"/>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18"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8" name="正方形/長方形 7"/>
          <p:cNvSpPr/>
          <p:nvPr userDrawn="1"/>
        </p:nvSpPr>
        <p:spPr>
          <a:xfrm>
            <a:off x="-6324" y="1750729"/>
            <a:ext cx="18292737" cy="487793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297973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2 Social">
    <p:spTree>
      <p:nvGrpSpPr>
        <p:cNvPr id="1" name=""/>
        <p:cNvGrpSpPr/>
        <p:nvPr/>
      </p:nvGrpSpPr>
      <p:grpSpPr>
        <a:xfrm>
          <a:off x="0" y="0"/>
          <a:ext cx="0" cy="0"/>
          <a:chOff x="0" y="0"/>
          <a:chExt cx="0" cy="0"/>
        </a:xfrm>
      </p:grpSpPr>
      <p:sp>
        <p:nvSpPr>
          <p:cNvPr id="4"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smtClean="0"/>
              <a:t>TITLE HERE</a:t>
            </a:r>
            <a:endParaRPr lang="en-US" dirty="0"/>
          </a:p>
        </p:txBody>
      </p:sp>
      <p:sp>
        <p:nvSpPr>
          <p:cNvPr id="5"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26" name="図プレースホルダー 7"/>
          <p:cNvSpPr>
            <a:spLocks noGrp="1"/>
          </p:cNvSpPr>
          <p:nvPr>
            <p:ph type="pic" sz="quarter" idx="18" hasCustomPrompt="1"/>
          </p:nvPr>
        </p:nvSpPr>
        <p:spPr>
          <a:xfrm>
            <a:off x="7163018" y="8698895"/>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27" name="テキスト プレースホルダー 11"/>
          <p:cNvSpPr>
            <a:spLocks noGrp="1"/>
          </p:cNvSpPr>
          <p:nvPr>
            <p:ph type="body" sz="quarter" idx="19" hasCustomPrompt="1"/>
          </p:nvPr>
        </p:nvSpPr>
        <p:spPr>
          <a:xfrm>
            <a:off x="6037861" y="9463980"/>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28" name="図プレースホルダー 7"/>
          <p:cNvSpPr>
            <a:spLocks noGrp="1"/>
          </p:cNvSpPr>
          <p:nvPr>
            <p:ph type="pic" sz="quarter" idx="20" hasCustomPrompt="1"/>
          </p:nvPr>
        </p:nvSpPr>
        <p:spPr>
          <a:xfrm>
            <a:off x="10343372" y="8698895"/>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29" name="テキスト プレースホルダー 11"/>
          <p:cNvSpPr>
            <a:spLocks noGrp="1"/>
          </p:cNvSpPr>
          <p:nvPr>
            <p:ph type="body" sz="quarter" idx="21" hasCustomPrompt="1"/>
          </p:nvPr>
        </p:nvSpPr>
        <p:spPr>
          <a:xfrm>
            <a:off x="9218215" y="9463980"/>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2664387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4x4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7" name="図プレースホルダー 9"/>
          <p:cNvSpPr>
            <a:spLocks noGrp="1"/>
          </p:cNvSpPr>
          <p:nvPr>
            <p:ph type="pic" sz="quarter" idx="16" hasCustomPrompt="1"/>
          </p:nvPr>
        </p:nvSpPr>
        <p:spPr>
          <a:xfrm>
            <a:off x="9458241"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8" name="テキスト プレースホルダー 11"/>
          <p:cNvSpPr>
            <a:spLocks noGrp="1"/>
          </p:cNvSpPr>
          <p:nvPr>
            <p:ph type="body" sz="quarter" idx="17" hasCustomPrompt="1"/>
          </p:nvPr>
        </p:nvSpPr>
        <p:spPr>
          <a:xfrm>
            <a:off x="9458241"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3" name="図プレースホルダー 9"/>
          <p:cNvSpPr>
            <a:spLocks noGrp="1"/>
          </p:cNvSpPr>
          <p:nvPr>
            <p:ph type="pic" sz="quarter" idx="18" hasCustomPrompt="1"/>
          </p:nvPr>
        </p:nvSpPr>
        <p:spPr>
          <a:xfrm>
            <a:off x="772276"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4" name="テキスト プレースホルダー 11"/>
          <p:cNvSpPr>
            <a:spLocks noGrp="1"/>
          </p:cNvSpPr>
          <p:nvPr>
            <p:ph type="body" sz="quarter" idx="19" hasCustomPrompt="1"/>
          </p:nvPr>
        </p:nvSpPr>
        <p:spPr>
          <a:xfrm>
            <a:off x="772276"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5" name="図プレースホルダー 9"/>
          <p:cNvSpPr>
            <a:spLocks noGrp="1"/>
          </p:cNvSpPr>
          <p:nvPr>
            <p:ph type="pic" sz="quarter" idx="20" hasCustomPrompt="1"/>
          </p:nvPr>
        </p:nvSpPr>
        <p:spPr>
          <a:xfrm>
            <a:off x="9458241"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6" name="テキスト プレースホルダー 11"/>
          <p:cNvSpPr>
            <a:spLocks noGrp="1"/>
          </p:cNvSpPr>
          <p:nvPr>
            <p:ph type="body" sz="quarter" idx="21" hasCustomPrompt="1"/>
          </p:nvPr>
        </p:nvSpPr>
        <p:spPr>
          <a:xfrm>
            <a:off x="9458241"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Tree>
    <p:extLst>
      <p:ext uri="{BB962C8B-B14F-4D97-AF65-F5344CB8AC3E}">
        <p14:creationId xmlns:p14="http://schemas.microsoft.com/office/powerpoint/2010/main" val="95313453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x3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7" name="図プレースホルダー 9"/>
          <p:cNvSpPr>
            <a:spLocks noGrp="1"/>
          </p:cNvSpPr>
          <p:nvPr>
            <p:ph type="pic" sz="quarter" idx="16" hasCustomPrompt="1"/>
          </p:nvPr>
        </p:nvSpPr>
        <p:spPr>
          <a:xfrm>
            <a:off x="6487911"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8" name="テキスト プレースホルダー 11"/>
          <p:cNvSpPr>
            <a:spLocks noGrp="1"/>
          </p:cNvSpPr>
          <p:nvPr>
            <p:ph type="body" sz="quarter" idx="17" hasCustomPrompt="1"/>
          </p:nvPr>
        </p:nvSpPr>
        <p:spPr>
          <a:xfrm>
            <a:off x="6487911"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9" name="図プレースホルダー 9"/>
          <p:cNvSpPr>
            <a:spLocks noGrp="1"/>
          </p:cNvSpPr>
          <p:nvPr>
            <p:ph type="pic" sz="quarter" idx="18" hasCustomPrompt="1"/>
          </p:nvPr>
        </p:nvSpPr>
        <p:spPr>
          <a:xfrm>
            <a:off x="1220354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0" name="テキスト プレースホルダー 11"/>
          <p:cNvSpPr>
            <a:spLocks noGrp="1"/>
          </p:cNvSpPr>
          <p:nvPr>
            <p:ph type="body" sz="quarter" idx="19" hasCustomPrompt="1"/>
          </p:nvPr>
        </p:nvSpPr>
        <p:spPr>
          <a:xfrm>
            <a:off x="1220354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1" name="図プレースホルダー 9"/>
          <p:cNvSpPr>
            <a:spLocks noGrp="1"/>
          </p:cNvSpPr>
          <p:nvPr>
            <p:ph type="pic" sz="quarter" idx="20" hasCustomPrompt="1"/>
          </p:nvPr>
        </p:nvSpPr>
        <p:spPr>
          <a:xfrm>
            <a:off x="77227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2" name="テキスト プレースホルダー 11"/>
          <p:cNvSpPr>
            <a:spLocks noGrp="1"/>
          </p:cNvSpPr>
          <p:nvPr>
            <p:ph type="body" sz="quarter" idx="21" hasCustomPrompt="1"/>
          </p:nvPr>
        </p:nvSpPr>
        <p:spPr>
          <a:xfrm>
            <a:off x="77227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3" name="図プレースホルダー 9"/>
          <p:cNvSpPr>
            <a:spLocks noGrp="1"/>
          </p:cNvSpPr>
          <p:nvPr>
            <p:ph type="pic" sz="quarter" idx="22" hasCustomPrompt="1"/>
          </p:nvPr>
        </p:nvSpPr>
        <p:spPr>
          <a:xfrm>
            <a:off x="6487911"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4" name="テキスト プレースホルダー 11"/>
          <p:cNvSpPr>
            <a:spLocks noGrp="1"/>
          </p:cNvSpPr>
          <p:nvPr>
            <p:ph type="body" sz="quarter" idx="23" hasCustomPrompt="1"/>
          </p:nvPr>
        </p:nvSpPr>
        <p:spPr>
          <a:xfrm>
            <a:off x="6487911"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5" name="図プレースホルダー 9"/>
          <p:cNvSpPr>
            <a:spLocks noGrp="1"/>
          </p:cNvSpPr>
          <p:nvPr>
            <p:ph type="pic" sz="quarter" idx="24" hasCustomPrompt="1"/>
          </p:nvPr>
        </p:nvSpPr>
        <p:spPr>
          <a:xfrm>
            <a:off x="1220354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6" name="テキスト プレースホルダー 11"/>
          <p:cNvSpPr>
            <a:spLocks noGrp="1"/>
          </p:cNvSpPr>
          <p:nvPr>
            <p:ph type="body" sz="quarter" idx="25" hasCustomPrompt="1"/>
          </p:nvPr>
        </p:nvSpPr>
        <p:spPr>
          <a:xfrm>
            <a:off x="1220354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8"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Tree>
    <p:extLst>
      <p:ext uri="{BB962C8B-B14F-4D97-AF65-F5344CB8AC3E}">
        <p14:creationId xmlns:p14="http://schemas.microsoft.com/office/powerpoint/2010/main" val="273573847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10" name="正方形/長方形 9"/>
          <p:cNvSpPr/>
          <p:nvPr userDrawn="1"/>
        </p:nvSpPr>
        <p:spPr>
          <a:xfrm>
            <a:off x="727271" y="2909031"/>
            <a:ext cx="7110790" cy="5069784"/>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8"/>
          <p:cNvSpPr>
            <a:spLocks noGrp="1"/>
          </p:cNvSpPr>
          <p:nvPr>
            <p:ph type="pic" sz="quarter" idx="12" hasCustomPrompt="1"/>
          </p:nvPr>
        </p:nvSpPr>
        <p:spPr>
          <a:xfrm>
            <a:off x="885185" y="3063876"/>
            <a:ext cx="6794962" cy="4760095"/>
          </a:xfrm>
          <a:prstGeom prst="rect">
            <a:avLst/>
          </a:prstGeom>
        </p:spPr>
        <p:txBody>
          <a:bodyPr/>
          <a:lstStyle>
            <a:lvl1pPr>
              <a:defRPr/>
            </a:lvl1pPr>
          </a:lstStyle>
          <a:p>
            <a:r>
              <a:rPr kumimoji="1" lang="en-US" altLang="ja-JP" dirty="0" smtClean="0"/>
              <a:t>Add an image</a:t>
            </a:r>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8393479" y="27292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8873176" y="31126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6" hasCustomPrompt="1"/>
          </p:nvPr>
        </p:nvSpPr>
        <p:spPr>
          <a:xfrm>
            <a:off x="8873176" y="25332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4" name="ホームベース 13"/>
          <p:cNvSpPr/>
          <p:nvPr userDrawn="1"/>
        </p:nvSpPr>
        <p:spPr>
          <a:xfrm>
            <a:off x="8393479" y="47168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11"/>
          <p:cNvSpPr>
            <a:spLocks noGrp="1"/>
          </p:cNvSpPr>
          <p:nvPr>
            <p:ph type="body" sz="quarter" idx="17" hasCustomPrompt="1"/>
          </p:nvPr>
        </p:nvSpPr>
        <p:spPr>
          <a:xfrm>
            <a:off x="8873176" y="51002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8" hasCustomPrompt="1"/>
          </p:nvPr>
        </p:nvSpPr>
        <p:spPr>
          <a:xfrm>
            <a:off x="8873176" y="45208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7" name="ホームベース 16"/>
          <p:cNvSpPr/>
          <p:nvPr userDrawn="1"/>
        </p:nvSpPr>
        <p:spPr>
          <a:xfrm>
            <a:off x="8393477" y="674037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1"/>
          <p:cNvSpPr>
            <a:spLocks noGrp="1"/>
          </p:cNvSpPr>
          <p:nvPr>
            <p:ph type="body" sz="quarter" idx="19" hasCustomPrompt="1"/>
          </p:nvPr>
        </p:nvSpPr>
        <p:spPr>
          <a:xfrm>
            <a:off x="8873174" y="712372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0" hasCustomPrompt="1"/>
          </p:nvPr>
        </p:nvSpPr>
        <p:spPr>
          <a:xfrm>
            <a:off x="8873174" y="654429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03952698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5" name="正方形/長方形 4"/>
          <p:cNvSpPr/>
          <p:nvPr userDrawn="1"/>
        </p:nvSpPr>
        <p:spPr>
          <a:xfrm>
            <a:off x="95229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13" name="テキスト プレースホルダー 11"/>
          <p:cNvSpPr>
            <a:spLocks noGrp="1"/>
          </p:cNvSpPr>
          <p:nvPr>
            <p:ph type="body" sz="quarter" idx="16" hasCustomPrompt="1"/>
          </p:nvPr>
        </p:nvSpPr>
        <p:spPr>
          <a:xfrm>
            <a:off x="185239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1" name="正方形/長方形 20"/>
          <p:cNvSpPr/>
          <p:nvPr userDrawn="1"/>
        </p:nvSpPr>
        <p:spPr>
          <a:xfrm>
            <a:off x="95229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4" name="テキスト プレースホルダー 11"/>
          <p:cNvSpPr>
            <a:spLocks noGrp="1"/>
          </p:cNvSpPr>
          <p:nvPr>
            <p:ph type="body" sz="quarter" idx="23" hasCustomPrompt="1"/>
          </p:nvPr>
        </p:nvSpPr>
        <p:spPr>
          <a:xfrm>
            <a:off x="185239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6" name="正方形/長方形 25"/>
          <p:cNvSpPr/>
          <p:nvPr userDrawn="1"/>
        </p:nvSpPr>
        <p:spPr>
          <a:xfrm>
            <a:off x="95229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9" name="テキスト プレースホルダー 11"/>
          <p:cNvSpPr>
            <a:spLocks noGrp="1"/>
          </p:cNvSpPr>
          <p:nvPr>
            <p:ph type="body" sz="quarter" idx="26" hasCustomPrompt="1"/>
          </p:nvPr>
        </p:nvSpPr>
        <p:spPr>
          <a:xfrm>
            <a:off x="185239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46" name="正方形/長方形 45"/>
          <p:cNvSpPr/>
          <p:nvPr userDrawn="1"/>
        </p:nvSpPr>
        <p:spPr>
          <a:xfrm>
            <a:off x="950324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ホームベース 46"/>
          <p:cNvSpPr/>
          <p:nvPr userDrawn="1"/>
        </p:nvSpPr>
        <p:spPr>
          <a:xfrm>
            <a:off x="950324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48815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49" name="テキスト プレースホルダー 11"/>
          <p:cNvSpPr>
            <a:spLocks noGrp="1"/>
          </p:cNvSpPr>
          <p:nvPr>
            <p:ph type="body" sz="quarter" idx="29" hasCustomPrompt="1"/>
          </p:nvPr>
        </p:nvSpPr>
        <p:spPr>
          <a:xfrm>
            <a:off x="1040334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0" name="テキスト プレースホルダー 11"/>
          <p:cNvSpPr>
            <a:spLocks noGrp="1"/>
          </p:cNvSpPr>
          <p:nvPr>
            <p:ph type="body" sz="quarter" idx="30" hasCustomPrompt="1"/>
          </p:nvPr>
        </p:nvSpPr>
        <p:spPr>
          <a:xfrm>
            <a:off x="959325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51" name="正方形/長方形 50"/>
          <p:cNvSpPr/>
          <p:nvPr userDrawn="1"/>
        </p:nvSpPr>
        <p:spPr>
          <a:xfrm>
            <a:off x="950324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ホームベース 51"/>
          <p:cNvSpPr/>
          <p:nvPr userDrawn="1"/>
        </p:nvSpPr>
        <p:spPr>
          <a:xfrm>
            <a:off x="950324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1" hasCustomPrompt="1"/>
          </p:nvPr>
        </p:nvSpPr>
        <p:spPr>
          <a:xfrm>
            <a:off x="948815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4" name="テキスト プレースホルダー 11"/>
          <p:cNvSpPr>
            <a:spLocks noGrp="1"/>
          </p:cNvSpPr>
          <p:nvPr>
            <p:ph type="body" sz="quarter" idx="32" hasCustomPrompt="1"/>
          </p:nvPr>
        </p:nvSpPr>
        <p:spPr>
          <a:xfrm>
            <a:off x="1040334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5" name="テキスト プレースホルダー 11"/>
          <p:cNvSpPr>
            <a:spLocks noGrp="1"/>
          </p:cNvSpPr>
          <p:nvPr>
            <p:ph type="body" sz="quarter" idx="33" hasCustomPrompt="1"/>
          </p:nvPr>
        </p:nvSpPr>
        <p:spPr>
          <a:xfrm>
            <a:off x="959325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56" name="正方形/長方形 55"/>
          <p:cNvSpPr/>
          <p:nvPr userDrawn="1"/>
        </p:nvSpPr>
        <p:spPr>
          <a:xfrm>
            <a:off x="950324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ホームベース 56"/>
          <p:cNvSpPr/>
          <p:nvPr userDrawn="1"/>
        </p:nvSpPr>
        <p:spPr>
          <a:xfrm>
            <a:off x="950324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4" hasCustomPrompt="1"/>
          </p:nvPr>
        </p:nvSpPr>
        <p:spPr>
          <a:xfrm>
            <a:off x="948815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9" name="テキスト プレースホルダー 11"/>
          <p:cNvSpPr>
            <a:spLocks noGrp="1"/>
          </p:cNvSpPr>
          <p:nvPr>
            <p:ph type="body" sz="quarter" idx="35" hasCustomPrompt="1"/>
          </p:nvPr>
        </p:nvSpPr>
        <p:spPr>
          <a:xfrm>
            <a:off x="1040334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36" hasCustomPrompt="1"/>
          </p:nvPr>
        </p:nvSpPr>
        <p:spPr>
          <a:xfrm>
            <a:off x="959325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Tree>
    <p:extLst>
      <p:ext uri="{BB962C8B-B14F-4D97-AF65-F5344CB8AC3E}">
        <p14:creationId xmlns:p14="http://schemas.microsoft.com/office/powerpoint/2010/main" val="141536083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Numeric List - 3 Items">
    <p:spTree>
      <p:nvGrpSpPr>
        <p:cNvPr id="1" name=""/>
        <p:cNvGrpSpPr/>
        <p:nvPr/>
      </p:nvGrpSpPr>
      <p:grpSpPr>
        <a:xfrm>
          <a:off x="0" y="0"/>
          <a:ext cx="0" cy="0"/>
          <a:chOff x="0" y="0"/>
          <a:chExt cx="0" cy="0"/>
        </a:xfrm>
      </p:grpSpPr>
      <p:sp>
        <p:nvSpPr>
          <p:cNvPr id="5" name="正方形/長方形 4"/>
          <p:cNvSpPr/>
          <p:nvPr userDrawn="1"/>
        </p:nvSpPr>
        <p:spPr>
          <a:xfrm>
            <a:off x="952295" y="2218131"/>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13" name="テキスト プレースホルダー 11"/>
          <p:cNvSpPr>
            <a:spLocks noGrp="1"/>
          </p:cNvSpPr>
          <p:nvPr>
            <p:ph type="body" sz="quarter" idx="16" hasCustomPrompt="1"/>
          </p:nvPr>
        </p:nvSpPr>
        <p:spPr>
          <a:xfrm>
            <a:off x="1852395" y="2128165"/>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1" name="正方形/長方形 20"/>
          <p:cNvSpPr/>
          <p:nvPr userDrawn="1"/>
        </p:nvSpPr>
        <p:spPr>
          <a:xfrm>
            <a:off x="952295" y="4646277"/>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4" name="テキスト プレースホルダー 11"/>
          <p:cNvSpPr>
            <a:spLocks noGrp="1"/>
          </p:cNvSpPr>
          <p:nvPr>
            <p:ph type="body" sz="quarter" idx="23" hasCustomPrompt="1"/>
          </p:nvPr>
        </p:nvSpPr>
        <p:spPr>
          <a:xfrm>
            <a:off x="1852395" y="4556311"/>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6" name="正方形/長方形 25"/>
          <p:cNvSpPr/>
          <p:nvPr userDrawn="1"/>
        </p:nvSpPr>
        <p:spPr>
          <a:xfrm>
            <a:off x="952294" y="7071120"/>
            <a:ext cx="16137101"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0" y="7709352"/>
            <a:ext cx="16126885"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9" name="テキスト プレースホルダー 11"/>
          <p:cNvSpPr>
            <a:spLocks noGrp="1"/>
          </p:cNvSpPr>
          <p:nvPr>
            <p:ph type="body" sz="quarter" idx="26" hasCustomPrompt="1"/>
          </p:nvPr>
        </p:nvSpPr>
        <p:spPr>
          <a:xfrm>
            <a:off x="1852394" y="6981154"/>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Tree>
    <p:extLst>
      <p:ext uri="{BB962C8B-B14F-4D97-AF65-F5344CB8AC3E}">
        <p14:creationId xmlns:p14="http://schemas.microsoft.com/office/powerpoint/2010/main" val="99635490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Columns - Lis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42999"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133383" y="3747959"/>
            <a:ext cx="7330996" cy="5265971"/>
          </a:xfrm>
        </p:spPr>
        <p:txBody>
          <a:bodyPr anchor="t">
            <a:noAutofit/>
          </a:bodyPr>
          <a:lstStyle>
            <a:lvl1pPr marL="342900" indent="-396000" algn="l">
              <a:lnSpc>
                <a:spcPct val="120000"/>
              </a:lnSpc>
              <a:spcBef>
                <a:spcPts val="12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smtClean="0"/>
              <a:t>Text Here</a:t>
            </a:r>
          </a:p>
          <a:p>
            <a:pPr lvl="1"/>
            <a:r>
              <a:rPr lang="en-US" dirty="0" smtClean="0"/>
              <a:t>Level 2</a:t>
            </a:r>
          </a:p>
          <a:p>
            <a:pPr lvl="2"/>
            <a:r>
              <a:rPr lang="en-US" dirty="0" smtClean="0"/>
              <a:t>Level 3</a:t>
            </a:r>
            <a:endParaRPr lang="en-US" dirty="0"/>
          </a:p>
        </p:txBody>
      </p:sp>
      <p:cxnSp>
        <p:nvCxnSpPr>
          <p:cNvPr id="10" name="直線コネクタ 9"/>
          <p:cNvCxnSpPr/>
          <p:nvPr userDrawn="1"/>
        </p:nvCxnSpPr>
        <p:spPr>
          <a:xfrm>
            <a:off x="1127941"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2" name="テキスト プレースホルダー 11"/>
          <p:cNvSpPr>
            <a:spLocks noGrp="1"/>
          </p:cNvSpPr>
          <p:nvPr>
            <p:ph type="body" sz="quarter" idx="16" hasCustomPrompt="1"/>
          </p:nvPr>
        </p:nvSpPr>
        <p:spPr>
          <a:xfrm>
            <a:off x="9747420"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7" hasCustomPrompt="1"/>
          </p:nvPr>
        </p:nvSpPr>
        <p:spPr>
          <a:xfrm>
            <a:off x="9737804" y="3747959"/>
            <a:ext cx="7330996" cy="5265971"/>
          </a:xfrm>
        </p:spPr>
        <p:txBody>
          <a:bodyPr anchor="t">
            <a:noAutofit/>
          </a:bodyPr>
          <a:lstStyle>
            <a:lvl1pPr marL="342900" indent="-396000" algn="l">
              <a:lnSpc>
                <a:spcPct val="120000"/>
              </a:lnSpc>
              <a:spcBef>
                <a:spcPts val="6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smtClean="0"/>
              <a:t>Text Here</a:t>
            </a:r>
          </a:p>
          <a:p>
            <a:pPr lvl="1"/>
            <a:r>
              <a:rPr lang="en-US" dirty="0" smtClean="0"/>
              <a:t>Level 2</a:t>
            </a:r>
          </a:p>
          <a:p>
            <a:pPr lvl="2"/>
            <a:r>
              <a:rPr lang="en-US" dirty="0" smtClean="0"/>
              <a:t>Level 3</a:t>
            </a:r>
            <a:endParaRPr lang="en-US" dirty="0"/>
          </a:p>
        </p:txBody>
      </p:sp>
      <p:cxnSp>
        <p:nvCxnSpPr>
          <p:cNvPr id="14" name="直線コネクタ 13"/>
          <p:cNvCxnSpPr/>
          <p:nvPr userDrawn="1"/>
        </p:nvCxnSpPr>
        <p:spPr>
          <a:xfrm>
            <a:off x="9732362"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855872"/>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con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2" name="テキスト プレースホルダー 11"/>
          <p:cNvSpPr>
            <a:spLocks noGrp="1"/>
          </p:cNvSpPr>
          <p:nvPr>
            <p:ph type="body" sz="quarter" idx="15" hasCustomPrompt="1"/>
          </p:nvPr>
        </p:nvSpPr>
        <p:spPr>
          <a:xfrm>
            <a:off x="1582367" y="2856363"/>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13" name="テキスト プレースホルダー 11"/>
          <p:cNvSpPr>
            <a:spLocks noGrp="1"/>
          </p:cNvSpPr>
          <p:nvPr>
            <p:ph type="body" sz="quarter" idx="16" hasCustomPrompt="1"/>
          </p:nvPr>
        </p:nvSpPr>
        <p:spPr>
          <a:xfrm>
            <a:off x="158401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2" hasCustomPrompt="1"/>
          </p:nvPr>
        </p:nvSpPr>
        <p:spPr>
          <a:xfrm>
            <a:off x="1582367" y="5284509"/>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4" name="テキスト プレースホルダー 11"/>
          <p:cNvSpPr>
            <a:spLocks noGrp="1"/>
          </p:cNvSpPr>
          <p:nvPr>
            <p:ph type="body" sz="quarter" idx="23" hasCustomPrompt="1"/>
          </p:nvPr>
        </p:nvSpPr>
        <p:spPr>
          <a:xfrm>
            <a:off x="158401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5" hasCustomPrompt="1"/>
          </p:nvPr>
        </p:nvSpPr>
        <p:spPr>
          <a:xfrm>
            <a:off x="1582366" y="7709352"/>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9" name="テキスト プレースホルダー 11"/>
          <p:cNvSpPr>
            <a:spLocks noGrp="1"/>
          </p:cNvSpPr>
          <p:nvPr>
            <p:ph type="body" sz="quarter" idx="26" hasCustomPrompt="1"/>
          </p:nvPr>
        </p:nvSpPr>
        <p:spPr>
          <a:xfrm>
            <a:off x="158401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48" name="テキスト プレースホルダー 11"/>
          <p:cNvSpPr>
            <a:spLocks noGrp="1"/>
          </p:cNvSpPr>
          <p:nvPr>
            <p:ph type="body" sz="quarter" idx="28" hasCustomPrompt="1"/>
          </p:nvPr>
        </p:nvSpPr>
        <p:spPr>
          <a:xfrm>
            <a:off x="10133316" y="2856363"/>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49" name="テキスト プレースホルダー 11"/>
          <p:cNvSpPr>
            <a:spLocks noGrp="1"/>
          </p:cNvSpPr>
          <p:nvPr>
            <p:ph type="body" sz="quarter" idx="29" hasCustomPrompt="1"/>
          </p:nvPr>
        </p:nvSpPr>
        <p:spPr>
          <a:xfrm>
            <a:off x="1013496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3" name="テキスト プレースホルダー 11"/>
          <p:cNvSpPr>
            <a:spLocks noGrp="1"/>
          </p:cNvSpPr>
          <p:nvPr>
            <p:ph type="body" sz="quarter" idx="31" hasCustomPrompt="1"/>
          </p:nvPr>
        </p:nvSpPr>
        <p:spPr>
          <a:xfrm>
            <a:off x="10133316" y="5284509"/>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4" name="テキスト プレースホルダー 11"/>
          <p:cNvSpPr>
            <a:spLocks noGrp="1"/>
          </p:cNvSpPr>
          <p:nvPr>
            <p:ph type="body" sz="quarter" idx="32" hasCustomPrompt="1"/>
          </p:nvPr>
        </p:nvSpPr>
        <p:spPr>
          <a:xfrm>
            <a:off x="1013496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34" hasCustomPrompt="1"/>
          </p:nvPr>
        </p:nvSpPr>
        <p:spPr>
          <a:xfrm>
            <a:off x="10133315" y="7709352"/>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9" name="テキスト プレースホルダー 11"/>
          <p:cNvSpPr>
            <a:spLocks noGrp="1"/>
          </p:cNvSpPr>
          <p:nvPr>
            <p:ph type="body" sz="quarter" idx="35" hasCustomPrompt="1"/>
          </p:nvPr>
        </p:nvSpPr>
        <p:spPr>
          <a:xfrm>
            <a:off x="1013496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5" name="図プレースホルダー 7"/>
          <p:cNvSpPr>
            <a:spLocks noGrp="1"/>
          </p:cNvSpPr>
          <p:nvPr>
            <p:ph type="pic" sz="quarter" idx="18" hasCustomPrompt="1"/>
          </p:nvPr>
        </p:nvSpPr>
        <p:spPr>
          <a:xfrm>
            <a:off x="952296" y="212816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6" name="図プレースホルダー 7"/>
          <p:cNvSpPr>
            <a:spLocks noGrp="1"/>
          </p:cNvSpPr>
          <p:nvPr>
            <p:ph type="pic" sz="quarter" idx="36" hasCustomPrompt="1"/>
          </p:nvPr>
        </p:nvSpPr>
        <p:spPr>
          <a:xfrm>
            <a:off x="952296" y="455843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7" name="図プレースホルダー 7"/>
          <p:cNvSpPr>
            <a:spLocks noGrp="1"/>
          </p:cNvSpPr>
          <p:nvPr>
            <p:ph type="pic" sz="quarter" idx="37" hasCustomPrompt="1"/>
          </p:nvPr>
        </p:nvSpPr>
        <p:spPr>
          <a:xfrm>
            <a:off x="952296" y="698870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8" name="図プレースホルダー 7"/>
          <p:cNvSpPr>
            <a:spLocks noGrp="1"/>
          </p:cNvSpPr>
          <p:nvPr>
            <p:ph type="pic" sz="quarter" idx="38" hasCustomPrompt="1"/>
          </p:nvPr>
        </p:nvSpPr>
        <p:spPr>
          <a:xfrm>
            <a:off x="9503246" y="212816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9" name="図プレースホルダー 7"/>
          <p:cNvSpPr>
            <a:spLocks noGrp="1"/>
          </p:cNvSpPr>
          <p:nvPr>
            <p:ph type="pic" sz="quarter" idx="39" hasCustomPrompt="1"/>
          </p:nvPr>
        </p:nvSpPr>
        <p:spPr>
          <a:xfrm>
            <a:off x="9503246" y="455843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40" name="図プレースホルダー 7"/>
          <p:cNvSpPr>
            <a:spLocks noGrp="1"/>
          </p:cNvSpPr>
          <p:nvPr>
            <p:ph type="pic" sz="quarter" idx="40" hasCustomPrompt="1"/>
          </p:nvPr>
        </p:nvSpPr>
        <p:spPr>
          <a:xfrm>
            <a:off x="9503246" y="6988705"/>
            <a:ext cx="720080" cy="720080"/>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95717130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Services 2">
    <p:spTree>
      <p:nvGrpSpPr>
        <p:cNvPr id="1" name=""/>
        <p:cNvGrpSpPr/>
        <p:nvPr/>
      </p:nvGrpSpPr>
      <p:grpSpPr>
        <a:xfrm>
          <a:off x="0" y="0"/>
          <a:ext cx="0" cy="0"/>
          <a:chOff x="0" y="0"/>
          <a:chExt cx="0" cy="0"/>
        </a:xfrm>
      </p:grpSpPr>
      <p:sp>
        <p:nvSpPr>
          <p:cNvPr id="23" name="正方形/長方形 22"/>
          <p:cNvSpPr/>
          <p:nvPr userDrawn="1"/>
        </p:nvSpPr>
        <p:spPr>
          <a:xfrm>
            <a:off x="0" y="2128165"/>
            <a:ext cx="18286413" cy="5265585"/>
          </a:xfrm>
          <a:prstGeom prst="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図プレースホルダー 7"/>
          <p:cNvSpPr>
            <a:spLocks noGrp="1"/>
          </p:cNvSpPr>
          <p:nvPr>
            <p:ph type="pic" sz="quarter" idx="18" hasCustomPrompt="1"/>
          </p:nvPr>
        </p:nvSpPr>
        <p:spPr>
          <a:xfrm>
            <a:off x="2302446"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8" name="図プレースホルダー 7"/>
          <p:cNvSpPr>
            <a:spLocks noGrp="1"/>
          </p:cNvSpPr>
          <p:nvPr>
            <p:ph type="pic" sz="quarter" idx="19" hasCustomPrompt="1"/>
          </p:nvPr>
        </p:nvSpPr>
        <p:spPr>
          <a:xfrm>
            <a:off x="6412903"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9" name="図プレースホルダー 7"/>
          <p:cNvSpPr>
            <a:spLocks noGrp="1"/>
          </p:cNvSpPr>
          <p:nvPr>
            <p:ph type="pic" sz="quarter" idx="20" hasCustomPrompt="1"/>
          </p:nvPr>
        </p:nvSpPr>
        <p:spPr>
          <a:xfrm>
            <a:off x="10523360"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10" name="図プレースホルダー 7"/>
          <p:cNvSpPr>
            <a:spLocks noGrp="1"/>
          </p:cNvSpPr>
          <p:nvPr>
            <p:ph type="pic" sz="quarter" idx="21" hasCustomPrompt="1"/>
          </p:nvPr>
        </p:nvSpPr>
        <p:spPr>
          <a:xfrm>
            <a:off x="14633816"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11" name="テキスト プレースホルダー 11"/>
          <p:cNvSpPr>
            <a:spLocks noGrp="1"/>
          </p:cNvSpPr>
          <p:nvPr>
            <p:ph type="body" sz="quarter" idx="22" hasCustomPrompt="1"/>
          </p:nvPr>
        </p:nvSpPr>
        <p:spPr>
          <a:xfrm>
            <a:off x="952296"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23" hasCustomPrompt="1"/>
          </p:nvPr>
        </p:nvSpPr>
        <p:spPr>
          <a:xfrm>
            <a:off x="13328671"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4" hasCustomPrompt="1"/>
          </p:nvPr>
        </p:nvSpPr>
        <p:spPr>
          <a:xfrm>
            <a:off x="5077754"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5" hasCustomPrompt="1"/>
          </p:nvPr>
        </p:nvSpPr>
        <p:spPr>
          <a:xfrm>
            <a:off x="9203212"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15" hasCustomPrompt="1"/>
          </p:nvPr>
        </p:nvSpPr>
        <p:spPr>
          <a:xfrm>
            <a:off x="952296"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6" hasCustomPrompt="1"/>
          </p:nvPr>
        </p:nvSpPr>
        <p:spPr>
          <a:xfrm>
            <a:off x="13328671"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7" hasCustomPrompt="1"/>
          </p:nvPr>
        </p:nvSpPr>
        <p:spPr>
          <a:xfrm>
            <a:off x="9203212"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8" hasCustomPrompt="1"/>
          </p:nvPr>
        </p:nvSpPr>
        <p:spPr>
          <a:xfrm>
            <a:off x="5077754"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9" hasCustomPrompt="1"/>
          </p:nvPr>
        </p:nvSpPr>
        <p:spPr>
          <a:xfrm>
            <a:off x="1096312" y="7843800"/>
            <a:ext cx="16057784" cy="1260140"/>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868065653"/>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角丸四角形 13"/>
          <p:cNvSpPr/>
          <p:nvPr userDrawn="1"/>
        </p:nvSpPr>
        <p:spPr>
          <a:xfrm>
            <a:off x="176238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円/楕円 6"/>
          <p:cNvSpPr/>
          <p:nvPr userDrawn="1"/>
        </p:nvSpPr>
        <p:spPr>
          <a:xfrm>
            <a:off x="81728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1"/>
          <p:cNvSpPr>
            <a:spLocks noGrp="1"/>
          </p:cNvSpPr>
          <p:nvPr>
            <p:ph type="body" sz="quarter" idx="15" hasCustomPrompt="1"/>
          </p:nvPr>
        </p:nvSpPr>
        <p:spPr>
          <a:xfrm>
            <a:off x="101080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1" hasCustomPrompt="1"/>
          </p:nvPr>
        </p:nvSpPr>
        <p:spPr>
          <a:xfrm>
            <a:off x="267227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2" hasCustomPrompt="1"/>
          </p:nvPr>
        </p:nvSpPr>
        <p:spPr>
          <a:xfrm>
            <a:off x="267227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34" name="角丸四角形 33"/>
          <p:cNvSpPr/>
          <p:nvPr userDrawn="1"/>
        </p:nvSpPr>
        <p:spPr>
          <a:xfrm>
            <a:off x="176238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1728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3" hasCustomPrompt="1"/>
          </p:nvPr>
        </p:nvSpPr>
        <p:spPr>
          <a:xfrm>
            <a:off x="101080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24" hasCustomPrompt="1"/>
          </p:nvPr>
        </p:nvSpPr>
        <p:spPr>
          <a:xfrm>
            <a:off x="267227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25" hasCustomPrompt="1"/>
          </p:nvPr>
        </p:nvSpPr>
        <p:spPr>
          <a:xfrm>
            <a:off x="267227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41" name="角丸四角形 40"/>
          <p:cNvSpPr/>
          <p:nvPr userDrawn="1"/>
        </p:nvSpPr>
        <p:spPr>
          <a:xfrm>
            <a:off x="176238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81728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プレースホルダー 11"/>
          <p:cNvSpPr>
            <a:spLocks noGrp="1"/>
          </p:cNvSpPr>
          <p:nvPr>
            <p:ph type="body" sz="quarter" idx="26" hasCustomPrompt="1"/>
          </p:nvPr>
        </p:nvSpPr>
        <p:spPr>
          <a:xfrm>
            <a:off x="101080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p:ph type="body" sz="quarter" idx="27" hasCustomPrompt="1"/>
          </p:nvPr>
        </p:nvSpPr>
        <p:spPr>
          <a:xfrm>
            <a:off x="267227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28" hasCustomPrompt="1"/>
          </p:nvPr>
        </p:nvSpPr>
        <p:spPr>
          <a:xfrm>
            <a:off x="267227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46" name="角丸四角形 45"/>
          <p:cNvSpPr/>
          <p:nvPr userDrawn="1"/>
        </p:nvSpPr>
        <p:spPr>
          <a:xfrm>
            <a:off x="1031333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936823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9" hasCustomPrompt="1"/>
          </p:nvPr>
        </p:nvSpPr>
        <p:spPr>
          <a:xfrm>
            <a:off x="956175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49" name="テキスト プレースホルダー 11"/>
          <p:cNvSpPr>
            <a:spLocks noGrp="1"/>
          </p:cNvSpPr>
          <p:nvPr>
            <p:ph type="body" sz="quarter" idx="30" hasCustomPrompt="1"/>
          </p:nvPr>
        </p:nvSpPr>
        <p:spPr>
          <a:xfrm>
            <a:off x="1122322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50" name="テキスト プレースホルダー 11"/>
          <p:cNvSpPr>
            <a:spLocks noGrp="1"/>
          </p:cNvSpPr>
          <p:nvPr>
            <p:ph type="body" sz="quarter" idx="31" hasCustomPrompt="1"/>
          </p:nvPr>
        </p:nvSpPr>
        <p:spPr>
          <a:xfrm>
            <a:off x="1122322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51" name="角丸四角形 50"/>
          <p:cNvSpPr/>
          <p:nvPr userDrawn="1"/>
        </p:nvSpPr>
        <p:spPr>
          <a:xfrm>
            <a:off x="1031333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936823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2" hasCustomPrompt="1"/>
          </p:nvPr>
        </p:nvSpPr>
        <p:spPr>
          <a:xfrm>
            <a:off x="956175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54" name="テキスト プレースホルダー 11"/>
          <p:cNvSpPr>
            <a:spLocks noGrp="1"/>
          </p:cNvSpPr>
          <p:nvPr>
            <p:ph type="body" sz="quarter" idx="33" hasCustomPrompt="1"/>
          </p:nvPr>
        </p:nvSpPr>
        <p:spPr>
          <a:xfrm>
            <a:off x="1122322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55" name="テキスト プレースホルダー 11"/>
          <p:cNvSpPr>
            <a:spLocks noGrp="1"/>
          </p:cNvSpPr>
          <p:nvPr>
            <p:ph type="body" sz="quarter" idx="34" hasCustomPrompt="1"/>
          </p:nvPr>
        </p:nvSpPr>
        <p:spPr>
          <a:xfrm>
            <a:off x="1122322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56" name="角丸四角形 55"/>
          <p:cNvSpPr/>
          <p:nvPr userDrawn="1"/>
        </p:nvSpPr>
        <p:spPr>
          <a:xfrm>
            <a:off x="1031333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userDrawn="1"/>
        </p:nvSpPr>
        <p:spPr>
          <a:xfrm>
            <a:off x="936823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5" hasCustomPrompt="1"/>
          </p:nvPr>
        </p:nvSpPr>
        <p:spPr>
          <a:xfrm>
            <a:off x="956175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36" hasCustomPrompt="1"/>
          </p:nvPr>
        </p:nvSpPr>
        <p:spPr>
          <a:xfrm>
            <a:off x="1122322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37" hasCustomPrompt="1"/>
          </p:nvPr>
        </p:nvSpPr>
        <p:spPr>
          <a:xfrm>
            <a:off x="1122322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84283161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8" name="テキスト プレースホルダー 11"/>
          <p:cNvSpPr>
            <a:spLocks noGrp="1"/>
          </p:cNvSpPr>
          <p:nvPr>
            <p:ph type="body" sz="quarter" idx="15" hasCustomPrompt="1"/>
          </p:nvPr>
        </p:nvSpPr>
        <p:spPr>
          <a:xfrm>
            <a:off x="9815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9" name="正方形/長方形 8"/>
          <p:cNvSpPr/>
          <p:nvPr userDrawn="1"/>
        </p:nvSpPr>
        <p:spPr>
          <a:xfrm>
            <a:off x="0" y="5053490"/>
            <a:ext cx="18286413" cy="135015"/>
          </a:xfrm>
          <a:prstGeom prst="rect">
            <a:avLst/>
          </a:pr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85239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4534694"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216992" y="4589517"/>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9899290"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581588"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526388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7"/>
          <p:cNvSpPr>
            <a:spLocks noGrp="1"/>
          </p:cNvSpPr>
          <p:nvPr>
            <p:ph type="pic" sz="quarter" idx="16" hasCustomPrompt="1"/>
          </p:nvPr>
        </p:nvSpPr>
        <p:spPr>
          <a:xfrm>
            <a:off x="2061896"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3" name="図プレースホルダー 7"/>
          <p:cNvSpPr>
            <a:spLocks noGrp="1"/>
          </p:cNvSpPr>
          <p:nvPr>
            <p:ph type="pic" sz="quarter" idx="17" hasCustomPrompt="1"/>
          </p:nvPr>
        </p:nvSpPr>
        <p:spPr>
          <a:xfrm>
            <a:off x="4744194"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4" name="図プレースホルダー 7"/>
          <p:cNvSpPr>
            <a:spLocks noGrp="1"/>
          </p:cNvSpPr>
          <p:nvPr>
            <p:ph type="pic" sz="quarter" idx="18" hasCustomPrompt="1"/>
          </p:nvPr>
        </p:nvSpPr>
        <p:spPr>
          <a:xfrm>
            <a:off x="7426492" y="4799017"/>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5" name="図プレースホルダー 7"/>
          <p:cNvSpPr>
            <a:spLocks noGrp="1"/>
          </p:cNvSpPr>
          <p:nvPr>
            <p:ph type="pic" sz="quarter" idx="19" hasCustomPrompt="1"/>
          </p:nvPr>
        </p:nvSpPr>
        <p:spPr>
          <a:xfrm>
            <a:off x="10108790"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6" name="図プレースホルダー 7"/>
          <p:cNvSpPr>
            <a:spLocks noGrp="1"/>
          </p:cNvSpPr>
          <p:nvPr>
            <p:ph type="pic" sz="quarter" idx="20" hasCustomPrompt="1"/>
          </p:nvPr>
        </p:nvSpPr>
        <p:spPr>
          <a:xfrm>
            <a:off x="12791088"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7" name="図プレースホルダー 7"/>
          <p:cNvSpPr>
            <a:spLocks noGrp="1"/>
          </p:cNvSpPr>
          <p:nvPr>
            <p:ph type="pic" sz="quarter" idx="21" hasCustomPrompt="1"/>
          </p:nvPr>
        </p:nvSpPr>
        <p:spPr>
          <a:xfrm>
            <a:off x="15473386"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8" name="テキスト プレースホルダー 11"/>
          <p:cNvSpPr>
            <a:spLocks noGrp="1"/>
          </p:cNvSpPr>
          <p:nvPr>
            <p:ph type="body" sz="quarter" idx="22" hasCustomPrompt="1"/>
          </p:nvPr>
        </p:nvSpPr>
        <p:spPr>
          <a:xfrm>
            <a:off x="117953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3" hasCustomPrompt="1"/>
          </p:nvPr>
        </p:nvSpPr>
        <p:spPr>
          <a:xfrm>
            <a:off x="36849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4" hasCustomPrompt="1"/>
          </p:nvPr>
        </p:nvSpPr>
        <p:spPr>
          <a:xfrm>
            <a:off x="90918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5" hasCustomPrompt="1"/>
          </p:nvPr>
        </p:nvSpPr>
        <p:spPr>
          <a:xfrm>
            <a:off x="63884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6" hasCustomPrompt="1"/>
          </p:nvPr>
        </p:nvSpPr>
        <p:spPr>
          <a:xfrm>
            <a:off x="14498801"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7" hasCustomPrompt="1"/>
          </p:nvPr>
        </p:nvSpPr>
        <p:spPr>
          <a:xfrm>
            <a:off x="10423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8" hasCustomPrompt="1"/>
          </p:nvPr>
        </p:nvSpPr>
        <p:spPr>
          <a:xfrm>
            <a:off x="11824601"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29" hasCustomPrompt="1"/>
          </p:nvPr>
        </p:nvSpPr>
        <p:spPr>
          <a:xfrm>
            <a:off x="374575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0" hasCustomPrompt="1"/>
          </p:nvPr>
        </p:nvSpPr>
        <p:spPr>
          <a:xfrm>
            <a:off x="91274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1" hasCustomPrompt="1"/>
          </p:nvPr>
        </p:nvSpPr>
        <p:spPr>
          <a:xfrm>
            <a:off x="64492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2" hasCustomPrompt="1"/>
          </p:nvPr>
        </p:nvSpPr>
        <p:spPr>
          <a:xfrm>
            <a:off x="145280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91795837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4"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smtClean="0"/>
              <a:t>TITLE HERE</a:t>
            </a:r>
            <a:endParaRPr lang="en-US" dirty="0"/>
          </a:p>
        </p:txBody>
      </p:sp>
      <p:sp>
        <p:nvSpPr>
          <p:cNvPr id="5"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8" name="テキスト プレースホルダー 11"/>
          <p:cNvSpPr>
            <a:spLocks noGrp="1"/>
          </p:cNvSpPr>
          <p:nvPr>
            <p:ph type="body" sz="quarter" idx="22" hasCustomPrompt="1"/>
          </p:nvPr>
        </p:nvSpPr>
        <p:spPr>
          <a:xfrm>
            <a:off x="2653089" y="9553990"/>
            <a:ext cx="12980235" cy="585065"/>
          </a:xfrm>
        </p:spPr>
        <p:txBody>
          <a:bodyPr anchor="t">
            <a:noAutofit/>
          </a:bodyPr>
          <a:lstStyle>
            <a:lvl1pPr algn="ctr">
              <a:lnSpc>
                <a:spcPct val="120000"/>
              </a:lnSpc>
              <a:defRPr sz="2400">
                <a:solidFill>
                  <a:schemeClr val="bg2">
                    <a:lumMod val="75000"/>
                  </a:schemeClr>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217125160"/>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8" name="テキスト プレースホルダー 11"/>
          <p:cNvSpPr>
            <a:spLocks noGrp="1"/>
          </p:cNvSpPr>
          <p:nvPr>
            <p:ph type="body" sz="quarter" idx="15" hasCustomPrompt="1"/>
          </p:nvPr>
        </p:nvSpPr>
        <p:spPr>
          <a:xfrm>
            <a:off x="1042306" y="1588105"/>
            <a:ext cx="3285365" cy="645791"/>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9" name="正方形/長方形 8"/>
          <p:cNvSpPr/>
          <p:nvPr userDrawn="1"/>
        </p:nvSpPr>
        <p:spPr>
          <a:xfrm>
            <a:off x="-2" y="2803240"/>
            <a:ext cx="18279220" cy="4899329"/>
          </a:xfrm>
          <a:custGeom>
            <a:avLst/>
            <a:gdLst/>
            <a:ahLst/>
            <a:cxnLst/>
            <a:rect l="l" t="t" r="r" b="b"/>
            <a:pathLst>
              <a:path w="18279220" h="4899329">
                <a:moveTo>
                  <a:pt x="5814596" y="4758098"/>
                </a:moveTo>
                <a:lnTo>
                  <a:pt x="18279220" y="4758098"/>
                </a:lnTo>
                <a:lnTo>
                  <a:pt x="18279220" y="4899329"/>
                </a:lnTo>
                <a:lnTo>
                  <a:pt x="5814596" y="4899329"/>
                </a:lnTo>
                <a:close/>
                <a:moveTo>
                  <a:pt x="12878622" y="0"/>
                </a:moveTo>
                <a:cubicBezTo>
                  <a:pt x="13571433" y="0"/>
                  <a:pt x="14134305" y="559284"/>
                  <a:pt x="14138736" y="1252080"/>
                </a:cubicBezTo>
                <a:cubicBezTo>
                  <a:pt x="14143162" y="1944076"/>
                  <a:pt x="13588778" y="2510006"/>
                  <a:pt x="12897140" y="2520026"/>
                </a:cubicBezTo>
                <a:lnTo>
                  <a:pt x="12897140" y="2520280"/>
                </a:lnTo>
                <a:lnTo>
                  <a:pt x="5798523" y="2520280"/>
                </a:lnTo>
                <a:lnTo>
                  <a:pt x="5798551" y="2522469"/>
                </a:lnTo>
                <a:cubicBezTo>
                  <a:pt x="5184591" y="2530323"/>
                  <a:pt x="4692121" y="3032335"/>
                  <a:pt x="4696048" y="3646333"/>
                </a:cubicBezTo>
                <a:cubicBezTo>
                  <a:pt x="4699975" y="4260331"/>
                  <a:pt x="5198827" y="4756002"/>
                  <a:pt x="5812837" y="4756002"/>
                </a:cubicBezTo>
                <a:lnTo>
                  <a:pt x="5812837" y="4899329"/>
                </a:lnTo>
                <a:cubicBezTo>
                  <a:pt x="5120026" y="4899329"/>
                  <a:pt x="4557154" y="4340045"/>
                  <a:pt x="4552723" y="3647249"/>
                </a:cubicBezTo>
                <a:cubicBezTo>
                  <a:pt x="4548296" y="2955081"/>
                  <a:pt x="5102957" y="2389041"/>
                  <a:pt x="5794836" y="2379271"/>
                </a:cubicBezTo>
                <a:lnTo>
                  <a:pt x="5794836" y="2379049"/>
                </a:lnTo>
                <a:lnTo>
                  <a:pt x="12892936" y="2379049"/>
                </a:lnTo>
                <a:lnTo>
                  <a:pt x="12892908" y="2376860"/>
                </a:lnTo>
                <a:cubicBezTo>
                  <a:pt x="13506868" y="2369006"/>
                  <a:pt x="13999338" y="1866994"/>
                  <a:pt x="13995411" y="1252996"/>
                </a:cubicBezTo>
                <a:cubicBezTo>
                  <a:pt x="13991484" y="638998"/>
                  <a:pt x="13492632" y="143327"/>
                  <a:pt x="12878622" y="143327"/>
                </a:cubicBezTo>
                <a:close/>
                <a:moveTo>
                  <a:pt x="0" y="0"/>
                </a:moveTo>
                <a:lnTo>
                  <a:pt x="12878621" y="0"/>
                </a:lnTo>
                <a:lnTo>
                  <a:pt x="12878621" y="135015"/>
                </a:lnTo>
                <a:lnTo>
                  <a:pt x="0" y="135015"/>
                </a:lnTo>
                <a:close/>
              </a:path>
            </a:pathLst>
          </a:cu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2167431" y="2346406"/>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7"/>
          <p:cNvSpPr>
            <a:spLocks noGrp="1"/>
          </p:cNvSpPr>
          <p:nvPr>
            <p:ph type="pic" sz="quarter" idx="16" hasCustomPrompt="1"/>
          </p:nvPr>
        </p:nvSpPr>
        <p:spPr>
          <a:xfrm>
            <a:off x="2376931" y="2555906"/>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3" name="テキスト プレースホルダー 11"/>
          <p:cNvSpPr>
            <a:spLocks noGrp="1"/>
          </p:cNvSpPr>
          <p:nvPr>
            <p:ph type="body" sz="quarter" idx="27" hasCustomPrompt="1"/>
          </p:nvPr>
        </p:nvSpPr>
        <p:spPr>
          <a:xfrm>
            <a:off x="1042305" y="3517104"/>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28" hasCustomPrompt="1"/>
          </p:nvPr>
        </p:nvSpPr>
        <p:spPr>
          <a:xfrm>
            <a:off x="4732716" y="1588105"/>
            <a:ext cx="3285365" cy="645791"/>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44" name="円/楕円 43"/>
          <p:cNvSpPr/>
          <p:nvPr userDrawn="1"/>
        </p:nvSpPr>
        <p:spPr>
          <a:xfrm>
            <a:off x="5857841" y="2346406"/>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図プレースホルダー 7"/>
          <p:cNvSpPr>
            <a:spLocks noGrp="1"/>
          </p:cNvSpPr>
          <p:nvPr>
            <p:ph type="pic" sz="quarter" idx="29" hasCustomPrompt="1"/>
          </p:nvPr>
        </p:nvSpPr>
        <p:spPr>
          <a:xfrm>
            <a:off x="6067341" y="2555906"/>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46" name="テキスト プレースホルダー 11"/>
          <p:cNvSpPr>
            <a:spLocks noGrp="1"/>
          </p:cNvSpPr>
          <p:nvPr>
            <p:ph type="body" sz="quarter" idx="30" hasCustomPrompt="1"/>
          </p:nvPr>
        </p:nvSpPr>
        <p:spPr>
          <a:xfrm>
            <a:off x="4732715" y="3517104"/>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47" name="テキスト プレースホルダー 11"/>
          <p:cNvSpPr>
            <a:spLocks noGrp="1"/>
          </p:cNvSpPr>
          <p:nvPr>
            <p:ph type="body" sz="quarter" idx="31" hasCustomPrompt="1"/>
          </p:nvPr>
        </p:nvSpPr>
        <p:spPr>
          <a:xfrm>
            <a:off x="8468131" y="1588105"/>
            <a:ext cx="3285365" cy="645791"/>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48" name="円/楕円 47"/>
          <p:cNvSpPr/>
          <p:nvPr userDrawn="1"/>
        </p:nvSpPr>
        <p:spPr>
          <a:xfrm>
            <a:off x="9593256" y="2346406"/>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図プレースホルダー 7"/>
          <p:cNvSpPr>
            <a:spLocks noGrp="1"/>
          </p:cNvSpPr>
          <p:nvPr>
            <p:ph type="pic" sz="quarter" idx="32" hasCustomPrompt="1"/>
          </p:nvPr>
        </p:nvSpPr>
        <p:spPr>
          <a:xfrm>
            <a:off x="9802756" y="2555906"/>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50" name="テキスト プレースホルダー 11"/>
          <p:cNvSpPr>
            <a:spLocks noGrp="1"/>
          </p:cNvSpPr>
          <p:nvPr>
            <p:ph type="body" sz="quarter" idx="33" hasCustomPrompt="1"/>
          </p:nvPr>
        </p:nvSpPr>
        <p:spPr>
          <a:xfrm>
            <a:off x="8468130" y="3517104"/>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51" name="テキスト プレースホルダー 11"/>
          <p:cNvSpPr>
            <a:spLocks noGrp="1"/>
          </p:cNvSpPr>
          <p:nvPr>
            <p:ph type="body" sz="quarter" idx="34" hasCustomPrompt="1"/>
          </p:nvPr>
        </p:nvSpPr>
        <p:spPr>
          <a:xfrm>
            <a:off x="6622927" y="6268625"/>
            <a:ext cx="3285365" cy="668100"/>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52" name="円/楕円 51"/>
          <p:cNvSpPr/>
          <p:nvPr userDrawn="1"/>
        </p:nvSpPr>
        <p:spPr>
          <a:xfrm>
            <a:off x="7748052" y="7049235"/>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図プレースホルダー 7"/>
          <p:cNvSpPr>
            <a:spLocks noGrp="1"/>
          </p:cNvSpPr>
          <p:nvPr>
            <p:ph type="pic" sz="quarter" idx="35" hasCustomPrompt="1"/>
          </p:nvPr>
        </p:nvSpPr>
        <p:spPr>
          <a:xfrm>
            <a:off x="7957552" y="7258735"/>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54" name="テキスト プレースホルダー 11"/>
          <p:cNvSpPr>
            <a:spLocks noGrp="1"/>
          </p:cNvSpPr>
          <p:nvPr>
            <p:ph type="body" sz="quarter" idx="36" hasCustomPrompt="1"/>
          </p:nvPr>
        </p:nvSpPr>
        <p:spPr>
          <a:xfrm>
            <a:off x="6622926" y="8219933"/>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55" name="テキスト プレースホルダー 11"/>
          <p:cNvSpPr>
            <a:spLocks noGrp="1"/>
          </p:cNvSpPr>
          <p:nvPr>
            <p:ph type="body" sz="quarter" idx="37" hasCustomPrompt="1"/>
          </p:nvPr>
        </p:nvSpPr>
        <p:spPr>
          <a:xfrm>
            <a:off x="10313337" y="6268625"/>
            <a:ext cx="3285365" cy="668100"/>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56" name="円/楕円 55"/>
          <p:cNvSpPr/>
          <p:nvPr userDrawn="1"/>
        </p:nvSpPr>
        <p:spPr>
          <a:xfrm>
            <a:off x="11438462" y="7049235"/>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図プレースホルダー 7"/>
          <p:cNvSpPr>
            <a:spLocks noGrp="1"/>
          </p:cNvSpPr>
          <p:nvPr>
            <p:ph type="pic" sz="quarter" idx="38" hasCustomPrompt="1"/>
          </p:nvPr>
        </p:nvSpPr>
        <p:spPr>
          <a:xfrm>
            <a:off x="11647962" y="7258735"/>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58" name="テキスト プレースホルダー 11"/>
          <p:cNvSpPr>
            <a:spLocks noGrp="1"/>
          </p:cNvSpPr>
          <p:nvPr>
            <p:ph type="body" sz="quarter" idx="39" hasCustomPrompt="1"/>
          </p:nvPr>
        </p:nvSpPr>
        <p:spPr>
          <a:xfrm>
            <a:off x="10313336" y="8219933"/>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40" hasCustomPrompt="1"/>
          </p:nvPr>
        </p:nvSpPr>
        <p:spPr>
          <a:xfrm>
            <a:off x="14048752" y="6268625"/>
            <a:ext cx="3285365" cy="668100"/>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60" name="円/楕円 59"/>
          <p:cNvSpPr/>
          <p:nvPr userDrawn="1"/>
        </p:nvSpPr>
        <p:spPr>
          <a:xfrm>
            <a:off x="15173877" y="7049235"/>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図プレースホルダー 7"/>
          <p:cNvSpPr>
            <a:spLocks noGrp="1"/>
          </p:cNvSpPr>
          <p:nvPr>
            <p:ph type="pic" sz="quarter" idx="41" hasCustomPrompt="1"/>
          </p:nvPr>
        </p:nvSpPr>
        <p:spPr>
          <a:xfrm>
            <a:off x="15383377" y="7258735"/>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62" name="テキスト プレースホルダー 11"/>
          <p:cNvSpPr>
            <a:spLocks noGrp="1"/>
          </p:cNvSpPr>
          <p:nvPr>
            <p:ph type="body" sz="quarter" idx="42" hasCustomPrompt="1"/>
          </p:nvPr>
        </p:nvSpPr>
        <p:spPr>
          <a:xfrm>
            <a:off x="14048751" y="8219933"/>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32653516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WO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0837992" y="5592511"/>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0" y="5582770"/>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0837992"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 name="グループ化 8"/>
          <p:cNvGrpSpPr/>
          <p:nvPr userDrawn="1"/>
        </p:nvGrpSpPr>
        <p:grpSpPr>
          <a:xfrm>
            <a:off x="5863506" y="5582771"/>
            <a:ext cx="3160090" cy="3150350"/>
            <a:chOff x="6037861" y="5413530"/>
            <a:chExt cx="2889225" cy="2880320"/>
          </a:xfrm>
        </p:grpSpPr>
        <p:sp>
          <p:nvSpPr>
            <p:cNvPr id="10" name="涙形 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4" name="グループ化 13"/>
          <p:cNvGrpSpPr/>
          <p:nvPr userDrawn="1"/>
        </p:nvGrpSpPr>
        <p:grpSpPr>
          <a:xfrm rot="5400000">
            <a:off x="5868376" y="2188943"/>
            <a:ext cx="3160090" cy="3150350"/>
            <a:chOff x="6037861" y="5413530"/>
            <a:chExt cx="2889225" cy="2880320"/>
          </a:xfrm>
        </p:grpSpPr>
        <p:sp>
          <p:nvSpPr>
            <p:cNvPr id="15" name="涙形 1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涙形 1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涙形 1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涙形 1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9" name="グループ化 18"/>
          <p:cNvGrpSpPr/>
          <p:nvPr userDrawn="1"/>
        </p:nvGrpSpPr>
        <p:grpSpPr>
          <a:xfrm rot="10800000">
            <a:off x="9278221" y="2193813"/>
            <a:ext cx="3160090" cy="3150350"/>
            <a:chOff x="6037861" y="5413530"/>
            <a:chExt cx="2889225" cy="2880320"/>
          </a:xfrm>
        </p:grpSpPr>
        <p:sp>
          <p:nvSpPr>
            <p:cNvPr id="20" name="涙形 1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涙形 2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涙形 2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涙形 2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24" name="グループ化 23"/>
          <p:cNvGrpSpPr/>
          <p:nvPr userDrawn="1"/>
        </p:nvGrpSpPr>
        <p:grpSpPr>
          <a:xfrm rot="16200000">
            <a:off x="9273351" y="5587641"/>
            <a:ext cx="3160090" cy="3150350"/>
            <a:chOff x="6037861" y="5413530"/>
            <a:chExt cx="2889225" cy="2880320"/>
          </a:xfrm>
        </p:grpSpPr>
        <p:sp>
          <p:nvSpPr>
            <p:cNvPr id="25" name="涙形 2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涙形 2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涙形 2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涙形 2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15" hasCustomPrompt="1"/>
          </p:nvPr>
        </p:nvSpPr>
        <p:spPr>
          <a:xfrm>
            <a:off x="6262886"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16" hasCustomPrompt="1"/>
          </p:nvPr>
        </p:nvSpPr>
        <p:spPr>
          <a:xfrm>
            <a:off x="6262886"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1" name="テキスト プレースホルダー 11"/>
          <p:cNvSpPr>
            <a:spLocks noGrp="1"/>
          </p:cNvSpPr>
          <p:nvPr>
            <p:ph type="body" sz="quarter" idx="17" hasCustomPrompt="1"/>
          </p:nvPr>
        </p:nvSpPr>
        <p:spPr>
          <a:xfrm>
            <a:off x="9674034"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18" hasCustomPrompt="1"/>
          </p:nvPr>
        </p:nvSpPr>
        <p:spPr>
          <a:xfrm>
            <a:off x="9674034"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3" name="テキスト プレースホルダー 11"/>
          <p:cNvSpPr>
            <a:spLocks noGrp="1"/>
          </p:cNvSpPr>
          <p:nvPr>
            <p:ph type="body" sz="quarter" idx="19" hasCustomPrompt="1"/>
          </p:nvPr>
        </p:nvSpPr>
        <p:spPr>
          <a:xfrm>
            <a:off x="6244999"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0" hasCustomPrompt="1"/>
          </p:nvPr>
        </p:nvSpPr>
        <p:spPr>
          <a:xfrm>
            <a:off x="6244999"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5" name="テキスト プレースホルダー 11"/>
          <p:cNvSpPr>
            <a:spLocks noGrp="1"/>
          </p:cNvSpPr>
          <p:nvPr>
            <p:ph type="body" sz="quarter" idx="21" hasCustomPrompt="1"/>
          </p:nvPr>
        </p:nvSpPr>
        <p:spPr>
          <a:xfrm>
            <a:off x="9656147"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2" hasCustomPrompt="1"/>
          </p:nvPr>
        </p:nvSpPr>
        <p:spPr>
          <a:xfrm>
            <a:off x="9656147"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7" name="テキスト プレースホルダー 11"/>
          <p:cNvSpPr>
            <a:spLocks noGrp="1"/>
          </p:cNvSpPr>
          <p:nvPr>
            <p:ph type="body" sz="quarter" idx="23" hasCustomPrompt="1"/>
          </p:nvPr>
        </p:nvSpPr>
        <p:spPr>
          <a:xfrm>
            <a:off x="637261" y="276913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24" hasCustomPrompt="1"/>
          </p:nvPr>
        </p:nvSpPr>
        <p:spPr>
          <a:xfrm>
            <a:off x="637261" y="596449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25" hasCustomPrompt="1"/>
          </p:nvPr>
        </p:nvSpPr>
        <p:spPr>
          <a:xfrm>
            <a:off x="12608591" y="281414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26" hasCustomPrompt="1"/>
          </p:nvPr>
        </p:nvSpPr>
        <p:spPr>
          <a:xfrm>
            <a:off x="12608591" y="600949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41" name="図プレースホルダー 7"/>
          <p:cNvSpPr>
            <a:spLocks noGrp="1"/>
          </p:cNvSpPr>
          <p:nvPr>
            <p:ph type="pic" sz="quarter" idx="37" hasCustomPrompt="1"/>
          </p:nvPr>
        </p:nvSpPr>
        <p:spPr>
          <a:xfrm>
            <a:off x="637261" y="1546270"/>
            <a:ext cx="1222868" cy="1222868"/>
          </a:xfrm>
        </p:spPr>
        <p:txBody>
          <a:bodyPr>
            <a:normAutofit/>
          </a:bodyPr>
          <a:lstStyle>
            <a:lvl1pPr>
              <a:defRPr sz="1600"/>
            </a:lvl1pPr>
          </a:lstStyle>
          <a:p>
            <a:r>
              <a:rPr kumimoji="1" lang="en-US" altLang="ja-JP" dirty="0" smtClean="0"/>
              <a:t>ICON</a:t>
            </a:r>
            <a:endParaRPr kumimoji="1" lang="ja-JP" altLang="en-US" dirty="0"/>
          </a:p>
        </p:txBody>
      </p:sp>
      <p:sp>
        <p:nvSpPr>
          <p:cNvPr id="42" name="図プレースホルダー 7"/>
          <p:cNvSpPr>
            <a:spLocks noGrp="1"/>
          </p:cNvSpPr>
          <p:nvPr>
            <p:ph type="pic" sz="quarter" idx="38" hasCustomPrompt="1"/>
          </p:nvPr>
        </p:nvSpPr>
        <p:spPr>
          <a:xfrm>
            <a:off x="16434016" y="1572639"/>
            <a:ext cx="1222868" cy="1222868"/>
          </a:xfrm>
        </p:spPr>
        <p:txBody>
          <a:bodyPr>
            <a:normAutofit/>
          </a:bodyPr>
          <a:lstStyle>
            <a:lvl1pPr>
              <a:defRPr sz="1600"/>
            </a:lvl1pPr>
          </a:lstStyle>
          <a:p>
            <a:r>
              <a:rPr kumimoji="1" lang="en-US" altLang="ja-JP" dirty="0" smtClean="0"/>
              <a:t>ICON</a:t>
            </a:r>
            <a:endParaRPr kumimoji="1" lang="ja-JP" altLang="en-US" dirty="0"/>
          </a:p>
        </p:txBody>
      </p:sp>
      <p:sp>
        <p:nvSpPr>
          <p:cNvPr id="43" name="図プレースホルダー 7"/>
          <p:cNvSpPr>
            <a:spLocks noGrp="1"/>
          </p:cNvSpPr>
          <p:nvPr>
            <p:ph type="pic" sz="quarter" idx="39" hasCustomPrompt="1"/>
          </p:nvPr>
        </p:nvSpPr>
        <p:spPr>
          <a:xfrm>
            <a:off x="637261" y="8169738"/>
            <a:ext cx="1222868" cy="1222868"/>
          </a:xfrm>
        </p:spPr>
        <p:txBody>
          <a:bodyPr>
            <a:normAutofit/>
          </a:bodyPr>
          <a:lstStyle>
            <a:lvl1pPr>
              <a:defRPr sz="1600"/>
            </a:lvl1pPr>
          </a:lstStyle>
          <a:p>
            <a:r>
              <a:rPr kumimoji="1" lang="en-US" altLang="ja-JP" dirty="0" smtClean="0"/>
              <a:t>ICON</a:t>
            </a:r>
            <a:endParaRPr kumimoji="1" lang="ja-JP" altLang="en-US" dirty="0"/>
          </a:p>
        </p:txBody>
      </p:sp>
      <p:sp>
        <p:nvSpPr>
          <p:cNvPr id="44" name="図プレースホルダー 7"/>
          <p:cNvSpPr>
            <a:spLocks noGrp="1"/>
          </p:cNvSpPr>
          <p:nvPr>
            <p:ph type="pic" sz="quarter" idx="40" hasCustomPrompt="1"/>
          </p:nvPr>
        </p:nvSpPr>
        <p:spPr>
          <a:xfrm>
            <a:off x="16434016" y="8196107"/>
            <a:ext cx="1222868" cy="1222868"/>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2268549747"/>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x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1498356"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1644130" y="1780168"/>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テキスト プレースホルダー 6"/>
          <p:cNvSpPr>
            <a:spLocks noGrp="1"/>
          </p:cNvSpPr>
          <p:nvPr>
            <p:ph type="body" sz="quarter" idx="16" hasCustomPrompt="1"/>
          </p:nvPr>
        </p:nvSpPr>
        <p:spPr>
          <a:xfrm>
            <a:off x="1087311"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8" name="円/楕円 7"/>
          <p:cNvSpPr/>
          <p:nvPr userDrawn="1"/>
        </p:nvSpPr>
        <p:spPr>
          <a:xfrm>
            <a:off x="5548806"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9" name="図プレースホルダー 9"/>
          <p:cNvSpPr>
            <a:spLocks noGrp="1"/>
          </p:cNvSpPr>
          <p:nvPr>
            <p:ph type="pic" sz="quarter" idx="17" hasCustomPrompt="1"/>
          </p:nvPr>
        </p:nvSpPr>
        <p:spPr>
          <a:xfrm>
            <a:off x="5694580" y="178016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0" name="テキスト プレースホルダー 6"/>
          <p:cNvSpPr>
            <a:spLocks noGrp="1"/>
          </p:cNvSpPr>
          <p:nvPr>
            <p:ph type="body" sz="quarter" idx="18" hasCustomPrompt="1"/>
          </p:nvPr>
        </p:nvSpPr>
        <p:spPr>
          <a:xfrm>
            <a:off x="5137761"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11" name="円/楕円 10"/>
          <p:cNvSpPr/>
          <p:nvPr userDrawn="1"/>
        </p:nvSpPr>
        <p:spPr>
          <a:xfrm>
            <a:off x="9612852"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2" name="図プレースホルダー 9"/>
          <p:cNvSpPr>
            <a:spLocks noGrp="1"/>
          </p:cNvSpPr>
          <p:nvPr>
            <p:ph type="pic" sz="quarter" idx="19" hasCustomPrompt="1"/>
          </p:nvPr>
        </p:nvSpPr>
        <p:spPr>
          <a:xfrm>
            <a:off x="9758626" y="1780168"/>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3" name="テキスト プレースホルダー 6"/>
          <p:cNvSpPr>
            <a:spLocks noGrp="1"/>
          </p:cNvSpPr>
          <p:nvPr>
            <p:ph type="body" sz="quarter" idx="20" hasCustomPrompt="1"/>
          </p:nvPr>
        </p:nvSpPr>
        <p:spPr>
          <a:xfrm>
            <a:off x="9201807"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14" name="円/楕円 13"/>
          <p:cNvSpPr/>
          <p:nvPr userDrawn="1"/>
        </p:nvSpPr>
        <p:spPr>
          <a:xfrm>
            <a:off x="13663302"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5" name="図プレースホルダー 9"/>
          <p:cNvSpPr>
            <a:spLocks noGrp="1"/>
          </p:cNvSpPr>
          <p:nvPr>
            <p:ph type="pic" sz="quarter" idx="21" hasCustomPrompt="1"/>
          </p:nvPr>
        </p:nvSpPr>
        <p:spPr>
          <a:xfrm>
            <a:off x="13809076" y="178016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6" name="テキスト プレースホルダー 6"/>
          <p:cNvSpPr>
            <a:spLocks noGrp="1"/>
          </p:cNvSpPr>
          <p:nvPr>
            <p:ph type="body" sz="quarter" idx="22" hasCustomPrompt="1"/>
          </p:nvPr>
        </p:nvSpPr>
        <p:spPr>
          <a:xfrm>
            <a:off x="13252257"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17" name="円/楕円 16"/>
          <p:cNvSpPr/>
          <p:nvPr userDrawn="1"/>
        </p:nvSpPr>
        <p:spPr>
          <a:xfrm>
            <a:off x="1498356"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8" name="図プレースホルダー 9"/>
          <p:cNvSpPr>
            <a:spLocks noGrp="1"/>
          </p:cNvSpPr>
          <p:nvPr>
            <p:ph type="pic" sz="quarter" idx="23" hasCustomPrompt="1"/>
          </p:nvPr>
        </p:nvSpPr>
        <p:spPr>
          <a:xfrm>
            <a:off x="1644130" y="585715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9" name="テキスト プレースホルダー 6"/>
          <p:cNvSpPr>
            <a:spLocks noGrp="1"/>
          </p:cNvSpPr>
          <p:nvPr>
            <p:ph type="body" sz="quarter" idx="24" hasCustomPrompt="1"/>
          </p:nvPr>
        </p:nvSpPr>
        <p:spPr>
          <a:xfrm>
            <a:off x="1087311"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20" name="円/楕円 19"/>
          <p:cNvSpPr/>
          <p:nvPr userDrawn="1"/>
        </p:nvSpPr>
        <p:spPr>
          <a:xfrm>
            <a:off x="5548806"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21" name="図プレースホルダー 9"/>
          <p:cNvSpPr>
            <a:spLocks noGrp="1"/>
          </p:cNvSpPr>
          <p:nvPr>
            <p:ph type="pic" sz="quarter" idx="25" hasCustomPrompt="1"/>
          </p:nvPr>
        </p:nvSpPr>
        <p:spPr>
          <a:xfrm>
            <a:off x="5694580" y="5857156"/>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22" name="テキスト プレースホルダー 6"/>
          <p:cNvSpPr>
            <a:spLocks noGrp="1"/>
          </p:cNvSpPr>
          <p:nvPr>
            <p:ph type="body" sz="quarter" idx="26" hasCustomPrompt="1"/>
          </p:nvPr>
        </p:nvSpPr>
        <p:spPr>
          <a:xfrm>
            <a:off x="5137761"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23" name="円/楕円 22"/>
          <p:cNvSpPr/>
          <p:nvPr userDrawn="1"/>
        </p:nvSpPr>
        <p:spPr>
          <a:xfrm>
            <a:off x="9612852"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24" name="図プレースホルダー 9"/>
          <p:cNvSpPr>
            <a:spLocks noGrp="1"/>
          </p:cNvSpPr>
          <p:nvPr>
            <p:ph type="pic" sz="quarter" idx="27" hasCustomPrompt="1"/>
          </p:nvPr>
        </p:nvSpPr>
        <p:spPr>
          <a:xfrm>
            <a:off x="9758626" y="585715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25" name="テキスト プレースホルダー 6"/>
          <p:cNvSpPr>
            <a:spLocks noGrp="1"/>
          </p:cNvSpPr>
          <p:nvPr>
            <p:ph type="body" sz="quarter" idx="28" hasCustomPrompt="1"/>
          </p:nvPr>
        </p:nvSpPr>
        <p:spPr>
          <a:xfrm>
            <a:off x="9201807"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26" name="円/楕円 25"/>
          <p:cNvSpPr/>
          <p:nvPr userDrawn="1"/>
        </p:nvSpPr>
        <p:spPr>
          <a:xfrm>
            <a:off x="13663302"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27" name="図プレースホルダー 9"/>
          <p:cNvSpPr>
            <a:spLocks noGrp="1"/>
          </p:cNvSpPr>
          <p:nvPr>
            <p:ph type="pic" sz="quarter" idx="29" hasCustomPrompt="1"/>
          </p:nvPr>
        </p:nvSpPr>
        <p:spPr>
          <a:xfrm>
            <a:off x="13809076" y="5857156"/>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28" name="テキスト プレースホルダー 6"/>
          <p:cNvSpPr>
            <a:spLocks noGrp="1"/>
          </p:cNvSpPr>
          <p:nvPr>
            <p:ph type="body" sz="quarter" idx="30" hasCustomPrompt="1"/>
          </p:nvPr>
        </p:nvSpPr>
        <p:spPr>
          <a:xfrm>
            <a:off x="13252257"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3091512697"/>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x4 Images 2">
    <p:spTree>
      <p:nvGrpSpPr>
        <p:cNvPr id="1" name=""/>
        <p:cNvGrpSpPr/>
        <p:nvPr/>
      </p:nvGrpSpPr>
      <p:grpSpPr>
        <a:xfrm>
          <a:off x="0" y="0"/>
          <a:ext cx="0" cy="0"/>
          <a:chOff x="0" y="0"/>
          <a:chExt cx="0" cy="0"/>
        </a:xfrm>
      </p:grpSpPr>
      <p:sp>
        <p:nvSpPr>
          <p:cNvPr id="20" name="円/楕円 19"/>
          <p:cNvSpPr/>
          <p:nvPr userDrawn="1"/>
        </p:nvSpPr>
        <p:spPr>
          <a:xfrm>
            <a:off x="1024052"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6" name="テキスト プレースホルダー 11"/>
          <p:cNvSpPr>
            <a:spLocks noGrp="1"/>
          </p:cNvSpPr>
          <p:nvPr>
            <p:ph type="body" sz="quarter" idx="16" hasCustomPrompt="1"/>
          </p:nvPr>
        </p:nvSpPr>
        <p:spPr>
          <a:xfrm>
            <a:off x="658927"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19" name="図プレースホルダー 18"/>
          <p:cNvSpPr>
            <a:spLocks noGrp="1"/>
          </p:cNvSpPr>
          <p:nvPr>
            <p:ph type="pic" sz="quarter" idx="17" hasCustomPrompt="1"/>
          </p:nvPr>
        </p:nvSpPr>
        <p:spPr>
          <a:xfrm>
            <a:off x="1214552"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23" name="直線コネクタ 22"/>
          <p:cNvCxnSpPr/>
          <p:nvPr userDrawn="1"/>
        </p:nvCxnSpPr>
        <p:spPr>
          <a:xfrm>
            <a:off x="906314"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7" name="円/楕円 19"/>
          <p:cNvSpPr/>
          <p:nvPr userDrawn="1"/>
        </p:nvSpPr>
        <p:spPr>
          <a:xfrm>
            <a:off x="5285379"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18" hasCustomPrompt="1"/>
          </p:nvPr>
        </p:nvSpPr>
        <p:spPr>
          <a:xfrm>
            <a:off x="4920254"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9" name="図プレースホルダー 18"/>
          <p:cNvSpPr>
            <a:spLocks noGrp="1"/>
          </p:cNvSpPr>
          <p:nvPr>
            <p:ph type="pic" sz="quarter" idx="19" hasCustomPrompt="1"/>
          </p:nvPr>
        </p:nvSpPr>
        <p:spPr>
          <a:xfrm>
            <a:off x="5475879"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30" name="直線コネクタ 29"/>
          <p:cNvCxnSpPr/>
          <p:nvPr userDrawn="1"/>
        </p:nvCxnSpPr>
        <p:spPr>
          <a:xfrm>
            <a:off x="5167641"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1" name="円/楕円 19"/>
          <p:cNvSpPr/>
          <p:nvPr userDrawn="1"/>
        </p:nvSpPr>
        <p:spPr>
          <a:xfrm>
            <a:off x="9567188"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1"/>
          <p:cNvSpPr>
            <a:spLocks noGrp="1"/>
          </p:cNvSpPr>
          <p:nvPr>
            <p:ph type="body" sz="quarter" idx="20" hasCustomPrompt="1"/>
          </p:nvPr>
        </p:nvSpPr>
        <p:spPr>
          <a:xfrm>
            <a:off x="9202063"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3" name="図プレースホルダー 18"/>
          <p:cNvSpPr>
            <a:spLocks noGrp="1"/>
          </p:cNvSpPr>
          <p:nvPr>
            <p:ph type="pic" sz="quarter" idx="21" hasCustomPrompt="1"/>
          </p:nvPr>
        </p:nvSpPr>
        <p:spPr>
          <a:xfrm>
            <a:off x="9757688"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34" name="直線コネクタ 33"/>
          <p:cNvCxnSpPr/>
          <p:nvPr userDrawn="1"/>
        </p:nvCxnSpPr>
        <p:spPr>
          <a:xfrm>
            <a:off x="9449450"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5" name="円/楕円 19"/>
          <p:cNvSpPr/>
          <p:nvPr userDrawn="1"/>
        </p:nvSpPr>
        <p:spPr>
          <a:xfrm>
            <a:off x="13828515"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2" hasCustomPrompt="1"/>
          </p:nvPr>
        </p:nvSpPr>
        <p:spPr>
          <a:xfrm>
            <a:off x="13463390"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7" name="図プレースホルダー 18"/>
          <p:cNvSpPr>
            <a:spLocks noGrp="1"/>
          </p:cNvSpPr>
          <p:nvPr>
            <p:ph type="pic" sz="quarter" idx="23" hasCustomPrompt="1"/>
          </p:nvPr>
        </p:nvSpPr>
        <p:spPr>
          <a:xfrm>
            <a:off x="14019015"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38" name="直線コネクタ 37"/>
          <p:cNvCxnSpPr/>
          <p:nvPr userDrawn="1"/>
        </p:nvCxnSpPr>
        <p:spPr>
          <a:xfrm>
            <a:off x="13710777"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円/楕円 19"/>
          <p:cNvSpPr/>
          <p:nvPr userDrawn="1"/>
        </p:nvSpPr>
        <p:spPr>
          <a:xfrm>
            <a:off x="1047391"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プレースホルダー 11"/>
          <p:cNvSpPr>
            <a:spLocks noGrp="1"/>
          </p:cNvSpPr>
          <p:nvPr>
            <p:ph type="body" sz="quarter" idx="24" hasCustomPrompt="1"/>
          </p:nvPr>
        </p:nvSpPr>
        <p:spPr>
          <a:xfrm>
            <a:off x="682266"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1" name="図プレースホルダー 18"/>
          <p:cNvSpPr>
            <a:spLocks noGrp="1"/>
          </p:cNvSpPr>
          <p:nvPr>
            <p:ph type="pic" sz="quarter" idx="25" hasCustomPrompt="1"/>
          </p:nvPr>
        </p:nvSpPr>
        <p:spPr>
          <a:xfrm>
            <a:off x="1237891"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42" name="直線コネクタ 41"/>
          <p:cNvCxnSpPr/>
          <p:nvPr userDrawn="1"/>
        </p:nvCxnSpPr>
        <p:spPr>
          <a:xfrm>
            <a:off x="929653"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3" name="円/楕円 19"/>
          <p:cNvSpPr/>
          <p:nvPr userDrawn="1"/>
        </p:nvSpPr>
        <p:spPr>
          <a:xfrm>
            <a:off x="5308718"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プレースホルダー 11"/>
          <p:cNvSpPr>
            <a:spLocks noGrp="1"/>
          </p:cNvSpPr>
          <p:nvPr>
            <p:ph type="body" sz="quarter" idx="26" hasCustomPrompt="1"/>
          </p:nvPr>
        </p:nvSpPr>
        <p:spPr>
          <a:xfrm>
            <a:off x="4943593"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5" name="図プレースホルダー 18"/>
          <p:cNvSpPr>
            <a:spLocks noGrp="1"/>
          </p:cNvSpPr>
          <p:nvPr>
            <p:ph type="pic" sz="quarter" idx="27" hasCustomPrompt="1"/>
          </p:nvPr>
        </p:nvSpPr>
        <p:spPr>
          <a:xfrm>
            <a:off x="5499218"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46" name="直線コネクタ 45"/>
          <p:cNvCxnSpPr/>
          <p:nvPr userDrawn="1"/>
        </p:nvCxnSpPr>
        <p:spPr>
          <a:xfrm>
            <a:off x="5190980"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7" name="円/楕円 19"/>
          <p:cNvSpPr/>
          <p:nvPr userDrawn="1"/>
        </p:nvSpPr>
        <p:spPr>
          <a:xfrm>
            <a:off x="9590527"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225402"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9" name="図プレースホルダー 18"/>
          <p:cNvSpPr>
            <a:spLocks noGrp="1"/>
          </p:cNvSpPr>
          <p:nvPr>
            <p:ph type="pic" sz="quarter" idx="29" hasCustomPrompt="1"/>
          </p:nvPr>
        </p:nvSpPr>
        <p:spPr>
          <a:xfrm>
            <a:off x="9781027"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50" name="直線コネクタ 49"/>
          <p:cNvCxnSpPr/>
          <p:nvPr userDrawn="1"/>
        </p:nvCxnSpPr>
        <p:spPr>
          <a:xfrm>
            <a:off x="9472789"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51" name="円/楕円 19"/>
          <p:cNvSpPr/>
          <p:nvPr userDrawn="1"/>
        </p:nvSpPr>
        <p:spPr>
          <a:xfrm>
            <a:off x="13851854"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1"/>
          <p:cNvSpPr>
            <a:spLocks noGrp="1"/>
          </p:cNvSpPr>
          <p:nvPr>
            <p:ph type="body" sz="quarter" idx="30" hasCustomPrompt="1"/>
          </p:nvPr>
        </p:nvSpPr>
        <p:spPr>
          <a:xfrm>
            <a:off x="13486729"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53" name="図プレースホルダー 18"/>
          <p:cNvSpPr>
            <a:spLocks noGrp="1"/>
          </p:cNvSpPr>
          <p:nvPr>
            <p:ph type="pic" sz="quarter" idx="31" hasCustomPrompt="1"/>
          </p:nvPr>
        </p:nvSpPr>
        <p:spPr>
          <a:xfrm>
            <a:off x="14042354"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54" name="直線コネクタ 53"/>
          <p:cNvCxnSpPr/>
          <p:nvPr userDrawn="1"/>
        </p:nvCxnSpPr>
        <p:spPr>
          <a:xfrm>
            <a:off x="13734116"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25745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23837"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892777" y="26592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円/楕円 6"/>
          <p:cNvSpPr/>
          <p:nvPr userDrawn="1"/>
        </p:nvSpPr>
        <p:spPr>
          <a:xfrm>
            <a:off x="5066860"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8" name="図プレースホルダー 9"/>
          <p:cNvSpPr>
            <a:spLocks noGrp="1"/>
          </p:cNvSpPr>
          <p:nvPr>
            <p:ph type="pic" sz="quarter" idx="13" hasCustomPrompt="1"/>
          </p:nvPr>
        </p:nvSpPr>
        <p:spPr>
          <a:xfrm>
            <a:off x="5235800" y="26592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9" name="円/楕円 8"/>
          <p:cNvSpPr/>
          <p:nvPr userDrawn="1"/>
        </p:nvSpPr>
        <p:spPr>
          <a:xfrm>
            <a:off x="9409883"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0" name="図プレースホルダー 9"/>
          <p:cNvSpPr>
            <a:spLocks noGrp="1"/>
          </p:cNvSpPr>
          <p:nvPr>
            <p:ph type="pic" sz="quarter" idx="14" hasCustomPrompt="1"/>
          </p:nvPr>
        </p:nvSpPr>
        <p:spPr>
          <a:xfrm>
            <a:off x="9578823" y="26211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11" name="円/楕円 10"/>
          <p:cNvSpPr/>
          <p:nvPr userDrawn="1"/>
        </p:nvSpPr>
        <p:spPr>
          <a:xfrm>
            <a:off x="13752906"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2" name="図プレースホルダー 9"/>
          <p:cNvSpPr>
            <a:spLocks noGrp="1"/>
          </p:cNvSpPr>
          <p:nvPr>
            <p:ph type="pic" sz="quarter" idx="15" hasCustomPrompt="1"/>
          </p:nvPr>
        </p:nvSpPr>
        <p:spPr>
          <a:xfrm>
            <a:off x="13921846" y="26211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13" name="テキスト プレースホルダー 6"/>
          <p:cNvSpPr>
            <a:spLocks noGrp="1"/>
          </p:cNvSpPr>
          <p:nvPr>
            <p:ph type="body" sz="quarter" idx="16" hasCustomPrompt="1"/>
          </p:nvPr>
        </p:nvSpPr>
        <p:spPr>
          <a:xfrm>
            <a:off x="68574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4" name="テキスト プレースホルダー 6"/>
          <p:cNvSpPr>
            <a:spLocks noGrp="1"/>
          </p:cNvSpPr>
          <p:nvPr>
            <p:ph type="body" sz="quarter" idx="17" hasCustomPrompt="1"/>
          </p:nvPr>
        </p:nvSpPr>
        <p:spPr>
          <a:xfrm>
            <a:off x="502876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5" name="テキスト プレースホルダー 6"/>
          <p:cNvSpPr>
            <a:spLocks noGrp="1"/>
          </p:cNvSpPr>
          <p:nvPr>
            <p:ph type="body" sz="quarter" idx="18" hasCustomPrompt="1"/>
          </p:nvPr>
        </p:nvSpPr>
        <p:spPr>
          <a:xfrm>
            <a:off x="944798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6" name="テキスト プレースホルダー 6"/>
          <p:cNvSpPr>
            <a:spLocks noGrp="1"/>
          </p:cNvSpPr>
          <p:nvPr>
            <p:ph type="body" sz="quarter" idx="19" hasCustomPrompt="1"/>
          </p:nvPr>
        </p:nvSpPr>
        <p:spPr>
          <a:xfrm>
            <a:off x="1379100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7" name="テキスト プレースホルダー 11"/>
          <p:cNvSpPr>
            <a:spLocks noGrp="1"/>
          </p:cNvSpPr>
          <p:nvPr>
            <p:ph type="body" sz="quarter" idx="20" hasCustomPrompt="1"/>
          </p:nvPr>
        </p:nvSpPr>
        <p:spPr>
          <a:xfrm>
            <a:off x="68574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1" hasCustomPrompt="1"/>
          </p:nvPr>
        </p:nvSpPr>
        <p:spPr>
          <a:xfrm>
            <a:off x="502876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2" hasCustomPrompt="1"/>
          </p:nvPr>
        </p:nvSpPr>
        <p:spPr>
          <a:xfrm>
            <a:off x="944798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3" hasCustomPrompt="1"/>
          </p:nvPr>
        </p:nvSpPr>
        <p:spPr>
          <a:xfrm>
            <a:off x="1379100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818946909"/>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5" hasCustomPrompt="1"/>
          </p:nvPr>
        </p:nvSpPr>
        <p:spPr>
          <a:xfrm>
            <a:off x="959042"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smtClean="0"/>
              <a:t>Text Here</a:t>
            </a:r>
            <a:endParaRPr lang="en-US" dirty="0"/>
          </a:p>
        </p:txBody>
      </p:sp>
      <p:cxnSp>
        <p:nvCxnSpPr>
          <p:cNvPr id="6" name="直線コネクタ 5"/>
          <p:cNvCxnSpPr/>
          <p:nvPr userDrawn="1"/>
        </p:nvCxnSpPr>
        <p:spPr>
          <a:xfrm flipH="1">
            <a:off x="870142"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16" hasCustomPrompt="1"/>
          </p:nvPr>
        </p:nvSpPr>
        <p:spPr>
          <a:xfrm>
            <a:off x="961319"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6" name="円/楕円 15"/>
          <p:cNvSpPr/>
          <p:nvPr userDrawn="1"/>
        </p:nvSpPr>
        <p:spPr>
          <a:xfrm>
            <a:off x="1782598" y="2315840"/>
            <a:ext cx="3187700" cy="3187700"/>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1"/>
          <p:cNvSpPr>
            <a:spLocks noGrp="1"/>
          </p:cNvSpPr>
          <p:nvPr>
            <p:ph type="body" sz="quarter" idx="21" hasCustomPrompt="1"/>
          </p:nvPr>
        </p:nvSpPr>
        <p:spPr>
          <a:xfrm>
            <a:off x="1870884"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2" hasCustomPrompt="1"/>
          </p:nvPr>
        </p:nvSpPr>
        <p:spPr>
          <a:xfrm>
            <a:off x="6725007"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smtClean="0"/>
              <a:t>Text Here</a:t>
            </a:r>
            <a:endParaRPr lang="en-US" dirty="0"/>
          </a:p>
        </p:txBody>
      </p:sp>
      <p:cxnSp>
        <p:nvCxnSpPr>
          <p:cNvPr id="19" name="直線コネクタ 18"/>
          <p:cNvCxnSpPr/>
          <p:nvPr userDrawn="1"/>
        </p:nvCxnSpPr>
        <p:spPr>
          <a:xfrm flipH="1">
            <a:off x="6636107"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p:ph type="body" sz="quarter" idx="23" hasCustomPrompt="1"/>
          </p:nvPr>
        </p:nvSpPr>
        <p:spPr>
          <a:xfrm>
            <a:off x="6727284"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1" name="円/楕円 20"/>
          <p:cNvSpPr/>
          <p:nvPr userDrawn="1"/>
        </p:nvSpPr>
        <p:spPr>
          <a:xfrm>
            <a:off x="7548563" y="2315840"/>
            <a:ext cx="3187700" cy="3187700"/>
          </a:xfrm>
          <a:prstGeom prst="ellipse">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1"/>
          <p:cNvSpPr>
            <a:spLocks noGrp="1"/>
          </p:cNvSpPr>
          <p:nvPr>
            <p:ph type="body" sz="quarter" idx="24" hasCustomPrompt="1"/>
          </p:nvPr>
        </p:nvSpPr>
        <p:spPr>
          <a:xfrm>
            <a:off x="7636849"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5" hasCustomPrompt="1"/>
          </p:nvPr>
        </p:nvSpPr>
        <p:spPr>
          <a:xfrm>
            <a:off x="12472466"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smtClean="0"/>
              <a:t>Text Here</a:t>
            </a:r>
            <a:endParaRPr lang="en-US" dirty="0"/>
          </a:p>
        </p:txBody>
      </p:sp>
      <p:cxnSp>
        <p:nvCxnSpPr>
          <p:cNvPr id="24" name="直線コネクタ 23"/>
          <p:cNvCxnSpPr/>
          <p:nvPr userDrawn="1"/>
        </p:nvCxnSpPr>
        <p:spPr>
          <a:xfrm flipH="1">
            <a:off x="12383566"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5" name="テキスト プレースホルダー 11"/>
          <p:cNvSpPr>
            <a:spLocks noGrp="1"/>
          </p:cNvSpPr>
          <p:nvPr>
            <p:ph type="body" sz="quarter" idx="26" hasCustomPrompt="1"/>
          </p:nvPr>
        </p:nvSpPr>
        <p:spPr>
          <a:xfrm>
            <a:off x="12474743"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6" name="円/楕円 25"/>
          <p:cNvSpPr/>
          <p:nvPr userDrawn="1"/>
        </p:nvSpPr>
        <p:spPr>
          <a:xfrm>
            <a:off x="13296022" y="2315840"/>
            <a:ext cx="3187700" cy="3187700"/>
          </a:xfrm>
          <a:prstGeom prst="ellipse">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27" hasCustomPrompt="1"/>
          </p:nvPr>
        </p:nvSpPr>
        <p:spPr>
          <a:xfrm>
            <a:off x="13384308"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28" name="涙形 27"/>
          <p:cNvSpPr/>
          <p:nvPr userDrawn="1"/>
        </p:nvSpPr>
        <p:spPr>
          <a:xfrm rot="5400000">
            <a:off x="1447350" y="2171533"/>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userDrawn="1"/>
        </p:nvSpPr>
        <p:spPr>
          <a:xfrm>
            <a:off x="1665641" y="2315840"/>
            <a:ext cx="412292" cy="584775"/>
          </a:xfrm>
          <a:prstGeom prst="rect">
            <a:avLst/>
          </a:prstGeom>
          <a:noFill/>
        </p:spPr>
        <p:txBody>
          <a:bodyPr wrap="none" rtlCol="0">
            <a:spAutoFit/>
          </a:bodyPr>
          <a:lstStyle/>
          <a:p>
            <a:r>
              <a:rPr kumimoji="1" lang="en-US" altLang="ja-JP" dirty="0" smtClean="0">
                <a:solidFill>
                  <a:schemeClr val="accent1"/>
                </a:solidFill>
              </a:rPr>
              <a:t>1</a:t>
            </a:r>
            <a:endParaRPr kumimoji="1" lang="ja-JP" altLang="en-US" dirty="0">
              <a:solidFill>
                <a:schemeClr val="accent1"/>
              </a:solidFill>
            </a:endParaRPr>
          </a:p>
        </p:txBody>
      </p:sp>
      <p:sp>
        <p:nvSpPr>
          <p:cNvPr id="30" name="涙形 29"/>
          <p:cNvSpPr/>
          <p:nvPr userDrawn="1"/>
        </p:nvSpPr>
        <p:spPr>
          <a:xfrm rot="5400000">
            <a:off x="7214211" y="217153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7432502" y="2315839"/>
            <a:ext cx="412292" cy="584775"/>
          </a:xfrm>
          <a:prstGeom prst="rect">
            <a:avLst/>
          </a:prstGeom>
          <a:noFill/>
        </p:spPr>
        <p:txBody>
          <a:bodyPr wrap="none" rtlCol="0">
            <a:spAutoFit/>
          </a:bodyPr>
          <a:lstStyle/>
          <a:p>
            <a:r>
              <a:rPr kumimoji="1" lang="en-US" altLang="ja-JP" dirty="0" smtClean="0">
                <a:solidFill>
                  <a:schemeClr val="accent1"/>
                </a:solidFill>
              </a:rPr>
              <a:t>2</a:t>
            </a:r>
            <a:endParaRPr kumimoji="1" lang="ja-JP" altLang="en-US" dirty="0">
              <a:solidFill>
                <a:schemeClr val="accent1"/>
              </a:solidFill>
            </a:endParaRPr>
          </a:p>
        </p:txBody>
      </p:sp>
      <p:sp>
        <p:nvSpPr>
          <p:cNvPr id="32" name="涙形 31"/>
          <p:cNvSpPr/>
          <p:nvPr userDrawn="1"/>
        </p:nvSpPr>
        <p:spPr>
          <a:xfrm rot="5400000">
            <a:off x="13006902" y="2198824"/>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userDrawn="1"/>
        </p:nvSpPr>
        <p:spPr>
          <a:xfrm>
            <a:off x="13225193" y="2343131"/>
            <a:ext cx="412292" cy="584775"/>
          </a:xfrm>
          <a:prstGeom prst="rect">
            <a:avLst/>
          </a:prstGeom>
          <a:noFill/>
        </p:spPr>
        <p:txBody>
          <a:bodyPr wrap="none" rtlCol="0">
            <a:spAutoFit/>
          </a:bodyPr>
          <a:lstStyle/>
          <a:p>
            <a:r>
              <a:rPr kumimoji="1" lang="en-US" altLang="ja-JP" dirty="0" smtClean="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3060961032"/>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7" name="六角形 6"/>
          <p:cNvSpPr/>
          <p:nvPr userDrawn="1"/>
        </p:nvSpPr>
        <p:spPr>
          <a:xfrm rot="5400000">
            <a:off x="7899295" y="2331670"/>
            <a:ext cx="3603388" cy="3106369"/>
          </a:xfrm>
          <a:prstGeom prst="hexagon">
            <a:avLst>
              <a:gd name="adj" fmla="val 29917"/>
              <a:gd name="vf" fmla="val 11547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テキスト プレースホルダー 11"/>
          <p:cNvSpPr>
            <a:spLocks noGrp="1"/>
          </p:cNvSpPr>
          <p:nvPr>
            <p:ph type="body" sz="quarter" idx="21" hasCustomPrompt="1"/>
          </p:nvPr>
        </p:nvSpPr>
        <p:spPr>
          <a:xfrm>
            <a:off x="8195426" y="3208286"/>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smtClean="0"/>
              <a:t>TEXT HERE</a:t>
            </a:r>
            <a:endParaRPr lang="en-US" dirty="0"/>
          </a:p>
        </p:txBody>
      </p:sp>
      <p:sp>
        <p:nvSpPr>
          <p:cNvPr id="8" name="六角形 7"/>
          <p:cNvSpPr/>
          <p:nvPr userDrawn="1"/>
        </p:nvSpPr>
        <p:spPr>
          <a:xfrm rot="5400000">
            <a:off x="9092208" y="5749061"/>
            <a:ext cx="3603388" cy="3106369"/>
          </a:xfrm>
          <a:prstGeom prst="hexagon">
            <a:avLst>
              <a:gd name="adj" fmla="val 29917"/>
              <a:gd name="vf" fmla="val 11547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22" hasCustomPrompt="1"/>
          </p:nvPr>
        </p:nvSpPr>
        <p:spPr>
          <a:xfrm>
            <a:off x="9388339" y="662567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smtClean="0"/>
              <a:t>TEXT HERE</a:t>
            </a:r>
            <a:endParaRPr lang="en-US" dirty="0"/>
          </a:p>
        </p:txBody>
      </p:sp>
      <p:sp>
        <p:nvSpPr>
          <p:cNvPr id="10" name="六角形 9"/>
          <p:cNvSpPr/>
          <p:nvPr userDrawn="1"/>
        </p:nvSpPr>
        <p:spPr>
          <a:xfrm rot="5400000">
            <a:off x="5492833" y="5028981"/>
            <a:ext cx="3603388" cy="3106369"/>
          </a:xfrm>
          <a:prstGeom prst="hexagon">
            <a:avLst>
              <a:gd name="adj" fmla="val 29917"/>
              <a:gd name="vf" fmla="val 115470"/>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1"/>
          <p:cNvSpPr>
            <a:spLocks noGrp="1"/>
          </p:cNvSpPr>
          <p:nvPr>
            <p:ph type="body" sz="quarter" idx="23" hasCustomPrompt="1"/>
          </p:nvPr>
        </p:nvSpPr>
        <p:spPr>
          <a:xfrm>
            <a:off x="5788964" y="590559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16" hasCustomPrompt="1"/>
          </p:nvPr>
        </p:nvSpPr>
        <p:spPr>
          <a:xfrm>
            <a:off x="11411974" y="264947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20" hasCustomPrompt="1"/>
          </p:nvPr>
        </p:nvSpPr>
        <p:spPr>
          <a:xfrm>
            <a:off x="11426086" y="329916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4" hasCustomPrompt="1"/>
          </p:nvPr>
        </p:nvSpPr>
        <p:spPr>
          <a:xfrm>
            <a:off x="12582103" y="608860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5" hasCustomPrompt="1"/>
          </p:nvPr>
        </p:nvSpPr>
        <p:spPr>
          <a:xfrm>
            <a:off x="12596215" y="673829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6" hasCustomPrompt="1"/>
          </p:nvPr>
        </p:nvSpPr>
        <p:spPr>
          <a:xfrm>
            <a:off x="371636" y="5282921"/>
            <a:ext cx="5247068" cy="720080"/>
          </a:xfrm>
        </p:spPr>
        <p:txBody>
          <a:bodyPr anchor="ctr">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7" hasCustomPrompt="1"/>
          </p:nvPr>
        </p:nvSpPr>
        <p:spPr>
          <a:xfrm>
            <a:off x="385748" y="5932611"/>
            <a:ext cx="5206468" cy="1709320"/>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49568567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1" name="図プレースホルダー 7"/>
          <p:cNvSpPr>
            <a:spLocks noGrp="1"/>
          </p:cNvSpPr>
          <p:nvPr>
            <p:ph type="pic" sz="quarter" idx="43" hasCustomPrompt="1"/>
          </p:nvPr>
        </p:nvSpPr>
        <p:spPr>
          <a:xfrm>
            <a:off x="63634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2" name="図プレースホルダー 7"/>
          <p:cNvSpPr>
            <a:spLocks noGrp="1"/>
          </p:cNvSpPr>
          <p:nvPr>
            <p:ph type="pic" sz="quarter" idx="44" hasCustomPrompt="1"/>
          </p:nvPr>
        </p:nvSpPr>
        <p:spPr>
          <a:xfrm>
            <a:off x="106179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3" name="図プレースホルダー 7"/>
          <p:cNvSpPr>
            <a:spLocks noGrp="1"/>
          </p:cNvSpPr>
          <p:nvPr>
            <p:ph type="pic" sz="quarter" idx="45" hasCustomPrompt="1"/>
          </p:nvPr>
        </p:nvSpPr>
        <p:spPr>
          <a:xfrm>
            <a:off x="148724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4" name="テキスト プレースホルダー 11"/>
          <p:cNvSpPr>
            <a:spLocks noGrp="1"/>
          </p:cNvSpPr>
          <p:nvPr>
            <p:ph type="body" sz="quarter" idx="16" hasCustomPrompt="1"/>
          </p:nvPr>
        </p:nvSpPr>
        <p:spPr>
          <a:xfrm>
            <a:off x="658927"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46" hasCustomPrompt="1"/>
          </p:nvPr>
        </p:nvSpPr>
        <p:spPr>
          <a:xfrm>
            <a:off x="4904393"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47" hasCustomPrompt="1"/>
          </p:nvPr>
        </p:nvSpPr>
        <p:spPr>
          <a:xfrm>
            <a:off x="9149859"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48" hasCustomPrompt="1"/>
          </p:nvPr>
        </p:nvSpPr>
        <p:spPr>
          <a:xfrm>
            <a:off x="13395324"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0" hasCustomPrompt="1"/>
          </p:nvPr>
        </p:nvSpPr>
        <p:spPr>
          <a:xfrm>
            <a:off x="673040"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1" hasCustomPrompt="1"/>
          </p:nvPr>
        </p:nvSpPr>
        <p:spPr>
          <a:xfrm>
            <a:off x="4904393"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2" hasCustomPrompt="1"/>
          </p:nvPr>
        </p:nvSpPr>
        <p:spPr>
          <a:xfrm>
            <a:off x="9149859"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3" hasCustomPrompt="1"/>
          </p:nvPr>
        </p:nvSpPr>
        <p:spPr>
          <a:xfrm>
            <a:off x="13395324"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49" hasCustomPrompt="1"/>
          </p:nvPr>
        </p:nvSpPr>
        <p:spPr>
          <a:xfrm>
            <a:off x="1922433" y="1784920"/>
            <a:ext cx="14439960" cy="1390080"/>
          </a:xfrm>
        </p:spPr>
        <p:txBody>
          <a:bodyPr anchor="ctr">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14186078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re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1" name="図プレースホルダー 7"/>
          <p:cNvSpPr>
            <a:spLocks noGrp="1"/>
          </p:cNvSpPr>
          <p:nvPr>
            <p:ph type="pic" sz="quarter" idx="43" hasCustomPrompt="1"/>
          </p:nvPr>
        </p:nvSpPr>
        <p:spPr>
          <a:xfrm>
            <a:off x="63634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2" name="図プレースホルダー 7"/>
          <p:cNvSpPr>
            <a:spLocks noGrp="1"/>
          </p:cNvSpPr>
          <p:nvPr>
            <p:ph type="pic" sz="quarter" idx="44" hasCustomPrompt="1"/>
          </p:nvPr>
        </p:nvSpPr>
        <p:spPr>
          <a:xfrm>
            <a:off x="106179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3" name="図プレースホルダー 7"/>
          <p:cNvSpPr>
            <a:spLocks noGrp="1"/>
          </p:cNvSpPr>
          <p:nvPr>
            <p:ph type="pic" sz="quarter" idx="45" hasCustomPrompt="1"/>
          </p:nvPr>
        </p:nvSpPr>
        <p:spPr>
          <a:xfrm>
            <a:off x="148724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4" name="テキスト プレースホルダー 11"/>
          <p:cNvSpPr>
            <a:spLocks noGrp="1"/>
          </p:cNvSpPr>
          <p:nvPr>
            <p:ph type="body" sz="quarter" idx="16" hasCustomPrompt="1"/>
          </p:nvPr>
        </p:nvSpPr>
        <p:spPr>
          <a:xfrm>
            <a:off x="658927"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46" hasCustomPrompt="1"/>
          </p:nvPr>
        </p:nvSpPr>
        <p:spPr>
          <a:xfrm>
            <a:off x="4904393"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47" hasCustomPrompt="1"/>
          </p:nvPr>
        </p:nvSpPr>
        <p:spPr>
          <a:xfrm>
            <a:off x="9149859"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48" hasCustomPrompt="1"/>
          </p:nvPr>
        </p:nvSpPr>
        <p:spPr>
          <a:xfrm>
            <a:off x="13395324"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0" hasCustomPrompt="1"/>
          </p:nvPr>
        </p:nvSpPr>
        <p:spPr>
          <a:xfrm>
            <a:off x="673040"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1" hasCustomPrompt="1"/>
          </p:nvPr>
        </p:nvSpPr>
        <p:spPr>
          <a:xfrm>
            <a:off x="4904393"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2" hasCustomPrompt="1"/>
          </p:nvPr>
        </p:nvSpPr>
        <p:spPr>
          <a:xfrm>
            <a:off x="9149859"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3" hasCustomPrompt="1"/>
          </p:nvPr>
        </p:nvSpPr>
        <p:spPr>
          <a:xfrm>
            <a:off x="13395324"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3" name="角丸四角形 22"/>
          <p:cNvSpPr/>
          <p:nvPr userDrawn="1"/>
        </p:nvSpPr>
        <p:spPr>
          <a:xfrm>
            <a:off x="7402513" y="1993150"/>
            <a:ext cx="3479800" cy="1524000"/>
          </a:xfrm>
          <a:prstGeom prst="roundRect">
            <a:avLst>
              <a:gd name="adj" fmla="val 1000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49" hasCustomPrompt="1"/>
          </p:nvPr>
        </p:nvSpPr>
        <p:spPr>
          <a:xfrm>
            <a:off x="8571631" y="2184368"/>
            <a:ext cx="1141564" cy="1141564"/>
          </a:xfrm>
        </p:spPr>
        <p:txBody>
          <a:bodyPr>
            <a:normAutofit/>
          </a:bodyPr>
          <a:lstStyle>
            <a:lvl1pPr>
              <a:defRPr sz="1600"/>
            </a:lvl1pPr>
          </a:lstStyle>
          <a:p>
            <a:r>
              <a:rPr kumimoji="1" lang="en-US" altLang="ja-JP" dirty="0" smtClean="0"/>
              <a:t>ICON</a:t>
            </a:r>
            <a:endParaRPr kumimoji="1" lang="ja-JP" altLang="en-US" dirty="0"/>
          </a:p>
        </p:txBody>
      </p:sp>
      <p:cxnSp>
        <p:nvCxnSpPr>
          <p:cNvPr id="25" name="直線コネクタ 24"/>
          <p:cNvCxnSpPr>
            <a:stCxn id="23" idx="2"/>
            <a:endCxn id="5" idx="0"/>
          </p:cNvCxnSpPr>
          <p:nvPr userDrawn="1"/>
        </p:nvCxnSpPr>
        <p:spPr>
          <a:xfrm flipH="1">
            <a:off x="2679700" y="3517150"/>
            <a:ext cx="64627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3" idx="2"/>
            <a:endCxn id="6" idx="0"/>
          </p:cNvCxnSpPr>
          <p:nvPr userDrawn="1"/>
        </p:nvCxnSpPr>
        <p:spPr>
          <a:xfrm flipH="1">
            <a:off x="6934200" y="3517150"/>
            <a:ext cx="22082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7" idx="0"/>
            <a:endCxn id="23" idx="2"/>
          </p:cNvCxnSpPr>
          <p:nvPr userDrawn="1"/>
        </p:nvCxnSpPr>
        <p:spPr>
          <a:xfrm flipH="1" flipV="1">
            <a:off x="9142413" y="3517150"/>
            <a:ext cx="20462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8" idx="0"/>
            <a:endCxn id="23" idx="2"/>
          </p:cNvCxnSpPr>
          <p:nvPr userDrawn="1"/>
        </p:nvCxnSpPr>
        <p:spPr>
          <a:xfrm flipH="1" flipV="1">
            <a:off x="9142413" y="3517150"/>
            <a:ext cx="63007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244400"/>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二等辺三角形 25"/>
          <p:cNvSpPr/>
          <p:nvPr userDrawn="1"/>
        </p:nvSpPr>
        <p:spPr>
          <a:xfrm>
            <a:off x="1456190" y="2173170"/>
            <a:ext cx="7883076" cy="6795755"/>
          </a:xfrm>
          <a:custGeom>
            <a:avLst/>
            <a:gdLst/>
            <a:ahLst/>
            <a:cxnLst/>
            <a:rect l="l" t="t" r="r" b="b"/>
            <a:pathLst>
              <a:path w="7883076" h="6795755">
                <a:moveTo>
                  <a:pt x="1" y="6795754"/>
                </a:moveTo>
                <a:lnTo>
                  <a:pt x="7883075" y="6795754"/>
                </a:lnTo>
                <a:lnTo>
                  <a:pt x="7883076" y="6795755"/>
                </a:lnTo>
                <a:lnTo>
                  <a:pt x="0" y="6795755"/>
                </a:lnTo>
                <a:close/>
                <a:moveTo>
                  <a:pt x="978756" y="5108245"/>
                </a:moveTo>
                <a:lnTo>
                  <a:pt x="6904320" y="5108245"/>
                </a:lnTo>
                <a:lnTo>
                  <a:pt x="7856558" y="6750035"/>
                </a:lnTo>
                <a:lnTo>
                  <a:pt x="26518" y="6750035"/>
                </a:lnTo>
                <a:close/>
                <a:moveTo>
                  <a:pt x="1957511" y="3420736"/>
                </a:moveTo>
                <a:lnTo>
                  <a:pt x="5925565" y="3420736"/>
                </a:lnTo>
                <a:lnTo>
                  <a:pt x="6877803" y="5062526"/>
                </a:lnTo>
                <a:lnTo>
                  <a:pt x="1005273" y="5062526"/>
                </a:lnTo>
                <a:close/>
                <a:moveTo>
                  <a:pt x="2936267" y="1733227"/>
                </a:moveTo>
                <a:lnTo>
                  <a:pt x="4946810" y="1733227"/>
                </a:lnTo>
                <a:lnTo>
                  <a:pt x="5899048" y="3375017"/>
                </a:lnTo>
                <a:lnTo>
                  <a:pt x="1984028" y="3375017"/>
                </a:lnTo>
                <a:close/>
                <a:moveTo>
                  <a:pt x="3941538" y="0"/>
                </a:moveTo>
                <a:lnTo>
                  <a:pt x="4920293" y="1687508"/>
                </a:lnTo>
                <a:lnTo>
                  <a:pt x="2962784" y="1687508"/>
                </a:ln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flipH="1">
            <a:off x="5397728" y="2173170"/>
            <a:ext cx="7869667" cy="1684455"/>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平行四辺形 6"/>
          <p:cNvSpPr/>
          <p:nvPr userDrawn="1"/>
        </p:nvSpPr>
        <p:spPr>
          <a:xfrm flipH="1">
            <a:off x="6398666" y="3905251"/>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平行四辺形 7"/>
          <p:cNvSpPr/>
          <p:nvPr userDrawn="1"/>
        </p:nvSpPr>
        <p:spPr>
          <a:xfrm flipH="1">
            <a:off x="7381102" y="55964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平行四辺形 8"/>
          <p:cNvSpPr/>
          <p:nvPr userDrawn="1"/>
        </p:nvSpPr>
        <p:spPr>
          <a:xfrm flipH="1">
            <a:off x="8359002" y="72855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16" hasCustomPrompt="1"/>
          </p:nvPr>
        </p:nvSpPr>
        <p:spPr>
          <a:xfrm>
            <a:off x="4140428" y="4787166"/>
            <a:ext cx="25146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17" hasCustomPrompt="1"/>
          </p:nvPr>
        </p:nvSpPr>
        <p:spPr>
          <a:xfrm>
            <a:off x="4730978" y="3103730"/>
            <a:ext cx="13335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WORD</a:t>
            </a:r>
            <a:endParaRPr lang="en-US" dirty="0"/>
          </a:p>
        </p:txBody>
      </p:sp>
      <p:sp>
        <p:nvSpPr>
          <p:cNvPr id="12" name="テキスト プレースホルダー 11"/>
          <p:cNvSpPr>
            <a:spLocks noGrp="1"/>
          </p:cNvSpPr>
          <p:nvPr>
            <p:ph type="body" sz="quarter" idx="18" hasCustomPrompt="1"/>
          </p:nvPr>
        </p:nvSpPr>
        <p:spPr>
          <a:xfrm>
            <a:off x="3012463" y="64656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9" hasCustomPrompt="1"/>
          </p:nvPr>
        </p:nvSpPr>
        <p:spPr>
          <a:xfrm>
            <a:off x="3012463" y="82015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0" hasCustomPrompt="1"/>
          </p:nvPr>
        </p:nvSpPr>
        <p:spPr>
          <a:xfrm>
            <a:off x="6577921" y="230818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1" hasCustomPrompt="1"/>
          </p:nvPr>
        </p:nvSpPr>
        <p:spPr>
          <a:xfrm>
            <a:off x="7523026" y="401837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2" hasCustomPrompt="1"/>
          </p:nvPr>
        </p:nvSpPr>
        <p:spPr>
          <a:xfrm>
            <a:off x="8548127" y="5683560"/>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3" hasCustomPrompt="1"/>
          </p:nvPr>
        </p:nvSpPr>
        <p:spPr>
          <a:xfrm>
            <a:off x="9458241" y="7383882"/>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57339618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pic>
        <p:nvPicPr>
          <p:cNvPr id="4" name="図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21086" y="7150492"/>
            <a:ext cx="4863492" cy="3136508"/>
          </a:xfrm>
          <a:prstGeom prst="rect">
            <a:avLst/>
          </a:prstGeom>
        </p:spPr>
      </p:pic>
      <p:sp>
        <p:nvSpPr>
          <p:cNvPr id="3" name="タイトル 1"/>
          <p:cNvSpPr>
            <a:spLocks noGrp="1"/>
          </p:cNvSpPr>
          <p:nvPr>
            <p:ph type="ctrTitle" hasCustomPrompt="1"/>
          </p:nvPr>
        </p:nvSpPr>
        <p:spPr>
          <a:xfrm>
            <a:off x="862286" y="8473870"/>
            <a:ext cx="13753528" cy="1189757"/>
          </a:xfrm>
          <a:prstGeom prst="rect">
            <a:avLst/>
          </a:prstGeom>
        </p:spPr>
        <p:txBody>
          <a:bodyPr anchor="ctr"/>
          <a:lstStyle>
            <a:lvl1pPr algn="l">
              <a:lnSpc>
                <a:spcPct val="100000"/>
              </a:lnSpc>
              <a:defRPr sz="7200" spc="1500" baseline="0">
                <a:solidFill>
                  <a:schemeClr val="accent1"/>
                </a:solidFill>
                <a:latin typeface="+mj-lt"/>
              </a:defRPr>
            </a:lvl1pPr>
          </a:lstStyle>
          <a:p>
            <a:r>
              <a:rPr lang="en-US" altLang="ja-JP" dirty="0" smtClean="0"/>
              <a:t>SECTION TITLE HERE</a:t>
            </a:r>
            <a:endParaRPr lang="en-US" dirty="0"/>
          </a:p>
        </p:txBody>
      </p:sp>
    </p:spTree>
    <p:extLst>
      <p:ext uri="{BB962C8B-B14F-4D97-AF65-F5344CB8AC3E}">
        <p14:creationId xmlns:p14="http://schemas.microsoft.com/office/powerpoint/2010/main" val="2696906557"/>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 y="4028745"/>
            <a:ext cx="10943406" cy="765083"/>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rot="9000000">
            <a:off x="6914248" y="5105537"/>
            <a:ext cx="4505265" cy="675997"/>
          </a:xfrm>
          <a:prstGeom prst="parallelogram">
            <a:avLst>
              <a:gd name="adj" fmla="val 58044"/>
            </a:avLst>
          </a:prstGeom>
          <a:solidFill>
            <a:schemeClr val="bg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7383248" y="6083608"/>
            <a:ext cx="10903165" cy="781200"/>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プレースホルダー 11"/>
          <p:cNvSpPr>
            <a:spLocks noGrp="1"/>
          </p:cNvSpPr>
          <p:nvPr>
            <p:ph type="body" sz="quarter" idx="24" hasCustomPrompt="1"/>
          </p:nvPr>
        </p:nvSpPr>
        <p:spPr>
          <a:xfrm>
            <a:off x="862287"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dirty="0"/>
          </a:p>
        </p:txBody>
      </p:sp>
      <p:sp>
        <p:nvSpPr>
          <p:cNvPr id="9" name="テキスト プレースホルダー 11"/>
          <p:cNvSpPr>
            <a:spLocks noGrp="1"/>
          </p:cNvSpPr>
          <p:nvPr>
            <p:ph type="body" sz="quarter" idx="25" hasCustomPrompt="1"/>
          </p:nvPr>
        </p:nvSpPr>
        <p:spPr>
          <a:xfrm>
            <a:off x="3909559"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0" name="テキスト プレースホルダー 11"/>
          <p:cNvSpPr>
            <a:spLocks noGrp="1"/>
          </p:cNvSpPr>
          <p:nvPr>
            <p:ph type="body" sz="quarter" idx="26" hasCustomPrompt="1"/>
          </p:nvPr>
        </p:nvSpPr>
        <p:spPr>
          <a:xfrm>
            <a:off x="6956831"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1" name="テキスト プレースホルダー 11"/>
          <p:cNvSpPr>
            <a:spLocks noGrp="1"/>
          </p:cNvSpPr>
          <p:nvPr>
            <p:ph type="body" sz="quarter" idx="27" hasCustomPrompt="1"/>
          </p:nvPr>
        </p:nvSpPr>
        <p:spPr>
          <a:xfrm>
            <a:off x="8558142"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2" name="テキスト プレースホルダー 11"/>
          <p:cNvSpPr>
            <a:spLocks noGrp="1"/>
          </p:cNvSpPr>
          <p:nvPr>
            <p:ph type="body" sz="quarter" idx="28" hasCustomPrompt="1"/>
          </p:nvPr>
        </p:nvSpPr>
        <p:spPr>
          <a:xfrm>
            <a:off x="11605414"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3" name="テキスト プレースホルダー 11"/>
          <p:cNvSpPr>
            <a:spLocks noGrp="1"/>
          </p:cNvSpPr>
          <p:nvPr>
            <p:ph type="body" sz="quarter" idx="29" hasCustomPrompt="1"/>
          </p:nvPr>
        </p:nvSpPr>
        <p:spPr>
          <a:xfrm>
            <a:off x="14652686"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grpSp>
        <p:nvGrpSpPr>
          <p:cNvPr id="16" name="グループ化 15"/>
          <p:cNvGrpSpPr/>
          <p:nvPr userDrawn="1"/>
        </p:nvGrpSpPr>
        <p:grpSpPr>
          <a:xfrm>
            <a:off x="817281" y="2263180"/>
            <a:ext cx="2925325" cy="1706701"/>
            <a:chOff x="817281" y="2038155"/>
            <a:chExt cx="2925325" cy="1706701"/>
          </a:xfrm>
          <a:solidFill>
            <a:schemeClr val="accent1">
              <a:lumMod val="20000"/>
              <a:lumOff val="80000"/>
            </a:schemeClr>
          </a:solidFill>
        </p:grpSpPr>
        <p:sp>
          <p:nvSpPr>
            <p:cNvPr id="14" name="正方形/長方形 13"/>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プレースホルダー 11"/>
          <p:cNvSpPr>
            <a:spLocks noGrp="1"/>
          </p:cNvSpPr>
          <p:nvPr>
            <p:ph type="body" sz="quarter" idx="20" hasCustomPrompt="1"/>
          </p:nvPr>
        </p:nvSpPr>
        <p:spPr>
          <a:xfrm>
            <a:off x="907290" y="235319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18" name="グループ化 17"/>
          <p:cNvGrpSpPr/>
          <p:nvPr userDrawn="1"/>
        </p:nvGrpSpPr>
        <p:grpSpPr>
          <a:xfrm>
            <a:off x="3895006" y="2257255"/>
            <a:ext cx="2925325" cy="1706701"/>
            <a:chOff x="817281" y="2038155"/>
            <a:chExt cx="2925325" cy="1706701"/>
          </a:xfrm>
          <a:solidFill>
            <a:schemeClr val="accent1">
              <a:lumMod val="20000"/>
              <a:lumOff val="80000"/>
            </a:schemeClr>
          </a:solidFill>
        </p:grpSpPr>
        <p:sp>
          <p:nvSpPr>
            <p:cNvPr id="19" name="正方形/長方形 18"/>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11"/>
          <p:cNvSpPr>
            <a:spLocks noGrp="1"/>
          </p:cNvSpPr>
          <p:nvPr>
            <p:ph type="body" sz="quarter" idx="30" hasCustomPrompt="1"/>
          </p:nvPr>
        </p:nvSpPr>
        <p:spPr>
          <a:xfrm>
            <a:off x="3985015" y="234726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22" name="グループ化 21"/>
          <p:cNvGrpSpPr/>
          <p:nvPr userDrawn="1"/>
        </p:nvGrpSpPr>
        <p:grpSpPr>
          <a:xfrm>
            <a:off x="6972731" y="2266669"/>
            <a:ext cx="2925325" cy="1706701"/>
            <a:chOff x="817281" y="2038155"/>
            <a:chExt cx="2925325" cy="1706701"/>
          </a:xfrm>
          <a:solidFill>
            <a:schemeClr val="accent1">
              <a:lumMod val="20000"/>
              <a:lumOff val="80000"/>
            </a:schemeClr>
          </a:solidFill>
        </p:grpSpPr>
        <p:sp>
          <p:nvSpPr>
            <p:cNvPr id="23" name="正方形/長方形 22"/>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1"/>
          <p:cNvSpPr>
            <a:spLocks noGrp="1"/>
          </p:cNvSpPr>
          <p:nvPr>
            <p:ph type="body" sz="quarter" idx="31" hasCustomPrompt="1"/>
          </p:nvPr>
        </p:nvSpPr>
        <p:spPr>
          <a:xfrm>
            <a:off x="7062740" y="2356679"/>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26" name="グループ化 25"/>
          <p:cNvGrpSpPr/>
          <p:nvPr userDrawn="1"/>
        </p:nvGrpSpPr>
        <p:grpSpPr>
          <a:xfrm rot="10800000">
            <a:off x="8523371" y="6943700"/>
            <a:ext cx="2925325" cy="1706701"/>
            <a:chOff x="817281" y="2038155"/>
            <a:chExt cx="2925325" cy="1706701"/>
          </a:xfrm>
          <a:solidFill>
            <a:schemeClr val="accent1">
              <a:lumMod val="20000"/>
              <a:lumOff val="80000"/>
            </a:schemeClr>
          </a:solidFill>
        </p:grpSpPr>
        <p:sp>
          <p:nvSpPr>
            <p:cNvPr id="27" name="正方形/長方形 26"/>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プレースホルダー 11"/>
          <p:cNvSpPr>
            <a:spLocks noGrp="1"/>
          </p:cNvSpPr>
          <p:nvPr>
            <p:ph type="body" sz="quarter" idx="32" hasCustomPrompt="1"/>
          </p:nvPr>
        </p:nvSpPr>
        <p:spPr>
          <a:xfrm>
            <a:off x="8613380" y="725873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30" name="グループ化 29"/>
          <p:cNvGrpSpPr/>
          <p:nvPr userDrawn="1"/>
        </p:nvGrpSpPr>
        <p:grpSpPr>
          <a:xfrm rot="10800000">
            <a:off x="11601096" y="6937775"/>
            <a:ext cx="2925325" cy="1706701"/>
            <a:chOff x="817281" y="2038155"/>
            <a:chExt cx="2925325" cy="1706701"/>
          </a:xfrm>
          <a:solidFill>
            <a:schemeClr val="accent1">
              <a:lumMod val="20000"/>
              <a:lumOff val="80000"/>
            </a:schemeClr>
          </a:solidFill>
        </p:grpSpPr>
        <p:sp>
          <p:nvSpPr>
            <p:cNvPr id="31" name="正方形/長方形 30"/>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二等辺三角形 31"/>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テキスト プレースホルダー 11"/>
          <p:cNvSpPr>
            <a:spLocks noGrp="1"/>
          </p:cNvSpPr>
          <p:nvPr>
            <p:ph type="body" sz="quarter" idx="33" hasCustomPrompt="1"/>
          </p:nvPr>
        </p:nvSpPr>
        <p:spPr>
          <a:xfrm>
            <a:off x="11691105" y="725281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34" name="グループ化 33"/>
          <p:cNvGrpSpPr/>
          <p:nvPr userDrawn="1"/>
        </p:nvGrpSpPr>
        <p:grpSpPr>
          <a:xfrm rot="10800000">
            <a:off x="14678821" y="6947189"/>
            <a:ext cx="2925325" cy="1706701"/>
            <a:chOff x="817281" y="2038155"/>
            <a:chExt cx="2925325" cy="1706701"/>
          </a:xfrm>
          <a:solidFill>
            <a:schemeClr val="accent1">
              <a:lumMod val="20000"/>
              <a:lumOff val="80000"/>
            </a:schemeClr>
          </a:solidFill>
        </p:grpSpPr>
        <p:sp>
          <p:nvSpPr>
            <p:cNvPr id="35" name="正方形/長方形 34"/>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二等辺三角形 35"/>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テキスト プレースホルダー 11"/>
          <p:cNvSpPr>
            <a:spLocks noGrp="1"/>
          </p:cNvSpPr>
          <p:nvPr>
            <p:ph type="body" sz="quarter" idx="34" hasCustomPrompt="1"/>
          </p:nvPr>
        </p:nvSpPr>
        <p:spPr>
          <a:xfrm>
            <a:off x="14768830" y="7262224"/>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5" hasCustomPrompt="1"/>
          </p:nvPr>
        </p:nvSpPr>
        <p:spPr>
          <a:xfrm>
            <a:off x="743139" y="5844138"/>
            <a:ext cx="6229592" cy="2809752"/>
          </a:xfrm>
        </p:spPr>
        <p:txBody>
          <a:bodyPr anchor="b">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310109820"/>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6" y="1993150"/>
            <a:ext cx="3344415" cy="5760640"/>
          </a:xfrm>
        </p:spPr>
        <p:txBody>
          <a:bodyPr/>
          <a:lstStyle>
            <a:lvl1pPr>
              <a:defRPr/>
            </a:lvl1pPr>
          </a:lstStyle>
          <a:p>
            <a:r>
              <a:rPr kumimoji="1" lang="en-US" altLang="ja-JP" dirty="0" smtClean="0"/>
              <a:t>Add an image</a:t>
            </a:r>
            <a:endParaRPr kumimoji="1" lang="ja-JP" altLang="en-US" dirty="0"/>
          </a:p>
        </p:txBody>
      </p:sp>
      <p:sp>
        <p:nvSpPr>
          <p:cNvPr id="7" name="図プレースホルダー 5"/>
          <p:cNvSpPr>
            <a:spLocks noGrp="1"/>
          </p:cNvSpPr>
          <p:nvPr>
            <p:ph type="pic" sz="quarter" idx="13" hasCustomPrompt="1"/>
          </p:nvPr>
        </p:nvSpPr>
        <p:spPr>
          <a:xfrm>
            <a:off x="4045352" y="1993150"/>
            <a:ext cx="3344415" cy="5760640"/>
          </a:xfrm>
        </p:spPr>
        <p:txBody>
          <a:bodyPr/>
          <a:lstStyle>
            <a:lvl1pPr>
              <a:defRPr/>
            </a:lvl1pPr>
          </a:lstStyle>
          <a:p>
            <a:r>
              <a:rPr kumimoji="1" lang="en-US" altLang="ja-JP" dirty="0" smtClean="0"/>
              <a:t>Add an image</a:t>
            </a:r>
            <a:endParaRPr kumimoji="1" lang="ja-JP" altLang="en-US" dirty="0"/>
          </a:p>
        </p:txBody>
      </p:sp>
      <p:sp>
        <p:nvSpPr>
          <p:cNvPr id="8" name="図プレースホルダー 5"/>
          <p:cNvSpPr>
            <a:spLocks noGrp="1"/>
          </p:cNvSpPr>
          <p:nvPr>
            <p:ph type="pic" sz="quarter" idx="14" hasCustomPrompt="1"/>
          </p:nvPr>
        </p:nvSpPr>
        <p:spPr>
          <a:xfrm>
            <a:off x="7467488" y="1993150"/>
            <a:ext cx="3344415" cy="5760640"/>
          </a:xfrm>
        </p:spPr>
        <p:txBody>
          <a:bodyPr/>
          <a:lstStyle>
            <a:lvl1pPr>
              <a:defRPr/>
            </a:lvl1pPr>
          </a:lstStyle>
          <a:p>
            <a:r>
              <a:rPr kumimoji="1" lang="en-US" altLang="ja-JP" dirty="0" smtClean="0"/>
              <a:t>Add an image</a:t>
            </a:r>
            <a:endParaRPr kumimoji="1" lang="ja-JP" altLang="en-US" dirty="0"/>
          </a:p>
        </p:txBody>
      </p:sp>
      <p:sp>
        <p:nvSpPr>
          <p:cNvPr id="9" name="図プレースホルダー 5"/>
          <p:cNvSpPr>
            <a:spLocks noGrp="1"/>
          </p:cNvSpPr>
          <p:nvPr>
            <p:ph type="pic" sz="quarter" idx="15" hasCustomPrompt="1"/>
          </p:nvPr>
        </p:nvSpPr>
        <p:spPr>
          <a:xfrm>
            <a:off x="10889624" y="1993150"/>
            <a:ext cx="3344415" cy="5760640"/>
          </a:xfrm>
        </p:spPr>
        <p:txBody>
          <a:bodyPr/>
          <a:lstStyle>
            <a:lvl1pPr>
              <a:defRPr/>
            </a:lvl1pPr>
          </a:lstStyle>
          <a:p>
            <a:r>
              <a:rPr kumimoji="1" lang="en-US" altLang="ja-JP" dirty="0" smtClean="0"/>
              <a:t>Add an image</a:t>
            </a:r>
            <a:endParaRPr kumimoji="1" lang="ja-JP" altLang="en-US" dirty="0"/>
          </a:p>
        </p:txBody>
      </p:sp>
      <p:sp>
        <p:nvSpPr>
          <p:cNvPr id="10" name="図プレースホルダー 5"/>
          <p:cNvSpPr>
            <a:spLocks noGrp="1"/>
          </p:cNvSpPr>
          <p:nvPr>
            <p:ph type="pic" sz="quarter" idx="16" hasCustomPrompt="1"/>
          </p:nvPr>
        </p:nvSpPr>
        <p:spPr>
          <a:xfrm>
            <a:off x="14311758" y="1993150"/>
            <a:ext cx="3344415" cy="5760640"/>
          </a:xfrm>
        </p:spPr>
        <p:txBody>
          <a:bodyPr/>
          <a:lstStyle>
            <a:lvl1pPr>
              <a:defRPr/>
            </a:lvl1pPr>
          </a:lstStyle>
          <a:p>
            <a:r>
              <a:rPr kumimoji="1" lang="en-US" altLang="ja-JP" dirty="0" smtClean="0"/>
              <a:t>Add an image</a:t>
            </a:r>
            <a:endParaRPr kumimoji="1" lang="ja-JP" altLang="en-US" dirty="0"/>
          </a:p>
        </p:txBody>
      </p:sp>
      <p:sp>
        <p:nvSpPr>
          <p:cNvPr id="15" name="図プレースホルダー 14"/>
          <p:cNvSpPr>
            <a:spLocks noGrp="1"/>
          </p:cNvSpPr>
          <p:nvPr>
            <p:ph type="pic" sz="quarter" idx="33" hasCustomPrompt="1"/>
          </p:nvPr>
        </p:nvSpPr>
        <p:spPr>
          <a:xfrm>
            <a:off x="1408776"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6" name="図プレースホルダー 14"/>
          <p:cNvSpPr>
            <a:spLocks noGrp="1"/>
          </p:cNvSpPr>
          <p:nvPr>
            <p:ph type="pic" sz="quarter" idx="34" hasCustomPrompt="1"/>
          </p:nvPr>
        </p:nvSpPr>
        <p:spPr>
          <a:xfrm>
            <a:off x="4830912"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17" name="図プレースホルダー 14"/>
          <p:cNvSpPr>
            <a:spLocks noGrp="1"/>
          </p:cNvSpPr>
          <p:nvPr>
            <p:ph type="pic" sz="quarter" idx="35" hasCustomPrompt="1"/>
          </p:nvPr>
        </p:nvSpPr>
        <p:spPr>
          <a:xfrm>
            <a:off x="825304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18" name="図プレースホルダー 14"/>
          <p:cNvSpPr>
            <a:spLocks noGrp="1"/>
          </p:cNvSpPr>
          <p:nvPr>
            <p:ph type="pic" sz="quarter" idx="36" hasCustomPrompt="1"/>
          </p:nvPr>
        </p:nvSpPr>
        <p:spPr>
          <a:xfrm>
            <a:off x="11675184"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19" name="図プレースホルダー 14"/>
          <p:cNvSpPr>
            <a:spLocks noGrp="1"/>
          </p:cNvSpPr>
          <p:nvPr>
            <p:ph type="pic" sz="quarter" idx="37" hasCustomPrompt="1"/>
          </p:nvPr>
        </p:nvSpPr>
        <p:spPr>
          <a:xfrm>
            <a:off x="1509731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Tree>
    <p:extLst>
      <p:ext uri="{BB962C8B-B14F-4D97-AF65-F5344CB8AC3E}">
        <p14:creationId xmlns:p14="http://schemas.microsoft.com/office/powerpoint/2010/main" val="198764759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 Images and Caption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4" y="1993150"/>
            <a:ext cx="4212000" cy="5760640"/>
          </a:xfrm>
        </p:spPr>
        <p:txBody>
          <a:bodyPr/>
          <a:lstStyle>
            <a:lvl1pPr>
              <a:defRPr/>
            </a:lvl1pPr>
          </a:lstStyle>
          <a:p>
            <a:r>
              <a:rPr kumimoji="1" lang="en-US" altLang="ja-JP" dirty="0" smtClean="0"/>
              <a:t>Add an image</a:t>
            </a:r>
            <a:endParaRPr kumimoji="1" lang="ja-JP" altLang="en-US" dirty="0"/>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20" name="図プレースホルダー 5"/>
          <p:cNvSpPr>
            <a:spLocks noGrp="1"/>
          </p:cNvSpPr>
          <p:nvPr>
            <p:ph type="pic" sz="quarter" idx="33" hasCustomPrompt="1"/>
          </p:nvPr>
        </p:nvSpPr>
        <p:spPr>
          <a:xfrm>
            <a:off x="4894526" y="1993150"/>
            <a:ext cx="4212000" cy="5760640"/>
          </a:xfrm>
        </p:spPr>
        <p:txBody>
          <a:bodyPr/>
          <a:lstStyle>
            <a:lvl1pPr>
              <a:defRPr/>
            </a:lvl1pPr>
          </a:lstStyle>
          <a:p>
            <a:r>
              <a:rPr kumimoji="1" lang="en-US" altLang="ja-JP" dirty="0" smtClean="0"/>
              <a:t>Add an image</a:t>
            </a:r>
            <a:endParaRPr kumimoji="1" lang="ja-JP" altLang="en-US" dirty="0"/>
          </a:p>
        </p:txBody>
      </p:sp>
      <p:sp>
        <p:nvSpPr>
          <p:cNvPr id="21" name="図プレースホルダー 5"/>
          <p:cNvSpPr>
            <a:spLocks noGrp="1"/>
          </p:cNvSpPr>
          <p:nvPr>
            <p:ph type="pic" sz="quarter" idx="34" hasCustomPrompt="1"/>
          </p:nvPr>
        </p:nvSpPr>
        <p:spPr>
          <a:xfrm>
            <a:off x="9165838" y="1993150"/>
            <a:ext cx="4212000" cy="5760640"/>
          </a:xfrm>
        </p:spPr>
        <p:txBody>
          <a:bodyPr/>
          <a:lstStyle>
            <a:lvl1pPr>
              <a:defRPr/>
            </a:lvl1pPr>
          </a:lstStyle>
          <a:p>
            <a:r>
              <a:rPr kumimoji="1" lang="en-US" altLang="ja-JP" dirty="0" smtClean="0"/>
              <a:t>Add an image</a:t>
            </a:r>
            <a:endParaRPr kumimoji="1" lang="ja-JP" altLang="en-US" dirty="0"/>
          </a:p>
        </p:txBody>
      </p:sp>
      <p:sp>
        <p:nvSpPr>
          <p:cNvPr id="22" name="図プレースホルダー 5"/>
          <p:cNvSpPr>
            <a:spLocks noGrp="1"/>
          </p:cNvSpPr>
          <p:nvPr>
            <p:ph type="pic" sz="quarter" idx="35" hasCustomPrompt="1"/>
          </p:nvPr>
        </p:nvSpPr>
        <p:spPr>
          <a:xfrm>
            <a:off x="13437151" y="1993150"/>
            <a:ext cx="4212000" cy="5760640"/>
          </a:xfrm>
        </p:spPr>
        <p:txBody>
          <a:bodyPr/>
          <a:lstStyle>
            <a:lvl1pPr>
              <a:defRPr/>
            </a:lvl1pPr>
          </a:lstStyle>
          <a:p>
            <a:r>
              <a:rPr kumimoji="1" lang="en-US" altLang="ja-JP" dirty="0" smtClean="0"/>
              <a:t>Add an image</a:t>
            </a:r>
            <a:endParaRPr kumimoji="1" lang="ja-JP" altLang="en-US" dirty="0"/>
          </a:p>
        </p:txBody>
      </p:sp>
      <p:sp>
        <p:nvSpPr>
          <p:cNvPr id="12" name="テキスト プレースホルダー 11"/>
          <p:cNvSpPr>
            <a:spLocks noGrp="1"/>
          </p:cNvSpPr>
          <p:nvPr>
            <p:ph type="body" sz="quarter" idx="36" hasCustomPrompt="1"/>
          </p:nvPr>
        </p:nvSpPr>
        <p:spPr>
          <a:xfrm>
            <a:off x="623214" y="6403641"/>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3" name="テキスト プレースホルダー 11"/>
          <p:cNvSpPr>
            <a:spLocks noGrp="1"/>
          </p:cNvSpPr>
          <p:nvPr>
            <p:ph type="body" sz="quarter" idx="37" hasCustomPrompt="1"/>
          </p:nvPr>
        </p:nvSpPr>
        <p:spPr>
          <a:xfrm>
            <a:off x="623214" y="5818575"/>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
        <p:nvSpPr>
          <p:cNvPr id="24" name="テキスト プレースホルダー 11"/>
          <p:cNvSpPr>
            <a:spLocks noGrp="1"/>
          </p:cNvSpPr>
          <p:nvPr>
            <p:ph type="body" sz="quarter" idx="38" hasCustomPrompt="1"/>
          </p:nvPr>
        </p:nvSpPr>
        <p:spPr>
          <a:xfrm>
            <a:off x="4894526" y="640364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5" name="テキスト プレースホルダー 11"/>
          <p:cNvSpPr>
            <a:spLocks noGrp="1"/>
          </p:cNvSpPr>
          <p:nvPr>
            <p:ph type="body" sz="quarter" idx="39" hasCustomPrompt="1"/>
          </p:nvPr>
        </p:nvSpPr>
        <p:spPr>
          <a:xfrm>
            <a:off x="4894526" y="581857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
        <p:nvSpPr>
          <p:cNvPr id="26" name="テキスト プレースホルダー 11"/>
          <p:cNvSpPr>
            <a:spLocks noGrp="1"/>
          </p:cNvSpPr>
          <p:nvPr>
            <p:ph type="body" sz="quarter" idx="40" hasCustomPrompt="1"/>
          </p:nvPr>
        </p:nvSpPr>
        <p:spPr>
          <a:xfrm>
            <a:off x="9165838" y="640408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7" name="テキスト プレースホルダー 11"/>
          <p:cNvSpPr>
            <a:spLocks noGrp="1"/>
          </p:cNvSpPr>
          <p:nvPr>
            <p:ph type="body" sz="quarter" idx="41" hasCustomPrompt="1"/>
          </p:nvPr>
        </p:nvSpPr>
        <p:spPr>
          <a:xfrm>
            <a:off x="9165838" y="581901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
        <p:nvSpPr>
          <p:cNvPr id="28" name="テキスト プレースホルダー 11"/>
          <p:cNvSpPr>
            <a:spLocks noGrp="1"/>
          </p:cNvSpPr>
          <p:nvPr>
            <p:ph type="body" sz="quarter" idx="42" hasCustomPrompt="1"/>
          </p:nvPr>
        </p:nvSpPr>
        <p:spPr>
          <a:xfrm>
            <a:off x="13437151" y="6404079"/>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9" name="テキスト プレースホルダー 11"/>
          <p:cNvSpPr>
            <a:spLocks noGrp="1"/>
          </p:cNvSpPr>
          <p:nvPr>
            <p:ph type="body" sz="quarter" idx="43" hasCustomPrompt="1"/>
          </p:nvPr>
        </p:nvSpPr>
        <p:spPr>
          <a:xfrm>
            <a:off x="13437151" y="5819013"/>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Tree>
    <p:extLst>
      <p:ext uri="{BB962C8B-B14F-4D97-AF65-F5344CB8AC3E}">
        <p14:creationId xmlns:p14="http://schemas.microsoft.com/office/powerpoint/2010/main" val="581810040"/>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irc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2886" y="2579009"/>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3"/>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32" hasCustomPrompt="1"/>
          </p:nvPr>
        </p:nvSpPr>
        <p:spPr>
          <a:xfrm>
            <a:off x="12158541" y="2660883"/>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33" hasCustomPrompt="1"/>
          </p:nvPr>
        </p:nvSpPr>
        <p:spPr>
          <a:xfrm>
            <a:off x="12158541" y="6683108"/>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4" hasCustomPrompt="1"/>
          </p:nvPr>
        </p:nvSpPr>
        <p:spPr>
          <a:xfrm>
            <a:off x="12158541" y="5946248"/>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5" hasCustomPrompt="1"/>
          </p:nvPr>
        </p:nvSpPr>
        <p:spPr>
          <a:xfrm>
            <a:off x="637261" y="3411794"/>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36" hasCustomPrompt="1"/>
          </p:nvPr>
        </p:nvSpPr>
        <p:spPr>
          <a:xfrm>
            <a:off x="637261" y="2674934"/>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37" hasCustomPrompt="1"/>
          </p:nvPr>
        </p:nvSpPr>
        <p:spPr>
          <a:xfrm>
            <a:off x="637261" y="6697159"/>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8" hasCustomPrompt="1"/>
          </p:nvPr>
        </p:nvSpPr>
        <p:spPr>
          <a:xfrm>
            <a:off x="637261" y="5960299"/>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39" hasCustomPrompt="1"/>
          </p:nvPr>
        </p:nvSpPr>
        <p:spPr>
          <a:xfrm>
            <a:off x="6982966" y="5008485"/>
            <a:ext cx="4275474" cy="773203"/>
          </a:xfrm>
        </p:spPr>
        <p:txBody>
          <a:bodyPr anchor="ctr">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7" name="円/楕円 26"/>
          <p:cNvSpPr/>
          <p:nvPr userDrawn="1"/>
        </p:nvSpPr>
        <p:spPr>
          <a:xfrm>
            <a:off x="10444030"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7"/>
          <p:cNvSpPr>
            <a:spLocks noGrp="1"/>
          </p:cNvSpPr>
          <p:nvPr>
            <p:ph type="pic" sz="quarter" idx="17" hasCustomPrompt="1"/>
          </p:nvPr>
        </p:nvSpPr>
        <p:spPr>
          <a:xfrm>
            <a:off x="10793062" y="3478952"/>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28" name="円/楕円 27"/>
          <p:cNvSpPr/>
          <p:nvPr userDrawn="1"/>
        </p:nvSpPr>
        <p:spPr>
          <a:xfrm>
            <a:off x="10448351"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図プレースホルダー 7"/>
          <p:cNvSpPr>
            <a:spLocks noGrp="1"/>
          </p:cNvSpPr>
          <p:nvPr>
            <p:ph type="pic" sz="quarter" idx="40" hasCustomPrompt="1"/>
          </p:nvPr>
        </p:nvSpPr>
        <p:spPr>
          <a:xfrm>
            <a:off x="10797383" y="6844401"/>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30" name="円/楕円 29"/>
          <p:cNvSpPr/>
          <p:nvPr userDrawn="1"/>
        </p:nvSpPr>
        <p:spPr>
          <a:xfrm>
            <a:off x="6543924"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7"/>
          <p:cNvSpPr>
            <a:spLocks noGrp="1"/>
          </p:cNvSpPr>
          <p:nvPr>
            <p:ph type="pic" sz="quarter" idx="41" hasCustomPrompt="1"/>
          </p:nvPr>
        </p:nvSpPr>
        <p:spPr>
          <a:xfrm>
            <a:off x="6892956" y="6844401"/>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32" name="円/楕円 31"/>
          <p:cNvSpPr/>
          <p:nvPr userDrawn="1"/>
        </p:nvSpPr>
        <p:spPr>
          <a:xfrm>
            <a:off x="6543924"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図プレースホルダー 7"/>
          <p:cNvSpPr>
            <a:spLocks noGrp="1"/>
          </p:cNvSpPr>
          <p:nvPr>
            <p:ph type="pic" sz="quarter" idx="42" hasCustomPrompt="1"/>
          </p:nvPr>
        </p:nvSpPr>
        <p:spPr>
          <a:xfrm>
            <a:off x="6892956" y="3478952"/>
            <a:ext cx="684364" cy="684364"/>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4088175870"/>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ircle 2">
    <p:spTree>
      <p:nvGrpSpPr>
        <p:cNvPr id="1" name=""/>
        <p:cNvGrpSpPr/>
        <p:nvPr/>
      </p:nvGrpSpPr>
      <p:grpSpPr>
        <a:xfrm>
          <a:off x="0" y="0"/>
          <a:ext cx="0" cy="0"/>
          <a:chOff x="0" y="0"/>
          <a:chExt cx="0" cy="0"/>
        </a:xfrm>
      </p:grpSpPr>
      <p:sp>
        <p:nvSpPr>
          <p:cNvPr id="47" name="図プレースホルダー 46"/>
          <p:cNvSpPr>
            <a:spLocks noGrp="1"/>
          </p:cNvSpPr>
          <p:nvPr>
            <p:ph type="pic" sz="quarter" idx="42" hasCustomPrompt="1"/>
          </p:nvPr>
        </p:nvSpPr>
        <p:spPr>
          <a:xfrm>
            <a:off x="6857758" y="5484220"/>
            <a:ext cx="2245748" cy="2253696"/>
          </a:xfrm>
          <a:custGeom>
            <a:avLst/>
            <a:gdLst/>
            <a:ahLst/>
            <a:cxnLst/>
            <a:rect l="l" t="t" r="r" b="b"/>
            <a:pathLst>
              <a:path w="2153093" h="2160713">
                <a:moveTo>
                  <a:pt x="2151584" y="0"/>
                </a:moveTo>
                <a:lnTo>
                  <a:pt x="2153093" y="0"/>
                </a:lnTo>
                <a:lnTo>
                  <a:pt x="2153093" y="2160637"/>
                </a:lnTo>
                <a:cubicBezTo>
                  <a:pt x="2152590" y="2160713"/>
                  <a:pt x="2152087" y="2160713"/>
                  <a:pt x="2151584" y="2160713"/>
                </a:cubicBezTo>
                <a:cubicBezTo>
                  <a:pt x="963297" y="2160713"/>
                  <a:pt x="0" y="1197416"/>
                  <a:pt x="0" y="9129"/>
                </a:cubicBezTo>
                <a:lnTo>
                  <a:pt x="2151584" y="9129"/>
                </a:lnTo>
                <a:close/>
              </a:path>
            </a:pathLst>
          </a:custGeom>
        </p:spPr>
        <p:txBody>
          <a:bodyPr/>
          <a:lstStyle/>
          <a:p>
            <a:r>
              <a:rPr kumimoji="1" lang="en-US" altLang="ja-JP" dirty="0" smtClean="0"/>
              <a:t> </a:t>
            </a:r>
            <a:endParaRPr kumimoji="1" lang="ja-JP" altLang="en-US" dirty="0"/>
          </a:p>
        </p:txBody>
      </p:sp>
      <p:sp>
        <p:nvSpPr>
          <p:cNvPr id="45" name="図プレースホルダー 44"/>
          <p:cNvSpPr>
            <a:spLocks noGrp="1"/>
          </p:cNvSpPr>
          <p:nvPr>
            <p:ph type="pic" sz="quarter" idx="41" hasCustomPrompt="1"/>
          </p:nvPr>
        </p:nvSpPr>
        <p:spPr>
          <a:xfrm>
            <a:off x="9161994" y="5484548"/>
            <a:ext cx="2253696" cy="2245748"/>
          </a:xfrm>
          <a:custGeom>
            <a:avLst/>
            <a:gdLst/>
            <a:ahLst/>
            <a:cxnLst/>
            <a:rect l="l" t="t" r="r" b="b"/>
            <a:pathLst>
              <a:path w="2160713" h="2153093">
                <a:moveTo>
                  <a:pt x="0" y="0"/>
                </a:moveTo>
                <a:lnTo>
                  <a:pt x="2160637" y="0"/>
                </a:lnTo>
                <a:cubicBezTo>
                  <a:pt x="2160713" y="503"/>
                  <a:pt x="2160713" y="1006"/>
                  <a:pt x="2160713" y="1509"/>
                </a:cubicBezTo>
                <a:cubicBezTo>
                  <a:pt x="2160713" y="1189796"/>
                  <a:pt x="1197416" y="2153093"/>
                  <a:pt x="9129" y="2153093"/>
                </a:cubicBezTo>
                <a:lnTo>
                  <a:pt x="9129" y="1509"/>
                </a:lnTo>
                <a:lnTo>
                  <a:pt x="0" y="1509"/>
                </a:lnTo>
                <a:close/>
              </a:path>
            </a:pathLst>
          </a:custGeom>
        </p:spPr>
        <p:txBody>
          <a:bodyPr/>
          <a:lstStyle/>
          <a:p>
            <a:r>
              <a:rPr kumimoji="1" lang="en-US" altLang="ja-JP" dirty="0" smtClean="0"/>
              <a:t> </a:t>
            </a:r>
            <a:endParaRPr kumimoji="1" lang="ja-JP" altLang="en-US" dirty="0"/>
          </a:p>
        </p:txBody>
      </p:sp>
      <p:sp>
        <p:nvSpPr>
          <p:cNvPr id="43" name="図プレースホルダー 42"/>
          <p:cNvSpPr>
            <a:spLocks noGrp="1"/>
          </p:cNvSpPr>
          <p:nvPr>
            <p:ph type="pic" sz="quarter" idx="40" hasCustomPrompt="1"/>
          </p:nvPr>
        </p:nvSpPr>
        <p:spPr>
          <a:xfrm>
            <a:off x="9162322" y="3181184"/>
            <a:ext cx="2245748" cy="2253696"/>
          </a:xfrm>
          <a:custGeom>
            <a:avLst/>
            <a:gdLst/>
            <a:ahLst/>
            <a:cxnLst/>
            <a:rect l="l" t="t" r="r" b="b"/>
            <a:pathLst>
              <a:path w="2153093" h="2160713">
                <a:moveTo>
                  <a:pt x="1509" y="0"/>
                </a:moveTo>
                <a:cubicBezTo>
                  <a:pt x="1189796" y="0"/>
                  <a:pt x="2153093" y="963297"/>
                  <a:pt x="2153093" y="2151584"/>
                </a:cubicBezTo>
                <a:lnTo>
                  <a:pt x="1509" y="2151584"/>
                </a:lnTo>
                <a:lnTo>
                  <a:pt x="1509" y="2160713"/>
                </a:lnTo>
                <a:lnTo>
                  <a:pt x="0" y="2160713"/>
                </a:lnTo>
                <a:lnTo>
                  <a:pt x="0" y="76"/>
                </a:lnTo>
                <a:cubicBezTo>
                  <a:pt x="503" y="0"/>
                  <a:pt x="1006" y="0"/>
                  <a:pt x="1509" y="0"/>
                </a:cubicBezTo>
                <a:close/>
              </a:path>
            </a:pathLst>
          </a:custGeom>
        </p:spPr>
        <p:txBody>
          <a:bodyPr/>
          <a:lstStyle/>
          <a:p>
            <a:r>
              <a:rPr kumimoji="1" lang="en-US" altLang="ja-JP" dirty="0" smtClean="0"/>
              <a:t> </a:t>
            </a:r>
            <a:endParaRPr kumimoji="1" lang="ja-JP" altLang="en-US" dirty="0"/>
          </a:p>
        </p:txBody>
      </p:sp>
      <p:sp>
        <p:nvSpPr>
          <p:cNvPr id="41" name="図プレースホルダー 40"/>
          <p:cNvSpPr>
            <a:spLocks noGrp="1"/>
          </p:cNvSpPr>
          <p:nvPr>
            <p:ph type="pic" sz="quarter" idx="39" hasCustomPrompt="1"/>
          </p:nvPr>
        </p:nvSpPr>
        <p:spPr>
          <a:xfrm>
            <a:off x="6858001" y="3189132"/>
            <a:ext cx="2253696" cy="2245748"/>
          </a:xfrm>
          <a:custGeom>
            <a:avLst/>
            <a:gdLst/>
            <a:ahLst/>
            <a:cxnLst/>
            <a:rect l="l" t="t" r="r" b="b"/>
            <a:pathLst>
              <a:path w="2160713" h="2153093">
                <a:moveTo>
                  <a:pt x="2151584" y="0"/>
                </a:moveTo>
                <a:lnTo>
                  <a:pt x="2151584" y="2151584"/>
                </a:lnTo>
                <a:lnTo>
                  <a:pt x="2160713" y="2151584"/>
                </a:lnTo>
                <a:lnTo>
                  <a:pt x="2160713" y="2153093"/>
                </a:lnTo>
                <a:lnTo>
                  <a:pt x="76" y="2153093"/>
                </a:lnTo>
                <a:cubicBezTo>
                  <a:pt x="0" y="2152590"/>
                  <a:pt x="0" y="2152087"/>
                  <a:pt x="0" y="2151584"/>
                </a:cubicBezTo>
                <a:cubicBezTo>
                  <a:pt x="0" y="963297"/>
                  <a:pt x="963297" y="0"/>
                  <a:pt x="2151584" y="0"/>
                </a:cubicBezTo>
                <a:close/>
              </a:path>
            </a:pathLst>
          </a:custGeom>
        </p:spPr>
        <p:txBody>
          <a:bodyPr/>
          <a:lstStyle/>
          <a:p>
            <a:r>
              <a:rPr kumimoji="1" lang="en-US" altLang="ja-JP" dirty="0" smtClean="0"/>
              <a:t> </a:t>
            </a:r>
            <a:endParaRPr kumimoji="1" lang="ja-JP" altLang="en-US" dirty="0"/>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3526" y="2579009"/>
            <a:ext cx="5760000" cy="5760000"/>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2"/>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32" hasCustomPrompt="1"/>
          </p:nvPr>
        </p:nvSpPr>
        <p:spPr>
          <a:xfrm>
            <a:off x="12158541" y="2384854"/>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33" hasCustomPrompt="1"/>
          </p:nvPr>
        </p:nvSpPr>
        <p:spPr>
          <a:xfrm>
            <a:off x="12158541" y="6683107"/>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4" hasCustomPrompt="1"/>
          </p:nvPr>
        </p:nvSpPr>
        <p:spPr>
          <a:xfrm>
            <a:off x="12158541" y="5670219"/>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5" hasCustomPrompt="1"/>
          </p:nvPr>
        </p:nvSpPr>
        <p:spPr>
          <a:xfrm>
            <a:off x="637261" y="3411793"/>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36" hasCustomPrompt="1"/>
          </p:nvPr>
        </p:nvSpPr>
        <p:spPr>
          <a:xfrm>
            <a:off x="637261" y="2398905"/>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37" hasCustomPrompt="1"/>
          </p:nvPr>
        </p:nvSpPr>
        <p:spPr>
          <a:xfrm>
            <a:off x="637261" y="6697158"/>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8" hasCustomPrompt="1"/>
          </p:nvPr>
        </p:nvSpPr>
        <p:spPr>
          <a:xfrm>
            <a:off x="637261" y="5684270"/>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395887227"/>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low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山形 4"/>
          <p:cNvSpPr/>
          <p:nvPr userDrawn="1"/>
        </p:nvSpPr>
        <p:spPr>
          <a:xfrm>
            <a:off x="6604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山形 5"/>
          <p:cNvSpPr/>
          <p:nvPr userDrawn="1"/>
        </p:nvSpPr>
        <p:spPr>
          <a:xfrm>
            <a:off x="403542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山形 6"/>
          <p:cNvSpPr/>
          <p:nvPr userDrawn="1"/>
        </p:nvSpPr>
        <p:spPr>
          <a:xfrm>
            <a:off x="741045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山形 7"/>
          <p:cNvSpPr/>
          <p:nvPr userDrawn="1"/>
        </p:nvSpPr>
        <p:spPr>
          <a:xfrm>
            <a:off x="1078547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山形 8"/>
          <p:cNvSpPr/>
          <p:nvPr userDrawn="1"/>
        </p:nvSpPr>
        <p:spPr>
          <a:xfrm>
            <a:off x="141605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円/楕円 9"/>
          <p:cNvSpPr/>
          <p:nvPr userDrawn="1"/>
        </p:nvSpPr>
        <p:spPr>
          <a:xfrm>
            <a:off x="17506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7"/>
          <p:cNvSpPr>
            <a:spLocks noGrp="1"/>
          </p:cNvSpPr>
          <p:nvPr>
            <p:ph type="pic" sz="quarter" idx="42" hasCustomPrompt="1"/>
          </p:nvPr>
        </p:nvSpPr>
        <p:spPr>
          <a:xfrm>
            <a:off x="2099657"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2" name="円/楕円 11"/>
          <p:cNvSpPr/>
          <p:nvPr userDrawn="1"/>
        </p:nvSpPr>
        <p:spPr>
          <a:xfrm>
            <a:off x="5092756"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p:ph type="pic" sz="quarter" idx="43" hasCustomPrompt="1"/>
          </p:nvPr>
        </p:nvSpPr>
        <p:spPr>
          <a:xfrm>
            <a:off x="5441788"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4" name="円/楕円 13"/>
          <p:cNvSpPr/>
          <p:nvPr userDrawn="1"/>
        </p:nvSpPr>
        <p:spPr>
          <a:xfrm>
            <a:off x="8467338"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7"/>
          <p:cNvSpPr>
            <a:spLocks noGrp="1"/>
          </p:cNvSpPr>
          <p:nvPr>
            <p:ph type="pic" sz="quarter" idx="44" hasCustomPrompt="1"/>
          </p:nvPr>
        </p:nvSpPr>
        <p:spPr>
          <a:xfrm>
            <a:off x="8816370"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6" name="円/楕円 15"/>
          <p:cNvSpPr/>
          <p:nvPr userDrawn="1"/>
        </p:nvSpPr>
        <p:spPr>
          <a:xfrm>
            <a:off x="11875700"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図プレースホルダー 7"/>
          <p:cNvSpPr>
            <a:spLocks noGrp="1"/>
          </p:cNvSpPr>
          <p:nvPr>
            <p:ph type="pic" sz="quarter" idx="45" hasCustomPrompt="1"/>
          </p:nvPr>
        </p:nvSpPr>
        <p:spPr>
          <a:xfrm>
            <a:off x="12224732"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8" name="円/楕円 17"/>
          <p:cNvSpPr/>
          <p:nvPr userDrawn="1"/>
        </p:nvSpPr>
        <p:spPr>
          <a:xfrm>
            <a:off x="152507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7"/>
          <p:cNvSpPr>
            <a:spLocks noGrp="1"/>
          </p:cNvSpPr>
          <p:nvPr>
            <p:ph type="pic" sz="quarter" idx="46" hasCustomPrompt="1"/>
          </p:nvPr>
        </p:nvSpPr>
        <p:spPr>
          <a:xfrm>
            <a:off x="15599757"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20" name="テキスト プレースホルダー 11"/>
          <p:cNvSpPr>
            <a:spLocks noGrp="1"/>
          </p:cNvSpPr>
          <p:nvPr>
            <p:ph type="body" sz="quarter" idx="36" hasCustomPrompt="1"/>
          </p:nvPr>
        </p:nvSpPr>
        <p:spPr>
          <a:xfrm>
            <a:off x="81728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47" hasCustomPrompt="1"/>
          </p:nvPr>
        </p:nvSpPr>
        <p:spPr>
          <a:xfrm>
            <a:off x="414765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48" hasCustomPrompt="1"/>
          </p:nvPr>
        </p:nvSpPr>
        <p:spPr>
          <a:xfrm>
            <a:off x="752302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49" hasCustomPrompt="1"/>
          </p:nvPr>
        </p:nvSpPr>
        <p:spPr>
          <a:xfrm>
            <a:off x="1085339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50" hasCustomPrompt="1"/>
          </p:nvPr>
        </p:nvSpPr>
        <p:spPr>
          <a:xfrm>
            <a:off x="14305620"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5" hasCustomPrompt="1"/>
          </p:nvPr>
        </p:nvSpPr>
        <p:spPr>
          <a:xfrm>
            <a:off x="8172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51" hasCustomPrompt="1"/>
          </p:nvPr>
        </p:nvSpPr>
        <p:spPr>
          <a:xfrm>
            <a:off x="419265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52" hasCustomPrompt="1"/>
          </p:nvPr>
        </p:nvSpPr>
        <p:spPr>
          <a:xfrm>
            <a:off x="756803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53" hasCustomPrompt="1"/>
          </p:nvPr>
        </p:nvSpPr>
        <p:spPr>
          <a:xfrm>
            <a:off x="1094340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54" hasCustomPrompt="1"/>
          </p:nvPr>
        </p:nvSpPr>
        <p:spPr>
          <a:xfrm>
            <a:off x="143187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44380392"/>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2" hasCustomPrompt="1"/>
          </p:nvPr>
        </p:nvSpPr>
        <p:spPr>
          <a:xfrm>
            <a:off x="-794" y="1903140"/>
            <a:ext cx="18286413" cy="4545506"/>
          </a:xfrm>
        </p:spPr>
        <p:txBody>
          <a:bodyPr/>
          <a:lstStyle>
            <a:lvl1pPr>
              <a:defRPr baseline="0"/>
            </a:lvl1pPr>
          </a:lstStyle>
          <a:p>
            <a:r>
              <a:rPr kumimoji="1" lang="en-US" altLang="ja-JP" dirty="0" smtClean="0"/>
              <a:t>Add an image</a:t>
            </a:r>
            <a:endParaRPr kumimoji="1" lang="ja-JP" altLang="en-US" dirty="0"/>
          </a:p>
        </p:txBody>
      </p:sp>
      <p:sp>
        <p:nvSpPr>
          <p:cNvPr id="10" name="テキスト プレースホルダー 9"/>
          <p:cNvSpPr>
            <a:spLocks noGrp="1"/>
          </p:cNvSpPr>
          <p:nvPr>
            <p:ph type="body" sz="quarter" idx="13" hasCustomPrompt="1"/>
          </p:nvPr>
        </p:nvSpPr>
        <p:spPr>
          <a:xfrm>
            <a:off x="9142413" y="1903413"/>
            <a:ext cx="9144000" cy="4545012"/>
          </a:xfrm>
          <a:solidFill>
            <a:schemeClr val="tx2">
              <a:alpha val="80000"/>
            </a:schemeClr>
          </a:solidFill>
        </p:spPr>
        <p:txBody>
          <a:bodyPr/>
          <a:lstStyle>
            <a:lvl1pPr>
              <a:defRPr baseline="0"/>
            </a:lvl1pPr>
          </a:lstStyle>
          <a:p>
            <a:pPr lvl="0"/>
            <a:r>
              <a:rPr kumimoji="1" lang="en-US" altLang="ja-JP" dirty="0" smtClean="0"/>
              <a:t> </a:t>
            </a:r>
            <a:endParaRPr kumimoji="1" lang="ja-JP" altLang="en-US" dirty="0"/>
          </a:p>
        </p:txBody>
      </p:sp>
      <p:sp>
        <p:nvSpPr>
          <p:cNvPr id="11"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8" hasCustomPrompt="1"/>
          </p:nvPr>
        </p:nvSpPr>
        <p:spPr>
          <a:xfrm>
            <a:off x="9323226" y="2083160"/>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14" name="テキスト プレースホルダー 9"/>
          <p:cNvSpPr>
            <a:spLocks noGrp="1"/>
          </p:cNvSpPr>
          <p:nvPr>
            <p:ph type="body" sz="quarter" idx="19" hasCustomPrompt="1"/>
          </p:nvPr>
        </p:nvSpPr>
        <p:spPr>
          <a:xfrm>
            <a:off x="10268331" y="2199732"/>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15" name="テキスト プレースホルダー 11"/>
          <p:cNvSpPr>
            <a:spLocks noGrp="1"/>
          </p:cNvSpPr>
          <p:nvPr>
            <p:ph type="body" sz="quarter" idx="20" hasCustomPrompt="1"/>
          </p:nvPr>
        </p:nvSpPr>
        <p:spPr>
          <a:xfrm>
            <a:off x="10403346" y="2173170"/>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1" hasCustomPrompt="1"/>
          </p:nvPr>
        </p:nvSpPr>
        <p:spPr>
          <a:xfrm>
            <a:off x="9323226" y="3091713"/>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17" name="テキスト プレースホルダー 9"/>
          <p:cNvSpPr>
            <a:spLocks noGrp="1"/>
          </p:cNvSpPr>
          <p:nvPr>
            <p:ph type="body" sz="quarter" idx="22" hasCustomPrompt="1"/>
          </p:nvPr>
        </p:nvSpPr>
        <p:spPr>
          <a:xfrm>
            <a:off x="10268331" y="3208285"/>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18" name="テキスト プレースホルダー 11"/>
          <p:cNvSpPr>
            <a:spLocks noGrp="1"/>
          </p:cNvSpPr>
          <p:nvPr>
            <p:ph type="body" sz="quarter" idx="23" hasCustomPrompt="1"/>
          </p:nvPr>
        </p:nvSpPr>
        <p:spPr>
          <a:xfrm>
            <a:off x="10403346" y="3181723"/>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4" hasCustomPrompt="1"/>
          </p:nvPr>
        </p:nvSpPr>
        <p:spPr>
          <a:xfrm>
            <a:off x="9323226" y="410838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20" name="テキスト プレースホルダー 9"/>
          <p:cNvSpPr>
            <a:spLocks noGrp="1"/>
          </p:cNvSpPr>
          <p:nvPr>
            <p:ph type="body" sz="quarter" idx="25" hasCustomPrompt="1"/>
          </p:nvPr>
        </p:nvSpPr>
        <p:spPr>
          <a:xfrm>
            <a:off x="10268331" y="4224957"/>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21" name="テキスト プレースホルダー 11"/>
          <p:cNvSpPr>
            <a:spLocks noGrp="1"/>
          </p:cNvSpPr>
          <p:nvPr>
            <p:ph type="body" sz="quarter" idx="26" hasCustomPrompt="1"/>
          </p:nvPr>
        </p:nvSpPr>
        <p:spPr>
          <a:xfrm>
            <a:off x="10403346" y="419839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7" hasCustomPrompt="1"/>
          </p:nvPr>
        </p:nvSpPr>
        <p:spPr>
          <a:xfrm>
            <a:off x="9323226" y="509849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23" name="テキスト プレースホルダー 9"/>
          <p:cNvSpPr>
            <a:spLocks noGrp="1"/>
          </p:cNvSpPr>
          <p:nvPr>
            <p:ph type="body" sz="quarter" idx="28" hasCustomPrompt="1"/>
          </p:nvPr>
        </p:nvSpPr>
        <p:spPr>
          <a:xfrm>
            <a:off x="10268331" y="5215067"/>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24" name="テキスト プレースホルダー 11"/>
          <p:cNvSpPr>
            <a:spLocks noGrp="1"/>
          </p:cNvSpPr>
          <p:nvPr>
            <p:ph type="body" sz="quarter" idx="29" hasCustomPrompt="1"/>
          </p:nvPr>
        </p:nvSpPr>
        <p:spPr>
          <a:xfrm>
            <a:off x="10403346" y="518850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866889370"/>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26" name="グループ化 25"/>
          <p:cNvGrpSpPr/>
          <p:nvPr userDrawn="1"/>
        </p:nvGrpSpPr>
        <p:grpSpPr>
          <a:xfrm>
            <a:off x="7952769" y="2287309"/>
            <a:ext cx="3234708" cy="3259869"/>
            <a:chOff x="3775000" y="2576471"/>
            <a:chExt cx="5088444" cy="5128022"/>
          </a:xfrm>
          <a:solidFill>
            <a:schemeClr val="accent1">
              <a:lumMod val="60000"/>
              <a:lumOff val="40000"/>
            </a:schemeClr>
          </a:solidFill>
        </p:grpSpPr>
        <p:sp>
          <p:nvSpPr>
            <p:cNvPr id="5" name="ドーナツ 4"/>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台形 5"/>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台形 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userDrawn="1"/>
          </p:nvGrpSpPr>
          <p:grpSpPr>
            <a:xfrm rot="8683707">
              <a:off x="5919624" y="2599846"/>
              <a:ext cx="776534" cy="5087308"/>
              <a:chOff x="9953296" y="2728871"/>
              <a:chExt cx="776534" cy="5087308"/>
            </a:xfrm>
            <a:grpFill/>
          </p:grpSpPr>
          <p:sp>
            <p:nvSpPr>
              <p:cNvPr id="11" name="台形 1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台形 1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rot="6486146">
              <a:off x="5930387" y="2598115"/>
              <a:ext cx="776534" cy="5087308"/>
              <a:chOff x="9953296" y="2728871"/>
              <a:chExt cx="776534" cy="5087308"/>
            </a:xfrm>
            <a:grpFill/>
          </p:grpSpPr>
          <p:sp>
            <p:nvSpPr>
              <p:cNvPr id="17" name="台形 1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台形 1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p:cNvGrpSpPr/>
            <p:nvPr userDrawn="1"/>
          </p:nvGrpSpPr>
          <p:grpSpPr>
            <a:xfrm rot="4265237">
              <a:off x="5931523" y="2576485"/>
              <a:ext cx="776534" cy="5087308"/>
              <a:chOff x="9953296" y="2728871"/>
              <a:chExt cx="776534" cy="5087308"/>
            </a:xfrm>
            <a:grpFill/>
          </p:grpSpPr>
          <p:sp>
            <p:nvSpPr>
              <p:cNvPr id="20" name="台形 19"/>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台形 20"/>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rot="2213029">
              <a:off x="5911663" y="2617185"/>
              <a:ext cx="776534" cy="5087308"/>
              <a:chOff x="9953296" y="2728871"/>
              <a:chExt cx="776534" cy="5087308"/>
            </a:xfrm>
            <a:grpFill/>
          </p:grpSpPr>
          <p:sp>
            <p:nvSpPr>
              <p:cNvPr id="23" name="台形 2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台形 2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p:cNvGrpSpPr/>
          <p:nvPr userDrawn="1"/>
        </p:nvGrpSpPr>
        <p:grpSpPr>
          <a:xfrm>
            <a:off x="10821438" y="4862070"/>
            <a:ext cx="1954027" cy="1969226"/>
            <a:chOff x="3775000" y="2576471"/>
            <a:chExt cx="5088444" cy="5128022"/>
          </a:xfrm>
          <a:solidFill>
            <a:schemeClr val="accent1">
              <a:lumMod val="60000"/>
              <a:lumOff val="40000"/>
            </a:schemeClr>
          </a:solidFill>
        </p:grpSpPr>
        <p:sp>
          <p:nvSpPr>
            <p:cNvPr id="28" name="ドーナツ 27"/>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台形 28"/>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台形 2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userDrawn="1"/>
          </p:nvGrpSpPr>
          <p:grpSpPr>
            <a:xfrm rot="8683707">
              <a:off x="5919624" y="2599846"/>
              <a:ext cx="776534" cy="5087308"/>
              <a:chOff x="9953296" y="2728871"/>
              <a:chExt cx="776534" cy="5087308"/>
            </a:xfrm>
            <a:grpFill/>
          </p:grpSpPr>
          <p:sp>
            <p:nvSpPr>
              <p:cNvPr id="41" name="台形 4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台形 4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userDrawn="1"/>
          </p:nvGrpSpPr>
          <p:grpSpPr>
            <a:xfrm rot="6486146">
              <a:off x="5930387" y="2598115"/>
              <a:ext cx="776534" cy="5087308"/>
              <a:chOff x="9953296" y="2728871"/>
              <a:chExt cx="776534" cy="5087308"/>
            </a:xfrm>
            <a:grpFill/>
          </p:grpSpPr>
          <p:sp>
            <p:nvSpPr>
              <p:cNvPr id="39" name="台形 3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台形 3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rot="4265237">
              <a:off x="5931523" y="2576485"/>
              <a:ext cx="776534" cy="5087308"/>
              <a:chOff x="9953296" y="2728871"/>
              <a:chExt cx="776534" cy="5087308"/>
            </a:xfrm>
            <a:grpFill/>
          </p:grpSpPr>
          <p:sp>
            <p:nvSpPr>
              <p:cNvPr id="37" name="台形 3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台形 3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p:cNvGrpSpPr/>
            <p:nvPr userDrawn="1"/>
          </p:nvGrpSpPr>
          <p:grpSpPr>
            <a:xfrm rot="2213029">
              <a:off x="5911663" y="2617185"/>
              <a:ext cx="776534" cy="5087308"/>
              <a:chOff x="9953296" y="2728871"/>
              <a:chExt cx="776534" cy="5087308"/>
            </a:xfrm>
            <a:grpFill/>
          </p:grpSpPr>
          <p:sp>
            <p:nvSpPr>
              <p:cNvPr id="35" name="台形 3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台形 3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3" name="グループ化 42"/>
          <p:cNvGrpSpPr/>
          <p:nvPr userDrawn="1"/>
        </p:nvGrpSpPr>
        <p:grpSpPr>
          <a:xfrm>
            <a:off x="6720664" y="5228491"/>
            <a:ext cx="2475236" cy="2494489"/>
            <a:chOff x="3775000" y="2576471"/>
            <a:chExt cx="5088444" cy="5128022"/>
          </a:xfrm>
          <a:solidFill>
            <a:schemeClr val="accent1">
              <a:lumMod val="60000"/>
              <a:lumOff val="40000"/>
            </a:schemeClr>
          </a:solidFill>
        </p:grpSpPr>
        <p:sp>
          <p:nvSpPr>
            <p:cNvPr id="44" name="ドーナツ 43"/>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台形 44"/>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台形 45"/>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p:cNvGrpSpPr/>
            <p:nvPr userDrawn="1"/>
          </p:nvGrpSpPr>
          <p:grpSpPr>
            <a:xfrm rot="8683707">
              <a:off x="5919624" y="2599846"/>
              <a:ext cx="776534" cy="5087308"/>
              <a:chOff x="9953296" y="2728871"/>
              <a:chExt cx="776534" cy="5087308"/>
            </a:xfrm>
            <a:grpFill/>
          </p:grpSpPr>
          <p:sp>
            <p:nvSpPr>
              <p:cNvPr id="57" name="台形 5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台形 5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p:cNvGrpSpPr/>
            <p:nvPr userDrawn="1"/>
          </p:nvGrpSpPr>
          <p:grpSpPr>
            <a:xfrm rot="6486146">
              <a:off x="5930387" y="2598115"/>
              <a:ext cx="776534" cy="5087308"/>
              <a:chOff x="9953296" y="2728871"/>
              <a:chExt cx="776534" cy="5087308"/>
            </a:xfrm>
            <a:grpFill/>
          </p:grpSpPr>
          <p:sp>
            <p:nvSpPr>
              <p:cNvPr id="55" name="台形 5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台形 5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p:cNvGrpSpPr/>
            <p:nvPr userDrawn="1"/>
          </p:nvGrpSpPr>
          <p:grpSpPr>
            <a:xfrm rot="4265237">
              <a:off x="5931523" y="2576485"/>
              <a:ext cx="776534" cy="5087308"/>
              <a:chOff x="9953296" y="2728871"/>
              <a:chExt cx="776534" cy="5087308"/>
            </a:xfrm>
            <a:grpFill/>
          </p:grpSpPr>
          <p:sp>
            <p:nvSpPr>
              <p:cNvPr id="53" name="台形 5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台形 5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p:cNvGrpSpPr/>
            <p:nvPr userDrawn="1"/>
          </p:nvGrpSpPr>
          <p:grpSpPr>
            <a:xfrm rot="2213029">
              <a:off x="5911663" y="2617185"/>
              <a:ext cx="776534" cy="5087308"/>
              <a:chOff x="9953296" y="2728871"/>
              <a:chExt cx="776534" cy="5087308"/>
            </a:xfrm>
            <a:grpFill/>
          </p:grpSpPr>
          <p:sp>
            <p:nvSpPr>
              <p:cNvPr id="51" name="台形 5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台形 5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9" name="グループ化 58"/>
          <p:cNvGrpSpPr/>
          <p:nvPr userDrawn="1"/>
        </p:nvGrpSpPr>
        <p:grpSpPr>
          <a:xfrm>
            <a:off x="4850094" y="3546320"/>
            <a:ext cx="2368323" cy="2386745"/>
            <a:chOff x="3775000" y="2576471"/>
            <a:chExt cx="5088444" cy="5128022"/>
          </a:xfrm>
          <a:solidFill>
            <a:schemeClr val="accent1">
              <a:lumMod val="60000"/>
              <a:lumOff val="40000"/>
            </a:schemeClr>
          </a:solidFill>
        </p:grpSpPr>
        <p:sp>
          <p:nvSpPr>
            <p:cNvPr id="60" name="ドーナツ 59"/>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台形 60"/>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台形 61"/>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p:cNvGrpSpPr/>
            <p:nvPr userDrawn="1"/>
          </p:nvGrpSpPr>
          <p:grpSpPr>
            <a:xfrm rot="8683707">
              <a:off x="5919624" y="2599846"/>
              <a:ext cx="776534" cy="5087308"/>
              <a:chOff x="9953296" y="2728871"/>
              <a:chExt cx="776534" cy="5087308"/>
            </a:xfrm>
            <a:grpFill/>
          </p:grpSpPr>
          <p:sp>
            <p:nvSpPr>
              <p:cNvPr id="73" name="台形 7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台形 7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p:cNvGrpSpPr/>
            <p:nvPr userDrawn="1"/>
          </p:nvGrpSpPr>
          <p:grpSpPr>
            <a:xfrm rot="6486146">
              <a:off x="5930387" y="2598115"/>
              <a:ext cx="776534" cy="5087308"/>
              <a:chOff x="9953296" y="2728871"/>
              <a:chExt cx="776534" cy="5087308"/>
            </a:xfrm>
            <a:grpFill/>
          </p:grpSpPr>
          <p:sp>
            <p:nvSpPr>
              <p:cNvPr id="71" name="台形 7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台形 7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p:cNvGrpSpPr/>
            <p:nvPr userDrawn="1"/>
          </p:nvGrpSpPr>
          <p:grpSpPr>
            <a:xfrm rot="4265237">
              <a:off x="5931523" y="2576485"/>
              <a:ext cx="776534" cy="5087308"/>
              <a:chOff x="9953296" y="2728871"/>
              <a:chExt cx="776534" cy="5087308"/>
            </a:xfrm>
            <a:grpFill/>
          </p:grpSpPr>
          <p:sp>
            <p:nvSpPr>
              <p:cNvPr id="69" name="台形 6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台形 6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p:cNvGrpSpPr/>
            <p:nvPr userDrawn="1"/>
          </p:nvGrpSpPr>
          <p:grpSpPr>
            <a:xfrm rot="2213029">
              <a:off x="5911663" y="2617185"/>
              <a:ext cx="776534" cy="5087308"/>
              <a:chOff x="9953296" y="2728871"/>
              <a:chExt cx="776534" cy="5087308"/>
            </a:xfrm>
            <a:grpFill/>
          </p:grpSpPr>
          <p:sp>
            <p:nvSpPr>
              <p:cNvPr id="67" name="台形 6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台形 6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5" name="グループ化 74"/>
          <p:cNvGrpSpPr/>
          <p:nvPr userDrawn="1"/>
        </p:nvGrpSpPr>
        <p:grpSpPr>
          <a:xfrm>
            <a:off x="3068709" y="4765313"/>
            <a:ext cx="2077973" cy="2094136"/>
            <a:chOff x="3775000" y="2576471"/>
            <a:chExt cx="5088444" cy="5128022"/>
          </a:xfrm>
          <a:solidFill>
            <a:schemeClr val="accent1">
              <a:lumMod val="60000"/>
              <a:lumOff val="40000"/>
            </a:schemeClr>
          </a:solidFill>
        </p:grpSpPr>
        <p:sp>
          <p:nvSpPr>
            <p:cNvPr id="76" name="ドーナツ 75"/>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台形 76"/>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台形 77"/>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9" name="グループ化 78"/>
            <p:cNvGrpSpPr/>
            <p:nvPr userDrawn="1"/>
          </p:nvGrpSpPr>
          <p:grpSpPr>
            <a:xfrm rot="8683707">
              <a:off x="5919624" y="2599846"/>
              <a:ext cx="776534" cy="5087308"/>
              <a:chOff x="9953296" y="2728871"/>
              <a:chExt cx="776534" cy="5087308"/>
            </a:xfrm>
            <a:grpFill/>
          </p:grpSpPr>
          <p:sp>
            <p:nvSpPr>
              <p:cNvPr id="89" name="台形 8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台形 8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p:cNvGrpSpPr/>
            <p:nvPr userDrawn="1"/>
          </p:nvGrpSpPr>
          <p:grpSpPr>
            <a:xfrm rot="6486146">
              <a:off x="5930387" y="2598115"/>
              <a:ext cx="776534" cy="5087308"/>
              <a:chOff x="9953296" y="2728871"/>
              <a:chExt cx="776534" cy="5087308"/>
            </a:xfrm>
            <a:grpFill/>
          </p:grpSpPr>
          <p:sp>
            <p:nvSpPr>
              <p:cNvPr id="87" name="台形 8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台形 8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グループ化 80"/>
            <p:cNvGrpSpPr/>
            <p:nvPr userDrawn="1"/>
          </p:nvGrpSpPr>
          <p:grpSpPr>
            <a:xfrm rot="4265237">
              <a:off x="5931523" y="2576485"/>
              <a:ext cx="776534" cy="5087308"/>
              <a:chOff x="9953296" y="2728871"/>
              <a:chExt cx="776534" cy="5087308"/>
            </a:xfrm>
            <a:grpFill/>
          </p:grpSpPr>
          <p:sp>
            <p:nvSpPr>
              <p:cNvPr id="85" name="台形 8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台形 8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p:cNvGrpSpPr/>
            <p:nvPr userDrawn="1"/>
          </p:nvGrpSpPr>
          <p:grpSpPr>
            <a:xfrm rot="2213029">
              <a:off x="5911663" y="2617185"/>
              <a:ext cx="776534" cy="5087308"/>
              <a:chOff x="9953296" y="2728871"/>
              <a:chExt cx="776534" cy="5087308"/>
            </a:xfrm>
            <a:grpFill/>
          </p:grpSpPr>
          <p:sp>
            <p:nvSpPr>
              <p:cNvPr id="83" name="台形 8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台形 8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91" name="テキスト プレースホルダー 11"/>
          <p:cNvSpPr>
            <a:spLocks noGrp="1"/>
          </p:cNvSpPr>
          <p:nvPr>
            <p:ph type="body" sz="quarter" idx="16" hasCustomPrompt="1"/>
          </p:nvPr>
        </p:nvSpPr>
        <p:spPr>
          <a:xfrm>
            <a:off x="1057972" y="7777592"/>
            <a:ext cx="4294891"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2" name="テキスト プレースホルダー 11"/>
          <p:cNvSpPr>
            <a:spLocks noGrp="1"/>
          </p:cNvSpPr>
          <p:nvPr>
            <p:ph type="body" sz="quarter" idx="17" hasCustomPrompt="1"/>
          </p:nvPr>
        </p:nvSpPr>
        <p:spPr>
          <a:xfrm>
            <a:off x="1057972" y="7236332"/>
            <a:ext cx="4294891"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3" name="テキスト プレースホルダー 11"/>
          <p:cNvSpPr>
            <a:spLocks noGrp="1"/>
          </p:cNvSpPr>
          <p:nvPr>
            <p:ph type="body" sz="quarter" idx="18" hasCustomPrompt="1"/>
          </p:nvPr>
        </p:nvSpPr>
        <p:spPr>
          <a:xfrm>
            <a:off x="805021" y="247340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4" name="テキスト プレースホルダー 11"/>
          <p:cNvSpPr>
            <a:spLocks noGrp="1"/>
          </p:cNvSpPr>
          <p:nvPr>
            <p:ph type="body" sz="quarter" idx="19" hasCustomPrompt="1"/>
          </p:nvPr>
        </p:nvSpPr>
        <p:spPr>
          <a:xfrm>
            <a:off x="805021" y="193214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5" name="テキスト プレースホルダー 11"/>
          <p:cNvSpPr>
            <a:spLocks noGrp="1"/>
          </p:cNvSpPr>
          <p:nvPr>
            <p:ph type="body" sz="quarter" idx="20" hasCustomPrompt="1"/>
          </p:nvPr>
        </p:nvSpPr>
        <p:spPr>
          <a:xfrm>
            <a:off x="13103646" y="5342450"/>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6" name="テキスト プレースホルダー 11"/>
          <p:cNvSpPr>
            <a:spLocks noGrp="1"/>
          </p:cNvSpPr>
          <p:nvPr>
            <p:ph type="body" sz="quarter" idx="21" hasCustomPrompt="1"/>
          </p:nvPr>
        </p:nvSpPr>
        <p:spPr>
          <a:xfrm>
            <a:off x="13103646" y="4801190"/>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7" name="テキスト プレースホルダー 11"/>
          <p:cNvSpPr>
            <a:spLocks noGrp="1"/>
          </p:cNvSpPr>
          <p:nvPr>
            <p:ph type="body" sz="quarter" idx="22" hasCustomPrompt="1"/>
          </p:nvPr>
        </p:nvSpPr>
        <p:spPr>
          <a:xfrm>
            <a:off x="11667139" y="2506057"/>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8" name="テキスト プレースホルダー 11"/>
          <p:cNvSpPr>
            <a:spLocks noGrp="1"/>
          </p:cNvSpPr>
          <p:nvPr>
            <p:ph type="body" sz="quarter" idx="23" hasCustomPrompt="1"/>
          </p:nvPr>
        </p:nvSpPr>
        <p:spPr>
          <a:xfrm>
            <a:off x="11667139" y="1964797"/>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9" name="テキスト プレースホルダー 11"/>
          <p:cNvSpPr>
            <a:spLocks noGrp="1"/>
          </p:cNvSpPr>
          <p:nvPr>
            <p:ph type="body" sz="quarter" idx="24" hasCustomPrompt="1"/>
          </p:nvPr>
        </p:nvSpPr>
        <p:spPr>
          <a:xfrm>
            <a:off x="9341327" y="7815212"/>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00" name="テキスト プレースホルダー 11"/>
          <p:cNvSpPr>
            <a:spLocks noGrp="1"/>
          </p:cNvSpPr>
          <p:nvPr>
            <p:ph type="body" sz="quarter" idx="25" hasCustomPrompt="1"/>
          </p:nvPr>
        </p:nvSpPr>
        <p:spPr>
          <a:xfrm>
            <a:off x="9341327" y="7273952"/>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103" name="円/楕円 102"/>
          <p:cNvSpPr/>
          <p:nvPr userDrawn="1"/>
        </p:nvSpPr>
        <p:spPr>
          <a:xfrm>
            <a:off x="4023054" y="5726081"/>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円/楕円 104"/>
          <p:cNvSpPr/>
          <p:nvPr userDrawn="1"/>
        </p:nvSpPr>
        <p:spPr>
          <a:xfrm>
            <a:off x="7872755" y="6385186"/>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105"/>
          <p:cNvSpPr/>
          <p:nvPr userDrawn="1"/>
        </p:nvSpPr>
        <p:spPr>
          <a:xfrm>
            <a:off x="9482906" y="3818529"/>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p:cNvSpPr/>
          <p:nvPr userDrawn="1"/>
        </p:nvSpPr>
        <p:spPr>
          <a:xfrm>
            <a:off x="11714086" y="5767828"/>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p:cNvSpPr/>
          <p:nvPr userDrawn="1"/>
        </p:nvSpPr>
        <p:spPr>
          <a:xfrm>
            <a:off x="5948968" y="4630257"/>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フリーフォーム 116"/>
          <p:cNvSpPr/>
          <p:nvPr userDrawn="1"/>
        </p:nvSpPr>
        <p:spPr>
          <a:xfrm>
            <a:off x="5214551" y="2965622"/>
            <a:ext cx="853068" cy="1729946"/>
          </a:xfrm>
          <a:custGeom>
            <a:avLst/>
            <a:gdLst>
              <a:gd name="connsiteX0" fmla="*/ 803190 w 853068"/>
              <a:gd name="connsiteY0" fmla="*/ 2384854 h 2384854"/>
              <a:gd name="connsiteX1" fmla="*/ 766119 w 853068"/>
              <a:gd name="connsiteY1" fmla="*/ 877329 h 2384854"/>
              <a:gd name="connsiteX2" fmla="*/ 0 w 853068"/>
              <a:gd name="connsiteY2" fmla="*/ 0 h 2384854"/>
            </a:gdLst>
            <a:ahLst/>
            <a:cxnLst>
              <a:cxn ang="0">
                <a:pos x="connsiteX0" y="connsiteY0"/>
              </a:cxn>
              <a:cxn ang="0">
                <a:pos x="connsiteX1" y="connsiteY1"/>
              </a:cxn>
              <a:cxn ang="0">
                <a:pos x="connsiteX2" y="connsiteY2"/>
              </a:cxn>
            </a:cxnLst>
            <a:rect l="l" t="t" r="r" b="b"/>
            <a:pathLst>
              <a:path w="853068" h="2384854">
                <a:moveTo>
                  <a:pt x="803190" y="2384854"/>
                </a:moveTo>
                <a:cubicBezTo>
                  <a:pt x="851587" y="1829829"/>
                  <a:pt x="899984" y="1274805"/>
                  <a:pt x="766119" y="877329"/>
                </a:cubicBezTo>
                <a:cubicBezTo>
                  <a:pt x="632254" y="479853"/>
                  <a:pt x="316127" y="239926"/>
                  <a:pt x="0"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フリーフォーム 120"/>
          <p:cNvSpPr/>
          <p:nvPr userDrawn="1"/>
        </p:nvSpPr>
        <p:spPr>
          <a:xfrm>
            <a:off x="9564130" y="2323070"/>
            <a:ext cx="1952367" cy="1544595"/>
          </a:xfrm>
          <a:custGeom>
            <a:avLst/>
            <a:gdLst>
              <a:gd name="connsiteX0" fmla="*/ 0 w 1952367"/>
              <a:gd name="connsiteY0" fmla="*/ 1544595 h 1544595"/>
              <a:gd name="connsiteX1" fmla="*/ 642551 w 1952367"/>
              <a:gd name="connsiteY1" fmla="*/ 308919 h 1544595"/>
              <a:gd name="connsiteX2" fmla="*/ 1952367 w 1952367"/>
              <a:gd name="connsiteY2" fmla="*/ 0 h 1544595"/>
            </a:gdLst>
            <a:ahLst/>
            <a:cxnLst>
              <a:cxn ang="0">
                <a:pos x="connsiteX0" y="connsiteY0"/>
              </a:cxn>
              <a:cxn ang="0">
                <a:pos x="connsiteX1" y="connsiteY1"/>
              </a:cxn>
              <a:cxn ang="0">
                <a:pos x="connsiteX2" y="connsiteY2"/>
              </a:cxn>
            </a:cxnLst>
            <a:rect l="l" t="t" r="r" b="b"/>
            <a:pathLst>
              <a:path w="1952367" h="1544595">
                <a:moveTo>
                  <a:pt x="0" y="1544595"/>
                </a:moveTo>
                <a:cubicBezTo>
                  <a:pt x="158578" y="1055473"/>
                  <a:pt x="317157" y="566351"/>
                  <a:pt x="642551" y="308919"/>
                </a:cubicBezTo>
                <a:cubicBezTo>
                  <a:pt x="967945" y="51487"/>
                  <a:pt x="1460156" y="25743"/>
                  <a:pt x="1952367"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フリーフォーム 121"/>
          <p:cNvSpPr/>
          <p:nvPr userDrawn="1"/>
        </p:nvSpPr>
        <p:spPr>
          <a:xfrm>
            <a:off x="1977081" y="5807676"/>
            <a:ext cx="2075935" cy="1359243"/>
          </a:xfrm>
          <a:custGeom>
            <a:avLst/>
            <a:gdLst>
              <a:gd name="connsiteX0" fmla="*/ 2075935 w 2075935"/>
              <a:gd name="connsiteY0" fmla="*/ 0 h 1359243"/>
              <a:gd name="connsiteX1" fmla="*/ 778476 w 2075935"/>
              <a:gd name="connsiteY1" fmla="*/ 358346 h 1359243"/>
              <a:gd name="connsiteX2" fmla="*/ 0 w 2075935"/>
              <a:gd name="connsiteY2" fmla="*/ 1359243 h 1359243"/>
            </a:gdLst>
            <a:ahLst/>
            <a:cxnLst>
              <a:cxn ang="0">
                <a:pos x="connsiteX0" y="connsiteY0"/>
              </a:cxn>
              <a:cxn ang="0">
                <a:pos x="connsiteX1" y="connsiteY1"/>
              </a:cxn>
              <a:cxn ang="0">
                <a:pos x="connsiteX2" y="connsiteY2"/>
              </a:cxn>
            </a:cxnLst>
            <a:rect l="l" t="t" r="r" b="b"/>
            <a:pathLst>
              <a:path w="2075935" h="1359243">
                <a:moveTo>
                  <a:pt x="2075935" y="0"/>
                </a:moveTo>
                <a:cubicBezTo>
                  <a:pt x="1600200" y="65903"/>
                  <a:pt x="1124465" y="131806"/>
                  <a:pt x="778476" y="358346"/>
                </a:cubicBezTo>
                <a:cubicBezTo>
                  <a:pt x="432487" y="584886"/>
                  <a:pt x="216243" y="972064"/>
                  <a:pt x="0" y="1359243"/>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フリーフォーム 123"/>
          <p:cNvSpPr/>
          <p:nvPr userDrawn="1"/>
        </p:nvSpPr>
        <p:spPr>
          <a:xfrm>
            <a:off x="7970108" y="6524368"/>
            <a:ext cx="1334530" cy="1075037"/>
          </a:xfrm>
          <a:custGeom>
            <a:avLst/>
            <a:gdLst>
              <a:gd name="connsiteX0" fmla="*/ 0 w 1334530"/>
              <a:gd name="connsiteY0" fmla="*/ 0 h 1075037"/>
              <a:gd name="connsiteX1" fmla="*/ 494270 w 1334530"/>
              <a:gd name="connsiteY1" fmla="*/ 790832 h 1075037"/>
              <a:gd name="connsiteX2" fmla="*/ 1334530 w 1334530"/>
              <a:gd name="connsiteY2" fmla="*/ 1075037 h 1075037"/>
            </a:gdLst>
            <a:ahLst/>
            <a:cxnLst>
              <a:cxn ang="0">
                <a:pos x="connsiteX0" y="connsiteY0"/>
              </a:cxn>
              <a:cxn ang="0">
                <a:pos x="connsiteX1" y="connsiteY1"/>
              </a:cxn>
              <a:cxn ang="0">
                <a:pos x="connsiteX2" y="connsiteY2"/>
              </a:cxn>
            </a:cxnLst>
            <a:rect l="l" t="t" r="r" b="b"/>
            <a:pathLst>
              <a:path w="1334530" h="1075037">
                <a:moveTo>
                  <a:pt x="0" y="0"/>
                </a:moveTo>
                <a:cubicBezTo>
                  <a:pt x="135924" y="305829"/>
                  <a:pt x="271848" y="611659"/>
                  <a:pt x="494270" y="790832"/>
                </a:cubicBezTo>
                <a:cubicBezTo>
                  <a:pt x="716692" y="970005"/>
                  <a:pt x="1025611" y="1022521"/>
                  <a:pt x="1334530" y="1075037"/>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フリーフォーム 124"/>
          <p:cNvSpPr/>
          <p:nvPr userDrawn="1"/>
        </p:nvSpPr>
        <p:spPr>
          <a:xfrm>
            <a:off x="11813059" y="5075269"/>
            <a:ext cx="1223319" cy="757120"/>
          </a:xfrm>
          <a:custGeom>
            <a:avLst/>
            <a:gdLst>
              <a:gd name="connsiteX0" fmla="*/ 0 w 1223319"/>
              <a:gd name="connsiteY0" fmla="*/ 757120 h 757120"/>
              <a:gd name="connsiteX1" fmla="*/ 593125 w 1223319"/>
              <a:gd name="connsiteY1" fmla="*/ 114569 h 757120"/>
              <a:gd name="connsiteX2" fmla="*/ 1223319 w 1223319"/>
              <a:gd name="connsiteY2" fmla="*/ 3358 h 757120"/>
            </a:gdLst>
            <a:ahLst/>
            <a:cxnLst>
              <a:cxn ang="0">
                <a:pos x="connsiteX0" y="connsiteY0"/>
              </a:cxn>
              <a:cxn ang="0">
                <a:pos x="connsiteX1" y="connsiteY1"/>
              </a:cxn>
              <a:cxn ang="0">
                <a:pos x="connsiteX2" y="connsiteY2"/>
              </a:cxn>
            </a:cxnLst>
            <a:rect l="l" t="t" r="r" b="b"/>
            <a:pathLst>
              <a:path w="1223319" h="757120">
                <a:moveTo>
                  <a:pt x="0" y="757120"/>
                </a:moveTo>
                <a:cubicBezTo>
                  <a:pt x="194619" y="498658"/>
                  <a:pt x="389239" y="240196"/>
                  <a:pt x="593125" y="114569"/>
                </a:cubicBezTo>
                <a:cubicBezTo>
                  <a:pt x="797011" y="-11058"/>
                  <a:pt x="1010165" y="-3850"/>
                  <a:pt x="1223319" y="3358"/>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879109"/>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1582365" y="1826282"/>
            <a:ext cx="4545506"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1582365" y="1817885"/>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37" hasCustomPrompt="1"/>
          </p:nvPr>
        </p:nvSpPr>
        <p:spPr>
          <a:xfrm>
            <a:off x="1582364" y="6907531"/>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38" hasCustomPrompt="1"/>
          </p:nvPr>
        </p:nvSpPr>
        <p:spPr>
          <a:xfrm>
            <a:off x="1582366" y="2591088"/>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17" name="ホームベース 16"/>
          <p:cNvSpPr/>
          <p:nvPr userDrawn="1"/>
        </p:nvSpPr>
        <p:spPr>
          <a:xfrm>
            <a:off x="1807391"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2167432" y="4166263"/>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19" name="ホームベース 18"/>
          <p:cNvSpPr/>
          <p:nvPr userDrawn="1"/>
        </p:nvSpPr>
        <p:spPr>
          <a:xfrm>
            <a:off x="1798874"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2158915" y="486072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1" name="ホームベース 20"/>
          <p:cNvSpPr/>
          <p:nvPr userDrawn="1"/>
        </p:nvSpPr>
        <p:spPr>
          <a:xfrm>
            <a:off x="1807391"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2167432" y="5536548"/>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3" name="ホームベース 22"/>
          <p:cNvSpPr/>
          <p:nvPr userDrawn="1"/>
        </p:nvSpPr>
        <p:spPr>
          <a:xfrm>
            <a:off x="1807391"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2167432" y="621399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25" name="グループ化 24"/>
          <p:cNvGrpSpPr/>
          <p:nvPr userDrawn="1"/>
        </p:nvGrpSpPr>
        <p:grpSpPr>
          <a:xfrm>
            <a:off x="6869660" y="1830319"/>
            <a:ext cx="4545506"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6869660" y="1821922"/>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44" hasCustomPrompt="1"/>
          </p:nvPr>
        </p:nvSpPr>
        <p:spPr>
          <a:xfrm>
            <a:off x="6869659" y="6911568"/>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45" hasCustomPrompt="1"/>
          </p:nvPr>
        </p:nvSpPr>
        <p:spPr>
          <a:xfrm>
            <a:off x="6869661" y="2595125"/>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32" name="ホームベース 31"/>
          <p:cNvSpPr/>
          <p:nvPr userDrawn="1"/>
        </p:nvSpPr>
        <p:spPr>
          <a:xfrm>
            <a:off x="7094686"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7454727" y="417030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4" name="ホームベース 33"/>
          <p:cNvSpPr/>
          <p:nvPr userDrawn="1"/>
        </p:nvSpPr>
        <p:spPr>
          <a:xfrm>
            <a:off x="7086169"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7446210" y="48647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6" name="ホームベース 35"/>
          <p:cNvSpPr/>
          <p:nvPr userDrawn="1"/>
        </p:nvSpPr>
        <p:spPr>
          <a:xfrm>
            <a:off x="7094686"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7454727" y="554058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8" name="ホームベース 37"/>
          <p:cNvSpPr/>
          <p:nvPr userDrawn="1"/>
        </p:nvSpPr>
        <p:spPr>
          <a:xfrm>
            <a:off x="7094686"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7454727" y="621802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40" name="グループ化 39"/>
          <p:cNvGrpSpPr/>
          <p:nvPr userDrawn="1"/>
        </p:nvGrpSpPr>
        <p:grpSpPr>
          <a:xfrm>
            <a:off x="12158542" y="1812181"/>
            <a:ext cx="4545506" cy="5621309"/>
            <a:chOff x="1582365" y="2308464"/>
            <a:chExt cx="4545506" cy="5621309"/>
          </a:xfrm>
        </p:grpSpPr>
        <p:sp>
          <p:nvSpPr>
            <p:cNvPr id="41" name="角丸四角形 40"/>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正方形/長方形 41"/>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正方形/長方形 42"/>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4" name="テキスト プレースホルダー 11"/>
          <p:cNvSpPr>
            <a:spLocks noGrp="1"/>
          </p:cNvSpPr>
          <p:nvPr>
            <p:ph type="body" sz="quarter" idx="50" hasCustomPrompt="1"/>
          </p:nvPr>
        </p:nvSpPr>
        <p:spPr>
          <a:xfrm>
            <a:off x="12158542" y="1803784"/>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51" hasCustomPrompt="1"/>
          </p:nvPr>
        </p:nvSpPr>
        <p:spPr>
          <a:xfrm>
            <a:off x="12158541" y="6893430"/>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46" name="テキスト プレースホルダー 11"/>
          <p:cNvSpPr>
            <a:spLocks noGrp="1"/>
          </p:cNvSpPr>
          <p:nvPr>
            <p:ph type="body" sz="quarter" idx="52" hasCustomPrompt="1"/>
          </p:nvPr>
        </p:nvSpPr>
        <p:spPr>
          <a:xfrm>
            <a:off x="12158543" y="2576987"/>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47" name="ホームベース 46"/>
          <p:cNvSpPr/>
          <p:nvPr userDrawn="1"/>
        </p:nvSpPr>
        <p:spPr>
          <a:xfrm>
            <a:off x="12383568" y="42646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テキスト プレースホルダー 11"/>
          <p:cNvSpPr>
            <a:spLocks noGrp="1"/>
          </p:cNvSpPr>
          <p:nvPr>
            <p:ph type="body" sz="quarter" idx="53" hasCustomPrompt="1"/>
          </p:nvPr>
        </p:nvSpPr>
        <p:spPr>
          <a:xfrm>
            <a:off x="12743609" y="41521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49" name="ホームベース 48"/>
          <p:cNvSpPr/>
          <p:nvPr userDrawn="1"/>
        </p:nvSpPr>
        <p:spPr>
          <a:xfrm>
            <a:off x="12375051" y="49591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テキスト プレースホルダー 11"/>
          <p:cNvSpPr>
            <a:spLocks noGrp="1"/>
          </p:cNvSpPr>
          <p:nvPr>
            <p:ph type="body" sz="quarter" idx="54" hasCustomPrompt="1"/>
          </p:nvPr>
        </p:nvSpPr>
        <p:spPr>
          <a:xfrm>
            <a:off x="12735092" y="4846624"/>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51" name="ホームベース 50"/>
          <p:cNvSpPr/>
          <p:nvPr userDrawn="1"/>
        </p:nvSpPr>
        <p:spPr>
          <a:xfrm>
            <a:off x="12383568" y="56349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テキスト プレースホルダー 11"/>
          <p:cNvSpPr>
            <a:spLocks noGrp="1"/>
          </p:cNvSpPr>
          <p:nvPr>
            <p:ph type="body" sz="quarter" idx="55" hasCustomPrompt="1"/>
          </p:nvPr>
        </p:nvSpPr>
        <p:spPr>
          <a:xfrm>
            <a:off x="12743609" y="552244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53" name="ホームベース 52"/>
          <p:cNvSpPr/>
          <p:nvPr userDrawn="1"/>
        </p:nvSpPr>
        <p:spPr>
          <a:xfrm>
            <a:off x="12383568" y="63124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テキスト プレースホルダー 11"/>
          <p:cNvSpPr>
            <a:spLocks noGrp="1"/>
          </p:cNvSpPr>
          <p:nvPr>
            <p:ph type="body" sz="quarter" idx="56" hasCustomPrompt="1"/>
          </p:nvPr>
        </p:nvSpPr>
        <p:spPr>
          <a:xfrm>
            <a:off x="12743609" y="6199889"/>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cxnSp>
        <p:nvCxnSpPr>
          <p:cNvPr id="55" name="直線コネクタ 54"/>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915246180"/>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817282" y="1826282"/>
            <a:ext cx="3780420"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817282" y="1817885"/>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37" hasCustomPrompt="1"/>
          </p:nvPr>
        </p:nvSpPr>
        <p:spPr>
          <a:xfrm>
            <a:off x="817281" y="6907531"/>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38" hasCustomPrompt="1"/>
          </p:nvPr>
        </p:nvSpPr>
        <p:spPr>
          <a:xfrm>
            <a:off x="817283" y="2591088"/>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17" name="ホームベース 16"/>
          <p:cNvSpPr/>
          <p:nvPr userDrawn="1"/>
        </p:nvSpPr>
        <p:spPr>
          <a:xfrm>
            <a:off x="1042305"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1365859" y="4166263"/>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19" name="ホームベース 18"/>
          <p:cNvSpPr/>
          <p:nvPr userDrawn="1"/>
        </p:nvSpPr>
        <p:spPr>
          <a:xfrm>
            <a:off x="1033788"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1357342" y="48607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1" name="ホームベース 20"/>
          <p:cNvSpPr/>
          <p:nvPr userDrawn="1"/>
        </p:nvSpPr>
        <p:spPr>
          <a:xfrm>
            <a:off x="1042305"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1365859" y="5536548"/>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3" name="ホームベース 22"/>
          <p:cNvSpPr/>
          <p:nvPr userDrawn="1"/>
        </p:nvSpPr>
        <p:spPr>
          <a:xfrm>
            <a:off x="1042305"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1365859" y="621399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25" name="グループ化 24"/>
          <p:cNvGrpSpPr/>
          <p:nvPr userDrawn="1"/>
        </p:nvGrpSpPr>
        <p:grpSpPr>
          <a:xfrm>
            <a:off x="5101276" y="1830319"/>
            <a:ext cx="3780420"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5101276" y="1821922"/>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44" hasCustomPrompt="1"/>
          </p:nvPr>
        </p:nvSpPr>
        <p:spPr>
          <a:xfrm>
            <a:off x="5101275" y="6911568"/>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45" hasCustomPrompt="1"/>
          </p:nvPr>
        </p:nvSpPr>
        <p:spPr>
          <a:xfrm>
            <a:off x="5101277" y="2595125"/>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32" name="ホームベース 31"/>
          <p:cNvSpPr/>
          <p:nvPr userDrawn="1"/>
        </p:nvSpPr>
        <p:spPr>
          <a:xfrm>
            <a:off x="5326299"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5649853" y="417030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4" name="ホームベース 33"/>
          <p:cNvSpPr/>
          <p:nvPr userDrawn="1"/>
        </p:nvSpPr>
        <p:spPr>
          <a:xfrm>
            <a:off x="5317782"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5641336" y="48647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6" name="ホームベース 35"/>
          <p:cNvSpPr/>
          <p:nvPr userDrawn="1"/>
        </p:nvSpPr>
        <p:spPr>
          <a:xfrm>
            <a:off x="5326299"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5649853" y="554058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8" name="ホームベース 37"/>
          <p:cNvSpPr/>
          <p:nvPr userDrawn="1"/>
        </p:nvSpPr>
        <p:spPr>
          <a:xfrm>
            <a:off x="5326299"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5649853" y="621802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cxnSp>
        <p:nvCxnSpPr>
          <p:cNvPr id="55" name="直線コネクタ 54"/>
          <p:cNvCxnSpPr/>
          <p:nvPr userDrawn="1"/>
        </p:nvCxnSpPr>
        <p:spPr>
          <a:xfrm flipH="1" flipV="1">
            <a:off x="3476491"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grpSp>
        <p:nvGrpSpPr>
          <p:cNvPr id="72" name="グループ化 71"/>
          <p:cNvGrpSpPr/>
          <p:nvPr userDrawn="1"/>
        </p:nvGrpSpPr>
        <p:grpSpPr>
          <a:xfrm>
            <a:off x="9368232" y="1832544"/>
            <a:ext cx="3780420" cy="5621309"/>
            <a:chOff x="1582365" y="2308464"/>
            <a:chExt cx="4545506" cy="5621309"/>
          </a:xfrm>
        </p:grpSpPr>
        <p:sp>
          <p:nvSpPr>
            <p:cNvPr id="73" name="角丸四角形 72"/>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正方形/長方形 73"/>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正方形/長方形 74"/>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テキスト プレースホルダー 11"/>
          <p:cNvSpPr>
            <a:spLocks noGrp="1"/>
          </p:cNvSpPr>
          <p:nvPr>
            <p:ph type="body" sz="quarter" idx="58" hasCustomPrompt="1"/>
          </p:nvPr>
        </p:nvSpPr>
        <p:spPr>
          <a:xfrm>
            <a:off x="9368232" y="1824147"/>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77" name="テキスト プレースホルダー 11"/>
          <p:cNvSpPr>
            <a:spLocks noGrp="1"/>
          </p:cNvSpPr>
          <p:nvPr>
            <p:ph type="body" sz="quarter" idx="59" hasCustomPrompt="1"/>
          </p:nvPr>
        </p:nvSpPr>
        <p:spPr>
          <a:xfrm>
            <a:off x="9368231" y="6913793"/>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78" name="テキスト プレースホルダー 11"/>
          <p:cNvSpPr>
            <a:spLocks noGrp="1"/>
          </p:cNvSpPr>
          <p:nvPr>
            <p:ph type="body" sz="quarter" idx="60" hasCustomPrompt="1"/>
          </p:nvPr>
        </p:nvSpPr>
        <p:spPr>
          <a:xfrm>
            <a:off x="9368233" y="2597350"/>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79" name="ホームベース 78"/>
          <p:cNvSpPr/>
          <p:nvPr userDrawn="1"/>
        </p:nvSpPr>
        <p:spPr>
          <a:xfrm>
            <a:off x="9593255" y="42850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テキスト プレースホルダー 11"/>
          <p:cNvSpPr>
            <a:spLocks noGrp="1"/>
          </p:cNvSpPr>
          <p:nvPr>
            <p:ph type="body" sz="quarter" idx="61" hasCustomPrompt="1"/>
          </p:nvPr>
        </p:nvSpPr>
        <p:spPr>
          <a:xfrm>
            <a:off x="9916809" y="41725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81" name="ホームベース 80"/>
          <p:cNvSpPr/>
          <p:nvPr userDrawn="1"/>
        </p:nvSpPr>
        <p:spPr>
          <a:xfrm>
            <a:off x="9584738" y="497950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テキスト プレースホルダー 11"/>
          <p:cNvSpPr>
            <a:spLocks noGrp="1"/>
          </p:cNvSpPr>
          <p:nvPr>
            <p:ph type="body" sz="quarter" idx="62" hasCustomPrompt="1"/>
          </p:nvPr>
        </p:nvSpPr>
        <p:spPr>
          <a:xfrm>
            <a:off x="9908292" y="486698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83" name="ホームベース 82"/>
          <p:cNvSpPr/>
          <p:nvPr userDrawn="1"/>
        </p:nvSpPr>
        <p:spPr>
          <a:xfrm>
            <a:off x="9593255" y="565532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テキスト プレースホルダー 11"/>
          <p:cNvSpPr>
            <a:spLocks noGrp="1"/>
          </p:cNvSpPr>
          <p:nvPr>
            <p:ph type="body" sz="quarter" idx="63" hasCustomPrompt="1"/>
          </p:nvPr>
        </p:nvSpPr>
        <p:spPr>
          <a:xfrm>
            <a:off x="9916809" y="554281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85" name="ホームベース 84"/>
          <p:cNvSpPr/>
          <p:nvPr userDrawn="1"/>
        </p:nvSpPr>
        <p:spPr>
          <a:xfrm>
            <a:off x="9593255" y="633276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プレースホルダー 11"/>
          <p:cNvSpPr>
            <a:spLocks noGrp="1"/>
          </p:cNvSpPr>
          <p:nvPr>
            <p:ph type="body" sz="quarter" idx="64" hasCustomPrompt="1"/>
          </p:nvPr>
        </p:nvSpPr>
        <p:spPr>
          <a:xfrm>
            <a:off x="9916809" y="622025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87" name="グループ化 86"/>
          <p:cNvGrpSpPr/>
          <p:nvPr userDrawn="1"/>
        </p:nvGrpSpPr>
        <p:grpSpPr>
          <a:xfrm>
            <a:off x="13652226" y="1836581"/>
            <a:ext cx="3780420" cy="5621309"/>
            <a:chOff x="1582365" y="2308464"/>
            <a:chExt cx="4545506" cy="5621309"/>
          </a:xfrm>
        </p:grpSpPr>
        <p:sp>
          <p:nvSpPr>
            <p:cNvPr id="88" name="角丸四角形 87"/>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9" name="正方形/長方形 88"/>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正方形/長方形 89"/>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91" name="テキスト プレースホルダー 11"/>
          <p:cNvSpPr>
            <a:spLocks noGrp="1"/>
          </p:cNvSpPr>
          <p:nvPr>
            <p:ph type="body" sz="quarter" idx="65" hasCustomPrompt="1"/>
          </p:nvPr>
        </p:nvSpPr>
        <p:spPr>
          <a:xfrm>
            <a:off x="13652226" y="1828184"/>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92" name="テキスト プレースホルダー 11"/>
          <p:cNvSpPr>
            <a:spLocks noGrp="1"/>
          </p:cNvSpPr>
          <p:nvPr>
            <p:ph type="body" sz="quarter" idx="66" hasCustomPrompt="1"/>
          </p:nvPr>
        </p:nvSpPr>
        <p:spPr>
          <a:xfrm>
            <a:off x="13652225" y="6917830"/>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93" name="テキスト プレースホルダー 11"/>
          <p:cNvSpPr>
            <a:spLocks noGrp="1"/>
          </p:cNvSpPr>
          <p:nvPr>
            <p:ph type="body" sz="quarter" idx="67" hasCustomPrompt="1"/>
          </p:nvPr>
        </p:nvSpPr>
        <p:spPr>
          <a:xfrm>
            <a:off x="13652227" y="2601387"/>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94" name="ホームベース 93"/>
          <p:cNvSpPr/>
          <p:nvPr userDrawn="1"/>
        </p:nvSpPr>
        <p:spPr>
          <a:xfrm>
            <a:off x="13877249" y="42890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テキスト プレースホルダー 11"/>
          <p:cNvSpPr>
            <a:spLocks noGrp="1"/>
          </p:cNvSpPr>
          <p:nvPr>
            <p:ph type="body" sz="quarter" idx="68" hasCustomPrompt="1"/>
          </p:nvPr>
        </p:nvSpPr>
        <p:spPr>
          <a:xfrm>
            <a:off x="14200803" y="41765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96" name="ホームベース 95"/>
          <p:cNvSpPr/>
          <p:nvPr userDrawn="1"/>
        </p:nvSpPr>
        <p:spPr>
          <a:xfrm>
            <a:off x="13868732" y="49835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7" name="テキスト プレースホルダー 11"/>
          <p:cNvSpPr>
            <a:spLocks noGrp="1"/>
          </p:cNvSpPr>
          <p:nvPr>
            <p:ph type="body" sz="quarter" idx="69" hasCustomPrompt="1"/>
          </p:nvPr>
        </p:nvSpPr>
        <p:spPr>
          <a:xfrm>
            <a:off x="14192286" y="4871024"/>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98" name="ホームベース 97"/>
          <p:cNvSpPr/>
          <p:nvPr userDrawn="1"/>
        </p:nvSpPr>
        <p:spPr>
          <a:xfrm>
            <a:off x="13877249" y="56593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9" name="テキスト プレースホルダー 11"/>
          <p:cNvSpPr>
            <a:spLocks noGrp="1"/>
          </p:cNvSpPr>
          <p:nvPr>
            <p:ph type="body" sz="quarter" idx="70" hasCustomPrompt="1"/>
          </p:nvPr>
        </p:nvSpPr>
        <p:spPr>
          <a:xfrm>
            <a:off x="14200803" y="554684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100" name="ホームベース 99"/>
          <p:cNvSpPr/>
          <p:nvPr userDrawn="1"/>
        </p:nvSpPr>
        <p:spPr>
          <a:xfrm>
            <a:off x="13877249" y="63368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1" name="テキスト プレースホルダー 11"/>
          <p:cNvSpPr>
            <a:spLocks noGrp="1"/>
          </p:cNvSpPr>
          <p:nvPr>
            <p:ph type="body" sz="quarter" idx="71" hasCustomPrompt="1"/>
          </p:nvPr>
        </p:nvSpPr>
        <p:spPr>
          <a:xfrm>
            <a:off x="14200803" y="6224289"/>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83837462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smtClean="0"/>
              <a:t>Add an image</a:t>
            </a:r>
            <a:endParaRPr kumimoji="1" lang="ja-JP" altLang="en-US" dirty="0"/>
          </a:p>
        </p:txBody>
      </p:sp>
      <p:sp>
        <p:nvSpPr>
          <p:cNvPr id="6" name="テキスト プレースホルダー 5"/>
          <p:cNvSpPr>
            <a:spLocks noGrp="1"/>
          </p:cNvSpPr>
          <p:nvPr>
            <p:ph type="body" sz="quarter" idx="11" hasCustomPrompt="1"/>
          </p:nvPr>
        </p:nvSpPr>
        <p:spPr>
          <a:xfrm>
            <a:off x="772276"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smtClean="0"/>
              <a:t> </a:t>
            </a:r>
            <a:endParaRPr kumimoji="1" lang="ja-JP" altLang="en-US" dirty="0" smtClean="0"/>
          </a:p>
        </p:txBody>
      </p:sp>
      <p:sp>
        <p:nvSpPr>
          <p:cNvPr id="7" name="図プレースホルダー 7"/>
          <p:cNvSpPr>
            <a:spLocks noGrp="1"/>
          </p:cNvSpPr>
          <p:nvPr>
            <p:ph type="pic" sz="quarter" idx="18" hasCustomPrompt="1"/>
          </p:nvPr>
        </p:nvSpPr>
        <p:spPr>
          <a:xfrm>
            <a:off x="2707556" y="4783525"/>
            <a:ext cx="2070165" cy="2070165"/>
          </a:xfrm>
        </p:spPr>
        <p:txBody>
          <a:bodyPr>
            <a:normAutofit/>
          </a:bodyPr>
          <a:lstStyle>
            <a:lvl1pPr>
              <a:defRPr sz="1600"/>
            </a:lvl1pPr>
          </a:lstStyle>
          <a:p>
            <a:r>
              <a:rPr kumimoji="1" lang="en-US" altLang="ja-JP" dirty="0" smtClean="0"/>
              <a:t>ICON</a:t>
            </a:r>
            <a:endParaRPr kumimoji="1" lang="ja-JP" altLang="en-US" dirty="0"/>
          </a:p>
        </p:txBody>
      </p:sp>
      <p:sp>
        <p:nvSpPr>
          <p:cNvPr id="8" name="タイトル 1"/>
          <p:cNvSpPr>
            <a:spLocks noGrp="1"/>
          </p:cNvSpPr>
          <p:nvPr>
            <p:ph type="ctrTitle" hasCustomPrompt="1"/>
          </p:nvPr>
        </p:nvSpPr>
        <p:spPr>
          <a:xfrm>
            <a:off x="907291"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smtClean="0"/>
              <a:t>SECTION TITLE</a:t>
            </a:r>
            <a:endParaRPr lang="en-US" dirty="0"/>
          </a:p>
        </p:txBody>
      </p:sp>
    </p:spTree>
    <p:extLst>
      <p:ext uri="{BB962C8B-B14F-4D97-AF65-F5344CB8AC3E}">
        <p14:creationId xmlns:p14="http://schemas.microsoft.com/office/powerpoint/2010/main" val="3913709554"/>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ormal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1890577"/>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7" hasCustomPrompt="1"/>
          </p:nvPr>
        </p:nvSpPr>
        <p:spPr>
          <a:xfrm>
            <a:off x="9000490"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8" hasCustomPrompt="1"/>
          </p:nvPr>
        </p:nvSpPr>
        <p:spPr>
          <a:xfrm>
            <a:off x="13086627"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6" name="テキスト プレースホルダー 11"/>
          <p:cNvSpPr>
            <a:spLocks noGrp="1"/>
          </p:cNvSpPr>
          <p:nvPr>
            <p:ph type="body" sz="quarter" idx="45" hasCustomPrompt="1"/>
          </p:nvPr>
        </p:nvSpPr>
        <p:spPr>
          <a:xfrm>
            <a:off x="4878870"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7" name="テキスト プレースホルダー 11"/>
          <p:cNvSpPr>
            <a:spLocks noGrp="1"/>
          </p:cNvSpPr>
          <p:nvPr>
            <p:ph type="body" sz="quarter" idx="46" hasCustomPrompt="1"/>
          </p:nvPr>
        </p:nvSpPr>
        <p:spPr>
          <a:xfrm>
            <a:off x="4875528"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2" name="テキスト プレースホルダー 11"/>
          <p:cNvSpPr>
            <a:spLocks noGrp="1"/>
          </p:cNvSpPr>
          <p:nvPr>
            <p:ph type="body" sz="quarter" idx="51" hasCustomPrompt="1"/>
          </p:nvPr>
        </p:nvSpPr>
        <p:spPr>
          <a:xfrm>
            <a:off x="9007908"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3" name="テキスト プレースホルダー 11"/>
          <p:cNvSpPr>
            <a:spLocks noGrp="1"/>
          </p:cNvSpPr>
          <p:nvPr>
            <p:ph type="body" sz="quarter" idx="52" hasCustomPrompt="1"/>
          </p:nvPr>
        </p:nvSpPr>
        <p:spPr>
          <a:xfrm>
            <a:off x="9004566"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8" name="テキスト プレースホルダー 11"/>
          <p:cNvSpPr>
            <a:spLocks noGrp="1"/>
          </p:cNvSpPr>
          <p:nvPr>
            <p:ph type="body" sz="quarter" idx="57" hasCustomPrompt="1"/>
          </p:nvPr>
        </p:nvSpPr>
        <p:spPr>
          <a:xfrm>
            <a:off x="13100571"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9" name="テキスト プレースホルダー 11"/>
          <p:cNvSpPr>
            <a:spLocks noGrp="1"/>
          </p:cNvSpPr>
          <p:nvPr>
            <p:ph type="body" sz="quarter" idx="58" hasCustomPrompt="1"/>
          </p:nvPr>
        </p:nvSpPr>
        <p:spPr>
          <a:xfrm>
            <a:off x="13097229"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885009122"/>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ormal Tab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2668225"/>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2668225"/>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78730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453400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528069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011158"/>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011158"/>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7" hasCustomPrompt="1"/>
          </p:nvPr>
        </p:nvSpPr>
        <p:spPr>
          <a:xfrm>
            <a:off x="9000490"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8" hasCustomPrompt="1"/>
          </p:nvPr>
        </p:nvSpPr>
        <p:spPr>
          <a:xfrm>
            <a:off x="13086627"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9" hasCustomPrompt="1"/>
          </p:nvPr>
        </p:nvSpPr>
        <p:spPr>
          <a:xfrm>
            <a:off x="1037960" y="3805046"/>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40" hasCustomPrompt="1"/>
          </p:nvPr>
        </p:nvSpPr>
        <p:spPr>
          <a:xfrm>
            <a:off x="1037960" y="453400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41" hasCustomPrompt="1"/>
          </p:nvPr>
        </p:nvSpPr>
        <p:spPr>
          <a:xfrm>
            <a:off x="1037960" y="5280697"/>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02351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6" name="テキスト プレースホルダー 11"/>
          <p:cNvSpPr>
            <a:spLocks noGrp="1"/>
          </p:cNvSpPr>
          <p:nvPr>
            <p:ph type="body" sz="quarter" idx="45" hasCustomPrompt="1"/>
          </p:nvPr>
        </p:nvSpPr>
        <p:spPr>
          <a:xfrm>
            <a:off x="4878870"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7" name="テキスト プレースホルダー 11"/>
          <p:cNvSpPr>
            <a:spLocks noGrp="1"/>
          </p:cNvSpPr>
          <p:nvPr>
            <p:ph type="body" sz="quarter" idx="46" hasCustomPrompt="1"/>
          </p:nvPr>
        </p:nvSpPr>
        <p:spPr>
          <a:xfrm>
            <a:off x="4875528"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875528"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871452"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2" name="テキスト プレースホルダー 11"/>
          <p:cNvSpPr>
            <a:spLocks noGrp="1"/>
          </p:cNvSpPr>
          <p:nvPr>
            <p:ph type="body" sz="quarter" idx="51" hasCustomPrompt="1"/>
          </p:nvPr>
        </p:nvSpPr>
        <p:spPr>
          <a:xfrm>
            <a:off x="9007908"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3" name="テキスト プレースホルダー 11"/>
          <p:cNvSpPr>
            <a:spLocks noGrp="1"/>
          </p:cNvSpPr>
          <p:nvPr>
            <p:ph type="body" sz="quarter" idx="52" hasCustomPrompt="1"/>
          </p:nvPr>
        </p:nvSpPr>
        <p:spPr>
          <a:xfrm>
            <a:off x="9004566"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9004566"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9000490"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8" name="テキスト プレースホルダー 11"/>
          <p:cNvSpPr>
            <a:spLocks noGrp="1"/>
          </p:cNvSpPr>
          <p:nvPr>
            <p:ph type="body" sz="quarter" idx="57" hasCustomPrompt="1"/>
          </p:nvPr>
        </p:nvSpPr>
        <p:spPr>
          <a:xfrm>
            <a:off x="13100571"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9" name="テキスト プレースホルダー 11"/>
          <p:cNvSpPr>
            <a:spLocks noGrp="1"/>
          </p:cNvSpPr>
          <p:nvPr>
            <p:ph type="body" sz="quarter" idx="58" hasCustomPrompt="1"/>
          </p:nvPr>
        </p:nvSpPr>
        <p:spPr>
          <a:xfrm>
            <a:off x="13097229"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3097229"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3093153"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327395965"/>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ormal 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912736"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018081"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4259561" y="1890577"/>
            <a:ext cx="2883089"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912736"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912736"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912736"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912736"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912736"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912736"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018081"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018081"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018081"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018081"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018081"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018081"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4259561" y="3009661"/>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4259561" y="3756355"/>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4259561" y="4503049"/>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4259561" y="5249743"/>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4259561" y="5996437"/>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4259561" y="6743133"/>
            <a:ext cx="2883089"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912737"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7" hasCustomPrompt="1"/>
          </p:nvPr>
        </p:nvSpPr>
        <p:spPr>
          <a:xfrm>
            <a:off x="8028851"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8" hasCustomPrompt="1"/>
          </p:nvPr>
        </p:nvSpPr>
        <p:spPr>
          <a:xfrm>
            <a:off x="14245617" y="2028221"/>
            <a:ext cx="2883089"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6" name="テキスト プレースホルダー 11"/>
          <p:cNvSpPr>
            <a:spLocks noGrp="1"/>
          </p:cNvSpPr>
          <p:nvPr>
            <p:ph type="body" sz="quarter" idx="45" hasCustomPrompt="1"/>
          </p:nvPr>
        </p:nvSpPr>
        <p:spPr>
          <a:xfrm>
            <a:off x="4912736"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7" name="テキスト プレースホルダー 11"/>
          <p:cNvSpPr>
            <a:spLocks noGrp="1"/>
          </p:cNvSpPr>
          <p:nvPr>
            <p:ph type="body" sz="quarter" idx="46" hasCustomPrompt="1"/>
          </p:nvPr>
        </p:nvSpPr>
        <p:spPr>
          <a:xfrm>
            <a:off x="4909394"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909394"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48" hasCustomPrompt="1"/>
          </p:nvPr>
        </p:nvSpPr>
        <p:spPr>
          <a:xfrm>
            <a:off x="4912736"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49" hasCustomPrompt="1"/>
          </p:nvPr>
        </p:nvSpPr>
        <p:spPr>
          <a:xfrm>
            <a:off x="4917674"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905318"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2" name="テキスト プレースホルダー 11"/>
          <p:cNvSpPr>
            <a:spLocks noGrp="1"/>
          </p:cNvSpPr>
          <p:nvPr>
            <p:ph type="body" sz="quarter" idx="51" hasCustomPrompt="1"/>
          </p:nvPr>
        </p:nvSpPr>
        <p:spPr>
          <a:xfrm>
            <a:off x="8036269"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3" name="テキスト プレースホルダー 11"/>
          <p:cNvSpPr>
            <a:spLocks noGrp="1"/>
          </p:cNvSpPr>
          <p:nvPr>
            <p:ph type="body" sz="quarter" idx="52" hasCustomPrompt="1"/>
          </p:nvPr>
        </p:nvSpPr>
        <p:spPr>
          <a:xfrm>
            <a:off x="8032927"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8032927"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5" name="テキスト プレースホルダー 11"/>
          <p:cNvSpPr>
            <a:spLocks noGrp="1"/>
          </p:cNvSpPr>
          <p:nvPr>
            <p:ph type="body" sz="quarter" idx="54" hasCustomPrompt="1"/>
          </p:nvPr>
        </p:nvSpPr>
        <p:spPr>
          <a:xfrm>
            <a:off x="8036269"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6" name="テキスト プレースホルダー 11"/>
          <p:cNvSpPr>
            <a:spLocks noGrp="1"/>
          </p:cNvSpPr>
          <p:nvPr>
            <p:ph type="body" sz="quarter" idx="55" hasCustomPrompt="1"/>
          </p:nvPr>
        </p:nvSpPr>
        <p:spPr>
          <a:xfrm>
            <a:off x="8041207"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8028851"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8" name="テキスト プレースホルダー 11"/>
          <p:cNvSpPr>
            <a:spLocks noGrp="1"/>
          </p:cNvSpPr>
          <p:nvPr>
            <p:ph type="body" sz="quarter" idx="57" hasCustomPrompt="1"/>
          </p:nvPr>
        </p:nvSpPr>
        <p:spPr>
          <a:xfrm>
            <a:off x="14259561" y="304508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9" name="テキスト プレースホルダー 11"/>
          <p:cNvSpPr>
            <a:spLocks noGrp="1"/>
          </p:cNvSpPr>
          <p:nvPr>
            <p:ph type="body" sz="quarter" idx="58" hasCustomPrompt="1"/>
          </p:nvPr>
        </p:nvSpPr>
        <p:spPr>
          <a:xfrm>
            <a:off x="14256219" y="3774041"/>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4256219" y="4520735"/>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1" name="テキスト プレースホルダー 11"/>
          <p:cNvSpPr>
            <a:spLocks noGrp="1"/>
          </p:cNvSpPr>
          <p:nvPr>
            <p:ph type="body" sz="quarter" idx="60" hasCustomPrompt="1"/>
          </p:nvPr>
        </p:nvSpPr>
        <p:spPr>
          <a:xfrm>
            <a:off x="14259561" y="5267429"/>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2" name="テキスト プレースホルダー 11"/>
          <p:cNvSpPr>
            <a:spLocks noGrp="1"/>
          </p:cNvSpPr>
          <p:nvPr>
            <p:ph type="body" sz="quarter" idx="61" hasCustomPrompt="1"/>
          </p:nvPr>
        </p:nvSpPr>
        <p:spPr>
          <a:xfrm>
            <a:off x="14264499" y="603183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4252143" y="6773176"/>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76" name="正方形/長方形 75"/>
          <p:cNvSpPr/>
          <p:nvPr userDrawn="1"/>
        </p:nvSpPr>
        <p:spPr>
          <a:xfrm>
            <a:off x="11131224"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正方形/長方形 76"/>
          <p:cNvSpPr/>
          <p:nvPr userDrawn="1"/>
        </p:nvSpPr>
        <p:spPr>
          <a:xfrm>
            <a:off x="11131224"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8" name="正方形/長方形 77"/>
          <p:cNvSpPr/>
          <p:nvPr userDrawn="1"/>
        </p:nvSpPr>
        <p:spPr>
          <a:xfrm>
            <a:off x="11131224"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正方形/長方形 78"/>
          <p:cNvSpPr/>
          <p:nvPr userDrawn="1"/>
        </p:nvSpPr>
        <p:spPr>
          <a:xfrm>
            <a:off x="11131224"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正方形/長方形 79"/>
          <p:cNvSpPr/>
          <p:nvPr userDrawn="1"/>
        </p:nvSpPr>
        <p:spPr>
          <a:xfrm>
            <a:off x="11131224"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正方形/長方形 80"/>
          <p:cNvSpPr/>
          <p:nvPr userDrawn="1"/>
        </p:nvSpPr>
        <p:spPr>
          <a:xfrm>
            <a:off x="11131224"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正方形/長方形 81"/>
          <p:cNvSpPr/>
          <p:nvPr userDrawn="1"/>
        </p:nvSpPr>
        <p:spPr>
          <a:xfrm>
            <a:off x="11131224"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テキスト プレースホルダー 11"/>
          <p:cNvSpPr>
            <a:spLocks noGrp="1"/>
          </p:cNvSpPr>
          <p:nvPr>
            <p:ph type="body" sz="quarter" idx="64" hasCustomPrompt="1"/>
          </p:nvPr>
        </p:nvSpPr>
        <p:spPr>
          <a:xfrm>
            <a:off x="11141994"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84" name="テキスト プレースホルダー 11"/>
          <p:cNvSpPr>
            <a:spLocks noGrp="1"/>
          </p:cNvSpPr>
          <p:nvPr>
            <p:ph type="body" sz="quarter" idx="65" hasCustomPrompt="1"/>
          </p:nvPr>
        </p:nvSpPr>
        <p:spPr>
          <a:xfrm>
            <a:off x="11149412"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5" name="テキスト プレースホルダー 11"/>
          <p:cNvSpPr>
            <a:spLocks noGrp="1"/>
          </p:cNvSpPr>
          <p:nvPr>
            <p:ph type="body" sz="quarter" idx="66" hasCustomPrompt="1"/>
          </p:nvPr>
        </p:nvSpPr>
        <p:spPr>
          <a:xfrm>
            <a:off x="11146070"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6" name="テキスト プレースホルダー 11"/>
          <p:cNvSpPr>
            <a:spLocks noGrp="1"/>
          </p:cNvSpPr>
          <p:nvPr>
            <p:ph type="body" sz="quarter" idx="67" hasCustomPrompt="1"/>
          </p:nvPr>
        </p:nvSpPr>
        <p:spPr>
          <a:xfrm>
            <a:off x="11146070"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7" name="テキスト プレースホルダー 11"/>
          <p:cNvSpPr>
            <a:spLocks noGrp="1"/>
          </p:cNvSpPr>
          <p:nvPr>
            <p:ph type="body" sz="quarter" idx="68" hasCustomPrompt="1"/>
          </p:nvPr>
        </p:nvSpPr>
        <p:spPr>
          <a:xfrm>
            <a:off x="11149412"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8" name="テキスト プレースホルダー 11"/>
          <p:cNvSpPr>
            <a:spLocks noGrp="1"/>
          </p:cNvSpPr>
          <p:nvPr>
            <p:ph type="body" sz="quarter" idx="69" hasCustomPrompt="1"/>
          </p:nvPr>
        </p:nvSpPr>
        <p:spPr>
          <a:xfrm>
            <a:off x="11154350"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9" name="テキスト プレースホルダー 11"/>
          <p:cNvSpPr>
            <a:spLocks noGrp="1"/>
          </p:cNvSpPr>
          <p:nvPr>
            <p:ph type="body" sz="quarter" idx="70" hasCustomPrompt="1"/>
          </p:nvPr>
        </p:nvSpPr>
        <p:spPr>
          <a:xfrm>
            <a:off x="11141994"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940272748"/>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2520000"/>
          </a:xfrm>
          <a:prstGeom prst="round1Rect">
            <a:avLst>
              <a:gd name="adj" fmla="val 6860"/>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29767"/>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27896"/>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16" name="図プレースホルダー 15"/>
          <p:cNvSpPr>
            <a:spLocks noGrp="1"/>
          </p:cNvSpPr>
          <p:nvPr>
            <p:ph type="pic" sz="quarter" idx="64" hasCustomPrompt="1"/>
          </p:nvPr>
        </p:nvSpPr>
        <p:spPr>
          <a:xfrm>
            <a:off x="4878870" y="1890713"/>
            <a:ext cx="4042080" cy="2519362"/>
          </a:xfrm>
        </p:spPr>
        <p:txBody>
          <a:bodyPr/>
          <a:lstStyle>
            <a:lvl1pPr>
              <a:defRPr/>
            </a:lvl1pPr>
          </a:lstStyle>
          <a:p>
            <a:r>
              <a:rPr kumimoji="1" lang="en-US" altLang="ja-JP" dirty="0" smtClean="0"/>
              <a:t>Add an image</a:t>
            </a:r>
            <a:endParaRPr kumimoji="1" lang="ja-JP" altLang="en-US" dirty="0"/>
          </a:p>
        </p:txBody>
      </p:sp>
      <p:sp>
        <p:nvSpPr>
          <p:cNvPr id="76" name="図プレースホルダー 15"/>
          <p:cNvSpPr>
            <a:spLocks noGrp="1"/>
          </p:cNvSpPr>
          <p:nvPr>
            <p:ph type="pic" sz="quarter" idx="65" hasCustomPrompt="1"/>
          </p:nvPr>
        </p:nvSpPr>
        <p:spPr>
          <a:xfrm>
            <a:off x="8989720" y="1890577"/>
            <a:ext cx="4042080" cy="2519362"/>
          </a:xfrm>
        </p:spPr>
        <p:txBody>
          <a:bodyPr/>
          <a:lstStyle>
            <a:lvl1pPr>
              <a:defRPr baseline="0"/>
            </a:lvl1pPr>
          </a:lstStyle>
          <a:p>
            <a:r>
              <a:rPr kumimoji="1" lang="en-US" altLang="ja-JP" dirty="0" smtClean="0"/>
              <a:t>Add an image</a:t>
            </a:r>
            <a:endParaRPr kumimoji="1" lang="ja-JP" altLang="en-US" dirty="0"/>
          </a:p>
        </p:txBody>
      </p:sp>
      <p:sp>
        <p:nvSpPr>
          <p:cNvPr id="77" name="図プレースホルダー 15"/>
          <p:cNvSpPr>
            <a:spLocks noGrp="1"/>
          </p:cNvSpPr>
          <p:nvPr>
            <p:ph type="pic" sz="quarter" idx="66" hasCustomPrompt="1"/>
          </p:nvPr>
        </p:nvSpPr>
        <p:spPr>
          <a:xfrm>
            <a:off x="13100571" y="1891215"/>
            <a:ext cx="4042080" cy="2519362"/>
          </a:xfrm>
          <a:prstGeom prst="round1Rect">
            <a:avLst>
              <a:gd name="adj" fmla="val 9800"/>
            </a:avLst>
          </a:prstGeom>
        </p:spPr>
        <p:txBody>
          <a:bodyPr/>
          <a:lstStyle>
            <a:lvl1pPr>
              <a:defRPr baseline="0"/>
            </a:lvl1pPr>
          </a:lstStyle>
          <a:p>
            <a:r>
              <a:rPr kumimoji="1" lang="en-US" altLang="ja-JP" dirty="0" smtClean="0"/>
              <a:t>Add an image</a:t>
            </a:r>
            <a:endParaRPr kumimoji="1" lang="ja-JP" altLang="en-US" dirty="0"/>
          </a:p>
        </p:txBody>
      </p:sp>
      <p:sp>
        <p:nvSpPr>
          <p:cNvPr id="78" name="テキスト プレースホルダー 11"/>
          <p:cNvSpPr>
            <a:spLocks noGrp="1"/>
          </p:cNvSpPr>
          <p:nvPr>
            <p:ph type="body" sz="quarter" idx="67" hasCustomPrompt="1"/>
          </p:nvPr>
        </p:nvSpPr>
        <p:spPr>
          <a:xfrm>
            <a:off x="487887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79" name="テキスト プレースホルダー 11"/>
          <p:cNvSpPr>
            <a:spLocks noGrp="1"/>
          </p:cNvSpPr>
          <p:nvPr>
            <p:ph type="body" sz="quarter" idx="68" hasCustomPrompt="1"/>
          </p:nvPr>
        </p:nvSpPr>
        <p:spPr>
          <a:xfrm>
            <a:off x="898972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80" name="テキスト プレースホルダー 11"/>
          <p:cNvSpPr>
            <a:spLocks noGrp="1"/>
          </p:cNvSpPr>
          <p:nvPr>
            <p:ph type="body" sz="quarter" idx="69" hasCustomPrompt="1"/>
          </p:nvPr>
        </p:nvSpPr>
        <p:spPr>
          <a:xfrm>
            <a:off x="13100571"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83" name="テキスト プレースホルダー 11"/>
          <p:cNvSpPr>
            <a:spLocks noGrp="1"/>
          </p:cNvSpPr>
          <p:nvPr>
            <p:ph type="body" sz="quarter" idx="70" hasCustomPrompt="1"/>
          </p:nvPr>
        </p:nvSpPr>
        <p:spPr>
          <a:xfrm>
            <a:off x="1556942" y="3474651"/>
            <a:ext cx="2783592" cy="567626"/>
          </a:xfrm>
        </p:spPr>
        <p:txBody>
          <a:bodyPr anchor="ctr">
            <a:noAutofit/>
          </a:bodyPr>
          <a:lstStyle>
            <a:lvl1pPr algn="ctr">
              <a:lnSpc>
                <a:spcPct val="120000"/>
              </a:lnSpc>
              <a:defRPr sz="2000" spc="0">
                <a:solidFill>
                  <a:schemeClr val="bg1"/>
                </a:solidFill>
                <a:latin typeface="+mj-lt"/>
              </a:defRPr>
            </a:lvl1pPr>
          </a:lstStyle>
          <a:p>
            <a:pPr lvl="0"/>
            <a:r>
              <a:rPr lang="en-US" altLang="ja-JP" dirty="0" smtClean="0"/>
              <a:t>TEXT HERE</a:t>
            </a:r>
            <a:endParaRPr lang="en-US" dirty="0"/>
          </a:p>
        </p:txBody>
      </p:sp>
      <p:sp>
        <p:nvSpPr>
          <p:cNvPr id="84" name="テキスト プレースホルダー 11"/>
          <p:cNvSpPr>
            <a:spLocks noGrp="1"/>
          </p:cNvSpPr>
          <p:nvPr>
            <p:ph type="body" sz="quarter" idx="71" hasCustomPrompt="1"/>
          </p:nvPr>
        </p:nvSpPr>
        <p:spPr>
          <a:xfrm>
            <a:off x="1696014" y="2718146"/>
            <a:ext cx="2711628" cy="534661"/>
          </a:xfrm>
        </p:spPr>
        <p:txBody>
          <a:bodyPr anchor="ctr">
            <a:noAutofit/>
          </a:bodyPr>
          <a:lstStyle>
            <a:lvl1pPr algn="r">
              <a:lnSpc>
                <a:spcPct val="120000"/>
              </a:lnSpc>
              <a:defRPr sz="2000" spc="0">
                <a:solidFill>
                  <a:schemeClr val="bg1"/>
                </a:solidFill>
                <a:latin typeface="+mj-lt"/>
              </a:defRPr>
            </a:lvl1pPr>
          </a:lstStyle>
          <a:p>
            <a:pPr lvl="0"/>
            <a:r>
              <a:rPr lang="en-US" altLang="ja-JP" dirty="0" smtClean="0"/>
              <a:t>TEXT HERE</a:t>
            </a:r>
            <a:endParaRPr lang="en-US" dirty="0"/>
          </a:p>
        </p:txBody>
      </p:sp>
      <p:pic>
        <p:nvPicPr>
          <p:cNvPr id="44" name="図 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2892" y="2705099"/>
            <a:ext cx="585177" cy="585177"/>
          </a:xfrm>
          <a:prstGeom prst="rect">
            <a:avLst/>
          </a:prstGeom>
        </p:spPr>
      </p:pic>
      <p:pic>
        <p:nvPicPr>
          <p:cNvPr id="85" name="図 8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2672010" y="3848432"/>
            <a:ext cx="585177" cy="585177"/>
          </a:xfrm>
          <a:prstGeom prst="rect">
            <a:avLst/>
          </a:prstGeom>
        </p:spPr>
      </p:pic>
    </p:spTree>
    <p:extLst>
      <p:ext uri="{BB962C8B-B14F-4D97-AF65-F5344CB8AC3E}">
        <p14:creationId xmlns:p14="http://schemas.microsoft.com/office/powerpoint/2010/main" val="2009855167"/>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ubbles">
    <p:spTree>
      <p:nvGrpSpPr>
        <p:cNvPr id="1" name=""/>
        <p:cNvGrpSpPr/>
        <p:nvPr/>
      </p:nvGrpSpPr>
      <p:grpSpPr>
        <a:xfrm>
          <a:off x="0" y="0"/>
          <a:ext cx="0" cy="0"/>
          <a:chOff x="0" y="0"/>
          <a:chExt cx="0" cy="0"/>
        </a:xfrm>
      </p:grpSpPr>
      <p:sp>
        <p:nvSpPr>
          <p:cNvPr id="27" name="円/楕円 26"/>
          <p:cNvSpPr/>
          <p:nvPr userDrawn="1"/>
        </p:nvSpPr>
        <p:spPr>
          <a:xfrm>
            <a:off x="14198282" y="6213600"/>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userDrawn="1"/>
        </p:nvSpPr>
        <p:spPr>
          <a:xfrm>
            <a:off x="13530104" y="1966361"/>
            <a:ext cx="1037296" cy="103729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3684623" y="2033869"/>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5109198" y="5722650"/>
            <a:ext cx="1025291" cy="102529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userDrawn="1"/>
        </p:nvSpPr>
        <p:spPr>
          <a:xfrm>
            <a:off x="495076" y="6032126"/>
            <a:ext cx="1482480" cy="1482480"/>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4363786" y="2938255"/>
            <a:ext cx="3297041" cy="32970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0808391" y="1666041"/>
            <a:ext cx="3375375" cy="3375375"/>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11123426" y="3929158"/>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412236" y="2124975"/>
            <a:ext cx="3130641" cy="31306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1222326" y="4018375"/>
            <a:ext cx="3533742" cy="3533742"/>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円/楕円 4"/>
          <p:cNvSpPr/>
          <p:nvPr userDrawn="1"/>
        </p:nvSpPr>
        <p:spPr>
          <a:xfrm>
            <a:off x="3697601" y="1913757"/>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6662184" y="2803240"/>
            <a:ext cx="4904752" cy="4904752"/>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7" hasCustomPrompt="1"/>
          </p:nvPr>
        </p:nvSpPr>
        <p:spPr>
          <a:xfrm>
            <a:off x="7280296" y="4308267"/>
            <a:ext cx="3724232"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8" hasCustomPrompt="1"/>
          </p:nvPr>
        </p:nvSpPr>
        <p:spPr>
          <a:xfrm>
            <a:off x="7117980" y="5098495"/>
            <a:ext cx="4005445" cy="1350150"/>
          </a:xfrm>
        </p:spPr>
        <p:txBody>
          <a:bodyPr anchor="t">
            <a:noAutofit/>
          </a:bodyPr>
          <a:lstStyle>
            <a:lvl1pPr algn="ctr">
              <a:lnSpc>
                <a:spcPct val="120000"/>
              </a:lnSpc>
              <a:defRPr sz="2000">
                <a:solidFill>
                  <a:schemeClr val="bg1"/>
                </a:solidFill>
                <a:latin typeface="+mn-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9" hasCustomPrompt="1"/>
          </p:nvPr>
        </p:nvSpPr>
        <p:spPr>
          <a:xfrm>
            <a:off x="11600776" y="4918475"/>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0" hasCustomPrompt="1"/>
          </p:nvPr>
        </p:nvSpPr>
        <p:spPr>
          <a:xfrm>
            <a:off x="11438461" y="5708703"/>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1" hasCustomPrompt="1"/>
          </p:nvPr>
        </p:nvSpPr>
        <p:spPr>
          <a:xfrm>
            <a:off x="4152052" y="2856034"/>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2" hasCustomPrompt="1"/>
          </p:nvPr>
        </p:nvSpPr>
        <p:spPr>
          <a:xfrm>
            <a:off x="3989737" y="3646262"/>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3" hasCustomPrompt="1"/>
          </p:nvPr>
        </p:nvSpPr>
        <p:spPr>
          <a:xfrm>
            <a:off x="1399075" y="5326819"/>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4" hasCustomPrompt="1"/>
          </p:nvPr>
        </p:nvSpPr>
        <p:spPr>
          <a:xfrm>
            <a:off x="362634" y="3172787"/>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5" hasCustomPrompt="1"/>
          </p:nvPr>
        </p:nvSpPr>
        <p:spPr>
          <a:xfrm>
            <a:off x="10905956" y="2930720"/>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6" hasCustomPrompt="1"/>
          </p:nvPr>
        </p:nvSpPr>
        <p:spPr>
          <a:xfrm>
            <a:off x="14422184" y="4200173"/>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4" name="円/楕円 23"/>
          <p:cNvSpPr/>
          <p:nvPr userDrawn="1"/>
        </p:nvSpPr>
        <p:spPr>
          <a:xfrm>
            <a:off x="7343006" y="1750498"/>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userDrawn="1"/>
        </p:nvSpPr>
        <p:spPr>
          <a:xfrm>
            <a:off x="17066364" y="6007589"/>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31174193"/>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ircle Diagram">
    <p:spTree>
      <p:nvGrpSpPr>
        <p:cNvPr id="1" name=""/>
        <p:cNvGrpSpPr/>
        <p:nvPr/>
      </p:nvGrpSpPr>
      <p:grpSpPr>
        <a:xfrm>
          <a:off x="0" y="0"/>
          <a:ext cx="0" cy="0"/>
          <a:chOff x="0" y="0"/>
          <a:chExt cx="0" cy="0"/>
        </a:xfrm>
      </p:grpSpPr>
      <p:sp>
        <p:nvSpPr>
          <p:cNvPr id="5" name="円/楕円 4"/>
          <p:cNvSpPr/>
          <p:nvPr userDrawn="1"/>
        </p:nvSpPr>
        <p:spPr>
          <a:xfrm>
            <a:off x="5992856" y="2443200"/>
            <a:ext cx="6300700" cy="6300700"/>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a:spLocks noChangeAspect="1"/>
          </p:cNvSpPr>
          <p:nvPr userDrawn="1"/>
        </p:nvSpPr>
        <p:spPr>
          <a:xfrm>
            <a:off x="5992856" y="2443200"/>
            <a:ext cx="6300700" cy="6300700"/>
          </a:xfrm>
          <a:prstGeom prst="ellipse">
            <a:avLst/>
          </a:prstGeom>
          <a:solidFill>
            <a:schemeClr val="accent1">
              <a:lumMod val="5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円/楕円 9"/>
          <p:cNvSpPr>
            <a:spLocks noChangeAspect="1"/>
          </p:cNvSpPr>
          <p:nvPr userDrawn="1"/>
        </p:nvSpPr>
        <p:spPr>
          <a:xfrm>
            <a:off x="6399353" y="3256194"/>
            <a:ext cx="5487706" cy="5487706"/>
          </a:xfrm>
          <a:prstGeom prst="ellipse">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a:spLocks noChangeAspect="1"/>
          </p:cNvSpPr>
          <p:nvPr userDrawn="1"/>
        </p:nvSpPr>
        <p:spPr>
          <a:xfrm>
            <a:off x="6805850" y="4069187"/>
            <a:ext cx="4674713" cy="4674713"/>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a:spLocks noChangeAspect="1"/>
          </p:cNvSpPr>
          <p:nvPr userDrawn="1"/>
        </p:nvSpPr>
        <p:spPr>
          <a:xfrm>
            <a:off x="7212347" y="4882181"/>
            <a:ext cx="3861719" cy="3861719"/>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7618843" y="5695174"/>
            <a:ext cx="3048726" cy="3048726"/>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8025340" y="6508168"/>
            <a:ext cx="2235732" cy="2235732"/>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8" hasCustomPrompt="1"/>
          </p:nvPr>
        </p:nvSpPr>
        <p:spPr>
          <a:xfrm>
            <a:off x="8013777" y="7337131"/>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9" hasCustomPrompt="1"/>
          </p:nvPr>
        </p:nvSpPr>
        <p:spPr>
          <a:xfrm>
            <a:off x="8013777" y="5821478"/>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0" hasCustomPrompt="1"/>
          </p:nvPr>
        </p:nvSpPr>
        <p:spPr>
          <a:xfrm>
            <a:off x="8013777" y="5008485"/>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1" hasCustomPrompt="1"/>
          </p:nvPr>
        </p:nvSpPr>
        <p:spPr>
          <a:xfrm>
            <a:off x="8013777" y="414177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2" hasCustomPrompt="1"/>
          </p:nvPr>
        </p:nvSpPr>
        <p:spPr>
          <a:xfrm>
            <a:off x="8013777" y="333168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3" hasCustomPrompt="1"/>
          </p:nvPr>
        </p:nvSpPr>
        <p:spPr>
          <a:xfrm>
            <a:off x="8013777" y="252159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smtClean="0"/>
              <a:t>Text Here</a:t>
            </a:r>
            <a:endParaRPr lang="en-US" dirty="0"/>
          </a:p>
        </p:txBody>
      </p:sp>
      <p:cxnSp>
        <p:nvCxnSpPr>
          <p:cNvPr id="19" name="直線コネクタ 18"/>
          <p:cNvCxnSpPr/>
          <p:nvPr userDrawn="1"/>
        </p:nvCxnSpPr>
        <p:spPr>
          <a:xfrm flipH="1">
            <a:off x="10268332" y="2836631"/>
            <a:ext cx="2617548" cy="0"/>
          </a:xfrm>
          <a:prstGeom prst="line">
            <a:avLst/>
          </a:prstGeom>
          <a:ln w="12700">
            <a:solidFill>
              <a:schemeClr val="accent1">
                <a:lumMod val="5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userDrawn="1"/>
        </p:nvCxnSpPr>
        <p:spPr>
          <a:xfrm flipH="1">
            <a:off x="5490542" y="3691726"/>
            <a:ext cx="2527539" cy="0"/>
          </a:xfrm>
          <a:prstGeom prst="line">
            <a:avLst/>
          </a:prstGeom>
          <a:ln w="12700">
            <a:solidFill>
              <a:schemeClr val="accent1">
                <a:lumMod val="75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flipH="1">
            <a:off x="10358341" y="4501816"/>
            <a:ext cx="2527539" cy="0"/>
          </a:xfrm>
          <a:prstGeom prst="line">
            <a:avLst/>
          </a:prstGeom>
          <a:ln w="127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flipH="1">
            <a:off x="5497801" y="5356911"/>
            <a:ext cx="2527539" cy="0"/>
          </a:xfrm>
          <a:prstGeom prst="line">
            <a:avLst/>
          </a:prstGeom>
          <a:ln w="12700">
            <a:solidFill>
              <a:schemeClr val="accent1">
                <a:lumMod val="60000"/>
                <a:lumOff val="4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userDrawn="1"/>
        </p:nvCxnSpPr>
        <p:spPr>
          <a:xfrm flipH="1">
            <a:off x="10216069" y="6167001"/>
            <a:ext cx="2669811" cy="0"/>
          </a:xfrm>
          <a:prstGeom prst="line">
            <a:avLst/>
          </a:prstGeom>
          <a:ln w="12700">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H="1">
            <a:off x="5497801" y="6977091"/>
            <a:ext cx="2925325" cy="0"/>
          </a:xfrm>
          <a:prstGeom prst="line">
            <a:avLst/>
          </a:prstGeom>
          <a:ln w="12700">
            <a:solidFill>
              <a:schemeClr val="accent1">
                <a:lumMod val="20000"/>
                <a:lumOff val="80000"/>
              </a:schemeClr>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2" name="テキスト プレースホルダー 11"/>
          <p:cNvSpPr>
            <a:spLocks noGrp="1"/>
          </p:cNvSpPr>
          <p:nvPr>
            <p:ph type="body" sz="quarter" idx="24" hasCustomPrompt="1"/>
          </p:nvPr>
        </p:nvSpPr>
        <p:spPr>
          <a:xfrm>
            <a:off x="13013636" y="3017852"/>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5" hasCustomPrompt="1"/>
          </p:nvPr>
        </p:nvSpPr>
        <p:spPr>
          <a:xfrm>
            <a:off x="13013636" y="2476591"/>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6" hasCustomPrompt="1"/>
          </p:nvPr>
        </p:nvSpPr>
        <p:spPr>
          <a:xfrm>
            <a:off x="13013636" y="4683037"/>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27" hasCustomPrompt="1"/>
          </p:nvPr>
        </p:nvSpPr>
        <p:spPr>
          <a:xfrm>
            <a:off x="13013636" y="4141776"/>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8" hasCustomPrompt="1"/>
          </p:nvPr>
        </p:nvSpPr>
        <p:spPr>
          <a:xfrm>
            <a:off x="13013636" y="6348221"/>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29" hasCustomPrompt="1"/>
          </p:nvPr>
        </p:nvSpPr>
        <p:spPr>
          <a:xfrm>
            <a:off x="13013636" y="5806960"/>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0" hasCustomPrompt="1"/>
          </p:nvPr>
        </p:nvSpPr>
        <p:spPr>
          <a:xfrm>
            <a:off x="637261" y="3885412"/>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31" hasCustomPrompt="1"/>
          </p:nvPr>
        </p:nvSpPr>
        <p:spPr>
          <a:xfrm>
            <a:off x="637261" y="3344151"/>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32" hasCustomPrompt="1"/>
          </p:nvPr>
        </p:nvSpPr>
        <p:spPr>
          <a:xfrm>
            <a:off x="637261" y="5550597"/>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33" hasCustomPrompt="1"/>
          </p:nvPr>
        </p:nvSpPr>
        <p:spPr>
          <a:xfrm>
            <a:off x="637261" y="5009336"/>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34" hasCustomPrompt="1"/>
          </p:nvPr>
        </p:nvSpPr>
        <p:spPr>
          <a:xfrm>
            <a:off x="637261" y="7215781"/>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35" hasCustomPrompt="1"/>
          </p:nvPr>
        </p:nvSpPr>
        <p:spPr>
          <a:xfrm>
            <a:off x="637261" y="6674520"/>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284410735"/>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7" hasCustomPrompt="1"/>
          </p:nvPr>
        </p:nvSpPr>
        <p:spPr>
          <a:xfrm>
            <a:off x="907291" y="1966589"/>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6" name="正方形/長方形 5"/>
          <p:cNvSpPr/>
          <p:nvPr userDrawn="1"/>
        </p:nvSpPr>
        <p:spPr>
          <a:xfrm>
            <a:off x="4642706" y="1678115"/>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11"/>
          <p:cNvSpPr>
            <a:spLocks noGrp="1"/>
          </p:cNvSpPr>
          <p:nvPr>
            <p:ph type="body" sz="quarter" idx="26" hasCustomPrompt="1"/>
          </p:nvPr>
        </p:nvSpPr>
        <p:spPr>
          <a:xfrm>
            <a:off x="4822726" y="1678115"/>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7" hasCustomPrompt="1"/>
          </p:nvPr>
        </p:nvSpPr>
        <p:spPr>
          <a:xfrm>
            <a:off x="907291" y="3530513"/>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9" name="正方形/長方形 8"/>
          <p:cNvSpPr/>
          <p:nvPr userDrawn="1"/>
        </p:nvSpPr>
        <p:spPr>
          <a:xfrm>
            <a:off x="4642706" y="3242039"/>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28" hasCustomPrompt="1"/>
          </p:nvPr>
        </p:nvSpPr>
        <p:spPr>
          <a:xfrm>
            <a:off x="4822726" y="3242039"/>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29" hasCustomPrompt="1"/>
          </p:nvPr>
        </p:nvSpPr>
        <p:spPr>
          <a:xfrm>
            <a:off x="907291" y="5094437"/>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2" name="正方形/長方形 11"/>
          <p:cNvSpPr/>
          <p:nvPr userDrawn="1"/>
        </p:nvSpPr>
        <p:spPr>
          <a:xfrm>
            <a:off x="4642706" y="4805963"/>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11"/>
          <p:cNvSpPr>
            <a:spLocks noGrp="1"/>
          </p:cNvSpPr>
          <p:nvPr>
            <p:ph type="body" sz="quarter" idx="30" hasCustomPrompt="1"/>
          </p:nvPr>
        </p:nvSpPr>
        <p:spPr>
          <a:xfrm>
            <a:off x="4822726" y="4805963"/>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31" hasCustomPrompt="1"/>
          </p:nvPr>
        </p:nvSpPr>
        <p:spPr>
          <a:xfrm>
            <a:off x="907291" y="6658361"/>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5" name="正方形/長方形 14"/>
          <p:cNvSpPr/>
          <p:nvPr userDrawn="1"/>
        </p:nvSpPr>
        <p:spPr>
          <a:xfrm>
            <a:off x="4642706" y="6369887"/>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11"/>
          <p:cNvSpPr>
            <a:spLocks noGrp="1"/>
          </p:cNvSpPr>
          <p:nvPr>
            <p:ph type="body" sz="quarter" idx="32" hasCustomPrompt="1"/>
          </p:nvPr>
        </p:nvSpPr>
        <p:spPr>
          <a:xfrm>
            <a:off x="4822726" y="6369887"/>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33" hasCustomPrompt="1"/>
          </p:nvPr>
        </p:nvSpPr>
        <p:spPr>
          <a:xfrm>
            <a:off x="907291" y="8222284"/>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8" name="正方形/長方形 17"/>
          <p:cNvSpPr/>
          <p:nvPr userDrawn="1"/>
        </p:nvSpPr>
        <p:spPr>
          <a:xfrm>
            <a:off x="4642706" y="793381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1"/>
          <p:cNvSpPr>
            <a:spLocks noGrp="1"/>
          </p:cNvSpPr>
          <p:nvPr>
            <p:ph type="body" sz="quarter" idx="34" hasCustomPrompt="1"/>
          </p:nvPr>
        </p:nvSpPr>
        <p:spPr>
          <a:xfrm>
            <a:off x="4822726" y="7933810"/>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556499563"/>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alk">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3266" y="2537876"/>
            <a:ext cx="1770720" cy="5119696"/>
          </a:xfrm>
          <a:prstGeom prst="rect">
            <a:avLst/>
          </a:prstGeom>
        </p:spPr>
      </p:pic>
      <p:pic>
        <p:nvPicPr>
          <p:cNvPr id="6" name="図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931" y="2440526"/>
            <a:ext cx="1462283" cy="5217046"/>
          </a:xfrm>
          <a:prstGeom prst="rect">
            <a:avLst/>
          </a:prstGeom>
        </p:spPr>
      </p:pic>
      <p:grpSp>
        <p:nvGrpSpPr>
          <p:cNvPr id="7" name="グループ化 6"/>
          <p:cNvGrpSpPr/>
          <p:nvPr userDrawn="1"/>
        </p:nvGrpSpPr>
        <p:grpSpPr>
          <a:xfrm>
            <a:off x="1267331" y="1869009"/>
            <a:ext cx="4793032" cy="1935215"/>
            <a:chOff x="792895" y="1183060"/>
            <a:chExt cx="4793032" cy="1935215"/>
          </a:xfrm>
          <a:solidFill>
            <a:schemeClr val="accent1">
              <a:lumMod val="20000"/>
              <a:lumOff val="80000"/>
            </a:schemeClr>
          </a:solidFill>
        </p:grpSpPr>
        <p:sp>
          <p:nvSpPr>
            <p:cNvPr id="8" name="正方形/長方形 7"/>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二等辺三角形 8"/>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0" name="グループ化 9"/>
          <p:cNvGrpSpPr/>
          <p:nvPr userDrawn="1"/>
        </p:nvGrpSpPr>
        <p:grpSpPr>
          <a:xfrm>
            <a:off x="1267331" y="4929349"/>
            <a:ext cx="4793032" cy="1935215"/>
            <a:chOff x="792895" y="4243400"/>
            <a:chExt cx="4793032" cy="1935215"/>
          </a:xfrm>
          <a:solidFill>
            <a:schemeClr val="accent1">
              <a:lumMod val="20000"/>
              <a:lumOff val="80000"/>
            </a:schemeClr>
          </a:solidFill>
        </p:grpSpPr>
        <p:sp>
          <p:nvSpPr>
            <p:cNvPr id="11" name="正方形/長方形 10"/>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二等辺三角形 11"/>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3" name="グループ化 12"/>
          <p:cNvGrpSpPr/>
          <p:nvPr userDrawn="1"/>
        </p:nvGrpSpPr>
        <p:grpSpPr>
          <a:xfrm rot="10800000">
            <a:off x="11978521" y="4929349"/>
            <a:ext cx="4793032" cy="1935215"/>
            <a:chOff x="792895" y="1183060"/>
            <a:chExt cx="4793032" cy="1935215"/>
          </a:xfrm>
          <a:solidFill>
            <a:schemeClr val="accent1">
              <a:lumMod val="20000"/>
              <a:lumOff val="80000"/>
            </a:schemeClr>
          </a:solidFill>
        </p:grpSpPr>
        <p:sp>
          <p:nvSpPr>
            <p:cNvPr id="14" name="正方形/長方形 13"/>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二等辺三角形 14"/>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6" name="グループ化 15"/>
          <p:cNvGrpSpPr/>
          <p:nvPr userDrawn="1"/>
        </p:nvGrpSpPr>
        <p:grpSpPr>
          <a:xfrm rot="10800000">
            <a:off x="11980312" y="1868654"/>
            <a:ext cx="4793032" cy="1935215"/>
            <a:chOff x="792895" y="4243400"/>
            <a:chExt cx="4793032" cy="1935215"/>
          </a:xfrm>
          <a:solidFill>
            <a:schemeClr val="accent1">
              <a:lumMod val="20000"/>
              <a:lumOff val="80000"/>
            </a:schemeClr>
          </a:solidFill>
        </p:grpSpPr>
        <p:sp>
          <p:nvSpPr>
            <p:cNvPr id="17" name="正方形/長方形 16"/>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二等辺三角形 17"/>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9" name="テキスト プレースホルダー 11"/>
          <p:cNvSpPr>
            <a:spLocks noGrp="1"/>
          </p:cNvSpPr>
          <p:nvPr>
            <p:ph type="body" sz="quarter" idx="18" hasCustomPrompt="1"/>
          </p:nvPr>
        </p:nvSpPr>
        <p:spPr>
          <a:xfrm>
            <a:off x="1361568" y="1996094"/>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9" hasCustomPrompt="1"/>
          </p:nvPr>
        </p:nvSpPr>
        <p:spPr>
          <a:xfrm>
            <a:off x="1361568"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0" hasCustomPrompt="1"/>
          </p:nvPr>
        </p:nvSpPr>
        <p:spPr>
          <a:xfrm>
            <a:off x="12338561" y="200366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1" hasCustomPrompt="1"/>
          </p:nvPr>
        </p:nvSpPr>
        <p:spPr>
          <a:xfrm>
            <a:off x="12392020"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3"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24"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973906756"/>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2493649" y="7167104"/>
            <a:ext cx="13298280"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17088221"/>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No Contents -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98488" y="7798795"/>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998488" y="7167104"/>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9" name="テキスト プレースホルダー 11"/>
          <p:cNvSpPr>
            <a:spLocks noGrp="1"/>
          </p:cNvSpPr>
          <p:nvPr>
            <p:ph type="body" sz="quarter" idx="18" hasCustomPrompt="1"/>
          </p:nvPr>
        </p:nvSpPr>
        <p:spPr>
          <a:xfrm>
            <a:off x="9491699" y="7790558"/>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9" hasCustomPrompt="1"/>
          </p:nvPr>
        </p:nvSpPr>
        <p:spPr>
          <a:xfrm>
            <a:off x="9491699" y="7158867"/>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68940933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smtClean="0"/>
              <a:t>Add an image</a:t>
            </a:r>
            <a:endParaRPr kumimoji="1" lang="ja-JP" altLang="en-US" dirty="0"/>
          </a:p>
        </p:txBody>
      </p:sp>
      <p:sp>
        <p:nvSpPr>
          <p:cNvPr id="9" name="テキスト プレースホルダー 5"/>
          <p:cNvSpPr>
            <a:spLocks noGrp="1"/>
          </p:cNvSpPr>
          <p:nvPr>
            <p:ph type="body" sz="quarter" idx="11" hasCustomPrompt="1"/>
          </p:nvPr>
        </p:nvSpPr>
        <p:spPr>
          <a:xfrm>
            <a:off x="11618481"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smtClean="0"/>
              <a:t> </a:t>
            </a:r>
            <a:endParaRPr kumimoji="1" lang="ja-JP" altLang="en-US" dirty="0" smtClean="0"/>
          </a:p>
        </p:txBody>
      </p:sp>
      <p:sp>
        <p:nvSpPr>
          <p:cNvPr id="10" name="図プレースホルダー 7"/>
          <p:cNvSpPr>
            <a:spLocks noGrp="1"/>
          </p:cNvSpPr>
          <p:nvPr>
            <p:ph type="pic" sz="quarter" idx="18" hasCustomPrompt="1"/>
          </p:nvPr>
        </p:nvSpPr>
        <p:spPr>
          <a:xfrm>
            <a:off x="13553761" y="4783525"/>
            <a:ext cx="2070165" cy="2070165"/>
          </a:xfrm>
        </p:spPr>
        <p:txBody>
          <a:bodyPr>
            <a:normAutofit/>
          </a:bodyPr>
          <a:lstStyle>
            <a:lvl1pPr>
              <a:defRPr sz="1600"/>
            </a:lvl1pPr>
          </a:lstStyle>
          <a:p>
            <a:r>
              <a:rPr kumimoji="1" lang="en-US" altLang="ja-JP" dirty="0" smtClean="0"/>
              <a:t>ICON</a:t>
            </a:r>
            <a:endParaRPr kumimoji="1" lang="ja-JP" altLang="en-US" dirty="0"/>
          </a:p>
        </p:txBody>
      </p:sp>
      <p:sp>
        <p:nvSpPr>
          <p:cNvPr id="11" name="タイトル 1"/>
          <p:cNvSpPr>
            <a:spLocks noGrp="1"/>
          </p:cNvSpPr>
          <p:nvPr>
            <p:ph type="ctrTitle" hasCustomPrompt="1"/>
          </p:nvPr>
        </p:nvSpPr>
        <p:spPr>
          <a:xfrm>
            <a:off x="11753496"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smtClean="0"/>
              <a:t>SECTION TITLE</a:t>
            </a:r>
            <a:endParaRPr lang="en-US" dirty="0"/>
          </a:p>
        </p:txBody>
      </p:sp>
    </p:spTree>
    <p:extLst>
      <p:ext uri="{BB962C8B-B14F-4D97-AF65-F5344CB8AC3E}">
        <p14:creationId xmlns:p14="http://schemas.microsoft.com/office/powerpoint/2010/main" val="378027991"/>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No Contents - 2 Columns - Righ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491699" y="6540276"/>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9491699" y="5908586"/>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9" name="テキスト プレースホルダー 11"/>
          <p:cNvSpPr>
            <a:spLocks noGrp="1"/>
          </p:cNvSpPr>
          <p:nvPr>
            <p:ph type="body" sz="quarter" idx="18" hasCustomPrompt="1"/>
          </p:nvPr>
        </p:nvSpPr>
        <p:spPr>
          <a:xfrm>
            <a:off x="9491699" y="3209905"/>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9" hasCustomPrompt="1"/>
          </p:nvPr>
        </p:nvSpPr>
        <p:spPr>
          <a:xfrm>
            <a:off x="9491699" y="2578215"/>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59224395"/>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Tree>
    <p:extLst>
      <p:ext uri="{BB962C8B-B14F-4D97-AF65-F5344CB8AC3E}">
        <p14:creationId xmlns:p14="http://schemas.microsoft.com/office/powerpoint/2010/main" val="3187767635"/>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62286" y="2758235"/>
            <a:ext cx="16741860" cy="1664619"/>
          </a:xfrm>
          <a:prstGeom prst="rect">
            <a:avLst/>
          </a:prstGeom>
        </p:spPr>
        <p:txBody>
          <a:bodyPr anchor="b"/>
          <a:lstStyle>
            <a:lvl1pPr algn="ctr">
              <a:defRPr sz="9600"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14314" y="4288405"/>
            <a:ext cx="16057784" cy="900100"/>
          </a:xfrm>
        </p:spPr>
        <p:txBody>
          <a:bodyPr anchor="t">
            <a:noAutofit/>
          </a:bodyPr>
          <a:lstStyle>
            <a:lvl1pPr algn="ctr">
              <a:defRPr sz="4000" spc="0">
                <a:solidFill>
                  <a:schemeClr val="tx1"/>
                </a:solidFill>
                <a:latin typeface="+mn-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2104424" y="6133610"/>
            <a:ext cx="14077564" cy="2475275"/>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10" name="直線コネクタ 9"/>
          <p:cNvCxnSpPr/>
          <p:nvPr userDrawn="1"/>
        </p:nvCxnSpPr>
        <p:spPr>
          <a:xfrm>
            <a:off x="2623107" y="5638555"/>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917792"/>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タイトル 1"/>
          <p:cNvSpPr>
            <a:spLocks noGrp="1"/>
          </p:cNvSpPr>
          <p:nvPr>
            <p:ph type="title" hasCustomPrompt="1"/>
          </p:nvPr>
        </p:nvSpPr>
        <p:spPr>
          <a:xfrm>
            <a:off x="7117981" y="1768125"/>
            <a:ext cx="10351150" cy="1191125"/>
          </a:xfrm>
          <a:prstGeom prst="rect">
            <a:avLst/>
          </a:prstGeom>
        </p:spPr>
        <p:txBody>
          <a:bodyPr anchor="b"/>
          <a:lstStyle>
            <a:lvl1pPr algn="l">
              <a:defRPr sz="5400" spc="1500" baseline="0"/>
            </a:lvl1pPr>
          </a:lstStyle>
          <a:p>
            <a:r>
              <a:rPr lang="en-US" altLang="ja-JP" dirty="0" smtClean="0"/>
              <a:t>NAME HERE</a:t>
            </a:r>
            <a:endParaRPr kumimoji="1" lang="ja-JP" altLang="en-US" dirty="0"/>
          </a:p>
        </p:txBody>
      </p:sp>
      <p:sp>
        <p:nvSpPr>
          <p:cNvPr id="8" name="テキスト プレースホルダー 11"/>
          <p:cNvSpPr>
            <a:spLocks noGrp="1"/>
          </p:cNvSpPr>
          <p:nvPr>
            <p:ph type="body" sz="quarter" idx="15" hasCustomPrompt="1"/>
          </p:nvPr>
        </p:nvSpPr>
        <p:spPr>
          <a:xfrm>
            <a:off x="7072976" y="2983261"/>
            <a:ext cx="10351150" cy="256528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291019088"/>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resenter 2">
    <p:spTree>
      <p:nvGrpSpPr>
        <p:cNvPr id="1" name=""/>
        <p:cNvGrpSpPr/>
        <p:nvPr/>
      </p:nvGrpSpPr>
      <p:grpSpPr>
        <a:xfrm>
          <a:off x="0" y="0"/>
          <a:ext cx="0" cy="0"/>
          <a:chOff x="0" y="0"/>
          <a:chExt cx="0" cy="0"/>
        </a:xfrm>
      </p:grpSpPr>
      <p:sp>
        <p:nvSpPr>
          <p:cNvPr id="14" name="正方形/長方形 13"/>
          <p:cNvSpPr/>
          <p:nvPr userDrawn="1"/>
        </p:nvSpPr>
        <p:spPr>
          <a:xfrm>
            <a:off x="0" y="0"/>
            <a:ext cx="3676815"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タイトル 1"/>
          <p:cNvSpPr>
            <a:spLocks noGrp="1"/>
          </p:cNvSpPr>
          <p:nvPr>
            <p:ph type="title" hasCustomPrompt="1"/>
          </p:nvPr>
        </p:nvSpPr>
        <p:spPr>
          <a:xfrm>
            <a:off x="7117981" y="1543100"/>
            <a:ext cx="10351150" cy="1169564"/>
          </a:xfrm>
          <a:prstGeom prst="rect">
            <a:avLst/>
          </a:prstGeom>
        </p:spPr>
        <p:txBody>
          <a:bodyPr anchor="b"/>
          <a:lstStyle>
            <a:lvl1pPr algn="l">
              <a:defRPr sz="5400" spc="1500" baseline="0"/>
            </a:lvl1pPr>
          </a:lstStyle>
          <a:p>
            <a:r>
              <a:rPr lang="en-US" altLang="ja-JP" dirty="0" smtClean="0"/>
              <a:t>NAME HERE</a:t>
            </a:r>
            <a:endParaRPr kumimoji="1" lang="ja-JP" altLang="en-US" dirty="0"/>
          </a:p>
        </p:txBody>
      </p:sp>
      <p:sp>
        <p:nvSpPr>
          <p:cNvPr id="2" name="ホームベース 1"/>
          <p:cNvSpPr/>
          <p:nvPr userDrawn="1"/>
        </p:nvSpPr>
        <p:spPr>
          <a:xfrm>
            <a:off x="7133339" y="308933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15" hasCustomPrompt="1"/>
          </p:nvPr>
        </p:nvSpPr>
        <p:spPr>
          <a:xfrm>
            <a:off x="7613036" y="347268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6" hasCustomPrompt="1"/>
          </p:nvPr>
        </p:nvSpPr>
        <p:spPr>
          <a:xfrm>
            <a:off x="7613036" y="289325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smtClean="0"/>
              <a:t>TEXT HERE</a:t>
            </a:r>
            <a:endParaRPr lang="en-US" dirty="0"/>
          </a:p>
        </p:txBody>
      </p:sp>
      <p:sp>
        <p:nvSpPr>
          <p:cNvPr id="11" name="ホームベース 10"/>
          <p:cNvSpPr/>
          <p:nvPr userDrawn="1"/>
        </p:nvSpPr>
        <p:spPr>
          <a:xfrm>
            <a:off x="7133339" y="479952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7" hasCustomPrompt="1"/>
          </p:nvPr>
        </p:nvSpPr>
        <p:spPr>
          <a:xfrm>
            <a:off x="7613036" y="518287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8" hasCustomPrompt="1"/>
          </p:nvPr>
        </p:nvSpPr>
        <p:spPr>
          <a:xfrm>
            <a:off x="7613036" y="460344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smtClean="0"/>
              <a:t>TEXT HERE</a:t>
            </a:r>
            <a:endParaRPr lang="en-US" altLang="ja-JP" dirty="0"/>
          </a:p>
        </p:txBody>
      </p:sp>
    </p:spTree>
    <p:extLst>
      <p:ext uri="{BB962C8B-B14F-4D97-AF65-F5344CB8AC3E}">
        <p14:creationId xmlns:p14="http://schemas.microsoft.com/office/powerpoint/2010/main" val="2175555897"/>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Presenter 3">
    <p:spTree>
      <p:nvGrpSpPr>
        <p:cNvPr id="1" name=""/>
        <p:cNvGrpSpPr/>
        <p:nvPr/>
      </p:nvGrpSpPr>
      <p:grpSpPr>
        <a:xfrm>
          <a:off x="0" y="0"/>
          <a:ext cx="0" cy="0"/>
          <a:chOff x="0" y="0"/>
          <a:chExt cx="0" cy="0"/>
        </a:xfrm>
      </p:grpSpPr>
      <p:sp>
        <p:nvSpPr>
          <p:cNvPr id="17" name="正方形/長方形 16"/>
          <p:cNvSpPr/>
          <p:nvPr userDrawn="1"/>
        </p:nvSpPr>
        <p:spPr>
          <a:xfrm>
            <a:off x="0" y="8191500"/>
            <a:ext cx="18286413" cy="2095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72276" y="1271022"/>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963207" y="1461970"/>
            <a:ext cx="5427217" cy="542768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タイトル 1"/>
          <p:cNvSpPr>
            <a:spLocks noGrp="1"/>
          </p:cNvSpPr>
          <p:nvPr>
            <p:ph type="title" hasCustomPrompt="1"/>
          </p:nvPr>
        </p:nvSpPr>
        <p:spPr>
          <a:xfrm>
            <a:off x="7117981" y="901252"/>
            <a:ext cx="8509924" cy="1814061"/>
          </a:xfrm>
          <a:prstGeom prst="rect">
            <a:avLst/>
          </a:prstGeom>
        </p:spPr>
        <p:txBody>
          <a:bodyPr anchor="b"/>
          <a:lstStyle>
            <a:lvl1pPr algn="l">
              <a:defRPr sz="9600" spc="600" baseline="0"/>
            </a:lvl1pPr>
          </a:lstStyle>
          <a:p>
            <a:r>
              <a:rPr lang="en-US" altLang="ja-JP" dirty="0" smtClean="0"/>
              <a:t>NAME HERE</a:t>
            </a:r>
            <a:endParaRPr kumimoji="1" lang="ja-JP" altLang="en-US" dirty="0"/>
          </a:p>
        </p:txBody>
      </p:sp>
      <p:sp>
        <p:nvSpPr>
          <p:cNvPr id="8" name="テキスト プレースホルダー 11"/>
          <p:cNvSpPr>
            <a:spLocks noGrp="1"/>
          </p:cNvSpPr>
          <p:nvPr>
            <p:ph type="body" sz="quarter" idx="15" hasCustomPrompt="1"/>
          </p:nvPr>
        </p:nvSpPr>
        <p:spPr>
          <a:xfrm>
            <a:off x="7123775" y="2387210"/>
            <a:ext cx="10345355" cy="990542"/>
          </a:xfrm>
        </p:spPr>
        <p:txBody>
          <a:bodyPr anchor="t">
            <a:noAutofit/>
          </a:bodyPr>
          <a:lstStyle>
            <a:lvl1pPr algn="l">
              <a:lnSpc>
                <a:spcPct val="120000"/>
              </a:lnSpc>
              <a:defRPr sz="4400" spc="300">
                <a:solidFill>
                  <a:schemeClr val="tx1"/>
                </a:solidFill>
                <a:latin typeface="+mj-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16" hasCustomPrompt="1"/>
          </p:nvPr>
        </p:nvSpPr>
        <p:spPr>
          <a:xfrm>
            <a:off x="7085676" y="5714552"/>
            <a:ext cx="10351150" cy="176574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 name="円/楕円 1"/>
          <p:cNvSpPr/>
          <p:nvPr userDrawn="1"/>
        </p:nvSpPr>
        <p:spPr>
          <a:xfrm>
            <a:off x="7150098" y="3515412"/>
            <a:ext cx="1966913" cy="1966913"/>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9639298" y="3515411"/>
            <a:ext cx="1966913" cy="1966913"/>
          </a:xfrm>
          <a:prstGeom prst="ellipse">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2128498" y="3515411"/>
            <a:ext cx="1966913" cy="1966913"/>
          </a:xfrm>
          <a:prstGeom prst="ellipse">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17" hasCustomPrompt="1"/>
          </p:nvPr>
        </p:nvSpPr>
        <p:spPr>
          <a:xfrm>
            <a:off x="7276176" y="3996482"/>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8" hasCustomPrompt="1"/>
          </p:nvPr>
        </p:nvSpPr>
        <p:spPr>
          <a:xfrm>
            <a:off x="12248685" y="4003597"/>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9" hasCustomPrompt="1"/>
          </p:nvPr>
        </p:nvSpPr>
        <p:spPr>
          <a:xfrm>
            <a:off x="9759485" y="3998013"/>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smtClean="0"/>
              <a:t>TEXT HERE</a:t>
            </a:r>
            <a:endParaRPr lang="en-US" dirty="0"/>
          </a:p>
        </p:txBody>
      </p:sp>
      <p:sp>
        <p:nvSpPr>
          <p:cNvPr id="18" name="図プレースホルダー 7"/>
          <p:cNvSpPr>
            <a:spLocks noGrp="1"/>
          </p:cNvSpPr>
          <p:nvPr>
            <p:ph type="pic" sz="quarter" idx="20" hasCustomPrompt="1"/>
          </p:nvPr>
        </p:nvSpPr>
        <p:spPr>
          <a:xfrm>
            <a:off x="3286147" y="8711104"/>
            <a:ext cx="836737" cy="836737"/>
          </a:xfrm>
        </p:spPr>
        <p:txBody>
          <a:bodyPr>
            <a:normAutofit/>
          </a:bodyPr>
          <a:lstStyle>
            <a:lvl1pPr>
              <a:defRPr sz="1600"/>
            </a:lvl1pPr>
          </a:lstStyle>
          <a:p>
            <a:r>
              <a:rPr kumimoji="1" lang="en-US" altLang="ja-JP" dirty="0" smtClean="0"/>
              <a:t>ICON</a:t>
            </a:r>
            <a:endParaRPr kumimoji="1" lang="ja-JP" altLang="en-US" dirty="0"/>
          </a:p>
        </p:txBody>
      </p:sp>
      <p:sp>
        <p:nvSpPr>
          <p:cNvPr id="19" name="テキスト プレースホルダー 11"/>
          <p:cNvSpPr>
            <a:spLocks noGrp="1"/>
          </p:cNvSpPr>
          <p:nvPr>
            <p:ph type="body" sz="quarter" idx="28" hasCustomPrompt="1"/>
          </p:nvPr>
        </p:nvSpPr>
        <p:spPr>
          <a:xfrm>
            <a:off x="412024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smtClean="0"/>
              <a:t>Text Here</a:t>
            </a:r>
            <a:endParaRPr lang="en-US" dirty="0"/>
          </a:p>
        </p:txBody>
      </p:sp>
      <p:sp>
        <p:nvSpPr>
          <p:cNvPr id="20" name="図プレースホルダー 7"/>
          <p:cNvSpPr>
            <a:spLocks noGrp="1"/>
          </p:cNvSpPr>
          <p:nvPr>
            <p:ph type="pic" sz="quarter" idx="29" hasCustomPrompt="1"/>
          </p:nvPr>
        </p:nvSpPr>
        <p:spPr>
          <a:xfrm>
            <a:off x="7656617" y="8711104"/>
            <a:ext cx="836737" cy="836737"/>
          </a:xfrm>
        </p:spPr>
        <p:txBody>
          <a:bodyPr>
            <a:normAutofit/>
          </a:bodyPr>
          <a:lstStyle>
            <a:lvl1pPr>
              <a:defRPr sz="1600"/>
            </a:lvl1pPr>
          </a:lstStyle>
          <a:p>
            <a:r>
              <a:rPr kumimoji="1" lang="en-US" altLang="ja-JP" dirty="0" smtClean="0"/>
              <a:t>ICON</a:t>
            </a:r>
            <a:endParaRPr kumimoji="1" lang="ja-JP" altLang="en-US" dirty="0"/>
          </a:p>
        </p:txBody>
      </p:sp>
      <p:sp>
        <p:nvSpPr>
          <p:cNvPr id="21" name="テキスト プレースホルダー 11"/>
          <p:cNvSpPr>
            <a:spLocks noGrp="1"/>
          </p:cNvSpPr>
          <p:nvPr>
            <p:ph type="body" sz="quarter" idx="30" hasCustomPrompt="1"/>
          </p:nvPr>
        </p:nvSpPr>
        <p:spPr>
          <a:xfrm>
            <a:off x="8490717" y="86349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smtClean="0"/>
              <a:t>Text Here</a:t>
            </a:r>
            <a:endParaRPr lang="en-US" dirty="0"/>
          </a:p>
        </p:txBody>
      </p:sp>
      <p:sp>
        <p:nvSpPr>
          <p:cNvPr id="22" name="図プレースホルダー 7"/>
          <p:cNvSpPr>
            <a:spLocks noGrp="1"/>
          </p:cNvSpPr>
          <p:nvPr>
            <p:ph type="pic" sz="quarter" idx="31" hasCustomPrompt="1"/>
          </p:nvPr>
        </p:nvSpPr>
        <p:spPr>
          <a:xfrm>
            <a:off x="12025417" y="8711104"/>
            <a:ext cx="836737" cy="836737"/>
          </a:xfrm>
        </p:spPr>
        <p:txBody>
          <a:bodyPr>
            <a:normAutofit/>
          </a:bodyPr>
          <a:lstStyle>
            <a:lvl1pPr>
              <a:defRPr sz="1600"/>
            </a:lvl1pPr>
          </a:lstStyle>
          <a:p>
            <a:r>
              <a:rPr kumimoji="1" lang="en-US" altLang="ja-JP" dirty="0" smtClean="0"/>
              <a:t>ICON</a:t>
            </a:r>
            <a:endParaRPr kumimoji="1" lang="ja-JP" altLang="en-US" dirty="0"/>
          </a:p>
        </p:txBody>
      </p:sp>
      <p:sp>
        <p:nvSpPr>
          <p:cNvPr id="23" name="テキスト プレースホルダー 11"/>
          <p:cNvSpPr>
            <a:spLocks noGrp="1"/>
          </p:cNvSpPr>
          <p:nvPr>
            <p:ph type="body" sz="quarter" idx="32" hasCustomPrompt="1"/>
          </p:nvPr>
        </p:nvSpPr>
        <p:spPr>
          <a:xfrm>
            <a:off x="1285951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047448686"/>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Presiden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7" name="タイトル 1"/>
          <p:cNvSpPr>
            <a:spLocks noGrp="1"/>
          </p:cNvSpPr>
          <p:nvPr>
            <p:ph type="title" hasCustomPrompt="1"/>
          </p:nvPr>
        </p:nvSpPr>
        <p:spPr>
          <a:xfrm>
            <a:off x="862286" y="5593550"/>
            <a:ext cx="16606845" cy="1011105"/>
          </a:xfrm>
          <a:prstGeom prst="rect">
            <a:avLst/>
          </a:prstGeom>
        </p:spPr>
        <p:txBody>
          <a:bodyPr anchor="b"/>
          <a:lstStyle>
            <a:lvl1pPr algn="ctr">
              <a:defRPr sz="5400" spc="1500" baseline="0"/>
            </a:lvl1pPr>
          </a:lstStyle>
          <a:p>
            <a:r>
              <a:rPr lang="en-US" altLang="ja-JP" dirty="0" smtClean="0"/>
              <a:t>NAME HERE</a:t>
            </a:r>
            <a:endParaRPr kumimoji="1" lang="ja-JP" altLang="en-US" dirty="0"/>
          </a:p>
        </p:txBody>
      </p:sp>
      <p:sp>
        <p:nvSpPr>
          <p:cNvPr id="8" name="テキスト プレースホルダー 11"/>
          <p:cNvSpPr>
            <a:spLocks noGrp="1"/>
          </p:cNvSpPr>
          <p:nvPr>
            <p:ph type="body" sz="quarter" idx="15" hasCustomPrompt="1"/>
          </p:nvPr>
        </p:nvSpPr>
        <p:spPr>
          <a:xfrm>
            <a:off x="2623106" y="7573772"/>
            <a:ext cx="13040199" cy="1530168"/>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9" name="円/楕円 8"/>
          <p:cNvSpPr/>
          <p:nvPr userDrawn="1"/>
        </p:nvSpPr>
        <p:spPr>
          <a:xfrm>
            <a:off x="6802946" y="777992"/>
            <a:ext cx="4631885" cy="4632286"/>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0" name="図プレースホルダー 9"/>
          <p:cNvSpPr>
            <a:spLocks noGrp="1"/>
          </p:cNvSpPr>
          <p:nvPr>
            <p:ph type="pic" sz="quarter" idx="12" hasCustomPrompt="1"/>
          </p:nvPr>
        </p:nvSpPr>
        <p:spPr>
          <a:xfrm>
            <a:off x="7005046" y="980110"/>
            <a:ext cx="4227685" cy="4228051"/>
          </a:xfrm>
          <a:prstGeom prst="ellipse">
            <a:avLst/>
          </a:prstGeom>
        </p:spPr>
        <p:txBody>
          <a:bodyPr/>
          <a:lstStyle>
            <a:lvl1pPr>
              <a:defRPr/>
            </a:lvl1pPr>
          </a:lstStyle>
          <a:p>
            <a:r>
              <a:rPr kumimoji="1" lang="en-US" altLang="ja-JP" dirty="0" smtClean="0"/>
              <a:t>Add Image</a:t>
            </a:r>
            <a:endParaRPr kumimoji="1" lang="ja-JP" altLang="en-US" dirty="0"/>
          </a:p>
        </p:txBody>
      </p:sp>
      <p:sp>
        <p:nvSpPr>
          <p:cNvPr id="11" name="テキスト プレースホルダー 11"/>
          <p:cNvSpPr>
            <a:spLocks noGrp="1"/>
          </p:cNvSpPr>
          <p:nvPr>
            <p:ph type="body" sz="quarter" idx="16" hasCustomPrompt="1"/>
          </p:nvPr>
        </p:nvSpPr>
        <p:spPr>
          <a:xfrm>
            <a:off x="2594582" y="6493650"/>
            <a:ext cx="13097249" cy="773203"/>
          </a:xfrm>
        </p:spPr>
        <p:txBody>
          <a:bodyPr anchor="t">
            <a:noAutofit/>
          </a:bodyPr>
          <a:lstStyle>
            <a:lvl1pPr algn="ctr">
              <a:lnSpc>
                <a:spcPct val="120000"/>
              </a:lnSpc>
              <a:defRPr sz="3200" spc="300">
                <a:solidFill>
                  <a:schemeClr val="tx2"/>
                </a:solidFill>
                <a:latin typeface="+mj-lt"/>
              </a:defRPr>
            </a:lvl1pPr>
          </a:lstStyle>
          <a:p>
            <a:pPr lvl="0"/>
            <a:r>
              <a:rPr lang="en-US" altLang="ja-JP" dirty="0" smtClean="0"/>
              <a:t>Text Here</a:t>
            </a:r>
            <a:endParaRPr lang="en-US" dirty="0"/>
          </a:p>
        </p:txBody>
      </p:sp>
      <p:cxnSp>
        <p:nvCxnSpPr>
          <p:cNvPr id="12" name="直線コネクタ 11"/>
          <p:cNvCxnSpPr/>
          <p:nvPr userDrawn="1"/>
        </p:nvCxnSpPr>
        <p:spPr>
          <a:xfrm>
            <a:off x="2623107" y="7393750"/>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400265"/>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pic>
        <p:nvPicPr>
          <p:cNvPr id="9" name="図 8"/>
          <p:cNvPicPr>
            <a:picLocks noChangeAspect="1"/>
          </p:cNvPicPr>
          <p:nvPr userDrawn="1"/>
        </p:nvPicPr>
        <p:blipFill rotWithShape="1">
          <a:blip r:embed="rId2">
            <a:extLst>
              <a:ext uri="{28A0092B-C50C-407E-A947-70E740481C1C}">
                <a14:useLocalDpi xmlns:a14="http://schemas.microsoft.com/office/drawing/2010/main" val="0"/>
              </a:ext>
            </a:extLst>
          </a:blip>
          <a:srcRect b="59880"/>
          <a:stretch/>
        </p:blipFill>
        <p:spPr>
          <a:xfrm>
            <a:off x="5256213" y="7168725"/>
            <a:ext cx="7772400" cy="3118275"/>
          </a:xfrm>
          <a:prstGeom prst="rect">
            <a:avLst/>
          </a:prstGeom>
        </p:spPr>
      </p:pic>
      <p:sp>
        <p:nvSpPr>
          <p:cNvPr id="2" name="タイトル 1"/>
          <p:cNvSpPr>
            <a:spLocks noGrp="1"/>
          </p:cNvSpPr>
          <p:nvPr>
            <p:ph type="title" hasCustomPrompt="1"/>
          </p:nvPr>
        </p:nvSpPr>
        <p:spPr>
          <a:xfrm>
            <a:off x="772276" y="7888805"/>
            <a:ext cx="16741860" cy="1305145"/>
          </a:xfrm>
          <a:prstGeom prst="rect">
            <a:avLst/>
          </a:prstGeom>
        </p:spPr>
        <p:txBody>
          <a:bodyPr/>
          <a:lstStyle>
            <a:lvl1pPr algn="ctr">
              <a:defRPr sz="6600"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53990"/>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53990"/>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588105"/>
            <a:ext cx="16057784" cy="1763774"/>
          </a:xfrm>
        </p:spPr>
        <p:txBody>
          <a:bodyPr anchor="b">
            <a:noAutofit/>
          </a:bodyPr>
          <a:lstStyle>
            <a:lvl1pPr algn="ctr">
              <a:defRPr sz="54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3568325"/>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8" name="直線コネクタ 7"/>
          <p:cNvCxnSpPr/>
          <p:nvPr userDrawn="1"/>
        </p:nvCxnSpPr>
        <p:spPr>
          <a:xfrm>
            <a:off x="603507" y="7618775"/>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038099"/>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 Column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72276" y="7888805"/>
            <a:ext cx="16741860" cy="1305145"/>
          </a:xfrm>
          <a:prstGeom prst="rect">
            <a:avLst/>
          </a:prstGeom>
        </p:spPr>
        <p:txBody>
          <a:bodyPr/>
          <a:lstStyle>
            <a:lvl1pPr algn="ctr">
              <a:defRPr sz="6600"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53990"/>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53990"/>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588105"/>
            <a:ext cx="16057784" cy="1763774"/>
          </a:xfrm>
        </p:spPr>
        <p:txBody>
          <a:bodyPr anchor="b">
            <a:noAutofit/>
          </a:bodyPr>
          <a:lstStyle>
            <a:lvl1pPr algn="ctr">
              <a:defRPr sz="54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3568325"/>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8" name="直線コネクタ 7"/>
          <p:cNvCxnSpPr/>
          <p:nvPr userDrawn="1"/>
        </p:nvCxnSpPr>
        <p:spPr>
          <a:xfrm>
            <a:off x="603507" y="7618775"/>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148999"/>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タイトル 1"/>
          <p:cNvSpPr>
            <a:spLocks noGrp="1"/>
          </p:cNvSpPr>
          <p:nvPr>
            <p:ph type="title" hasCustomPrompt="1"/>
          </p:nvPr>
        </p:nvSpPr>
        <p:spPr>
          <a:xfrm>
            <a:off x="547252" y="3343301"/>
            <a:ext cx="7470830" cy="3555394"/>
          </a:xfrm>
          <a:prstGeom prst="rect">
            <a:avLst/>
          </a:prstGeom>
        </p:spPr>
        <p:txBody>
          <a:bodyPr anchor="ctr"/>
          <a:lstStyle>
            <a:lvl1pPr algn="r">
              <a:lnSpc>
                <a:spcPts val="9000"/>
              </a:lnSpc>
              <a:defRPr sz="9600" spc="600" baseline="0"/>
            </a:lvl1pPr>
          </a:lstStyle>
          <a:p>
            <a:r>
              <a:rPr lang="en-US" altLang="ja-JP" dirty="0" smtClean="0"/>
              <a:t>SLIDE TITLE HERE</a:t>
            </a:r>
            <a:endParaRPr kumimoji="1" lang="ja-JP" altLang="en-US" dirty="0"/>
          </a:p>
        </p:txBody>
      </p:sp>
      <p:sp>
        <p:nvSpPr>
          <p:cNvPr id="6" name="正方形/長方形 5"/>
          <p:cNvSpPr/>
          <p:nvPr userDrawn="1"/>
        </p:nvSpPr>
        <p:spPr>
          <a:xfrm>
            <a:off x="8245165" y="3163280"/>
            <a:ext cx="90010" cy="355539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プレースホルダー 11"/>
          <p:cNvSpPr>
            <a:spLocks noGrp="1"/>
          </p:cNvSpPr>
          <p:nvPr>
            <p:ph type="body" sz="quarter" idx="15" hasCustomPrompt="1"/>
          </p:nvPr>
        </p:nvSpPr>
        <p:spPr>
          <a:xfrm>
            <a:off x="8513136" y="3320797"/>
            <a:ext cx="8505945" cy="3240360"/>
          </a:xfrm>
        </p:spPr>
        <p:txBody>
          <a:bodyPr anchor="ctr">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4302684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3" name="正方形/長方形 2"/>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smtClean="0"/>
              <a:t>TEXT HERE</a:t>
            </a:r>
            <a:endParaRPr lang="en-US" dirty="0"/>
          </a:p>
        </p:txBody>
      </p:sp>
      <p:sp>
        <p:nvSpPr>
          <p:cNvPr id="5"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0" baseline="0">
                <a:solidFill>
                  <a:schemeClr val="bg1"/>
                </a:solidFill>
                <a:latin typeface="+mj-lt"/>
              </a:defRPr>
            </a:lvl1pPr>
          </a:lstStyle>
          <a:p>
            <a:pPr lvl="0"/>
            <a:r>
              <a:rPr lang="en-US" altLang="ja-JP" dirty="0" smtClean="0"/>
              <a:t>TEXT HERE</a:t>
            </a:r>
            <a:endParaRPr lang="en-US" dirty="0"/>
          </a:p>
        </p:txBody>
      </p:sp>
      <p:sp>
        <p:nvSpPr>
          <p:cNvPr id="7" name="図プレースホルダー 6"/>
          <p:cNvSpPr>
            <a:spLocks noGrp="1"/>
          </p:cNvSpPr>
          <p:nvPr>
            <p:ph type="pic" sz="quarter" idx="23" hasCustomPrompt="1"/>
          </p:nvPr>
        </p:nvSpPr>
        <p:spPr>
          <a:xfrm>
            <a:off x="0" y="5143500"/>
            <a:ext cx="18286413" cy="5143500"/>
          </a:xfrm>
        </p:spPr>
        <p:txBody>
          <a:bodyPr/>
          <a:lstStyle>
            <a:lvl1pPr>
              <a:defRPr/>
            </a:lvl1pPr>
          </a:lstStyle>
          <a:p>
            <a:r>
              <a:rPr kumimoji="1" lang="en-US" altLang="ja-JP" dirty="0" smtClean="0"/>
              <a:t>Add an image</a:t>
            </a:r>
            <a:endParaRPr kumimoji="1" lang="ja-JP" altLang="en-US" dirty="0"/>
          </a:p>
        </p:txBody>
      </p:sp>
    </p:spTree>
    <p:extLst>
      <p:ext uri="{BB962C8B-B14F-4D97-AF65-F5344CB8AC3E}">
        <p14:creationId xmlns:p14="http://schemas.microsoft.com/office/powerpoint/2010/main" val="4118346685"/>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 Column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443200"/>
            <a:ext cx="16057784" cy="1763774"/>
          </a:xfrm>
        </p:spPr>
        <p:txBody>
          <a:bodyPr anchor="b">
            <a:noAutofit/>
          </a:bodyPr>
          <a:lstStyle>
            <a:lvl1pPr algn="ctr">
              <a:defRPr sz="5400" spc="1500" baseline="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4423420"/>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87032692"/>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 Word - 1 Column">
    <p:spTree>
      <p:nvGrpSpPr>
        <p:cNvPr id="1" name=""/>
        <p:cNvGrpSpPr/>
        <p:nvPr/>
      </p:nvGrpSpPr>
      <p:grpSpPr>
        <a:xfrm>
          <a:off x="0" y="0"/>
          <a:ext cx="0" cy="0"/>
          <a:chOff x="0" y="0"/>
          <a:chExt cx="0" cy="0"/>
        </a:xfrm>
      </p:grpSpPr>
      <p:grpSp>
        <p:nvGrpSpPr>
          <p:cNvPr id="16" name="グループ化 15"/>
          <p:cNvGrpSpPr/>
          <p:nvPr userDrawn="1"/>
        </p:nvGrpSpPr>
        <p:grpSpPr>
          <a:xfrm>
            <a:off x="939800" y="1788632"/>
            <a:ext cx="6572725" cy="6572725"/>
            <a:chOff x="4450556" y="450850"/>
            <a:chExt cx="9385300" cy="9385300"/>
          </a:xfrm>
        </p:grpSpPr>
        <p:sp>
          <p:nvSpPr>
            <p:cNvPr id="17" name="円/楕円 16"/>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円/楕円 17"/>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5" hasCustomPrompt="1"/>
          </p:nvPr>
        </p:nvSpPr>
        <p:spPr>
          <a:xfrm>
            <a:off x="8108091" y="2983260"/>
            <a:ext cx="9451050" cy="4365485"/>
          </a:xfrm>
        </p:spPr>
        <p:txBody>
          <a:bodyPr anchor="ctr">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9" name="タイトル 1"/>
          <p:cNvSpPr>
            <a:spLocks noGrp="1"/>
          </p:cNvSpPr>
          <p:nvPr>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smtClean="0"/>
              <a:t>WORD</a:t>
            </a:r>
            <a:endParaRPr kumimoji="1" lang="ja-JP" altLang="en-US" dirty="0"/>
          </a:p>
        </p:txBody>
      </p:sp>
    </p:spTree>
    <p:extLst>
      <p:ext uri="{BB962C8B-B14F-4D97-AF65-F5344CB8AC3E}">
        <p14:creationId xmlns:p14="http://schemas.microsoft.com/office/powerpoint/2010/main" val="3120803848"/>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 Word - 4 List">
    <p:spTree>
      <p:nvGrpSpPr>
        <p:cNvPr id="1" name=""/>
        <p:cNvGrpSpPr/>
        <p:nvPr/>
      </p:nvGrpSpPr>
      <p:grpSpPr>
        <a:xfrm>
          <a:off x="0" y="0"/>
          <a:ext cx="0" cy="0"/>
          <a:chOff x="0" y="0"/>
          <a:chExt cx="0" cy="0"/>
        </a:xfrm>
      </p:grpSpPr>
      <p:grpSp>
        <p:nvGrpSpPr>
          <p:cNvPr id="25" name="グループ化 24"/>
          <p:cNvGrpSpPr/>
          <p:nvPr userDrawn="1"/>
        </p:nvGrpSpPr>
        <p:grpSpPr>
          <a:xfrm>
            <a:off x="939800" y="1788632"/>
            <a:ext cx="6572725" cy="6572725"/>
            <a:chOff x="4450556" y="450850"/>
            <a:chExt cx="9385300" cy="9385300"/>
          </a:xfrm>
        </p:grpSpPr>
        <p:sp>
          <p:nvSpPr>
            <p:cNvPr id="26" name="円/楕円 25"/>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円/楕円 26"/>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5" hasCustomPrompt="1"/>
          </p:nvPr>
        </p:nvSpPr>
        <p:spPr>
          <a:xfrm>
            <a:off x="10088310" y="154310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0" name="直線コネクタ 9"/>
          <p:cNvCxnSpPr/>
          <p:nvPr userDrawn="1"/>
        </p:nvCxnSpPr>
        <p:spPr>
          <a:xfrm>
            <a:off x="9953295" y="145309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p:ph type="body" sz="quarter" idx="16" hasCustomPrompt="1"/>
          </p:nvPr>
        </p:nvSpPr>
        <p:spPr>
          <a:xfrm>
            <a:off x="7748051" y="185813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17" hasCustomPrompt="1"/>
          </p:nvPr>
        </p:nvSpPr>
        <p:spPr>
          <a:xfrm>
            <a:off x="10088310" y="3478315"/>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3" name="直線コネクタ 12"/>
          <p:cNvCxnSpPr/>
          <p:nvPr userDrawn="1"/>
        </p:nvCxnSpPr>
        <p:spPr>
          <a:xfrm>
            <a:off x="9953295" y="3388305"/>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4" name="テキスト プレースホルダー 11"/>
          <p:cNvSpPr>
            <a:spLocks noGrp="1"/>
          </p:cNvSpPr>
          <p:nvPr>
            <p:ph type="body" sz="quarter" idx="18" hasCustomPrompt="1"/>
          </p:nvPr>
        </p:nvSpPr>
        <p:spPr>
          <a:xfrm>
            <a:off x="7748051" y="3793350"/>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9" hasCustomPrompt="1"/>
          </p:nvPr>
        </p:nvSpPr>
        <p:spPr>
          <a:xfrm>
            <a:off x="10088310" y="541353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6" name="直線コネクタ 15"/>
          <p:cNvCxnSpPr/>
          <p:nvPr userDrawn="1"/>
        </p:nvCxnSpPr>
        <p:spPr>
          <a:xfrm>
            <a:off x="9953295" y="532352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p:ph type="body" sz="quarter" idx="20" hasCustomPrompt="1"/>
          </p:nvPr>
        </p:nvSpPr>
        <p:spPr>
          <a:xfrm>
            <a:off x="7748051" y="572856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1" hasCustomPrompt="1"/>
          </p:nvPr>
        </p:nvSpPr>
        <p:spPr>
          <a:xfrm>
            <a:off x="10088310" y="7393466"/>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9" name="直線コネクタ 18"/>
          <p:cNvCxnSpPr/>
          <p:nvPr userDrawn="1"/>
        </p:nvCxnSpPr>
        <p:spPr>
          <a:xfrm>
            <a:off x="9953295" y="7303456"/>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p:ph type="body" sz="quarter" idx="22" hasCustomPrompt="1"/>
          </p:nvPr>
        </p:nvSpPr>
        <p:spPr>
          <a:xfrm>
            <a:off x="7748051" y="7708501"/>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21" name="タイトル 1"/>
          <p:cNvSpPr>
            <a:spLocks noGrp="1"/>
          </p:cNvSpPr>
          <p:nvPr>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smtClean="0"/>
              <a:t>WORD</a:t>
            </a:r>
            <a:endParaRPr kumimoji="1" lang="ja-JP" altLang="en-US" dirty="0"/>
          </a:p>
        </p:txBody>
      </p:sp>
    </p:spTree>
    <p:extLst>
      <p:ext uri="{BB962C8B-B14F-4D97-AF65-F5344CB8AC3E}">
        <p14:creationId xmlns:p14="http://schemas.microsoft.com/office/powerpoint/2010/main" val="1876814819"/>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15" name="図プレースホルダー 14"/>
          <p:cNvSpPr>
            <a:spLocks noGrp="1"/>
          </p:cNvSpPr>
          <p:nvPr>
            <p:ph type="pic" sz="quarter" idx="13" hasCustomPrompt="1"/>
          </p:nvPr>
        </p:nvSpPr>
        <p:spPr>
          <a:xfrm>
            <a:off x="8063086" y="320828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0" name="図プレースホルダー 9"/>
          <p:cNvSpPr>
            <a:spLocks noGrp="1"/>
          </p:cNvSpPr>
          <p:nvPr>
            <p:ph type="pic" sz="quarter" idx="12" hasCustomPrompt="1"/>
          </p:nvPr>
        </p:nvSpPr>
        <p:spPr>
          <a:xfrm>
            <a:off x="0" y="0"/>
            <a:ext cx="10500547" cy="10287000"/>
          </a:xfrm>
          <a:custGeom>
            <a:avLst/>
            <a:gdLst/>
            <a:ahLst/>
            <a:cxnLst/>
            <a:rect l="l" t="t" r="r" b="b"/>
            <a:pathLst>
              <a:path w="10500547" h="10287000">
                <a:moveTo>
                  <a:pt x="0" y="0"/>
                </a:moveTo>
                <a:lnTo>
                  <a:pt x="7928797" y="0"/>
                </a:lnTo>
                <a:lnTo>
                  <a:pt x="10500547" y="10287000"/>
                </a:lnTo>
                <a:lnTo>
                  <a:pt x="0" y="10287000"/>
                </a:lnTo>
                <a:close/>
              </a:path>
            </a:pathLst>
          </a:custGeom>
        </p:spPr>
        <p:txBody>
          <a:bodyPr/>
          <a:lstStyle>
            <a:lvl1pPr>
              <a:defRPr/>
            </a:lvl1pPr>
          </a:lstStyle>
          <a:p>
            <a:r>
              <a:rPr kumimoji="1" lang="en-US" altLang="ja-JP" dirty="0" smtClean="0"/>
              <a:t>Add an image</a:t>
            </a:r>
            <a:endParaRPr kumimoji="1" lang="ja-JP" altLang="en-US" dirty="0"/>
          </a:p>
        </p:txBody>
      </p:sp>
      <p:sp>
        <p:nvSpPr>
          <p:cNvPr id="16" name="テキスト プレースホルダー 11"/>
          <p:cNvSpPr>
            <a:spLocks noGrp="1"/>
          </p:cNvSpPr>
          <p:nvPr>
            <p:ph type="body" sz="quarter" idx="15" hasCustomPrompt="1"/>
          </p:nvPr>
        </p:nvSpPr>
        <p:spPr>
          <a:xfrm>
            <a:off x="8288111" y="320828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17" name="テキスト プレースホルダー 11"/>
          <p:cNvSpPr>
            <a:spLocks noGrp="1"/>
          </p:cNvSpPr>
          <p:nvPr>
            <p:ph type="body" sz="quarter" idx="14" hasCustomPrompt="1"/>
          </p:nvPr>
        </p:nvSpPr>
        <p:spPr>
          <a:xfrm>
            <a:off x="9683264" y="316328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17" hasCustomPrompt="1"/>
          </p:nvPr>
        </p:nvSpPr>
        <p:spPr>
          <a:xfrm>
            <a:off x="9863286" y="365833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図プレースホルダー 14"/>
          <p:cNvSpPr>
            <a:spLocks noGrp="1"/>
          </p:cNvSpPr>
          <p:nvPr>
            <p:ph type="pic" sz="quarter" idx="18" hasCustomPrompt="1"/>
          </p:nvPr>
        </p:nvSpPr>
        <p:spPr>
          <a:xfrm>
            <a:off x="8423126" y="4648444"/>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20" name="テキスト プレースホルダー 11"/>
          <p:cNvSpPr>
            <a:spLocks noGrp="1"/>
          </p:cNvSpPr>
          <p:nvPr>
            <p:ph type="body" sz="quarter" idx="19" hasCustomPrompt="1"/>
          </p:nvPr>
        </p:nvSpPr>
        <p:spPr>
          <a:xfrm>
            <a:off x="8648151" y="4648444"/>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21" name="テキスト プレースホルダー 11"/>
          <p:cNvSpPr>
            <a:spLocks noGrp="1"/>
          </p:cNvSpPr>
          <p:nvPr>
            <p:ph type="body" sz="quarter" idx="20" hasCustomPrompt="1"/>
          </p:nvPr>
        </p:nvSpPr>
        <p:spPr>
          <a:xfrm>
            <a:off x="10043304" y="4603439"/>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1" hasCustomPrompt="1"/>
          </p:nvPr>
        </p:nvSpPr>
        <p:spPr>
          <a:xfrm>
            <a:off x="10223326" y="5098494"/>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4" name="図プレースホルダー 14"/>
          <p:cNvSpPr>
            <a:spLocks noGrp="1"/>
          </p:cNvSpPr>
          <p:nvPr>
            <p:ph type="pic" sz="quarter" idx="23" hasCustomPrompt="1"/>
          </p:nvPr>
        </p:nvSpPr>
        <p:spPr>
          <a:xfrm>
            <a:off x="8783166" y="6088606"/>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25" name="テキスト プレースホルダー 11"/>
          <p:cNvSpPr>
            <a:spLocks noGrp="1"/>
          </p:cNvSpPr>
          <p:nvPr>
            <p:ph type="body" sz="quarter" idx="24" hasCustomPrompt="1"/>
          </p:nvPr>
        </p:nvSpPr>
        <p:spPr>
          <a:xfrm>
            <a:off x="9008191" y="6088606"/>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26" name="テキスト プレースホルダー 11"/>
          <p:cNvSpPr>
            <a:spLocks noGrp="1"/>
          </p:cNvSpPr>
          <p:nvPr>
            <p:ph type="body" sz="quarter" idx="25" hasCustomPrompt="1"/>
          </p:nvPr>
        </p:nvSpPr>
        <p:spPr>
          <a:xfrm>
            <a:off x="10403344" y="6043601"/>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6" hasCustomPrompt="1"/>
          </p:nvPr>
        </p:nvSpPr>
        <p:spPr>
          <a:xfrm>
            <a:off x="10583366" y="6538656"/>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8" name="図プレースホルダー 14"/>
          <p:cNvSpPr>
            <a:spLocks noGrp="1"/>
          </p:cNvSpPr>
          <p:nvPr>
            <p:ph type="pic" sz="quarter" idx="27" hasCustomPrompt="1"/>
          </p:nvPr>
        </p:nvSpPr>
        <p:spPr>
          <a:xfrm>
            <a:off x="9143206" y="752876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29" name="テキスト プレースホルダー 11"/>
          <p:cNvSpPr>
            <a:spLocks noGrp="1"/>
          </p:cNvSpPr>
          <p:nvPr>
            <p:ph type="body" sz="quarter" idx="28" hasCustomPrompt="1"/>
          </p:nvPr>
        </p:nvSpPr>
        <p:spPr>
          <a:xfrm>
            <a:off x="9368231" y="752876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30" name="テキスト プレースホルダー 11"/>
          <p:cNvSpPr>
            <a:spLocks noGrp="1"/>
          </p:cNvSpPr>
          <p:nvPr>
            <p:ph type="body" sz="quarter" idx="29" hasCustomPrompt="1"/>
          </p:nvPr>
        </p:nvSpPr>
        <p:spPr>
          <a:xfrm>
            <a:off x="10763384" y="748376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30" hasCustomPrompt="1"/>
          </p:nvPr>
        </p:nvSpPr>
        <p:spPr>
          <a:xfrm>
            <a:off x="10943406" y="797881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31" hasCustomPrompt="1"/>
          </p:nvPr>
        </p:nvSpPr>
        <p:spPr>
          <a:xfrm>
            <a:off x="8783166" y="507985"/>
            <a:ext cx="8865985" cy="1178709"/>
          </a:xfrm>
        </p:spPr>
        <p:txBody>
          <a:bodyPr anchor="b">
            <a:noAutofit/>
          </a:bodyPr>
          <a:lstStyle>
            <a:lvl1pPr algn="l">
              <a:defRPr sz="5400" spc="1500" baseline="0">
                <a:solidFill>
                  <a:schemeClr val="accent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32" hasCustomPrompt="1"/>
          </p:nvPr>
        </p:nvSpPr>
        <p:spPr>
          <a:xfrm>
            <a:off x="8783165" y="1633110"/>
            <a:ext cx="8865985" cy="112512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97684443"/>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V="1">
            <a:off x="2393174" y="1835920"/>
            <a:ext cx="12735697" cy="721689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3501904">
            <a:off x="15173518" y="648762"/>
            <a:ext cx="1434756" cy="1434756"/>
          </a:xfrm>
          <a:prstGeom prst="rect">
            <a:avLst/>
          </a:prstGeom>
        </p:spPr>
      </p:pic>
      <p:sp>
        <p:nvSpPr>
          <p:cNvPr id="13" name="テキスト プレースホルダー 11"/>
          <p:cNvSpPr>
            <a:spLocks noGrp="1"/>
          </p:cNvSpPr>
          <p:nvPr>
            <p:ph type="body" sz="quarter" idx="14" hasCustomPrompt="1"/>
          </p:nvPr>
        </p:nvSpPr>
        <p:spPr>
          <a:xfrm>
            <a:off x="8648151" y="6088605"/>
            <a:ext cx="8682531" cy="135872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5" hasCustomPrompt="1"/>
          </p:nvPr>
        </p:nvSpPr>
        <p:spPr>
          <a:xfrm>
            <a:off x="8648151" y="7483760"/>
            <a:ext cx="8682531" cy="157517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grpSp>
        <p:nvGrpSpPr>
          <p:cNvPr id="20" name="グループ化 19"/>
          <p:cNvGrpSpPr/>
          <p:nvPr userDrawn="1"/>
        </p:nvGrpSpPr>
        <p:grpSpPr>
          <a:xfrm>
            <a:off x="2483247" y="6718675"/>
            <a:ext cx="3914654" cy="585065"/>
            <a:chOff x="4732716" y="5998594"/>
            <a:chExt cx="2970330" cy="443931"/>
          </a:xfrm>
        </p:grpSpPr>
        <p:sp>
          <p:nvSpPr>
            <p:cNvPr id="18" name="直角三角形 17"/>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1" hasCustomPrompt="1"/>
          </p:nvPr>
        </p:nvSpPr>
        <p:spPr>
          <a:xfrm>
            <a:off x="2572476" y="66902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smtClean="0"/>
              <a:t>Text Here</a:t>
            </a:r>
            <a:endParaRPr lang="en-US" dirty="0"/>
          </a:p>
        </p:txBody>
      </p:sp>
      <p:grpSp>
        <p:nvGrpSpPr>
          <p:cNvPr id="22" name="グループ化 21"/>
          <p:cNvGrpSpPr/>
          <p:nvPr userDrawn="1"/>
        </p:nvGrpSpPr>
        <p:grpSpPr>
          <a:xfrm>
            <a:off x="6173657" y="4631875"/>
            <a:ext cx="3914654" cy="585065"/>
            <a:chOff x="4732716" y="5998594"/>
            <a:chExt cx="2970330" cy="443931"/>
          </a:xfrm>
        </p:grpSpPr>
        <p:sp>
          <p:nvSpPr>
            <p:cNvPr id="23" name="直角三角形 22"/>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5" name="テキスト プレースホルダー 11"/>
          <p:cNvSpPr>
            <a:spLocks noGrp="1"/>
          </p:cNvSpPr>
          <p:nvPr>
            <p:ph type="body" sz="quarter" idx="22" hasCustomPrompt="1"/>
          </p:nvPr>
        </p:nvSpPr>
        <p:spPr>
          <a:xfrm>
            <a:off x="6262886" y="46034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smtClean="0"/>
              <a:t>Text Here</a:t>
            </a:r>
            <a:endParaRPr lang="en-US" dirty="0"/>
          </a:p>
        </p:txBody>
      </p:sp>
      <p:grpSp>
        <p:nvGrpSpPr>
          <p:cNvPr id="26" name="グループ化 25"/>
          <p:cNvGrpSpPr/>
          <p:nvPr userDrawn="1"/>
        </p:nvGrpSpPr>
        <p:grpSpPr>
          <a:xfrm>
            <a:off x="9999082" y="2471634"/>
            <a:ext cx="3914654" cy="585065"/>
            <a:chOff x="4732716" y="5998594"/>
            <a:chExt cx="2970330" cy="443931"/>
          </a:xfrm>
        </p:grpSpPr>
        <p:sp>
          <p:nvSpPr>
            <p:cNvPr id="27" name="直角三角形 26"/>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23" hasCustomPrompt="1"/>
          </p:nvPr>
        </p:nvSpPr>
        <p:spPr>
          <a:xfrm>
            <a:off x="10088311" y="2443200"/>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4" hasCustomPrompt="1"/>
          </p:nvPr>
        </p:nvSpPr>
        <p:spPr>
          <a:xfrm>
            <a:off x="1402345" y="5503951"/>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5" hasCustomPrompt="1"/>
          </p:nvPr>
        </p:nvSpPr>
        <p:spPr>
          <a:xfrm>
            <a:off x="5174939" y="3436958"/>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6" hasCustomPrompt="1"/>
          </p:nvPr>
        </p:nvSpPr>
        <p:spPr>
          <a:xfrm>
            <a:off x="9000364" y="1273070"/>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17" hasCustomPrompt="1"/>
          </p:nvPr>
        </p:nvSpPr>
        <p:spPr>
          <a:xfrm>
            <a:off x="367231" y="613361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7" hasCustomPrompt="1"/>
          </p:nvPr>
        </p:nvSpPr>
        <p:spPr>
          <a:xfrm>
            <a:off x="4147651" y="4063381"/>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28" hasCustomPrompt="1"/>
          </p:nvPr>
        </p:nvSpPr>
        <p:spPr>
          <a:xfrm>
            <a:off x="7973076" y="190314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30" name="直線コネクタ 29"/>
          <p:cNvCxnSpPr/>
          <p:nvPr userDrawn="1"/>
        </p:nvCxnSpPr>
        <p:spPr>
          <a:xfrm>
            <a:off x="8603146" y="7393750"/>
            <a:ext cx="968326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752182"/>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meline - Star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cxnSp>
        <p:nvCxnSpPr>
          <p:cNvPr id="8" name="直線コネクタ 7"/>
          <p:cNvCxnSpPr>
            <a:stCxn id="5" idx="4"/>
          </p:cNvCxnSpPr>
          <p:nvPr userDrawn="1"/>
        </p:nvCxnSpPr>
        <p:spPr>
          <a:xfrm flipH="1">
            <a:off x="9142412" y="1363080"/>
            <a:ext cx="1" cy="892392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60344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51343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0" hasCustomPrompt="1"/>
          </p:nvPr>
        </p:nvSpPr>
        <p:spPr>
          <a:xfrm>
            <a:off x="2302447" y="524699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9" name="テキスト プレースホルダー 11"/>
          <p:cNvSpPr>
            <a:spLocks noGrp="1"/>
          </p:cNvSpPr>
          <p:nvPr>
            <p:ph type="body" sz="quarter" idx="14" hasCustomPrompt="1"/>
          </p:nvPr>
        </p:nvSpPr>
        <p:spPr>
          <a:xfrm>
            <a:off x="637261" y="372970"/>
            <a:ext cx="7045907" cy="135872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15" hasCustomPrompt="1"/>
          </p:nvPr>
        </p:nvSpPr>
        <p:spPr>
          <a:xfrm>
            <a:off x="637261" y="1768125"/>
            <a:ext cx="7045907" cy="225025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31" name="直線コネクタ 30"/>
          <p:cNvCxnSpPr/>
          <p:nvPr userDrawn="1"/>
        </p:nvCxnSpPr>
        <p:spPr>
          <a:xfrm>
            <a:off x="0" y="1678115"/>
            <a:ext cx="779305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spTree>
    <p:extLst>
      <p:ext uri="{BB962C8B-B14F-4D97-AF65-F5344CB8AC3E}">
        <p14:creationId xmlns:p14="http://schemas.microsoft.com/office/powerpoint/2010/main" val="3470631951"/>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meline - Midd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4558435"/>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4454940"/>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8" hasCustomPrompt="1"/>
          </p:nvPr>
        </p:nvSpPr>
        <p:spPr>
          <a:xfrm>
            <a:off x="10718381" y="5188506"/>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670085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659735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0" hasCustomPrompt="1"/>
          </p:nvPr>
        </p:nvSpPr>
        <p:spPr>
          <a:xfrm>
            <a:off x="2302447" y="733092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grpSp>
        <p:nvGrpSpPr>
          <p:cNvPr id="35" name="グループ化 34"/>
          <p:cNvGrpSpPr/>
          <p:nvPr userDrawn="1"/>
        </p:nvGrpSpPr>
        <p:grpSpPr>
          <a:xfrm rot="10800000" flipV="1">
            <a:off x="1852397" y="2366675"/>
            <a:ext cx="6930769" cy="630070"/>
            <a:chOff x="9458241" y="1768125"/>
            <a:chExt cx="6930769" cy="630070"/>
          </a:xfrm>
        </p:grpSpPr>
        <p:sp>
          <p:nvSpPr>
            <p:cNvPr id="36" name="平行四辺形 35"/>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34" hasCustomPrompt="1"/>
          </p:nvPr>
        </p:nvSpPr>
        <p:spPr>
          <a:xfrm>
            <a:off x="2257442" y="226318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35" hasCustomPrompt="1"/>
          </p:nvPr>
        </p:nvSpPr>
        <p:spPr>
          <a:xfrm>
            <a:off x="2302447" y="299674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Tree>
    <p:extLst>
      <p:ext uri="{BB962C8B-B14F-4D97-AF65-F5344CB8AC3E}">
        <p14:creationId xmlns:p14="http://schemas.microsoft.com/office/powerpoint/2010/main" val="3682208614"/>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meline - En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cxnSp>
        <p:nvCxnSpPr>
          <p:cNvPr id="8" name="直線コネクタ 7"/>
          <p:cNvCxnSpPr>
            <a:endCxn id="33" idx="4"/>
          </p:cNvCxnSpPr>
          <p:nvPr userDrawn="1"/>
        </p:nvCxnSpPr>
        <p:spPr>
          <a:xfrm>
            <a:off x="9142412" y="0"/>
            <a:ext cx="1" cy="9689005"/>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57192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46842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0" hasCustomPrompt="1"/>
          </p:nvPr>
        </p:nvSpPr>
        <p:spPr>
          <a:xfrm>
            <a:off x="2302447" y="520199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spTree>
    <p:extLst>
      <p:ext uri="{BB962C8B-B14F-4D97-AF65-F5344CB8AC3E}">
        <p14:creationId xmlns:p14="http://schemas.microsoft.com/office/powerpoint/2010/main" val="4212852497"/>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grpSp>
        <p:nvGrpSpPr>
          <p:cNvPr id="42" name="グループ化 41"/>
          <p:cNvGrpSpPr/>
          <p:nvPr userDrawn="1"/>
        </p:nvGrpSpPr>
        <p:grpSpPr>
          <a:xfrm>
            <a:off x="939800" y="1788632"/>
            <a:ext cx="6572725" cy="6572725"/>
            <a:chOff x="4450556" y="450850"/>
            <a:chExt cx="9385300" cy="9385300"/>
          </a:xfrm>
        </p:grpSpPr>
        <p:sp>
          <p:nvSpPr>
            <p:cNvPr id="43" name="円/楕円 42"/>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円/楕円 43"/>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55" name="アーチ 54"/>
          <p:cNvSpPr/>
          <p:nvPr userDrawn="1"/>
        </p:nvSpPr>
        <p:spPr>
          <a:xfrm rot="4322625">
            <a:off x="1095952" y="1904833"/>
            <a:ext cx="6532602" cy="6376707"/>
          </a:xfrm>
          <a:prstGeom prst="blockArc">
            <a:avLst>
              <a:gd name="adj1" fmla="val 12892196"/>
              <a:gd name="adj2" fmla="val 12320"/>
              <a:gd name="adj3" fmla="val 887"/>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タイトル 1"/>
          <p:cNvSpPr>
            <a:spLocks noGrp="1"/>
          </p:cNvSpPr>
          <p:nvPr>
            <p:ph type="title" hasCustomPrompt="1"/>
          </p:nvPr>
        </p:nvSpPr>
        <p:spPr>
          <a:xfrm>
            <a:off x="1132316" y="2353190"/>
            <a:ext cx="6480720" cy="2655295"/>
          </a:xfrm>
          <a:prstGeom prst="rect">
            <a:avLst/>
          </a:prstGeom>
        </p:spPr>
        <p:txBody>
          <a:bodyPr anchor="b"/>
          <a:lstStyle>
            <a:lvl1pPr algn="ctr">
              <a:defRPr sz="5400" spc="1500" baseline="0"/>
            </a:lvl1pPr>
          </a:lstStyle>
          <a:p>
            <a:r>
              <a:rPr lang="en-US" altLang="ja-JP" dirty="0" smtClean="0"/>
              <a:t>WORD</a:t>
            </a:r>
            <a:endParaRPr kumimoji="1" lang="ja-JP" altLang="en-US" dirty="0"/>
          </a:p>
        </p:txBody>
      </p:sp>
      <p:sp>
        <p:nvSpPr>
          <p:cNvPr id="10" name="円/楕円 9"/>
          <p:cNvSpPr/>
          <p:nvPr userDrawn="1"/>
        </p:nvSpPr>
        <p:spPr>
          <a:xfrm>
            <a:off x="7343006" y="496348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731566" y="298326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5137761" y="1835632"/>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6731566" y="683009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5137761" y="800131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 name="直線コネクタ 5"/>
          <p:cNvCxnSpPr>
            <a:stCxn id="12" idx="6"/>
          </p:cNvCxnSpPr>
          <p:nvPr userDrawn="1"/>
        </p:nvCxnSpPr>
        <p:spPr>
          <a:xfrm>
            <a:off x="5497801" y="2015652"/>
            <a:ext cx="387043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11" idx="6"/>
          </p:cNvCxnSpPr>
          <p:nvPr userDrawn="1"/>
        </p:nvCxnSpPr>
        <p:spPr>
          <a:xfrm>
            <a:off x="7091606" y="3163280"/>
            <a:ext cx="250165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0" idx="6"/>
          </p:cNvCxnSpPr>
          <p:nvPr userDrawn="1"/>
        </p:nvCxnSpPr>
        <p:spPr>
          <a:xfrm>
            <a:off x="7703046" y="5143500"/>
            <a:ext cx="181022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3" idx="6"/>
          </p:cNvCxnSpPr>
          <p:nvPr userDrawn="1"/>
        </p:nvCxnSpPr>
        <p:spPr>
          <a:xfrm>
            <a:off x="7091606" y="7010117"/>
            <a:ext cx="242166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a:off x="5317781" y="8181337"/>
            <a:ext cx="419549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円/楕円 1"/>
          <p:cNvSpPr/>
          <p:nvPr userDrawn="1"/>
        </p:nvSpPr>
        <p:spPr>
          <a:xfrm>
            <a:off x="9142413" y="451343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円/楕円 14"/>
          <p:cNvSpPr/>
          <p:nvPr userDrawn="1"/>
        </p:nvSpPr>
        <p:spPr>
          <a:xfrm>
            <a:off x="9142413" y="118306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円/楕円 15"/>
          <p:cNvSpPr/>
          <p:nvPr userDrawn="1"/>
        </p:nvSpPr>
        <p:spPr>
          <a:xfrm>
            <a:off x="9142413" y="284824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円/楕円 16"/>
          <p:cNvSpPr/>
          <p:nvPr userDrawn="1"/>
        </p:nvSpPr>
        <p:spPr>
          <a:xfrm>
            <a:off x="9142413" y="784380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9142413" y="617861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図プレースホルダー 7"/>
          <p:cNvSpPr>
            <a:spLocks noGrp="1"/>
          </p:cNvSpPr>
          <p:nvPr>
            <p:ph type="pic" sz="quarter" idx="16" hasCustomPrompt="1"/>
          </p:nvPr>
        </p:nvSpPr>
        <p:spPr>
          <a:xfrm>
            <a:off x="9464426" y="1505073"/>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4" name="図プレースホルダー 7"/>
          <p:cNvSpPr>
            <a:spLocks noGrp="1"/>
          </p:cNvSpPr>
          <p:nvPr>
            <p:ph type="pic" sz="quarter" idx="17" hasCustomPrompt="1"/>
          </p:nvPr>
        </p:nvSpPr>
        <p:spPr>
          <a:xfrm>
            <a:off x="9464426" y="3163280"/>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5" name="図プレースホルダー 7"/>
          <p:cNvSpPr>
            <a:spLocks noGrp="1"/>
          </p:cNvSpPr>
          <p:nvPr>
            <p:ph type="pic" sz="quarter" idx="18" hasCustomPrompt="1"/>
          </p:nvPr>
        </p:nvSpPr>
        <p:spPr>
          <a:xfrm>
            <a:off x="9464426" y="4790437"/>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6" name="図プレースホルダー 7"/>
          <p:cNvSpPr>
            <a:spLocks noGrp="1"/>
          </p:cNvSpPr>
          <p:nvPr>
            <p:ph type="pic" sz="quarter" idx="19" hasCustomPrompt="1"/>
          </p:nvPr>
        </p:nvSpPr>
        <p:spPr>
          <a:xfrm>
            <a:off x="9464426" y="6500628"/>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7" name="図プレースホルダー 7"/>
          <p:cNvSpPr>
            <a:spLocks noGrp="1"/>
          </p:cNvSpPr>
          <p:nvPr>
            <p:ph type="pic" sz="quarter" idx="20" hasCustomPrompt="1"/>
          </p:nvPr>
        </p:nvSpPr>
        <p:spPr>
          <a:xfrm>
            <a:off x="9464426" y="8165813"/>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8" name="テキスト プレースホルダー 11"/>
          <p:cNvSpPr>
            <a:spLocks noGrp="1"/>
          </p:cNvSpPr>
          <p:nvPr>
            <p:ph type="body" sz="quarter" idx="26" hasCustomPrompt="1"/>
          </p:nvPr>
        </p:nvSpPr>
        <p:spPr>
          <a:xfrm>
            <a:off x="10538361" y="10654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28" hasCustomPrompt="1"/>
          </p:nvPr>
        </p:nvSpPr>
        <p:spPr>
          <a:xfrm>
            <a:off x="10538361" y="1785565"/>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29" hasCustomPrompt="1"/>
          </p:nvPr>
        </p:nvSpPr>
        <p:spPr>
          <a:xfrm>
            <a:off x="10538361" y="273067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30" hasCustomPrompt="1"/>
          </p:nvPr>
        </p:nvSpPr>
        <p:spPr>
          <a:xfrm>
            <a:off x="10538361" y="345075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46" name="テキスト プレースホルダー 11"/>
          <p:cNvSpPr>
            <a:spLocks noGrp="1"/>
          </p:cNvSpPr>
          <p:nvPr>
            <p:ph type="body" sz="quarter" idx="31" hasCustomPrompt="1"/>
          </p:nvPr>
        </p:nvSpPr>
        <p:spPr>
          <a:xfrm>
            <a:off x="10538361" y="439502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7" name="テキスト プレースホルダー 11"/>
          <p:cNvSpPr>
            <a:spLocks noGrp="1"/>
          </p:cNvSpPr>
          <p:nvPr>
            <p:ph type="body" sz="quarter" idx="32" hasCustomPrompt="1"/>
          </p:nvPr>
        </p:nvSpPr>
        <p:spPr>
          <a:xfrm>
            <a:off x="10538361" y="511510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48" name="テキスト プレースホルダー 11"/>
          <p:cNvSpPr>
            <a:spLocks noGrp="1"/>
          </p:cNvSpPr>
          <p:nvPr>
            <p:ph type="body" sz="quarter" idx="33" hasCustomPrompt="1"/>
          </p:nvPr>
        </p:nvSpPr>
        <p:spPr>
          <a:xfrm>
            <a:off x="10538361" y="6072562"/>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9" name="テキスト プレースホルダー 11"/>
          <p:cNvSpPr>
            <a:spLocks noGrp="1"/>
          </p:cNvSpPr>
          <p:nvPr>
            <p:ph type="body" sz="quarter" idx="34" hasCustomPrompt="1"/>
          </p:nvPr>
        </p:nvSpPr>
        <p:spPr>
          <a:xfrm>
            <a:off x="10538361" y="6792642"/>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52" name="テキスト プレースホルダー 11"/>
          <p:cNvSpPr>
            <a:spLocks noGrp="1"/>
          </p:cNvSpPr>
          <p:nvPr>
            <p:ph type="body" sz="quarter" idx="35" hasCustomPrompt="1"/>
          </p:nvPr>
        </p:nvSpPr>
        <p:spPr>
          <a:xfrm>
            <a:off x="10538361" y="7717456"/>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53" name="テキスト プレースホルダー 11"/>
          <p:cNvSpPr>
            <a:spLocks noGrp="1"/>
          </p:cNvSpPr>
          <p:nvPr>
            <p:ph type="body" sz="quarter" idx="36" hasCustomPrompt="1"/>
          </p:nvPr>
        </p:nvSpPr>
        <p:spPr>
          <a:xfrm>
            <a:off x="10538361" y="8437536"/>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54" name="テキスト プレースホルダー 11"/>
          <p:cNvSpPr>
            <a:spLocks noGrp="1"/>
          </p:cNvSpPr>
          <p:nvPr>
            <p:ph type="body" sz="quarter" idx="37" hasCustomPrompt="1"/>
          </p:nvPr>
        </p:nvSpPr>
        <p:spPr>
          <a:xfrm>
            <a:off x="1357342" y="5166756"/>
            <a:ext cx="5734264" cy="1686934"/>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Tree>
    <p:extLst>
      <p:ext uri="{BB962C8B-B14F-4D97-AF65-F5344CB8AC3E}">
        <p14:creationId xmlns:p14="http://schemas.microsoft.com/office/powerpoint/2010/main" val="2769561506"/>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14" name="正方形/長方形 13"/>
          <p:cNvSpPr/>
          <p:nvPr userDrawn="1"/>
        </p:nvSpPr>
        <p:spPr>
          <a:xfrm rot="151728">
            <a:off x="10521331" y="3403659"/>
            <a:ext cx="807522" cy="2889715"/>
          </a:xfrm>
          <a:custGeom>
            <a:avLst/>
            <a:gdLst/>
            <a:ahLst/>
            <a:cxnLst/>
            <a:rect l="l" t="t" r="r" b="b"/>
            <a:pathLst>
              <a:path w="807522" h="2889715">
                <a:moveTo>
                  <a:pt x="0" y="0"/>
                </a:moveTo>
                <a:lnTo>
                  <a:pt x="716529" y="829386"/>
                </a:lnTo>
                <a:lnTo>
                  <a:pt x="807522" y="2889715"/>
                </a:lnTo>
                <a:lnTo>
                  <a:pt x="0" y="1956432"/>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rot="257370">
            <a:off x="5185260" y="5869919"/>
            <a:ext cx="735604" cy="2693452"/>
          </a:xfrm>
          <a:custGeom>
            <a:avLst/>
            <a:gdLst/>
            <a:ahLst/>
            <a:cxnLst/>
            <a:rect l="l" t="t" r="r" b="b"/>
            <a:pathLst>
              <a:path w="735604" h="2693452">
                <a:moveTo>
                  <a:pt x="1" y="0"/>
                </a:moveTo>
                <a:lnTo>
                  <a:pt x="581518" y="639162"/>
                </a:lnTo>
                <a:lnTo>
                  <a:pt x="735604" y="2693452"/>
                </a:lnTo>
                <a:lnTo>
                  <a:pt x="0" y="1884931"/>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上矢印 4"/>
          <p:cNvSpPr/>
          <p:nvPr userDrawn="1"/>
        </p:nvSpPr>
        <p:spPr>
          <a:xfrm rot="3102645">
            <a:off x="12136692" y="687137"/>
            <a:ext cx="2477967" cy="6357058"/>
          </a:xfrm>
          <a:prstGeom prst="up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二等辺三角形 5"/>
          <p:cNvSpPr/>
          <p:nvPr userDrawn="1"/>
        </p:nvSpPr>
        <p:spPr>
          <a:xfrm rot="13925698">
            <a:off x="3105362" y="5193539"/>
            <a:ext cx="874064" cy="5122276"/>
          </a:xfrm>
          <a:prstGeom prst="triangle">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rot="19289162">
            <a:off x="4713645" y="5437249"/>
            <a:ext cx="6968744" cy="1093042"/>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4257656" y="6155100"/>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1</a:t>
            </a:r>
            <a:endParaRPr kumimoji="1" lang="ja-JP" altLang="en-US" dirty="0"/>
          </a:p>
        </p:txBody>
      </p:sp>
      <p:sp>
        <p:nvSpPr>
          <p:cNvPr id="19" name="円/楕円 18"/>
          <p:cNvSpPr/>
          <p:nvPr userDrawn="1"/>
        </p:nvSpPr>
        <p:spPr>
          <a:xfrm>
            <a:off x="7370114" y="6322204"/>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2</a:t>
            </a:r>
            <a:endParaRPr kumimoji="1" lang="ja-JP" altLang="en-US" dirty="0"/>
          </a:p>
        </p:txBody>
      </p:sp>
      <p:sp>
        <p:nvSpPr>
          <p:cNvPr id="20" name="円/楕円 19"/>
          <p:cNvSpPr/>
          <p:nvPr userDrawn="1"/>
        </p:nvSpPr>
        <p:spPr>
          <a:xfrm>
            <a:off x="9555832" y="3685458"/>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3</a:t>
            </a:r>
            <a:endParaRPr kumimoji="1" lang="ja-JP" altLang="en-US" dirty="0"/>
          </a:p>
        </p:txBody>
      </p:sp>
      <p:sp>
        <p:nvSpPr>
          <p:cNvPr id="21" name="円/楕円 20"/>
          <p:cNvSpPr/>
          <p:nvPr userDrawn="1"/>
        </p:nvSpPr>
        <p:spPr>
          <a:xfrm>
            <a:off x="13375675" y="3608273"/>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4</a:t>
            </a:r>
            <a:endParaRPr kumimoji="1" lang="ja-JP" altLang="en-US" dirty="0"/>
          </a:p>
        </p:txBody>
      </p:sp>
      <p:sp>
        <p:nvSpPr>
          <p:cNvPr id="22" name="テキスト プレースホルダー 11"/>
          <p:cNvSpPr>
            <a:spLocks noGrp="1"/>
          </p:cNvSpPr>
          <p:nvPr>
            <p:ph type="body" sz="quarter" idx="18" hasCustomPrompt="1"/>
          </p:nvPr>
        </p:nvSpPr>
        <p:spPr>
          <a:xfrm>
            <a:off x="465695" y="45528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19" hasCustomPrompt="1"/>
          </p:nvPr>
        </p:nvSpPr>
        <p:spPr>
          <a:xfrm>
            <a:off x="465695" y="40115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20" hasCustomPrompt="1"/>
          </p:nvPr>
        </p:nvSpPr>
        <p:spPr>
          <a:xfrm>
            <a:off x="8333116" y="711031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1" hasCustomPrompt="1"/>
          </p:nvPr>
        </p:nvSpPr>
        <p:spPr>
          <a:xfrm>
            <a:off x="8333116" y="656905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22" hasCustomPrompt="1"/>
          </p:nvPr>
        </p:nvSpPr>
        <p:spPr>
          <a:xfrm>
            <a:off x="8648151" y="163431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3" hasCustomPrompt="1"/>
          </p:nvPr>
        </p:nvSpPr>
        <p:spPr>
          <a:xfrm>
            <a:off x="8648151" y="109305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4" hasCustomPrompt="1"/>
          </p:nvPr>
        </p:nvSpPr>
        <p:spPr>
          <a:xfrm>
            <a:off x="13517145" y="51447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5" hasCustomPrompt="1"/>
          </p:nvPr>
        </p:nvSpPr>
        <p:spPr>
          <a:xfrm>
            <a:off x="13517145" y="46034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cxnSp>
        <p:nvCxnSpPr>
          <p:cNvPr id="35" name="直線コネクタ 34"/>
          <p:cNvCxnSpPr/>
          <p:nvPr userDrawn="1"/>
        </p:nvCxnSpPr>
        <p:spPr>
          <a:xfrm flipH="1">
            <a:off x="7193" y="2791178"/>
            <a:ext cx="801234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テキスト プレースホルダー 11"/>
          <p:cNvSpPr>
            <a:spLocks noGrp="1"/>
          </p:cNvSpPr>
          <p:nvPr>
            <p:ph type="body" sz="quarter" idx="14" hasCustomPrompt="1"/>
          </p:nvPr>
        </p:nvSpPr>
        <p:spPr>
          <a:xfrm>
            <a:off x="586569" y="578034"/>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4240383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g Image 1">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smtClean="0"/>
              <a:t>Add an image</a:t>
            </a:r>
            <a:endParaRPr kumimoji="1" lang="ja-JP" altLang="en-US" dirty="0"/>
          </a:p>
        </p:txBody>
      </p:sp>
      <p:sp>
        <p:nvSpPr>
          <p:cNvPr id="12" name="テキスト プレースホルダー 11"/>
          <p:cNvSpPr>
            <a:spLocks noGrp="1"/>
          </p:cNvSpPr>
          <p:nvPr>
            <p:ph type="body" sz="quarter" idx="11" hasCustomPrompt="1"/>
          </p:nvPr>
        </p:nvSpPr>
        <p:spPr>
          <a:xfrm>
            <a:off x="0" y="6718300"/>
            <a:ext cx="18286413" cy="990600"/>
          </a:xfrm>
          <a:solidFill>
            <a:schemeClr val="accent1">
              <a:alpha val="69000"/>
            </a:schemeClr>
          </a:solidFill>
        </p:spPr>
        <p:txBody>
          <a:bodyPr anchor="ctr">
            <a:noAutofit/>
          </a:bodyPr>
          <a:lstStyle>
            <a:lvl1pPr algn="ctr">
              <a:defRPr sz="4000" spc="600">
                <a:solidFill>
                  <a:schemeClr val="bg1"/>
                </a:solidFill>
                <a:latin typeface="+mj-lt"/>
              </a:defRPr>
            </a:lvl1pPr>
          </a:lstStyle>
          <a:p>
            <a:pPr lvl="0"/>
            <a:r>
              <a:rPr kumimoji="1" lang="en-US" altLang="ja-JP" dirty="0" smtClean="0"/>
              <a:t>TEXT</a:t>
            </a:r>
            <a:endParaRPr kumimoji="1" lang="ja-JP" altLang="en-US" dirty="0"/>
          </a:p>
        </p:txBody>
      </p:sp>
      <p:sp>
        <p:nvSpPr>
          <p:cNvPr id="13" name="テキスト プレースホルダー 11"/>
          <p:cNvSpPr>
            <a:spLocks noGrp="1"/>
          </p:cNvSpPr>
          <p:nvPr>
            <p:ph type="body" sz="quarter" idx="12" hasCustomPrompt="1"/>
          </p:nvPr>
        </p:nvSpPr>
        <p:spPr>
          <a:xfrm>
            <a:off x="-794" y="7708784"/>
            <a:ext cx="18286413" cy="2578215"/>
          </a:xfrm>
          <a:solidFill>
            <a:schemeClr val="tx2">
              <a:alpha val="69000"/>
            </a:schemeClr>
          </a:solidFill>
        </p:spPr>
        <p:txBody>
          <a:bodyPr anchor="t">
            <a:noAutofit/>
          </a:bodyPr>
          <a:lstStyle>
            <a:lvl1pPr algn="ctr">
              <a:lnSpc>
                <a:spcPct val="120000"/>
              </a:lnSpc>
              <a:spcBef>
                <a:spcPts val="0"/>
              </a:spcBef>
              <a:defRPr sz="2400" baseline="0">
                <a:solidFill>
                  <a:schemeClr val="bg1"/>
                </a:solidFill>
              </a:defRPr>
            </a:lvl1pPr>
          </a:lstStyle>
          <a:p>
            <a:pPr lvl="0"/>
            <a:r>
              <a:rPr kumimoji="1" lang="en-US" altLang="ja-JP" dirty="0" smtClean="0"/>
              <a:t>TEXT HERE</a:t>
            </a:r>
          </a:p>
        </p:txBody>
      </p:sp>
    </p:spTree>
    <p:extLst>
      <p:ext uri="{BB962C8B-B14F-4D97-AF65-F5344CB8AC3E}">
        <p14:creationId xmlns:p14="http://schemas.microsoft.com/office/powerpoint/2010/main" val="2149190790"/>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20" name="フローチャート: データ 19"/>
          <p:cNvSpPr/>
          <p:nvPr userDrawn="1"/>
        </p:nvSpPr>
        <p:spPr>
          <a:xfrm>
            <a:off x="3424072" y="2668224"/>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flipH="1">
            <a:off x="405326" y="1093050"/>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flipH="1">
            <a:off x="3438677" y="3210525"/>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フローチャート: データ 26"/>
          <p:cNvSpPr/>
          <p:nvPr userDrawn="1"/>
        </p:nvSpPr>
        <p:spPr>
          <a:xfrm>
            <a:off x="6443668" y="4785700"/>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userDrawn="1"/>
        </p:nvSpPr>
        <p:spPr>
          <a:xfrm flipH="1">
            <a:off x="6465943" y="5328001"/>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フローチャート: データ 28"/>
          <p:cNvSpPr/>
          <p:nvPr userDrawn="1"/>
        </p:nvSpPr>
        <p:spPr>
          <a:xfrm>
            <a:off x="9470934" y="6903176"/>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flipH="1">
            <a:off x="9476256" y="7445477"/>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flipH="1">
            <a:off x="405326" y="109305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平行四辺形 31"/>
          <p:cNvSpPr/>
          <p:nvPr userDrawn="1"/>
        </p:nvSpPr>
        <p:spPr>
          <a:xfrm flipH="1">
            <a:off x="3438677" y="3210524"/>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平行四辺形 32"/>
          <p:cNvSpPr/>
          <p:nvPr userDrawn="1"/>
        </p:nvSpPr>
        <p:spPr>
          <a:xfrm flipH="1">
            <a:off x="6465943" y="532800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9470934" y="7445476"/>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24" hasCustomPrompt="1"/>
          </p:nvPr>
        </p:nvSpPr>
        <p:spPr>
          <a:xfrm>
            <a:off x="960201" y="126941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6" name="テキスト プレースホルダー 11"/>
          <p:cNvSpPr>
            <a:spLocks noGrp="1"/>
          </p:cNvSpPr>
          <p:nvPr>
            <p:ph type="body" sz="quarter" idx="25" hasCustomPrompt="1"/>
          </p:nvPr>
        </p:nvSpPr>
        <p:spPr>
          <a:xfrm>
            <a:off x="4008647" y="3383823"/>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7" name="テキスト プレースホルダー 11"/>
          <p:cNvSpPr>
            <a:spLocks noGrp="1"/>
          </p:cNvSpPr>
          <p:nvPr>
            <p:ph type="body" sz="quarter" idx="26" hasCustomPrompt="1"/>
          </p:nvPr>
        </p:nvSpPr>
        <p:spPr>
          <a:xfrm>
            <a:off x="7035913" y="550130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8" name="テキスト プレースホルダー 11"/>
          <p:cNvSpPr>
            <a:spLocks noGrp="1"/>
          </p:cNvSpPr>
          <p:nvPr>
            <p:ph type="body" sz="quarter" idx="27" hasCustomPrompt="1"/>
          </p:nvPr>
        </p:nvSpPr>
        <p:spPr>
          <a:xfrm>
            <a:off x="10040904" y="7618775"/>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9" name="テキスト プレースホルダー 11"/>
          <p:cNvSpPr>
            <a:spLocks noGrp="1"/>
          </p:cNvSpPr>
          <p:nvPr>
            <p:ph type="body" sz="quarter" idx="28" hasCustomPrompt="1"/>
          </p:nvPr>
        </p:nvSpPr>
        <p:spPr>
          <a:xfrm>
            <a:off x="2167431" y="1002439"/>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29" hasCustomPrompt="1"/>
          </p:nvPr>
        </p:nvSpPr>
        <p:spPr>
          <a:xfrm>
            <a:off x="2438450" y="1723122"/>
            <a:ext cx="5972971" cy="945103"/>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30" hasCustomPrompt="1"/>
          </p:nvPr>
        </p:nvSpPr>
        <p:spPr>
          <a:xfrm>
            <a:off x="5219874" y="3119913"/>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31" hasCustomPrompt="1"/>
          </p:nvPr>
        </p:nvSpPr>
        <p:spPr>
          <a:xfrm>
            <a:off x="5490893" y="3840596"/>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32" hasCustomPrompt="1"/>
          </p:nvPr>
        </p:nvSpPr>
        <p:spPr>
          <a:xfrm>
            <a:off x="8206875" y="5237390"/>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p:ph type="body" sz="quarter" idx="33" hasCustomPrompt="1"/>
          </p:nvPr>
        </p:nvSpPr>
        <p:spPr>
          <a:xfrm>
            <a:off x="8477894" y="5958073"/>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34" hasCustomPrompt="1"/>
          </p:nvPr>
        </p:nvSpPr>
        <p:spPr>
          <a:xfrm>
            <a:off x="11225141" y="7354865"/>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6" name="テキスト プレースホルダー 11"/>
          <p:cNvSpPr>
            <a:spLocks noGrp="1"/>
          </p:cNvSpPr>
          <p:nvPr>
            <p:ph type="body" sz="quarter" idx="35" hasCustomPrompt="1"/>
          </p:nvPr>
        </p:nvSpPr>
        <p:spPr>
          <a:xfrm>
            <a:off x="11496160" y="8075548"/>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7" name="テキスト プレースホルダー 11"/>
          <p:cNvSpPr>
            <a:spLocks noGrp="1"/>
          </p:cNvSpPr>
          <p:nvPr>
            <p:ph type="body" sz="quarter" idx="14" hasCustomPrompt="1"/>
          </p:nvPr>
        </p:nvSpPr>
        <p:spPr>
          <a:xfrm>
            <a:off x="630069" y="5671751"/>
            <a:ext cx="6088231" cy="209061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smtClean="0"/>
              <a:t>TEXT HERE</a:t>
            </a:r>
          </a:p>
        </p:txBody>
      </p:sp>
      <p:sp>
        <p:nvSpPr>
          <p:cNvPr id="48" name="テキスト プレースホルダー 11"/>
          <p:cNvSpPr>
            <a:spLocks noGrp="1"/>
          </p:cNvSpPr>
          <p:nvPr>
            <p:ph type="body" sz="quarter" idx="15" hasCustomPrompt="1"/>
          </p:nvPr>
        </p:nvSpPr>
        <p:spPr>
          <a:xfrm>
            <a:off x="630069" y="7798795"/>
            <a:ext cx="7658042" cy="157517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49" name="直線コネクタ 48"/>
          <p:cNvCxnSpPr/>
          <p:nvPr userDrawn="1"/>
        </p:nvCxnSpPr>
        <p:spPr>
          <a:xfrm>
            <a:off x="0" y="7708785"/>
            <a:ext cx="82881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950560"/>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平行四辺形 5"/>
          <p:cNvSpPr/>
          <p:nvPr userDrawn="1"/>
        </p:nvSpPr>
        <p:spPr>
          <a:xfrm>
            <a:off x="852615" y="2488885"/>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a:off x="617837" y="385611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6"/>
          <p:cNvSpPr/>
          <p:nvPr userDrawn="1"/>
        </p:nvSpPr>
        <p:spPr>
          <a:xfrm flipV="1">
            <a:off x="617837" y="521903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5"/>
          <p:cNvSpPr/>
          <p:nvPr userDrawn="1"/>
        </p:nvSpPr>
        <p:spPr>
          <a:xfrm flipV="1">
            <a:off x="852615" y="5458626"/>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図プレースホルダー 7"/>
          <p:cNvSpPr>
            <a:spLocks noGrp="1"/>
          </p:cNvSpPr>
          <p:nvPr>
            <p:ph type="pic" sz="quarter" idx="16" hasCustomPrompt="1"/>
          </p:nvPr>
        </p:nvSpPr>
        <p:spPr>
          <a:xfrm>
            <a:off x="10448351" y="2753104"/>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17" name="図プレースホルダー 7"/>
          <p:cNvSpPr>
            <a:spLocks noGrp="1"/>
          </p:cNvSpPr>
          <p:nvPr>
            <p:ph type="pic" sz="quarter" idx="17" hasCustomPrompt="1"/>
          </p:nvPr>
        </p:nvSpPr>
        <p:spPr>
          <a:xfrm>
            <a:off x="10448351" y="4104964"/>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18" name="図プレースホルダー 7"/>
          <p:cNvSpPr>
            <a:spLocks noGrp="1"/>
          </p:cNvSpPr>
          <p:nvPr>
            <p:ph type="pic" sz="quarter" idx="18" hasCustomPrompt="1"/>
          </p:nvPr>
        </p:nvSpPr>
        <p:spPr>
          <a:xfrm>
            <a:off x="10448351" y="5456824"/>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19" name="図プレースホルダー 7"/>
          <p:cNvSpPr>
            <a:spLocks noGrp="1"/>
          </p:cNvSpPr>
          <p:nvPr>
            <p:ph type="pic" sz="quarter" idx="19" hasCustomPrompt="1"/>
          </p:nvPr>
        </p:nvSpPr>
        <p:spPr>
          <a:xfrm>
            <a:off x="10448351" y="6808685"/>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20" name="テキスト プレースホルダー 11"/>
          <p:cNvSpPr>
            <a:spLocks noGrp="1"/>
          </p:cNvSpPr>
          <p:nvPr>
            <p:ph type="body" sz="quarter" idx="31" hasCustomPrompt="1"/>
          </p:nvPr>
        </p:nvSpPr>
        <p:spPr>
          <a:xfrm>
            <a:off x="11316140" y="2566146"/>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2" hasCustomPrompt="1"/>
          </p:nvPr>
        </p:nvSpPr>
        <p:spPr>
          <a:xfrm>
            <a:off x="11316140" y="393525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3" hasCustomPrompt="1"/>
          </p:nvPr>
        </p:nvSpPr>
        <p:spPr>
          <a:xfrm>
            <a:off x="11316140" y="529817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34" hasCustomPrompt="1"/>
          </p:nvPr>
        </p:nvSpPr>
        <p:spPr>
          <a:xfrm>
            <a:off x="11316140" y="6661603"/>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14" hasCustomPrompt="1"/>
          </p:nvPr>
        </p:nvSpPr>
        <p:spPr>
          <a:xfrm>
            <a:off x="1042306" y="2488886"/>
            <a:ext cx="68407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15" hasCustomPrompt="1"/>
          </p:nvPr>
        </p:nvSpPr>
        <p:spPr>
          <a:xfrm>
            <a:off x="1042306" y="5784005"/>
            <a:ext cx="6840760" cy="255485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574171066"/>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tep">
    <p:spTree>
      <p:nvGrpSpPr>
        <p:cNvPr id="1" name=""/>
        <p:cNvGrpSpPr/>
        <p:nvPr/>
      </p:nvGrpSpPr>
      <p:grpSpPr>
        <a:xfrm>
          <a:off x="0" y="0"/>
          <a:ext cx="0" cy="0"/>
          <a:chOff x="0" y="0"/>
          <a:chExt cx="0" cy="0"/>
        </a:xfrm>
      </p:grpSpPr>
      <p:cxnSp>
        <p:nvCxnSpPr>
          <p:cNvPr id="33" name="直線コネクタ 32"/>
          <p:cNvCxnSpPr/>
          <p:nvPr userDrawn="1"/>
        </p:nvCxnSpPr>
        <p:spPr>
          <a:xfrm flipH="1">
            <a:off x="7192" y="7631705"/>
            <a:ext cx="9259471"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正方形/長方形 5"/>
          <p:cNvSpPr/>
          <p:nvPr userDrawn="1"/>
        </p:nvSpPr>
        <p:spPr>
          <a:xfrm rot="18000000">
            <a:off x="7641771" y="8548321"/>
            <a:ext cx="2942561" cy="1447590"/>
          </a:xfrm>
          <a:custGeom>
            <a:avLst/>
            <a:gdLst/>
            <a:ahLst/>
            <a:cxnLst/>
            <a:rect l="l" t="t" r="r" b="b"/>
            <a:pathLst>
              <a:path w="2942561" h="1447590">
                <a:moveTo>
                  <a:pt x="2942561" y="0"/>
                </a:moveTo>
                <a:lnTo>
                  <a:pt x="2942561" y="1447590"/>
                </a:lnTo>
                <a:lnTo>
                  <a:pt x="2024614" y="1447590"/>
                </a:lnTo>
                <a:cubicBezTo>
                  <a:pt x="1725966" y="1164530"/>
                  <a:pt x="1322349" y="991867"/>
                  <a:pt x="878406" y="991867"/>
                </a:cubicBezTo>
                <a:cubicBezTo>
                  <a:pt x="741840" y="991867"/>
                  <a:pt x="609089" y="1008206"/>
                  <a:pt x="482485" y="1040920"/>
                </a:cubicBezTo>
                <a:lnTo>
                  <a:pt x="0" y="205230"/>
                </a:lnTo>
                <a:cubicBezTo>
                  <a:pt x="254597" y="364578"/>
                  <a:pt x="555858" y="455722"/>
                  <a:pt x="878406" y="455722"/>
                </a:cubicBezTo>
                <a:cubicBezTo>
                  <a:pt x="1322350" y="455722"/>
                  <a:pt x="1725965" y="283060"/>
                  <a:pt x="2024613" y="0"/>
                </a:cubicBez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5"/>
          <p:cNvSpPr/>
          <p:nvPr userDrawn="1"/>
        </p:nvSpPr>
        <p:spPr>
          <a:xfrm rot="8100000">
            <a:off x="7041556" y="3905431"/>
            <a:ext cx="2869913" cy="10063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5"/>
          <p:cNvSpPr/>
          <p:nvPr userDrawn="1"/>
        </p:nvSpPr>
        <p:spPr>
          <a:xfrm rot="2864116">
            <a:off x="7402105" y="2013750"/>
            <a:ext cx="2402012" cy="842264"/>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円/楕円 1"/>
          <p:cNvSpPr/>
          <p:nvPr userDrawn="1"/>
        </p:nvSpPr>
        <p:spPr>
          <a:xfrm>
            <a:off x="8642661" y="2531946"/>
            <a:ext cx="1726122" cy="1726122"/>
          </a:xfrm>
          <a:prstGeom prst="ellipse">
            <a:avLst/>
          </a:prstGeom>
          <a:solidFill>
            <a:schemeClr val="bg1">
              <a:lumMod val="95000"/>
            </a:schemeClr>
          </a:solidFill>
          <a:ln w="1270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002116" y="824546"/>
            <a:ext cx="1474395" cy="1474395"/>
          </a:xfrm>
          <a:prstGeom prst="ellipse">
            <a:avLst/>
          </a:prstGeom>
          <a:solidFill>
            <a:schemeClr val="bg1">
              <a:lumMod val="95000"/>
            </a:schemeClr>
          </a:solidFill>
          <a:ln w="127000" cmpd="sng">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rot="2700000">
            <a:off x="6865970" y="6128846"/>
            <a:ext cx="3248068" cy="11389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307812" y="4514532"/>
            <a:ext cx="1978401" cy="1978401"/>
          </a:xfrm>
          <a:prstGeom prst="ellipse">
            <a:avLst/>
          </a:prstGeom>
          <a:solidFill>
            <a:schemeClr val="bg1">
              <a:lumMod val="95000"/>
            </a:schemeClr>
          </a:solidFill>
          <a:ln w="127000" cmpd="sng">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661660" y="6876764"/>
            <a:ext cx="2330114" cy="2330114"/>
          </a:xfrm>
          <a:prstGeom prst="ellipse">
            <a:avLst/>
          </a:prstGeom>
          <a:solidFill>
            <a:schemeClr val="bg1">
              <a:lumMod val="95000"/>
            </a:schemeClr>
          </a:solidFill>
          <a:ln w="1270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17" name="円弧 16"/>
          <p:cNvSpPr/>
          <p:nvPr userDrawn="1"/>
        </p:nvSpPr>
        <p:spPr>
          <a:xfrm rot="2700000">
            <a:off x="8595702" y="2404897"/>
            <a:ext cx="1980219" cy="1980219"/>
          </a:xfrm>
          <a:prstGeom prst="arc">
            <a:avLst>
              <a:gd name="adj1" fmla="val 16200000"/>
              <a:gd name="adj2" fmla="val 20392033"/>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円弧 17"/>
          <p:cNvSpPr/>
          <p:nvPr userDrawn="1"/>
        </p:nvSpPr>
        <p:spPr>
          <a:xfrm rot="2700000">
            <a:off x="6822804" y="627945"/>
            <a:ext cx="1883035" cy="1883035"/>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円弧 18"/>
          <p:cNvSpPr/>
          <p:nvPr userDrawn="1"/>
        </p:nvSpPr>
        <p:spPr>
          <a:xfrm rot="2700000">
            <a:off x="8457163" y="6669875"/>
            <a:ext cx="2766089" cy="2766089"/>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円弧 19"/>
          <p:cNvSpPr/>
          <p:nvPr userDrawn="1"/>
        </p:nvSpPr>
        <p:spPr>
          <a:xfrm rot="2700000">
            <a:off x="6126781" y="4311196"/>
            <a:ext cx="2385072" cy="2385072"/>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2" name="直線コネクタ 21"/>
          <p:cNvCxnSpPr/>
          <p:nvPr userDrawn="1"/>
        </p:nvCxnSpPr>
        <p:spPr>
          <a:xfrm>
            <a:off x="8420753" y="869551"/>
            <a:ext cx="1620291"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a:off x="10297470" y="2669751"/>
            <a:ext cx="840525"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a:off x="8185585" y="4649971"/>
            <a:ext cx="2532147"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a:off x="10851023" y="7035236"/>
            <a:ext cx="472552"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30" name="テキスト プレースホルダー 11"/>
          <p:cNvSpPr>
            <a:spLocks noGrp="1"/>
          </p:cNvSpPr>
          <p:nvPr userDrawn="1">
            <p:ph type="body" sz="quarter" idx="26" hasCustomPrompt="1"/>
          </p:nvPr>
        </p:nvSpPr>
        <p:spPr>
          <a:xfrm>
            <a:off x="10088311" y="3279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userDrawn="1">
            <p:ph type="body" sz="quarter" idx="28" hasCustomPrompt="1"/>
          </p:nvPr>
        </p:nvSpPr>
        <p:spPr>
          <a:xfrm>
            <a:off x="10088311" y="1048045"/>
            <a:ext cx="6165685"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32" name="テキスト プレースホルダー 11"/>
          <p:cNvSpPr>
            <a:spLocks noGrp="1"/>
          </p:cNvSpPr>
          <p:nvPr userDrawn="1">
            <p:ph type="body" sz="quarter" idx="14" hasCustomPrompt="1"/>
          </p:nvPr>
        </p:nvSpPr>
        <p:spPr>
          <a:xfrm>
            <a:off x="586569" y="5418561"/>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userDrawn="1">
            <p:ph type="body" sz="quarter" idx="15" hasCustomPrompt="1"/>
          </p:nvPr>
        </p:nvSpPr>
        <p:spPr>
          <a:xfrm>
            <a:off x="620583" y="7676465"/>
            <a:ext cx="7397498" cy="196753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userDrawn="1">
            <p:ph type="body" sz="quarter" idx="29" hasCustomPrompt="1"/>
          </p:nvPr>
        </p:nvSpPr>
        <p:spPr>
          <a:xfrm>
            <a:off x="11168431" y="21281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userDrawn="1">
            <p:ph type="body" sz="quarter" idx="30" hasCustomPrompt="1"/>
          </p:nvPr>
        </p:nvSpPr>
        <p:spPr>
          <a:xfrm>
            <a:off x="11168431" y="284824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39" name="テキスト プレースホルダー 11"/>
          <p:cNvSpPr>
            <a:spLocks noGrp="1"/>
          </p:cNvSpPr>
          <p:nvPr userDrawn="1">
            <p:ph type="body" sz="quarter" idx="31" hasCustomPrompt="1"/>
          </p:nvPr>
        </p:nvSpPr>
        <p:spPr>
          <a:xfrm>
            <a:off x="10763386" y="41083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userDrawn="1">
            <p:ph type="body" sz="quarter" idx="32" hasCustomPrompt="1"/>
          </p:nvPr>
        </p:nvSpPr>
        <p:spPr>
          <a:xfrm>
            <a:off x="10763386" y="482846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userDrawn="1">
            <p:ph type="body" sz="quarter" idx="33" hasCustomPrompt="1"/>
          </p:nvPr>
        </p:nvSpPr>
        <p:spPr>
          <a:xfrm>
            <a:off x="11438461" y="6493650"/>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userDrawn="1">
            <p:ph type="body" sz="quarter" idx="34" hasCustomPrompt="1"/>
          </p:nvPr>
        </p:nvSpPr>
        <p:spPr>
          <a:xfrm>
            <a:off x="11438461" y="7213730"/>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6" name="図プレースホルダー 7"/>
          <p:cNvSpPr>
            <a:spLocks noGrp="1"/>
          </p:cNvSpPr>
          <p:nvPr userDrawn="1">
            <p:ph type="pic" sz="quarter" idx="16" hasCustomPrompt="1"/>
          </p:nvPr>
        </p:nvSpPr>
        <p:spPr>
          <a:xfrm>
            <a:off x="7395177" y="1183060"/>
            <a:ext cx="712914" cy="712914"/>
          </a:xfrm>
        </p:spPr>
        <p:txBody>
          <a:bodyPr>
            <a:normAutofit/>
          </a:bodyPr>
          <a:lstStyle>
            <a:lvl1pPr>
              <a:defRPr sz="1600"/>
            </a:lvl1pPr>
          </a:lstStyle>
          <a:p>
            <a:r>
              <a:rPr kumimoji="1" lang="en-US" altLang="ja-JP" dirty="0" smtClean="0"/>
              <a:t>ICON</a:t>
            </a:r>
            <a:endParaRPr kumimoji="1" lang="ja-JP" altLang="en-US" dirty="0"/>
          </a:p>
        </p:txBody>
      </p:sp>
      <p:sp>
        <p:nvSpPr>
          <p:cNvPr id="48" name="図プレースホルダー 7"/>
          <p:cNvSpPr>
            <a:spLocks noGrp="1"/>
          </p:cNvSpPr>
          <p:nvPr userDrawn="1">
            <p:ph type="pic" sz="quarter" idx="35" hasCustomPrompt="1"/>
          </p:nvPr>
        </p:nvSpPr>
        <p:spPr>
          <a:xfrm>
            <a:off x="9089200" y="2978484"/>
            <a:ext cx="833044" cy="833044"/>
          </a:xfrm>
        </p:spPr>
        <p:txBody>
          <a:bodyPr>
            <a:normAutofit/>
          </a:bodyPr>
          <a:lstStyle>
            <a:lvl1pPr>
              <a:defRPr sz="1600"/>
            </a:lvl1pPr>
          </a:lstStyle>
          <a:p>
            <a:r>
              <a:rPr kumimoji="1" lang="en-US" altLang="ja-JP" dirty="0" smtClean="0"/>
              <a:t>ICON</a:t>
            </a:r>
            <a:endParaRPr kumimoji="1" lang="ja-JP" altLang="en-US" dirty="0"/>
          </a:p>
        </p:txBody>
      </p:sp>
      <p:sp>
        <p:nvSpPr>
          <p:cNvPr id="49" name="図プレースホルダー 7"/>
          <p:cNvSpPr>
            <a:spLocks noGrp="1"/>
          </p:cNvSpPr>
          <p:nvPr userDrawn="1">
            <p:ph type="pic" sz="quarter" idx="36" hasCustomPrompt="1"/>
          </p:nvPr>
        </p:nvSpPr>
        <p:spPr>
          <a:xfrm>
            <a:off x="6783267" y="4988806"/>
            <a:ext cx="1009789" cy="1009789"/>
          </a:xfrm>
        </p:spPr>
        <p:txBody>
          <a:bodyPr>
            <a:normAutofit/>
          </a:bodyPr>
          <a:lstStyle>
            <a:lvl1pPr>
              <a:defRPr sz="1600"/>
            </a:lvl1pPr>
          </a:lstStyle>
          <a:p>
            <a:r>
              <a:rPr kumimoji="1" lang="en-US" altLang="ja-JP" dirty="0" smtClean="0"/>
              <a:t>ICON</a:t>
            </a:r>
            <a:endParaRPr kumimoji="1" lang="ja-JP" altLang="en-US" dirty="0"/>
          </a:p>
        </p:txBody>
      </p:sp>
      <p:sp>
        <p:nvSpPr>
          <p:cNvPr id="50" name="図プレースホルダー 7"/>
          <p:cNvSpPr>
            <a:spLocks noGrp="1"/>
          </p:cNvSpPr>
          <p:nvPr userDrawn="1">
            <p:ph type="pic" sz="quarter" idx="37" hasCustomPrompt="1"/>
          </p:nvPr>
        </p:nvSpPr>
        <p:spPr>
          <a:xfrm>
            <a:off x="9188211" y="7438755"/>
            <a:ext cx="1222868" cy="1222868"/>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2260215437"/>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5 Step">
    <p:spTree>
      <p:nvGrpSpPr>
        <p:cNvPr id="1" name=""/>
        <p:cNvGrpSpPr/>
        <p:nvPr/>
      </p:nvGrpSpPr>
      <p:grpSpPr>
        <a:xfrm>
          <a:off x="0" y="0"/>
          <a:ext cx="0" cy="0"/>
          <a:chOff x="0" y="0"/>
          <a:chExt cx="0" cy="0"/>
        </a:xfrm>
      </p:grpSpPr>
      <p:cxnSp>
        <p:nvCxnSpPr>
          <p:cNvPr id="68" name="直線コネクタ 67"/>
          <p:cNvCxnSpPr/>
          <p:nvPr userDrawn="1"/>
        </p:nvCxnSpPr>
        <p:spPr>
          <a:xfrm>
            <a:off x="-135015" y="1003040"/>
            <a:ext cx="18594256" cy="7661476"/>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円/楕円 6"/>
          <p:cNvSpPr/>
          <p:nvPr userDrawn="1"/>
        </p:nvSpPr>
        <p:spPr>
          <a:xfrm>
            <a:off x="3876495" y="182561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4" name="円/楕円 63"/>
          <p:cNvSpPr/>
          <p:nvPr userDrawn="1"/>
        </p:nvSpPr>
        <p:spPr>
          <a:xfrm>
            <a:off x="443629" y="41797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3" name="円/楕円 62"/>
          <p:cNvSpPr/>
          <p:nvPr userDrawn="1"/>
        </p:nvSpPr>
        <p:spPr>
          <a:xfrm>
            <a:off x="3041432" y="749270"/>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円/楕円 68"/>
          <p:cNvSpPr/>
          <p:nvPr userDrawn="1"/>
        </p:nvSpPr>
        <p:spPr>
          <a:xfrm>
            <a:off x="7341880" y="3253290"/>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0" name="円/楕円 69"/>
          <p:cNvSpPr/>
          <p:nvPr userDrawn="1"/>
        </p:nvSpPr>
        <p:spPr>
          <a:xfrm>
            <a:off x="10839784" y="470593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円/楕円 70"/>
          <p:cNvSpPr/>
          <p:nvPr userDrawn="1"/>
        </p:nvSpPr>
        <p:spPr>
          <a:xfrm>
            <a:off x="14376272" y="608860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円/楕円 71"/>
          <p:cNvSpPr/>
          <p:nvPr userDrawn="1"/>
        </p:nvSpPr>
        <p:spPr>
          <a:xfrm>
            <a:off x="6487910" y="217317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円/楕円 72"/>
          <p:cNvSpPr/>
          <p:nvPr userDrawn="1"/>
        </p:nvSpPr>
        <p:spPr>
          <a:xfrm>
            <a:off x="9953295" y="361333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円/楕円 73"/>
          <p:cNvSpPr/>
          <p:nvPr userDrawn="1"/>
        </p:nvSpPr>
        <p:spPr>
          <a:xfrm>
            <a:off x="13463686" y="5098495"/>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円/楕円 74"/>
          <p:cNvSpPr/>
          <p:nvPr userDrawn="1"/>
        </p:nvSpPr>
        <p:spPr>
          <a:xfrm>
            <a:off x="16974075" y="649365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テキスト プレースホルダー 11"/>
          <p:cNvSpPr>
            <a:spLocks noGrp="1"/>
          </p:cNvSpPr>
          <p:nvPr>
            <p:ph type="body" sz="quarter" idx="14" hasCustomPrompt="1"/>
          </p:nvPr>
        </p:nvSpPr>
        <p:spPr>
          <a:xfrm>
            <a:off x="586569" y="5418561"/>
            <a:ext cx="67576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78" name="テキスト プレースホルダー 11"/>
          <p:cNvSpPr>
            <a:spLocks noGrp="1"/>
          </p:cNvSpPr>
          <p:nvPr>
            <p:ph type="body" sz="quarter" idx="15" hasCustomPrompt="1"/>
          </p:nvPr>
        </p:nvSpPr>
        <p:spPr>
          <a:xfrm>
            <a:off x="620582" y="7676465"/>
            <a:ext cx="8792653" cy="169750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79" name="直線コネクタ 78"/>
          <p:cNvCxnSpPr/>
          <p:nvPr userDrawn="1"/>
        </p:nvCxnSpPr>
        <p:spPr>
          <a:xfrm flipH="1">
            <a:off x="7193" y="7631705"/>
            <a:ext cx="94060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直角三角形 81"/>
          <p:cNvSpPr/>
          <p:nvPr userDrawn="1"/>
        </p:nvSpPr>
        <p:spPr>
          <a:xfrm rot="14829042">
            <a:off x="3369287" y="2325331"/>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直角三角形 82"/>
          <p:cNvSpPr/>
          <p:nvPr userDrawn="1"/>
        </p:nvSpPr>
        <p:spPr>
          <a:xfrm rot="14829042">
            <a:off x="6820092" y="3735066"/>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直角三角形 83"/>
          <p:cNvSpPr/>
          <p:nvPr userDrawn="1"/>
        </p:nvSpPr>
        <p:spPr>
          <a:xfrm rot="14829042">
            <a:off x="10285477" y="5175226"/>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直角三角形 84"/>
          <p:cNvSpPr/>
          <p:nvPr userDrawn="1"/>
        </p:nvSpPr>
        <p:spPr>
          <a:xfrm rot="14829042">
            <a:off x="13795867" y="6615386"/>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ボックス 85"/>
          <p:cNvSpPr txBox="1"/>
          <p:nvPr userDrawn="1"/>
        </p:nvSpPr>
        <p:spPr>
          <a:xfrm>
            <a:off x="3337561" y="951937"/>
            <a:ext cx="412292" cy="584775"/>
          </a:xfrm>
          <a:prstGeom prst="rect">
            <a:avLst/>
          </a:prstGeom>
          <a:noFill/>
        </p:spPr>
        <p:txBody>
          <a:bodyPr wrap="none" rtlCol="0">
            <a:spAutoFit/>
          </a:bodyPr>
          <a:lstStyle/>
          <a:p>
            <a:r>
              <a:rPr kumimoji="1" lang="en-US" altLang="ja-JP" dirty="0" smtClean="0">
                <a:solidFill>
                  <a:schemeClr val="bg1"/>
                </a:solidFill>
              </a:rPr>
              <a:t>1</a:t>
            </a:r>
            <a:endParaRPr kumimoji="1" lang="ja-JP" altLang="en-US" dirty="0">
              <a:solidFill>
                <a:schemeClr val="bg1"/>
              </a:solidFill>
            </a:endParaRPr>
          </a:p>
        </p:txBody>
      </p:sp>
      <p:sp>
        <p:nvSpPr>
          <p:cNvPr id="87" name="テキスト ボックス 86"/>
          <p:cNvSpPr txBox="1"/>
          <p:nvPr userDrawn="1"/>
        </p:nvSpPr>
        <p:spPr>
          <a:xfrm>
            <a:off x="6776819" y="2375838"/>
            <a:ext cx="412292" cy="584775"/>
          </a:xfrm>
          <a:prstGeom prst="rect">
            <a:avLst/>
          </a:prstGeom>
          <a:noFill/>
        </p:spPr>
        <p:txBody>
          <a:bodyPr wrap="none" rtlCol="0">
            <a:spAutoFit/>
          </a:bodyPr>
          <a:lstStyle/>
          <a:p>
            <a:r>
              <a:rPr kumimoji="1" lang="en-US" altLang="ja-JP" dirty="0" smtClean="0">
                <a:solidFill>
                  <a:schemeClr val="bg1"/>
                </a:solidFill>
              </a:rPr>
              <a:t>2</a:t>
            </a:r>
            <a:endParaRPr kumimoji="1" lang="ja-JP" altLang="en-US" dirty="0">
              <a:solidFill>
                <a:schemeClr val="bg1"/>
              </a:solidFill>
            </a:endParaRPr>
          </a:p>
        </p:txBody>
      </p:sp>
      <p:sp>
        <p:nvSpPr>
          <p:cNvPr id="88" name="テキスト ボックス 87"/>
          <p:cNvSpPr txBox="1"/>
          <p:nvPr userDrawn="1"/>
        </p:nvSpPr>
        <p:spPr>
          <a:xfrm>
            <a:off x="10242204" y="3815997"/>
            <a:ext cx="412292" cy="584775"/>
          </a:xfrm>
          <a:prstGeom prst="rect">
            <a:avLst/>
          </a:prstGeom>
          <a:noFill/>
        </p:spPr>
        <p:txBody>
          <a:bodyPr wrap="none" rtlCol="0">
            <a:spAutoFit/>
          </a:bodyPr>
          <a:lstStyle/>
          <a:p>
            <a:r>
              <a:rPr kumimoji="1" lang="en-US" altLang="ja-JP" dirty="0" smtClean="0">
                <a:solidFill>
                  <a:schemeClr val="bg1"/>
                </a:solidFill>
              </a:rPr>
              <a:t>3</a:t>
            </a:r>
            <a:endParaRPr kumimoji="1" lang="ja-JP" altLang="en-US" dirty="0">
              <a:solidFill>
                <a:schemeClr val="bg1"/>
              </a:solidFill>
            </a:endParaRPr>
          </a:p>
        </p:txBody>
      </p:sp>
      <p:sp>
        <p:nvSpPr>
          <p:cNvPr id="89" name="テキスト ボックス 88"/>
          <p:cNvSpPr txBox="1"/>
          <p:nvPr userDrawn="1"/>
        </p:nvSpPr>
        <p:spPr>
          <a:xfrm>
            <a:off x="13752595" y="5301162"/>
            <a:ext cx="412292" cy="584775"/>
          </a:xfrm>
          <a:prstGeom prst="rect">
            <a:avLst/>
          </a:prstGeom>
          <a:noFill/>
        </p:spPr>
        <p:txBody>
          <a:bodyPr wrap="none" rtlCol="0">
            <a:spAutoFit/>
          </a:bodyPr>
          <a:lstStyle/>
          <a:p>
            <a:r>
              <a:rPr kumimoji="1" lang="en-US" altLang="ja-JP" dirty="0" smtClean="0">
                <a:solidFill>
                  <a:schemeClr val="bg1"/>
                </a:solidFill>
              </a:rPr>
              <a:t>4</a:t>
            </a:r>
            <a:endParaRPr kumimoji="1" lang="ja-JP" altLang="en-US" dirty="0">
              <a:solidFill>
                <a:schemeClr val="bg1"/>
              </a:solidFill>
            </a:endParaRPr>
          </a:p>
        </p:txBody>
      </p:sp>
      <p:sp>
        <p:nvSpPr>
          <p:cNvPr id="90" name="テキスト ボックス 89"/>
          <p:cNvSpPr txBox="1"/>
          <p:nvPr userDrawn="1"/>
        </p:nvSpPr>
        <p:spPr>
          <a:xfrm>
            <a:off x="17262984" y="6696318"/>
            <a:ext cx="412292" cy="584775"/>
          </a:xfrm>
          <a:prstGeom prst="rect">
            <a:avLst/>
          </a:prstGeom>
          <a:noFill/>
        </p:spPr>
        <p:txBody>
          <a:bodyPr wrap="none" rtlCol="0">
            <a:spAutoFit/>
          </a:bodyPr>
          <a:lstStyle/>
          <a:p>
            <a:r>
              <a:rPr kumimoji="1" lang="en-US" altLang="ja-JP" dirty="0" smtClean="0">
                <a:solidFill>
                  <a:schemeClr val="bg1"/>
                </a:solidFill>
              </a:rPr>
              <a:t>5</a:t>
            </a:r>
            <a:endParaRPr kumimoji="1" lang="ja-JP" altLang="en-US" dirty="0">
              <a:solidFill>
                <a:schemeClr val="bg1"/>
              </a:solidFill>
            </a:endParaRPr>
          </a:p>
        </p:txBody>
      </p:sp>
      <p:sp>
        <p:nvSpPr>
          <p:cNvPr id="99" name="テキスト プレースホルダー 11"/>
          <p:cNvSpPr>
            <a:spLocks noGrp="1"/>
          </p:cNvSpPr>
          <p:nvPr>
            <p:ph type="body" sz="quarter" idx="30" hasCustomPrompt="1"/>
          </p:nvPr>
        </p:nvSpPr>
        <p:spPr>
          <a:xfrm>
            <a:off x="816155" y="82302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0" name="テキスト プレースホルダー 11"/>
          <p:cNvSpPr>
            <a:spLocks noGrp="1"/>
          </p:cNvSpPr>
          <p:nvPr>
            <p:ph type="body" sz="quarter" idx="31" hasCustomPrompt="1"/>
          </p:nvPr>
        </p:nvSpPr>
        <p:spPr>
          <a:xfrm>
            <a:off x="4265280" y="225421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1" name="テキスト プレースホルダー 11"/>
          <p:cNvSpPr>
            <a:spLocks noGrp="1"/>
          </p:cNvSpPr>
          <p:nvPr>
            <p:ph type="body" sz="quarter" idx="32" hasCustomPrompt="1"/>
          </p:nvPr>
        </p:nvSpPr>
        <p:spPr>
          <a:xfrm>
            <a:off x="7728018" y="369876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2" name="テキスト プレースホルダー 11"/>
          <p:cNvSpPr>
            <a:spLocks noGrp="1"/>
          </p:cNvSpPr>
          <p:nvPr>
            <p:ph type="body" sz="quarter" idx="33" hasCustomPrompt="1"/>
          </p:nvPr>
        </p:nvSpPr>
        <p:spPr>
          <a:xfrm>
            <a:off x="11228569" y="513453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3" name="テキスト プレースホルダー 11"/>
          <p:cNvSpPr>
            <a:spLocks noGrp="1"/>
          </p:cNvSpPr>
          <p:nvPr>
            <p:ph type="body" sz="quarter" idx="34" hasCustomPrompt="1"/>
          </p:nvPr>
        </p:nvSpPr>
        <p:spPr>
          <a:xfrm>
            <a:off x="14748798" y="6517199"/>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298459114"/>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SWOT 2">
    <p:spTree>
      <p:nvGrpSpPr>
        <p:cNvPr id="1" name=""/>
        <p:cNvGrpSpPr/>
        <p:nvPr/>
      </p:nvGrpSpPr>
      <p:grpSpPr>
        <a:xfrm>
          <a:off x="0" y="0"/>
          <a:ext cx="0" cy="0"/>
          <a:chOff x="0" y="0"/>
          <a:chExt cx="0" cy="0"/>
        </a:xfrm>
      </p:grpSpPr>
      <p:sp>
        <p:nvSpPr>
          <p:cNvPr id="54" name="正方形/長方形 53"/>
          <p:cNvSpPr/>
          <p:nvPr userDrawn="1"/>
        </p:nvSpPr>
        <p:spPr>
          <a:xfrm>
            <a:off x="10837992" y="5592511"/>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正方形/長方形 52"/>
          <p:cNvSpPr/>
          <p:nvPr userDrawn="1"/>
        </p:nvSpPr>
        <p:spPr>
          <a:xfrm>
            <a:off x="0" y="5582770"/>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正方形/長方形 51"/>
          <p:cNvSpPr/>
          <p:nvPr userDrawn="1"/>
        </p:nvSpPr>
        <p:spPr>
          <a:xfrm>
            <a:off x="10837992"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正方形/長方形 50"/>
          <p:cNvSpPr/>
          <p:nvPr userDrawn="1"/>
        </p:nvSpPr>
        <p:spPr>
          <a:xfrm>
            <a:off x="0"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21" name="グループ化 20"/>
          <p:cNvGrpSpPr/>
          <p:nvPr userDrawn="1"/>
        </p:nvGrpSpPr>
        <p:grpSpPr>
          <a:xfrm>
            <a:off x="5863506" y="5582771"/>
            <a:ext cx="3160090" cy="3150350"/>
            <a:chOff x="6037861" y="5413530"/>
            <a:chExt cx="2889225" cy="2880320"/>
          </a:xfrm>
        </p:grpSpPr>
        <p:sp>
          <p:nvSpPr>
            <p:cNvPr id="20" name="涙形 1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涙形 13"/>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涙形 5"/>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涙形 4"/>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22" name="グループ化 21"/>
          <p:cNvGrpSpPr/>
          <p:nvPr userDrawn="1"/>
        </p:nvGrpSpPr>
        <p:grpSpPr>
          <a:xfrm rot="5400000">
            <a:off x="5868376" y="2188943"/>
            <a:ext cx="3160090" cy="3150350"/>
            <a:chOff x="6037861" y="5413530"/>
            <a:chExt cx="2889225" cy="2880320"/>
          </a:xfrm>
        </p:grpSpPr>
        <p:sp>
          <p:nvSpPr>
            <p:cNvPr id="23" name="涙形 22"/>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涙形 23"/>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涙形 24"/>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涙形 25"/>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27" name="グループ化 26"/>
          <p:cNvGrpSpPr/>
          <p:nvPr userDrawn="1"/>
        </p:nvGrpSpPr>
        <p:grpSpPr>
          <a:xfrm rot="10800000">
            <a:off x="9278221" y="2193813"/>
            <a:ext cx="3160090" cy="3150350"/>
            <a:chOff x="6037861" y="5413530"/>
            <a:chExt cx="2889225" cy="2880320"/>
          </a:xfrm>
        </p:grpSpPr>
        <p:sp>
          <p:nvSpPr>
            <p:cNvPr id="28" name="涙形 27"/>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涙形 28"/>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涙形 29"/>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涙形 30"/>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32" name="グループ化 31"/>
          <p:cNvGrpSpPr/>
          <p:nvPr userDrawn="1"/>
        </p:nvGrpSpPr>
        <p:grpSpPr>
          <a:xfrm rot="16200000">
            <a:off x="9273351" y="5587641"/>
            <a:ext cx="3160090" cy="3150350"/>
            <a:chOff x="6037861" y="5413530"/>
            <a:chExt cx="2889225" cy="2880320"/>
          </a:xfrm>
        </p:grpSpPr>
        <p:sp>
          <p:nvSpPr>
            <p:cNvPr id="33" name="涙形 32"/>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涙形 33"/>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涙形 34"/>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 name="涙形 35"/>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7" name="テキスト プレースホルダー 11"/>
          <p:cNvSpPr>
            <a:spLocks noGrp="1"/>
          </p:cNvSpPr>
          <p:nvPr>
            <p:ph type="body" sz="quarter" idx="15" hasCustomPrompt="1"/>
          </p:nvPr>
        </p:nvSpPr>
        <p:spPr>
          <a:xfrm>
            <a:off x="6262886"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16" hasCustomPrompt="1"/>
          </p:nvPr>
        </p:nvSpPr>
        <p:spPr>
          <a:xfrm>
            <a:off x="6262886"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41" name="テキスト プレースホルダー 11"/>
          <p:cNvSpPr>
            <a:spLocks noGrp="1"/>
          </p:cNvSpPr>
          <p:nvPr>
            <p:ph type="body" sz="quarter" idx="17" hasCustomPrompt="1"/>
          </p:nvPr>
        </p:nvSpPr>
        <p:spPr>
          <a:xfrm>
            <a:off x="9674034"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18" hasCustomPrompt="1"/>
          </p:nvPr>
        </p:nvSpPr>
        <p:spPr>
          <a:xfrm>
            <a:off x="9674034"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43" name="テキスト プレースホルダー 11"/>
          <p:cNvSpPr>
            <a:spLocks noGrp="1"/>
          </p:cNvSpPr>
          <p:nvPr>
            <p:ph type="body" sz="quarter" idx="19" hasCustomPrompt="1"/>
          </p:nvPr>
        </p:nvSpPr>
        <p:spPr>
          <a:xfrm>
            <a:off x="6244999"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p:ph type="body" sz="quarter" idx="20" hasCustomPrompt="1"/>
          </p:nvPr>
        </p:nvSpPr>
        <p:spPr>
          <a:xfrm>
            <a:off x="6244999"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45" name="テキスト プレースホルダー 11"/>
          <p:cNvSpPr>
            <a:spLocks noGrp="1"/>
          </p:cNvSpPr>
          <p:nvPr>
            <p:ph type="body" sz="quarter" idx="21" hasCustomPrompt="1"/>
          </p:nvPr>
        </p:nvSpPr>
        <p:spPr>
          <a:xfrm>
            <a:off x="9656147"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46" name="テキスト プレースホルダー 11"/>
          <p:cNvSpPr>
            <a:spLocks noGrp="1"/>
          </p:cNvSpPr>
          <p:nvPr>
            <p:ph type="body" sz="quarter" idx="22" hasCustomPrompt="1"/>
          </p:nvPr>
        </p:nvSpPr>
        <p:spPr>
          <a:xfrm>
            <a:off x="9656147"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47" name="テキスト プレースホルダー 11"/>
          <p:cNvSpPr>
            <a:spLocks noGrp="1"/>
          </p:cNvSpPr>
          <p:nvPr>
            <p:ph type="body" sz="quarter" idx="23" hasCustomPrompt="1"/>
          </p:nvPr>
        </p:nvSpPr>
        <p:spPr>
          <a:xfrm>
            <a:off x="637261" y="276913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48" name="テキスト プレースホルダー 11"/>
          <p:cNvSpPr>
            <a:spLocks noGrp="1"/>
          </p:cNvSpPr>
          <p:nvPr>
            <p:ph type="body" sz="quarter" idx="24" hasCustomPrompt="1"/>
          </p:nvPr>
        </p:nvSpPr>
        <p:spPr>
          <a:xfrm>
            <a:off x="637261" y="596449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49" name="テキスト プレースホルダー 11"/>
          <p:cNvSpPr>
            <a:spLocks noGrp="1"/>
          </p:cNvSpPr>
          <p:nvPr>
            <p:ph type="body" sz="quarter" idx="25" hasCustomPrompt="1"/>
          </p:nvPr>
        </p:nvSpPr>
        <p:spPr>
          <a:xfrm>
            <a:off x="12608591" y="281414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50" name="テキスト プレースホルダー 11"/>
          <p:cNvSpPr>
            <a:spLocks noGrp="1"/>
          </p:cNvSpPr>
          <p:nvPr>
            <p:ph type="body" sz="quarter" idx="26" hasCustomPrompt="1"/>
          </p:nvPr>
        </p:nvSpPr>
        <p:spPr>
          <a:xfrm>
            <a:off x="12608591" y="600949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55" name="図プレースホルダー 7"/>
          <p:cNvSpPr>
            <a:spLocks noGrp="1"/>
          </p:cNvSpPr>
          <p:nvPr>
            <p:ph type="pic" sz="quarter" idx="37" hasCustomPrompt="1"/>
          </p:nvPr>
        </p:nvSpPr>
        <p:spPr>
          <a:xfrm>
            <a:off x="637261" y="1546270"/>
            <a:ext cx="1222868" cy="1222868"/>
          </a:xfrm>
        </p:spPr>
        <p:txBody>
          <a:bodyPr>
            <a:normAutofit/>
          </a:bodyPr>
          <a:lstStyle>
            <a:lvl1pPr>
              <a:defRPr sz="1600"/>
            </a:lvl1pPr>
          </a:lstStyle>
          <a:p>
            <a:r>
              <a:rPr kumimoji="1" lang="en-US" altLang="ja-JP" dirty="0" smtClean="0"/>
              <a:t>ICON</a:t>
            </a:r>
            <a:endParaRPr kumimoji="1" lang="ja-JP" altLang="en-US" dirty="0"/>
          </a:p>
        </p:txBody>
      </p:sp>
      <p:sp>
        <p:nvSpPr>
          <p:cNvPr id="56" name="図プレースホルダー 7"/>
          <p:cNvSpPr>
            <a:spLocks noGrp="1"/>
          </p:cNvSpPr>
          <p:nvPr>
            <p:ph type="pic" sz="quarter" idx="38" hasCustomPrompt="1"/>
          </p:nvPr>
        </p:nvSpPr>
        <p:spPr>
          <a:xfrm>
            <a:off x="16434016" y="1572639"/>
            <a:ext cx="1222868" cy="1222868"/>
          </a:xfrm>
        </p:spPr>
        <p:txBody>
          <a:bodyPr>
            <a:normAutofit/>
          </a:bodyPr>
          <a:lstStyle>
            <a:lvl1pPr>
              <a:defRPr sz="1600"/>
            </a:lvl1pPr>
          </a:lstStyle>
          <a:p>
            <a:r>
              <a:rPr kumimoji="1" lang="en-US" altLang="ja-JP" dirty="0" smtClean="0"/>
              <a:t>ICON</a:t>
            </a:r>
            <a:endParaRPr kumimoji="1" lang="ja-JP" altLang="en-US" dirty="0"/>
          </a:p>
        </p:txBody>
      </p:sp>
      <p:sp>
        <p:nvSpPr>
          <p:cNvPr id="57" name="図プレースホルダー 7"/>
          <p:cNvSpPr>
            <a:spLocks noGrp="1"/>
          </p:cNvSpPr>
          <p:nvPr>
            <p:ph type="pic" sz="quarter" idx="39" hasCustomPrompt="1"/>
          </p:nvPr>
        </p:nvSpPr>
        <p:spPr>
          <a:xfrm>
            <a:off x="637261" y="8169738"/>
            <a:ext cx="1222868" cy="1222868"/>
          </a:xfrm>
        </p:spPr>
        <p:txBody>
          <a:bodyPr>
            <a:normAutofit/>
          </a:bodyPr>
          <a:lstStyle>
            <a:lvl1pPr>
              <a:defRPr sz="1600"/>
            </a:lvl1pPr>
          </a:lstStyle>
          <a:p>
            <a:r>
              <a:rPr kumimoji="1" lang="en-US" altLang="ja-JP" dirty="0" smtClean="0"/>
              <a:t>ICON</a:t>
            </a:r>
            <a:endParaRPr kumimoji="1" lang="ja-JP" altLang="en-US" dirty="0"/>
          </a:p>
        </p:txBody>
      </p:sp>
      <p:sp>
        <p:nvSpPr>
          <p:cNvPr id="58" name="図プレースホルダー 7"/>
          <p:cNvSpPr>
            <a:spLocks noGrp="1"/>
          </p:cNvSpPr>
          <p:nvPr>
            <p:ph type="pic" sz="quarter" idx="40" hasCustomPrompt="1"/>
          </p:nvPr>
        </p:nvSpPr>
        <p:spPr>
          <a:xfrm>
            <a:off x="16434016" y="8196107"/>
            <a:ext cx="1222868" cy="1222868"/>
          </a:xfrm>
        </p:spPr>
        <p:txBody>
          <a:bodyPr>
            <a:normAutofit/>
          </a:bodyPr>
          <a:lstStyle>
            <a:lvl1pPr>
              <a:defRPr sz="1600"/>
            </a:lvl1pPr>
          </a:lstStyle>
          <a:p>
            <a:r>
              <a:rPr kumimoji="1" lang="en-US" altLang="ja-JP" dirty="0" smtClean="0"/>
              <a:t>ICON</a:t>
            </a:r>
            <a:endParaRPr kumimoji="1" lang="ja-JP" altLang="en-US" dirty="0"/>
          </a:p>
        </p:txBody>
      </p:sp>
      <p:sp>
        <p:nvSpPr>
          <p:cNvPr id="59" name="テキスト プレースホルダー 11"/>
          <p:cNvSpPr>
            <a:spLocks noGrp="1"/>
          </p:cNvSpPr>
          <p:nvPr>
            <p:ph type="body" sz="quarter" idx="14" hasCustomPrompt="1"/>
          </p:nvPr>
        </p:nvSpPr>
        <p:spPr>
          <a:xfrm>
            <a:off x="3585089" y="147945"/>
            <a:ext cx="11116235" cy="1358729"/>
          </a:xfrm>
        </p:spPr>
        <p:txBody>
          <a:bodyPr anchor="b">
            <a:noAutofit/>
          </a:bodyPr>
          <a:lstStyle>
            <a:lvl1pPr algn="ctr">
              <a:spcBef>
                <a:spcPts val="0"/>
              </a:spcBef>
              <a:defRPr sz="5400" spc="1500" baseline="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886919005"/>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41" name="平行四辺形 40"/>
          <p:cNvSpPr/>
          <p:nvPr userDrawn="1"/>
        </p:nvSpPr>
        <p:spPr>
          <a:xfrm flipH="1">
            <a:off x="5569508" y="4810212"/>
            <a:ext cx="10992880" cy="1528805"/>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平行四辺形 39"/>
          <p:cNvSpPr/>
          <p:nvPr userDrawn="1"/>
        </p:nvSpPr>
        <p:spPr>
          <a:xfrm flipH="1">
            <a:off x="4527421" y="2791941"/>
            <a:ext cx="10992880" cy="1545282"/>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平行四辺形 38"/>
          <p:cNvSpPr/>
          <p:nvPr userDrawn="1"/>
        </p:nvSpPr>
        <p:spPr>
          <a:xfrm flipH="1">
            <a:off x="3460621" y="786028"/>
            <a:ext cx="10992880" cy="1549400"/>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2806700" y="0"/>
            <a:ext cx="4330700" cy="7645400"/>
          </a:xfrm>
          <a:prstGeom prst="parallelogram">
            <a:avLst>
              <a:gd name="adj" fmla="val 92507"/>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図プレースホルダー 21"/>
          <p:cNvSpPr>
            <a:spLocks noGrp="1"/>
          </p:cNvSpPr>
          <p:nvPr>
            <p:ph type="pic" sz="quarter" idx="12" hasCustomPrompt="1"/>
          </p:nvPr>
        </p:nvSpPr>
        <p:spPr>
          <a:xfrm>
            <a:off x="791263" y="659441"/>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9" name="直線コネクタ 8"/>
          <p:cNvCxnSpPr/>
          <p:nvPr userDrawn="1"/>
        </p:nvCxnSpPr>
        <p:spPr>
          <a:xfrm flipH="1">
            <a:off x="7129650" y="7631705"/>
            <a:ext cx="1115676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図プレースホルダー 21"/>
          <p:cNvSpPr>
            <a:spLocks noGrp="1"/>
          </p:cNvSpPr>
          <p:nvPr>
            <p:ph type="pic" sz="quarter" idx="13" hasCustomPrompt="1"/>
          </p:nvPr>
        </p:nvSpPr>
        <p:spPr>
          <a:xfrm>
            <a:off x="1827501" y="2662163"/>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24" name="図プレースホルダー 21"/>
          <p:cNvSpPr>
            <a:spLocks noGrp="1"/>
          </p:cNvSpPr>
          <p:nvPr>
            <p:ph type="pic" sz="quarter" idx="14" hasCustomPrompt="1"/>
          </p:nvPr>
        </p:nvSpPr>
        <p:spPr>
          <a:xfrm>
            <a:off x="2883835" y="4664886"/>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27" name="テキスト プレースホルダー 11"/>
          <p:cNvSpPr>
            <a:spLocks noGrp="1"/>
          </p:cNvSpPr>
          <p:nvPr>
            <p:ph type="body" sz="quarter" idx="15" hasCustomPrompt="1"/>
          </p:nvPr>
        </p:nvSpPr>
        <p:spPr>
          <a:xfrm>
            <a:off x="7252996" y="6535716"/>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16" hasCustomPrompt="1"/>
          </p:nvPr>
        </p:nvSpPr>
        <p:spPr>
          <a:xfrm>
            <a:off x="7252996" y="7761288"/>
            <a:ext cx="10081120" cy="1519734"/>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smtClean="0"/>
              <a:t>Text Here</a:t>
            </a:r>
          </a:p>
          <a:p>
            <a:pPr lvl="0"/>
            <a:endParaRPr lang="en-US" altLang="ja-JP" dirty="0" smtClean="0"/>
          </a:p>
        </p:txBody>
      </p:sp>
      <p:sp>
        <p:nvSpPr>
          <p:cNvPr id="31" name="テキスト プレースホルダー 11"/>
          <p:cNvSpPr>
            <a:spLocks noGrp="1"/>
          </p:cNvSpPr>
          <p:nvPr>
            <p:ph type="body" sz="quarter" idx="32" hasCustomPrompt="1"/>
          </p:nvPr>
        </p:nvSpPr>
        <p:spPr>
          <a:xfrm>
            <a:off x="4233238" y="872448"/>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32" name="テキスト プレースホルダー 11"/>
          <p:cNvSpPr>
            <a:spLocks noGrp="1"/>
          </p:cNvSpPr>
          <p:nvPr>
            <p:ph type="body" sz="quarter" idx="33" hasCustomPrompt="1"/>
          </p:nvPr>
        </p:nvSpPr>
        <p:spPr>
          <a:xfrm>
            <a:off x="5285045" y="2852669"/>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33" name="テキスト プレースホルダー 11"/>
          <p:cNvSpPr>
            <a:spLocks noGrp="1"/>
          </p:cNvSpPr>
          <p:nvPr>
            <p:ph type="body" sz="quarter" idx="34" hasCustomPrompt="1"/>
          </p:nvPr>
        </p:nvSpPr>
        <p:spPr>
          <a:xfrm>
            <a:off x="6348473" y="4877894"/>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Tree>
    <p:extLst>
      <p:ext uri="{BB962C8B-B14F-4D97-AF65-F5344CB8AC3E}">
        <p14:creationId xmlns:p14="http://schemas.microsoft.com/office/powerpoint/2010/main" val="1443243208"/>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cxnSp>
        <p:nvCxnSpPr>
          <p:cNvPr id="25" name="直線コネクタ 24"/>
          <p:cNvCxnSpPr/>
          <p:nvPr userDrawn="1"/>
        </p:nvCxnSpPr>
        <p:spPr>
          <a:xfrm flipH="1">
            <a:off x="0" y="2414064"/>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smtClean="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1318075"/>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8" name="ホームベース 27"/>
          <p:cNvSpPr/>
          <p:nvPr userDrawn="1"/>
        </p:nvSpPr>
        <p:spPr>
          <a:xfrm>
            <a:off x="6307891" y="2890043"/>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1"/>
          <p:cNvSpPr>
            <a:spLocks noGrp="1"/>
          </p:cNvSpPr>
          <p:nvPr>
            <p:ph type="body" sz="quarter" idx="16" hasCustomPrompt="1"/>
          </p:nvPr>
        </p:nvSpPr>
        <p:spPr>
          <a:xfrm>
            <a:off x="6787588" y="3273388"/>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17" hasCustomPrompt="1"/>
          </p:nvPr>
        </p:nvSpPr>
        <p:spPr>
          <a:xfrm>
            <a:off x="6787588" y="2693958"/>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1" name="ホームベース 30"/>
          <p:cNvSpPr/>
          <p:nvPr userDrawn="1"/>
        </p:nvSpPr>
        <p:spPr>
          <a:xfrm>
            <a:off x="6307891" y="4883651"/>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1"/>
          <p:cNvSpPr>
            <a:spLocks noGrp="1"/>
          </p:cNvSpPr>
          <p:nvPr>
            <p:ph type="body" sz="quarter" idx="18" hasCustomPrompt="1"/>
          </p:nvPr>
        </p:nvSpPr>
        <p:spPr>
          <a:xfrm>
            <a:off x="6787588" y="5266996"/>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19" hasCustomPrompt="1"/>
          </p:nvPr>
        </p:nvSpPr>
        <p:spPr>
          <a:xfrm>
            <a:off x="6787588" y="4687566"/>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4" name="ホームベース 33"/>
          <p:cNvSpPr/>
          <p:nvPr userDrawn="1"/>
        </p:nvSpPr>
        <p:spPr>
          <a:xfrm>
            <a:off x="6307891" y="69203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1"/>
          <p:cNvSpPr>
            <a:spLocks noGrp="1"/>
          </p:cNvSpPr>
          <p:nvPr>
            <p:ph type="body" sz="quarter" idx="20" hasCustomPrompt="1"/>
          </p:nvPr>
        </p:nvSpPr>
        <p:spPr>
          <a:xfrm>
            <a:off x="6787588" y="7303740"/>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1" hasCustomPrompt="1"/>
          </p:nvPr>
        </p:nvSpPr>
        <p:spPr>
          <a:xfrm>
            <a:off x="6787588" y="6724310"/>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138061717"/>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2" name="正方形/長方形 1"/>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smtClean="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5413530"/>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0" hasCustomPrompt="1"/>
          </p:nvPr>
        </p:nvSpPr>
        <p:spPr>
          <a:xfrm>
            <a:off x="6172876" y="6763679"/>
            <a:ext cx="10891210" cy="202522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702854437"/>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Mobile 3">
    <p:spTree>
      <p:nvGrpSpPr>
        <p:cNvPr id="1" name=""/>
        <p:cNvGrpSpPr/>
        <p:nvPr/>
      </p:nvGrpSpPr>
      <p:grpSpPr>
        <a:xfrm>
          <a:off x="0" y="0"/>
          <a:ext cx="0" cy="0"/>
          <a:chOff x="0" y="0"/>
          <a:chExt cx="0" cy="0"/>
        </a:xfrm>
      </p:grpSpPr>
      <p:sp>
        <p:nvSpPr>
          <p:cNvPr id="11" name="平行四辺形 10"/>
          <p:cNvSpPr/>
          <p:nvPr userDrawn="1"/>
        </p:nvSpPr>
        <p:spPr>
          <a:xfrm>
            <a:off x="511092" y="6268625"/>
            <a:ext cx="8685965"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a:off x="293200" y="6268625"/>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平行四辺形 4"/>
          <p:cNvSpPr/>
          <p:nvPr userDrawn="1"/>
        </p:nvSpPr>
        <p:spPr>
          <a:xfrm>
            <a:off x="1906247" y="2083160"/>
            <a:ext cx="6660739"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a:off x="1696178" y="2083160"/>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9"/>
          <p:cNvSpPr/>
          <p:nvPr userDrawn="1"/>
        </p:nvSpPr>
        <p:spPr>
          <a:xfrm>
            <a:off x="1186167" y="4175893"/>
            <a:ext cx="7650850"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平行四辺形 7"/>
          <p:cNvSpPr/>
          <p:nvPr userDrawn="1"/>
        </p:nvSpPr>
        <p:spPr>
          <a:xfrm>
            <a:off x="976098" y="4175892"/>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2" name="直線コネクタ 11"/>
          <p:cNvCxnSpPr/>
          <p:nvPr userDrawn="1"/>
        </p:nvCxnSpPr>
        <p:spPr>
          <a:xfrm flipH="1">
            <a:off x="9006996" y="4773424"/>
            <a:ext cx="927941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84115" y="951470"/>
            <a:ext cx="3894306" cy="7956932"/>
          </a:xfrm>
          <a:prstGeom prst="rect">
            <a:avLst/>
          </a:prstGeom>
        </p:spPr>
      </p:pic>
      <p:sp>
        <p:nvSpPr>
          <p:cNvPr id="24" name="図プレースホルダー 23"/>
          <p:cNvSpPr>
            <a:spLocks noGrp="1"/>
          </p:cNvSpPr>
          <p:nvPr>
            <p:ph type="pic" sz="quarter" idx="12" hasCustomPrompt="1"/>
          </p:nvPr>
        </p:nvSpPr>
        <p:spPr>
          <a:xfrm>
            <a:off x="7463342" y="1976438"/>
            <a:ext cx="3335852" cy="5956300"/>
          </a:xfrm>
        </p:spPr>
        <p:txBody>
          <a:bodyPr/>
          <a:lstStyle>
            <a:lvl1pPr>
              <a:defRPr/>
            </a:lvl1pPr>
          </a:lstStyle>
          <a:p>
            <a:r>
              <a:rPr kumimoji="1" lang="en-US" altLang="ja-JP" dirty="0" smtClean="0"/>
              <a:t>Add an image</a:t>
            </a:r>
            <a:endParaRPr kumimoji="1" lang="ja-JP" altLang="en-US" dirty="0"/>
          </a:p>
        </p:txBody>
      </p:sp>
      <p:sp>
        <p:nvSpPr>
          <p:cNvPr id="13" name="テキスト プレースホルダー 11"/>
          <p:cNvSpPr>
            <a:spLocks noGrp="1"/>
          </p:cNvSpPr>
          <p:nvPr>
            <p:ph type="body" sz="quarter" idx="15" hasCustomPrompt="1"/>
          </p:nvPr>
        </p:nvSpPr>
        <p:spPr>
          <a:xfrm>
            <a:off x="11258441" y="2038155"/>
            <a:ext cx="6750750" cy="272730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6" hasCustomPrompt="1"/>
          </p:nvPr>
        </p:nvSpPr>
        <p:spPr>
          <a:xfrm>
            <a:off x="11258440" y="4929936"/>
            <a:ext cx="6480721" cy="3498929"/>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smtClean="0"/>
              <a:t>Text Here</a:t>
            </a:r>
          </a:p>
          <a:p>
            <a:pPr lvl="0"/>
            <a:endParaRPr lang="en-US" altLang="ja-JP" dirty="0" smtClean="0"/>
          </a:p>
        </p:txBody>
      </p:sp>
      <p:sp>
        <p:nvSpPr>
          <p:cNvPr id="16" name="テキスト プレースホルダー 11"/>
          <p:cNvSpPr>
            <a:spLocks noGrp="1"/>
          </p:cNvSpPr>
          <p:nvPr>
            <p:ph type="body" sz="quarter" idx="17" hasCustomPrompt="1"/>
          </p:nvPr>
        </p:nvSpPr>
        <p:spPr>
          <a:xfrm>
            <a:off x="2543098" y="2263180"/>
            <a:ext cx="4583730"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17" name="テキスト プレースホルダー 11"/>
          <p:cNvSpPr>
            <a:spLocks noGrp="1"/>
          </p:cNvSpPr>
          <p:nvPr>
            <p:ph type="body" sz="quarter" idx="18" hasCustomPrompt="1"/>
          </p:nvPr>
        </p:nvSpPr>
        <p:spPr>
          <a:xfrm>
            <a:off x="1906247" y="4342423"/>
            <a:ext cx="523969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p:txBody>
      </p:sp>
      <p:sp>
        <p:nvSpPr>
          <p:cNvPr id="19" name="テキスト プレースホルダー 11"/>
          <p:cNvSpPr>
            <a:spLocks noGrp="1"/>
          </p:cNvSpPr>
          <p:nvPr>
            <p:ph type="body" sz="quarter" idx="19" hasCustomPrompt="1"/>
          </p:nvPr>
        </p:nvSpPr>
        <p:spPr>
          <a:xfrm>
            <a:off x="1276177" y="6435155"/>
            <a:ext cx="586976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p:txBody>
      </p:sp>
      <p:sp>
        <p:nvSpPr>
          <p:cNvPr id="20" name="涙形 19"/>
          <p:cNvSpPr/>
          <p:nvPr userDrawn="1"/>
        </p:nvSpPr>
        <p:spPr>
          <a:xfrm rot="5400000">
            <a:off x="1752351" y="1322658"/>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userDrawn="1"/>
        </p:nvSpPr>
        <p:spPr>
          <a:xfrm>
            <a:off x="1970642" y="1466965"/>
            <a:ext cx="412292" cy="584775"/>
          </a:xfrm>
          <a:prstGeom prst="rect">
            <a:avLst/>
          </a:prstGeom>
          <a:noFill/>
        </p:spPr>
        <p:txBody>
          <a:bodyPr wrap="none" rtlCol="0">
            <a:spAutoFit/>
          </a:bodyPr>
          <a:lstStyle/>
          <a:p>
            <a:r>
              <a:rPr kumimoji="1" lang="en-US" altLang="ja-JP" dirty="0" smtClean="0">
                <a:solidFill>
                  <a:schemeClr val="accent1"/>
                </a:solidFill>
              </a:rPr>
              <a:t>1</a:t>
            </a:r>
            <a:endParaRPr kumimoji="1" lang="ja-JP" altLang="en-US" dirty="0">
              <a:solidFill>
                <a:schemeClr val="accent1"/>
              </a:solidFill>
            </a:endParaRPr>
          </a:p>
        </p:txBody>
      </p:sp>
      <p:sp>
        <p:nvSpPr>
          <p:cNvPr id="23" name="涙形 22"/>
          <p:cNvSpPr/>
          <p:nvPr userDrawn="1"/>
        </p:nvSpPr>
        <p:spPr>
          <a:xfrm rot="5400000">
            <a:off x="1057372" y="336891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1275663" y="3513219"/>
            <a:ext cx="412292" cy="584775"/>
          </a:xfrm>
          <a:prstGeom prst="rect">
            <a:avLst/>
          </a:prstGeom>
          <a:noFill/>
        </p:spPr>
        <p:txBody>
          <a:bodyPr wrap="none" rtlCol="0">
            <a:spAutoFit/>
          </a:bodyPr>
          <a:lstStyle/>
          <a:p>
            <a:r>
              <a:rPr kumimoji="1" lang="en-US" altLang="ja-JP" dirty="0" smtClean="0">
                <a:solidFill>
                  <a:schemeClr val="accent1"/>
                </a:solidFill>
              </a:rPr>
              <a:t>2</a:t>
            </a:r>
            <a:endParaRPr kumimoji="1" lang="ja-JP" altLang="en-US" dirty="0">
              <a:solidFill>
                <a:schemeClr val="accent1"/>
              </a:solidFill>
            </a:endParaRPr>
          </a:p>
        </p:txBody>
      </p:sp>
      <p:sp>
        <p:nvSpPr>
          <p:cNvPr id="27" name="涙形 26"/>
          <p:cNvSpPr/>
          <p:nvPr userDrawn="1"/>
        </p:nvSpPr>
        <p:spPr>
          <a:xfrm rot="5400000">
            <a:off x="382297" y="5461645"/>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600588" y="5605952"/>
            <a:ext cx="412292" cy="584775"/>
          </a:xfrm>
          <a:prstGeom prst="rect">
            <a:avLst/>
          </a:prstGeom>
          <a:noFill/>
        </p:spPr>
        <p:txBody>
          <a:bodyPr wrap="none" rtlCol="0">
            <a:spAutoFit/>
          </a:bodyPr>
          <a:lstStyle/>
          <a:p>
            <a:r>
              <a:rPr kumimoji="1" lang="en-US" altLang="ja-JP" dirty="0" smtClean="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2958299090"/>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Mobile 4">
    <p:spTree>
      <p:nvGrpSpPr>
        <p:cNvPr id="1" name=""/>
        <p:cNvGrpSpPr/>
        <p:nvPr/>
      </p:nvGrpSpPr>
      <p:grpSpPr>
        <a:xfrm>
          <a:off x="0" y="0"/>
          <a:ext cx="0" cy="0"/>
          <a:chOff x="0" y="0"/>
          <a:chExt cx="0" cy="0"/>
        </a:xfrm>
      </p:grpSpPr>
      <p:sp>
        <p:nvSpPr>
          <p:cNvPr id="15" name="正方形/長方形 14"/>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931284" y="510933"/>
            <a:ext cx="3820508" cy="9260434"/>
          </a:xfrm>
          <a:prstGeom prst="rect">
            <a:avLst/>
          </a:prstGeom>
        </p:spPr>
      </p:pic>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9044" y="1453090"/>
            <a:ext cx="3894306" cy="7956932"/>
          </a:xfrm>
          <a:prstGeom prst="rect">
            <a:avLst/>
          </a:prstGeom>
        </p:spPr>
      </p:pic>
      <p:sp>
        <p:nvSpPr>
          <p:cNvPr id="24" name="図プレースホルダー 23"/>
          <p:cNvSpPr>
            <a:spLocks noGrp="1"/>
          </p:cNvSpPr>
          <p:nvPr>
            <p:ph type="pic" sz="quarter" idx="12" hasCustomPrompt="1"/>
          </p:nvPr>
        </p:nvSpPr>
        <p:spPr>
          <a:xfrm>
            <a:off x="9728271" y="2478058"/>
            <a:ext cx="3335852" cy="5956300"/>
          </a:xfrm>
        </p:spPr>
        <p:txBody>
          <a:bodyPr/>
          <a:lstStyle>
            <a:lvl1pPr>
              <a:defRPr/>
            </a:lvl1pPr>
          </a:lstStyle>
          <a:p>
            <a:r>
              <a:rPr kumimoji="1" lang="en-US" altLang="ja-JP" dirty="0" smtClean="0"/>
              <a:t>Add an image</a:t>
            </a:r>
            <a:endParaRPr kumimoji="1" lang="ja-JP" altLang="en-US" dirty="0"/>
          </a:p>
        </p:txBody>
      </p:sp>
      <p:sp>
        <p:nvSpPr>
          <p:cNvPr id="16" name="テキスト プレースホルダー 11"/>
          <p:cNvSpPr>
            <a:spLocks noGrp="1"/>
          </p:cNvSpPr>
          <p:nvPr>
            <p:ph type="body" sz="quarter" idx="15" hasCustomPrompt="1"/>
          </p:nvPr>
        </p:nvSpPr>
        <p:spPr>
          <a:xfrm>
            <a:off x="547251" y="5413530"/>
            <a:ext cx="859595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0" hasCustomPrompt="1"/>
          </p:nvPr>
        </p:nvSpPr>
        <p:spPr>
          <a:xfrm>
            <a:off x="547250" y="6763679"/>
            <a:ext cx="8595955" cy="202522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30203498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4.xml"/><Relationship Id="rId18" Type="http://schemas.openxmlformats.org/officeDocument/2006/relationships/slideLayout" Target="../slideLayouts/slideLayout39.xml"/><Relationship Id="rId26" Type="http://schemas.openxmlformats.org/officeDocument/2006/relationships/slideLayout" Target="../slideLayouts/slideLayout47.xml"/><Relationship Id="rId39" Type="http://schemas.openxmlformats.org/officeDocument/2006/relationships/slideLayout" Target="../slideLayouts/slideLayout60.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34" Type="http://schemas.openxmlformats.org/officeDocument/2006/relationships/slideLayout" Target="../slideLayouts/slideLayout55.xml"/><Relationship Id="rId42" Type="http://schemas.openxmlformats.org/officeDocument/2006/relationships/slideLayout" Target="../slideLayouts/slideLayout63.xml"/><Relationship Id="rId47" Type="http://schemas.openxmlformats.org/officeDocument/2006/relationships/slideLayout" Target="../slideLayouts/slideLayout68.xml"/><Relationship Id="rId50" Type="http://schemas.openxmlformats.org/officeDocument/2006/relationships/slideLayout" Target="../slideLayouts/slideLayout71.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5" Type="http://schemas.openxmlformats.org/officeDocument/2006/relationships/slideLayout" Target="../slideLayouts/slideLayout46.xml"/><Relationship Id="rId33" Type="http://schemas.openxmlformats.org/officeDocument/2006/relationships/slideLayout" Target="../slideLayouts/slideLayout54.xml"/><Relationship Id="rId38" Type="http://schemas.openxmlformats.org/officeDocument/2006/relationships/slideLayout" Target="../slideLayouts/slideLayout59.xml"/><Relationship Id="rId46" Type="http://schemas.openxmlformats.org/officeDocument/2006/relationships/slideLayout" Target="../slideLayouts/slideLayout67.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29" Type="http://schemas.openxmlformats.org/officeDocument/2006/relationships/slideLayout" Target="../slideLayouts/slideLayout50.xml"/><Relationship Id="rId41" Type="http://schemas.openxmlformats.org/officeDocument/2006/relationships/slideLayout" Target="../slideLayouts/slideLayout62.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24" Type="http://schemas.openxmlformats.org/officeDocument/2006/relationships/slideLayout" Target="../slideLayouts/slideLayout45.xml"/><Relationship Id="rId32" Type="http://schemas.openxmlformats.org/officeDocument/2006/relationships/slideLayout" Target="../slideLayouts/slideLayout53.xml"/><Relationship Id="rId37" Type="http://schemas.openxmlformats.org/officeDocument/2006/relationships/slideLayout" Target="../slideLayouts/slideLayout58.xml"/><Relationship Id="rId40" Type="http://schemas.openxmlformats.org/officeDocument/2006/relationships/slideLayout" Target="../slideLayouts/slideLayout61.xml"/><Relationship Id="rId45" Type="http://schemas.openxmlformats.org/officeDocument/2006/relationships/slideLayout" Target="../slideLayouts/slideLayout66.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slideLayout" Target="../slideLayouts/slideLayout44.xml"/><Relationship Id="rId28" Type="http://schemas.openxmlformats.org/officeDocument/2006/relationships/slideLayout" Target="../slideLayouts/slideLayout49.xml"/><Relationship Id="rId36" Type="http://schemas.openxmlformats.org/officeDocument/2006/relationships/slideLayout" Target="../slideLayouts/slideLayout57.xml"/><Relationship Id="rId49" Type="http://schemas.openxmlformats.org/officeDocument/2006/relationships/slideLayout" Target="../slideLayouts/slideLayout70.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31" Type="http://schemas.openxmlformats.org/officeDocument/2006/relationships/slideLayout" Target="../slideLayouts/slideLayout52.xml"/><Relationship Id="rId44" Type="http://schemas.openxmlformats.org/officeDocument/2006/relationships/slideLayout" Target="../slideLayouts/slideLayout65.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slideLayout" Target="../slideLayouts/slideLayout43.xml"/><Relationship Id="rId27" Type="http://schemas.openxmlformats.org/officeDocument/2006/relationships/slideLayout" Target="../slideLayouts/slideLayout48.xml"/><Relationship Id="rId30" Type="http://schemas.openxmlformats.org/officeDocument/2006/relationships/slideLayout" Target="../slideLayouts/slideLayout51.xml"/><Relationship Id="rId35" Type="http://schemas.openxmlformats.org/officeDocument/2006/relationships/slideLayout" Target="../slideLayouts/slideLayout56.xml"/><Relationship Id="rId43" Type="http://schemas.openxmlformats.org/officeDocument/2006/relationships/slideLayout" Target="../slideLayouts/slideLayout64.xml"/><Relationship Id="rId48" Type="http://schemas.openxmlformats.org/officeDocument/2006/relationships/slideLayout" Target="../slideLayouts/slideLayout69.xml"/><Relationship Id="rId8" Type="http://schemas.openxmlformats.org/officeDocument/2006/relationships/slideLayout" Target="../slideLayouts/slideLayout29.xml"/><Relationship Id="rId5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84.xml"/><Relationship Id="rId18" Type="http://schemas.openxmlformats.org/officeDocument/2006/relationships/slideLayout" Target="../slideLayouts/slideLayout89.xml"/><Relationship Id="rId26" Type="http://schemas.openxmlformats.org/officeDocument/2006/relationships/slideLayout" Target="../slideLayouts/slideLayout97.xml"/><Relationship Id="rId39" Type="http://schemas.openxmlformats.org/officeDocument/2006/relationships/slideLayout" Target="../slideLayouts/slideLayout110.xml"/><Relationship Id="rId3" Type="http://schemas.openxmlformats.org/officeDocument/2006/relationships/slideLayout" Target="../slideLayouts/slideLayout74.xml"/><Relationship Id="rId21" Type="http://schemas.openxmlformats.org/officeDocument/2006/relationships/slideLayout" Target="../slideLayouts/slideLayout92.xml"/><Relationship Id="rId34" Type="http://schemas.openxmlformats.org/officeDocument/2006/relationships/slideLayout" Target="../slideLayouts/slideLayout105.xml"/><Relationship Id="rId42" Type="http://schemas.openxmlformats.org/officeDocument/2006/relationships/slideLayout" Target="../slideLayouts/slideLayout113.xml"/><Relationship Id="rId47" Type="http://schemas.openxmlformats.org/officeDocument/2006/relationships/slideLayout" Target="../slideLayouts/slideLayout118.xml"/><Relationship Id="rId50" Type="http://schemas.openxmlformats.org/officeDocument/2006/relationships/slideLayout" Target="../slideLayouts/slideLayout121.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17" Type="http://schemas.openxmlformats.org/officeDocument/2006/relationships/slideLayout" Target="../slideLayouts/slideLayout88.xml"/><Relationship Id="rId25" Type="http://schemas.openxmlformats.org/officeDocument/2006/relationships/slideLayout" Target="../slideLayouts/slideLayout96.xml"/><Relationship Id="rId33" Type="http://schemas.openxmlformats.org/officeDocument/2006/relationships/slideLayout" Target="../slideLayouts/slideLayout104.xml"/><Relationship Id="rId38" Type="http://schemas.openxmlformats.org/officeDocument/2006/relationships/slideLayout" Target="../slideLayouts/slideLayout109.xml"/><Relationship Id="rId46" Type="http://schemas.openxmlformats.org/officeDocument/2006/relationships/slideLayout" Target="../slideLayouts/slideLayout117.xml"/><Relationship Id="rId2" Type="http://schemas.openxmlformats.org/officeDocument/2006/relationships/slideLayout" Target="../slideLayouts/slideLayout73.xml"/><Relationship Id="rId16" Type="http://schemas.openxmlformats.org/officeDocument/2006/relationships/slideLayout" Target="../slideLayouts/slideLayout87.xml"/><Relationship Id="rId20" Type="http://schemas.openxmlformats.org/officeDocument/2006/relationships/slideLayout" Target="../slideLayouts/slideLayout91.xml"/><Relationship Id="rId29" Type="http://schemas.openxmlformats.org/officeDocument/2006/relationships/slideLayout" Target="../slideLayouts/slideLayout100.xml"/><Relationship Id="rId41" Type="http://schemas.openxmlformats.org/officeDocument/2006/relationships/slideLayout" Target="../slideLayouts/slideLayout112.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24" Type="http://schemas.openxmlformats.org/officeDocument/2006/relationships/slideLayout" Target="../slideLayouts/slideLayout95.xml"/><Relationship Id="rId32" Type="http://schemas.openxmlformats.org/officeDocument/2006/relationships/slideLayout" Target="../slideLayouts/slideLayout103.xml"/><Relationship Id="rId37" Type="http://schemas.openxmlformats.org/officeDocument/2006/relationships/slideLayout" Target="../slideLayouts/slideLayout108.xml"/><Relationship Id="rId40" Type="http://schemas.openxmlformats.org/officeDocument/2006/relationships/slideLayout" Target="../slideLayouts/slideLayout111.xml"/><Relationship Id="rId45" Type="http://schemas.openxmlformats.org/officeDocument/2006/relationships/slideLayout" Target="../slideLayouts/slideLayout116.xml"/><Relationship Id="rId5" Type="http://schemas.openxmlformats.org/officeDocument/2006/relationships/slideLayout" Target="../slideLayouts/slideLayout76.xml"/><Relationship Id="rId15" Type="http://schemas.openxmlformats.org/officeDocument/2006/relationships/slideLayout" Target="../slideLayouts/slideLayout86.xml"/><Relationship Id="rId23" Type="http://schemas.openxmlformats.org/officeDocument/2006/relationships/slideLayout" Target="../slideLayouts/slideLayout94.xml"/><Relationship Id="rId28" Type="http://schemas.openxmlformats.org/officeDocument/2006/relationships/slideLayout" Target="../slideLayouts/slideLayout99.xml"/><Relationship Id="rId36" Type="http://schemas.openxmlformats.org/officeDocument/2006/relationships/slideLayout" Target="../slideLayouts/slideLayout107.xml"/><Relationship Id="rId49" Type="http://schemas.openxmlformats.org/officeDocument/2006/relationships/slideLayout" Target="../slideLayouts/slideLayout120.xml"/><Relationship Id="rId10" Type="http://schemas.openxmlformats.org/officeDocument/2006/relationships/slideLayout" Target="../slideLayouts/slideLayout81.xml"/><Relationship Id="rId19" Type="http://schemas.openxmlformats.org/officeDocument/2006/relationships/slideLayout" Target="../slideLayouts/slideLayout90.xml"/><Relationship Id="rId31" Type="http://schemas.openxmlformats.org/officeDocument/2006/relationships/slideLayout" Target="../slideLayouts/slideLayout102.xml"/><Relationship Id="rId44" Type="http://schemas.openxmlformats.org/officeDocument/2006/relationships/slideLayout" Target="../slideLayouts/slideLayout115.xml"/><Relationship Id="rId52" Type="http://schemas.openxmlformats.org/officeDocument/2006/relationships/theme" Target="../theme/theme4.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 Id="rId22" Type="http://schemas.openxmlformats.org/officeDocument/2006/relationships/slideLayout" Target="../slideLayouts/slideLayout93.xml"/><Relationship Id="rId27" Type="http://schemas.openxmlformats.org/officeDocument/2006/relationships/slideLayout" Target="../slideLayouts/slideLayout98.xml"/><Relationship Id="rId30" Type="http://schemas.openxmlformats.org/officeDocument/2006/relationships/slideLayout" Target="../slideLayouts/slideLayout101.xml"/><Relationship Id="rId35" Type="http://schemas.openxmlformats.org/officeDocument/2006/relationships/slideLayout" Target="../slideLayouts/slideLayout106.xml"/><Relationship Id="rId43" Type="http://schemas.openxmlformats.org/officeDocument/2006/relationships/slideLayout" Target="../slideLayouts/slideLayout114.xml"/><Relationship Id="rId48" Type="http://schemas.openxmlformats.org/officeDocument/2006/relationships/slideLayout" Target="../slideLayouts/slideLayout119.xml"/><Relationship Id="rId8" Type="http://schemas.openxmlformats.org/officeDocument/2006/relationships/slideLayout" Target="../slideLayouts/slideLayout79.xml"/><Relationship Id="rId51" Type="http://schemas.openxmlformats.org/officeDocument/2006/relationships/slideLayout" Target="../slideLayouts/slideLayout1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gradFill flip="none" rotWithShape="1">
            <a:gsLst>
              <a:gs pos="100000">
                <a:schemeClr val="accent1">
                  <a:tint val="66000"/>
                  <a:satMod val="160000"/>
                  <a:alpha val="29000"/>
                </a:schemeClr>
              </a:gs>
              <a:gs pos="50000">
                <a:schemeClr val="accent1">
                  <a:tint val="44500"/>
                  <a:satMod val="160000"/>
                  <a:alpha val="24000"/>
                </a:schemeClr>
              </a:gs>
              <a:gs pos="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円/楕円 3"/>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円/楕円 4"/>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smtClean="0"/>
              <a:t>Master Text</a:t>
            </a:r>
            <a:endParaRPr lang="en-US" dirty="0"/>
          </a:p>
        </p:txBody>
      </p:sp>
    </p:spTree>
    <p:extLst>
      <p:ext uri="{BB962C8B-B14F-4D97-AF65-F5344CB8AC3E}">
        <p14:creationId xmlns:p14="http://schemas.microsoft.com/office/powerpoint/2010/main" val="2316024166"/>
      </p:ext>
    </p:extLst>
  </p:cSld>
  <p:clrMap bg1="lt1" tx1="dk1" bg2="lt2" tx2="dk2" accent1="accent1" accent2="accent2" accent3="accent3" accent4="accent4" accent5="accent5" accent6="accent6" hlink="hlink" folHlink="folHlink"/>
  <p:sldLayoutIdLst>
    <p:sldLayoutId id="2147483734" r:id="rId1"/>
    <p:sldLayoutId id="2147483725" r:id="rId2"/>
    <p:sldLayoutId id="2147483733" r:id="rId3"/>
    <p:sldLayoutId id="2147483732" r:id="rId4"/>
  </p:sldLayoutIdLst>
  <p:timing>
    <p:tnLst>
      <p:par>
        <p:cTn id="1" dur="indefinite" restart="never" nodeType="tmRoot"/>
      </p:par>
    </p:tnLst>
  </p:timing>
  <p:hf hdr="0" dt="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smtClean="0"/>
              <a:t>Master Text</a:t>
            </a:r>
            <a:endParaRPr lang="en-US" dirty="0"/>
          </a:p>
        </p:txBody>
      </p:sp>
    </p:spTree>
    <p:extLst>
      <p:ext uri="{BB962C8B-B14F-4D97-AF65-F5344CB8AC3E}">
        <p14:creationId xmlns:p14="http://schemas.microsoft.com/office/powerpoint/2010/main" val="2527307200"/>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854" r:id="rId3"/>
    <p:sldLayoutId id="2147483809" r:id="rId4"/>
    <p:sldLayoutId id="2147483810" r:id="rId5"/>
    <p:sldLayoutId id="2147483831" r:id="rId6"/>
    <p:sldLayoutId id="2147483842" r:id="rId7"/>
    <p:sldLayoutId id="2147483829" r:id="rId8"/>
    <p:sldLayoutId id="2147483864" r:id="rId9"/>
    <p:sldLayoutId id="2147483862" r:id="rId10"/>
    <p:sldLayoutId id="2147483858" r:id="rId11"/>
    <p:sldLayoutId id="2147483859" r:id="rId12"/>
    <p:sldLayoutId id="2147483846" r:id="rId13"/>
    <p:sldLayoutId id="2147483847" r:id="rId14"/>
    <p:sldLayoutId id="2147483848" r:id="rId15"/>
    <p:sldLayoutId id="2147483860" r:id="rId16"/>
    <p:sldLayoutId id="2147483853" r:id="rId17"/>
  </p:sldLayoutIdLst>
  <p:timing>
    <p:tnLst>
      <p:par>
        <p:cTn id="1" dur="indefinite" restart="never" nodeType="tmRoot"/>
      </p:par>
    </p:tnLst>
  </p:timing>
  <p:hf hdr="0" dt="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直角三角形 8"/>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プレースホルダー 1"/>
          <p:cNvSpPr>
            <a:spLocks noGrp="1"/>
          </p:cNvSpPr>
          <p:nvPr>
            <p:ph type="title"/>
          </p:nvPr>
        </p:nvSpPr>
        <p:spPr>
          <a:xfrm>
            <a:off x="592256" y="192950"/>
            <a:ext cx="16741860" cy="1125125"/>
          </a:xfrm>
          <a:prstGeom prst="rect">
            <a:avLst/>
          </a:prstGeom>
        </p:spPr>
        <p:txBody>
          <a:bodyPr vert="horz" lIns="163275" tIns="81638" rIns="163275" bIns="81638" rtlCol="0" anchor="ctr">
            <a:noAutofit/>
          </a:bodyPr>
          <a:lstStyle/>
          <a:p>
            <a:r>
              <a:rPr lang="en-US" altLang="ja-JP" dirty="0" smtClean="0"/>
              <a:t>SLIDE TITLE HERE</a:t>
            </a:r>
            <a:endParaRPr lang="en-US" dirty="0"/>
          </a:p>
        </p:txBody>
      </p:sp>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smtClean="0"/>
              <a:t>Master Text</a:t>
            </a:r>
            <a:endParaRPr lang="ja-JP" altLang="en-US" dirty="0" smtClean="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smtClean="0"/>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7" name="直線コネクタ 6"/>
          <p:cNvCxnSpPr/>
          <p:nvPr userDrawn="1"/>
        </p:nvCxnSpPr>
        <p:spPr>
          <a:xfrm>
            <a:off x="603507" y="1273070"/>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686970"/>
      </p:ext>
    </p:extLst>
  </p:cSld>
  <p:clrMap bg1="lt1" tx1="dk1" bg2="lt2" tx2="dk2" accent1="accent1" accent2="accent2" accent3="accent3" accent4="accent4" accent5="accent5" accent6="accent6" hlink="hlink" folHlink="folHlink"/>
  <p:sldLayoutIdLst>
    <p:sldLayoutId id="2147483724" r:id="rId1"/>
    <p:sldLayoutId id="2147483851" r:id="rId2"/>
    <p:sldLayoutId id="2147483852" r:id="rId3"/>
    <p:sldLayoutId id="2147483766" r:id="rId4"/>
    <p:sldLayoutId id="2147483760" r:id="rId5"/>
    <p:sldLayoutId id="2147483765" r:id="rId6"/>
    <p:sldLayoutId id="2147483855" r:id="rId7"/>
    <p:sldLayoutId id="2147483856" r:id="rId8"/>
    <p:sldLayoutId id="2147483866" r:id="rId9"/>
    <p:sldLayoutId id="2147483857" r:id="rId10"/>
    <p:sldLayoutId id="2147483751" r:id="rId11"/>
    <p:sldLayoutId id="2147483752" r:id="rId12"/>
    <p:sldLayoutId id="2147483817" r:id="rId13"/>
    <p:sldLayoutId id="2147483823" r:id="rId14"/>
    <p:sldLayoutId id="2147483753" r:id="rId15"/>
    <p:sldLayoutId id="2147483844" r:id="rId16"/>
    <p:sldLayoutId id="2147483739" r:id="rId17"/>
    <p:sldLayoutId id="2147483740" r:id="rId18"/>
    <p:sldLayoutId id="2147483741" r:id="rId19"/>
    <p:sldLayoutId id="2147483776" r:id="rId20"/>
    <p:sldLayoutId id="2147483778" r:id="rId21"/>
    <p:sldLayoutId id="2147483793" r:id="rId22"/>
    <p:sldLayoutId id="2147483791" r:id="rId23"/>
    <p:sldLayoutId id="2147483792" r:id="rId24"/>
    <p:sldLayoutId id="2147483808" r:id="rId25"/>
    <p:sldLayoutId id="2147483806" r:id="rId26"/>
    <p:sldLayoutId id="2147483845" r:id="rId27"/>
    <p:sldLayoutId id="2147483799" r:id="rId28"/>
    <p:sldLayoutId id="2147483800" r:id="rId29"/>
    <p:sldLayoutId id="2147483801" r:id="rId30"/>
    <p:sldLayoutId id="2147483802" r:id="rId31"/>
    <p:sldLayoutId id="2147483804" r:id="rId32"/>
    <p:sldLayoutId id="2147483805" r:id="rId33"/>
    <p:sldLayoutId id="2147483807" r:id="rId34"/>
    <p:sldLayoutId id="2147483811" r:id="rId35"/>
    <p:sldLayoutId id="2147483812" r:id="rId36"/>
    <p:sldLayoutId id="2147483819" r:id="rId37"/>
    <p:sldLayoutId id="2147483834" r:id="rId38"/>
    <p:sldLayoutId id="2147483820" r:id="rId39"/>
    <p:sldLayoutId id="2147483832" r:id="rId40"/>
    <p:sldLayoutId id="2147483833" r:id="rId41"/>
    <p:sldLayoutId id="2147483821" r:id="rId42"/>
    <p:sldLayoutId id="2147483840" r:id="rId43"/>
    <p:sldLayoutId id="2147483841" r:id="rId44"/>
    <p:sldLayoutId id="2147483850" r:id="rId45"/>
    <p:sldLayoutId id="2147483863" r:id="rId46"/>
    <p:sldLayoutId id="2147483828" r:id="rId47"/>
    <p:sldLayoutId id="2147483826" r:id="rId48"/>
    <p:sldLayoutId id="2147483830" r:id="rId49"/>
    <p:sldLayoutId id="2147483827" r:id="rId50"/>
  </p:sldLayoutIdLst>
  <p:timing>
    <p:tnLst>
      <p:par>
        <p:cTn id="1" dur="indefinite" restart="never" nodeType="tmRoot"/>
      </p:par>
    </p:tnLst>
  </p:timing>
  <p:hf hdr="0" dt="0"/>
  <p:txStyles>
    <p:titleStyle>
      <a:lvl1pPr algn="l" defTabSz="1632753" rtl="0" eaLnBrk="1" latinLnBrk="0" hangingPunct="1">
        <a:spcBef>
          <a:spcPct val="0"/>
        </a:spcBef>
        <a:buNone/>
        <a:defRPr sz="5400" kern="1200" spc="15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smtClean="0"/>
              <a:t>Master Text</a:t>
            </a:r>
            <a:endParaRPr lang="ja-JP" altLang="en-US" dirty="0" smtClean="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smtClean="0"/>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 name="直角三角形 1"/>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直角三角形 8"/>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603581200"/>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90" r:id="rId4"/>
    <p:sldLayoutId id="2147483745" r:id="rId5"/>
    <p:sldLayoutId id="2147483727" r:id="rId6"/>
    <p:sldLayoutId id="2147483746" r:id="rId7"/>
    <p:sldLayoutId id="2147483824" r:id="rId8"/>
    <p:sldLayoutId id="2147483747" r:id="rId9"/>
    <p:sldLayoutId id="2147483728" r:id="rId10"/>
    <p:sldLayoutId id="2147483729" r:id="rId11"/>
    <p:sldLayoutId id="2147483749" r:id="rId12"/>
    <p:sldLayoutId id="2147483754" r:id="rId13"/>
    <p:sldLayoutId id="2147483756" r:id="rId14"/>
    <p:sldLayoutId id="2147483757" r:id="rId15"/>
    <p:sldLayoutId id="2147483759" r:id="rId16"/>
    <p:sldLayoutId id="2147483761" r:id="rId17"/>
    <p:sldLayoutId id="2147483837" r:id="rId18"/>
    <p:sldLayoutId id="2147483762" r:id="rId19"/>
    <p:sldLayoutId id="2147483764" r:id="rId20"/>
    <p:sldLayoutId id="2147483773" r:id="rId21"/>
    <p:sldLayoutId id="2147483777" r:id="rId22"/>
    <p:sldLayoutId id="2147483775" r:id="rId23"/>
    <p:sldLayoutId id="2147483767" r:id="rId24"/>
    <p:sldLayoutId id="2147483763" r:id="rId25"/>
    <p:sldLayoutId id="2147483769" r:id="rId26"/>
    <p:sldLayoutId id="2147483816" r:id="rId27"/>
    <p:sldLayoutId id="2147483843" r:id="rId28"/>
    <p:sldLayoutId id="2147483770" r:id="rId29"/>
    <p:sldLayoutId id="2147483771" r:id="rId30"/>
    <p:sldLayoutId id="2147483774" r:id="rId31"/>
    <p:sldLayoutId id="2147483772" r:id="rId32"/>
    <p:sldLayoutId id="2147483779" r:id="rId33"/>
    <p:sldLayoutId id="2147483796" r:id="rId34"/>
    <p:sldLayoutId id="2147483797" r:id="rId35"/>
    <p:sldLayoutId id="2147483813" r:id="rId36"/>
    <p:sldLayoutId id="2147483794" r:id="rId37"/>
    <p:sldLayoutId id="2147483768" r:id="rId38"/>
    <p:sldLayoutId id="2147483795" r:id="rId39"/>
    <p:sldLayoutId id="2147483836" r:id="rId40"/>
    <p:sldLayoutId id="2147483803" r:id="rId41"/>
    <p:sldLayoutId id="2147483798" r:id="rId42"/>
    <p:sldLayoutId id="2147483814" r:id="rId43"/>
    <p:sldLayoutId id="2147483815" r:id="rId44"/>
    <p:sldLayoutId id="2147483825" r:id="rId45"/>
    <p:sldLayoutId id="2147483818" r:id="rId46"/>
    <p:sldLayoutId id="2147483835" r:id="rId47"/>
    <p:sldLayoutId id="2147483849" r:id="rId48"/>
    <p:sldLayoutId id="2147483839" r:id="rId49"/>
    <p:sldLayoutId id="2147483838" r:id="rId50"/>
    <p:sldLayoutId id="2147483865" r:id="rId51"/>
  </p:sldLayoutIdLst>
  <p:timing>
    <p:tnLst>
      <p:par>
        <p:cTn id="1" dur="indefinite" restart="never" nodeType="tmRoot"/>
      </p:par>
    </p:tnLst>
  </p:timing>
  <p:hf hdr="0" dt="0"/>
  <p:txStyles>
    <p:titleStyle>
      <a:lvl1pPr algn="l" defTabSz="1632753" rtl="0" eaLnBrk="1" latinLnBrk="0" hangingPunct="1">
        <a:spcBef>
          <a:spcPct val="0"/>
        </a:spcBef>
        <a:buNone/>
        <a:defRPr sz="6000" kern="1200" spc="3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0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63.xml"/></Relationships>
</file>

<file path=ppt/slides/_rels/slide102.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1.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0.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114.png"/></Relationships>
</file>

<file path=ppt/slides/_rels/slide112.xml.rels><?xml version="1.0" encoding="UTF-8" standalone="yes"?>
<Relationships xmlns="http://schemas.openxmlformats.org/package/2006/relationships"><Relationship Id="rId3" Type="http://schemas.openxmlformats.org/officeDocument/2006/relationships/hyperlink" Target="http://www.flaticon.com/" TargetMode="External"/><Relationship Id="rId2" Type="http://schemas.openxmlformats.org/officeDocument/2006/relationships/hyperlink" Target="http://thepopp.com/" TargetMode="External"/><Relationship Id="rId1" Type="http://schemas.openxmlformats.org/officeDocument/2006/relationships/slideLayout" Target="../slideLayouts/slideLayout21.xml"/><Relationship Id="rId6" Type="http://schemas.openxmlformats.org/officeDocument/2006/relationships/hyperlink" Target="http://www.tutsking.com/vectors/world-dots-map" TargetMode="External"/><Relationship Id="rId5" Type="http://schemas.openxmlformats.org/officeDocument/2006/relationships/hyperlink" Target="http://www.typicons.com/" TargetMode="External"/><Relationship Id="rId4" Type="http://schemas.openxmlformats.org/officeDocument/2006/relationships/hyperlink" Target="http://creativecommons.org/licenses/by/3.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0.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3.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7.xml"/><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88.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36.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25.png"/><Relationship Id="rId1" Type="http://schemas.openxmlformats.org/officeDocument/2006/relationships/slideLayout" Target="../slideLayouts/slideLayout25.xml"/><Relationship Id="rId5" Type="http://schemas.openxmlformats.org/officeDocument/2006/relationships/image" Target="../media/image53.png"/><Relationship Id="rId4" Type="http://schemas.openxmlformats.org/officeDocument/2006/relationships/image" Target="../media/image5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35.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105.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3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51.xml"/></Relationships>
</file>

<file path=ppt/slides/_rels/slide3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92.xml"/><Relationship Id="rId5" Type="http://schemas.openxmlformats.org/officeDocument/2006/relationships/image" Target="../media/image67.png"/><Relationship Id="rId4" Type="http://schemas.openxmlformats.org/officeDocument/2006/relationships/image" Target="../media/image6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12.xml"/><Relationship Id="rId4" Type="http://schemas.openxmlformats.org/officeDocument/2006/relationships/image" Target="../media/image7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91.xml"/><Relationship Id="rId5" Type="http://schemas.openxmlformats.org/officeDocument/2006/relationships/image" Target="../media/image75.png"/><Relationship Id="rId4" Type="http://schemas.openxmlformats.org/officeDocument/2006/relationships/image" Target="../media/image7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5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41.xml"/><Relationship Id="rId5" Type="http://schemas.openxmlformats.org/officeDocument/2006/relationships/image" Target="../media/image79.png"/><Relationship Id="rId4" Type="http://schemas.openxmlformats.org/officeDocument/2006/relationships/image" Target="../media/image7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6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109.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6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53.xml"/><Relationship Id="rId5" Type="http://schemas.openxmlformats.org/officeDocument/2006/relationships/image" Target="../media/image88.png"/><Relationship Id="rId4" Type="http://schemas.openxmlformats.org/officeDocument/2006/relationships/image" Target="../media/image8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39.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55.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8.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47.xml"/><Relationship Id="rId5" Type="http://schemas.openxmlformats.org/officeDocument/2006/relationships/image" Target="../media/image98.png"/><Relationship Id="rId4" Type="http://schemas.openxmlformats.org/officeDocument/2006/relationships/image" Target="../media/image97.png"/></Relationships>
</file>

<file path=ppt/slides/_rels/slide79.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48.xml"/><Relationship Id="rId6" Type="http://schemas.openxmlformats.org/officeDocument/2006/relationships/image" Target="../media/image99.png"/><Relationship Id="rId5" Type="http://schemas.openxmlformats.org/officeDocument/2006/relationships/image" Target="../media/image97.png"/><Relationship Id="rId4" Type="http://schemas.openxmlformats.org/officeDocument/2006/relationships/image" Target="../media/image98.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40.xml"/><Relationship Id="rId6" Type="http://schemas.openxmlformats.org/officeDocument/2006/relationships/image" Target="../media/image27.png"/><Relationship Id="rId5" Type="http://schemas.openxmlformats.org/officeDocument/2006/relationships/image" Target="../media/image25.png"/><Relationship Id="rId4" Type="http://schemas.openxmlformats.org/officeDocument/2006/relationships/image" Target="../media/image2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86.xml.rels><?xml version="1.0" encoding="UTF-8" standalone="yes"?>
<Relationships xmlns="http://schemas.openxmlformats.org/package/2006/relationships"><Relationship Id="rId3" Type="http://schemas.openxmlformats.org/officeDocument/2006/relationships/image" Target="../media/image101.png"/><Relationship Id="rId7" Type="http://schemas.openxmlformats.org/officeDocument/2006/relationships/image" Target="../media/image105.png"/><Relationship Id="rId2" Type="http://schemas.openxmlformats.org/officeDocument/2006/relationships/image" Target="../media/image100.png"/><Relationship Id="rId1" Type="http://schemas.openxmlformats.org/officeDocument/2006/relationships/slideLayout" Target="../slideLayouts/slideLayout111.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9.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8.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5.xml"/><Relationship Id="rId4" Type="http://schemas.openxmlformats.org/officeDocument/2006/relationships/image" Target="../media/image30.png"/></Relationships>
</file>

<file path=ppt/slides/_rels/slide9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20.xml"/></Relationships>
</file>

<file path=ppt/slides/_rels/slide9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7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1.xml"/></Relationships>
</file>

<file path=ppt/slides/_rels/slide9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7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97.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10.xml"/><Relationship Id="rId1" Type="http://schemas.openxmlformats.org/officeDocument/2006/relationships/slideLayout" Target="../slideLayouts/slideLayout70.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image" Target="../media/image107.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プレースホルダー 18"/>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538" b="538"/>
          <a:stretch>
            <a:fillRect/>
          </a:stretch>
        </p:blipFill>
        <p:spPr/>
      </p:pic>
      <p:sp>
        <p:nvSpPr>
          <p:cNvPr id="14" name="テキスト プレースホルダー 13"/>
          <p:cNvSpPr>
            <a:spLocks noGrp="1"/>
          </p:cNvSpPr>
          <p:nvPr>
            <p:ph type="body" sz="quarter" idx="15"/>
          </p:nvPr>
        </p:nvSpPr>
        <p:spPr/>
        <p:txBody>
          <a:bodyPr/>
          <a:lstStyle/>
          <a:p>
            <a:r>
              <a:rPr kumimoji="1" lang="en-US" altLang="ja-JP" dirty="0" smtClean="0"/>
              <a:t>facebook.com</a:t>
            </a:r>
            <a:endParaRPr kumimoji="1" lang="ja-JP" altLang="en-US" dirty="0"/>
          </a:p>
        </p:txBody>
      </p:sp>
      <p:pic>
        <p:nvPicPr>
          <p:cNvPr id="20" name="図プレースホルダー 19"/>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rcRect/>
          <a:stretch>
            <a:fillRect/>
          </a:stretch>
        </p:blipFill>
        <p:spPr/>
      </p:pic>
      <p:sp>
        <p:nvSpPr>
          <p:cNvPr id="16" name="テキスト プレースホルダー 15"/>
          <p:cNvSpPr>
            <a:spLocks noGrp="1"/>
          </p:cNvSpPr>
          <p:nvPr>
            <p:ph type="body" sz="quarter" idx="17"/>
          </p:nvPr>
        </p:nvSpPr>
        <p:spPr/>
        <p:txBody>
          <a:bodyPr/>
          <a:lstStyle/>
          <a:p>
            <a:r>
              <a:rPr kumimoji="1" lang="en-US" altLang="ja-JP" dirty="0" smtClean="0"/>
              <a:t>twitter.com</a:t>
            </a:r>
            <a:endParaRPr kumimoji="1" lang="ja-JP" altLang="en-US" dirty="0"/>
          </a:p>
        </p:txBody>
      </p:sp>
      <p:pic>
        <p:nvPicPr>
          <p:cNvPr id="21" name="図プレースホルダー 20"/>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a:stretch>
            <a:fillRect/>
          </a:stretch>
        </p:blipFill>
        <p:spPr/>
      </p:pic>
      <p:sp>
        <p:nvSpPr>
          <p:cNvPr id="18" name="テキスト プレースホルダー 17"/>
          <p:cNvSpPr>
            <a:spLocks noGrp="1"/>
          </p:cNvSpPr>
          <p:nvPr>
            <p:ph type="body" sz="quarter" idx="19"/>
          </p:nvPr>
        </p:nvSpPr>
        <p:spPr/>
        <p:txBody>
          <a:bodyPr/>
          <a:lstStyle/>
          <a:p>
            <a:r>
              <a:rPr kumimoji="1" lang="en-US" altLang="ja-JP" dirty="0" smtClean="0"/>
              <a:t>mail@mail.com</a:t>
            </a:r>
            <a:endParaRPr kumimoji="1" lang="ja-JP" altLang="en-US" dirty="0"/>
          </a:p>
        </p:txBody>
      </p:sp>
      <p:pic>
        <p:nvPicPr>
          <p:cNvPr id="29" name="図プレースホルダー 28"/>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a:stretch>
            <a:fillRect/>
          </a:stretch>
        </p:blipFill>
        <p:spPr/>
      </p:pic>
      <p:sp>
        <p:nvSpPr>
          <p:cNvPr id="23" name="テキスト プレースホルダー 22"/>
          <p:cNvSpPr>
            <a:spLocks noGrp="1"/>
          </p:cNvSpPr>
          <p:nvPr>
            <p:ph type="body" sz="quarter" idx="21"/>
          </p:nvPr>
        </p:nvSpPr>
        <p:spPr/>
        <p:txBody>
          <a:bodyPr/>
          <a:lstStyle/>
          <a:p>
            <a:r>
              <a:rPr kumimoji="1" lang="en-US" altLang="ja-JP" dirty="0" smtClean="0"/>
              <a:t>+81 12 3456 7890</a:t>
            </a:r>
            <a:endParaRPr kumimoji="1" lang="ja-JP" altLang="en-US" dirty="0"/>
          </a:p>
        </p:txBody>
      </p:sp>
      <p:sp>
        <p:nvSpPr>
          <p:cNvPr id="11" name="タイトル 10"/>
          <p:cNvSpPr>
            <a:spLocks noGrp="1"/>
          </p:cNvSpPr>
          <p:nvPr>
            <p:ph type="ctrTitle"/>
          </p:nvPr>
        </p:nvSpPr>
        <p:spPr>
          <a:prstGeom prst="rect">
            <a:avLst/>
          </a:prstGeom>
        </p:spPr>
        <p:txBody>
          <a:bodyPr/>
          <a:lstStyle/>
          <a:p>
            <a:r>
              <a:rPr kumimoji="1" lang="en-US" altLang="ja-JP" dirty="0"/>
              <a:t>SIRIUS</a:t>
            </a:r>
            <a:endParaRPr kumimoji="1" lang="ja-JP" altLang="en-US" dirty="0"/>
          </a:p>
        </p:txBody>
      </p:sp>
      <p:sp>
        <p:nvSpPr>
          <p:cNvPr id="12" name="サブタイトル 11"/>
          <p:cNvSpPr>
            <a:spLocks noGrp="1"/>
          </p:cNvSpPr>
          <p:nvPr>
            <p:ph type="subTitle" idx="1"/>
          </p:nvPr>
        </p:nvSpPr>
        <p:spPr/>
        <p:txBody>
          <a:bodyPr/>
          <a:lstStyle/>
          <a:p>
            <a:r>
              <a:rPr kumimoji="1" lang="en-US" altLang="ja-JP" dirty="0"/>
              <a:t>POWERPOINT </a:t>
            </a:r>
            <a:r>
              <a:rPr kumimoji="1" lang="en-US" altLang="ja-JP" dirty="0" smtClean="0"/>
              <a:t>TEMPLATE</a:t>
            </a:r>
            <a:endParaRPr kumimoji="1" lang="ja-JP" altLang="en-US" dirty="0"/>
          </a:p>
        </p:txBody>
      </p:sp>
    </p:spTree>
    <p:extLst>
      <p:ext uri="{BB962C8B-B14F-4D97-AF65-F5344CB8AC3E}">
        <p14:creationId xmlns:p14="http://schemas.microsoft.com/office/powerpoint/2010/main" val="22701642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10</a:t>
            </a:fld>
            <a:endParaRPr lang="en-US" dirty="0"/>
          </a:p>
        </p:txBody>
      </p:sp>
      <p:sp>
        <p:nvSpPr>
          <p:cNvPr id="15" name="タイトル 14"/>
          <p:cNvSpPr>
            <a:spLocks noGrp="1"/>
          </p:cNvSpPr>
          <p:nvPr>
            <p:ph type="title"/>
          </p:nvPr>
        </p:nvSpPr>
        <p:spPr/>
        <p:txBody>
          <a:bodyPr/>
          <a:lstStyle/>
          <a:p>
            <a:r>
              <a:rPr kumimoji="1" lang="en-US" altLang="ja-JP" dirty="0" smtClean="0"/>
              <a:t>JONI DEROUCHIE</a:t>
            </a:r>
            <a:endParaRPr kumimoji="1" lang="ja-JP" altLang="en-US" dirty="0"/>
          </a:p>
        </p:txBody>
      </p:sp>
      <p:sp>
        <p:nvSpPr>
          <p:cNvPr id="16" name="テキスト プレースホルダー 15"/>
          <p:cNvSpPr>
            <a:spLocks noGrp="1"/>
          </p:cNvSpPr>
          <p:nvPr>
            <p:ph type="body" sz="quarter" idx="15"/>
          </p:nvPr>
        </p:nvSpPr>
        <p:spPr/>
        <p:txBody>
          <a:bodyPr/>
          <a:lstStyle/>
          <a:p>
            <a:r>
              <a:rPr kumimoji="1" lang="en-US" altLang="ja-JP" dirty="0"/>
              <a:t>Eu usu movet tibique fabellas. </a:t>
            </a:r>
            <a:r>
              <a:rPr kumimoji="1" lang="en-US" altLang="ja-JP" dirty="0">
                <a:solidFill>
                  <a:schemeClr val="accent2"/>
                </a:solidFill>
              </a:rPr>
              <a:t>Nibh complectitur nam ei</a:t>
            </a:r>
            <a:r>
              <a:rPr kumimoji="1" lang="en-US" altLang="ja-JP" dirty="0"/>
              <a:t>, solet latine sensibus ne eam, an quo sint munere.</a:t>
            </a:r>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smtClean="0"/>
              <a:t>PRODUCER</a:t>
            </a:r>
            <a:endParaRPr kumimoji="1" lang="ja-JP" altLang="en-US" dirty="0"/>
          </a:p>
        </p:txBody>
      </p:sp>
      <p:sp>
        <p:nvSpPr>
          <p:cNvPr id="26" name="テキスト プレースホルダー 25"/>
          <p:cNvSpPr>
            <a:spLocks noGrp="1"/>
          </p:cNvSpPr>
          <p:nvPr>
            <p:ph type="body" sz="quarter" idx="17"/>
          </p:nvPr>
        </p:nvSpPr>
        <p:spPr/>
        <p:txBody>
          <a:bodyPr/>
          <a:lstStyle/>
          <a:p>
            <a:r>
              <a:rPr kumimoji="1" lang="en-US" altLang="ja-JP" dirty="0"/>
              <a:t>Vim quot dolorum ex, ea tota delectus persecuti nam. Mei eu dolore pericula, nam mollis accusam appellantur ne. </a:t>
            </a:r>
            <a:endParaRPr kumimoji="1" lang="ja-JP" altLang="en-US" dirty="0"/>
          </a:p>
        </p:txBody>
      </p:sp>
      <p:sp>
        <p:nvSpPr>
          <p:cNvPr id="31" name="テキスト プレースホルダー 30"/>
          <p:cNvSpPr>
            <a:spLocks noGrp="1"/>
          </p:cNvSpPr>
          <p:nvPr>
            <p:ph type="body" sz="quarter" idx="18"/>
          </p:nvPr>
        </p:nvSpPr>
        <p:spPr/>
        <p:txBody>
          <a:bodyPr/>
          <a:lstStyle/>
          <a:p>
            <a:r>
              <a:rPr kumimoji="1" lang="en-US" altLang="ja-JP" dirty="0" smtClean="0"/>
              <a:t>ART DIRECTOR</a:t>
            </a:r>
            <a:endParaRPr kumimoji="1" lang="ja-JP" altLang="en-US" dirty="0"/>
          </a:p>
        </p:txBody>
      </p:sp>
      <p:sp>
        <p:nvSpPr>
          <p:cNvPr id="32" name="円/楕円 31"/>
          <p:cNvSpPr/>
          <p:nvPr/>
        </p:nvSpPr>
        <p:spPr>
          <a:xfrm>
            <a:off x="7181746" y="6821523"/>
            <a:ext cx="1612912" cy="1612912"/>
          </a:xfrm>
          <a:prstGeom prst="ellipse">
            <a:avLst/>
          </a:prstGeom>
          <a:solidFill>
            <a:schemeClr val="tx1">
              <a:lumMod val="20000"/>
              <a:lumOff val="8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パイ 32"/>
          <p:cNvSpPr/>
          <p:nvPr/>
        </p:nvSpPr>
        <p:spPr>
          <a:xfrm rot="16200000">
            <a:off x="7182163" y="6814644"/>
            <a:ext cx="1614049" cy="1614049"/>
          </a:xfrm>
          <a:prstGeom prst="pie">
            <a:avLst>
              <a:gd name="adj1" fmla="val 0"/>
              <a:gd name="adj2" fmla="val 12173193"/>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円/楕円 33"/>
          <p:cNvSpPr/>
          <p:nvPr/>
        </p:nvSpPr>
        <p:spPr>
          <a:xfrm>
            <a:off x="7291609" y="6930401"/>
            <a:ext cx="1395155" cy="1395155"/>
          </a:xfrm>
          <a:prstGeom prst="ellipse">
            <a:avLst/>
          </a:prstGeom>
          <a:solidFill>
            <a:schemeClr val="bg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7452822" y="7437002"/>
            <a:ext cx="1072730" cy="369332"/>
          </a:xfrm>
          <a:prstGeom prst="rect">
            <a:avLst/>
          </a:prstGeom>
          <a:noFill/>
        </p:spPr>
        <p:txBody>
          <a:bodyPr wrap="none" rtlCol="0" anchor="ctr">
            <a:spAutoFit/>
          </a:bodyPr>
          <a:lstStyle/>
          <a:p>
            <a:pPr algn="ctr"/>
            <a:r>
              <a:rPr kumimoji="1" lang="en-US" altLang="ja-JP" sz="1800" dirty="0" smtClean="0">
                <a:latin typeface="+mj-lt"/>
              </a:rPr>
              <a:t>CREATIVE</a:t>
            </a:r>
            <a:endParaRPr kumimoji="1" lang="ja-JP" altLang="en-US" sz="1800" dirty="0">
              <a:latin typeface="+mj-lt"/>
            </a:endParaRPr>
          </a:p>
        </p:txBody>
      </p:sp>
      <p:sp>
        <p:nvSpPr>
          <p:cNvPr id="37" name="円/楕円 36"/>
          <p:cNvSpPr/>
          <p:nvPr/>
        </p:nvSpPr>
        <p:spPr>
          <a:xfrm>
            <a:off x="9297151" y="6821523"/>
            <a:ext cx="1612912" cy="1612912"/>
          </a:xfrm>
          <a:prstGeom prst="ellipse">
            <a:avLst/>
          </a:prstGeom>
          <a:solidFill>
            <a:schemeClr val="tx1">
              <a:lumMod val="20000"/>
              <a:lumOff val="8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パイ 37"/>
          <p:cNvSpPr/>
          <p:nvPr/>
        </p:nvSpPr>
        <p:spPr>
          <a:xfrm rot="16200000">
            <a:off x="9297568" y="6814644"/>
            <a:ext cx="1614049" cy="1614049"/>
          </a:xfrm>
          <a:prstGeom prst="pie">
            <a:avLst>
              <a:gd name="adj1" fmla="val 0"/>
              <a:gd name="adj2" fmla="val 19445298"/>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円/楕円 38"/>
          <p:cNvSpPr/>
          <p:nvPr/>
        </p:nvSpPr>
        <p:spPr>
          <a:xfrm>
            <a:off x="9407014" y="6930401"/>
            <a:ext cx="1395155" cy="1395155"/>
          </a:xfrm>
          <a:prstGeom prst="ellipse">
            <a:avLst/>
          </a:prstGeom>
          <a:solidFill>
            <a:schemeClr val="bg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9735743" y="7298502"/>
            <a:ext cx="737701" cy="646331"/>
          </a:xfrm>
          <a:prstGeom prst="rect">
            <a:avLst/>
          </a:prstGeom>
          <a:noFill/>
        </p:spPr>
        <p:txBody>
          <a:bodyPr wrap="none" rtlCol="0" anchor="ctr">
            <a:spAutoFit/>
          </a:bodyPr>
          <a:lstStyle/>
          <a:p>
            <a:pPr algn="ctr"/>
            <a:r>
              <a:rPr kumimoji="1" lang="en-US" altLang="ja-JP" sz="1800" dirty="0" smtClean="0">
                <a:latin typeface="+mj-lt"/>
              </a:rPr>
              <a:t>TEAM</a:t>
            </a:r>
            <a:br>
              <a:rPr kumimoji="1" lang="en-US" altLang="ja-JP" sz="1800" dirty="0" smtClean="0">
                <a:latin typeface="+mj-lt"/>
              </a:rPr>
            </a:br>
            <a:r>
              <a:rPr kumimoji="1" lang="en-US" altLang="ja-JP" sz="1800" dirty="0" smtClean="0">
                <a:latin typeface="+mj-lt"/>
              </a:rPr>
              <a:t>WORK</a:t>
            </a:r>
            <a:endParaRPr kumimoji="1" lang="ja-JP" altLang="en-US" sz="1800" dirty="0">
              <a:latin typeface="+mj-lt"/>
            </a:endParaRPr>
          </a:p>
        </p:txBody>
      </p:sp>
      <p:sp>
        <p:nvSpPr>
          <p:cNvPr id="41" name="円/楕円 40"/>
          <p:cNvSpPr/>
          <p:nvPr/>
        </p:nvSpPr>
        <p:spPr>
          <a:xfrm>
            <a:off x="13527961" y="6821523"/>
            <a:ext cx="1612912" cy="1612912"/>
          </a:xfrm>
          <a:prstGeom prst="ellipse">
            <a:avLst/>
          </a:prstGeom>
          <a:solidFill>
            <a:schemeClr val="tx1">
              <a:lumMod val="20000"/>
              <a:lumOff val="8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パイ 41"/>
          <p:cNvSpPr/>
          <p:nvPr/>
        </p:nvSpPr>
        <p:spPr>
          <a:xfrm rot="16200000">
            <a:off x="13528378" y="6814644"/>
            <a:ext cx="1614049" cy="1614049"/>
          </a:xfrm>
          <a:prstGeom prst="pie">
            <a:avLst>
              <a:gd name="adj1" fmla="val 0"/>
              <a:gd name="adj2" fmla="val 20130797"/>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円/楕円 42"/>
          <p:cNvSpPr/>
          <p:nvPr/>
        </p:nvSpPr>
        <p:spPr>
          <a:xfrm>
            <a:off x="13637824" y="6930401"/>
            <a:ext cx="1395155" cy="1395155"/>
          </a:xfrm>
          <a:prstGeom prst="ellipse">
            <a:avLst/>
          </a:prstGeom>
          <a:solidFill>
            <a:schemeClr val="bg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p:cNvSpPr txBox="1"/>
          <p:nvPr/>
        </p:nvSpPr>
        <p:spPr>
          <a:xfrm>
            <a:off x="13847128" y="7437002"/>
            <a:ext cx="976549" cy="369332"/>
          </a:xfrm>
          <a:prstGeom prst="rect">
            <a:avLst/>
          </a:prstGeom>
          <a:noFill/>
        </p:spPr>
        <p:txBody>
          <a:bodyPr wrap="none" rtlCol="0" anchor="ctr">
            <a:spAutoFit/>
          </a:bodyPr>
          <a:lstStyle/>
          <a:p>
            <a:pPr algn="ctr"/>
            <a:r>
              <a:rPr kumimoji="1" lang="en-US" altLang="ja-JP" sz="1800" dirty="0" smtClean="0">
                <a:latin typeface="+mj-lt"/>
              </a:rPr>
              <a:t>HOBBIES</a:t>
            </a:r>
            <a:endParaRPr kumimoji="1" lang="ja-JP" altLang="en-US" sz="1800" dirty="0">
              <a:latin typeface="+mj-lt"/>
            </a:endParaRPr>
          </a:p>
        </p:txBody>
      </p:sp>
      <p:sp>
        <p:nvSpPr>
          <p:cNvPr id="45" name="円/楕円 44"/>
          <p:cNvSpPr/>
          <p:nvPr/>
        </p:nvSpPr>
        <p:spPr>
          <a:xfrm>
            <a:off x="11412556" y="6821523"/>
            <a:ext cx="1612912" cy="1612912"/>
          </a:xfrm>
          <a:prstGeom prst="ellipse">
            <a:avLst/>
          </a:prstGeom>
          <a:solidFill>
            <a:schemeClr val="tx1">
              <a:lumMod val="20000"/>
              <a:lumOff val="8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パイ 45"/>
          <p:cNvSpPr/>
          <p:nvPr/>
        </p:nvSpPr>
        <p:spPr>
          <a:xfrm rot="16200000">
            <a:off x="11412973" y="6814644"/>
            <a:ext cx="1614049" cy="1614049"/>
          </a:xfrm>
          <a:prstGeom prst="pie">
            <a:avLst>
              <a:gd name="adj1" fmla="val 0"/>
              <a:gd name="adj2" fmla="val 1479133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円/楕円 46"/>
          <p:cNvSpPr/>
          <p:nvPr/>
        </p:nvSpPr>
        <p:spPr>
          <a:xfrm>
            <a:off x="11522419" y="6930401"/>
            <a:ext cx="1395155" cy="1395155"/>
          </a:xfrm>
          <a:prstGeom prst="ellipse">
            <a:avLst/>
          </a:prstGeom>
          <a:solidFill>
            <a:schemeClr val="bg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11662795" y="7437002"/>
            <a:ext cx="1114408" cy="369332"/>
          </a:xfrm>
          <a:prstGeom prst="rect">
            <a:avLst/>
          </a:prstGeom>
          <a:noFill/>
        </p:spPr>
        <p:txBody>
          <a:bodyPr wrap="none" rtlCol="0" anchor="ctr">
            <a:spAutoFit/>
          </a:bodyPr>
          <a:lstStyle/>
          <a:p>
            <a:pPr algn="ctr"/>
            <a:r>
              <a:rPr kumimoji="1" lang="en-US" altLang="ja-JP" sz="1800" dirty="0" smtClean="0">
                <a:latin typeface="+mj-lt"/>
              </a:rPr>
              <a:t>INNOVATE</a:t>
            </a:r>
            <a:endParaRPr kumimoji="1" lang="ja-JP" altLang="en-US" sz="1800" dirty="0">
              <a:latin typeface="+mj-lt"/>
            </a:endParaRPr>
          </a:p>
        </p:txBody>
      </p:sp>
      <p:sp>
        <p:nvSpPr>
          <p:cNvPr id="49" name="円/楕円 48"/>
          <p:cNvSpPr/>
          <p:nvPr/>
        </p:nvSpPr>
        <p:spPr>
          <a:xfrm>
            <a:off x="15643364" y="6821523"/>
            <a:ext cx="1612912" cy="1612912"/>
          </a:xfrm>
          <a:prstGeom prst="ellipse">
            <a:avLst/>
          </a:prstGeom>
          <a:solidFill>
            <a:schemeClr val="tx1">
              <a:lumMod val="20000"/>
              <a:lumOff val="8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パイ 49"/>
          <p:cNvSpPr/>
          <p:nvPr/>
        </p:nvSpPr>
        <p:spPr>
          <a:xfrm rot="16200000">
            <a:off x="15643781" y="6814644"/>
            <a:ext cx="1614049" cy="1614049"/>
          </a:xfrm>
          <a:prstGeom prst="pie">
            <a:avLst>
              <a:gd name="adj1" fmla="val 0"/>
              <a:gd name="adj2" fmla="val 18567725"/>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円/楕円 50"/>
          <p:cNvSpPr/>
          <p:nvPr/>
        </p:nvSpPr>
        <p:spPr>
          <a:xfrm>
            <a:off x="15753227" y="6930401"/>
            <a:ext cx="1395155" cy="1395155"/>
          </a:xfrm>
          <a:prstGeom prst="ellipse">
            <a:avLst/>
          </a:prstGeom>
          <a:solidFill>
            <a:schemeClr val="bg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p:cNvSpPr txBox="1"/>
          <p:nvPr/>
        </p:nvSpPr>
        <p:spPr>
          <a:xfrm>
            <a:off x="15741322" y="7437002"/>
            <a:ext cx="1418978" cy="369332"/>
          </a:xfrm>
          <a:prstGeom prst="rect">
            <a:avLst/>
          </a:prstGeom>
          <a:noFill/>
        </p:spPr>
        <p:txBody>
          <a:bodyPr wrap="none" rtlCol="0" anchor="ctr">
            <a:spAutoFit/>
          </a:bodyPr>
          <a:lstStyle/>
          <a:p>
            <a:pPr algn="ctr"/>
            <a:r>
              <a:rPr kumimoji="1" lang="en-US" altLang="ja-JP" sz="1800" dirty="0" smtClean="0">
                <a:latin typeface="+mj-lt"/>
              </a:rPr>
              <a:t>TECHNOLOGY</a:t>
            </a:r>
            <a:endParaRPr kumimoji="1" lang="ja-JP" altLang="en-US" sz="1800" dirty="0">
              <a:latin typeface="+mj-lt"/>
            </a:endParaRPr>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389664513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タイトル 26"/>
          <p:cNvSpPr>
            <a:spLocks noGrp="1"/>
          </p:cNvSpPr>
          <p:nvPr>
            <p:ph type="title"/>
          </p:nvPr>
        </p:nvSpPr>
        <p:spPr/>
        <p:txBody>
          <a:bodyPr/>
          <a:lstStyle/>
          <a:p>
            <a:r>
              <a:rPr kumimoji="1" lang="en-US" altLang="ja-JP" dirty="0" smtClean="0"/>
              <a:t>COMPARISON TABLE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100</a:t>
            </a:fld>
            <a:endParaRPr lang="en-US" dirty="0"/>
          </a:p>
        </p:txBody>
      </p:sp>
      <p:sp>
        <p:nvSpPr>
          <p:cNvPr id="28" name="テキスト プレースホルダー 27"/>
          <p:cNvSpPr>
            <a:spLocks noGrp="1"/>
          </p:cNvSpPr>
          <p:nvPr>
            <p:ph type="body" sz="quarter" idx="36"/>
          </p:nvPr>
        </p:nvSpPr>
        <p:spPr/>
        <p:txBody>
          <a:bodyPr/>
          <a:lstStyle/>
          <a:p>
            <a:r>
              <a:rPr kumimoji="1" lang="en-US" altLang="ja-JP" dirty="0" smtClean="0"/>
              <a:t>USERS</a:t>
            </a:r>
            <a:endParaRPr kumimoji="1" lang="ja-JP" altLang="en-US" dirty="0"/>
          </a:p>
        </p:txBody>
      </p:sp>
      <p:sp>
        <p:nvSpPr>
          <p:cNvPr id="29" name="テキスト プレースホルダー 28"/>
          <p:cNvSpPr>
            <a:spLocks noGrp="1"/>
          </p:cNvSpPr>
          <p:nvPr>
            <p:ph type="body" sz="quarter" idx="37"/>
          </p:nvPr>
        </p:nvSpPr>
        <p:spPr/>
        <p:txBody>
          <a:bodyPr/>
          <a:lstStyle/>
          <a:p>
            <a:r>
              <a:rPr kumimoji="1" lang="en-US" altLang="ja-JP" dirty="0" smtClean="0"/>
              <a:t>PAGE VIEWS</a:t>
            </a:r>
            <a:endParaRPr kumimoji="1" lang="ja-JP" altLang="en-US" dirty="0"/>
          </a:p>
        </p:txBody>
      </p:sp>
      <p:sp>
        <p:nvSpPr>
          <p:cNvPr id="30" name="テキスト プレースホルダー 29"/>
          <p:cNvSpPr>
            <a:spLocks noGrp="1"/>
          </p:cNvSpPr>
          <p:nvPr>
            <p:ph type="body" sz="quarter" idx="38"/>
          </p:nvPr>
        </p:nvSpPr>
        <p:spPr/>
        <p:txBody>
          <a:bodyPr/>
          <a:lstStyle/>
          <a:p>
            <a:r>
              <a:rPr kumimoji="1" lang="en-US" altLang="ja-JP" dirty="0" smtClean="0"/>
              <a:t>COST</a:t>
            </a:r>
            <a:endParaRPr kumimoji="1" lang="ja-JP" altLang="en-US" dirty="0"/>
          </a:p>
        </p:txBody>
      </p:sp>
      <p:sp>
        <p:nvSpPr>
          <p:cNvPr id="31" name="テキスト プレースホルダー 30"/>
          <p:cNvSpPr>
            <a:spLocks noGrp="1"/>
          </p:cNvSpPr>
          <p:nvPr>
            <p:ph type="body" sz="quarter" idx="39"/>
          </p:nvPr>
        </p:nvSpPr>
        <p:spPr/>
        <p:txBody>
          <a:bodyPr/>
          <a:lstStyle/>
          <a:p>
            <a:r>
              <a:rPr kumimoji="1" lang="en-US" altLang="ja-JP" dirty="0" smtClean="0"/>
              <a:t>TREM 1</a:t>
            </a:r>
            <a:endParaRPr kumimoji="1" lang="ja-JP" altLang="en-US" dirty="0"/>
          </a:p>
        </p:txBody>
      </p:sp>
      <p:sp>
        <p:nvSpPr>
          <p:cNvPr id="32" name="テキスト プレースホルダー 31"/>
          <p:cNvSpPr>
            <a:spLocks noGrp="1"/>
          </p:cNvSpPr>
          <p:nvPr>
            <p:ph type="body" sz="quarter" idx="40"/>
          </p:nvPr>
        </p:nvSpPr>
        <p:spPr/>
        <p:txBody>
          <a:bodyPr/>
          <a:lstStyle/>
          <a:p>
            <a:r>
              <a:rPr kumimoji="1" lang="en-US" altLang="ja-JP" dirty="0"/>
              <a:t>TREM </a:t>
            </a:r>
            <a:r>
              <a:rPr kumimoji="1" lang="en-US" altLang="ja-JP" dirty="0" smtClean="0"/>
              <a:t>2</a:t>
            </a:r>
            <a:endParaRPr kumimoji="1" lang="ja-JP" altLang="en-US" dirty="0"/>
          </a:p>
        </p:txBody>
      </p:sp>
      <p:sp>
        <p:nvSpPr>
          <p:cNvPr id="33" name="テキスト プレースホルダー 32"/>
          <p:cNvSpPr>
            <a:spLocks noGrp="1"/>
          </p:cNvSpPr>
          <p:nvPr>
            <p:ph type="body" sz="quarter" idx="41"/>
          </p:nvPr>
        </p:nvSpPr>
        <p:spPr/>
        <p:txBody>
          <a:bodyPr/>
          <a:lstStyle/>
          <a:p>
            <a:r>
              <a:rPr kumimoji="1" lang="en-US" altLang="ja-JP" dirty="0"/>
              <a:t>TREM </a:t>
            </a:r>
            <a:r>
              <a:rPr kumimoji="1" lang="en-US" altLang="ja-JP" dirty="0" smtClean="0"/>
              <a:t>3</a:t>
            </a:r>
            <a:endParaRPr kumimoji="1" lang="ja-JP" altLang="en-US" dirty="0"/>
          </a:p>
        </p:txBody>
      </p:sp>
      <p:sp>
        <p:nvSpPr>
          <p:cNvPr id="34" name="テキスト プレースホルダー 33"/>
          <p:cNvSpPr>
            <a:spLocks noGrp="1"/>
          </p:cNvSpPr>
          <p:nvPr>
            <p:ph type="body" sz="quarter" idx="42"/>
          </p:nvPr>
        </p:nvSpPr>
        <p:spPr/>
        <p:txBody>
          <a:bodyPr/>
          <a:lstStyle/>
          <a:p>
            <a:r>
              <a:rPr kumimoji="1" lang="en-US" altLang="ja-JP" dirty="0"/>
              <a:t>TREM </a:t>
            </a:r>
            <a:r>
              <a:rPr kumimoji="1" lang="en-US" altLang="ja-JP" dirty="0" smtClean="0"/>
              <a:t>4</a:t>
            </a:r>
            <a:endParaRPr kumimoji="1" lang="ja-JP" altLang="en-US" dirty="0"/>
          </a:p>
        </p:txBody>
      </p:sp>
      <p:sp>
        <p:nvSpPr>
          <p:cNvPr id="35" name="テキスト プレースホルダー 34"/>
          <p:cNvSpPr>
            <a:spLocks noGrp="1"/>
          </p:cNvSpPr>
          <p:nvPr>
            <p:ph type="body" sz="quarter" idx="43"/>
          </p:nvPr>
        </p:nvSpPr>
        <p:spPr/>
        <p:txBody>
          <a:bodyPr/>
          <a:lstStyle/>
          <a:p>
            <a:r>
              <a:rPr kumimoji="1" lang="en-US" altLang="ja-JP" dirty="0"/>
              <a:t>TREM </a:t>
            </a:r>
            <a:r>
              <a:rPr kumimoji="1" lang="en-US" altLang="ja-JP" dirty="0" smtClean="0"/>
              <a:t>5</a:t>
            </a:r>
            <a:endParaRPr kumimoji="1" lang="ja-JP" altLang="en-US" dirty="0"/>
          </a:p>
        </p:txBody>
      </p:sp>
      <p:sp>
        <p:nvSpPr>
          <p:cNvPr id="36" name="テキスト プレースホルダー 35"/>
          <p:cNvSpPr>
            <a:spLocks noGrp="1"/>
          </p:cNvSpPr>
          <p:nvPr>
            <p:ph type="body" sz="quarter" idx="44"/>
          </p:nvPr>
        </p:nvSpPr>
        <p:spPr/>
        <p:txBody>
          <a:bodyPr/>
          <a:lstStyle/>
          <a:p>
            <a:r>
              <a:rPr kumimoji="1" lang="en-US" altLang="ja-JP" dirty="0"/>
              <a:t>TREM </a:t>
            </a:r>
            <a:r>
              <a:rPr kumimoji="1" lang="en-US" altLang="ja-JP" dirty="0" smtClean="0"/>
              <a:t>6</a:t>
            </a:r>
            <a:endParaRPr kumimoji="1" lang="ja-JP" altLang="en-US" dirty="0"/>
          </a:p>
        </p:txBody>
      </p:sp>
      <p:sp>
        <p:nvSpPr>
          <p:cNvPr id="37" name="テキスト プレースホルダー 36"/>
          <p:cNvSpPr>
            <a:spLocks noGrp="1"/>
          </p:cNvSpPr>
          <p:nvPr>
            <p:ph type="body" sz="quarter" idx="45"/>
          </p:nvPr>
        </p:nvSpPr>
        <p:spPr/>
        <p:txBody>
          <a:bodyPr/>
          <a:lstStyle/>
          <a:p>
            <a:r>
              <a:rPr kumimoji="1" lang="en-US" altLang="ja-JP" dirty="0" smtClean="0"/>
              <a:t>19,564</a:t>
            </a:r>
            <a:endParaRPr kumimoji="1" lang="ja-JP" altLang="en-US" dirty="0"/>
          </a:p>
        </p:txBody>
      </p:sp>
      <p:sp>
        <p:nvSpPr>
          <p:cNvPr id="38" name="テキスト プレースホルダー 37"/>
          <p:cNvSpPr>
            <a:spLocks noGrp="1"/>
          </p:cNvSpPr>
          <p:nvPr>
            <p:ph type="body" sz="quarter" idx="46"/>
          </p:nvPr>
        </p:nvSpPr>
        <p:spPr/>
        <p:txBody>
          <a:bodyPr/>
          <a:lstStyle/>
          <a:p>
            <a:r>
              <a:rPr kumimoji="1" lang="en-US" altLang="ja-JP" dirty="0" smtClean="0"/>
              <a:t>21,456</a:t>
            </a:r>
            <a:endParaRPr kumimoji="1" lang="ja-JP" altLang="en-US" dirty="0"/>
          </a:p>
        </p:txBody>
      </p:sp>
      <p:sp>
        <p:nvSpPr>
          <p:cNvPr id="39" name="テキスト プレースホルダー 38"/>
          <p:cNvSpPr>
            <a:spLocks noGrp="1"/>
          </p:cNvSpPr>
          <p:nvPr>
            <p:ph type="body" sz="quarter" idx="47"/>
          </p:nvPr>
        </p:nvSpPr>
        <p:spPr/>
        <p:txBody>
          <a:bodyPr/>
          <a:lstStyle/>
          <a:p>
            <a:r>
              <a:rPr kumimoji="1" lang="en-US" altLang="ja-JP" dirty="0" smtClean="0"/>
              <a:t>21,556</a:t>
            </a:r>
            <a:endParaRPr kumimoji="1" lang="ja-JP" altLang="en-US" dirty="0"/>
          </a:p>
        </p:txBody>
      </p:sp>
      <p:sp>
        <p:nvSpPr>
          <p:cNvPr id="40" name="テキスト プレースホルダー 39"/>
          <p:cNvSpPr>
            <a:spLocks noGrp="1"/>
          </p:cNvSpPr>
          <p:nvPr>
            <p:ph type="body" sz="quarter" idx="48"/>
          </p:nvPr>
        </p:nvSpPr>
        <p:spPr/>
        <p:txBody>
          <a:bodyPr/>
          <a:lstStyle/>
          <a:p>
            <a:r>
              <a:rPr kumimoji="1" lang="en-US" altLang="ja-JP" dirty="0" smtClean="0"/>
              <a:t>26,456</a:t>
            </a:r>
            <a:endParaRPr kumimoji="1" lang="ja-JP" altLang="en-US" dirty="0"/>
          </a:p>
        </p:txBody>
      </p:sp>
      <p:sp>
        <p:nvSpPr>
          <p:cNvPr id="41" name="テキスト プレースホルダー 40"/>
          <p:cNvSpPr>
            <a:spLocks noGrp="1"/>
          </p:cNvSpPr>
          <p:nvPr>
            <p:ph type="body" sz="quarter" idx="49"/>
          </p:nvPr>
        </p:nvSpPr>
        <p:spPr/>
        <p:txBody>
          <a:bodyPr/>
          <a:lstStyle/>
          <a:p>
            <a:r>
              <a:rPr kumimoji="1" lang="en-US" altLang="ja-JP" dirty="0" smtClean="0"/>
              <a:t>27,458</a:t>
            </a:r>
            <a:endParaRPr kumimoji="1" lang="ja-JP" altLang="en-US" dirty="0"/>
          </a:p>
        </p:txBody>
      </p:sp>
      <p:sp>
        <p:nvSpPr>
          <p:cNvPr id="42" name="テキスト プレースホルダー 41"/>
          <p:cNvSpPr>
            <a:spLocks noGrp="1"/>
          </p:cNvSpPr>
          <p:nvPr>
            <p:ph type="body" sz="quarter" idx="50"/>
          </p:nvPr>
        </p:nvSpPr>
        <p:spPr/>
        <p:txBody>
          <a:bodyPr/>
          <a:lstStyle/>
          <a:p>
            <a:r>
              <a:rPr kumimoji="1" lang="en-US" altLang="ja-JP" dirty="0" smtClean="0"/>
              <a:t>30,256</a:t>
            </a:r>
            <a:endParaRPr kumimoji="1" lang="ja-JP" altLang="en-US" dirty="0"/>
          </a:p>
        </p:txBody>
      </p:sp>
      <p:sp>
        <p:nvSpPr>
          <p:cNvPr id="43" name="テキスト プレースホルダー 42"/>
          <p:cNvSpPr>
            <a:spLocks noGrp="1"/>
          </p:cNvSpPr>
          <p:nvPr>
            <p:ph type="body" sz="quarter" idx="51"/>
          </p:nvPr>
        </p:nvSpPr>
        <p:spPr/>
        <p:txBody>
          <a:bodyPr/>
          <a:lstStyle/>
          <a:p>
            <a:r>
              <a:rPr kumimoji="1" lang="en-US" altLang="ja-JP" dirty="0" smtClean="0"/>
              <a:t>784,457</a:t>
            </a:r>
            <a:endParaRPr kumimoji="1" lang="ja-JP" altLang="en-US" dirty="0"/>
          </a:p>
        </p:txBody>
      </p:sp>
      <p:sp>
        <p:nvSpPr>
          <p:cNvPr id="44" name="テキスト プレースホルダー 43"/>
          <p:cNvSpPr>
            <a:spLocks noGrp="1"/>
          </p:cNvSpPr>
          <p:nvPr>
            <p:ph type="body" sz="quarter" idx="52"/>
          </p:nvPr>
        </p:nvSpPr>
        <p:spPr/>
        <p:txBody>
          <a:bodyPr/>
          <a:lstStyle/>
          <a:p>
            <a:r>
              <a:rPr kumimoji="1" lang="en-US" altLang="ja-JP" dirty="0" smtClean="0"/>
              <a:t>745,447</a:t>
            </a:r>
            <a:endParaRPr kumimoji="1" lang="ja-JP" altLang="en-US" dirty="0"/>
          </a:p>
        </p:txBody>
      </p:sp>
      <p:sp>
        <p:nvSpPr>
          <p:cNvPr id="45" name="テキスト プレースホルダー 44"/>
          <p:cNvSpPr>
            <a:spLocks noGrp="1"/>
          </p:cNvSpPr>
          <p:nvPr>
            <p:ph type="body" sz="quarter" idx="53"/>
          </p:nvPr>
        </p:nvSpPr>
        <p:spPr/>
        <p:txBody>
          <a:bodyPr/>
          <a:lstStyle/>
          <a:p>
            <a:r>
              <a:rPr kumimoji="1" lang="en-US" altLang="ja-JP" dirty="0" smtClean="0"/>
              <a:t>800,026</a:t>
            </a:r>
            <a:endParaRPr kumimoji="1" lang="ja-JP" altLang="en-US" dirty="0"/>
          </a:p>
        </p:txBody>
      </p:sp>
      <p:sp>
        <p:nvSpPr>
          <p:cNvPr id="46" name="テキスト プレースホルダー 45"/>
          <p:cNvSpPr>
            <a:spLocks noGrp="1"/>
          </p:cNvSpPr>
          <p:nvPr>
            <p:ph type="body" sz="quarter" idx="54"/>
          </p:nvPr>
        </p:nvSpPr>
        <p:spPr/>
        <p:txBody>
          <a:bodyPr/>
          <a:lstStyle/>
          <a:p>
            <a:r>
              <a:rPr kumimoji="1" lang="en-US" altLang="ja-JP" dirty="0" smtClean="0"/>
              <a:t>810,115</a:t>
            </a:r>
            <a:endParaRPr kumimoji="1" lang="ja-JP" altLang="en-US" dirty="0"/>
          </a:p>
        </p:txBody>
      </p:sp>
      <p:sp>
        <p:nvSpPr>
          <p:cNvPr id="47" name="テキスト プレースホルダー 46"/>
          <p:cNvSpPr>
            <a:spLocks noGrp="1"/>
          </p:cNvSpPr>
          <p:nvPr>
            <p:ph type="body" sz="quarter" idx="55"/>
          </p:nvPr>
        </p:nvSpPr>
        <p:spPr/>
        <p:txBody>
          <a:bodyPr/>
          <a:lstStyle/>
          <a:p>
            <a:r>
              <a:rPr kumimoji="1" lang="en-US" altLang="ja-JP" dirty="0" smtClean="0"/>
              <a:t>824,445</a:t>
            </a:r>
            <a:endParaRPr kumimoji="1" lang="ja-JP" altLang="en-US" dirty="0"/>
          </a:p>
        </p:txBody>
      </p:sp>
      <p:sp>
        <p:nvSpPr>
          <p:cNvPr id="48" name="テキスト プレースホルダー 47"/>
          <p:cNvSpPr>
            <a:spLocks noGrp="1"/>
          </p:cNvSpPr>
          <p:nvPr>
            <p:ph type="body" sz="quarter" idx="56"/>
          </p:nvPr>
        </p:nvSpPr>
        <p:spPr/>
        <p:txBody>
          <a:bodyPr/>
          <a:lstStyle/>
          <a:p>
            <a:r>
              <a:rPr kumimoji="1" lang="en-US" altLang="ja-JP" dirty="0" smtClean="0"/>
              <a:t>889,564</a:t>
            </a:r>
            <a:endParaRPr kumimoji="1" lang="ja-JP" altLang="en-US" dirty="0"/>
          </a:p>
        </p:txBody>
      </p:sp>
      <p:sp>
        <p:nvSpPr>
          <p:cNvPr id="49" name="テキスト プレースホルダー 48"/>
          <p:cNvSpPr>
            <a:spLocks noGrp="1"/>
          </p:cNvSpPr>
          <p:nvPr>
            <p:ph type="body" sz="quarter" idx="57"/>
          </p:nvPr>
        </p:nvSpPr>
        <p:spPr/>
        <p:txBody>
          <a:bodyPr/>
          <a:lstStyle/>
          <a:p>
            <a:r>
              <a:rPr kumimoji="1" lang="en-US" altLang="ja-JP" dirty="0" smtClean="0"/>
              <a:t>$356</a:t>
            </a:r>
            <a:endParaRPr kumimoji="1" lang="ja-JP" altLang="en-US" dirty="0"/>
          </a:p>
        </p:txBody>
      </p:sp>
      <p:sp>
        <p:nvSpPr>
          <p:cNvPr id="50" name="テキスト プレースホルダー 49"/>
          <p:cNvSpPr>
            <a:spLocks noGrp="1"/>
          </p:cNvSpPr>
          <p:nvPr>
            <p:ph type="body" sz="quarter" idx="58"/>
          </p:nvPr>
        </p:nvSpPr>
        <p:spPr/>
        <p:txBody>
          <a:bodyPr/>
          <a:lstStyle/>
          <a:p>
            <a:r>
              <a:rPr kumimoji="1" lang="en-US" altLang="ja-JP" dirty="0" smtClean="0"/>
              <a:t>$358</a:t>
            </a:r>
            <a:endParaRPr kumimoji="1" lang="ja-JP" altLang="en-US" dirty="0"/>
          </a:p>
        </p:txBody>
      </p:sp>
      <p:sp>
        <p:nvSpPr>
          <p:cNvPr id="51" name="テキスト プレースホルダー 50"/>
          <p:cNvSpPr>
            <a:spLocks noGrp="1"/>
          </p:cNvSpPr>
          <p:nvPr>
            <p:ph type="body" sz="quarter" idx="59"/>
          </p:nvPr>
        </p:nvSpPr>
        <p:spPr/>
        <p:txBody>
          <a:bodyPr/>
          <a:lstStyle/>
          <a:p>
            <a:r>
              <a:rPr kumimoji="1" lang="en-US" altLang="ja-JP" dirty="0" smtClean="0"/>
              <a:t>$324</a:t>
            </a:r>
            <a:endParaRPr kumimoji="1" lang="ja-JP" altLang="en-US" dirty="0"/>
          </a:p>
        </p:txBody>
      </p:sp>
      <p:sp>
        <p:nvSpPr>
          <p:cNvPr id="52" name="テキスト プレースホルダー 51"/>
          <p:cNvSpPr>
            <a:spLocks noGrp="1"/>
          </p:cNvSpPr>
          <p:nvPr>
            <p:ph type="body" sz="quarter" idx="60"/>
          </p:nvPr>
        </p:nvSpPr>
        <p:spPr/>
        <p:txBody>
          <a:bodyPr/>
          <a:lstStyle/>
          <a:p>
            <a:r>
              <a:rPr kumimoji="1" lang="en-US" altLang="ja-JP" dirty="0" smtClean="0"/>
              <a:t>$465</a:t>
            </a:r>
            <a:endParaRPr kumimoji="1" lang="ja-JP" altLang="en-US" dirty="0"/>
          </a:p>
        </p:txBody>
      </p:sp>
      <p:sp>
        <p:nvSpPr>
          <p:cNvPr id="53" name="テキスト プレースホルダー 52"/>
          <p:cNvSpPr>
            <a:spLocks noGrp="1"/>
          </p:cNvSpPr>
          <p:nvPr>
            <p:ph type="body" sz="quarter" idx="61"/>
          </p:nvPr>
        </p:nvSpPr>
        <p:spPr/>
        <p:txBody>
          <a:bodyPr/>
          <a:lstStyle/>
          <a:p>
            <a:r>
              <a:rPr kumimoji="1" lang="en-US" altLang="ja-JP" dirty="0" smtClean="0"/>
              <a:t>$454</a:t>
            </a:r>
            <a:endParaRPr kumimoji="1" lang="ja-JP" altLang="en-US" dirty="0"/>
          </a:p>
        </p:txBody>
      </p:sp>
      <p:sp>
        <p:nvSpPr>
          <p:cNvPr id="54" name="テキスト プレースホルダー 53"/>
          <p:cNvSpPr>
            <a:spLocks noGrp="1"/>
          </p:cNvSpPr>
          <p:nvPr>
            <p:ph type="body" sz="quarter" idx="62"/>
          </p:nvPr>
        </p:nvSpPr>
        <p:spPr/>
        <p:txBody>
          <a:bodyPr/>
          <a:lstStyle/>
          <a:p>
            <a:r>
              <a:rPr kumimoji="1" lang="en-US" altLang="ja-JP" dirty="0" smtClean="0"/>
              <a:t>$465</a:t>
            </a:r>
            <a:endParaRPr kumimoji="1" lang="ja-JP" altLang="en-US" dirty="0"/>
          </a:p>
        </p:txBody>
      </p:sp>
      <p:sp>
        <p:nvSpPr>
          <p:cNvPr id="55" name="テキスト プレースホルダー 54"/>
          <p:cNvSpPr>
            <a:spLocks noGrp="1"/>
          </p:cNvSpPr>
          <p:nvPr>
            <p:ph type="body" sz="quarter" idx="63"/>
          </p:nvPr>
        </p:nvSpPr>
        <p:spPr/>
        <p:txBody>
          <a:bodyPr/>
          <a:lstStyle/>
          <a:p>
            <a:r>
              <a:rPr kumimoji="1" lang="en-US" altLang="ja-JP" dirty="0"/>
              <a:t>Mundi prompta conceptam eam ei, an amet dicant prompta cum. </a:t>
            </a:r>
            <a:endParaRPr kumimoji="1" lang="en-US" altLang="ja-JP" dirty="0" smtClean="0"/>
          </a:p>
          <a:p>
            <a:r>
              <a:rPr kumimoji="1" lang="en-US" altLang="ja-JP" dirty="0" smtClean="0"/>
              <a:t>Ut </a:t>
            </a:r>
            <a:r>
              <a:rPr kumimoji="1" lang="en-US" altLang="ja-JP" dirty="0"/>
              <a:t>per quas graeco lucilius. </a:t>
            </a:r>
            <a:r>
              <a:rPr kumimoji="1" lang="en-US" altLang="ja-JP" dirty="0">
                <a:solidFill>
                  <a:schemeClr val="accent2"/>
                </a:solidFill>
              </a:rPr>
              <a:t>Te veri contentiones est</a:t>
            </a:r>
            <a:r>
              <a:rPr kumimoji="1" lang="en-US" altLang="ja-JP" dirty="0"/>
              <a:t>, ne verear alienum per. </a:t>
            </a:r>
            <a:endParaRPr kumimoji="1" lang="en-US" altLang="ja-JP" dirty="0" smtClean="0"/>
          </a:p>
          <a:p>
            <a:r>
              <a:rPr kumimoji="1" lang="en-US" altLang="ja-JP" dirty="0" smtClean="0"/>
              <a:t>Mollis </a:t>
            </a:r>
            <a:r>
              <a:rPr kumimoji="1" lang="en-US" altLang="ja-JP" dirty="0"/>
              <a:t>detraxit eu vel. Est purto nemore ne.</a:t>
            </a:r>
            <a:endParaRPr kumimoji="1" lang="ja-JP" altLang="en-US" dirty="0"/>
          </a:p>
        </p:txBody>
      </p:sp>
    </p:spTree>
    <p:extLst>
      <p:ext uri="{BB962C8B-B14F-4D97-AF65-F5344CB8AC3E}">
        <p14:creationId xmlns:p14="http://schemas.microsoft.com/office/powerpoint/2010/main" val="147660076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64"/>
          </p:nvPr>
        </p:nvSpPr>
        <p:spPr/>
      </p:sp>
      <p:sp>
        <p:nvSpPr>
          <p:cNvPr id="5" name="図プレースホルダー 4"/>
          <p:cNvSpPr>
            <a:spLocks noGrp="1"/>
          </p:cNvSpPr>
          <p:nvPr>
            <p:ph type="pic" sz="quarter" idx="65"/>
          </p:nvPr>
        </p:nvSpPr>
        <p:spPr/>
      </p:sp>
      <p:sp>
        <p:nvSpPr>
          <p:cNvPr id="6" name="図プレースホルダー 5"/>
          <p:cNvSpPr>
            <a:spLocks noGrp="1"/>
          </p:cNvSpPr>
          <p:nvPr>
            <p:ph type="pic" sz="quarter" idx="66"/>
          </p:nvPr>
        </p:nvSpPr>
        <p:spPr/>
      </p:sp>
      <p:sp>
        <p:nvSpPr>
          <p:cNvPr id="33" name="タイトル 32"/>
          <p:cNvSpPr>
            <a:spLocks noGrp="1"/>
          </p:cNvSpPr>
          <p:nvPr>
            <p:ph type="title"/>
          </p:nvPr>
        </p:nvSpPr>
        <p:spPr/>
        <p:txBody>
          <a:bodyPr/>
          <a:lstStyle/>
          <a:p>
            <a:r>
              <a:rPr kumimoji="1" lang="en-US" altLang="ja-JP" dirty="0" smtClean="0"/>
              <a:t>COMPARISON TABLE OF PRODUCTS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101</a:t>
            </a:fld>
            <a:endParaRPr lang="en-US" dirty="0"/>
          </a:p>
        </p:txBody>
      </p:sp>
      <p:sp>
        <p:nvSpPr>
          <p:cNvPr id="34" name="テキスト プレースホルダー 33"/>
          <p:cNvSpPr>
            <a:spLocks noGrp="1"/>
          </p:cNvSpPr>
          <p:nvPr>
            <p:ph type="body" sz="quarter" idx="41"/>
          </p:nvPr>
        </p:nvSpPr>
        <p:spPr/>
        <p:txBody>
          <a:bodyPr/>
          <a:lstStyle/>
          <a:p>
            <a:r>
              <a:rPr kumimoji="1" lang="en-US" altLang="ja-JP" dirty="0" smtClean="0"/>
              <a:t>FEATURE 1</a:t>
            </a:r>
            <a:endParaRPr kumimoji="1" lang="ja-JP" altLang="en-US" dirty="0"/>
          </a:p>
        </p:txBody>
      </p:sp>
      <p:sp>
        <p:nvSpPr>
          <p:cNvPr id="35" name="テキスト プレースホルダー 34"/>
          <p:cNvSpPr>
            <a:spLocks noGrp="1"/>
          </p:cNvSpPr>
          <p:nvPr>
            <p:ph type="body" sz="quarter" idx="42"/>
          </p:nvPr>
        </p:nvSpPr>
        <p:spPr/>
        <p:txBody>
          <a:bodyPr/>
          <a:lstStyle/>
          <a:p>
            <a:r>
              <a:rPr kumimoji="1" lang="en-US" altLang="ja-JP" dirty="0"/>
              <a:t>FEATURE 2</a:t>
            </a:r>
            <a:endParaRPr kumimoji="1" lang="ja-JP" altLang="en-US" dirty="0"/>
          </a:p>
        </p:txBody>
      </p:sp>
      <p:sp>
        <p:nvSpPr>
          <p:cNvPr id="36" name="テキスト プレースホルダー 35"/>
          <p:cNvSpPr>
            <a:spLocks noGrp="1"/>
          </p:cNvSpPr>
          <p:nvPr>
            <p:ph type="body" sz="quarter" idx="43"/>
          </p:nvPr>
        </p:nvSpPr>
        <p:spPr/>
        <p:txBody>
          <a:bodyPr/>
          <a:lstStyle/>
          <a:p>
            <a:r>
              <a:rPr kumimoji="1" lang="en-US" altLang="ja-JP" dirty="0"/>
              <a:t>FEATURE 3</a:t>
            </a:r>
            <a:endParaRPr kumimoji="1" lang="ja-JP" altLang="en-US" dirty="0"/>
          </a:p>
        </p:txBody>
      </p:sp>
      <p:sp>
        <p:nvSpPr>
          <p:cNvPr id="37" name="テキスト プレースホルダー 36"/>
          <p:cNvSpPr>
            <a:spLocks noGrp="1"/>
          </p:cNvSpPr>
          <p:nvPr>
            <p:ph type="body" sz="quarter" idx="44"/>
          </p:nvPr>
        </p:nvSpPr>
        <p:spPr/>
        <p:txBody>
          <a:bodyPr/>
          <a:lstStyle/>
          <a:p>
            <a:r>
              <a:rPr kumimoji="1" lang="en-US" altLang="ja-JP" dirty="0"/>
              <a:t>FEATURE 4</a:t>
            </a:r>
            <a:endParaRPr kumimoji="1" lang="ja-JP" altLang="en-US" dirty="0"/>
          </a:p>
        </p:txBody>
      </p:sp>
      <p:sp>
        <p:nvSpPr>
          <p:cNvPr id="50" name="テキスト プレースホルダー 49"/>
          <p:cNvSpPr>
            <a:spLocks noGrp="1"/>
          </p:cNvSpPr>
          <p:nvPr>
            <p:ph type="body" sz="quarter" idx="63"/>
          </p:nvPr>
        </p:nvSpPr>
        <p:spPr/>
        <p:txBody>
          <a:bodyPr/>
          <a:lstStyle/>
          <a:p>
            <a:r>
              <a:rPr kumimoji="1" lang="en-US" altLang="ja-JP" dirty="0"/>
              <a:t>Mea bonorum suscipiantur ea, at modus iudicabit necessitatibus mei. </a:t>
            </a:r>
            <a:endParaRPr kumimoji="1" lang="en-US" altLang="ja-JP" dirty="0" smtClean="0"/>
          </a:p>
          <a:p>
            <a:r>
              <a:rPr kumimoji="1" lang="en-US" altLang="ja-JP" dirty="0" smtClean="0"/>
              <a:t>Qui </a:t>
            </a:r>
            <a:r>
              <a:rPr kumimoji="1" lang="en-US" altLang="ja-JP" dirty="0"/>
              <a:t>porro noluisse et. Quaeque habemus </a:t>
            </a:r>
            <a:r>
              <a:rPr kumimoji="1" lang="en-US" altLang="ja-JP" dirty="0">
                <a:solidFill>
                  <a:schemeClr val="accent2"/>
                </a:solidFill>
              </a:rPr>
              <a:t>has cu, cum sensibus salutandi ne</a:t>
            </a:r>
            <a:r>
              <a:rPr kumimoji="1" lang="en-US" altLang="ja-JP" dirty="0"/>
              <a:t>. Cu vis iusto vulputate.</a:t>
            </a:r>
            <a:endParaRPr kumimoji="1" lang="ja-JP" altLang="en-US" dirty="0"/>
          </a:p>
        </p:txBody>
      </p:sp>
      <p:sp>
        <p:nvSpPr>
          <p:cNvPr id="54" name="テキスト プレースホルダー 53"/>
          <p:cNvSpPr>
            <a:spLocks noGrp="1"/>
          </p:cNvSpPr>
          <p:nvPr>
            <p:ph type="body" sz="quarter" idx="67"/>
          </p:nvPr>
        </p:nvSpPr>
        <p:spPr/>
        <p:txBody>
          <a:bodyPr/>
          <a:lstStyle/>
          <a:p>
            <a:r>
              <a:rPr kumimoji="1" lang="en-US" altLang="ja-JP" dirty="0" smtClean="0"/>
              <a:t>PRODUCT 1</a:t>
            </a:r>
            <a:endParaRPr kumimoji="1" lang="ja-JP" altLang="en-US" dirty="0"/>
          </a:p>
        </p:txBody>
      </p:sp>
      <p:sp>
        <p:nvSpPr>
          <p:cNvPr id="55" name="テキスト プレースホルダー 54"/>
          <p:cNvSpPr>
            <a:spLocks noGrp="1"/>
          </p:cNvSpPr>
          <p:nvPr>
            <p:ph type="body" sz="quarter" idx="68"/>
          </p:nvPr>
        </p:nvSpPr>
        <p:spPr/>
        <p:txBody>
          <a:bodyPr/>
          <a:lstStyle/>
          <a:p>
            <a:r>
              <a:rPr kumimoji="1" lang="en-US" altLang="ja-JP" dirty="0"/>
              <a:t>PRODUCT 2</a:t>
            </a:r>
            <a:endParaRPr kumimoji="1" lang="ja-JP" altLang="en-US" dirty="0"/>
          </a:p>
        </p:txBody>
      </p:sp>
      <p:sp>
        <p:nvSpPr>
          <p:cNvPr id="56" name="テキスト プレースホルダー 55"/>
          <p:cNvSpPr>
            <a:spLocks noGrp="1"/>
          </p:cNvSpPr>
          <p:nvPr>
            <p:ph type="body" sz="quarter" idx="69"/>
          </p:nvPr>
        </p:nvSpPr>
        <p:spPr/>
        <p:txBody>
          <a:bodyPr/>
          <a:lstStyle/>
          <a:p>
            <a:r>
              <a:rPr kumimoji="1" lang="en-US" altLang="ja-JP" dirty="0"/>
              <a:t>PRODUCT </a:t>
            </a:r>
            <a:r>
              <a:rPr kumimoji="1" lang="en-US" altLang="ja-JP" dirty="0" smtClean="0"/>
              <a:t>3</a:t>
            </a:r>
            <a:endParaRPr kumimoji="1" lang="ja-JP" altLang="en-US" dirty="0"/>
          </a:p>
        </p:txBody>
      </p:sp>
      <p:sp>
        <p:nvSpPr>
          <p:cNvPr id="57" name="テキスト プレースホルダー 56"/>
          <p:cNvSpPr>
            <a:spLocks noGrp="1"/>
          </p:cNvSpPr>
          <p:nvPr>
            <p:ph type="body" sz="quarter" idx="70"/>
          </p:nvPr>
        </p:nvSpPr>
        <p:spPr/>
        <p:txBody>
          <a:bodyPr/>
          <a:lstStyle/>
          <a:p>
            <a:r>
              <a:rPr kumimoji="1" lang="en-US" altLang="ja-JP" dirty="0" smtClean="0"/>
              <a:t>FEATURES</a:t>
            </a:r>
            <a:endParaRPr kumimoji="1" lang="ja-JP" altLang="en-US" dirty="0"/>
          </a:p>
        </p:txBody>
      </p:sp>
      <p:sp>
        <p:nvSpPr>
          <p:cNvPr id="58" name="テキスト プレースホルダー 57"/>
          <p:cNvSpPr>
            <a:spLocks noGrp="1"/>
          </p:cNvSpPr>
          <p:nvPr>
            <p:ph type="body" sz="quarter" idx="71"/>
          </p:nvPr>
        </p:nvSpPr>
        <p:spPr/>
        <p:txBody>
          <a:bodyPr/>
          <a:lstStyle/>
          <a:p>
            <a:r>
              <a:rPr kumimoji="1" lang="en-US" altLang="ja-JP" dirty="0" smtClean="0"/>
              <a:t>PRODUCTS</a:t>
            </a:r>
            <a:endParaRPr kumimoji="1" lang="ja-JP" altLang="en-US" dirty="0"/>
          </a:p>
        </p:txBody>
      </p:sp>
      <p:pic>
        <p:nvPicPr>
          <p:cNvPr id="60" name="図 5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1629" y="4492486"/>
            <a:ext cx="677517" cy="677517"/>
          </a:xfrm>
          <a:prstGeom prst="rect">
            <a:avLst/>
          </a:prstGeom>
        </p:spPr>
      </p:pic>
      <p:pic>
        <p:nvPicPr>
          <p:cNvPr id="61" name="図 6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1628" y="5211416"/>
            <a:ext cx="677517" cy="677517"/>
          </a:xfrm>
          <a:prstGeom prst="rect">
            <a:avLst/>
          </a:prstGeom>
        </p:spPr>
      </p:pic>
      <p:pic>
        <p:nvPicPr>
          <p:cNvPr id="62" name="図 6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36429" y="4492486"/>
            <a:ext cx="677517" cy="677517"/>
          </a:xfrm>
          <a:prstGeom prst="rect">
            <a:avLst/>
          </a:prstGeom>
        </p:spPr>
      </p:pic>
      <p:pic>
        <p:nvPicPr>
          <p:cNvPr id="63" name="図 6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36429" y="5956020"/>
            <a:ext cx="677517" cy="677517"/>
          </a:xfrm>
          <a:prstGeom prst="rect">
            <a:avLst/>
          </a:prstGeom>
        </p:spPr>
      </p:pic>
      <p:pic>
        <p:nvPicPr>
          <p:cNvPr id="64" name="図 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84360" y="4465983"/>
            <a:ext cx="677517" cy="677517"/>
          </a:xfrm>
          <a:prstGeom prst="rect">
            <a:avLst/>
          </a:prstGeom>
        </p:spPr>
      </p:pic>
      <p:pic>
        <p:nvPicPr>
          <p:cNvPr id="65" name="図 6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84360" y="5956019"/>
            <a:ext cx="677517" cy="677517"/>
          </a:xfrm>
          <a:prstGeom prst="rect">
            <a:avLst/>
          </a:prstGeom>
        </p:spPr>
      </p:pic>
      <p:pic>
        <p:nvPicPr>
          <p:cNvPr id="66" name="図 6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84360" y="6751982"/>
            <a:ext cx="677517" cy="677517"/>
          </a:xfrm>
          <a:prstGeom prst="rect">
            <a:avLst/>
          </a:prstGeom>
        </p:spPr>
      </p:pic>
    </p:spTree>
    <p:extLst>
      <p:ext uri="{BB962C8B-B14F-4D97-AF65-F5344CB8AC3E}">
        <p14:creationId xmlns:p14="http://schemas.microsoft.com/office/powerpoint/2010/main" val="279596880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0"/>
          </p:nvPr>
        </p:nvSpPr>
        <p:spPr/>
      </p:sp>
      <p:sp>
        <p:nvSpPr>
          <p:cNvPr id="2" name="テキスト プレースホルダー 1"/>
          <p:cNvSpPr>
            <a:spLocks noGrp="1"/>
          </p:cNvSpPr>
          <p:nvPr>
            <p:ph type="body" sz="quarter" idx="11"/>
          </p:nvPr>
        </p:nvSpPr>
        <p:spPr/>
        <p:txBody>
          <a:bodyPr/>
          <a:lstStyle/>
          <a:p>
            <a:endParaRPr kumimoji="1" lang="ja-JP" altLang="en-US" dirty="0"/>
          </a:p>
        </p:txBody>
      </p:sp>
      <p:sp>
        <p:nvSpPr>
          <p:cNvPr id="6" name="タイトル 5"/>
          <p:cNvSpPr>
            <a:spLocks noGrp="1"/>
          </p:cNvSpPr>
          <p:nvPr>
            <p:ph type="ctrTitle"/>
          </p:nvPr>
        </p:nvSpPr>
        <p:spPr/>
        <p:txBody>
          <a:bodyPr/>
          <a:lstStyle/>
          <a:p>
            <a:r>
              <a:rPr kumimoji="1" lang="en-US" altLang="ja-JP" dirty="0" smtClean="0"/>
              <a:t>NEXT STEP</a:t>
            </a:r>
            <a:endParaRPr kumimoji="1" lang="ja-JP" altLang="en-US" dirty="0"/>
          </a:p>
        </p:txBody>
      </p:sp>
      <p:pic>
        <p:nvPicPr>
          <p:cNvPr id="9" name="図プレースホルダー 8"/>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0861447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smtClean="0"/>
              <a:t>OUR NEXT APPROACH</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103</a:t>
            </a:fld>
            <a:endParaRPr lang="en-US" dirty="0"/>
          </a:p>
        </p:txBody>
      </p:sp>
      <p:sp>
        <p:nvSpPr>
          <p:cNvPr id="22" name="正方形/長方形 21"/>
          <p:cNvSpPr/>
          <p:nvPr/>
        </p:nvSpPr>
        <p:spPr>
          <a:xfrm>
            <a:off x="1001164" y="5922569"/>
            <a:ext cx="16201800" cy="58506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p:nvSpPr>
        <p:spPr>
          <a:xfrm>
            <a:off x="1001164" y="5022469"/>
            <a:ext cx="16201800" cy="58506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p:nvSpPr>
        <p:spPr>
          <a:xfrm>
            <a:off x="997301" y="7722769"/>
            <a:ext cx="16201800" cy="58506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p:nvSpPr>
        <p:spPr>
          <a:xfrm>
            <a:off x="997301" y="6822669"/>
            <a:ext cx="16201800" cy="58506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p:nvSpPr>
        <p:spPr>
          <a:xfrm>
            <a:off x="1006756" y="4122369"/>
            <a:ext cx="16201800" cy="58506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p:nvSpPr>
        <p:spPr>
          <a:xfrm>
            <a:off x="1006756" y="3222269"/>
            <a:ext cx="16201800" cy="58506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p:nvSpPr>
        <p:spPr>
          <a:xfrm>
            <a:off x="6071476"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p:nvSpPr>
        <p:spPr>
          <a:xfrm>
            <a:off x="8091868"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p:nvSpPr>
        <p:spPr>
          <a:xfrm>
            <a:off x="7081672"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p:nvSpPr>
        <p:spPr>
          <a:xfrm>
            <a:off x="9102064"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p:nvSpPr>
        <p:spPr>
          <a:xfrm>
            <a:off x="11122456"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p:nvSpPr>
        <p:spPr>
          <a:xfrm>
            <a:off x="13142848"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p:nvSpPr>
        <p:spPr>
          <a:xfrm>
            <a:off x="15163240"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p:nvSpPr>
        <p:spPr>
          <a:xfrm>
            <a:off x="16173441"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p:nvSpPr>
        <p:spPr>
          <a:xfrm>
            <a:off x="5061280"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p:nvSpPr>
        <p:spPr>
          <a:xfrm>
            <a:off x="14153044"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p:nvSpPr>
        <p:spPr>
          <a:xfrm>
            <a:off x="12132652"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p:nvSpPr>
        <p:spPr>
          <a:xfrm>
            <a:off x="10112260"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テキスト ボックス 25"/>
          <p:cNvSpPr txBox="1"/>
          <p:nvPr/>
        </p:nvSpPr>
        <p:spPr>
          <a:xfrm>
            <a:off x="5177177" y="1917124"/>
            <a:ext cx="550152" cy="892552"/>
          </a:xfrm>
          <a:prstGeom prst="rect">
            <a:avLst/>
          </a:prstGeom>
          <a:noFill/>
        </p:spPr>
        <p:txBody>
          <a:bodyPr wrap="none" rtlCol="0">
            <a:spAutoFit/>
          </a:bodyPr>
          <a:lstStyle/>
          <a:p>
            <a:pPr algn="ctr"/>
            <a:r>
              <a:rPr kumimoji="1" lang="en-US" altLang="ja-JP" dirty="0" smtClean="0">
                <a:latin typeface="+mj-lt"/>
              </a:rPr>
              <a:t>1</a:t>
            </a:r>
          </a:p>
          <a:p>
            <a:pPr algn="ctr"/>
            <a:r>
              <a:rPr kumimoji="1" lang="en-US" altLang="ja-JP" sz="2000" dirty="0" smtClean="0">
                <a:latin typeface="+mj-lt"/>
              </a:rPr>
              <a:t>mo.</a:t>
            </a:r>
            <a:endParaRPr kumimoji="1" lang="ja-JP" altLang="en-US" sz="2000" dirty="0">
              <a:latin typeface="+mj-lt"/>
            </a:endParaRPr>
          </a:p>
        </p:txBody>
      </p:sp>
      <p:sp>
        <p:nvSpPr>
          <p:cNvPr id="29" name="テキスト ボックス 28"/>
          <p:cNvSpPr txBox="1"/>
          <p:nvPr/>
        </p:nvSpPr>
        <p:spPr>
          <a:xfrm>
            <a:off x="6187373" y="1917124"/>
            <a:ext cx="550152" cy="892552"/>
          </a:xfrm>
          <a:prstGeom prst="rect">
            <a:avLst/>
          </a:prstGeom>
          <a:noFill/>
        </p:spPr>
        <p:txBody>
          <a:bodyPr wrap="none" rtlCol="0">
            <a:spAutoFit/>
          </a:bodyPr>
          <a:lstStyle/>
          <a:p>
            <a:pPr algn="ctr"/>
            <a:r>
              <a:rPr kumimoji="1" lang="en-US" altLang="ja-JP" dirty="0" smtClean="0">
                <a:latin typeface="+mj-lt"/>
              </a:rPr>
              <a:t>2</a:t>
            </a:r>
          </a:p>
          <a:p>
            <a:pPr algn="ctr"/>
            <a:r>
              <a:rPr kumimoji="1" lang="en-US" altLang="ja-JP" sz="2000" dirty="0" smtClean="0">
                <a:latin typeface="+mj-lt"/>
              </a:rPr>
              <a:t>mo.</a:t>
            </a:r>
            <a:endParaRPr kumimoji="1" lang="ja-JP" altLang="en-US" sz="2000" dirty="0">
              <a:latin typeface="+mj-lt"/>
            </a:endParaRPr>
          </a:p>
        </p:txBody>
      </p:sp>
      <p:sp>
        <p:nvSpPr>
          <p:cNvPr id="30" name="テキスト ボックス 29"/>
          <p:cNvSpPr txBox="1"/>
          <p:nvPr/>
        </p:nvSpPr>
        <p:spPr>
          <a:xfrm>
            <a:off x="7197569" y="1917124"/>
            <a:ext cx="550152" cy="892552"/>
          </a:xfrm>
          <a:prstGeom prst="rect">
            <a:avLst/>
          </a:prstGeom>
          <a:noFill/>
        </p:spPr>
        <p:txBody>
          <a:bodyPr wrap="none" rtlCol="0">
            <a:spAutoFit/>
          </a:bodyPr>
          <a:lstStyle/>
          <a:p>
            <a:pPr algn="ctr"/>
            <a:r>
              <a:rPr kumimoji="1" lang="en-US" altLang="ja-JP" dirty="0" smtClean="0">
                <a:latin typeface="+mj-lt"/>
              </a:rPr>
              <a:t>3</a:t>
            </a:r>
          </a:p>
          <a:p>
            <a:pPr algn="ctr"/>
            <a:r>
              <a:rPr kumimoji="1" lang="en-US" altLang="ja-JP" sz="2000" dirty="0" smtClean="0">
                <a:latin typeface="+mj-lt"/>
              </a:rPr>
              <a:t>mo.</a:t>
            </a:r>
            <a:endParaRPr kumimoji="1" lang="ja-JP" altLang="en-US" sz="2000" dirty="0">
              <a:latin typeface="+mj-lt"/>
            </a:endParaRPr>
          </a:p>
        </p:txBody>
      </p:sp>
      <p:sp>
        <p:nvSpPr>
          <p:cNvPr id="31" name="テキスト ボックス 30"/>
          <p:cNvSpPr txBox="1"/>
          <p:nvPr/>
        </p:nvSpPr>
        <p:spPr>
          <a:xfrm>
            <a:off x="8207765" y="1917124"/>
            <a:ext cx="550152" cy="892552"/>
          </a:xfrm>
          <a:prstGeom prst="rect">
            <a:avLst/>
          </a:prstGeom>
          <a:noFill/>
        </p:spPr>
        <p:txBody>
          <a:bodyPr wrap="none" rtlCol="0">
            <a:spAutoFit/>
          </a:bodyPr>
          <a:lstStyle/>
          <a:p>
            <a:pPr algn="ctr"/>
            <a:r>
              <a:rPr kumimoji="1" lang="en-US" altLang="ja-JP" dirty="0" smtClean="0">
                <a:latin typeface="+mj-lt"/>
              </a:rPr>
              <a:t>4</a:t>
            </a:r>
          </a:p>
          <a:p>
            <a:pPr algn="ctr"/>
            <a:r>
              <a:rPr kumimoji="1" lang="en-US" altLang="ja-JP" sz="2000" dirty="0" smtClean="0">
                <a:latin typeface="+mj-lt"/>
              </a:rPr>
              <a:t>mo.</a:t>
            </a:r>
            <a:endParaRPr kumimoji="1" lang="ja-JP" altLang="en-US" sz="2000" dirty="0">
              <a:latin typeface="+mj-lt"/>
            </a:endParaRPr>
          </a:p>
        </p:txBody>
      </p:sp>
      <p:sp>
        <p:nvSpPr>
          <p:cNvPr id="32" name="テキスト ボックス 31"/>
          <p:cNvSpPr txBox="1"/>
          <p:nvPr/>
        </p:nvSpPr>
        <p:spPr>
          <a:xfrm>
            <a:off x="9217961" y="1917124"/>
            <a:ext cx="550152" cy="892552"/>
          </a:xfrm>
          <a:prstGeom prst="rect">
            <a:avLst/>
          </a:prstGeom>
          <a:noFill/>
        </p:spPr>
        <p:txBody>
          <a:bodyPr wrap="none" rtlCol="0">
            <a:spAutoFit/>
          </a:bodyPr>
          <a:lstStyle/>
          <a:p>
            <a:pPr algn="ctr"/>
            <a:r>
              <a:rPr kumimoji="1" lang="en-US" altLang="ja-JP" dirty="0" smtClean="0">
                <a:latin typeface="+mj-lt"/>
              </a:rPr>
              <a:t>5</a:t>
            </a:r>
          </a:p>
          <a:p>
            <a:pPr algn="ctr"/>
            <a:r>
              <a:rPr kumimoji="1" lang="en-US" altLang="ja-JP" sz="2000" dirty="0" smtClean="0">
                <a:latin typeface="+mj-lt"/>
              </a:rPr>
              <a:t>mo.</a:t>
            </a:r>
            <a:endParaRPr kumimoji="1" lang="ja-JP" altLang="en-US" sz="2000" dirty="0">
              <a:latin typeface="+mj-lt"/>
            </a:endParaRPr>
          </a:p>
        </p:txBody>
      </p:sp>
      <p:sp>
        <p:nvSpPr>
          <p:cNvPr id="33" name="テキスト ボックス 32"/>
          <p:cNvSpPr txBox="1"/>
          <p:nvPr/>
        </p:nvSpPr>
        <p:spPr>
          <a:xfrm>
            <a:off x="10228157" y="1917124"/>
            <a:ext cx="550152" cy="892552"/>
          </a:xfrm>
          <a:prstGeom prst="rect">
            <a:avLst/>
          </a:prstGeom>
          <a:noFill/>
        </p:spPr>
        <p:txBody>
          <a:bodyPr wrap="none" rtlCol="0">
            <a:spAutoFit/>
          </a:bodyPr>
          <a:lstStyle/>
          <a:p>
            <a:pPr algn="ctr"/>
            <a:r>
              <a:rPr kumimoji="1" lang="en-US" altLang="ja-JP" dirty="0" smtClean="0">
                <a:latin typeface="+mj-lt"/>
              </a:rPr>
              <a:t>6</a:t>
            </a:r>
          </a:p>
          <a:p>
            <a:pPr algn="ctr"/>
            <a:r>
              <a:rPr kumimoji="1" lang="en-US" altLang="ja-JP" sz="2000" dirty="0" smtClean="0">
                <a:latin typeface="+mj-lt"/>
              </a:rPr>
              <a:t>mo.</a:t>
            </a:r>
            <a:endParaRPr kumimoji="1" lang="ja-JP" altLang="en-US" sz="2000" dirty="0">
              <a:latin typeface="+mj-lt"/>
            </a:endParaRPr>
          </a:p>
        </p:txBody>
      </p:sp>
      <p:sp>
        <p:nvSpPr>
          <p:cNvPr id="34" name="テキスト ボックス 33"/>
          <p:cNvSpPr txBox="1"/>
          <p:nvPr/>
        </p:nvSpPr>
        <p:spPr>
          <a:xfrm>
            <a:off x="11238353" y="1917124"/>
            <a:ext cx="550152" cy="892552"/>
          </a:xfrm>
          <a:prstGeom prst="rect">
            <a:avLst/>
          </a:prstGeom>
          <a:noFill/>
        </p:spPr>
        <p:txBody>
          <a:bodyPr wrap="none" rtlCol="0">
            <a:spAutoFit/>
          </a:bodyPr>
          <a:lstStyle/>
          <a:p>
            <a:pPr algn="ctr"/>
            <a:r>
              <a:rPr kumimoji="1" lang="en-US" altLang="ja-JP" dirty="0" smtClean="0">
                <a:latin typeface="+mj-lt"/>
              </a:rPr>
              <a:t>7</a:t>
            </a:r>
          </a:p>
          <a:p>
            <a:pPr algn="ctr"/>
            <a:r>
              <a:rPr kumimoji="1" lang="en-US" altLang="ja-JP" sz="2000" dirty="0" smtClean="0">
                <a:latin typeface="+mj-lt"/>
              </a:rPr>
              <a:t>mo.</a:t>
            </a:r>
            <a:endParaRPr kumimoji="1" lang="ja-JP" altLang="en-US" sz="2000" dirty="0">
              <a:latin typeface="+mj-lt"/>
            </a:endParaRPr>
          </a:p>
        </p:txBody>
      </p:sp>
      <p:sp>
        <p:nvSpPr>
          <p:cNvPr id="35" name="テキスト ボックス 34"/>
          <p:cNvSpPr txBox="1"/>
          <p:nvPr/>
        </p:nvSpPr>
        <p:spPr>
          <a:xfrm>
            <a:off x="12248549" y="1917124"/>
            <a:ext cx="550152" cy="892552"/>
          </a:xfrm>
          <a:prstGeom prst="rect">
            <a:avLst/>
          </a:prstGeom>
          <a:noFill/>
        </p:spPr>
        <p:txBody>
          <a:bodyPr wrap="none" rtlCol="0">
            <a:spAutoFit/>
          </a:bodyPr>
          <a:lstStyle/>
          <a:p>
            <a:pPr algn="ctr"/>
            <a:r>
              <a:rPr kumimoji="1" lang="en-US" altLang="ja-JP" dirty="0" smtClean="0">
                <a:latin typeface="+mj-lt"/>
              </a:rPr>
              <a:t>8</a:t>
            </a:r>
          </a:p>
          <a:p>
            <a:pPr algn="ctr"/>
            <a:r>
              <a:rPr kumimoji="1" lang="en-US" altLang="ja-JP" sz="2000" dirty="0" smtClean="0">
                <a:latin typeface="+mj-lt"/>
              </a:rPr>
              <a:t>mo.</a:t>
            </a:r>
            <a:endParaRPr kumimoji="1" lang="ja-JP" altLang="en-US" sz="2000" dirty="0">
              <a:latin typeface="+mj-lt"/>
            </a:endParaRPr>
          </a:p>
        </p:txBody>
      </p:sp>
      <p:sp>
        <p:nvSpPr>
          <p:cNvPr id="36" name="テキスト ボックス 35"/>
          <p:cNvSpPr txBox="1"/>
          <p:nvPr/>
        </p:nvSpPr>
        <p:spPr>
          <a:xfrm>
            <a:off x="13258745" y="1917124"/>
            <a:ext cx="550152" cy="892552"/>
          </a:xfrm>
          <a:prstGeom prst="rect">
            <a:avLst/>
          </a:prstGeom>
          <a:noFill/>
        </p:spPr>
        <p:txBody>
          <a:bodyPr wrap="none" rtlCol="0">
            <a:spAutoFit/>
          </a:bodyPr>
          <a:lstStyle/>
          <a:p>
            <a:pPr algn="ctr"/>
            <a:r>
              <a:rPr kumimoji="1" lang="en-US" altLang="ja-JP" dirty="0" smtClean="0">
                <a:latin typeface="+mj-lt"/>
              </a:rPr>
              <a:t>9</a:t>
            </a:r>
          </a:p>
          <a:p>
            <a:pPr algn="ctr"/>
            <a:r>
              <a:rPr kumimoji="1" lang="en-US" altLang="ja-JP" sz="2000" dirty="0" smtClean="0">
                <a:latin typeface="+mj-lt"/>
              </a:rPr>
              <a:t>mo.</a:t>
            </a:r>
            <a:endParaRPr kumimoji="1" lang="ja-JP" altLang="en-US" sz="2000" dirty="0">
              <a:latin typeface="+mj-lt"/>
            </a:endParaRPr>
          </a:p>
        </p:txBody>
      </p:sp>
      <p:sp>
        <p:nvSpPr>
          <p:cNvPr id="37" name="テキスト ボックス 36"/>
          <p:cNvSpPr txBox="1"/>
          <p:nvPr/>
        </p:nvSpPr>
        <p:spPr>
          <a:xfrm>
            <a:off x="14256920" y="1917124"/>
            <a:ext cx="574195" cy="892552"/>
          </a:xfrm>
          <a:prstGeom prst="rect">
            <a:avLst/>
          </a:prstGeom>
          <a:noFill/>
        </p:spPr>
        <p:txBody>
          <a:bodyPr wrap="none" rtlCol="0">
            <a:spAutoFit/>
          </a:bodyPr>
          <a:lstStyle/>
          <a:p>
            <a:pPr algn="ctr"/>
            <a:r>
              <a:rPr kumimoji="1" lang="en-US" altLang="ja-JP" dirty="0" smtClean="0">
                <a:latin typeface="+mj-lt"/>
              </a:rPr>
              <a:t>10</a:t>
            </a:r>
          </a:p>
          <a:p>
            <a:pPr algn="ctr"/>
            <a:r>
              <a:rPr kumimoji="1" lang="en-US" altLang="ja-JP" sz="2000" dirty="0" smtClean="0">
                <a:latin typeface="+mj-lt"/>
              </a:rPr>
              <a:t>mo.</a:t>
            </a:r>
            <a:endParaRPr kumimoji="1" lang="ja-JP" altLang="en-US" sz="2000" dirty="0">
              <a:latin typeface="+mj-lt"/>
            </a:endParaRPr>
          </a:p>
        </p:txBody>
      </p:sp>
      <p:sp>
        <p:nvSpPr>
          <p:cNvPr id="38" name="テキスト ボックス 37"/>
          <p:cNvSpPr txBox="1"/>
          <p:nvPr/>
        </p:nvSpPr>
        <p:spPr>
          <a:xfrm>
            <a:off x="15267917" y="1917124"/>
            <a:ext cx="572593" cy="892552"/>
          </a:xfrm>
          <a:prstGeom prst="rect">
            <a:avLst/>
          </a:prstGeom>
          <a:noFill/>
        </p:spPr>
        <p:txBody>
          <a:bodyPr wrap="none" rtlCol="0">
            <a:spAutoFit/>
          </a:bodyPr>
          <a:lstStyle/>
          <a:p>
            <a:pPr algn="ctr"/>
            <a:r>
              <a:rPr kumimoji="1" lang="en-US" altLang="ja-JP" dirty="0" smtClean="0">
                <a:latin typeface="+mj-lt"/>
              </a:rPr>
              <a:t>11</a:t>
            </a:r>
          </a:p>
          <a:p>
            <a:pPr algn="ctr"/>
            <a:r>
              <a:rPr kumimoji="1" lang="en-US" altLang="ja-JP" sz="2000" dirty="0" smtClean="0">
                <a:latin typeface="+mj-lt"/>
              </a:rPr>
              <a:t>mo.</a:t>
            </a:r>
            <a:endParaRPr kumimoji="1" lang="ja-JP" altLang="en-US" sz="2000" dirty="0">
              <a:latin typeface="+mj-lt"/>
            </a:endParaRPr>
          </a:p>
        </p:txBody>
      </p:sp>
      <p:sp>
        <p:nvSpPr>
          <p:cNvPr id="39" name="テキスト ボックス 38"/>
          <p:cNvSpPr txBox="1"/>
          <p:nvPr/>
        </p:nvSpPr>
        <p:spPr>
          <a:xfrm>
            <a:off x="16278113" y="1917124"/>
            <a:ext cx="572593" cy="892552"/>
          </a:xfrm>
          <a:prstGeom prst="rect">
            <a:avLst/>
          </a:prstGeom>
          <a:noFill/>
        </p:spPr>
        <p:txBody>
          <a:bodyPr wrap="none" rtlCol="0">
            <a:spAutoFit/>
          </a:bodyPr>
          <a:lstStyle/>
          <a:p>
            <a:pPr algn="ctr"/>
            <a:r>
              <a:rPr kumimoji="1" lang="en-US" altLang="ja-JP" dirty="0" smtClean="0">
                <a:latin typeface="+mj-lt"/>
              </a:rPr>
              <a:t>12</a:t>
            </a:r>
          </a:p>
          <a:p>
            <a:pPr algn="ctr"/>
            <a:r>
              <a:rPr kumimoji="1" lang="en-US" altLang="ja-JP" sz="2000" dirty="0" smtClean="0">
                <a:latin typeface="+mj-lt"/>
              </a:rPr>
              <a:t>mo.</a:t>
            </a:r>
            <a:endParaRPr kumimoji="1" lang="ja-JP" altLang="en-US" sz="2000" dirty="0">
              <a:latin typeface="+mj-lt"/>
            </a:endParaRPr>
          </a:p>
        </p:txBody>
      </p:sp>
      <p:sp>
        <p:nvSpPr>
          <p:cNvPr id="40" name="テキスト ボックス 39"/>
          <p:cNvSpPr txBox="1"/>
          <p:nvPr/>
        </p:nvSpPr>
        <p:spPr>
          <a:xfrm>
            <a:off x="1147133" y="3283968"/>
            <a:ext cx="2089033" cy="461665"/>
          </a:xfrm>
          <a:prstGeom prst="rect">
            <a:avLst/>
          </a:prstGeom>
          <a:noFill/>
        </p:spPr>
        <p:txBody>
          <a:bodyPr wrap="none" rtlCol="0">
            <a:spAutoFit/>
          </a:bodyPr>
          <a:lstStyle/>
          <a:p>
            <a:r>
              <a:rPr kumimoji="1" lang="en-US" altLang="ja-JP" sz="2400" spc="600" dirty="0" smtClean="0">
                <a:solidFill>
                  <a:schemeClr val="accent1"/>
                </a:solidFill>
                <a:latin typeface="+mj-lt"/>
              </a:rPr>
              <a:t>BRANDING</a:t>
            </a:r>
            <a:endParaRPr kumimoji="1" lang="ja-JP" altLang="en-US" sz="2400" spc="600" dirty="0">
              <a:solidFill>
                <a:schemeClr val="accent1"/>
              </a:solidFill>
              <a:latin typeface="+mj-lt"/>
            </a:endParaRPr>
          </a:p>
        </p:txBody>
      </p:sp>
      <p:sp>
        <p:nvSpPr>
          <p:cNvPr id="41" name="テキスト ボックス 40"/>
          <p:cNvSpPr txBox="1"/>
          <p:nvPr/>
        </p:nvSpPr>
        <p:spPr>
          <a:xfrm>
            <a:off x="1147133" y="4184068"/>
            <a:ext cx="2109873" cy="461665"/>
          </a:xfrm>
          <a:prstGeom prst="rect">
            <a:avLst/>
          </a:prstGeom>
          <a:noFill/>
        </p:spPr>
        <p:txBody>
          <a:bodyPr wrap="none" rtlCol="0">
            <a:spAutoFit/>
          </a:bodyPr>
          <a:lstStyle/>
          <a:p>
            <a:r>
              <a:rPr kumimoji="1" lang="en-US" altLang="ja-JP" sz="2400" spc="600" dirty="0" smtClean="0">
                <a:solidFill>
                  <a:schemeClr val="accent1"/>
                </a:solidFill>
                <a:latin typeface="+mj-lt"/>
              </a:rPr>
              <a:t>RESEARCH</a:t>
            </a:r>
            <a:endParaRPr kumimoji="1" lang="ja-JP" altLang="en-US" sz="2400" spc="600" dirty="0">
              <a:solidFill>
                <a:schemeClr val="accent1"/>
              </a:solidFill>
              <a:latin typeface="+mj-lt"/>
            </a:endParaRPr>
          </a:p>
        </p:txBody>
      </p:sp>
      <p:sp>
        <p:nvSpPr>
          <p:cNvPr id="42" name="テキスト ボックス 41"/>
          <p:cNvSpPr txBox="1"/>
          <p:nvPr/>
        </p:nvSpPr>
        <p:spPr>
          <a:xfrm>
            <a:off x="1147133" y="5080892"/>
            <a:ext cx="1617751" cy="461665"/>
          </a:xfrm>
          <a:prstGeom prst="rect">
            <a:avLst/>
          </a:prstGeom>
          <a:noFill/>
        </p:spPr>
        <p:txBody>
          <a:bodyPr wrap="none" rtlCol="0">
            <a:spAutoFit/>
          </a:bodyPr>
          <a:lstStyle/>
          <a:p>
            <a:r>
              <a:rPr kumimoji="1" lang="en-US" altLang="ja-JP" sz="2400" spc="600" dirty="0" smtClean="0">
                <a:solidFill>
                  <a:schemeClr val="accent1"/>
                </a:solidFill>
                <a:latin typeface="+mj-lt"/>
              </a:rPr>
              <a:t>SKETCH</a:t>
            </a:r>
            <a:endParaRPr kumimoji="1" lang="ja-JP" altLang="en-US" sz="2400" spc="600" dirty="0">
              <a:solidFill>
                <a:schemeClr val="accent1"/>
              </a:solidFill>
              <a:latin typeface="+mj-lt"/>
            </a:endParaRPr>
          </a:p>
        </p:txBody>
      </p:sp>
      <p:sp>
        <p:nvSpPr>
          <p:cNvPr id="43" name="テキスト ボックス 42"/>
          <p:cNvSpPr txBox="1"/>
          <p:nvPr/>
        </p:nvSpPr>
        <p:spPr>
          <a:xfrm>
            <a:off x="1147133" y="5984268"/>
            <a:ext cx="1560042" cy="461665"/>
          </a:xfrm>
          <a:prstGeom prst="rect">
            <a:avLst/>
          </a:prstGeom>
          <a:noFill/>
        </p:spPr>
        <p:txBody>
          <a:bodyPr wrap="none" rtlCol="0">
            <a:spAutoFit/>
          </a:bodyPr>
          <a:lstStyle/>
          <a:p>
            <a:r>
              <a:rPr kumimoji="1" lang="en-US" altLang="ja-JP" sz="2400" spc="600" dirty="0" smtClean="0">
                <a:solidFill>
                  <a:schemeClr val="accent1"/>
                </a:solidFill>
                <a:latin typeface="+mj-lt"/>
              </a:rPr>
              <a:t>DESIGN</a:t>
            </a:r>
            <a:endParaRPr kumimoji="1" lang="ja-JP" altLang="en-US" sz="2400" spc="600" dirty="0">
              <a:solidFill>
                <a:schemeClr val="accent1"/>
              </a:solidFill>
              <a:latin typeface="+mj-lt"/>
            </a:endParaRPr>
          </a:p>
        </p:txBody>
      </p:sp>
      <p:sp>
        <p:nvSpPr>
          <p:cNvPr id="44" name="テキスト ボックス 43"/>
          <p:cNvSpPr txBox="1"/>
          <p:nvPr/>
        </p:nvSpPr>
        <p:spPr>
          <a:xfrm>
            <a:off x="1147133" y="6884368"/>
            <a:ext cx="1580882" cy="461665"/>
          </a:xfrm>
          <a:prstGeom prst="rect">
            <a:avLst/>
          </a:prstGeom>
          <a:noFill/>
        </p:spPr>
        <p:txBody>
          <a:bodyPr wrap="none" rtlCol="0">
            <a:spAutoFit/>
          </a:bodyPr>
          <a:lstStyle/>
          <a:p>
            <a:r>
              <a:rPr kumimoji="1" lang="en-US" altLang="ja-JP" sz="2400" spc="600" dirty="0" smtClean="0">
                <a:solidFill>
                  <a:schemeClr val="accent1"/>
                </a:solidFill>
                <a:latin typeface="+mj-lt"/>
              </a:rPr>
              <a:t>CODING</a:t>
            </a:r>
            <a:endParaRPr kumimoji="1" lang="ja-JP" altLang="en-US" sz="2400" spc="600" dirty="0">
              <a:solidFill>
                <a:schemeClr val="accent1"/>
              </a:solidFill>
              <a:latin typeface="+mj-lt"/>
            </a:endParaRPr>
          </a:p>
        </p:txBody>
      </p:sp>
      <p:sp>
        <p:nvSpPr>
          <p:cNvPr id="45" name="テキスト ボックス 44"/>
          <p:cNvSpPr txBox="1"/>
          <p:nvPr/>
        </p:nvSpPr>
        <p:spPr>
          <a:xfrm>
            <a:off x="1147133" y="7784468"/>
            <a:ext cx="1510350" cy="461665"/>
          </a:xfrm>
          <a:prstGeom prst="rect">
            <a:avLst/>
          </a:prstGeom>
          <a:noFill/>
        </p:spPr>
        <p:txBody>
          <a:bodyPr wrap="none" rtlCol="0">
            <a:spAutoFit/>
          </a:bodyPr>
          <a:lstStyle/>
          <a:p>
            <a:r>
              <a:rPr kumimoji="1" lang="en-US" altLang="ja-JP" sz="2400" spc="600" dirty="0" smtClean="0">
                <a:solidFill>
                  <a:schemeClr val="accent1"/>
                </a:solidFill>
                <a:latin typeface="+mj-lt"/>
              </a:rPr>
              <a:t>REVISE</a:t>
            </a:r>
            <a:endParaRPr kumimoji="1" lang="ja-JP" altLang="en-US" sz="2400" spc="600" dirty="0">
              <a:solidFill>
                <a:schemeClr val="accent1"/>
              </a:solidFill>
              <a:latin typeface="+mj-lt"/>
            </a:endParaRPr>
          </a:p>
        </p:txBody>
      </p:sp>
      <p:sp>
        <p:nvSpPr>
          <p:cNvPr id="47" name="円/楕円 46"/>
          <p:cNvSpPr/>
          <p:nvPr/>
        </p:nvSpPr>
        <p:spPr>
          <a:xfrm>
            <a:off x="5280580" y="3313413"/>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円/楕円 47"/>
          <p:cNvSpPr/>
          <p:nvPr/>
        </p:nvSpPr>
        <p:spPr>
          <a:xfrm>
            <a:off x="6290776" y="3321503"/>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9" name="円/楕円 48"/>
          <p:cNvSpPr/>
          <p:nvPr/>
        </p:nvSpPr>
        <p:spPr>
          <a:xfrm>
            <a:off x="5520477" y="4243227"/>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円/楕円 49"/>
          <p:cNvSpPr/>
          <p:nvPr/>
        </p:nvSpPr>
        <p:spPr>
          <a:xfrm>
            <a:off x="7472645" y="4243227"/>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52" name="直線コネクタ 51"/>
          <p:cNvCxnSpPr>
            <a:stCxn id="47" idx="6"/>
            <a:endCxn id="48" idx="2"/>
          </p:cNvCxnSpPr>
          <p:nvPr/>
        </p:nvCxnSpPr>
        <p:spPr>
          <a:xfrm>
            <a:off x="5623926" y="3485086"/>
            <a:ext cx="666850" cy="8090"/>
          </a:xfrm>
          <a:prstGeom prst="line">
            <a:avLst/>
          </a:prstGeom>
          <a:ln w="762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a:stCxn id="49" idx="6"/>
            <a:endCxn id="50" idx="2"/>
          </p:cNvCxnSpPr>
          <p:nvPr/>
        </p:nvCxnSpPr>
        <p:spPr>
          <a:xfrm>
            <a:off x="5863823" y="4414900"/>
            <a:ext cx="1608822" cy="0"/>
          </a:xfrm>
          <a:prstGeom prst="line">
            <a:avLst/>
          </a:prstGeom>
          <a:ln w="762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56" name="円/楕円 55"/>
          <p:cNvSpPr/>
          <p:nvPr/>
        </p:nvSpPr>
        <p:spPr>
          <a:xfrm>
            <a:off x="7307197" y="5074648"/>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 name="円/楕円 56"/>
          <p:cNvSpPr/>
          <p:nvPr/>
        </p:nvSpPr>
        <p:spPr>
          <a:xfrm>
            <a:off x="9458442" y="5074648"/>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58" name="直線コネクタ 57"/>
          <p:cNvCxnSpPr>
            <a:stCxn id="56" idx="6"/>
            <a:endCxn id="57" idx="2"/>
          </p:cNvCxnSpPr>
          <p:nvPr/>
        </p:nvCxnSpPr>
        <p:spPr>
          <a:xfrm>
            <a:off x="7650543" y="5246321"/>
            <a:ext cx="1807899" cy="0"/>
          </a:xfrm>
          <a:prstGeom prst="line">
            <a:avLst/>
          </a:prstGeom>
          <a:ln w="762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60" name="円/楕円 59"/>
          <p:cNvSpPr/>
          <p:nvPr/>
        </p:nvSpPr>
        <p:spPr>
          <a:xfrm>
            <a:off x="9332422" y="6043427"/>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 name="円/楕円 60"/>
          <p:cNvSpPr/>
          <p:nvPr/>
        </p:nvSpPr>
        <p:spPr>
          <a:xfrm>
            <a:off x="12351952" y="6043427"/>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2" name="直線コネクタ 61"/>
          <p:cNvCxnSpPr>
            <a:stCxn id="60" idx="6"/>
            <a:endCxn id="61" idx="2"/>
          </p:cNvCxnSpPr>
          <p:nvPr/>
        </p:nvCxnSpPr>
        <p:spPr>
          <a:xfrm>
            <a:off x="9675768" y="6215100"/>
            <a:ext cx="2676184" cy="0"/>
          </a:xfrm>
          <a:prstGeom prst="line">
            <a:avLst/>
          </a:prstGeom>
          <a:ln w="762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64" name="円/楕円 63"/>
          <p:cNvSpPr/>
          <p:nvPr/>
        </p:nvSpPr>
        <p:spPr>
          <a:xfrm>
            <a:off x="10337089" y="6943527"/>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5" name="円/楕円 64"/>
          <p:cNvSpPr/>
          <p:nvPr/>
        </p:nvSpPr>
        <p:spPr>
          <a:xfrm>
            <a:off x="14366816" y="6943527"/>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6" name="直線コネクタ 65"/>
          <p:cNvCxnSpPr>
            <a:stCxn id="64" idx="6"/>
            <a:endCxn id="65" idx="2"/>
          </p:cNvCxnSpPr>
          <p:nvPr/>
        </p:nvCxnSpPr>
        <p:spPr>
          <a:xfrm>
            <a:off x="10680435" y="7115200"/>
            <a:ext cx="3686381" cy="0"/>
          </a:xfrm>
          <a:prstGeom prst="line">
            <a:avLst/>
          </a:prstGeom>
          <a:ln w="762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71" name="円/楕円 70"/>
          <p:cNvSpPr/>
          <p:nvPr/>
        </p:nvSpPr>
        <p:spPr>
          <a:xfrm>
            <a:off x="13362149" y="7843628"/>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円/楕円 71"/>
          <p:cNvSpPr/>
          <p:nvPr/>
        </p:nvSpPr>
        <p:spPr>
          <a:xfrm>
            <a:off x="16173441" y="7851718"/>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73" name="直線コネクタ 72"/>
          <p:cNvCxnSpPr>
            <a:stCxn id="71" idx="6"/>
            <a:endCxn id="72" idx="2"/>
          </p:cNvCxnSpPr>
          <p:nvPr/>
        </p:nvCxnSpPr>
        <p:spPr>
          <a:xfrm>
            <a:off x="13705495" y="8015301"/>
            <a:ext cx="2467946" cy="8090"/>
          </a:xfrm>
          <a:prstGeom prst="line">
            <a:avLst/>
          </a:prstGeom>
          <a:ln w="762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76" name="テキスト ボックス 75"/>
          <p:cNvSpPr txBox="1"/>
          <p:nvPr/>
        </p:nvSpPr>
        <p:spPr>
          <a:xfrm>
            <a:off x="4860624" y="9002315"/>
            <a:ext cx="8565165" cy="461665"/>
          </a:xfrm>
          <a:prstGeom prst="rect">
            <a:avLst/>
          </a:prstGeom>
          <a:noFill/>
        </p:spPr>
        <p:txBody>
          <a:bodyPr wrap="none" rtlCol="0">
            <a:spAutoFit/>
          </a:bodyPr>
          <a:lstStyle/>
          <a:p>
            <a:pPr algn="ctr"/>
            <a:r>
              <a:rPr kumimoji="1" lang="en-US" altLang="ja-JP" sz="2400" dirty="0"/>
              <a:t>Lorem ipsum dolor sit amet, an alterum vivendum singulis ius.</a:t>
            </a:r>
            <a:endParaRPr kumimoji="1" lang="ja-JP" altLang="en-US" sz="2400" dirty="0"/>
          </a:p>
        </p:txBody>
      </p:sp>
    </p:spTree>
    <p:extLst>
      <p:ext uri="{BB962C8B-B14F-4D97-AF65-F5344CB8AC3E}">
        <p14:creationId xmlns:p14="http://schemas.microsoft.com/office/powerpoint/2010/main" val="240238640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a:xfrm>
            <a:off x="8133009" y="6130751"/>
            <a:ext cx="4983096" cy="13501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テキスト ボックス 6"/>
          <p:cNvSpPr txBox="1"/>
          <p:nvPr/>
        </p:nvSpPr>
        <p:spPr>
          <a:xfrm>
            <a:off x="8063086" y="1764929"/>
            <a:ext cx="3589444" cy="646331"/>
          </a:xfrm>
          <a:prstGeom prst="rect">
            <a:avLst/>
          </a:prstGeom>
          <a:noFill/>
        </p:spPr>
        <p:txBody>
          <a:bodyPr wrap="none" rtlCol="0">
            <a:spAutoFit/>
          </a:bodyPr>
          <a:lstStyle/>
          <a:p>
            <a:r>
              <a:rPr kumimoji="1" lang="en-US" altLang="ja-JP" sz="3600" dirty="0" smtClean="0">
                <a:solidFill>
                  <a:schemeClr val="bg1"/>
                </a:solidFill>
                <a:latin typeface="+mj-lt"/>
              </a:rPr>
              <a:t>Producer &amp; Director</a:t>
            </a:r>
            <a:endParaRPr kumimoji="1" lang="ja-JP" altLang="en-US" sz="3600" dirty="0">
              <a:solidFill>
                <a:schemeClr val="bg1"/>
              </a:solidFill>
              <a:latin typeface="+mj-lt"/>
            </a:endParaRPr>
          </a:p>
        </p:txBody>
      </p:sp>
      <p:sp>
        <p:nvSpPr>
          <p:cNvPr id="8" name="テキスト ボックス 7"/>
          <p:cNvSpPr txBox="1"/>
          <p:nvPr/>
        </p:nvSpPr>
        <p:spPr>
          <a:xfrm>
            <a:off x="8010851" y="2319795"/>
            <a:ext cx="6630341" cy="1015663"/>
          </a:xfrm>
          <a:prstGeom prst="rect">
            <a:avLst/>
          </a:prstGeom>
          <a:noFill/>
        </p:spPr>
        <p:txBody>
          <a:bodyPr wrap="none" rtlCol="0">
            <a:spAutoFit/>
          </a:bodyPr>
          <a:lstStyle/>
          <a:p>
            <a:r>
              <a:rPr kumimoji="1" lang="en-US" altLang="ja-JP" sz="6000" spc="300" dirty="0" smtClean="0">
                <a:latin typeface="+mj-lt"/>
              </a:rPr>
              <a:t>ANDREW ADAMSON</a:t>
            </a:r>
            <a:endParaRPr kumimoji="1" lang="ja-JP" altLang="en-US" sz="6000" spc="300" dirty="0">
              <a:latin typeface="+mj-lt"/>
            </a:endParaRPr>
          </a:p>
        </p:txBody>
      </p:sp>
      <p:sp>
        <p:nvSpPr>
          <p:cNvPr id="13" name="テキスト ボックス 12"/>
          <p:cNvSpPr txBox="1"/>
          <p:nvPr/>
        </p:nvSpPr>
        <p:spPr>
          <a:xfrm>
            <a:off x="8063086" y="4105189"/>
            <a:ext cx="8026251" cy="1200329"/>
          </a:xfrm>
          <a:prstGeom prst="rect">
            <a:avLst/>
          </a:prstGeom>
          <a:noFill/>
        </p:spPr>
        <p:txBody>
          <a:bodyPr wrap="square" rtlCol="0">
            <a:spAutoFit/>
          </a:bodyPr>
          <a:lstStyle/>
          <a:p>
            <a:pPr>
              <a:lnSpc>
                <a:spcPct val="120000"/>
              </a:lnSpc>
            </a:pPr>
            <a:r>
              <a:rPr kumimoji="1" lang="en-US" altLang="ja-JP" sz="2000" dirty="0" smtClean="0"/>
              <a:t>Admodum accommodare signiferumque in vix, habemus consulatu ea vim, has te invidunt sensibus. Sale causae lobortis nec ad, has vocent sapientem ei. Sensibus reprehendunt ei nec. </a:t>
            </a:r>
            <a:endParaRPr kumimoji="1" lang="ja-JP" altLang="en-US" dirty="0"/>
          </a:p>
        </p:txBody>
      </p:sp>
      <p:sp>
        <p:nvSpPr>
          <p:cNvPr id="4" name="正方形/長方形 3"/>
          <p:cNvSpPr/>
          <p:nvPr/>
        </p:nvSpPr>
        <p:spPr>
          <a:xfrm>
            <a:off x="8133009" y="6130751"/>
            <a:ext cx="3006560" cy="135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正方形/長方形 30"/>
          <p:cNvSpPr/>
          <p:nvPr/>
        </p:nvSpPr>
        <p:spPr>
          <a:xfrm>
            <a:off x="8133009" y="6716769"/>
            <a:ext cx="4983096" cy="13501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正方形/長方形 32"/>
          <p:cNvSpPr/>
          <p:nvPr/>
        </p:nvSpPr>
        <p:spPr>
          <a:xfrm>
            <a:off x="8133008" y="6716769"/>
            <a:ext cx="4160547" cy="135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正方形/長方形 33"/>
          <p:cNvSpPr/>
          <p:nvPr/>
        </p:nvSpPr>
        <p:spPr>
          <a:xfrm>
            <a:off x="8133009" y="7302787"/>
            <a:ext cx="4983096" cy="13501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正方形/長方形 34"/>
          <p:cNvSpPr/>
          <p:nvPr/>
        </p:nvSpPr>
        <p:spPr>
          <a:xfrm>
            <a:off x="8133009" y="7302787"/>
            <a:ext cx="3575482" cy="135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正方形/長方形 35"/>
          <p:cNvSpPr/>
          <p:nvPr/>
        </p:nvSpPr>
        <p:spPr>
          <a:xfrm>
            <a:off x="8133009" y="7888805"/>
            <a:ext cx="4983096" cy="13501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正方形/長方形 36"/>
          <p:cNvSpPr/>
          <p:nvPr/>
        </p:nvSpPr>
        <p:spPr>
          <a:xfrm>
            <a:off x="8133009" y="7888805"/>
            <a:ext cx="4655602" cy="135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テキスト ボックス 37"/>
          <p:cNvSpPr txBox="1"/>
          <p:nvPr/>
        </p:nvSpPr>
        <p:spPr>
          <a:xfrm>
            <a:off x="13270232" y="5998203"/>
            <a:ext cx="1423788" cy="400110"/>
          </a:xfrm>
          <a:prstGeom prst="rect">
            <a:avLst/>
          </a:prstGeom>
          <a:noFill/>
        </p:spPr>
        <p:txBody>
          <a:bodyPr wrap="none" rtlCol="0">
            <a:spAutoFit/>
          </a:bodyPr>
          <a:lstStyle/>
          <a:p>
            <a:r>
              <a:rPr kumimoji="1" lang="en-US" altLang="ja-JP" sz="2000" dirty="0" smtClean="0">
                <a:solidFill>
                  <a:schemeClr val="accent1"/>
                </a:solidFill>
                <a:latin typeface="+mj-lt"/>
              </a:rPr>
              <a:t>Photography</a:t>
            </a:r>
            <a:endParaRPr kumimoji="1" lang="ja-JP" altLang="en-US" sz="2000" dirty="0">
              <a:solidFill>
                <a:schemeClr val="accent1"/>
              </a:solidFill>
              <a:latin typeface="+mj-lt"/>
            </a:endParaRPr>
          </a:p>
        </p:txBody>
      </p:sp>
      <p:sp>
        <p:nvSpPr>
          <p:cNvPr id="39" name="テキスト ボックス 38"/>
          <p:cNvSpPr txBox="1"/>
          <p:nvPr/>
        </p:nvSpPr>
        <p:spPr>
          <a:xfrm>
            <a:off x="13270232" y="6584221"/>
            <a:ext cx="774571" cy="400110"/>
          </a:xfrm>
          <a:prstGeom prst="rect">
            <a:avLst/>
          </a:prstGeom>
          <a:noFill/>
        </p:spPr>
        <p:txBody>
          <a:bodyPr wrap="none" rtlCol="0">
            <a:spAutoFit/>
          </a:bodyPr>
          <a:lstStyle/>
          <a:p>
            <a:r>
              <a:rPr kumimoji="1" lang="en-US" altLang="ja-JP" sz="2000" dirty="0" smtClean="0">
                <a:solidFill>
                  <a:schemeClr val="accent1"/>
                </a:solidFill>
                <a:latin typeface="+mj-lt"/>
              </a:rPr>
              <a:t>Model</a:t>
            </a:r>
            <a:endParaRPr kumimoji="1" lang="ja-JP" altLang="en-US" sz="2000" dirty="0">
              <a:solidFill>
                <a:schemeClr val="accent1"/>
              </a:solidFill>
              <a:latin typeface="+mj-lt"/>
            </a:endParaRPr>
          </a:p>
        </p:txBody>
      </p:sp>
      <p:sp>
        <p:nvSpPr>
          <p:cNvPr id="40" name="テキスト ボックス 39"/>
          <p:cNvSpPr txBox="1"/>
          <p:nvPr/>
        </p:nvSpPr>
        <p:spPr>
          <a:xfrm>
            <a:off x="13270232" y="7170239"/>
            <a:ext cx="1452642" cy="400110"/>
          </a:xfrm>
          <a:prstGeom prst="rect">
            <a:avLst/>
          </a:prstGeom>
          <a:noFill/>
        </p:spPr>
        <p:txBody>
          <a:bodyPr wrap="none" rtlCol="0">
            <a:spAutoFit/>
          </a:bodyPr>
          <a:lstStyle/>
          <a:p>
            <a:r>
              <a:rPr kumimoji="1" lang="en-US" altLang="ja-JP" sz="2000" dirty="0" smtClean="0">
                <a:solidFill>
                  <a:schemeClr val="accent1"/>
                </a:solidFill>
                <a:latin typeface="+mj-lt"/>
              </a:rPr>
              <a:t>Management</a:t>
            </a:r>
            <a:endParaRPr kumimoji="1" lang="ja-JP" altLang="en-US" sz="2000" dirty="0">
              <a:solidFill>
                <a:schemeClr val="accent1"/>
              </a:solidFill>
              <a:latin typeface="+mj-lt"/>
            </a:endParaRPr>
          </a:p>
        </p:txBody>
      </p:sp>
      <p:sp>
        <p:nvSpPr>
          <p:cNvPr id="41" name="テキスト ボックス 40"/>
          <p:cNvSpPr txBox="1"/>
          <p:nvPr/>
        </p:nvSpPr>
        <p:spPr>
          <a:xfrm>
            <a:off x="13270232" y="7756257"/>
            <a:ext cx="845103" cy="400110"/>
          </a:xfrm>
          <a:prstGeom prst="rect">
            <a:avLst/>
          </a:prstGeom>
          <a:noFill/>
        </p:spPr>
        <p:txBody>
          <a:bodyPr wrap="none" rtlCol="0">
            <a:spAutoFit/>
          </a:bodyPr>
          <a:lstStyle/>
          <a:p>
            <a:r>
              <a:rPr kumimoji="1" lang="en-US" altLang="ja-JP" sz="2000" dirty="0" smtClean="0">
                <a:solidFill>
                  <a:schemeClr val="accent1"/>
                </a:solidFill>
                <a:latin typeface="+mj-lt"/>
              </a:rPr>
              <a:t>Design</a:t>
            </a:r>
            <a:endParaRPr kumimoji="1" lang="ja-JP" altLang="en-US" sz="2000" dirty="0">
              <a:solidFill>
                <a:schemeClr val="accent1"/>
              </a:solidFill>
              <a:latin typeface="+mj-lt"/>
            </a:endParaRPr>
          </a:p>
        </p:txBody>
      </p:sp>
      <p:cxnSp>
        <p:nvCxnSpPr>
          <p:cNvPr id="19" name="直線コネクタ 18"/>
          <p:cNvCxnSpPr/>
          <p:nvPr/>
        </p:nvCxnSpPr>
        <p:spPr>
          <a:xfrm>
            <a:off x="8133009" y="3523320"/>
            <a:ext cx="938112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715515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862286" y="1764929"/>
            <a:ext cx="3690434" cy="646331"/>
          </a:xfrm>
          <a:prstGeom prst="rect">
            <a:avLst/>
          </a:prstGeom>
          <a:noFill/>
        </p:spPr>
        <p:txBody>
          <a:bodyPr wrap="none" rtlCol="0">
            <a:spAutoFit/>
          </a:bodyPr>
          <a:lstStyle/>
          <a:p>
            <a:r>
              <a:rPr kumimoji="1" lang="en-US" altLang="ja-JP" sz="3600" dirty="0" smtClean="0">
                <a:solidFill>
                  <a:schemeClr val="bg1"/>
                </a:solidFill>
                <a:latin typeface="+mj-lt"/>
              </a:rPr>
              <a:t>Creative Art Director</a:t>
            </a:r>
            <a:endParaRPr kumimoji="1" lang="ja-JP" altLang="en-US" sz="3600" dirty="0">
              <a:solidFill>
                <a:schemeClr val="bg1"/>
              </a:solidFill>
              <a:latin typeface="+mj-lt"/>
            </a:endParaRPr>
          </a:p>
        </p:txBody>
      </p:sp>
      <p:sp>
        <p:nvSpPr>
          <p:cNvPr id="8" name="テキスト ボックス 7"/>
          <p:cNvSpPr txBox="1"/>
          <p:nvPr/>
        </p:nvSpPr>
        <p:spPr>
          <a:xfrm>
            <a:off x="810051" y="2319795"/>
            <a:ext cx="7612982" cy="1015663"/>
          </a:xfrm>
          <a:prstGeom prst="rect">
            <a:avLst/>
          </a:prstGeom>
          <a:noFill/>
        </p:spPr>
        <p:txBody>
          <a:bodyPr wrap="none" rtlCol="0">
            <a:spAutoFit/>
          </a:bodyPr>
          <a:lstStyle/>
          <a:p>
            <a:r>
              <a:rPr kumimoji="1" lang="en-US" altLang="ja-JP" sz="6000" spc="300" dirty="0" smtClean="0">
                <a:latin typeface="+mj-lt"/>
              </a:rPr>
              <a:t>EMMANUELLE BERCOT</a:t>
            </a:r>
            <a:endParaRPr kumimoji="1" lang="ja-JP" altLang="en-US" sz="6000" spc="300" dirty="0">
              <a:latin typeface="+mj-lt"/>
            </a:endParaRPr>
          </a:p>
        </p:txBody>
      </p:sp>
      <p:sp>
        <p:nvSpPr>
          <p:cNvPr id="13" name="テキスト ボックス 12"/>
          <p:cNvSpPr txBox="1"/>
          <p:nvPr/>
        </p:nvSpPr>
        <p:spPr>
          <a:xfrm>
            <a:off x="862286" y="4105189"/>
            <a:ext cx="8026251" cy="1200329"/>
          </a:xfrm>
          <a:prstGeom prst="rect">
            <a:avLst/>
          </a:prstGeom>
          <a:noFill/>
        </p:spPr>
        <p:txBody>
          <a:bodyPr wrap="square" rtlCol="0">
            <a:spAutoFit/>
          </a:bodyPr>
          <a:lstStyle/>
          <a:p>
            <a:pPr>
              <a:lnSpc>
                <a:spcPct val="120000"/>
              </a:lnSpc>
            </a:pPr>
            <a:r>
              <a:rPr kumimoji="1" lang="en-US" altLang="ja-JP" sz="2000" dirty="0" smtClean="0"/>
              <a:t>Admodum accommodare signiferumque in vix, habemus consulatu ea vim, has te invidunt sensibus. Sale causae lobortis nec ad, has vocent sapientem ei. Sensibus reprehendunt ei nec. </a:t>
            </a:r>
            <a:endParaRPr kumimoji="1" lang="ja-JP" altLang="en-US" dirty="0"/>
          </a:p>
        </p:txBody>
      </p:sp>
      <p:sp>
        <p:nvSpPr>
          <p:cNvPr id="17" name="円/楕円 16"/>
          <p:cNvSpPr/>
          <p:nvPr/>
        </p:nvSpPr>
        <p:spPr>
          <a:xfrm>
            <a:off x="932209" y="6059850"/>
            <a:ext cx="1836000" cy="1836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パイ 15"/>
          <p:cNvSpPr/>
          <p:nvPr/>
        </p:nvSpPr>
        <p:spPr>
          <a:xfrm rot="16200000">
            <a:off x="932209" y="6059850"/>
            <a:ext cx="1836000" cy="1836000"/>
          </a:xfrm>
          <a:prstGeom prst="pie">
            <a:avLst>
              <a:gd name="adj1" fmla="val 0"/>
              <a:gd name="adj2" fmla="val 208397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円/楕円 13"/>
          <p:cNvSpPr/>
          <p:nvPr/>
        </p:nvSpPr>
        <p:spPr>
          <a:xfrm>
            <a:off x="1022209" y="6149850"/>
            <a:ext cx="1656000" cy="1656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p:cNvSpPr txBox="1"/>
          <p:nvPr/>
        </p:nvSpPr>
        <p:spPr>
          <a:xfrm>
            <a:off x="1467733" y="6562352"/>
            <a:ext cx="764953" cy="830997"/>
          </a:xfrm>
          <a:prstGeom prst="rect">
            <a:avLst/>
          </a:prstGeom>
          <a:noFill/>
        </p:spPr>
        <p:txBody>
          <a:bodyPr wrap="none" rtlCol="0">
            <a:spAutoFit/>
          </a:bodyPr>
          <a:lstStyle/>
          <a:p>
            <a:r>
              <a:rPr kumimoji="1" lang="en-US" altLang="ja-JP" sz="4800" dirty="0" smtClean="0">
                <a:solidFill>
                  <a:schemeClr val="bg1"/>
                </a:solidFill>
                <a:latin typeface="+mj-lt"/>
              </a:rPr>
              <a:t>98</a:t>
            </a:r>
            <a:endParaRPr kumimoji="1" lang="ja-JP" altLang="en-US" sz="4800" dirty="0">
              <a:solidFill>
                <a:schemeClr val="bg1"/>
              </a:solidFill>
              <a:latin typeface="+mj-lt"/>
            </a:endParaRPr>
          </a:p>
        </p:txBody>
      </p:sp>
      <p:sp>
        <p:nvSpPr>
          <p:cNvPr id="18" name="円/楕円 17"/>
          <p:cNvSpPr/>
          <p:nvPr/>
        </p:nvSpPr>
        <p:spPr>
          <a:xfrm>
            <a:off x="3467135" y="6059850"/>
            <a:ext cx="1836000" cy="1836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パイ 18"/>
          <p:cNvSpPr/>
          <p:nvPr/>
        </p:nvSpPr>
        <p:spPr>
          <a:xfrm rot="16200000">
            <a:off x="3467135" y="6059851"/>
            <a:ext cx="1836000" cy="1836000"/>
          </a:xfrm>
          <a:prstGeom prst="pie">
            <a:avLst>
              <a:gd name="adj1" fmla="val 0"/>
              <a:gd name="adj2" fmla="val 123573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円/楕円 19"/>
          <p:cNvSpPr/>
          <p:nvPr/>
        </p:nvSpPr>
        <p:spPr>
          <a:xfrm>
            <a:off x="3557135" y="6149850"/>
            <a:ext cx="1656000" cy="1656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テキスト ボックス 25"/>
          <p:cNvSpPr txBox="1"/>
          <p:nvPr/>
        </p:nvSpPr>
        <p:spPr>
          <a:xfrm>
            <a:off x="4002659" y="6562352"/>
            <a:ext cx="764953" cy="830997"/>
          </a:xfrm>
          <a:prstGeom prst="rect">
            <a:avLst/>
          </a:prstGeom>
          <a:noFill/>
        </p:spPr>
        <p:txBody>
          <a:bodyPr wrap="none" rtlCol="0">
            <a:spAutoFit/>
          </a:bodyPr>
          <a:lstStyle/>
          <a:p>
            <a:r>
              <a:rPr kumimoji="1" lang="en-US" altLang="ja-JP" sz="4800" dirty="0" smtClean="0">
                <a:solidFill>
                  <a:schemeClr val="bg1"/>
                </a:solidFill>
                <a:latin typeface="+mj-lt"/>
              </a:rPr>
              <a:t>67</a:t>
            </a:r>
            <a:endParaRPr kumimoji="1" lang="ja-JP" altLang="en-US" sz="4800" dirty="0">
              <a:solidFill>
                <a:schemeClr val="bg1"/>
              </a:solidFill>
              <a:latin typeface="+mj-lt"/>
            </a:endParaRPr>
          </a:p>
        </p:txBody>
      </p:sp>
      <p:sp>
        <p:nvSpPr>
          <p:cNvPr id="21" name="円/楕円 20"/>
          <p:cNvSpPr/>
          <p:nvPr/>
        </p:nvSpPr>
        <p:spPr>
          <a:xfrm>
            <a:off x="6002061" y="6059850"/>
            <a:ext cx="1836000" cy="1836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パイ 21"/>
          <p:cNvSpPr/>
          <p:nvPr/>
        </p:nvSpPr>
        <p:spPr>
          <a:xfrm rot="16200000">
            <a:off x="6002061" y="6059851"/>
            <a:ext cx="1836000" cy="1836000"/>
          </a:xfrm>
          <a:prstGeom prst="pie">
            <a:avLst>
              <a:gd name="adj1" fmla="val 0"/>
              <a:gd name="adj2" fmla="val 1975145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円/楕円 22"/>
          <p:cNvSpPr/>
          <p:nvPr/>
        </p:nvSpPr>
        <p:spPr>
          <a:xfrm>
            <a:off x="6092061" y="6149850"/>
            <a:ext cx="1656000" cy="1656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p:cNvSpPr txBox="1"/>
          <p:nvPr/>
        </p:nvSpPr>
        <p:spPr>
          <a:xfrm>
            <a:off x="6537585" y="6562352"/>
            <a:ext cx="764953" cy="830997"/>
          </a:xfrm>
          <a:prstGeom prst="rect">
            <a:avLst/>
          </a:prstGeom>
          <a:noFill/>
        </p:spPr>
        <p:txBody>
          <a:bodyPr wrap="none" rtlCol="0">
            <a:spAutoFit/>
          </a:bodyPr>
          <a:lstStyle/>
          <a:p>
            <a:r>
              <a:rPr kumimoji="1" lang="en-US" altLang="ja-JP" sz="4800" dirty="0" smtClean="0">
                <a:solidFill>
                  <a:schemeClr val="bg1"/>
                </a:solidFill>
                <a:latin typeface="+mj-lt"/>
              </a:rPr>
              <a:t>92</a:t>
            </a:r>
            <a:endParaRPr kumimoji="1" lang="ja-JP" altLang="en-US" sz="4800" dirty="0">
              <a:solidFill>
                <a:schemeClr val="bg1"/>
              </a:solidFill>
              <a:latin typeface="+mj-lt"/>
            </a:endParaRPr>
          </a:p>
        </p:txBody>
      </p:sp>
      <p:sp>
        <p:nvSpPr>
          <p:cNvPr id="28" name="テキスト ボックス 27"/>
          <p:cNvSpPr txBox="1"/>
          <p:nvPr/>
        </p:nvSpPr>
        <p:spPr>
          <a:xfrm>
            <a:off x="1365942" y="7983750"/>
            <a:ext cx="968535" cy="400110"/>
          </a:xfrm>
          <a:prstGeom prst="rect">
            <a:avLst/>
          </a:prstGeom>
          <a:noFill/>
        </p:spPr>
        <p:txBody>
          <a:bodyPr wrap="none" rtlCol="0">
            <a:spAutoFit/>
          </a:bodyPr>
          <a:lstStyle/>
          <a:p>
            <a:pPr algn="ctr"/>
            <a:r>
              <a:rPr kumimoji="1" lang="en-US" altLang="ja-JP" sz="2000" dirty="0" smtClean="0">
                <a:solidFill>
                  <a:schemeClr val="accent1"/>
                </a:solidFill>
                <a:latin typeface="+mj-lt"/>
              </a:rPr>
              <a:t>Creative</a:t>
            </a:r>
            <a:endParaRPr kumimoji="1" lang="ja-JP" altLang="en-US" sz="2000" dirty="0">
              <a:solidFill>
                <a:schemeClr val="accent1"/>
              </a:solidFill>
              <a:latin typeface="+mj-lt"/>
            </a:endParaRPr>
          </a:p>
        </p:txBody>
      </p:sp>
      <p:sp>
        <p:nvSpPr>
          <p:cNvPr id="29" name="テキスト ボックス 28"/>
          <p:cNvSpPr txBox="1"/>
          <p:nvPr/>
        </p:nvSpPr>
        <p:spPr>
          <a:xfrm>
            <a:off x="3652596" y="7983750"/>
            <a:ext cx="1452642" cy="400110"/>
          </a:xfrm>
          <a:prstGeom prst="rect">
            <a:avLst/>
          </a:prstGeom>
          <a:noFill/>
        </p:spPr>
        <p:txBody>
          <a:bodyPr wrap="none" rtlCol="0">
            <a:spAutoFit/>
          </a:bodyPr>
          <a:lstStyle/>
          <a:p>
            <a:pPr algn="ctr"/>
            <a:r>
              <a:rPr kumimoji="1" lang="en-US" altLang="ja-JP" sz="2000" dirty="0" smtClean="0">
                <a:solidFill>
                  <a:schemeClr val="accent1"/>
                </a:solidFill>
                <a:latin typeface="+mj-lt"/>
              </a:rPr>
              <a:t>Management</a:t>
            </a:r>
            <a:endParaRPr kumimoji="1" lang="ja-JP" altLang="en-US" sz="2000" dirty="0">
              <a:solidFill>
                <a:schemeClr val="accent1"/>
              </a:solidFill>
              <a:latin typeface="+mj-lt"/>
            </a:endParaRPr>
          </a:p>
        </p:txBody>
      </p:sp>
      <p:sp>
        <p:nvSpPr>
          <p:cNvPr id="30" name="テキスト ボックス 29"/>
          <p:cNvSpPr txBox="1"/>
          <p:nvPr/>
        </p:nvSpPr>
        <p:spPr>
          <a:xfrm>
            <a:off x="6062295" y="7983750"/>
            <a:ext cx="1715534" cy="400110"/>
          </a:xfrm>
          <a:prstGeom prst="rect">
            <a:avLst/>
          </a:prstGeom>
          <a:noFill/>
        </p:spPr>
        <p:txBody>
          <a:bodyPr wrap="none" rtlCol="0">
            <a:spAutoFit/>
          </a:bodyPr>
          <a:lstStyle/>
          <a:p>
            <a:pPr algn="ctr"/>
            <a:r>
              <a:rPr kumimoji="1" lang="en-US" altLang="ja-JP" sz="2000" dirty="0" smtClean="0">
                <a:solidFill>
                  <a:schemeClr val="accent1"/>
                </a:solidFill>
                <a:latin typeface="+mj-lt"/>
              </a:rPr>
              <a:t>Communication</a:t>
            </a:r>
            <a:endParaRPr kumimoji="1" lang="ja-JP" altLang="en-US" sz="2000" dirty="0">
              <a:solidFill>
                <a:schemeClr val="accent1"/>
              </a:solidFill>
              <a:latin typeface="+mj-lt"/>
            </a:endParaRPr>
          </a:p>
        </p:txBody>
      </p:sp>
      <p:cxnSp>
        <p:nvCxnSpPr>
          <p:cNvPr id="32" name="直線コネクタ 31"/>
          <p:cNvCxnSpPr/>
          <p:nvPr/>
        </p:nvCxnSpPr>
        <p:spPr>
          <a:xfrm>
            <a:off x="932209" y="3523320"/>
            <a:ext cx="938112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820269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106</a:t>
            </a:fld>
            <a:endParaRPr lang="en-US" dirty="0"/>
          </a:p>
        </p:txBody>
      </p:sp>
      <p:sp>
        <p:nvSpPr>
          <p:cNvPr id="15" name="テキスト プレースホルダー 14"/>
          <p:cNvSpPr>
            <a:spLocks noGrp="1"/>
          </p:cNvSpPr>
          <p:nvPr>
            <p:ph type="body" sz="quarter" idx="15"/>
          </p:nvPr>
        </p:nvSpPr>
        <p:spPr/>
        <p:txBody>
          <a:bodyPr/>
          <a:lstStyle/>
          <a:p>
            <a:r>
              <a:rPr kumimoji="1" lang="en-US" altLang="ja-JP" dirty="0"/>
              <a:t>Mei ludus latine detraxit at, malorum minimum mnesarchum cu vel. Maiorum rationibus efficiantur te mea, et atqui constituto mea.</a:t>
            </a:r>
            <a:endParaRPr kumimoji="1" lang="ja-JP" altLang="en-US" dirty="0"/>
          </a:p>
        </p:txBody>
      </p:sp>
      <p:sp>
        <p:nvSpPr>
          <p:cNvPr id="17" name="テキスト プレースホルダー 16"/>
          <p:cNvSpPr>
            <a:spLocks noGrp="1"/>
          </p:cNvSpPr>
          <p:nvPr>
            <p:ph type="body" sz="quarter" idx="17"/>
          </p:nvPr>
        </p:nvSpPr>
        <p:spPr/>
        <p:txBody>
          <a:bodyPr/>
          <a:lstStyle/>
          <a:p>
            <a:r>
              <a:rPr kumimoji="1" lang="en-US" altLang="ja-JP" dirty="0"/>
              <a:t>Mel eius nostro splendide at, ei nam dicat detracto scriptorem. Ea dolore scaevola vim. Solum everti sensibus has cu, tale errem vel in.</a:t>
            </a:r>
            <a:endParaRPr kumimoji="1" lang="ja-JP" altLang="en-US" dirty="0"/>
          </a:p>
        </p:txBody>
      </p:sp>
      <p:sp>
        <p:nvSpPr>
          <p:cNvPr id="19" name="テキスト プレースホルダー 18"/>
          <p:cNvSpPr>
            <a:spLocks noGrp="1"/>
          </p:cNvSpPr>
          <p:nvPr>
            <p:ph type="body" sz="quarter" idx="19"/>
          </p:nvPr>
        </p:nvSpPr>
        <p:spPr/>
        <p:txBody>
          <a:bodyPr/>
          <a:lstStyle/>
          <a:p>
            <a:r>
              <a:rPr kumimoji="1" lang="en-US" altLang="ja-JP" dirty="0"/>
              <a:t>Lucilius forensibus mel ei, no ius placerat deseruisse. Nec timeam vivendum ocurreret no. Sed nostrud torquatos persequeris </a:t>
            </a:r>
            <a:r>
              <a:rPr kumimoji="1" lang="en-US" altLang="ja-JP" dirty="0" smtClean="0"/>
              <a:t>in.</a:t>
            </a:r>
            <a:endParaRPr kumimoji="1" lang="ja-JP" altLang="en-US" dirty="0"/>
          </a:p>
        </p:txBody>
      </p:sp>
      <p:sp>
        <p:nvSpPr>
          <p:cNvPr id="21" name="テキスト プレースホルダー 20"/>
          <p:cNvSpPr>
            <a:spLocks noGrp="1"/>
          </p:cNvSpPr>
          <p:nvPr>
            <p:ph type="body" sz="quarter" idx="21"/>
          </p:nvPr>
        </p:nvSpPr>
        <p:spPr/>
        <p:txBody>
          <a:bodyPr/>
          <a:lstStyle/>
          <a:p>
            <a:r>
              <a:rPr kumimoji="1" lang="en-US" altLang="ja-JP" dirty="0"/>
              <a:t>Molestie appellantur id vel, ut pri amet choro nemore, vix at quem audire apeirian. Nullam ornatus feugait at vel, ea sint prompta deleniti ius. </a:t>
            </a:r>
            <a:r>
              <a:rPr kumimoji="1" lang="en-US" altLang="ja-JP" dirty="0">
                <a:solidFill>
                  <a:schemeClr val="accent2"/>
                </a:solidFill>
              </a:rPr>
              <a:t>Case labore sit ei, id vide equidem duo</a:t>
            </a:r>
            <a:r>
              <a:rPr kumimoji="1" lang="en-US" altLang="ja-JP" dirty="0"/>
              <a:t>.</a:t>
            </a:r>
          </a:p>
          <a:p>
            <a:endParaRPr kumimoji="1" lang="ja-JP" altLang="en-US" dirty="0"/>
          </a:p>
        </p:txBody>
      </p:sp>
      <p:sp>
        <p:nvSpPr>
          <p:cNvPr id="5" name="タイトル 4"/>
          <p:cNvSpPr>
            <a:spLocks noGrp="1"/>
          </p:cNvSpPr>
          <p:nvPr>
            <p:ph type="title"/>
          </p:nvPr>
        </p:nvSpPr>
        <p:spPr/>
        <p:txBody>
          <a:bodyPr/>
          <a:lstStyle/>
          <a:p>
            <a:r>
              <a:rPr kumimoji="1" lang="en-US" altLang="ja-JP" dirty="0" smtClean="0"/>
              <a:t>2x2 IMAGES</a:t>
            </a:r>
            <a:endParaRPr kumimoji="1" lang="ja-JP" altLang="en-US" dirty="0"/>
          </a:p>
        </p:txBody>
      </p:sp>
      <p:sp>
        <p:nvSpPr>
          <p:cNvPr id="2" name="図プレースホルダー 1"/>
          <p:cNvSpPr>
            <a:spLocks noGrp="1"/>
          </p:cNvSpPr>
          <p:nvPr>
            <p:ph type="pic" sz="quarter" idx="12"/>
          </p:nvPr>
        </p:nvSpPr>
        <p:spPr/>
      </p:sp>
      <p:sp>
        <p:nvSpPr>
          <p:cNvPr id="6" name="図プレースホルダー 5"/>
          <p:cNvSpPr>
            <a:spLocks noGrp="1"/>
          </p:cNvSpPr>
          <p:nvPr>
            <p:ph type="pic" sz="quarter" idx="18"/>
          </p:nvPr>
        </p:nvSpPr>
        <p:spPr/>
      </p:sp>
      <p:sp>
        <p:nvSpPr>
          <p:cNvPr id="7" name="図プレースホルダー 6"/>
          <p:cNvSpPr>
            <a:spLocks noGrp="1"/>
          </p:cNvSpPr>
          <p:nvPr>
            <p:ph type="pic" sz="quarter" idx="20"/>
          </p:nvPr>
        </p:nvSpPr>
        <p:spPr/>
      </p:sp>
      <p:sp>
        <p:nvSpPr>
          <p:cNvPr id="8" name="図プレースホルダー 7"/>
          <p:cNvSpPr>
            <a:spLocks noGrp="1"/>
          </p:cNvSpPr>
          <p:nvPr>
            <p:ph type="pic" sz="quarter" idx="16"/>
          </p:nvPr>
        </p:nvSpPr>
        <p:spPr/>
      </p:sp>
    </p:spTree>
    <p:extLst>
      <p:ext uri="{BB962C8B-B14F-4D97-AF65-F5344CB8AC3E}">
        <p14:creationId xmlns:p14="http://schemas.microsoft.com/office/powerpoint/2010/main" val="27079969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107</a:t>
            </a:fld>
            <a:endParaRPr lang="en-US" dirty="0"/>
          </a:p>
        </p:txBody>
      </p:sp>
      <p:sp>
        <p:nvSpPr>
          <p:cNvPr id="6" name="テキスト プレースホルダー 5"/>
          <p:cNvSpPr>
            <a:spLocks noGrp="1"/>
          </p:cNvSpPr>
          <p:nvPr>
            <p:ph type="body" sz="quarter" idx="15"/>
          </p:nvPr>
        </p:nvSpPr>
        <p:spPr/>
        <p:txBody>
          <a:bodyPr/>
          <a:lstStyle/>
          <a:p>
            <a:r>
              <a:rPr kumimoji="1" lang="en-US" altLang="ja-JP" dirty="0"/>
              <a:t>Altera eirmod sed ad, novum discere nam ne. Mea an partiendo deterruisset, eos regione comprehensam ex. An cum quis adipiscing.</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a:t>Ex est latine aperiam omittantur, probatus delicata sed id. </a:t>
            </a:r>
            <a:r>
              <a:rPr kumimoji="1" lang="en-US" altLang="ja-JP" dirty="0">
                <a:solidFill>
                  <a:schemeClr val="accent2"/>
                </a:solidFill>
              </a:rPr>
              <a:t>His illum alienum ei</a:t>
            </a:r>
            <a:r>
              <a:rPr kumimoji="1" lang="en-US" altLang="ja-JP" dirty="0"/>
              <a:t>, urbanitas cotidieque at nam.</a:t>
            </a:r>
            <a:endParaRPr kumimoji="1" lang="ja-JP" altLang="en-US" dirty="0"/>
          </a:p>
        </p:txBody>
      </p:sp>
      <p:sp>
        <p:nvSpPr>
          <p:cNvPr id="10" name="テキスト プレースホルダー 9"/>
          <p:cNvSpPr>
            <a:spLocks noGrp="1"/>
          </p:cNvSpPr>
          <p:nvPr>
            <p:ph type="body" sz="quarter" idx="19"/>
          </p:nvPr>
        </p:nvSpPr>
        <p:spPr/>
        <p:txBody>
          <a:bodyPr/>
          <a:lstStyle/>
          <a:p>
            <a:r>
              <a:rPr kumimoji="1" lang="en-US" altLang="ja-JP" dirty="0"/>
              <a:t>Ad primis alterum prodesset vel, ei eum augue aliquando. Tollit splendide in usu, cum cu recteque omittantur. </a:t>
            </a:r>
            <a:endParaRPr kumimoji="1" lang="ja-JP" altLang="en-US" dirty="0"/>
          </a:p>
        </p:txBody>
      </p:sp>
      <p:sp>
        <p:nvSpPr>
          <p:cNvPr id="12" name="テキスト プレースホルダー 11"/>
          <p:cNvSpPr>
            <a:spLocks noGrp="1"/>
          </p:cNvSpPr>
          <p:nvPr>
            <p:ph type="body" sz="quarter" idx="21"/>
          </p:nvPr>
        </p:nvSpPr>
        <p:spPr/>
        <p:txBody>
          <a:bodyPr/>
          <a:lstStyle/>
          <a:p>
            <a:r>
              <a:rPr kumimoji="1" lang="en-US" altLang="ja-JP" dirty="0"/>
              <a:t>Te modo imperdiet pro. Cu usu possit omittam luptatum, </a:t>
            </a:r>
            <a:r>
              <a:rPr kumimoji="1" lang="en-US" altLang="ja-JP" dirty="0">
                <a:solidFill>
                  <a:schemeClr val="accent2"/>
                </a:solidFill>
              </a:rPr>
              <a:t>tollit scripta argumentum qui id</a:t>
            </a:r>
            <a:r>
              <a:rPr kumimoji="1" lang="en-US" altLang="ja-JP" dirty="0"/>
              <a:t>, scripta suscipit nominati est ut.</a:t>
            </a:r>
            <a:endParaRPr kumimoji="1" lang="ja-JP" altLang="en-US" dirty="0"/>
          </a:p>
        </p:txBody>
      </p:sp>
      <p:sp>
        <p:nvSpPr>
          <p:cNvPr id="22" name="テキスト プレースホルダー 21"/>
          <p:cNvSpPr>
            <a:spLocks noGrp="1"/>
          </p:cNvSpPr>
          <p:nvPr>
            <p:ph type="body" sz="quarter" idx="23"/>
          </p:nvPr>
        </p:nvSpPr>
        <p:spPr/>
        <p:txBody>
          <a:bodyPr/>
          <a:lstStyle/>
          <a:p>
            <a:r>
              <a:rPr kumimoji="1" lang="en-US" altLang="ja-JP" dirty="0"/>
              <a:t>Altera eirmod sed ad, novum discere nam ne. Mea an partiendo deterruisset, eos regione comprehensam ex. An cum quis adipiscing.</a:t>
            </a:r>
            <a:endParaRPr kumimoji="1" lang="ja-JP" altLang="en-US" dirty="0"/>
          </a:p>
        </p:txBody>
      </p:sp>
      <p:sp>
        <p:nvSpPr>
          <p:cNvPr id="24" name="テキスト プレースホルダー 23"/>
          <p:cNvSpPr>
            <a:spLocks noGrp="1"/>
          </p:cNvSpPr>
          <p:nvPr>
            <p:ph type="body" sz="quarter" idx="25"/>
          </p:nvPr>
        </p:nvSpPr>
        <p:spPr/>
        <p:txBody>
          <a:bodyPr/>
          <a:lstStyle/>
          <a:p>
            <a:r>
              <a:rPr kumimoji="1" lang="en-US" altLang="ja-JP" dirty="0"/>
              <a:t>Solet tritani petentium vis ad, at putant iuvaret corrumpit est.</a:t>
            </a:r>
          </a:p>
          <a:p>
            <a:endParaRPr kumimoji="1" lang="ja-JP" altLang="en-US" dirty="0"/>
          </a:p>
        </p:txBody>
      </p:sp>
      <p:sp>
        <p:nvSpPr>
          <p:cNvPr id="5" name="タイトル 4"/>
          <p:cNvSpPr>
            <a:spLocks noGrp="1"/>
          </p:cNvSpPr>
          <p:nvPr>
            <p:ph type="title"/>
          </p:nvPr>
        </p:nvSpPr>
        <p:spPr/>
        <p:txBody>
          <a:bodyPr/>
          <a:lstStyle/>
          <a:p>
            <a:r>
              <a:rPr kumimoji="1" lang="en-US" altLang="ja-JP" dirty="0" smtClean="0"/>
              <a:t>2x3 IMAGES</a:t>
            </a:r>
            <a:endParaRPr kumimoji="1" lang="ja-JP" altLang="en-US" dirty="0"/>
          </a:p>
        </p:txBody>
      </p:sp>
      <p:sp>
        <p:nvSpPr>
          <p:cNvPr id="2" name="図プレースホルダー 1"/>
          <p:cNvSpPr>
            <a:spLocks noGrp="1"/>
          </p:cNvSpPr>
          <p:nvPr>
            <p:ph type="pic" sz="quarter" idx="12"/>
          </p:nvPr>
        </p:nvSpPr>
        <p:spPr/>
      </p:sp>
      <p:sp>
        <p:nvSpPr>
          <p:cNvPr id="7" name="図プレースホルダー 6"/>
          <p:cNvSpPr>
            <a:spLocks noGrp="1"/>
          </p:cNvSpPr>
          <p:nvPr>
            <p:ph type="pic" sz="quarter" idx="16"/>
          </p:nvPr>
        </p:nvSpPr>
        <p:spPr/>
      </p:sp>
      <p:sp>
        <p:nvSpPr>
          <p:cNvPr id="9" name="図プレースホルダー 8"/>
          <p:cNvSpPr>
            <a:spLocks noGrp="1"/>
          </p:cNvSpPr>
          <p:nvPr>
            <p:ph type="pic" sz="quarter" idx="22"/>
          </p:nvPr>
        </p:nvSpPr>
        <p:spPr/>
      </p:sp>
      <p:sp>
        <p:nvSpPr>
          <p:cNvPr id="11" name="図プレースホルダー 10"/>
          <p:cNvSpPr>
            <a:spLocks noGrp="1"/>
          </p:cNvSpPr>
          <p:nvPr>
            <p:ph type="pic" sz="quarter" idx="20"/>
          </p:nvPr>
        </p:nvSpPr>
        <p:spPr/>
      </p:sp>
      <p:sp>
        <p:nvSpPr>
          <p:cNvPr id="13" name="図プレースホルダー 12"/>
          <p:cNvSpPr>
            <a:spLocks noGrp="1"/>
          </p:cNvSpPr>
          <p:nvPr>
            <p:ph type="pic" sz="quarter" idx="24"/>
          </p:nvPr>
        </p:nvSpPr>
        <p:spPr/>
      </p:sp>
      <p:sp>
        <p:nvSpPr>
          <p:cNvPr id="14" name="図プレースホルダー 13"/>
          <p:cNvSpPr>
            <a:spLocks noGrp="1"/>
          </p:cNvSpPr>
          <p:nvPr>
            <p:ph type="pic" sz="quarter" idx="18"/>
          </p:nvPr>
        </p:nvSpPr>
        <p:spPr/>
      </p:sp>
    </p:spTree>
    <p:extLst>
      <p:ext uri="{BB962C8B-B14F-4D97-AF65-F5344CB8AC3E}">
        <p14:creationId xmlns:p14="http://schemas.microsoft.com/office/powerpoint/2010/main" val="38258649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5"/>
          </p:nvPr>
        </p:nvSpPr>
        <p:spPr/>
        <p:txBody>
          <a:bodyPr/>
          <a:lstStyle/>
          <a:p>
            <a:r>
              <a:rPr kumimoji="1" lang="en-US" altLang="ja-JP" dirty="0"/>
              <a:t>Minim accumsan verterem vel ex, vocent accusamus dissentiunt usu ut. Duis tation sententiae no vel, ut detracto perfecto delicatissimi usu, diam utroque id pri. Id vix dicat animal abhorreant. Aliquid disputando et mea, labore malorum disputationi at mei.</a:t>
            </a:r>
            <a:endParaRPr kumimoji="1" lang="ja-JP" altLang="en-US" dirty="0"/>
          </a:p>
        </p:txBody>
      </p:sp>
      <p:sp>
        <p:nvSpPr>
          <p:cNvPr id="7" name="テキスト プレースホルダー 6"/>
          <p:cNvSpPr>
            <a:spLocks noGrp="1"/>
          </p:cNvSpPr>
          <p:nvPr>
            <p:ph type="body" sz="quarter" idx="16"/>
          </p:nvPr>
        </p:nvSpPr>
        <p:spPr/>
        <p:txBody>
          <a:bodyPr/>
          <a:lstStyle/>
          <a:p>
            <a:r>
              <a:rPr kumimoji="1" lang="en-US" altLang="ja-JP" dirty="0" smtClean="0"/>
              <a:t>PHOTOGRAPHY 1</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a:t>Feugait intellegat no cum, no ius percipit voluptaria omittantur, modo brute cu quo. Vel suas vivendo ut, ea zril copiosae efficiendi has, mea maluisset eloquentiam in. Eleifend disputando ne cum, dicam delenit has cu. Qui an mutat oblique interpretaris.</a:t>
            </a:r>
            <a:endParaRPr kumimoji="1" lang="ja-JP" altLang="en-US" dirty="0"/>
          </a:p>
        </p:txBody>
      </p:sp>
      <p:sp>
        <p:nvSpPr>
          <p:cNvPr id="9" name="テキスト プレースホルダー 8"/>
          <p:cNvSpPr>
            <a:spLocks noGrp="1"/>
          </p:cNvSpPr>
          <p:nvPr>
            <p:ph type="body" sz="quarter" idx="18"/>
          </p:nvPr>
        </p:nvSpPr>
        <p:spPr/>
        <p:txBody>
          <a:bodyPr/>
          <a:lstStyle/>
          <a:p>
            <a:r>
              <a:rPr kumimoji="1" lang="en-US" altLang="ja-JP" dirty="0"/>
              <a:t>PHOTOGRAPHY </a:t>
            </a:r>
            <a:r>
              <a:rPr kumimoji="1" lang="en-US" altLang="ja-JP" dirty="0" smtClean="0"/>
              <a:t>2</a:t>
            </a:r>
            <a:endParaRPr kumimoji="1" lang="ja-JP" altLang="en-US" dirty="0"/>
          </a:p>
        </p:txBody>
      </p:sp>
      <p:sp>
        <p:nvSpPr>
          <p:cNvPr id="2" name="図プレースホルダー 1"/>
          <p:cNvSpPr>
            <a:spLocks noGrp="1"/>
          </p:cNvSpPr>
          <p:nvPr>
            <p:ph type="pic" sz="quarter" idx="10"/>
          </p:nvPr>
        </p:nvSpPr>
        <p:spPr/>
      </p:sp>
      <p:sp>
        <p:nvSpPr>
          <p:cNvPr id="3" name="図プレースホルダー 2"/>
          <p:cNvSpPr>
            <a:spLocks noGrp="1"/>
          </p:cNvSpPr>
          <p:nvPr>
            <p:ph type="pic" sz="quarter" idx="11"/>
          </p:nvPr>
        </p:nvSpPr>
        <p:spPr/>
      </p:sp>
    </p:spTree>
    <p:extLst>
      <p:ext uri="{BB962C8B-B14F-4D97-AF65-F5344CB8AC3E}">
        <p14:creationId xmlns:p14="http://schemas.microsoft.com/office/powerpoint/2010/main" val="327378257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smtClean="0"/>
              <a:t>KEY TAKEAWAYS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109</a:t>
            </a:fld>
            <a:endParaRPr lang="en-US" dirty="0"/>
          </a:p>
        </p:txBody>
      </p:sp>
      <p:sp>
        <p:nvSpPr>
          <p:cNvPr id="19" name="テキスト プレースホルダー 18"/>
          <p:cNvSpPr>
            <a:spLocks noGrp="1"/>
          </p:cNvSpPr>
          <p:nvPr>
            <p:ph type="body" sz="quarter" idx="15"/>
          </p:nvPr>
        </p:nvSpPr>
        <p:spPr/>
        <p:txBody>
          <a:bodyPr/>
          <a:lstStyle/>
          <a:p>
            <a:r>
              <a:rPr kumimoji="1" lang="en-US" altLang="ja-JP" dirty="0"/>
              <a:t>Et vitae constituto vis, ei putent temporibus vim, vix in detracto deserunt rationibus. Assum graeco mea id, te qui torquatos interpretaris </a:t>
            </a:r>
            <a:r>
              <a:rPr kumimoji="1" lang="en-US" altLang="ja-JP" dirty="0" smtClean="0"/>
              <a:t>necessitatibus.</a:t>
            </a:r>
            <a:endParaRPr kumimoji="1" lang="ja-JP" altLang="en-US" dirty="0"/>
          </a:p>
        </p:txBody>
      </p:sp>
      <p:sp>
        <p:nvSpPr>
          <p:cNvPr id="20" name="テキスト プレースホルダー 19"/>
          <p:cNvSpPr>
            <a:spLocks noGrp="1"/>
          </p:cNvSpPr>
          <p:nvPr>
            <p:ph type="body" sz="quarter" idx="16"/>
          </p:nvPr>
        </p:nvSpPr>
        <p:spPr/>
        <p:txBody>
          <a:bodyPr/>
          <a:lstStyle/>
          <a:p>
            <a:r>
              <a:rPr kumimoji="1" lang="en-US" altLang="ja-JP" dirty="0" smtClean="0"/>
              <a:t>PUBLISHING</a:t>
            </a:r>
            <a:endParaRPr kumimoji="1" lang="ja-JP" altLang="en-US" dirty="0"/>
          </a:p>
        </p:txBody>
      </p:sp>
      <p:sp>
        <p:nvSpPr>
          <p:cNvPr id="21" name="テキスト プレースホルダー 20"/>
          <p:cNvSpPr>
            <a:spLocks noGrp="1"/>
          </p:cNvSpPr>
          <p:nvPr>
            <p:ph type="body" sz="quarter" idx="21"/>
          </p:nvPr>
        </p:nvSpPr>
        <p:spPr/>
        <p:txBody>
          <a:bodyPr/>
          <a:lstStyle/>
          <a:p>
            <a:r>
              <a:rPr kumimoji="1" lang="en-US" altLang="ja-JP" dirty="0" smtClean="0"/>
              <a:t>1</a:t>
            </a:r>
            <a:endParaRPr kumimoji="1" lang="ja-JP" altLang="en-US" dirty="0"/>
          </a:p>
        </p:txBody>
      </p:sp>
      <p:sp>
        <p:nvSpPr>
          <p:cNvPr id="22" name="テキスト プレースホルダー 21"/>
          <p:cNvSpPr>
            <a:spLocks noGrp="1"/>
          </p:cNvSpPr>
          <p:nvPr>
            <p:ph type="body" sz="quarter" idx="22"/>
          </p:nvPr>
        </p:nvSpPr>
        <p:spPr/>
        <p:txBody>
          <a:bodyPr/>
          <a:lstStyle/>
          <a:p>
            <a:r>
              <a:rPr kumimoji="1" lang="en-US" altLang="ja-JP" dirty="0"/>
              <a:t>Vis salutatus reprimique in, ignota possim expetendis ei pri, nec deserunt conceptam voluptatum ei. </a:t>
            </a:r>
            <a:r>
              <a:rPr kumimoji="1" lang="en-US" altLang="ja-JP" dirty="0">
                <a:solidFill>
                  <a:schemeClr val="accent2"/>
                </a:solidFill>
              </a:rPr>
              <a:t>Vim eu agam aliquid</a:t>
            </a:r>
            <a:r>
              <a:rPr kumimoji="1" lang="en-US" altLang="ja-JP" dirty="0"/>
              <a:t>. Ea duo zril scripta recteque, ad verear blandit definitionem per.</a:t>
            </a:r>
            <a:endParaRPr kumimoji="1" lang="ja-JP" altLang="en-US" dirty="0"/>
          </a:p>
        </p:txBody>
      </p:sp>
      <p:sp>
        <p:nvSpPr>
          <p:cNvPr id="23" name="テキスト プレースホルダー 22"/>
          <p:cNvSpPr>
            <a:spLocks noGrp="1"/>
          </p:cNvSpPr>
          <p:nvPr>
            <p:ph type="body" sz="quarter" idx="23"/>
          </p:nvPr>
        </p:nvSpPr>
        <p:spPr/>
        <p:txBody>
          <a:bodyPr/>
          <a:lstStyle/>
          <a:p>
            <a:r>
              <a:rPr kumimoji="1" lang="en-US" altLang="ja-JP" dirty="0" smtClean="0"/>
              <a:t>SEO MARKETING</a:t>
            </a:r>
            <a:endParaRPr kumimoji="1" lang="ja-JP" altLang="en-US" dirty="0"/>
          </a:p>
        </p:txBody>
      </p:sp>
      <p:sp>
        <p:nvSpPr>
          <p:cNvPr id="24" name="テキスト プレースホルダー 23"/>
          <p:cNvSpPr>
            <a:spLocks noGrp="1"/>
          </p:cNvSpPr>
          <p:nvPr>
            <p:ph type="body" sz="quarter" idx="24"/>
          </p:nvPr>
        </p:nvSpPr>
        <p:spPr/>
        <p:txBody>
          <a:bodyPr/>
          <a:lstStyle/>
          <a:p>
            <a:r>
              <a:rPr kumimoji="1" lang="en-US" altLang="ja-JP" dirty="0"/>
              <a:t>2</a:t>
            </a:r>
            <a:endParaRPr kumimoji="1" lang="ja-JP" altLang="en-US" dirty="0"/>
          </a:p>
        </p:txBody>
      </p:sp>
      <p:sp>
        <p:nvSpPr>
          <p:cNvPr id="25" name="テキスト プレースホルダー 24"/>
          <p:cNvSpPr>
            <a:spLocks noGrp="1"/>
          </p:cNvSpPr>
          <p:nvPr>
            <p:ph type="body" sz="quarter" idx="25"/>
          </p:nvPr>
        </p:nvSpPr>
        <p:spPr/>
        <p:txBody>
          <a:bodyPr/>
          <a:lstStyle/>
          <a:p>
            <a:r>
              <a:rPr kumimoji="1" lang="en-US" altLang="ja-JP" dirty="0"/>
              <a:t>No per offendit epicurei, cum te falli mediocritatem, vidit tempor salutandi cu vim. Sit cu illud blandit apeirian, primis nostrum et per, oratio doctus pri te. </a:t>
            </a:r>
            <a:endParaRPr kumimoji="1" lang="ja-JP" altLang="en-US" dirty="0"/>
          </a:p>
        </p:txBody>
      </p:sp>
      <p:sp>
        <p:nvSpPr>
          <p:cNvPr id="26" name="テキスト プレースホルダー 25"/>
          <p:cNvSpPr>
            <a:spLocks noGrp="1"/>
          </p:cNvSpPr>
          <p:nvPr>
            <p:ph type="body" sz="quarter" idx="26"/>
          </p:nvPr>
        </p:nvSpPr>
        <p:spPr/>
        <p:txBody>
          <a:bodyPr/>
          <a:lstStyle/>
          <a:p>
            <a:r>
              <a:rPr kumimoji="1" lang="en-US" altLang="ja-JP" dirty="0" smtClean="0"/>
              <a:t>WEB DESIGN</a:t>
            </a:r>
            <a:endParaRPr kumimoji="1" lang="ja-JP" altLang="en-US" dirty="0"/>
          </a:p>
        </p:txBody>
      </p:sp>
      <p:sp>
        <p:nvSpPr>
          <p:cNvPr id="27" name="テキスト プレースホルダー 26"/>
          <p:cNvSpPr>
            <a:spLocks noGrp="1"/>
          </p:cNvSpPr>
          <p:nvPr>
            <p:ph type="body" sz="quarter" idx="27"/>
          </p:nvPr>
        </p:nvSpPr>
        <p:spPr/>
        <p:txBody>
          <a:bodyPr/>
          <a:lstStyle/>
          <a:p>
            <a:r>
              <a:rPr kumimoji="1" lang="en-US" altLang="ja-JP" dirty="0" smtClean="0"/>
              <a:t>3</a:t>
            </a:r>
            <a:endParaRPr kumimoji="1" lang="ja-JP" altLang="en-US" dirty="0"/>
          </a:p>
        </p:txBody>
      </p:sp>
      <p:sp>
        <p:nvSpPr>
          <p:cNvPr id="28" name="テキスト プレースホルダー 27"/>
          <p:cNvSpPr>
            <a:spLocks noGrp="1"/>
          </p:cNvSpPr>
          <p:nvPr>
            <p:ph type="body" sz="quarter" idx="28"/>
          </p:nvPr>
        </p:nvSpPr>
        <p:spPr/>
        <p:txBody>
          <a:bodyPr/>
          <a:lstStyle/>
          <a:p>
            <a:r>
              <a:rPr kumimoji="1" lang="en-US" altLang="ja-JP" dirty="0"/>
              <a:t>Ius debet conceptam scribentur ut, fastidii fabellas forensibus eos ut, ea per rationibus complectitur. </a:t>
            </a:r>
            <a:r>
              <a:rPr kumimoji="1" lang="en-US" altLang="ja-JP" dirty="0">
                <a:solidFill>
                  <a:schemeClr val="accent2"/>
                </a:solidFill>
              </a:rPr>
              <a:t>Ad malorum reprehendunt duo</a:t>
            </a:r>
            <a:r>
              <a:rPr kumimoji="1" lang="en-US" altLang="ja-JP" dirty="0"/>
              <a:t>, sit at soluta verterem accusamus.</a:t>
            </a:r>
            <a:endParaRPr kumimoji="1" lang="ja-JP" altLang="en-US" dirty="0"/>
          </a:p>
        </p:txBody>
      </p:sp>
      <p:sp>
        <p:nvSpPr>
          <p:cNvPr id="29" name="テキスト プレースホルダー 28"/>
          <p:cNvSpPr>
            <a:spLocks noGrp="1"/>
          </p:cNvSpPr>
          <p:nvPr>
            <p:ph type="body" sz="quarter" idx="29"/>
          </p:nvPr>
        </p:nvSpPr>
        <p:spPr/>
        <p:txBody>
          <a:bodyPr/>
          <a:lstStyle/>
          <a:p>
            <a:r>
              <a:rPr kumimoji="1" lang="en-US" altLang="ja-JP" dirty="0" smtClean="0"/>
              <a:t>TRAVEL PLANNING</a:t>
            </a:r>
            <a:endParaRPr kumimoji="1" lang="ja-JP" altLang="en-US" dirty="0"/>
          </a:p>
        </p:txBody>
      </p:sp>
      <p:sp>
        <p:nvSpPr>
          <p:cNvPr id="30" name="テキスト プレースホルダー 29"/>
          <p:cNvSpPr>
            <a:spLocks noGrp="1"/>
          </p:cNvSpPr>
          <p:nvPr>
            <p:ph type="body" sz="quarter" idx="30"/>
          </p:nvPr>
        </p:nvSpPr>
        <p:spPr/>
        <p:txBody>
          <a:bodyPr/>
          <a:lstStyle/>
          <a:p>
            <a:r>
              <a:rPr kumimoji="1" lang="en-US" altLang="ja-JP" dirty="0" smtClean="0"/>
              <a:t>4</a:t>
            </a:r>
            <a:endParaRPr kumimoji="1" lang="ja-JP" altLang="en-US" dirty="0"/>
          </a:p>
        </p:txBody>
      </p:sp>
      <p:sp>
        <p:nvSpPr>
          <p:cNvPr id="31" name="テキスト プレースホルダー 30"/>
          <p:cNvSpPr>
            <a:spLocks noGrp="1"/>
          </p:cNvSpPr>
          <p:nvPr>
            <p:ph type="body" sz="quarter" idx="31"/>
          </p:nvPr>
        </p:nvSpPr>
        <p:spPr/>
        <p:txBody>
          <a:bodyPr/>
          <a:lstStyle/>
          <a:p>
            <a:r>
              <a:rPr kumimoji="1" lang="en-US" altLang="ja-JP" dirty="0"/>
              <a:t>Te labores menandri scribentur sit, pro id offendit </a:t>
            </a:r>
            <a:r>
              <a:rPr kumimoji="1" lang="en-US" altLang="ja-JP" dirty="0" smtClean="0"/>
              <a:t>sadipscing. Iusto </a:t>
            </a:r>
            <a:r>
              <a:rPr kumimoji="1" lang="en-US" altLang="ja-JP" dirty="0"/>
              <a:t>possim vix ea, at pro inani tation, accusam cotidieque at sed.</a:t>
            </a:r>
            <a:endParaRPr kumimoji="1" lang="ja-JP" altLang="en-US" dirty="0"/>
          </a:p>
        </p:txBody>
      </p:sp>
      <p:sp>
        <p:nvSpPr>
          <p:cNvPr id="32" name="テキスト プレースホルダー 31"/>
          <p:cNvSpPr>
            <a:spLocks noGrp="1"/>
          </p:cNvSpPr>
          <p:nvPr>
            <p:ph type="body" sz="quarter" idx="32"/>
          </p:nvPr>
        </p:nvSpPr>
        <p:spPr/>
        <p:txBody>
          <a:bodyPr/>
          <a:lstStyle/>
          <a:p>
            <a:r>
              <a:rPr kumimoji="1" lang="en-US" altLang="ja-JP" dirty="0" smtClean="0"/>
              <a:t>ONLINE SHOP</a:t>
            </a:r>
            <a:endParaRPr kumimoji="1" lang="ja-JP" altLang="en-US" dirty="0"/>
          </a:p>
        </p:txBody>
      </p:sp>
      <p:sp>
        <p:nvSpPr>
          <p:cNvPr id="33" name="テキスト プレースホルダー 32"/>
          <p:cNvSpPr>
            <a:spLocks noGrp="1"/>
          </p:cNvSpPr>
          <p:nvPr>
            <p:ph type="body" sz="quarter" idx="33"/>
          </p:nvPr>
        </p:nvSpPr>
        <p:spPr/>
        <p:txBody>
          <a:bodyPr/>
          <a:lstStyle/>
          <a:p>
            <a:r>
              <a:rPr kumimoji="1" lang="en-US" altLang="ja-JP" dirty="0" smtClean="0"/>
              <a:t>5</a:t>
            </a:r>
            <a:endParaRPr kumimoji="1" lang="ja-JP" altLang="en-US" dirty="0"/>
          </a:p>
        </p:txBody>
      </p:sp>
      <p:sp>
        <p:nvSpPr>
          <p:cNvPr id="34" name="テキスト プレースホルダー 33"/>
          <p:cNvSpPr>
            <a:spLocks noGrp="1"/>
          </p:cNvSpPr>
          <p:nvPr>
            <p:ph type="body" sz="quarter" idx="34"/>
          </p:nvPr>
        </p:nvSpPr>
        <p:spPr/>
        <p:txBody>
          <a:bodyPr/>
          <a:lstStyle/>
          <a:p>
            <a:r>
              <a:rPr kumimoji="1" lang="en-US" altLang="ja-JP" dirty="0">
                <a:solidFill>
                  <a:schemeClr val="accent2"/>
                </a:solidFill>
              </a:rPr>
              <a:t>Mea graeci mnesarchum assueverit ea</a:t>
            </a:r>
            <a:r>
              <a:rPr kumimoji="1" lang="en-US" altLang="ja-JP" dirty="0"/>
              <a:t>, vis et legere quidam volumus. Mel soleat voluptatum sadipscing ut, sea oporteat quaestio comprehensam ea, ut fierent oporteat eum.</a:t>
            </a:r>
            <a:endParaRPr kumimoji="1" lang="ja-JP" altLang="en-US" dirty="0"/>
          </a:p>
        </p:txBody>
      </p:sp>
      <p:sp>
        <p:nvSpPr>
          <p:cNvPr id="35" name="テキスト プレースホルダー 34"/>
          <p:cNvSpPr>
            <a:spLocks noGrp="1"/>
          </p:cNvSpPr>
          <p:nvPr>
            <p:ph type="body" sz="quarter" idx="35"/>
          </p:nvPr>
        </p:nvSpPr>
        <p:spPr/>
        <p:txBody>
          <a:bodyPr/>
          <a:lstStyle/>
          <a:p>
            <a:r>
              <a:rPr kumimoji="1" lang="en-US" altLang="ja-JP" dirty="0" smtClean="0"/>
              <a:t>EDUCATION</a:t>
            </a:r>
            <a:endParaRPr kumimoji="1" lang="ja-JP" altLang="en-US" dirty="0"/>
          </a:p>
        </p:txBody>
      </p:sp>
      <p:sp>
        <p:nvSpPr>
          <p:cNvPr id="36" name="テキスト プレースホルダー 35"/>
          <p:cNvSpPr>
            <a:spLocks noGrp="1"/>
          </p:cNvSpPr>
          <p:nvPr>
            <p:ph type="body" sz="quarter" idx="36"/>
          </p:nvPr>
        </p:nvSpPr>
        <p:spPr/>
        <p:txBody>
          <a:bodyPr/>
          <a:lstStyle/>
          <a:p>
            <a:r>
              <a:rPr kumimoji="1" lang="en-US" altLang="ja-JP" dirty="0" smtClean="0"/>
              <a:t>6</a:t>
            </a:r>
            <a:endParaRPr kumimoji="1" lang="ja-JP" altLang="en-US" dirty="0"/>
          </a:p>
        </p:txBody>
      </p:sp>
    </p:spTree>
    <p:extLst>
      <p:ext uri="{BB962C8B-B14F-4D97-AF65-F5344CB8AC3E}">
        <p14:creationId xmlns:p14="http://schemas.microsoft.com/office/powerpoint/2010/main" val="3590256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7" name="テキスト プレースホルダー 6"/>
          <p:cNvSpPr>
            <a:spLocks noGrp="1"/>
          </p:cNvSpPr>
          <p:nvPr>
            <p:ph type="body" sz="quarter" idx="11"/>
          </p:nvPr>
        </p:nvSpPr>
        <p:spPr/>
        <p:txBody>
          <a:bodyPr/>
          <a:lstStyle/>
          <a:p>
            <a:endParaRPr kumimoji="1" lang="ja-JP" altLang="en-US"/>
          </a:p>
        </p:txBody>
      </p:sp>
      <p:pic>
        <p:nvPicPr>
          <p:cNvPr id="25" name="図プレースホルダー 24"/>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
        <p:nvSpPr>
          <p:cNvPr id="6" name="タイトル 5"/>
          <p:cNvSpPr>
            <a:spLocks noGrp="1"/>
          </p:cNvSpPr>
          <p:nvPr>
            <p:ph type="ctrTitle"/>
          </p:nvPr>
        </p:nvSpPr>
        <p:spPr>
          <a:prstGeom prst="rect">
            <a:avLst/>
          </a:prstGeom>
        </p:spPr>
        <p:txBody>
          <a:bodyPr/>
          <a:lstStyle/>
          <a:p>
            <a:r>
              <a:rPr kumimoji="1" lang="en-US" altLang="ja-JP" dirty="0" smtClean="0"/>
              <a:t>ABOUT US</a:t>
            </a:r>
            <a:endParaRPr kumimoji="1" lang="ja-JP" altLang="en-US" dirty="0"/>
          </a:p>
        </p:txBody>
      </p:sp>
    </p:spTree>
    <p:extLst>
      <p:ext uri="{BB962C8B-B14F-4D97-AF65-F5344CB8AC3E}">
        <p14:creationId xmlns:p14="http://schemas.microsoft.com/office/powerpoint/2010/main" val="119391812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6" name="テキスト プレースホルダー 5"/>
          <p:cNvSpPr>
            <a:spLocks noGrp="1"/>
          </p:cNvSpPr>
          <p:nvPr>
            <p:ph type="body" sz="quarter" idx="11"/>
          </p:nvPr>
        </p:nvSpPr>
        <p:spPr/>
        <p:txBody>
          <a:bodyPr/>
          <a:lstStyle/>
          <a:p>
            <a:r>
              <a:rPr kumimoji="1" lang="en-US" altLang="ja-JP" dirty="0" smtClean="0"/>
              <a:t>FLY HIGH, WHERE NOBODY CAN TOUCH YOU!</a:t>
            </a:r>
            <a:endParaRPr kumimoji="1" lang="ja-JP" altLang="en-US" dirty="0"/>
          </a:p>
        </p:txBody>
      </p:sp>
      <p:sp>
        <p:nvSpPr>
          <p:cNvPr id="7" name="テキスト プレースホルダー 6"/>
          <p:cNvSpPr>
            <a:spLocks noGrp="1"/>
          </p:cNvSpPr>
          <p:nvPr>
            <p:ph type="body" sz="quarter" idx="12"/>
          </p:nvPr>
        </p:nvSpPr>
        <p:spPr/>
        <p:txBody>
          <a:bodyPr/>
          <a:lstStyle/>
          <a:p>
            <a:r>
              <a:rPr kumimoji="1" lang="en-US" altLang="ja-JP" dirty="0"/>
              <a:t>Eu iudicabit definiebas vim. Ad his amet dicant perfecto, pri ex case prodesset, his meliore invenire et. </a:t>
            </a:r>
            <a:endParaRPr kumimoji="1" lang="en-US" altLang="ja-JP" dirty="0" smtClean="0"/>
          </a:p>
          <a:p>
            <a:r>
              <a:rPr kumimoji="1" lang="en-US" altLang="ja-JP" dirty="0" smtClean="0"/>
              <a:t>Te </a:t>
            </a:r>
            <a:r>
              <a:rPr kumimoji="1" lang="en-US" altLang="ja-JP" dirty="0"/>
              <a:t>ridens prompta pri, ne nam dicat mandamus, quaestio senserit an mei. </a:t>
            </a:r>
            <a:endParaRPr kumimoji="1" lang="en-US" altLang="ja-JP" dirty="0" smtClean="0"/>
          </a:p>
          <a:p>
            <a:r>
              <a:rPr kumimoji="1" lang="en-US" altLang="ja-JP" dirty="0" smtClean="0"/>
              <a:t>Vim </a:t>
            </a:r>
            <a:r>
              <a:rPr kumimoji="1" lang="en-US" altLang="ja-JP" dirty="0"/>
              <a:t>ridens posidonium appellantur ei, dictas liberavisse est ea.</a:t>
            </a:r>
          </a:p>
          <a:p>
            <a:endParaRPr kumimoji="1" lang="ja-JP" altLang="en-US" dirty="0"/>
          </a:p>
        </p:txBody>
      </p:sp>
    </p:spTree>
    <p:extLst>
      <p:ext uri="{BB962C8B-B14F-4D97-AF65-F5344CB8AC3E}">
        <p14:creationId xmlns:p14="http://schemas.microsoft.com/office/powerpoint/2010/main" val="192590796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5"/>
          </p:nvPr>
        </p:nvSpPr>
        <p:spPr/>
        <p:txBody>
          <a:bodyPr/>
          <a:lstStyle/>
          <a:p>
            <a:r>
              <a:rPr kumimoji="1" lang="en-US" altLang="ja-JP" dirty="0" smtClean="0"/>
              <a:t>CONTACT US!</a:t>
            </a:r>
            <a:endParaRPr kumimoji="1" lang="ja-JP" altLang="en-US" dirty="0"/>
          </a:p>
        </p:txBody>
      </p:sp>
      <p:sp>
        <p:nvSpPr>
          <p:cNvPr id="6" name="テキスト プレースホルダー 5"/>
          <p:cNvSpPr>
            <a:spLocks noGrp="1"/>
          </p:cNvSpPr>
          <p:nvPr>
            <p:ph type="body" sz="quarter" idx="23"/>
          </p:nvPr>
        </p:nvSpPr>
        <p:spPr/>
        <p:txBody>
          <a:bodyPr/>
          <a:lstStyle/>
          <a:p>
            <a:r>
              <a:rPr kumimoji="1" lang="en-US" altLang="ja-JP" dirty="0"/>
              <a:t>1-9-1 Marunouchi, Chiyoda 100-0005 </a:t>
            </a:r>
            <a:r>
              <a:rPr kumimoji="1" lang="en-US" altLang="ja-JP" dirty="0" smtClean="0"/>
              <a:t>, </a:t>
            </a:r>
            <a:br>
              <a:rPr kumimoji="1" lang="en-US" altLang="ja-JP" dirty="0" smtClean="0"/>
            </a:br>
            <a:r>
              <a:rPr kumimoji="1" lang="en-US" altLang="ja-JP" dirty="0" smtClean="0"/>
              <a:t>Tokyo Prefecture</a:t>
            </a:r>
          </a:p>
        </p:txBody>
      </p:sp>
      <p:pic>
        <p:nvPicPr>
          <p:cNvPr id="18" name="図プレースホルダー 17"/>
          <p:cNvPicPr>
            <a:picLocks noGrp="1" noChangeAspect="1"/>
          </p:cNvPicPr>
          <p:nvPr>
            <p:ph type="pic" sz="quarter" idx="25"/>
          </p:nvPr>
        </p:nvPicPr>
        <p:blipFill>
          <a:blip r:embed="rId2" cstate="print">
            <a:extLst>
              <a:ext uri="{28A0092B-C50C-407E-A947-70E740481C1C}">
                <a14:useLocalDpi xmlns:a14="http://schemas.microsoft.com/office/drawing/2010/main" val="0"/>
              </a:ext>
            </a:extLst>
          </a:blip>
          <a:srcRect t="73" b="73"/>
          <a:stretch>
            <a:fillRect/>
          </a:stretch>
        </p:blipFill>
        <p:spPr/>
      </p:pic>
      <p:pic>
        <p:nvPicPr>
          <p:cNvPr id="19" name="図プレースホルダー 18"/>
          <p:cNvPicPr>
            <a:picLocks noGrp="1" noChangeAspect="1"/>
          </p:cNvPicPr>
          <p:nvPr>
            <p:ph type="pic" sz="quarter" idx="26"/>
          </p:nvPr>
        </p:nvPicPr>
        <p:blipFill>
          <a:blip r:embed="rId3" cstate="print">
            <a:extLst>
              <a:ext uri="{28A0092B-C50C-407E-A947-70E740481C1C}">
                <a14:useLocalDpi xmlns:a14="http://schemas.microsoft.com/office/drawing/2010/main" val="0"/>
              </a:ext>
            </a:extLst>
          </a:blip>
          <a:srcRect/>
          <a:stretch>
            <a:fillRect/>
          </a:stretch>
        </p:blipFill>
        <p:spPr/>
      </p:pic>
      <p:sp>
        <p:nvSpPr>
          <p:cNvPr id="10" name="テキスト プレースホルダー 9"/>
          <p:cNvSpPr>
            <a:spLocks noGrp="1"/>
          </p:cNvSpPr>
          <p:nvPr>
            <p:ph type="body" sz="quarter" idx="27"/>
          </p:nvPr>
        </p:nvSpPr>
        <p:spPr/>
        <p:txBody>
          <a:bodyPr/>
          <a:lstStyle/>
          <a:p>
            <a:r>
              <a:rPr kumimoji="1" lang="en-US" altLang="ja-JP" dirty="0" smtClean="0"/>
              <a:t>facebook.com</a:t>
            </a:r>
            <a:endParaRPr kumimoji="1" lang="ja-JP" altLang="en-US" dirty="0"/>
          </a:p>
        </p:txBody>
      </p:sp>
      <p:pic>
        <p:nvPicPr>
          <p:cNvPr id="21" name="図プレースホルダー 20"/>
          <p:cNvPicPr>
            <a:picLocks noGrp="1" noChangeAspect="1"/>
          </p:cNvPicPr>
          <p:nvPr>
            <p:ph type="pic" sz="quarter" idx="28"/>
          </p:nvPr>
        </p:nvPicPr>
        <p:blipFill>
          <a:blip r:embed="rId4" cstate="print">
            <a:extLst>
              <a:ext uri="{28A0092B-C50C-407E-A947-70E740481C1C}">
                <a14:useLocalDpi xmlns:a14="http://schemas.microsoft.com/office/drawing/2010/main" val="0"/>
              </a:ext>
            </a:extLst>
          </a:blip>
          <a:srcRect t="110" b="110"/>
          <a:stretch>
            <a:fillRect/>
          </a:stretch>
        </p:blipFill>
        <p:spPr/>
      </p:pic>
      <p:sp>
        <p:nvSpPr>
          <p:cNvPr id="12" name="テキスト プレースホルダー 11"/>
          <p:cNvSpPr>
            <a:spLocks noGrp="1"/>
          </p:cNvSpPr>
          <p:nvPr>
            <p:ph type="body" sz="quarter" idx="29"/>
          </p:nvPr>
        </p:nvSpPr>
        <p:spPr/>
        <p:txBody>
          <a:bodyPr/>
          <a:lstStyle/>
          <a:p>
            <a:r>
              <a:rPr kumimoji="1" lang="en-US" altLang="ja-JP" dirty="0" smtClean="0"/>
              <a:t>mail@mail.com</a:t>
            </a:r>
            <a:endParaRPr kumimoji="1" lang="ja-JP" altLang="en-US" dirty="0"/>
          </a:p>
        </p:txBody>
      </p:sp>
      <p:pic>
        <p:nvPicPr>
          <p:cNvPr id="20" name="図プレースホルダー 19"/>
          <p:cNvPicPr>
            <a:picLocks noGrp="1" noChangeAspect="1"/>
          </p:cNvPicPr>
          <p:nvPr>
            <p:ph type="pic" sz="quarter" idx="30"/>
          </p:nvPr>
        </p:nvPicPr>
        <p:blipFill>
          <a:blip r:embed="rId5" cstate="print">
            <a:extLst>
              <a:ext uri="{28A0092B-C50C-407E-A947-70E740481C1C}">
                <a14:useLocalDpi xmlns:a14="http://schemas.microsoft.com/office/drawing/2010/main" val="0"/>
              </a:ext>
            </a:extLst>
          </a:blip>
          <a:srcRect t="110" b="110"/>
          <a:stretch>
            <a:fillRect/>
          </a:stretch>
        </p:blipFill>
        <p:spPr/>
      </p:pic>
      <p:sp>
        <p:nvSpPr>
          <p:cNvPr id="14" name="テキスト プレースホルダー 13"/>
          <p:cNvSpPr>
            <a:spLocks noGrp="1"/>
          </p:cNvSpPr>
          <p:nvPr>
            <p:ph type="body" sz="quarter" idx="31"/>
          </p:nvPr>
        </p:nvSpPr>
        <p:spPr/>
        <p:txBody>
          <a:bodyPr/>
          <a:lstStyle/>
          <a:p>
            <a:r>
              <a:rPr kumimoji="1" lang="en-US" altLang="ja-JP" dirty="0" smtClean="0"/>
              <a:t>twiter.com</a:t>
            </a:r>
            <a:endParaRPr kumimoji="1" lang="ja-JP" altLang="en-US" dirty="0"/>
          </a:p>
        </p:txBody>
      </p:sp>
      <p:pic>
        <p:nvPicPr>
          <p:cNvPr id="22" name="図プレースホルダー 21"/>
          <p:cNvPicPr>
            <a:picLocks noGrp="1" noChangeAspect="1"/>
          </p:cNvPicPr>
          <p:nvPr>
            <p:ph type="pic" sz="quarter" idx="32"/>
          </p:nvPr>
        </p:nvPicPr>
        <p:blipFill>
          <a:blip r:embed="rId6" cstate="print">
            <a:extLst>
              <a:ext uri="{28A0092B-C50C-407E-A947-70E740481C1C}">
                <a14:useLocalDpi xmlns:a14="http://schemas.microsoft.com/office/drawing/2010/main" val="0"/>
              </a:ext>
            </a:extLst>
          </a:blip>
          <a:srcRect t="110" b="110"/>
          <a:stretch>
            <a:fillRect/>
          </a:stretch>
        </p:blipFill>
        <p:spPr/>
      </p:pic>
      <p:sp>
        <p:nvSpPr>
          <p:cNvPr id="16" name="テキスト プレースホルダー 15"/>
          <p:cNvSpPr>
            <a:spLocks noGrp="1"/>
          </p:cNvSpPr>
          <p:nvPr>
            <p:ph type="body" sz="quarter" idx="33"/>
          </p:nvPr>
        </p:nvSpPr>
        <p:spPr/>
        <p:txBody>
          <a:bodyPr/>
          <a:lstStyle/>
          <a:p>
            <a:r>
              <a:rPr kumimoji="1" lang="en-US" altLang="ja-JP" dirty="0"/>
              <a:t>+81 12 3456 </a:t>
            </a:r>
            <a:r>
              <a:rPr kumimoji="1" lang="en-US" altLang="ja-JP" dirty="0" smtClean="0"/>
              <a:t>7890</a:t>
            </a:r>
            <a:endParaRPr kumimoji="1" lang="ja-JP" altLang="en-US" dirty="0"/>
          </a:p>
        </p:txBody>
      </p:sp>
      <p:sp>
        <p:nvSpPr>
          <p:cNvPr id="2" name="図プレースホルダー 1"/>
          <p:cNvSpPr>
            <a:spLocks noGrp="1"/>
          </p:cNvSpPr>
          <p:nvPr>
            <p:ph type="pic" sz="quarter" idx="24"/>
          </p:nvPr>
        </p:nvSpPr>
        <p:spPr/>
      </p:sp>
    </p:spTree>
    <p:extLst>
      <p:ext uri="{BB962C8B-B14F-4D97-AF65-F5344CB8AC3E}">
        <p14:creationId xmlns:p14="http://schemas.microsoft.com/office/powerpoint/2010/main" val="144025532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5"/>
          </p:nvPr>
        </p:nvSpPr>
        <p:spPr/>
        <p:txBody>
          <a:bodyPr/>
          <a:lstStyle/>
          <a:p>
            <a:r>
              <a:rPr kumimoji="1" lang="en-US" altLang="ja-JP" dirty="0" smtClean="0"/>
              <a:t>THANK YOU!</a:t>
            </a:r>
            <a:endParaRPr kumimoji="1" lang="ja-JP" altLang="en-US" dirty="0"/>
          </a:p>
        </p:txBody>
      </p:sp>
      <p:sp>
        <p:nvSpPr>
          <p:cNvPr id="6" name="テキスト プレースホルダー 5"/>
          <p:cNvSpPr>
            <a:spLocks noGrp="1"/>
          </p:cNvSpPr>
          <p:nvPr>
            <p:ph type="body" sz="quarter" idx="16"/>
          </p:nvPr>
        </p:nvSpPr>
        <p:spPr/>
        <p:txBody>
          <a:bodyPr/>
          <a:lstStyle/>
          <a:p>
            <a:r>
              <a:rPr kumimoji="1" lang="en-US" altLang="ja-JP" dirty="0" smtClean="0"/>
              <a:t>ANY QUESTIONS?</a:t>
            </a:r>
            <a:endParaRPr kumimoji="1" lang="ja-JP" altLang="en-US" dirty="0"/>
          </a:p>
        </p:txBody>
      </p:sp>
      <p:sp>
        <p:nvSpPr>
          <p:cNvPr id="7" name="テキスト プレースホルダー 6"/>
          <p:cNvSpPr>
            <a:spLocks noGrp="1"/>
          </p:cNvSpPr>
          <p:nvPr>
            <p:ph type="body" sz="quarter" idx="23"/>
          </p:nvPr>
        </p:nvSpPr>
        <p:spPr/>
        <p:txBody>
          <a:bodyPr/>
          <a:lstStyle/>
          <a:p>
            <a:r>
              <a:rPr kumimoji="1" lang="en-US" altLang="ja-JP" dirty="0" smtClean="0"/>
              <a:t>Jun Akizaki - </a:t>
            </a:r>
            <a:r>
              <a:rPr kumimoji="1" lang="en-US" altLang="ja-JP" dirty="0" smtClean="0">
                <a:hlinkClick r:id="rId2"/>
              </a:rPr>
              <a:t>http://thepopp.com</a:t>
            </a:r>
            <a:endParaRPr kumimoji="1" lang="en-US" altLang="ja-JP" dirty="0" smtClean="0"/>
          </a:p>
          <a:p>
            <a:r>
              <a:rPr kumimoji="1" lang="en-US" altLang="ja-JP" dirty="0" smtClean="0"/>
              <a:t>Used Font: Roboto Light &amp; Roboto Condensed Light</a:t>
            </a:r>
          </a:p>
          <a:p>
            <a:r>
              <a:rPr lang="en-US" altLang="ja-JP" dirty="0"/>
              <a:t>Icon: Font generated by </a:t>
            </a:r>
            <a:r>
              <a:rPr lang="en-US" altLang="ja-JP" dirty="0">
                <a:hlinkClick r:id="rId3"/>
              </a:rPr>
              <a:t>flaticon.com</a:t>
            </a:r>
            <a:r>
              <a:rPr lang="en-US" altLang="ja-JP" dirty="0"/>
              <a:t> under </a:t>
            </a:r>
            <a:r>
              <a:rPr lang="en-US" altLang="ja-JP" dirty="0">
                <a:hlinkClick r:id="rId4"/>
              </a:rPr>
              <a:t>CC </a:t>
            </a:r>
            <a:r>
              <a:rPr lang="en-US" altLang="ja-JP" dirty="0" smtClean="0">
                <a:hlinkClick r:id="rId4"/>
              </a:rPr>
              <a:t>BY</a:t>
            </a:r>
            <a:r>
              <a:rPr lang="en-US" altLang="ja-JP" dirty="0" smtClean="0"/>
              <a:t>. The </a:t>
            </a:r>
            <a:r>
              <a:rPr lang="en-US" altLang="ja-JP" dirty="0"/>
              <a:t>authors are: </a:t>
            </a:r>
            <a:r>
              <a:rPr lang="en-US" altLang="ja-JP" dirty="0">
                <a:hlinkClick r:id="rId5"/>
              </a:rPr>
              <a:t>Stephen Hutchings</a:t>
            </a:r>
            <a:r>
              <a:rPr lang="en-US" altLang="ja-JP" dirty="0" smtClean="0"/>
              <a:t>.</a:t>
            </a:r>
            <a:r>
              <a:rPr kumimoji="1" lang="en-US" altLang="ja-JP" dirty="0" smtClean="0"/>
              <a:t> </a:t>
            </a:r>
            <a:br>
              <a:rPr kumimoji="1" lang="en-US" altLang="ja-JP" dirty="0" smtClean="0"/>
            </a:br>
            <a:r>
              <a:rPr kumimoji="1" lang="en-US" altLang="ja-JP" dirty="0"/>
              <a:t>Changed the color by </a:t>
            </a:r>
            <a:r>
              <a:rPr kumimoji="1" lang="en-US" altLang="ja-JP" dirty="0" smtClean="0"/>
              <a:t>Photoshop</a:t>
            </a:r>
          </a:p>
          <a:p>
            <a:r>
              <a:rPr kumimoji="1" lang="en-US" altLang="ja-JP" dirty="0"/>
              <a:t>World Map: </a:t>
            </a:r>
            <a:r>
              <a:rPr kumimoji="1" lang="en-US" altLang="ja-JP" dirty="0">
                <a:hlinkClick r:id="rId6"/>
              </a:rPr>
              <a:t>http://</a:t>
            </a:r>
            <a:r>
              <a:rPr kumimoji="1" lang="en-US" altLang="ja-JP" dirty="0" smtClean="0">
                <a:hlinkClick r:id="rId6"/>
              </a:rPr>
              <a:t>www.tutsking.com/vectors/world-dots-map</a:t>
            </a:r>
            <a:r>
              <a:rPr kumimoji="1" lang="en-US" altLang="ja-JP" dirty="0" smtClean="0"/>
              <a:t/>
            </a:r>
            <a:br>
              <a:rPr kumimoji="1" lang="en-US" altLang="ja-JP" dirty="0" smtClean="0"/>
            </a:br>
            <a:r>
              <a:rPr kumimoji="1" lang="en-US" altLang="ja-JP" dirty="0" smtClean="0"/>
              <a:t>Changed the color by Photoshop</a:t>
            </a:r>
          </a:p>
        </p:txBody>
      </p:sp>
    </p:spTree>
    <p:extLst>
      <p:ext uri="{BB962C8B-B14F-4D97-AF65-F5344CB8AC3E}">
        <p14:creationId xmlns:p14="http://schemas.microsoft.com/office/powerpoint/2010/main" val="38528534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12</a:t>
            </a:fld>
            <a:endParaRPr lang="en-US" dirty="0"/>
          </a:p>
        </p:txBody>
      </p:sp>
      <p:sp>
        <p:nvSpPr>
          <p:cNvPr id="4" name="テキスト プレースホルダー 3"/>
          <p:cNvSpPr>
            <a:spLocks noGrp="1"/>
          </p:cNvSpPr>
          <p:nvPr>
            <p:ph type="body" sz="quarter" idx="15"/>
          </p:nvPr>
        </p:nvSpPr>
        <p:spPr/>
        <p:txBody>
          <a:bodyPr/>
          <a:lstStyle/>
          <a:p>
            <a:r>
              <a:rPr kumimoji="1" lang="en-US" altLang="ja-JP" dirty="0">
                <a:solidFill>
                  <a:schemeClr val="accent2"/>
                </a:solidFill>
              </a:rPr>
              <a:t>Lorem ipsum dolor sit amet</a:t>
            </a:r>
            <a:r>
              <a:rPr kumimoji="1" lang="en-US" altLang="ja-JP" dirty="0"/>
              <a:t>, elitr voluptua ad eam, duo cu legere urbanitas. Eu prima aeque nam, ea erat omnesque probatus sea. Ea modo sumo dolorum his, has ut quis malorum instructior, has lorem melius argumentum ea. Eu consul accusam vix, pri mundi quaestio te, quot solet pericula at qui. </a:t>
            </a:r>
          </a:p>
          <a:p>
            <a:r>
              <a:rPr kumimoji="1" lang="en-US" altLang="ja-JP" dirty="0"/>
              <a:t>Ne eum erat adversarium complectitur, pri cu causae iriure feugiat. Ubique luptatum no sit. Eu nec novum saepe legere, eu albucius definitiones eam, </a:t>
            </a:r>
            <a:r>
              <a:rPr kumimoji="1" lang="en-US" altLang="ja-JP" dirty="0">
                <a:solidFill>
                  <a:schemeClr val="accent2"/>
                </a:solidFill>
              </a:rPr>
              <a:t>duo ne tamquam comprehensam</a:t>
            </a:r>
            <a:r>
              <a:rPr kumimoji="1" lang="en-US" altLang="ja-JP" dirty="0"/>
              <a:t>. </a:t>
            </a:r>
            <a:br>
              <a:rPr kumimoji="1" lang="en-US" altLang="ja-JP" dirty="0"/>
            </a:br>
            <a:r>
              <a:rPr kumimoji="1" lang="en-US" altLang="ja-JP" dirty="0"/>
              <a:t>Has splendide scripserit an. Eos eu erant mucius apeirian. </a:t>
            </a:r>
          </a:p>
        </p:txBody>
      </p:sp>
      <p:sp>
        <p:nvSpPr>
          <p:cNvPr id="5" name="タイトル 4"/>
          <p:cNvSpPr>
            <a:spLocks noGrp="1"/>
          </p:cNvSpPr>
          <p:nvPr>
            <p:ph type="title"/>
          </p:nvPr>
        </p:nvSpPr>
        <p:spPr/>
        <p:txBody>
          <a:bodyPr/>
          <a:lstStyle/>
          <a:p>
            <a:r>
              <a:rPr kumimoji="1" lang="en-US" altLang="ja-JP" dirty="0" smtClean="0"/>
              <a:t>VISION</a:t>
            </a:r>
            <a:endParaRPr kumimoji="1" lang="ja-JP" altLang="en-US" dirty="0"/>
          </a:p>
        </p:txBody>
      </p:sp>
    </p:spTree>
    <p:extLst>
      <p:ext uri="{BB962C8B-B14F-4D97-AF65-F5344CB8AC3E}">
        <p14:creationId xmlns:p14="http://schemas.microsoft.com/office/powerpoint/2010/main" val="14242484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7" name="テキスト プレースホルダー 6"/>
          <p:cNvSpPr>
            <a:spLocks noGrp="1"/>
          </p:cNvSpPr>
          <p:nvPr>
            <p:ph type="body" sz="quarter" idx="25"/>
          </p:nvPr>
        </p:nvSpPr>
        <p:spPr/>
        <p:txBody>
          <a:bodyPr/>
          <a:lstStyle/>
          <a:p>
            <a:endParaRPr kumimoji="1" lang="ja-JP" altLang="en-US"/>
          </a:p>
        </p:txBody>
      </p:sp>
      <p:sp>
        <p:nvSpPr>
          <p:cNvPr id="9" name="テキスト プレースホルダー 8"/>
          <p:cNvSpPr>
            <a:spLocks noGrp="1"/>
          </p:cNvSpPr>
          <p:nvPr>
            <p:ph type="body" sz="quarter" idx="27"/>
          </p:nvPr>
        </p:nvSpPr>
        <p:spPr/>
        <p:txBody>
          <a:bodyPr/>
          <a:lstStyle/>
          <a:p>
            <a:r>
              <a:rPr kumimoji="1" lang="en-US" altLang="ja-JP" dirty="0"/>
              <a:t>Diam conceptam cu has, an mel malorum copiosae lobortis. Et eam novum noluisse iracundia. Nostro eripuit admodum ad has, dolor referrentur in vix.</a:t>
            </a:r>
            <a:endParaRPr kumimoji="1" lang="ja-JP" altLang="en-US" dirty="0"/>
          </a:p>
        </p:txBody>
      </p:sp>
      <p:sp>
        <p:nvSpPr>
          <p:cNvPr id="10" name="テキスト プレースホルダー 9"/>
          <p:cNvSpPr>
            <a:spLocks noGrp="1"/>
          </p:cNvSpPr>
          <p:nvPr>
            <p:ph type="body" sz="quarter" idx="28"/>
          </p:nvPr>
        </p:nvSpPr>
        <p:spPr/>
        <p:txBody>
          <a:bodyPr/>
          <a:lstStyle/>
          <a:p>
            <a:r>
              <a:rPr kumimoji="1" lang="en-US" altLang="ja-JP" dirty="0"/>
              <a:t>SATISFACTION</a:t>
            </a:r>
            <a:endParaRPr kumimoji="1" lang="ja-JP" altLang="en-US" dirty="0"/>
          </a:p>
        </p:txBody>
      </p:sp>
      <p:sp>
        <p:nvSpPr>
          <p:cNvPr id="11" name="テキスト プレースホルダー 10"/>
          <p:cNvSpPr>
            <a:spLocks noGrp="1"/>
          </p:cNvSpPr>
          <p:nvPr>
            <p:ph type="body" sz="quarter" idx="29"/>
          </p:nvPr>
        </p:nvSpPr>
        <p:spPr/>
        <p:txBody>
          <a:bodyPr/>
          <a:lstStyle/>
          <a:p>
            <a:endParaRPr kumimoji="1" lang="ja-JP" altLang="en-US" dirty="0"/>
          </a:p>
        </p:txBody>
      </p:sp>
      <p:sp>
        <p:nvSpPr>
          <p:cNvPr id="13" name="テキスト プレースホルダー 12"/>
          <p:cNvSpPr>
            <a:spLocks noGrp="1"/>
          </p:cNvSpPr>
          <p:nvPr>
            <p:ph type="body" sz="quarter" idx="31"/>
          </p:nvPr>
        </p:nvSpPr>
        <p:spPr/>
        <p:txBody>
          <a:bodyPr/>
          <a:lstStyle/>
          <a:p>
            <a:r>
              <a:rPr kumimoji="1" lang="en-US" altLang="ja-JP" dirty="0"/>
              <a:t>Corpora placerat ius et, quo et elitr volumus hendrerit. Eu facilisi repudiare euripidis usu, ut mel eius dignissim, dicunt expetendis ex vim.</a:t>
            </a:r>
            <a:endParaRPr kumimoji="1" lang="ja-JP" altLang="en-US" dirty="0"/>
          </a:p>
        </p:txBody>
      </p:sp>
      <p:sp>
        <p:nvSpPr>
          <p:cNvPr id="14" name="テキスト プレースホルダー 13"/>
          <p:cNvSpPr>
            <a:spLocks noGrp="1"/>
          </p:cNvSpPr>
          <p:nvPr>
            <p:ph type="body" sz="quarter" idx="32"/>
          </p:nvPr>
        </p:nvSpPr>
        <p:spPr/>
        <p:txBody>
          <a:bodyPr/>
          <a:lstStyle/>
          <a:p>
            <a:r>
              <a:rPr kumimoji="1" lang="en-US" altLang="ja-JP" dirty="0" smtClean="0"/>
              <a:t>INNOVATION</a:t>
            </a:r>
            <a:endParaRPr kumimoji="1" lang="ja-JP" altLang="en-US" dirty="0"/>
          </a:p>
        </p:txBody>
      </p:sp>
      <p:sp>
        <p:nvSpPr>
          <p:cNvPr id="15" name="テキスト プレースホルダー 14"/>
          <p:cNvSpPr>
            <a:spLocks noGrp="1"/>
          </p:cNvSpPr>
          <p:nvPr>
            <p:ph type="body" sz="quarter" idx="33"/>
          </p:nvPr>
        </p:nvSpPr>
        <p:spPr/>
        <p:txBody>
          <a:bodyPr/>
          <a:lstStyle/>
          <a:p>
            <a:endParaRPr kumimoji="1" lang="ja-JP" altLang="en-US"/>
          </a:p>
        </p:txBody>
      </p:sp>
      <p:sp>
        <p:nvSpPr>
          <p:cNvPr id="17" name="テキスト プレースホルダー 16"/>
          <p:cNvSpPr>
            <a:spLocks noGrp="1"/>
          </p:cNvSpPr>
          <p:nvPr>
            <p:ph type="body" sz="quarter" idx="35"/>
          </p:nvPr>
        </p:nvSpPr>
        <p:spPr/>
        <p:txBody>
          <a:bodyPr/>
          <a:lstStyle/>
          <a:p>
            <a:r>
              <a:rPr kumimoji="1" lang="en-US" altLang="ja-JP" dirty="0"/>
              <a:t>Ad mei dicam forensibus, in quo perpetua persequeris. Cu munere ponderum adversarium eos. At ornatus platonem vim, nec commune similique te.</a:t>
            </a:r>
            <a:endParaRPr kumimoji="1" lang="ja-JP" altLang="en-US" dirty="0"/>
          </a:p>
        </p:txBody>
      </p:sp>
      <p:sp>
        <p:nvSpPr>
          <p:cNvPr id="18" name="テキスト プレースホルダー 17"/>
          <p:cNvSpPr>
            <a:spLocks noGrp="1"/>
          </p:cNvSpPr>
          <p:nvPr>
            <p:ph type="body" sz="quarter" idx="36"/>
          </p:nvPr>
        </p:nvSpPr>
        <p:spPr/>
        <p:txBody>
          <a:bodyPr/>
          <a:lstStyle/>
          <a:p>
            <a:r>
              <a:rPr kumimoji="1" lang="en-US" altLang="ja-JP" dirty="0" smtClean="0"/>
              <a:t>NUMBER ONE</a:t>
            </a:r>
            <a:endParaRPr kumimoji="1" lang="ja-JP" altLang="en-US" dirty="0"/>
          </a:p>
        </p:txBody>
      </p:sp>
      <p:pic>
        <p:nvPicPr>
          <p:cNvPr id="5" name="図プレースホルダー 4"/>
          <p:cNvPicPr>
            <a:picLocks noGrp="1" noChangeAspect="1"/>
          </p:cNvPicPr>
          <p:nvPr>
            <p:ph type="pic" sz="quarter" idx="30"/>
          </p:nvPr>
        </p:nvPicPr>
        <p:blipFill>
          <a:blip r:embed="rId2" cstate="print">
            <a:extLst>
              <a:ext uri="{28A0092B-C50C-407E-A947-70E740481C1C}">
                <a14:useLocalDpi xmlns:a14="http://schemas.microsoft.com/office/drawing/2010/main" val="0"/>
              </a:ext>
            </a:extLst>
          </a:blip>
          <a:srcRect/>
          <a:stretch>
            <a:fillRect/>
          </a:stretch>
        </p:blipFill>
        <p:spPr/>
      </p:pic>
      <p:pic>
        <p:nvPicPr>
          <p:cNvPr id="8" name="図プレースホルダー 7"/>
          <p:cNvPicPr>
            <a:picLocks noGrp="1" noChangeAspect="1"/>
          </p:cNvPicPr>
          <p:nvPr>
            <p:ph type="pic" sz="quarter" idx="26"/>
          </p:nvPr>
        </p:nvPicPr>
        <p:blipFill>
          <a:blip r:embed="rId3" cstate="print">
            <a:extLst>
              <a:ext uri="{28A0092B-C50C-407E-A947-70E740481C1C}">
                <a14:useLocalDpi xmlns:a14="http://schemas.microsoft.com/office/drawing/2010/main" val="0"/>
              </a:ext>
            </a:extLst>
          </a:blip>
          <a:srcRect l="71" r="71"/>
          <a:stretch>
            <a:fillRect/>
          </a:stretch>
        </p:blipFill>
        <p:spPr/>
      </p:pic>
      <p:pic>
        <p:nvPicPr>
          <p:cNvPr id="16" name="図プレースホルダー 15"/>
          <p:cNvPicPr>
            <a:picLocks noGrp="1" noChangeAspect="1"/>
          </p:cNvPicPr>
          <p:nvPr>
            <p:ph type="pic" sz="quarter" idx="34"/>
          </p:nvPr>
        </p:nvPicPr>
        <p:blipFill>
          <a:blip r:embed="rId4" cstate="print">
            <a:extLst>
              <a:ext uri="{28A0092B-C50C-407E-A947-70E740481C1C}">
                <a14:useLocalDpi xmlns:a14="http://schemas.microsoft.com/office/drawing/2010/main" val="0"/>
              </a:ext>
            </a:extLst>
          </a:blip>
          <a:srcRect t="71" b="71"/>
          <a:stretch>
            <a:fillRect/>
          </a:stretch>
        </p:blipFill>
        <p:spPr/>
      </p:pic>
    </p:spTree>
    <p:extLst>
      <p:ext uri="{BB962C8B-B14F-4D97-AF65-F5344CB8AC3E}">
        <p14:creationId xmlns:p14="http://schemas.microsoft.com/office/powerpoint/2010/main" val="1070295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smtClean="0"/>
              <a:t>WHERE WE ARE GOING</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14</a:t>
            </a:fld>
            <a:endParaRPr lang="en-US" dirty="0"/>
          </a:p>
        </p:txBody>
      </p:sp>
      <p:sp>
        <p:nvSpPr>
          <p:cNvPr id="10" name="テキスト プレースホルダー 9"/>
          <p:cNvSpPr>
            <a:spLocks noGrp="1"/>
          </p:cNvSpPr>
          <p:nvPr>
            <p:ph type="body" sz="quarter" idx="14"/>
          </p:nvPr>
        </p:nvSpPr>
        <p:spPr/>
        <p:txBody>
          <a:bodyPr/>
          <a:lstStyle/>
          <a:p>
            <a:r>
              <a:rPr kumimoji="1" lang="en-US" altLang="ja-JP" dirty="0"/>
              <a:t>INNOVATION</a:t>
            </a:r>
            <a:endParaRPr kumimoji="1" lang="ja-JP" altLang="en-US" dirty="0"/>
          </a:p>
        </p:txBody>
      </p:sp>
      <p:sp>
        <p:nvSpPr>
          <p:cNvPr id="11" name="テキスト プレースホルダー 10"/>
          <p:cNvSpPr>
            <a:spLocks noGrp="1"/>
          </p:cNvSpPr>
          <p:nvPr>
            <p:ph type="body" sz="quarter" idx="15"/>
          </p:nvPr>
        </p:nvSpPr>
        <p:spPr/>
        <p:txBody>
          <a:bodyPr/>
          <a:lstStyle/>
          <a:p>
            <a:r>
              <a:rPr kumimoji="1" lang="en-US" altLang="ja-JP" dirty="0"/>
              <a:t>Per velit senserit te, est et sint possim delicatissimi, est essent offendit assentior ne. Molestie erroribus comprehensam ut mei, in oblique probatus quo. At movet ocurreret appellantur est, sale illum labore ea eam, in oporteat atomorum his. Vis no malis tacimates. </a:t>
            </a:r>
            <a:endParaRPr kumimoji="1" lang="en-US" altLang="ja-JP" dirty="0" smtClean="0"/>
          </a:p>
          <a:p>
            <a:r>
              <a:rPr kumimoji="1" lang="en-US" altLang="ja-JP" dirty="0" smtClean="0"/>
              <a:t>Ex </a:t>
            </a:r>
            <a:r>
              <a:rPr kumimoji="1" lang="en-US" altLang="ja-JP" dirty="0"/>
              <a:t>sit menandri patrioque, quo homero impedit definitiones et, ad utinam animal cum. </a:t>
            </a:r>
            <a:r>
              <a:rPr kumimoji="1" lang="en-US" altLang="ja-JP" dirty="0">
                <a:solidFill>
                  <a:schemeClr val="accent2"/>
                </a:solidFill>
              </a:rPr>
              <a:t>Summo choro sit ex, dicit legimus epicurei mel ne</a:t>
            </a:r>
            <a:r>
              <a:rPr kumimoji="1" lang="en-US" altLang="ja-JP" dirty="0"/>
              <a:t>. Ut dicit graece disputando qui, ex unum nullam voluptaria sit</a:t>
            </a:r>
            <a:r>
              <a:rPr kumimoji="1" lang="en-US" altLang="ja-JP" dirty="0" smtClean="0"/>
              <a:t>.</a:t>
            </a:r>
            <a:endParaRPr kumimoji="1" lang="en-US" altLang="ja-JP" dirty="0"/>
          </a:p>
          <a:p>
            <a:r>
              <a:rPr kumimoji="1" lang="en-US" altLang="ja-JP" dirty="0"/>
              <a:t>Eu sed solet dolores omnesque, vix wisi clita accusata </a:t>
            </a:r>
            <a:r>
              <a:rPr kumimoji="1" lang="en-US" altLang="ja-JP" dirty="0" smtClean="0"/>
              <a:t>eu. antiopam </a:t>
            </a:r>
            <a:r>
              <a:rPr kumimoji="1" lang="en-US" altLang="ja-JP" dirty="0"/>
              <a:t>ea </a:t>
            </a:r>
            <a:r>
              <a:rPr kumimoji="1" lang="en-US" altLang="ja-JP" dirty="0" smtClean="0"/>
              <a:t>vix.</a:t>
            </a:r>
            <a:endParaRPr kumimoji="1" lang="ja-JP" altLang="en-US" dirty="0"/>
          </a:p>
        </p:txBody>
      </p:sp>
      <p:sp>
        <p:nvSpPr>
          <p:cNvPr id="12" name="テキスト プレースホルダー 11"/>
          <p:cNvSpPr>
            <a:spLocks noGrp="1"/>
          </p:cNvSpPr>
          <p:nvPr>
            <p:ph type="body" sz="quarter" idx="16"/>
          </p:nvPr>
        </p:nvSpPr>
        <p:spPr/>
        <p:txBody>
          <a:bodyPr/>
          <a:lstStyle/>
          <a:p>
            <a:r>
              <a:rPr kumimoji="1" lang="en-US" altLang="ja-JP" dirty="0"/>
              <a:t>SATISFACTION</a:t>
            </a:r>
            <a:endParaRPr kumimoji="1" lang="ja-JP" altLang="en-US" dirty="0"/>
          </a:p>
        </p:txBody>
      </p:sp>
      <p:sp>
        <p:nvSpPr>
          <p:cNvPr id="13" name="テキスト プレースホルダー 12"/>
          <p:cNvSpPr>
            <a:spLocks noGrp="1"/>
          </p:cNvSpPr>
          <p:nvPr>
            <p:ph type="body" sz="quarter" idx="17"/>
          </p:nvPr>
        </p:nvSpPr>
        <p:spPr/>
        <p:txBody>
          <a:bodyPr/>
          <a:lstStyle/>
          <a:p>
            <a:r>
              <a:rPr kumimoji="1" lang="en-US" altLang="ja-JP" dirty="0"/>
              <a:t>Mei ludus latine detraxit at, malorum minimum mnesarchum cu vel. Maiorum rationibus efficiantur te mea, et atqui constituto mea. Mel eius nostro splendide at, ei nam dicat detracto scriptorem. </a:t>
            </a:r>
            <a:r>
              <a:rPr kumimoji="1" lang="en-US" altLang="ja-JP" dirty="0">
                <a:solidFill>
                  <a:schemeClr val="accent2"/>
                </a:solidFill>
              </a:rPr>
              <a:t>Ea dolore scaevola vim</a:t>
            </a:r>
            <a:r>
              <a:rPr kumimoji="1" lang="en-US" altLang="ja-JP" dirty="0"/>
              <a:t>. Solum everti sensibus has cu, tale errem vel in</a:t>
            </a:r>
            <a:r>
              <a:rPr kumimoji="1" lang="en-US" altLang="ja-JP" dirty="0" smtClean="0"/>
              <a:t>.</a:t>
            </a:r>
            <a:endParaRPr kumimoji="1" lang="en-US" altLang="ja-JP" dirty="0"/>
          </a:p>
          <a:p>
            <a:r>
              <a:rPr kumimoji="1" lang="en-US" altLang="ja-JP" dirty="0"/>
              <a:t>Lucilius forensibus mel ei, no ius placerat deseruisse. Nec timeam vivendum ocurreret no. Sed nostrud torquatos persequeris in, cu audire definiebas mei. Molestie appellantur id </a:t>
            </a:r>
            <a:r>
              <a:rPr kumimoji="1" lang="en-US" altLang="ja-JP" dirty="0" smtClean="0"/>
              <a:t>vel.</a:t>
            </a:r>
            <a:endParaRPr kumimoji="1" lang="ja-JP" altLang="en-US" dirty="0"/>
          </a:p>
        </p:txBody>
      </p:sp>
      <p:sp>
        <p:nvSpPr>
          <p:cNvPr id="14" name="テキスト プレースホルダー 13"/>
          <p:cNvSpPr>
            <a:spLocks noGrp="1"/>
          </p:cNvSpPr>
          <p:nvPr>
            <p:ph type="body" sz="quarter" idx="18"/>
          </p:nvPr>
        </p:nvSpPr>
        <p:spPr/>
        <p:txBody>
          <a:bodyPr/>
          <a:lstStyle/>
          <a:p>
            <a:r>
              <a:rPr kumimoji="1" lang="en-US" altLang="ja-JP" dirty="0"/>
              <a:t>NUMBER ONE</a:t>
            </a:r>
            <a:endParaRPr kumimoji="1" lang="ja-JP" altLang="en-US" dirty="0"/>
          </a:p>
        </p:txBody>
      </p:sp>
      <p:sp>
        <p:nvSpPr>
          <p:cNvPr id="15" name="テキスト プレースホルダー 14"/>
          <p:cNvSpPr>
            <a:spLocks noGrp="1"/>
          </p:cNvSpPr>
          <p:nvPr>
            <p:ph type="body" sz="quarter" idx="19"/>
          </p:nvPr>
        </p:nvSpPr>
        <p:spPr/>
        <p:txBody>
          <a:bodyPr/>
          <a:lstStyle/>
          <a:p>
            <a:r>
              <a:rPr kumimoji="1" lang="en-US" altLang="ja-JP" dirty="0"/>
              <a:t>Lucilius forensibus mel ei, no ius placerat deseruisse. Nec timeam vivendum ocurreret no. Sed nostrud torquatos persequeris in, cu audire definiebas mei. Molestie appellantur id vel, ut pri amet choro nemore, vix at quem audire apeirian. Nullam ornatus feugait at vel, ea sint prompta deleniti ius. </a:t>
            </a:r>
            <a:r>
              <a:rPr kumimoji="1" lang="en-US" altLang="ja-JP" dirty="0">
                <a:solidFill>
                  <a:schemeClr val="accent2"/>
                </a:solidFill>
              </a:rPr>
              <a:t>Case labore sit ei, id vide equidem duo</a:t>
            </a:r>
            <a:r>
              <a:rPr kumimoji="1" lang="en-US" altLang="ja-JP" dirty="0" smtClean="0"/>
              <a:t>.</a:t>
            </a:r>
            <a:endParaRPr kumimoji="1" lang="en-US" altLang="ja-JP" dirty="0"/>
          </a:p>
          <a:p>
            <a:r>
              <a:rPr kumimoji="1" lang="en-US" altLang="ja-JP" dirty="0"/>
              <a:t>Altera eirmod sed ad, novum discere nam ne. Mea an partiendo deterruisset, eos regione comprehensam ex. An cum quis adipiscing. Ex est latine aperiam omittantur, probatus delicata sed id. His illum alienum ei, urbanitas cotidieque at nam.</a:t>
            </a:r>
            <a:endParaRPr kumimoji="1" lang="ja-JP" altLang="en-US" dirty="0"/>
          </a:p>
        </p:txBody>
      </p:sp>
    </p:spTree>
    <p:extLst>
      <p:ext uri="{BB962C8B-B14F-4D97-AF65-F5344CB8AC3E}">
        <p14:creationId xmlns:p14="http://schemas.microsoft.com/office/powerpoint/2010/main" val="2990858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15</a:t>
            </a:fld>
            <a:endParaRPr lang="en-US" dirty="0"/>
          </a:p>
        </p:txBody>
      </p:sp>
      <p:sp>
        <p:nvSpPr>
          <p:cNvPr id="7" name="テキスト プレースホルダー 6"/>
          <p:cNvSpPr>
            <a:spLocks noGrp="1"/>
          </p:cNvSpPr>
          <p:nvPr>
            <p:ph type="body" sz="quarter" idx="14"/>
          </p:nvPr>
        </p:nvSpPr>
        <p:spPr/>
        <p:txBody>
          <a:bodyPr/>
          <a:lstStyle/>
          <a:p>
            <a:r>
              <a:rPr kumimoji="1" lang="en-US" altLang="ja-JP" dirty="0"/>
              <a:t>OUR PHILOSOPHY</a:t>
            </a:r>
            <a:endParaRPr kumimoji="1" lang="ja-JP" altLang="en-US" dirty="0"/>
          </a:p>
        </p:txBody>
      </p:sp>
      <p:sp>
        <p:nvSpPr>
          <p:cNvPr id="8" name="テキスト プレースホルダー 7"/>
          <p:cNvSpPr>
            <a:spLocks noGrp="1"/>
          </p:cNvSpPr>
          <p:nvPr>
            <p:ph type="body" sz="quarter" idx="15"/>
          </p:nvPr>
        </p:nvSpPr>
        <p:spPr/>
        <p:txBody>
          <a:bodyPr/>
          <a:lstStyle/>
          <a:p>
            <a:r>
              <a:rPr kumimoji="1" lang="en-US" altLang="ja-JP" dirty="0"/>
              <a:t>Lorem ipsum dolor sit amet, elitr voluptua ad eam, duo cu legere urbanitas. Eu prima aeque nam, ea erat omnesque probatus sea. Ea modo sumo dolorum his, has ut quis malorum instructior, has lorem melius argumentum ea. Eu consul accusam vix, pri mundi quaestio te, </a:t>
            </a:r>
            <a:r>
              <a:rPr kumimoji="1" lang="en-US" altLang="ja-JP" dirty="0">
                <a:solidFill>
                  <a:schemeClr val="accent2"/>
                </a:solidFill>
              </a:rPr>
              <a:t>quot solet pericula at qui</a:t>
            </a:r>
            <a:r>
              <a:rPr kumimoji="1" lang="en-US" altLang="ja-JP" dirty="0"/>
              <a:t>. </a:t>
            </a:r>
          </a:p>
          <a:p>
            <a:r>
              <a:rPr kumimoji="1" lang="en-US" altLang="ja-JP" dirty="0"/>
              <a:t>Ne eum erat adversarium complectitur, pri cu causae iriure feugiat. Ubique luptatum no sit. Eu nec novum saepe legere, </a:t>
            </a:r>
            <a:r>
              <a:rPr kumimoji="1" lang="en-US" altLang="ja-JP" dirty="0">
                <a:solidFill>
                  <a:schemeClr val="accent2"/>
                </a:solidFill>
              </a:rPr>
              <a:t>eu albucius definitiones </a:t>
            </a:r>
            <a:r>
              <a:rPr kumimoji="1" lang="en-US" altLang="ja-JP" dirty="0" smtClean="0">
                <a:solidFill>
                  <a:schemeClr val="accent2"/>
                </a:solidFill>
              </a:rPr>
              <a:t>eam</a:t>
            </a:r>
            <a:r>
              <a:rPr kumimoji="1" lang="en-US" altLang="ja-JP" dirty="0" smtClean="0"/>
              <a:t>.</a:t>
            </a:r>
            <a:endParaRPr kumimoji="1" lang="ja-JP" altLang="en-US" dirty="0"/>
          </a:p>
        </p:txBody>
      </p:sp>
    </p:spTree>
    <p:extLst>
      <p:ext uri="{BB962C8B-B14F-4D97-AF65-F5344CB8AC3E}">
        <p14:creationId xmlns:p14="http://schemas.microsoft.com/office/powerpoint/2010/main" val="837737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16</a:t>
            </a:fld>
            <a:endParaRPr lang="en-US" dirty="0"/>
          </a:p>
        </p:txBody>
      </p:sp>
      <p:sp>
        <p:nvSpPr>
          <p:cNvPr id="6" name="タイトル 5"/>
          <p:cNvSpPr>
            <a:spLocks noGrp="1"/>
          </p:cNvSpPr>
          <p:nvPr>
            <p:ph type="title"/>
          </p:nvPr>
        </p:nvSpPr>
        <p:spPr/>
        <p:txBody>
          <a:bodyPr/>
          <a:lstStyle/>
          <a:p>
            <a:r>
              <a:rPr kumimoji="1" lang="en-US" altLang="ja-JP" dirty="0" smtClean="0"/>
              <a:t>DON’T LOOK BACK</a:t>
            </a:r>
            <a:endParaRPr kumimoji="1" lang="ja-JP" altLang="en-US" dirty="0"/>
          </a:p>
        </p:txBody>
      </p:sp>
      <p:sp>
        <p:nvSpPr>
          <p:cNvPr id="8" name="テキスト プレースホルダー 7"/>
          <p:cNvSpPr>
            <a:spLocks noGrp="1"/>
          </p:cNvSpPr>
          <p:nvPr>
            <p:ph type="body" sz="quarter" idx="15"/>
          </p:nvPr>
        </p:nvSpPr>
        <p:spPr/>
        <p:txBody>
          <a:bodyPr/>
          <a:lstStyle/>
          <a:p>
            <a:r>
              <a:rPr kumimoji="1" lang="en-US" altLang="ja-JP" dirty="0"/>
              <a:t>Meliore blandit sapientem ius ea, </a:t>
            </a:r>
            <a:r>
              <a:rPr kumimoji="1" lang="en-US" altLang="ja-JP" dirty="0">
                <a:solidFill>
                  <a:schemeClr val="accent2"/>
                </a:solidFill>
              </a:rPr>
              <a:t>ad qui tritani omittam recusabo</a:t>
            </a:r>
            <a:r>
              <a:rPr kumimoji="1" lang="en-US" altLang="ja-JP" dirty="0"/>
              <a:t>. Ubique dictas dissentias no nam. </a:t>
            </a:r>
            <a:r>
              <a:rPr kumimoji="1" lang="en-US" altLang="ja-JP" dirty="0" smtClean="0"/>
              <a:t/>
            </a:r>
            <a:br>
              <a:rPr kumimoji="1" lang="en-US" altLang="ja-JP" dirty="0" smtClean="0"/>
            </a:br>
            <a:r>
              <a:rPr kumimoji="1" lang="en-US" altLang="ja-JP" dirty="0" smtClean="0"/>
              <a:t>Eos </a:t>
            </a:r>
            <a:r>
              <a:rPr kumimoji="1" lang="en-US" altLang="ja-JP" dirty="0"/>
              <a:t>ne mundi laudem insolens, duo at democritum eloquentiam. </a:t>
            </a:r>
            <a:r>
              <a:rPr kumimoji="1" lang="en-US" altLang="ja-JP" dirty="0" smtClean="0"/>
              <a:t/>
            </a:r>
            <a:br>
              <a:rPr kumimoji="1" lang="en-US" altLang="ja-JP" dirty="0" smtClean="0"/>
            </a:br>
            <a:r>
              <a:rPr kumimoji="1" lang="en-US" altLang="ja-JP" dirty="0" smtClean="0"/>
              <a:t>Cu </a:t>
            </a:r>
            <a:r>
              <a:rPr kumimoji="1" lang="en-US" altLang="ja-JP" dirty="0"/>
              <a:t>nam eligendi consequuntur, ei pro magna praesent.</a:t>
            </a:r>
            <a:endParaRPr kumimoji="1" lang="ja-JP" altLang="en-US" dirty="0"/>
          </a:p>
        </p:txBody>
      </p:sp>
      <p:sp>
        <p:nvSpPr>
          <p:cNvPr id="10" name="テキスト プレースホルダー 9"/>
          <p:cNvSpPr>
            <a:spLocks noGrp="1"/>
          </p:cNvSpPr>
          <p:nvPr>
            <p:ph type="body" sz="quarter" idx="16"/>
          </p:nvPr>
        </p:nvSpPr>
        <p:spPr/>
        <p:txBody>
          <a:bodyPr/>
          <a:lstStyle/>
          <a:p>
            <a:r>
              <a:rPr kumimoji="1" lang="en-US" altLang="ja-JP" dirty="0" smtClean="0"/>
              <a:t>CEO: </a:t>
            </a:r>
            <a:r>
              <a:rPr lang="en-US" altLang="ja-JP" dirty="0" smtClean="0"/>
              <a:t>EDWARD BUZZELL</a:t>
            </a:r>
            <a:endParaRPr lang="en-US" altLang="ja-JP" dirty="0"/>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15387097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図プレースホルダー 3"/>
          <p:cNvSpPr>
            <a:spLocks noGrp="1"/>
          </p:cNvSpPr>
          <p:nvPr>
            <p:ph type="pic" sz="quarter" idx="12"/>
          </p:nvPr>
        </p:nvSpPr>
        <p:spPr/>
      </p:sp>
      <p:pic>
        <p:nvPicPr>
          <p:cNvPr id="34" name="図プレースホルダー 33"/>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32455" b="32455"/>
          <a:stretch>
            <a:fillRect/>
          </a:stretch>
        </p:blipFill>
        <p:spPr/>
      </p:pic>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17</a:t>
            </a:fld>
            <a:endParaRPr lang="en-US" dirty="0"/>
          </a:p>
        </p:txBody>
      </p:sp>
      <p:sp>
        <p:nvSpPr>
          <p:cNvPr id="9" name="テキスト プレースホルダー 8"/>
          <p:cNvSpPr>
            <a:spLocks noGrp="1"/>
          </p:cNvSpPr>
          <p:nvPr>
            <p:ph type="body" sz="quarter" idx="15"/>
          </p:nvPr>
        </p:nvSpPr>
        <p:spPr/>
        <p:txBody>
          <a:bodyPr/>
          <a:lstStyle/>
          <a:p>
            <a:r>
              <a:rPr kumimoji="1" lang="en-US" altLang="ja-JP" dirty="0" smtClean="0"/>
              <a:t>01</a:t>
            </a:r>
            <a:endParaRPr kumimoji="1" lang="ja-JP" altLang="en-US" dirty="0"/>
          </a:p>
        </p:txBody>
      </p:sp>
      <p:sp>
        <p:nvSpPr>
          <p:cNvPr id="8" name="テキスト プレースホルダー 7"/>
          <p:cNvSpPr>
            <a:spLocks noGrp="1"/>
          </p:cNvSpPr>
          <p:nvPr>
            <p:ph type="body" sz="quarter" idx="14"/>
          </p:nvPr>
        </p:nvSpPr>
        <p:spPr/>
        <p:txBody>
          <a:bodyPr/>
          <a:lstStyle/>
          <a:p>
            <a:r>
              <a:rPr kumimoji="1" lang="en-US" altLang="ja-JP" dirty="0" smtClean="0"/>
              <a:t>PRODUCE</a:t>
            </a:r>
            <a:endParaRPr kumimoji="1" lang="ja-JP" altLang="en-US" dirty="0"/>
          </a:p>
        </p:txBody>
      </p:sp>
      <p:sp>
        <p:nvSpPr>
          <p:cNvPr id="10" name="テキスト プレースホルダー 9"/>
          <p:cNvSpPr>
            <a:spLocks noGrp="1"/>
          </p:cNvSpPr>
          <p:nvPr>
            <p:ph type="body" sz="quarter" idx="17"/>
          </p:nvPr>
        </p:nvSpPr>
        <p:spPr/>
        <p:txBody>
          <a:bodyPr/>
          <a:lstStyle/>
          <a:p>
            <a:r>
              <a:rPr kumimoji="1" lang="en-US" altLang="ja-JP" dirty="0"/>
              <a:t>Lorem ipsum dolor sit amet</a:t>
            </a:r>
            <a:endParaRPr kumimoji="1" lang="ja-JP" altLang="en-US" dirty="0"/>
          </a:p>
        </p:txBody>
      </p:sp>
      <p:pic>
        <p:nvPicPr>
          <p:cNvPr id="35" name="図プレースホルダー 34"/>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t="32455" b="32455"/>
          <a:stretch>
            <a:fillRect/>
          </a:stretch>
        </p:blipFill>
        <p:spPr/>
      </p:pic>
      <p:sp>
        <p:nvSpPr>
          <p:cNvPr id="12" name="テキスト プレースホルダー 11"/>
          <p:cNvSpPr>
            <a:spLocks noGrp="1"/>
          </p:cNvSpPr>
          <p:nvPr>
            <p:ph type="body" sz="quarter" idx="19"/>
          </p:nvPr>
        </p:nvSpPr>
        <p:spPr/>
        <p:txBody>
          <a:bodyPr/>
          <a:lstStyle/>
          <a:p>
            <a:r>
              <a:rPr kumimoji="1" lang="en-US" altLang="ja-JP" dirty="0" smtClean="0"/>
              <a:t>02</a:t>
            </a:r>
            <a:endParaRPr kumimoji="1" lang="ja-JP" altLang="en-US" dirty="0"/>
          </a:p>
        </p:txBody>
      </p:sp>
      <p:sp>
        <p:nvSpPr>
          <p:cNvPr id="13" name="テキスト プレースホルダー 12"/>
          <p:cNvSpPr>
            <a:spLocks noGrp="1"/>
          </p:cNvSpPr>
          <p:nvPr>
            <p:ph type="body" sz="quarter" idx="20"/>
          </p:nvPr>
        </p:nvSpPr>
        <p:spPr/>
        <p:txBody>
          <a:bodyPr/>
          <a:lstStyle/>
          <a:p>
            <a:r>
              <a:rPr kumimoji="1" lang="en-US" altLang="ja-JP" dirty="0" smtClean="0"/>
              <a:t>DESIGN</a:t>
            </a:r>
            <a:endParaRPr kumimoji="1" lang="ja-JP" altLang="en-US" dirty="0"/>
          </a:p>
        </p:txBody>
      </p:sp>
      <p:sp>
        <p:nvSpPr>
          <p:cNvPr id="14" name="テキスト プレースホルダー 13"/>
          <p:cNvSpPr>
            <a:spLocks noGrp="1"/>
          </p:cNvSpPr>
          <p:nvPr>
            <p:ph type="body" sz="quarter" idx="21"/>
          </p:nvPr>
        </p:nvSpPr>
        <p:spPr/>
        <p:txBody>
          <a:bodyPr/>
          <a:lstStyle/>
          <a:p>
            <a:r>
              <a:rPr kumimoji="1" lang="en-US" altLang="ja-JP" dirty="0"/>
              <a:t>An sed commodo corpora appellantur</a:t>
            </a:r>
            <a:endParaRPr kumimoji="1" lang="ja-JP" altLang="en-US" dirty="0"/>
          </a:p>
        </p:txBody>
      </p:sp>
      <p:pic>
        <p:nvPicPr>
          <p:cNvPr id="36" name="図プレースホルダー 35"/>
          <p:cNvPicPr>
            <a:picLocks noGrp="1" noChangeAspect="1"/>
          </p:cNvPicPr>
          <p:nvPr>
            <p:ph type="pic" sz="quarter" idx="23"/>
          </p:nvPr>
        </p:nvPicPr>
        <p:blipFill>
          <a:blip r:embed="rId2" cstate="print">
            <a:extLst>
              <a:ext uri="{28A0092B-C50C-407E-A947-70E740481C1C}">
                <a14:useLocalDpi xmlns:a14="http://schemas.microsoft.com/office/drawing/2010/main" val="0"/>
              </a:ext>
            </a:extLst>
          </a:blip>
          <a:srcRect t="32438" b="32438"/>
          <a:stretch>
            <a:fillRect/>
          </a:stretch>
        </p:blipFill>
        <p:spPr/>
      </p:pic>
      <p:sp>
        <p:nvSpPr>
          <p:cNvPr id="16" name="テキスト プレースホルダー 15"/>
          <p:cNvSpPr>
            <a:spLocks noGrp="1"/>
          </p:cNvSpPr>
          <p:nvPr>
            <p:ph type="body" sz="quarter" idx="24"/>
          </p:nvPr>
        </p:nvSpPr>
        <p:spPr/>
        <p:txBody>
          <a:bodyPr/>
          <a:lstStyle/>
          <a:p>
            <a:r>
              <a:rPr kumimoji="1" lang="en-US" altLang="ja-JP" dirty="0" smtClean="0"/>
              <a:t>03</a:t>
            </a:r>
            <a:endParaRPr kumimoji="1" lang="ja-JP" altLang="en-US" dirty="0"/>
          </a:p>
        </p:txBody>
      </p:sp>
      <p:sp>
        <p:nvSpPr>
          <p:cNvPr id="17" name="テキスト プレースホルダー 16"/>
          <p:cNvSpPr>
            <a:spLocks noGrp="1"/>
          </p:cNvSpPr>
          <p:nvPr>
            <p:ph type="body" sz="quarter" idx="25"/>
          </p:nvPr>
        </p:nvSpPr>
        <p:spPr/>
        <p:txBody>
          <a:bodyPr/>
          <a:lstStyle/>
          <a:p>
            <a:r>
              <a:rPr kumimoji="1" lang="en-US" altLang="ja-JP" dirty="0" smtClean="0"/>
              <a:t>STRATEGY</a:t>
            </a:r>
            <a:endParaRPr kumimoji="1" lang="ja-JP" altLang="en-US" dirty="0"/>
          </a:p>
        </p:txBody>
      </p:sp>
      <p:sp>
        <p:nvSpPr>
          <p:cNvPr id="18" name="テキスト プレースホルダー 17"/>
          <p:cNvSpPr>
            <a:spLocks noGrp="1"/>
          </p:cNvSpPr>
          <p:nvPr>
            <p:ph type="body" sz="quarter" idx="26"/>
          </p:nvPr>
        </p:nvSpPr>
        <p:spPr/>
        <p:txBody>
          <a:bodyPr/>
          <a:lstStyle/>
          <a:p>
            <a:r>
              <a:rPr kumimoji="1" lang="en-US" altLang="ja-JP" dirty="0"/>
              <a:t>Te mel movet equidem vivendum</a:t>
            </a:r>
            <a:endParaRPr kumimoji="1" lang="ja-JP" altLang="en-US" dirty="0"/>
          </a:p>
        </p:txBody>
      </p:sp>
      <p:pic>
        <p:nvPicPr>
          <p:cNvPr id="37" name="図プレースホルダー 36"/>
          <p:cNvPicPr>
            <a:picLocks noGrp="1" noChangeAspect="1"/>
          </p:cNvPicPr>
          <p:nvPr>
            <p:ph type="pic" sz="quarter" idx="27"/>
          </p:nvPr>
        </p:nvPicPr>
        <p:blipFill>
          <a:blip r:embed="rId2" cstate="print">
            <a:extLst>
              <a:ext uri="{28A0092B-C50C-407E-A947-70E740481C1C}">
                <a14:useLocalDpi xmlns:a14="http://schemas.microsoft.com/office/drawing/2010/main" val="0"/>
              </a:ext>
            </a:extLst>
          </a:blip>
          <a:srcRect t="32505" b="32505"/>
          <a:stretch>
            <a:fillRect/>
          </a:stretch>
        </p:blipFill>
        <p:spPr/>
      </p:pic>
      <p:sp>
        <p:nvSpPr>
          <p:cNvPr id="20" name="テキスト プレースホルダー 19"/>
          <p:cNvSpPr>
            <a:spLocks noGrp="1"/>
          </p:cNvSpPr>
          <p:nvPr>
            <p:ph type="body" sz="quarter" idx="28"/>
          </p:nvPr>
        </p:nvSpPr>
        <p:spPr/>
        <p:txBody>
          <a:bodyPr/>
          <a:lstStyle/>
          <a:p>
            <a:r>
              <a:rPr kumimoji="1" lang="en-US" altLang="ja-JP" dirty="0" smtClean="0"/>
              <a:t>04</a:t>
            </a:r>
            <a:endParaRPr kumimoji="1" lang="ja-JP" altLang="en-US" dirty="0"/>
          </a:p>
        </p:txBody>
      </p:sp>
      <p:sp>
        <p:nvSpPr>
          <p:cNvPr id="21" name="テキスト プレースホルダー 20"/>
          <p:cNvSpPr>
            <a:spLocks noGrp="1"/>
          </p:cNvSpPr>
          <p:nvPr>
            <p:ph type="body" sz="quarter" idx="29"/>
          </p:nvPr>
        </p:nvSpPr>
        <p:spPr/>
        <p:txBody>
          <a:bodyPr/>
          <a:lstStyle/>
          <a:p>
            <a:r>
              <a:rPr kumimoji="1" lang="en-US" altLang="ja-JP" dirty="0" smtClean="0"/>
              <a:t>PROGRAMMING</a:t>
            </a:r>
            <a:endParaRPr kumimoji="1" lang="ja-JP" altLang="en-US" dirty="0"/>
          </a:p>
        </p:txBody>
      </p:sp>
      <p:sp>
        <p:nvSpPr>
          <p:cNvPr id="22" name="テキスト プレースホルダー 21"/>
          <p:cNvSpPr>
            <a:spLocks noGrp="1"/>
          </p:cNvSpPr>
          <p:nvPr>
            <p:ph type="body" sz="quarter" idx="30"/>
          </p:nvPr>
        </p:nvSpPr>
        <p:spPr/>
        <p:txBody>
          <a:bodyPr/>
          <a:lstStyle/>
          <a:p>
            <a:r>
              <a:rPr kumimoji="1" lang="en-US" altLang="ja-JP" dirty="0"/>
              <a:t>Per alii menandri an, eu sit solum primis volutpat</a:t>
            </a:r>
            <a:endParaRPr kumimoji="1" lang="ja-JP" altLang="en-US" dirty="0"/>
          </a:p>
        </p:txBody>
      </p:sp>
      <p:sp>
        <p:nvSpPr>
          <p:cNvPr id="23" name="テキスト プレースホルダー 22"/>
          <p:cNvSpPr>
            <a:spLocks noGrp="1"/>
          </p:cNvSpPr>
          <p:nvPr>
            <p:ph type="body" sz="quarter" idx="31"/>
          </p:nvPr>
        </p:nvSpPr>
        <p:spPr/>
        <p:txBody>
          <a:bodyPr/>
          <a:lstStyle/>
          <a:p>
            <a:r>
              <a:rPr kumimoji="1" lang="en-US" altLang="ja-JP" dirty="0" smtClean="0"/>
              <a:t>OUR SERVICES</a:t>
            </a:r>
            <a:endParaRPr kumimoji="1" lang="ja-JP" altLang="en-US" dirty="0"/>
          </a:p>
        </p:txBody>
      </p:sp>
      <p:sp>
        <p:nvSpPr>
          <p:cNvPr id="33" name="テキスト プレースホルダー 32"/>
          <p:cNvSpPr>
            <a:spLocks noGrp="1"/>
          </p:cNvSpPr>
          <p:nvPr>
            <p:ph type="body" sz="quarter" idx="32"/>
          </p:nvPr>
        </p:nvSpPr>
        <p:spPr/>
        <p:txBody>
          <a:bodyPr/>
          <a:lstStyle/>
          <a:p>
            <a:r>
              <a:rPr kumimoji="1" lang="en-US" altLang="ja-JP" dirty="0"/>
              <a:t>Nec causae veritus vivendo ad, quem case delectus id nam. Sit noster iriure repudiare an. Ei pro saperet intellegam, vim lorem impetus ad.</a:t>
            </a:r>
            <a:endParaRPr kumimoji="1" lang="ja-JP" altLang="en-US" dirty="0"/>
          </a:p>
        </p:txBody>
      </p:sp>
    </p:spTree>
    <p:extLst>
      <p:ext uri="{BB962C8B-B14F-4D97-AF65-F5344CB8AC3E}">
        <p14:creationId xmlns:p14="http://schemas.microsoft.com/office/powerpoint/2010/main" val="4151400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OUR </a:t>
            </a:r>
            <a:r>
              <a:rPr kumimoji="1" lang="en-US" altLang="ja-JP" dirty="0" smtClean="0"/>
              <a:t>SERVICES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18</a:t>
            </a:fld>
            <a:endParaRPr lang="en-US" dirty="0"/>
          </a:p>
        </p:txBody>
      </p:sp>
      <p:pic>
        <p:nvPicPr>
          <p:cNvPr id="40" name="図プレースホルダー 39"/>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pic>
        <p:nvPicPr>
          <p:cNvPr id="44" name="図プレースホルダー 43"/>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l="59" r="59"/>
          <a:stretch>
            <a:fillRect/>
          </a:stretch>
        </p:blipFill>
        <p:spPr/>
      </p:pic>
      <p:pic>
        <p:nvPicPr>
          <p:cNvPr id="49" name="図プレースホルダー 48"/>
          <p:cNvPicPr>
            <a:picLocks noGrp="1" noChangeAspect="1"/>
          </p:cNvPicPr>
          <p:nvPr>
            <p:ph type="pic" sz="quarter" idx="20"/>
          </p:nvPr>
        </p:nvPicPr>
        <p:blipFill>
          <a:blip r:embed="rId4" cstate="print">
            <a:extLst>
              <a:ext uri="{28A0092B-C50C-407E-A947-70E740481C1C}">
                <a14:useLocalDpi xmlns:a14="http://schemas.microsoft.com/office/drawing/2010/main" val="0"/>
              </a:ext>
            </a:extLst>
          </a:blip>
          <a:srcRect l="59" r="59"/>
          <a:stretch>
            <a:fillRect/>
          </a:stretch>
        </p:blipFill>
        <p:spPr/>
      </p:pic>
      <p:pic>
        <p:nvPicPr>
          <p:cNvPr id="50" name="図プレースホルダー 49"/>
          <p:cNvPicPr>
            <a:picLocks noGrp="1" noChangeAspect="1"/>
          </p:cNvPicPr>
          <p:nvPr>
            <p:ph type="pic" sz="quarter" idx="21"/>
          </p:nvPr>
        </p:nvPicPr>
        <p:blipFill>
          <a:blip r:embed="rId5" cstate="print">
            <a:extLst>
              <a:ext uri="{28A0092B-C50C-407E-A947-70E740481C1C}">
                <a14:useLocalDpi xmlns:a14="http://schemas.microsoft.com/office/drawing/2010/main" val="0"/>
              </a:ext>
            </a:extLst>
          </a:blip>
          <a:srcRect/>
          <a:stretch>
            <a:fillRect/>
          </a:stretch>
        </p:blipFill>
        <p:spPr/>
      </p:pic>
      <p:sp>
        <p:nvSpPr>
          <p:cNvPr id="29" name="テキスト プレースホルダー 28"/>
          <p:cNvSpPr>
            <a:spLocks noGrp="1"/>
          </p:cNvSpPr>
          <p:nvPr>
            <p:ph type="body" sz="quarter" idx="22"/>
          </p:nvPr>
        </p:nvSpPr>
        <p:spPr/>
        <p:txBody>
          <a:bodyPr/>
          <a:lstStyle/>
          <a:p>
            <a:r>
              <a:rPr kumimoji="1" lang="en-US" altLang="ja-JP" dirty="0" smtClean="0"/>
              <a:t>PRODUCE</a:t>
            </a:r>
            <a:endParaRPr kumimoji="1" lang="en-US" altLang="ja-JP" dirty="0"/>
          </a:p>
        </p:txBody>
      </p:sp>
      <p:sp>
        <p:nvSpPr>
          <p:cNvPr id="30" name="テキスト プレースホルダー 29"/>
          <p:cNvSpPr>
            <a:spLocks noGrp="1"/>
          </p:cNvSpPr>
          <p:nvPr>
            <p:ph type="body" sz="quarter" idx="23"/>
          </p:nvPr>
        </p:nvSpPr>
        <p:spPr/>
        <p:txBody>
          <a:bodyPr/>
          <a:lstStyle/>
          <a:p>
            <a:r>
              <a:rPr kumimoji="1" lang="en-US" altLang="ja-JP" dirty="0" smtClean="0"/>
              <a:t>PROGRAMMING</a:t>
            </a:r>
            <a:endParaRPr kumimoji="1" lang="ja-JP" altLang="en-US" dirty="0"/>
          </a:p>
        </p:txBody>
      </p:sp>
      <p:sp>
        <p:nvSpPr>
          <p:cNvPr id="31" name="テキスト プレースホルダー 30"/>
          <p:cNvSpPr>
            <a:spLocks noGrp="1"/>
          </p:cNvSpPr>
          <p:nvPr>
            <p:ph type="body" sz="quarter" idx="24"/>
          </p:nvPr>
        </p:nvSpPr>
        <p:spPr/>
        <p:txBody>
          <a:bodyPr/>
          <a:lstStyle/>
          <a:p>
            <a:r>
              <a:rPr kumimoji="1" lang="en-US" altLang="ja-JP" dirty="0" smtClean="0"/>
              <a:t>DESIGN</a:t>
            </a:r>
            <a:endParaRPr kumimoji="1" lang="ja-JP" altLang="en-US" dirty="0"/>
          </a:p>
        </p:txBody>
      </p:sp>
      <p:sp>
        <p:nvSpPr>
          <p:cNvPr id="32" name="テキスト プレースホルダー 31"/>
          <p:cNvSpPr>
            <a:spLocks noGrp="1"/>
          </p:cNvSpPr>
          <p:nvPr>
            <p:ph type="body" sz="quarter" idx="25"/>
          </p:nvPr>
        </p:nvSpPr>
        <p:spPr/>
        <p:txBody>
          <a:bodyPr/>
          <a:lstStyle/>
          <a:p>
            <a:r>
              <a:rPr kumimoji="1" lang="en-US" altLang="ja-JP" dirty="0" smtClean="0"/>
              <a:t>STRATEGY</a:t>
            </a:r>
            <a:endParaRPr kumimoji="1" lang="ja-JP" altLang="en-US" dirty="0"/>
          </a:p>
        </p:txBody>
      </p:sp>
      <p:sp>
        <p:nvSpPr>
          <p:cNvPr id="24" name="テキスト プレースホルダー 23"/>
          <p:cNvSpPr>
            <a:spLocks noGrp="1"/>
          </p:cNvSpPr>
          <p:nvPr>
            <p:ph type="body" sz="quarter" idx="15"/>
          </p:nvPr>
        </p:nvSpPr>
        <p:spPr/>
        <p:txBody>
          <a:bodyPr/>
          <a:lstStyle/>
          <a:p>
            <a:r>
              <a:rPr kumimoji="1" lang="en-US" altLang="ja-JP" dirty="0"/>
              <a:t>Te mel movet equidem vivendum, nisl ridens nec no. Sea possit iudicabit democritum ne. </a:t>
            </a:r>
            <a:endParaRPr kumimoji="1" lang="ja-JP" altLang="en-US" dirty="0"/>
          </a:p>
        </p:txBody>
      </p:sp>
      <p:sp>
        <p:nvSpPr>
          <p:cNvPr id="33" name="テキスト プレースホルダー 32"/>
          <p:cNvSpPr>
            <a:spLocks noGrp="1"/>
          </p:cNvSpPr>
          <p:nvPr>
            <p:ph type="body" sz="quarter" idx="26"/>
          </p:nvPr>
        </p:nvSpPr>
        <p:spPr/>
        <p:txBody>
          <a:bodyPr/>
          <a:lstStyle/>
          <a:p>
            <a:r>
              <a:rPr kumimoji="1" lang="en-US" altLang="ja-JP" dirty="0"/>
              <a:t>Sea no soleat impetus adipiscing, sit id aeque aliquando adipiscing. Fabulas legimus vel </a:t>
            </a:r>
            <a:r>
              <a:rPr kumimoji="1" lang="en-US" altLang="ja-JP" dirty="0" smtClean="0"/>
              <a:t>ut.</a:t>
            </a:r>
            <a:endParaRPr kumimoji="1" lang="ja-JP" altLang="en-US" dirty="0"/>
          </a:p>
        </p:txBody>
      </p:sp>
      <p:sp>
        <p:nvSpPr>
          <p:cNvPr id="34" name="テキスト プレースホルダー 33"/>
          <p:cNvSpPr>
            <a:spLocks noGrp="1"/>
          </p:cNvSpPr>
          <p:nvPr>
            <p:ph type="body" sz="quarter" idx="27"/>
          </p:nvPr>
        </p:nvSpPr>
        <p:spPr/>
        <p:txBody>
          <a:bodyPr/>
          <a:lstStyle/>
          <a:p>
            <a:r>
              <a:rPr kumimoji="1" lang="en-US" altLang="ja-JP" dirty="0"/>
              <a:t>Ei pro saperet intellegam, vim lorem impetus ad. Per alii menandri an, eu sit solum primis volutpat</a:t>
            </a:r>
            <a:r>
              <a:rPr kumimoji="1" lang="en-US" altLang="ja-JP" dirty="0" smtClean="0"/>
              <a:t>.</a:t>
            </a:r>
            <a:endParaRPr kumimoji="1" lang="ja-JP" altLang="en-US" dirty="0"/>
          </a:p>
        </p:txBody>
      </p:sp>
      <p:sp>
        <p:nvSpPr>
          <p:cNvPr id="35" name="テキスト プレースホルダー 34"/>
          <p:cNvSpPr>
            <a:spLocks noGrp="1"/>
          </p:cNvSpPr>
          <p:nvPr>
            <p:ph type="body" sz="quarter" idx="28"/>
          </p:nvPr>
        </p:nvSpPr>
        <p:spPr/>
        <p:txBody>
          <a:bodyPr/>
          <a:lstStyle/>
          <a:p>
            <a:r>
              <a:rPr kumimoji="1" lang="en-US" altLang="ja-JP" dirty="0"/>
              <a:t>Nec causae veritus vivendo ad, quem case delectus id nam. Sit noster iriure repudiare an.</a:t>
            </a:r>
            <a:endParaRPr kumimoji="1" lang="ja-JP" altLang="en-US" dirty="0"/>
          </a:p>
        </p:txBody>
      </p:sp>
      <p:sp>
        <p:nvSpPr>
          <p:cNvPr id="36" name="テキスト プレースホルダー 35"/>
          <p:cNvSpPr>
            <a:spLocks noGrp="1"/>
          </p:cNvSpPr>
          <p:nvPr>
            <p:ph type="body" sz="quarter" idx="29"/>
          </p:nvPr>
        </p:nvSpPr>
        <p:spPr/>
        <p:txBody>
          <a:bodyPr/>
          <a:lstStyle/>
          <a:p>
            <a:r>
              <a:rPr kumimoji="1" lang="en-US" altLang="ja-JP" dirty="0"/>
              <a:t>Tollit maiorum alienum eam ex, virtute intellegebat at mei. </a:t>
            </a:r>
            <a:r>
              <a:rPr kumimoji="1" lang="en-US" altLang="ja-JP" dirty="0">
                <a:solidFill>
                  <a:schemeClr val="accent2"/>
                </a:solidFill>
              </a:rPr>
              <a:t>His ex minimum elaboraret</a:t>
            </a:r>
            <a:r>
              <a:rPr kumimoji="1" lang="en-US" altLang="ja-JP" dirty="0"/>
              <a:t>. Est enim ipsum dicunt in. Neglegentur delicatissimi id mei. No qui agam ludus soleat, et audiam numquam fierent </a:t>
            </a:r>
            <a:r>
              <a:rPr kumimoji="1" lang="en-US" altLang="ja-JP" dirty="0" smtClean="0"/>
              <a:t>cum.</a:t>
            </a:r>
            <a:endParaRPr kumimoji="1" lang="ja-JP" altLang="en-US" dirty="0"/>
          </a:p>
        </p:txBody>
      </p:sp>
    </p:spTree>
    <p:extLst>
      <p:ext uri="{BB962C8B-B14F-4D97-AF65-F5344CB8AC3E}">
        <p14:creationId xmlns:p14="http://schemas.microsoft.com/office/powerpoint/2010/main" val="37954145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19</a:t>
            </a:fld>
            <a:endParaRPr lang="en-US" dirty="0"/>
          </a:p>
        </p:txBody>
      </p:sp>
      <p:sp>
        <p:nvSpPr>
          <p:cNvPr id="23" name="タイトル 22"/>
          <p:cNvSpPr>
            <a:spLocks noGrp="1"/>
          </p:cNvSpPr>
          <p:nvPr>
            <p:ph type="title"/>
          </p:nvPr>
        </p:nvSpPr>
        <p:spPr/>
        <p:txBody>
          <a:bodyPr/>
          <a:lstStyle/>
          <a:p>
            <a:r>
              <a:rPr kumimoji="1" lang="en-US" altLang="ja-JP" dirty="0" smtClean="0"/>
              <a:t>PRODUCTS</a:t>
            </a:r>
            <a:endParaRPr kumimoji="1" lang="ja-JP" altLang="en-US" dirty="0"/>
          </a:p>
        </p:txBody>
      </p:sp>
      <p:pic>
        <p:nvPicPr>
          <p:cNvPr id="41" name="図プレースホルダー 40"/>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43" name="図プレースホルダー 42"/>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a:stretch>
            <a:fillRect/>
          </a:stretch>
        </p:blipFill>
        <p:spPr/>
      </p:pic>
      <p:pic>
        <p:nvPicPr>
          <p:cNvPr id="44" name="図プレースホルダー 43"/>
          <p:cNvPicPr>
            <a:picLocks noGrp="1" noChangeAspect="1"/>
          </p:cNvPicPr>
          <p:nvPr>
            <p:ph type="pic" sz="quarter" idx="20"/>
          </p:nvPr>
        </p:nvPicPr>
        <p:blipFill>
          <a:blip r:embed="rId4" cstate="print">
            <a:extLst>
              <a:ext uri="{28A0092B-C50C-407E-A947-70E740481C1C}">
                <a14:useLocalDpi xmlns:a14="http://schemas.microsoft.com/office/drawing/2010/main" val="0"/>
              </a:ext>
            </a:extLst>
          </a:blip>
          <a:srcRect/>
          <a:stretch>
            <a:fillRect/>
          </a:stretch>
        </p:blipFill>
        <p:spPr/>
      </p:pic>
      <p:sp>
        <p:nvSpPr>
          <p:cNvPr id="29" name="テキスト プレースホルダー 28"/>
          <p:cNvSpPr>
            <a:spLocks noGrp="1"/>
          </p:cNvSpPr>
          <p:nvPr>
            <p:ph type="body" sz="quarter" idx="26"/>
          </p:nvPr>
        </p:nvSpPr>
        <p:spPr/>
        <p:txBody>
          <a:bodyPr/>
          <a:lstStyle/>
          <a:p>
            <a:r>
              <a:rPr kumimoji="1" lang="en-US" altLang="ja-JP" dirty="0" smtClean="0"/>
              <a:t>ONLINE STORE</a:t>
            </a:r>
            <a:endParaRPr kumimoji="1" lang="ja-JP" altLang="en-US" dirty="0"/>
          </a:p>
        </p:txBody>
      </p:sp>
      <p:sp>
        <p:nvSpPr>
          <p:cNvPr id="30" name="テキスト プレースホルダー 29"/>
          <p:cNvSpPr>
            <a:spLocks noGrp="1"/>
          </p:cNvSpPr>
          <p:nvPr>
            <p:ph type="body" sz="quarter" idx="28"/>
          </p:nvPr>
        </p:nvSpPr>
        <p:spPr/>
        <p:txBody>
          <a:bodyPr/>
          <a:lstStyle/>
          <a:p>
            <a:r>
              <a:rPr kumimoji="1" lang="en-US" altLang="ja-JP" dirty="0"/>
              <a:t>Corrumpit gubergren omittantur in sit</a:t>
            </a:r>
            <a:endParaRPr kumimoji="1" lang="ja-JP" altLang="en-US" dirty="0"/>
          </a:p>
        </p:txBody>
      </p:sp>
      <p:sp>
        <p:nvSpPr>
          <p:cNvPr id="31" name="テキスト プレースホルダー 30"/>
          <p:cNvSpPr>
            <a:spLocks noGrp="1"/>
          </p:cNvSpPr>
          <p:nvPr>
            <p:ph type="body" sz="quarter" idx="29"/>
          </p:nvPr>
        </p:nvSpPr>
        <p:spPr/>
        <p:txBody>
          <a:bodyPr/>
          <a:lstStyle/>
          <a:p>
            <a:r>
              <a:rPr kumimoji="1" lang="en-US" altLang="ja-JP" dirty="0" smtClean="0"/>
              <a:t>THE SAFEST SECURITY</a:t>
            </a:r>
            <a:endParaRPr kumimoji="1" lang="ja-JP" altLang="en-US" dirty="0"/>
          </a:p>
        </p:txBody>
      </p:sp>
      <p:sp>
        <p:nvSpPr>
          <p:cNvPr id="32" name="テキスト プレースホルダー 31"/>
          <p:cNvSpPr>
            <a:spLocks noGrp="1"/>
          </p:cNvSpPr>
          <p:nvPr>
            <p:ph type="body" sz="quarter" idx="30"/>
          </p:nvPr>
        </p:nvSpPr>
        <p:spPr/>
        <p:txBody>
          <a:bodyPr/>
          <a:lstStyle/>
          <a:p>
            <a:r>
              <a:rPr kumimoji="1" lang="en-US" altLang="ja-JP" dirty="0"/>
              <a:t>Nam et integre fabellas </a:t>
            </a:r>
            <a:r>
              <a:rPr kumimoji="1" lang="en-US" altLang="ja-JP" dirty="0" smtClean="0"/>
              <a:t>efficiantur.</a:t>
            </a:r>
            <a:endParaRPr kumimoji="1" lang="ja-JP" altLang="en-US" dirty="0"/>
          </a:p>
        </p:txBody>
      </p:sp>
      <p:sp>
        <p:nvSpPr>
          <p:cNvPr id="33" name="テキスト プレースホルダー 32"/>
          <p:cNvSpPr>
            <a:spLocks noGrp="1"/>
          </p:cNvSpPr>
          <p:nvPr>
            <p:ph type="body" sz="quarter" idx="31"/>
          </p:nvPr>
        </p:nvSpPr>
        <p:spPr/>
        <p:txBody>
          <a:bodyPr/>
          <a:lstStyle/>
          <a:p>
            <a:r>
              <a:rPr kumimoji="1" lang="en-US" altLang="ja-JP" dirty="0" smtClean="0"/>
              <a:t>SAFE &amp; FAST CDN</a:t>
            </a:r>
            <a:endParaRPr kumimoji="1" lang="ja-JP" altLang="en-US" dirty="0"/>
          </a:p>
        </p:txBody>
      </p:sp>
      <p:sp>
        <p:nvSpPr>
          <p:cNvPr id="34" name="テキスト プレースホルダー 33"/>
          <p:cNvSpPr>
            <a:spLocks noGrp="1"/>
          </p:cNvSpPr>
          <p:nvPr>
            <p:ph type="body" sz="quarter" idx="32"/>
          </p:nvPr>
        </p:nvSpPr>
        <p:spPr/>
        <p:txBody>
          <a:bodyPr/>
          <a:lstStyle/>
          <a:p>
            <a:r>
              <a:rPr kumimoji="1" lang="en-US" altLang="ja-JP" dirty="0"/>
              <a:t>Quaeque urbanitas ei vel, est quaeque sanctus te.</a:t>
            </a:r>
            <a:endParaRPr kumimoji="1" lang="ja-JP" altLang="en-US" dirty="0"/>
          </a:p>
        </p:txBody>
      </p:sp>
      <p:sp>
        <p:nvSpPr>
          <p:cNvPr id="35" name="テキスト プレースホルダー 34"/>
          <p:cNvSpPr>
            <a:spLocks noGrp="1"/>
          </p:cNvSpPr>
          <p:nvPr>
            <p:ph type="body" sz="quarter" idx="33"/>
          </p:nvPr>
        </p:nvSpPr>
        <p:spPr/>
        <p:txBody>
          <a:bodyPr/>
          <a:lstStyle/>
          <a:p>
            <a:r>
              <a:rPr kumimoji="1" lang="en-US" altLang="ja-JP" dirty="0" smtClean="0"/>
              <a:t>HUGE &amp; EASY DATABASE</a:t>
            </a:r>
            <a:endParaRPr kumimoji="1" lang="ja-JP" altLang="en-US" dirty="0"/>
          </a:p>
        </p:txBody>
      </p:sp>
      <p:sp>
        <p:nvSpPr>
          <p:cNvPr id="36" name="テキスト プレースホルダー 35"/>
          <p:cNvSpPr>
            <a:spLocks noGrp="1"/>
          </p:cNvSpPr>
          <p:nvPr>
            <p:ph type="body" sz="quarter" idx="34"/>
          </p:nvPr>
        </p:nvSpPr>
        <p:spPr/>
        <p:txBody>
          <a:bodyPr/>
          <a:lstStyle/>
          <a:p>
            <a:r>
              <a:rPr kumimoji="1" lang="en-US" altLang="ja-JP" dirty="0"/>
              <a:t>Vel cu mutat saepe libris, </a:t>
            </a:r>
            <a:r>
              <a:rPr kumimoji="1" lang="en-US" altLang="ja-JP" dirty="0">
                <a:solidFill>
                  <a:schemeClr val="accent2"/>
                </a:solidFill>
              </a:rPr>
              <a:t>voluptaria instructior est et</a:t>
            </a:r>
            <a:r>
              <a:rPr kumimoji="1" lang="en-US" altLang="ja-JP" dirty="0"/>
              <a:t>.</a:t>
            </a:r>
            <a:endParaRPr kumimoji="1" lang="ja-JP" altLang="en-US" dirty="0"/>
          </a:p>
        </p:txBody>
      </p:sp>
      <p:sp>
        <p:nvSpPr>
          <p:cNvPr id="37" name="テキスト プレースホルダー 36"/>
          <p:cNvSpPr>
            <a:spLocks noGrp="1"/>
          </p:cNvSpPr>
          <p:nvPr>
            <p:ph type="body" sz="quarter" idx="35"/>
          </p:nvPr>
        </p:nvSpPr>
        <p:spPr/>
        <p:txBody>
          <a:bodyPr/>
          <a:lstStyle/>
          <a:p>
            <a:r>
              <a:rPr kumimoji="1" lang="en-US" altLang="ja-JP" dirty="0" smtClean="0"/>
              <a:t>TIME MACHINE</a:t>
            </a:r>
            <a:endParaRPr kumimoji="1" lang="ja-JP" altLang="en-US" dirty="0"/>
          </a:p>
        </p:txBody>
      </p:sp>
      <p:sp>
        <p:nvSpPr>
          <p:cNvPr id="38" name="テキスト プレースホルダー 37"/>
          <p:cNvSpPr>
            <a:spLocks noGrp="1"/>
          </p:cNvSpPr>
          <p:nvPr>
            <p:ph type="body" sz="quarter" idx="36"/>
          </p:nvPr>
        </p:nvSpPr>
        <p:spPr/>
        <p:txBody>
          <a:bodyPr/>
          <a:lstStyle/>
          <a:p>
            <a:r>
              <a:rPr kumimoji="1" lang="en-US" altLang="ja-JP" dirty="0"/>
              <a:t>No eius accommodare vituperatoribus eos.</a:t>
            </a:r>
            <a:endParaRPr kumimoji="1" lang="ja-JP" altLang="en-US" dirty="0"/>
          </a:p>
        </p:txBody>
      </p:sp>
      <p:sp>
        <p:nvSpPr>
          <p:cNvPr id="39" name="テキスト プレースホルダー 38"/>
          <p:cNvSpPr>
            <a:spLocks noGrp="1"/>
          </p:cNvSpPr>
          <p:nvPr>
            <p:ph type="body" sz="quarter" idx="37"/>
          </p:nvPr>
        </p:nvSpPr>
        <p:spPr/>
        <p:txBody>
          <a:bodyPr/>
          <a:lstStyle/>
          <a:p>
            <a:r>
              <a:rPr kumimoji="1" lang="en-US" altLang="ja-JP" dirty="0"/>
              <a:t>Usu ex idque ignota audire, veniam nostrud feugait ut quo, </a:t>
            </a:r>
            <a:r>
              <a:rPr kumimoji="1" lang="en-US" altLang="ja-JP" dirty="0">
                <a:solidFill>
                  <a:schemeClr val="accent2"/>
                </a:solidFill>
              </a:rPr>
              <a:t>wisi consetetur id eos</a:t>
            </a:r>
            <a:r>
              <a:rPr kumimoji="1" lang="en-US" altLang="ja-JP" dirty="0"/>
              <a:t>. Corrumpit gubergren omittantur in sit</a:t>
            </a:r>
            <a:r>
              <a:rPr kumimoji="1" lang="en-US" altLang="ja-JP" dirty="0" smtClean="0"/>
              <a:t>.</a:t>
            </a:r>
            <a:endParaRPr kumimoji="1" lang="ja-JP" altLang="en-US" dirty="0"/>
          </a:p>
        </p:txBody>
      </p:sp>
      <p:pic>
        <p:nvPicPr>
          <p:cNvPr id="46" name="図プレースホルダー 45"/>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a:stretch>
            <a:fillRect/>
          </a:stretch>
        </p:blipFill>
        <p:spPr/>
      </p:pic>
      <p:pic>
        <p:nvPicPr>
          <p:cNvPr id="5" name="図プレースホルダー 4"/>
          <p:cNvPicPr>
            <a:picLocks noGrp="1" noChangeAspect="1"/>
          </p:cNvPicPr>
          <p:nvPr>
            <p:ph type="pic" sz="quarter" idx="16"/>
          </p:nvPr>
        </p:nvPicPr>
        <p:blipFill>
          <a:blip r:embed="rId6"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4450431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smtClean="0"/>
              <a:t>WELCOME!</a:t>
            </a:r>
            <a:endParaRPr kumimoji="1" lang="ja-JP" altLang="en-US" dirty="0"/>
          </a:p>
        </p:txBody>
      </p:sp>
      <p:sp>
        <p:nvSpPr>
          <p:cNvPr id="12" name="テキスト プレースホルダー 11"/>
          <p:cNvSpPr>
            <a:spLocks noGrp="1"/>
          </p:cNvSpPr>
          <p:nvPr>
            <p:ph type="body" sz="quarter" idx="14"/>
          </p:nvPr>
        </p:nvSpPr>
        <p:spPr/>
        <p:txBody>
          <a:bodyPr/>
          <a:lstStyle/>
          <a:p>
            <a:r>
              <a:rPr kumimoji="1" lang="en-US" altLang="ja-JP" dirty="0" smtClean="0"/>
              <a:t>Thank you for coming today!</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Probatus necessitatibus et est. Legere deserunt te usu, unum natum duo ne. Ut vis veniam ocurreret, at vix magna efficiantur. Vel ea etiam nusquam, quando verear consetetur ius cu, repudiare cotidieque ea quo. Id erat legendos consulatu eam, cu semper quodsi quo, in oportere deterruisset quo.</a:t>
            </a:r>
          </a:p>
          <a:p>
            <a:endParaRPr kumimoji="1" lang="ja-JP" altLang="en-US" dirty="0"/>
          </a:p>
        </p:txBody>
      </p:sp>
      <p:sp>
        <p:nvSpPr>
          <p:cNvPr id="14" name="フッター プレースホルダー 13"/>
          <p:cNvSpPr>
            <a:spLocks noGrp="1"/>
          </p:cNvSpPr>
          <p:nvPr>
            <p:ph type="ftr" sz="quarter" idx="10"/>
          </p:nvPr>
        </p:nvSpPr>
        <p:spPr/>
        <p:txBody>
          <a:bodyPr/>
          <a:lstStyle/>
          <a:p>
            <a:r>
              <a:rPr lang="en-US" smtClean="0"/>
              <a:t>The Power of PowerPoint | thepopp.com</a:t>
            </a:r>
            <a:endParaRPr lang="en-US" dirty="0"/>
          </a:p>
        </p:txBody>
      </p:sp>
      <p:sp>
        <p:nvSpPr>
          <p:cNvPr id="15" name="スライド番号プレースホルダー 14"/>
          <p:cNvSpPr>
            <a:spLocks noGrp="1"/>
          </p:cNvSpPr>
          <p:nvPr>
            <p:ph type="sldNum" sz="quarter" idx="11"/>
          </p:nvPr>
        </p:nvSpPr>
        <p:spPr/>
        <p:txBody>
          <a:bodyPr/>
          <a:lstStyle/>
          <a:p>
            <a:fld id="{387164BF-D67A-46C0-81D2-5BAF67C00C80}" type="slidenum">
              <a:rPr lang="en-US" smtClean="0"/>
              <a:pPr/>
              <a:t>2</a:t>
            </a:fld>
            <a:endParaRPr lang="en-US" dirty="0"/>
          </a:p>
        </p:txBody>
      </p:sp>
    </p:spTree>
    <p:extLst>
      <p:ext uri="{BB962C8B-B14F-4D97-AF65-F5344CB8AC3E}">
        <p14:creationId xmlns:p14="http://schemas.microsoft.com/office/powerpoint/2010/main" val="33714982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OTHER SERVICES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20</a:t>
            </a:fld>
            <a:endParaRPr lang="en-US" dirty="0"/>
          </a:p>
        </p:txBody>
      </p:sp>
      <p:sp>
        <p:nvSpPr>
          <p:cNvPr id="24" name="テキスト プレースホルダー 23"/>
          <p:cNvSpPr>
            <a:spLocks noGrp="1"/>
          </p:cNvSpPr>
          <p:nvPr>
            <p:ph type="body" sz="quarter" idx="15"/>
          </p:nvPr>
        </p:nvSpPr>
        <p:spPr/>
        <p:txBody>
          <a:bodyPr/>
          <a:lstStyle/>
          <a:p>
            <a:r>
              <a:rPr kumimoji="1" lang="en-US" altLang="ja-JP" dirty="0"/>
              <a:t>Et vitae constituto vis, ei putent temporibus vim, vix in detracto deserunt rationibus. Assum graeco mea id, te qui torquatos interpretaris necessitatibus.</a:t>
            </a:r>
            <a:endParaRPr kumimoji="1" lang="ja-JP" altLang="en-US" dirty="0"/>
          </a:p>
          <a:p>
            <a:endParaRPr kumimoji="1" lang="ja-JP" altLang="en-US" dirty="0"/>
          </a:p>
        </p:txBody>
      </p:sp>
      <p:sp>
        <p:nvSpPr>
          <p:cNvPr id="25" name="テキスト プレースホルダー 24"/>
          <p:cNvSpPr>
            <a:spLocks noGrp="1"/>
          </p:cNvSpPr>
          <p:nvPr>
            <p:ph type="body" sz="quarter" idx="16"/>
          </p:nvPr>
        </p:nvSpPr>
        <p:spPr/>
        <p:txBody>
          <a:bodyPr/>
          <a:lstStyle/>
          <a:p>
            <a:r>
              <a:rPr kumimoji="1" lang="en-US" altLang="ja-JP" dirty="0"/>
              <a:t>PUBLISHING</a:t>
            </a:r>
            <a:endParaRPr kumimoji="1" lang="ja-JP" altLang="en-US" dirty="0"/>
          </a:p>
          <a:p>
            <a:endParaRPr kumimoji="1" lang="ja-JP" altLang="en-US" dirty="0"/>
          </a:p>
        </p:txBody>
      </p:sp>
      <p:sp>
        <p:nvSpPr>
          <p:cNvPr id="27" name="テキスト プレースホルダー 26"/>
          <p:cNvSpPr>
            <a:spLocks noGrp="1"/>
          </p:cNvSpPr>
          <p:nvPr>
            <p:ph type="body" sz="quarter" idx="22"/>
          </p:nvPr>
        </p:nvSpPr>
        <p:spPr/>
        <p:txBody>
          <a:bodyPr/>
          <a:lstStyle/>
          <a:p>
            <a:r>
              <a:rPr kumimoji="1" lang="en-US" altLang="ja-JP" dirty="0"/>
              <a:t>Vis salutatus reprimique in, ignota possim expetendis ei pri, nec deserunt conceptam voluptatum ei. </a:t>
            </a:r>
            <a:r>
              <a:rPr kumimoji="1" lang="en-US" altLang="ja-JP" dirty="0">
                <a:solidFill>
                  <a:schemeClr val="accent2"/>
                </a:solidFill>
              </a:rPr>
              <a:t>Vim eu agam aliquid</a:t>
            </a:r>
            <a:r>
              <a:rPr kumimoji="1" lang="en-US" altLang="ja-JP" dirty="0"/>
              <a:t>. Ea duo zril scripta </a:t>
            </a:r>
            <a:r>
              <a:rPr kumimoji="1" lang="en-US" altLang="ja-JP" dirty="0" smtClean="0"/>
              <a:t>recteque.</a:t>
            </a:r>
            <a:endParaRPr kumimoji="1" lang="ja-JP" altLang="en-US" dirty="0"/>
          </a:p>
          <a:p>
            <a:endParaRPr kumimoji="1" lang="ja-JP" altLang="en-US" dirty="0"/>
          </a:p>
        </p:txBody>
      </p:sp>
      <p:sp>
        <p:nvSpPr>
          <p:cNvPr id="28" name="テキスト プレースホルダー 27"/>
          <p:cNvSpPr>
            <a:spLocks noGrp="1"/>
          </p:cNvSpPr>
          <p:nvPr>
            <p:ph type="body" sz="quarter" idx="23"/>
          </p:nvPr>
        </p:nvSpPr>
        <p:spPr/>
        <p:txBody>
          <a:bodyPr/>
          <a:lstStyle/>
          <a:p>
            <a:r>
              <a:rPr kumimoji="1" lang="en-US" altLang="ja-JP" dirty="0"/>
              <a:t>SEO MARKETING</a:t>
            </a:r>
            <a:endParaRPr kumimoji="1" lang="ja-JP" altLang="en-US" dirty="0"/>
          </a:p>
          <a:p>
            <a:endParaRPr kumimoji="1" lang="ja-JP" altLang="en-US" dirty="0"/>
          </a:p>
        </p:txBody>
      </p:sp>
      <p:sp>
        <p:nvSpPr>
          <p:cNvPr id="29" name="テキスト プレースホルダー 28"/>
          <p:cNvSpPr>
            <a:spLocks noGrp="1"/>
          </p:cNvSpPr>
          <p:nvPr>
            <p:ph type="body" sz="quarter" idx="25"/>
          </p:nvPr>
        </p:nvSpPr>
        <p:spPr/>
        <p:txBody>
          <a:bodyPr/>
          <a:lstStyle/>
          <a:p>
            <a:r>
              <a:rPr kumimoji="1" lang="en-US" altLang="ja-JP" dirty="0"/>
              <a:t>No per offendit epicurei, cum te falli mediocritatem, vidit tempor salutandi cu vim. Sit cu illud blandit apeirian, primis nostrum et per, oratio doctus pri te. </a:t>
            </a:r>
            <a:endParaRPr kumimoji="1" lang="ja-JP" altLang="en-US" dirty="0"/>
          </a:p>
          <a:p>
            <a:endParaRPr kumimoji="1" lang="ja-JP" altLang="en-US" dirty="0"/>
          </a:p>
        </p:txBody>
      </p:sp>
      <p:sp>
        <p:nvSpPr>
          <p:cNvPr id="30" name="テキスト プレースホルダー 29"/>
          <p:cNvSpPr>
            <a:spLocks noGrp="1"/>
          </p:cNvSpPr>
          <p:nvPr>
            <p:ph type="body" sz="quarter" idx="26"/>
          </p:nvPr>
        </p:nvSpPr>
        <p:spPr/>
        <p:txBody>
          <a:bodyPr/>
          <a:lstStyle/>
          <a:p>
            <a:r>
              <a:rPr kumimoji="1" lang="en-US" altLang="ja-JP" dirty="0"/>
              <a:t>WEB DESIGN</a:t>
            </a:r>
            <a:endParaRPr kumimoji="1" lang="ja-JP" altLang="en-US" dirty="0"/>
          </a:p>
          <a:p>
            <a:endParaRPr kumimoji="1" lang="ja-JP" altLang="en-US" dirty="0"/>
          </a:p>
        </p:txBody>
      </p:sp>
      <p:sp>
        <p:nvSpPr>
          <p:cNvPr id="31" name="テキスト プレースホルダー 30"/>
          <p:cNvSpPr>
            <a:spLocks noGrp="1"/>
          </p:cNvSpPr>
          <p:nvPr>
            <p:ph type="body" sz="quarter" idx="28"/>
          </p:nvPr>
        </p:nvSpPr>
        <p:spPr/>
        <p:txBody>
          <a:bodyPr/>
          <a:lstStyle/>
          <a:p>
            <a:r>
              <a:rPr kumimoji="1" lang="en-US" altLang="ja-JP" dirty="0"/>
              <a:t>Ius debet conceptam scribentur ut, fastidii fabellas forensibus eos ut, ea per rationibus complectitur. </a:t>
            </a:r>
            <a:r>
              <a:rPr kumimoji="1" lang="en-US" altLang="ja-JP" dirty="0">
                <a:solidFill>
                  <a:schemeClr val="accent2"/>
                </a:solidFill>
              </a:rPr>
              <a:t>Ad malorum reprehendunt </a:t>
            </a:r>
            <a:r>
              <a:rPr kumimoji="1" lang="en-US" altLang="ja-JP" dirty="0" smtClean="0">
                <a:solidFill>
                  <a:schemeClr val="accent2"/>
                </a:solidFill>
              </a:rPr>
              <a:t>duo</a:t>
            </a:r>
            <a:r>
              <a:rPr kumimoji="1" lang="en-US" altLang="ja-JP" dirty="0" smtClean="0"/>
              <a:t>.</a:t>
            </a:r>
            <a:endParaRPr kumimoji="1" lang="ja-JP" altLang="en-US" dirty="0"/>
          </a:p>
          <a:p>
            <a:endParaRPr kumimoji="1" lang="ja-JP" altLang="en-US" dirty="0"/>
          </a:p>
        </p:txBody>
      </p:sp>
      <p:sp>
        <p:nvSpPr>
          <p:cNvPr id="32" name="テキスト プレースホルダー 31"/>
          <p:cNvSpPr>
            <a:spLocks noGrp="1"/>
          </p:cNvSpPr>
          <p:nvPr>
            <p:ph type="body" sz="quarter" idx="29"/>
          </p:nvPr>
        </p:nvSpPr>
        <p:spPr/>
        <p:txBody>
          <a:bodyPr/>
          <a:lstStyle/>
          <a:p>
            <a:r>
              <a:rPr kumimoji="1" lang="en-US" altLang="ja-JP" dirty="0"/>
              <a:t>TRAVEL PLANNING</a:t>
            </a:r>
            <a:endParaRPr kumimoji="1" lang="ja-JP" altLang="en-US" dirty="0"/>
          </a:p>
          <a:p>
            <a:endParaRPr kumimoji="1" lang="ja-JP" altLang="en-US" dirty="0"/>
          </a:p>
        </p:txBody>
      </p:sp>
      <p:sp>
        <p:nvSpPr>
          <p:cNvPr id="33" name="テキスト プレースホルダー 32"/>
          <p:cNvSpPr>
            <a:spLocks noGrp="1"/>
          </p:cNvSpPr>
          <p:nvPr>
            <p:ph type="body" sz="quarter" idx="31"/>
          </p:nvPr>
        </p:nvSpPr>
        <p:spPr/>
        <p:txBody>
          <a:bodyPr/>
          <a:lstStyle/>
          <a:p>
            <a:r>
              <a:rPr kumimoji="1" lang="en-US" altLang="ja-JP" dirty="0"/>
              <a:t>Te labores menandri scribentur sit, pro id offendit sadipscing. Iusto possim vix ea, at pro inani tation, accusam cotidieque at sed.</a:t>
            </a:r>
            <a:endParaRPr kumimoji="1" lang="ja-JP" altLang="en-US" dirty="0"/>
          </a:p>
          <a:p>
            <a:endParaRPr kumimoji="1" lang="ja-JP" altLang="en-US" dirty="0"/>
          </a:p>
        </p:txBody>
      </p:sp>
      <p:sp>
        <p:nvSpPr>
          <p:cNvPr id="34" name="テキスト プレースホルダー 33"/>
          <p:cNvSpPr>
            <a:spLocks noGrp="1"/>
          </p:cNvSpPr>
          <p:nvPr>
            <p:ph type="body" sz="quarter" idx="32"/>
          </p:nvPr>
        </p:nvSpPr>
        <p:spPr/>
        <p:txBody>
          <a:bodyPr/>
          <a:lstStyle/>
          <a:p>
            <a:r>
              <a:rPr kumimoji="1" lang="en-US" altLang="ja-JP" dirty="0"/>
              <a:t>ONLINE SHOP</a:t>
            </a:r>
            <a:endParaRPr kumimoji="1" lang="ja-JP" altLang="en-US" dirty="0"/>
          </a:p>
          <a:p>
            <a:endParaRPr kumimoji="1" lang="ja-JP" altLang="en-US" dirty="0"/>
          </a:p>
        </p:txBody>
      </p:sp>
      <p:sp>
        <p:nvSpPr>
          <p:cNvPr id="35" name="テキスト プレースホルダー 34"/>
          <p:cNvSpPr>
            <a:spLocks noGrp="1"/>
          </p:cNvSpPr>
          <p:nvPr>
            <p:ph type="body" sz="quarter" idx="34"/>
          </p:nvPr>
        </p:nvSpPr>
        <p:spPr/>
        <p:txBody>
          <a:bodyPr/>
          <a:lstStyle/>
          <a:p>
            <a:r>
              <a:rPr kumimoji="1" lang="en-US" altLang="ja-JP" dirty="0">
                <a:solidFill>
                  <a:schemeClr val="accent2"/>
                </a:solidFill>
              </a:rPr>
              <a:t>Mea graeci mnesarchum assueverit ea</a:t>
            </a:r>
            <a:r>
              <a:rPr kumimoji="1" lang="en-US" altLang="ja-JP" dirty="0"/>
              <a:t>, vis et legere quidam volumus. Mel soleat voluptatum sadipscing ut, sea oporteat quaestio comprehensam ea, ut fierent oporteat eum.</a:t>
            </a:r>
            <a:endParaRPr kumimoji="1" lang="ja-JP" altLang="en-US" dirty="0"/>
          </a:p>
          <a:p>
            <a:endParaRPr kumimoji="1" lang="ja-JP" altLang="en-US" dirty="0"/>
          </a:p>
        </p:txBody>
      </p:sp>
      <p:sp>
        <p:nvSpPr>
          <p:cNvPr id="36" name="テキスト プレースホルダー 35"/>
          <p:cNvSpPr>
            <a:spLocks noGrp="1"/>
          </p:cNvSpPr>
          <p:nvPr>
            <p:ph type="body" sz="quarter" idx="35"/>
          </p:nvPr>
        </p:nvSpPr>
        <p:spPr/>
        <p:txBody>
          <a:bodyPr/>
          <a:lstStyle/>
          <a:p>
            <a:r>
              <a:rPr kumimoji="1" lang="en-US" altLang="ja-JP" dirty="0"/>
              <a:t>EDUCATION</a:t>
            </a:r>
            <a:endParaRPr kumimoji="1" lang="ja-JP" altLang="en-US" dirty="0"/>
          </a:p>
          <a:p>
            <a:endParaRPr kumimoji="1" lang="ja-JP" altLang="en-US" dirty="0"/>
          </a:p>
        </p:txBody>
      </p:sp>
      <p:pic>
        <p:nvPicPr>
          <p:cNvPr id="42" name="図プレースホルダー 41"/>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pic>
        <p:nvPicPr>
          <p:cNvPr id="43" name="図プレースホルダー 42"/>
          <p:cNvPicPr>
            <a:picLocks noGrp="1" noChangeAspect="1"/>
          </p:cNvPicPr>
          <p:nvPr>
            <p:ph type="pic" sz="quarter" idx="36"/>
          </p:nvPr>
        </p:nvPicPr>
        <p:blipFill>
          <a:blip r:embed="rId3" cstate="print">
            <a:extLst>
              <a:ext uri="{28A0092B-C50C-407E-A947-70E740481C1C}">
                <a14:useLocalDpi xmlns:a14="http://schemas.microsoft.com/office/drawing/2010/main" val="0"/>
              </a:ext>
            </a:extLst>
          </a:blip>
          <a:srcRect l="110" r="110"/>
          <a:stretch>
            <a:fillRect/>
          </a:stretch>
        </p:blipFill>
        <p:spPr/>
      </p:pic>
      <p:pic>
        <p:nvPicPr>
          <p:cNvPr id="44" name="図プレースホルダー 43"/>
          <p:cNvPicPr>
            <a:picLocks noGrp="1" noChangeAspect="1"/>
          </p:cNvPicPr>
          <p:nvPr>
            <p:ph type="pic" sz="quarter" idx="37"/>
          </p:nvPr>
        </p:nvPicPr>
        <p:blipFill>
          <a:blip r:embed="rId4" cstate="print">
            <a:extLst>
              <a:ext uri="{28A0092B-C50C-407E-A947-70E740481C1C}">
                <a14:useLocalDpi xmlns:a14="http://schemas.microsoft.com/office/drawing/2010/main" val="0"/>
              </a:ext>
            </a:extLst>
          </a:blip>
          <a:srcRect l="110" r="110"/>
          <a:stretch>
            <a:fillRect/>
          </a:stretch>
        </p:blipFill>
        <p:spPr/>
      </p:pic>
      <p:pic>
        <p:nvPicPr>
          <p:cNvPr id="45" name="図プレースホルダー 44"/>
          <p:cNvPicPr>
            <a:picLocks noGrp="1" noChangeAspect="1"/>
          </p:cNvPicPr>
          <p:nvPr>
            <p:ph type="pic" sz="quarter" idx="38"/>
          </p:nvPr>
        </p:nvPicPr>
        <p:blipFill>
          <a:blip r:embed="rId5" cstate="print">
            <a:extLst>
              <a:ext uri="{28A0092B-C50C-407E-A947-70E740481C1C}">
                <a14:useLocalDpi xmlns:a14="http://schemas.microsoft.com/office/drawing/2010/main" val="0"/>
              </a:ext>
            </a:extLst>
          </a:blip>
          <a:srcRect t="110" b="110"/>
          <a:stretch>
            <a:fillRect/>
          </a:stretch>
        </p:blipFill>
        <p:spPr/>
      </p:pic>
      <p:pic>
        <p:nvPicPr>
          <p:cNvPr id="47" name="図プレースホルダー 46"/>
          <p:cNvPicPr>
            <a:picLocks noGrp="1" noChangeAspect="1"/>
          </p:cNvPicPr>
          <p:nvPr>
            <p:ph type="pic" sz="quarter" idx="39"/>
          </p:nvPr>
        </p:nvPicPr>
        <p:blipFill>
          <a:blip r:embed="rId6" cstate="print">
            <a:extLst>
              <a:ext uri="{28A0092B-C50C-407E-A947-70E740481C1C}">
                <a14:useLocalDpi xmlns:a14="http://schemas.microsoft.com/office/drawing/2010/main" val="0"/>
              </a:ext>
            </a:extLst>
          </a:blip>
          <a:srcRect/>
          <a:stretch>
            <a:fillRect/>
          </a:stretch>
        </p:blipFill>
        <p:spPr/>
      </p:pic>
      <p:pic>
        <p:nvPicPr>
          <p:cNvPr id="50" name="図プレースホルダー 49"/>
          <p:cNvPicPr>
            <a:picLocks noGrp="1" noChangeAspect="1"/>
          </p:cNvPicPr>
          <p:nvPr>
            <p:ph type="pic" sz="quarter" idx="40"/>
          </p:nvPr>
        </p:nvPicPr>
        <p:blipFill>
          <a:blip r:embed="rId7"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3624691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smtClean="0"/>
              <a:t>KEY PERSON</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21</a:t>
            </a:fld>
            <a:endParaRPr lang="en-US" dirty="0"/>
          </a:p>
        </p:txBody>
      </p:sp>
      <p:sp>
        <p:nvSpPr>
          <p:cNvPr id="20" name="テキスト プレースホルダー 19"/>
          <p:cNvSpPr>
            <a:spLocks noGrp="1"/>
          </p:cNvSpPr>
          <p:nvPr>
            <p:ph type="body" sz="quarter" idx="15"/>
          </p:nvPr>
        </p:nvSpPr>
        <p:spPr/>
        <p:txBody>
          <a:bodyPr/>
          <a:lstStyle/>
          <a:p>
            <a:r>
              <a:rPr kumimoji="1" lang="en-US" altLang="ja-JP" dirty="0"/>
              <a:t>No dolores nominavi gloriatur nec. Ut nec assum dicit persequeris, no mel error vivendum. Ad ipsum senserit qui, ne tantas atomorum per.</a:t>
            </a:r>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smtClean="0"/>
              <a:t>CLEAR VISION</a:t>
            </a:r>
            <a:endParaRPr kumimoji="1" lang="ja-JP" altLang="en-US" dirty="0"/>
          </a:p>
        </p:txBody>
      </p:sp>
      <p:sp>
        <p:nvSpPr>
          <p:cNvPr id="22" name="テキスト プレースホルダー 21"/>
          <p:cNvSpPr>
            <a:spLocks noGrp="1"/>
          </p:cNvSpPr>
          <p:nvPr>
            <p:ph type="body" sz="quarter" idx="17"/>
          </p:nvPr>
        </p:nvSpPr>
        <p:spPr/>
        <p:txBody>
          <a:bodyPr/>
          <a:lstStyle/>
          <a:p>
            <a:r>
              <a:rPr kumimoji="1" lang="en-US" altLang="ja-JP" dirty="0"/>
              <a:t>Ex has nostrud volutpat, ut ius malis discere intellegam, sit in suas erat mediocrem. Mei accusam sensibus explicari at, eam viris elitr in. </a:t>
            </a:r>
            <a:endParaRPr kumimoji="1" lang="ja-JP" altLang="en-US" dirty="0"/>
          </a:p>
        </p:txBody>
      </p:sp>
      <p:sp>
        <p:nvSpPr>
          <p:cNvPr id="23" name="テキスト プレースホルダー 22"/>
          <p:cNvSpPr>
            <a:spLocks noGrp="1"/>
          </p:cNvSpPr>
          <p:nvPr>
            <p:ph type="body" sz="quarter" idx="18"/>
          </p:nvPr>
        </p:nvSpPr>
        <p:spPr/>
        <p:txBody>
          <a:bodyPr/>
          <a:lstStyle/>
          <a:p>
            <a:r>
              <a:rPr kumimoji="1" lang="en-US" altLang="ja-JP" dirty="0" smtClean="0"/>
              <a:t>LEADERSHIP &amp; COMMUNICATION</a:t>
            </a:r>
            <a:endParaRPr kumimoji="1" lang="ja-JP" altLang="en-US" dirty="0"/>
          </a:p>
        </p:txBody>
      </p:sp>
      <p:sp>
        <p:nvSpPr>
          <p:cNvPr id="24" name="テキスト プレースホルダー 23"/>
          <p:cNvSpPr>
            <a:spLocks noGrp="1"/>
          </p:cNvSpPr>
          <p:nvPr>
            <p:ph type="body" sz="quarter" idx="19"/>
          </p:nvPr>
        </p:nvSpPr>
        <p:spPr/>
        <p:txBody>
          <a:bodyPr/>
          <a:lstStyle/>
          <a:p>
            <a:r>
              <a:rPr kumimoji="1" lang="en-US" altLang="ja-JP" dirty="0" smtClean="0"/>
              <a:t>Congue </a:t>
            </a:r>
            <a:r>
              <a:rPr kumimoji="1" lang="en-US" altLang="ja-JP" dirty="0"/>
              <a:t>disputando qui eu. Vivendum adversarium duo ut, no sint postea adolescens mel, vix propriae delectus percipitur ea.</a:t>
            </a:r>
            <a:endParaRPr kumimoji="1" lang="ja-JP" altLang="en-US" dirty="0"/>
          </a:p>
        </p:txBody>
      </p:sp>
      <p:sp>
        <p:nvSpPr>
          <p:cNvPr id="25" name="テキスト プレースホルダー 24"/>
          <p:cNvSpPr>
            <a:spLocks noGrp="1"/>
          </p:cNvSpPr>
          <p:nvPr>
            <p:ph type="body" sz="quarter" idx="20"/>
          </p:nvPr>
        </p:nvSpPr>
        <p:spPr/>
        <p:txBody>
          <a:bodyPr/>
          <a:lstStyle/>
          <a:p>
            <a:r>
              <a:rPr kumimoji="1" lang="en-US" altLang="ja-JP" dirty="0" smtClean="0"/>
              <a:t>LONG TERM EXPERIENCE</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23894131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smtClean="0"/>
              <a:t>OUR AWESOME MEMBERS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22</a:t>
            </a:fld>
            <a:endParaRPr lang="en-US" dirty="0"/>
          </a:p>
        </p:txBody>
      </p:sp>
      <p:sp>
        <p:nvSpPr>
          <p:cNvPr id="28" name="テキスト プレースホルダー 27"/>
          <p:cNvSpPr>
            <a:spLocks noGrp="1"/>
          </p:cNvSpPr>
          <p:nvPr>
            <p:ph type="body" sz="quarter" idx="16"/>
          </p:nvPr>
        </p:nvSpPr>
        <p:spPr/>
        <p:txBody>
          <a:bodyPr/>
          <a:lstStyle/>
          <a:p>
            <a:r>
              <a:rPr lang="en-US" altLang="ja-JP" dirty="0" smtClean="0"/>
              <a:t>MICHAEL BAY</a:t>
            </a:r>
            <a:endParaRPr lang="en-US" altLang="ja-JP" dirty="0"/>
          </a:p>
        </p:txBody>
      </p:sp>
      <p:sp>
        <p:nvSpPr>
          <p:cNvPr id="29" name="テキスト プレースホルダー 28"/>
          <p:cNvSpPr>
            <a:spLocks noGrp="1"/>
          </p:cNvSpPr>
          <p:nvPr>
            <p:ph type="body" sz="quarter" idx="17"/>
          </p:nvPr>
        </p:nvSpPr>
        <p:spPr/>
        <p:txBody>
          <a:bodyPr/>
          <a:lstStyle/>
          <a:p>
            <a:r>
              <a:rPr lang="en-US" altLang="ja-JP" dirty="0" smtClean="0"/>
              <a:t>JANE ARDEN</a:t>
            </a:r>
            <a:endParaRPr lang="en-US" altLang="ja-JP" dirty="0"/>
          </a:p>
        </p:txBody>
      </p:sp>
      <p:sp>
        <p:nvSpPr>
          <p:cNvPr id="30" name="テキスト プレースホルダー 29"/>
          <p:cNvSpPr>
            <a:spLocks noGrp="1"/>
          </p:cNvSpPr>
          <p:nvPr>
            <p:ph type="body" sz="quarter" idx="18"/>
          </p:nvPr>
        </p:nvSpPr>
        <p:spPr/>
        <p:txBody>
          <a:bodyPr/>
          <a:lstStyle/>
          <a:p>
            <a:r>
              <a:rPr lang="en-US" altLang="ja-JP" dirty="0" smtClean="0"/>
              <a:t>ABIOLA ABRAMS</a:t>
            </a:r>
            <a:endParaRPr kumimoji="1" lang="ja-JP" altLang="en-US" dirty="0"/>
          </a:p>
        </p:txBody>
      </p:sp>
      <p:sp>
        <p:nvSpPr>
          <p:cNvPr id="31" name="テキスト プレースホルダー 30"/>
          <p:cNvSpPr>
            <a:spLocks noGrp="1"/>
          </p:cNvSpPr>
          <p:nvPr>
            <p:ph type="body" sz="quarter" idx="19"/>
          </p:nvPr>
        </p:nvSpPr>
        <p:spPr/>
        <p:txBody>
          <a:bodyPr/>
          <a:lstStyle/>
          <a:p>
            <a:r>
              <a:rPr lang="en-US" altLang="ja-JP" dirty="0" smtClean="0"/>
              <a:t>GEORGE ABBOTT</a:t>
            </a:r>
            <a:endParaRPr lang="en-US" altLang="ja-JP" dirty="0"/>
          </a:p>
        </p:txBody>
      </p:sp>
      <p:sp>
        <p:nvSpPr>
          <p:cNvPr id="32" name="テキスト プレースホルダー 31"/>
          <p:cNvSpPr>
            <a:spLocks noGrp="1"/>
          </p:cNvSpPr>
          <p:nvPr>
            <p:ph type="body" sz="quarter" idx="20"/>
          </p:nvPr>
        </p:nvSpPr>
        <p:spPr/>
        <p:txBody>
          <a:bodyPr/>
          <a:lstStyle/>
          <a:p>
            <a:r>
              <a:rPr kumimoji="1" lang="en-US" altLang="ja-JP" dirty="0"/>
              <a:t>Pro te alii dolorum, minimum adolescens mea ad. Dicam maiorum qui ut.</a:t>
            </a:r>
            <a:endParaRPr kumimoji="1" lang="ja-JP" altLang="en-US" dirty="0"/>
          </a:p>
        </p:txBody>
      </p:sp>
      <p:sp>
        <p:nvSpPr>
          <p:cNvPr id="33" name="テキスト プレースホルダー 32"/>
          <p:cNvSpPr>
            <a:spLocks noGrp="1"/>
          </p:cNvSpPr>
          <p:nvPr>
            <p:ph type="body" sz="quarter" idx="21"/>
          </p:nvPr>
        </p:nvSpPr>
        <p:spPr/>
        <p:txBody>
          <a:bodyPr/>
          <a:lstStyle/>
          <a:p>
            <a:r>
              <a:rPr kumimoji="1" lang="en-US" altLang="ja-JP" dirty="0"/>
              <a:t>Te movet phaedrum usu, cu recusabo omittantur liberavisse eos, persequeris neglegentur signiferumque pri te.</a:t>
            </a:r>
            <a:endParaRPr kumimoji="1" lang="ja-JP" altLang="en-US" dirty="0"/>
          </a:p>
        </p:txBody>
      </p:sp>
      <p:sp>
        <p:nvSpPr>
          <p:cNvPr id="34" name="テキスト プレースホルダー 33"/>
          <p:cNvSpPr>
            <a:spLocks noGrp="1"/>
          </p:cNvSpPr>
          <p:nvPr>
            <p:ph type="body" sz="quarter" idx="22"/>
          </p:nvPr>
        </p:nvSpPr>
        <p:spPr/>
        <p:txBody>
          <a:bodyPr/>
          <a:lstStyle/>
          <a:p>
            <a:r>
              <a:rPr kumimoji="1" lang="en-US" altLang="ja-JP" dirty="0"/>
              <a:t>Elitr aeterno expetendis quo no. Et equidem principes expetendis nam, veri natum nonumy ad usu.</a:t>
            </a:r>
            <a:endParaRPr kumimoji="1" lang="ja-JP" altLang="en-US" dirty="0"/>
          </a:p>
        </p:txBody>
      </p:sp>
      <p:sp>
        <p:nvSpPr>
          <p:cNvPr id="35" name="テキスト プレースホルダー 34"/>
          <p:cNvSpPr>
            <a:spLocks noGrp="1"/>
          </p:cNvSpPr>
          <p:nvPr>
            <p:ph type="body" sz="quarter" idx="23"/>
          </p:nvPr>
        </p:nvSpPr>
        <p:spPr/>
        <p:txBody>
          <a:bodyPr/>
          <a:lstStyle/>
          <a:p>
            <a:r>
              <a:rPr kumimoji="1" lang="en-US" altLang="ja-JP" dirty="0"/>
              <a:t>Eripuit electram definitionem vix et, at soluta alterum consulatu vel, id duo utroque ponderum repudiare.</a:t>
            </a:r>
            <a:endParaRPr kumimoji="1" lang="ja-JP" altLang="en-US" dirty="0"/>
          </a:p>
        </p:txBody>
      </p:sp>
      <p:sp>
        <p:nvSpPr>
          <p:cNvPr id="2" name="図プレースホルダー 1"/>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
        <p:nvSpPr>
          <p:cNvPr id="7" name="図プレースホルダー 6"/>
          <p:cNvSpPr>
            <a:spLocks noGrp="1"/>
          </p:cNvSpPr>
          <p:nvPr>
            <p:ph type="pic" sz="quarter" idx="15"/>
          </p:nvPr>
        </p:nvSpPr>
        <p:spPr/>
      </p:sp>
    </p:spTree>
    <p:extLst>
      <p:ext uri="{BB962C8B-B14F-4D97-AF65-F5344CB8AC3E}">
        <p14:creationId xmlns:p14="http://schemas.microsoft.com/office/powerpoint/2010/main" val="21309445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smtClean="0"/>
              <a:t>OUR AWESOME MEMBERS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23</a:t>
            </a:fld>
            <a:endParaRPr lang="en-US" dirty="0"/>
          </a:p>
        </p:txBody>
      </p:sp>
      <p:sp>
        <p:nvSpPr>
          <p:cNvPr id="28" name="テキスト プレースホルダー 27"/>
          <p:cNvSpPr>
            <a:spLocks noGrp="1"/>
          </p:cNvSpPr>
          <p:nvPr>
            <p:ph type="body" sz="quarter" idx="16"/>
          </p:nvPr>
        </p:nvSpPr>
        <p:spPr/>
        <p:txBody>
          <a:bodyPr/>
          <a:lstStyle/>
          <a:p>
            <a:r>
              <a:rPr lang="en-US" altLang="ja-JP" dirty="0" smtClean="0"/>
              <a:t>MICHAEL BAY</a:t>
            </a:r>
            <a:endParaRPr lang="en-US" altLang="ja-JP" dirty="0"/>
          </a:p>
        </p:txBody>
      </p:sp>
      <p:sp>
        <p:nvSpPr>
          <p:cNvPr id="29" name="テキスト プレースホルダー 28"/>
          <p:cNvSpPr>
            <a:spLocks noGrp="1"/>
          </p:cNvSpPr>
          <p:nvPr>
            <p:ph type="body" sz="quarter" idx="18"/>
          </p:nvPr>
        </p:nvSpPr>
        <p:spPr/>
        <p:txBody>
          <a:bodyPr/>
          <a:lstStyle/>
          <a:p>
            <a:r>
              <a:rPr lang="en-US" altLang="ja-JP" dirty="0" smtClean="0"/>
              <a:t>JANE ARDEN</a:t>
            </a:r>
            <a:endParaRPr lang="en-US" altLang="ja-JP" dirty="0"/>
          </a:p>
        </p:txBody>
      </p:sp>
      <p:sp>
        <p:nvSpPr>
          <p:cNvPr id="30" name="テキスト プレースホルダー 29"/>
          <p:cNvSpPr>
            <a:spLocks noGrp="1"/>
          </p:cNvSpPr>
          <p:nvPr>
            <p:ph type="body" sz="quarter" idx="20"/>
          </p:nvPr>
        </p:nvSpPr>
        <p:spPr/>
        <p:txBody>
          <a:bodyPr/>
          <a:lstStyle/>
          <a:p>
            <a:r>
              <a:rPr lang="en-US" altLang="ja-JP" dirty="0" smtClean="0"/>
              <a:t>ABIOLA ABRAMS</a:t>
            </a:r>
            <a:endParaRPr kumimoji="1" lang="ja-JP" altLang="en-US" dirty="0"/>
          </a:p>
        </p:txBody>
      </p:sp>
      <p:sp>
        <p:nvSpPr>
          <p:cNvPr id="31" name="テキスト プレースホルダー 30"/>
          <p:cNvSpPr>
            <a:spLocks noGrp="1"/>
          </p:cNvSpPr>
          <p:nvPr>
            <p:ph type="body" sz="quarter" idx="22"/>
          </p:nvPr>
        </p:nvSpPr>
        <p:spPr/>
        <p:txBody>
          <a:bodyPr/>
          <a:lstStyle/>
          <a:p>
            <a:r>
              <a:rPr lang="en-US" altLang="ja-JP" dirty="0" smtClean="0"/>
              <a:t>GEORGE ABBOTT</a:t>
            </a:r>
            <a:endParaRPr lang="en-US" altLang="ja-JP" dirty="0"/>
          </a:p>
        </p:txBody>
      </p:sp>
      <p:sp>
        <p:nvSpPr>
          <p:cNvPr id="11" name="テキスト プレースホルダー 10"/>
          <p:cNvSpPr>
            <a:spLocks noGrp="1"/>
          </p:cNvSpPr>
          <p:nvPr>
            <p:ph type="body" sz="quarter" idx="24"/>
          </p:nvPr>
        </p:nvSpPr>
        <p:spPr/>
        <p:txBody>
          <a:bodyPr/>
          <a:lstStyle/>
          <a:p>
            <a:r>
              <a:rPr lang="en-US" altLang="ja-JP" dirty="0" smtClean="0"/>
              <a:t>ANDREW ADAMSON</a:t>
            </a:r>
            <a:endParaRPr lang="en-US" altLang="ja-JP" dirty="0"/>
          </a:p>
        </p:txBody>
      </p:sp>
      <p:sp>
        <p:nvSpPr>
          <p:cNvPr id="12" name="テキスト プレースホルダー 11"/>
          <p:cNvSpPr>
            <a:spLocks noGrp="1"/>
          </p:cNvSpPr>
          <p:nvPr>
            <p:ph type="body" sz="quarter" idx="26"/>
          </p:nvPr>
        </p:nvSpPr>
        <p:spPr/>
        <p:txBody>
          <a:bodyPr/>
          <a:lstStyle/>
          <a:p>
            <a:r>
              <a:rPr lang="en-US" altLang="ja-JP" dirty="0" smtClean="0"/>
              <a:t>DENYS ARCAND</a:t>
            </a:r>
            <a:endParaRPr lang="en-US" altLang="ja-JP" dirty="0"/>
          </a:p>
        </p:txBody>
      </p:sp>
      <p:sp>
        <p:nvSpPr>
          <p:cNvPr id="14" name="テキスト プレースホルダー 13"/>
          <p:cNvSpPr>
            <a:spLocks noGrp="1"/>
          </p:cNvSpPr>
          <p:nvPr>
            <p:ph type="body" sz="quarter" idx="28"/>
          </p:nvPr>
        </p:nvSpPr>
        <p:spPr/>
        <p:txBody>
          <a:bodyPr/>
          <a:lstStyle/>
          <a:p>
            <a:r>
              <a:rPr lang="en-US" altLang="ja-JP" dirty="0" smtClean="0"/>
              <a:t>NANA DJORDJADZE</a:t>
            </a:r>
            <a:endParaRPr lang="en-US" altLang="ja-JP" dirty="0"/>
          </a:p>
        </p:txBody>
      </p:sp>
      <p:sp>
        <p:nvSpPr>
          <p:cNvPr id="15" name="テキスト プレースホルダー 14"/>
          <p:cNvSpPr>
            <a:spLocks noGrp="1"/>
          </p:cNvSpPr>
          <p:nvPr>
            <p:ph type="body" sz="quarter" idx="30"/>
          </p:nvPr>
        </p:nvSpPr>
        <p:spPr/>
        <p:txBody>
          <a:bodyPr/>
          <a:lstStyle/>
          <a:p>
            <a:r>
              <a:rPr lang="en-US" altLang="ja-JP" dirty="0" smtClean="0"/>
              <a:t>KENNETH ANGER</a:t>
            </a:r>
            <a:endParaRPr lang="en-US" altLang="ja-JP" dirty="0"/>
          </a:p>
        </p:txBody>
      </p:sp>
      <p:sp>
        <p:nvSpPr>
          <p:cNvPr id="2" name="図プレースホルダー 1"/>
          <p:cNvSpPr>
            <a:spLocks noGrp="1"/>
          </p:cNvSpPr>
          <p:nvPr>
            <p:ph type="pic" sz="quarter" idx="12"/>
          </p:nvPr>
        </p:nvSpPr>
        <p:spPr/>
      </p:sp>
      <p:sp>
        <p:nvSpPr>
          <p:cNvPr id="5" name="図プレースホルダー 4"/>
          <p:cNvSpPr>
            <a:spLocks noGrp="1"/>
          </p:cNvSpPr>
          <p:nvPr>
            <p:ph type="pic" sz="quarter" idx="23"/>
          </p:nvPr>
        </p:nvSpPr>
        <p:spPr/>
      </p:sp>
      <p:sp>
        <p:nvSpPr>
          <p:cNvPr id="6" name="図プレースホルダー 5"/>
          <p:cNvSpPr>
            <a:spLocks noGrp="1"/>
          </p:cNvSpPr>
          <p:nvPr>
            <p:ph type="pic" sz="quarter" idx="25"/>
          </p:nvPr>
        </p:nvSpPr>
        <p:spPr/>
      </p:sp>
      <p:sp>
        <p:nvSpPr>
          <p:cNvPr id="7" name="図プレースホルダー 6"/>
          <p:cNvSpPr>
            <a:spLocks noGrp="1"/>
          </p:cNvSpPr>
          <p:nvPr>
            <p:ph type="pic" sz="quarter" idx="17"/>
          </p:nvPr>
        </p:nvSpPr>
        <p:spPr/>
      </p:sp>
      <p:sp>
        <p:nvSpPr>
          <p:cNvPr id="17" name="図プレースホルダー 16"/>
          <p:cNvSpPr>
            <a:spLocks noGrp="1"/>
          </p:cNvSpPr>
          <p:nvPr>
            <p:ph type="pic" sz="quarter" idx="19"/>
          </p:nvPr>
        </p:nvSpPr>
        <p:spPr/>
      </p:sp>
      <p:sp>
        <p:nvSpPr>
          <p:cNvPr id="18" name="図プレースホルダー 17"/>
          <p:cNvSpPr>
            <a:spLocks noGrp="1"/>
          </p:cNvSpPr>
          <p:nvPr>
            <p:ph type="pic" sz="quarter" idx="27"/>
          </p:nvPr>
        </p:nvSpPr>
        <p:spPr/>
      </p:sp>
      <p:sp>
        <p:nvSpPr>
          <p:cNvPr id="19" name="図プレースホルダー 18"/>
          <p:cNvSpPr>
            <a:spLocks noGrp="1"/>
          </p:cNvSpPr>
          <p:nvPr>
            <p:ph type="pic" sz="quarter" idx="29"/>
          </p:nvPr>
        </p:nvSpPr>
        <p:spPr/>
      </p:sp>
      <p:sp>
        <p:nvSpPr>
          <p:cNvPr id="22" name="図プレースホルダー 21"/>
          <p:cNvSpPr>
            <a:spLocks noGrp="1"/>
          </p:cNvSpPr>
          <p:nvPr>
            <p:ph type="pic" sz="quarter" idx="21"/>
          </p:nvPr>
        </p:nvSpPr>
        <p:spPr/>
      </p:sp>
    </p:spTree>
    <p:extLst>
      <p:ext uri="{BB962C8B-B14F-4D97-AF65-F5344CB8AC3E}">
        <p14:creationId xmlns:p14="http://schemas.microsoft.com/office/powerpoint/2010/main" val="33910808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24</a:t>
            </a:fld>
            <a:endParaRPr lang="en-US" dirty="0"/>
          </a:p>
        </p:txBody>
      </p:sp>
      <p:sp>
        <p:nvSpPr>
          <p:cNvPr id="24" name="テキスト プレースホルダー 23"/>
          <p:cNvSpPr>
            <a:spLocks noGrp="1"/>
          </p:cNvSpPr>
          <p:nvPr>
            <p:ph type="body" sz="quarter" idx="26"/>
          </p:nvPr>
        </p:nvSpPr>
        <p:spPr/>
        <p:txBody>
          <a:bodyPr/>
          <a:lstStyle/>
          <a:p>
            <a:r>
              <a:rPr kumimoji="1" lang="en-US" altLang="ja-JP" dirty="0" smtClean="0"/>
              <a:t>2004</a:t>
            </a:r>
            <a:endParaRPr kumimoji="1" lang="ja-JP" altLang="en-US" dirty="0"/>
          </a:p>
        </p:txBody>
      </p:sp>
      <p:sp>
        <p:nvSpPr>
          <p:cNvPr id="25" name="テキスト プレースホルダー 24"/>
          <p:cNvSpPr>
            <a:spLocks noGrp="1"/>
          </p:cNvSpPr>
          <p:nvPr>
            <p:ph type="body" sz="quarter" idx="27"/>
          </p:nvPr>
        </p:nvSpPr>
        <p:spPr/>
        <p:txBody>
          <a:bodyPr/>
          <a:lstStyle/>
          <a:p>
            <a:r>
              <a:rPr kumimoji="1" lang="en-US" altLang="ja-JP" dirty="0" smtClean="0"/>
              <a:t>HISTORY 1</a:t>
            </a:r>
            <a:endParaRPr kumimoji="1" lang="ja-JP" altLang="en-US" dirty="0"/>
          </a:p>
        </p:txBody>
      </p:sp>
      <p:sp>
        <p:nvSpPr>
          <p:cNvPr id="26" name="テキスト プレースホルダー 25"/>
          <p:cNvSpPr>
            <a:spLocks noGrp="1"/>
          </p:cNvSpPr>
          <p:nvPr>
            <p:ph type="body" sz="quarter" idx="28"/>
          </p:nvPr>
        </p:nvSpPr>
        <p:spPr/>
        <p:txBody>
          <a:bodyPr/>
          <a:lstStyle/>
          <a:p>
            <a:r>
              <a:rPr kumimoji="1" lang="en-US" altLang="ja-JP" dirty="0"/>
              <a:t>Eu labore percipitur delicatissimi mei, ad omnis error conceptam per. </a:t>
            </a:r>
            <a:r>
              <a:rPr kumimoji="1" lang="en-US" altLang="ja-JP" dirty="0">
                <a:solidFill>
                  <a:schemeClr val="accent2"/>
                </a:solidFill>
              </a:rPr>
              <a:t>Natum nostrum delicata vel </a:t>
            </a:r>
            <a:r>
              <a:rPr kumimoji="1" lang="en-US" altLang="ja-JP" dirty="0" smtClean="0">
                <a:solidFill>
                  <a:schemeClr val="accent2"/>
                </a:solidFill>
              </a:rPr>
              <a:t>at</a:t>
            </a:r>
            <a:r>
              <a:rPr kumimoji="1" lang="en-US" altLang="ja-JP" dirty="0" smtClean="0"/>
              <a:t>.</a:t>
            </a:r>
            <a:endParaRPr kumimoji="1" lang="ja-JP" altLang="en-US" dirty="0"/>
          </a:p>
        </p:txBody>
      </p:sp>
      <p:sp>
        <p:nvSpPr>
          <p:cNvPr id="27" name="テキスト プレースホルダー 26"/>
          <p:cNvSpPr>
            <a:spLocks noGrp="1"/>
          </p:cNvSpPr>
          <p:nvPr>
            <p:ph type="body" sz="quarter" idx="29"/>
          </p:nvPr>
        </p:nvSpPr>
        <p:spPr/>
        <p:txBody>
          <a:bodyPr/>
          <a:lstStyle/>
          <a:p>
            <a:r>
              <a:rPr kumimoji="1" lang="en-US" altLang="ja-JP" dirty="0"/>
              <a:t>HISTORY 2</a:t>
            </a:r>
            <a:endParaRPr kumimoji="1" lang="ja-JP" altLang="en-US" dirty="0"/>
          </a:p>
        </p:txBody>
      </p:sp>
      <p:sp>
        <p:nvSpPr>
          <p:cNvPr id="28" name="テキスト プレースホルダー 27"/>
          <p:cNvSpPr>
            <a:spLocks noGrp="1"/>
          </p:cNvSpPr>
          <p:nvPr>
            <p:ph type="body" sz="quarter" idx="30"/>
          </p:nvPr>
        </p:nvSpPr>
        <p:spPr/>
        <p:txBody>
          <a:bodyPr/>
          <a:lstStyle/>
          <a:p>
            <a:r>
              <a:rPr kumimoji="1" lang="en-US" altLang="ja-JP" dirty="0"/>
              <a:t>Saperet urbanitas eum no. Duo no tamquam integre ocurreret, mea mutat mollis te, vidisse civibus eos ex.</a:t>
            </a:r>
            <a:endParaRPr kumimoji="1" lang="ja-JP" altLang="en-US" dirty="0"/>
          </a:p>
        </p:txBody>
      </p:sp>
      <p:sp>
        <p:nvSpPr>
          <p:cNvPr id="29" name="テキスト プレースホルダー 28"/>
          <p:cNvSpPr>
            <a:spLocks noGrp="1"/>
          </p:cNvSpPr>
          <p:nvPr>
            <p:ph type="body" sz="quarter" idx="31"/>
          </p:nvPr>
        </p:nvSpPr>
        <p:spPr/>
        <p:txBody>
          <a:bodyPr/>
          <a:lstStyle/>
          <a:p>
            <a:r>
              <a:rPr kumimoji="1" lang="en-US" altLang="ja-JP" dirty="0"/>
              <a:t>HISTORY 3</a:t>
            </a:r>
            <a:endParaRPr kumimoji="1" lang="ja-JP" altLang="en-US" dirty="0"/>
          </a:p>
        </p:txBody>
      </p:sp>
      <p:sp>
        <p:nvSpPr>
          <p:cNvPr id="30" name="テキスト プレースホルダー 29"/>
          <p:cNvSpPr>
            <a:spLocks noGrp="1"/>
          </p:cNvSpPr>
          <p:nvPr>
            <p:ph type="body" sz="quarter" idx="32"/>
          </p:nvPr>
        </p:nvSpPr>
        <p:spPr/>
        <p:txBody>
          <a:bodyPr/>
          <a:lstStyle/>
          <a:p>
            <a:r>
              <a:rPr kumimoji="1" lang="en-US" altLang="ja-JP" dirty="0"/>
              <a:t>Putant timeam vix ad, primis debitis conclusionemque ad pro. Cum in alterum epicurei argumentum.</a:t>
            </a:r>
            <a:endParaRPr kumimoji="1" lang="ja-JP" altLang="en-US" dirty="0"/>
          </a:p>
        </p:txBody>
      </p:sp>
      <p:sp>
        <p:nvSpPr>
          <p:cNvPr id="15" name="テキスト プレースホルダー 14"/>
          <p:cNvSpPr>
            <a:spLocks noGrp="1"/>
          </p:cNvSpPr>
          <p:nvPr>
            <p:ph type="body" sz="quarter" idx="14"/>
          </p:nvPr>
        </p:nvSpPr>
        <p:spPr/>
        <p:txBody>
          <a:bodyPr/>
          <a:lstStyle/>
          <a:p>
            <a:r>
              <a:rPr kumimoji="1" lang="en-US" altLang="ja-JP" dirty="0" smtClean="0"/>
              <a:t>TIME LINE</a:t>
            </a:r>
            <a:endParaRPr kumimoji="1" lang="ja-JP" altLang="en-US" dirty="0"/>
          </a:p>
        </p:txBody>
      </p:sp>
      <p:sp>
        <p:nvSpPr>
          <p:cNvPr id="16" name="テキスト プレースホルダー 15"/>
          <p:cNvSpPr>
            <a:spLocks noGrp="1"/>
          </p:cNvSpPr>
          <p:nvPr>
            <p:ph type="body" sz="quarter" idx="15"/>
          </p:nvPr>
        </p:nvSpPr>
        <p:spPr/>
        <p:txBody>
          <a:bodyPr/>
          <a:lstStyle/>
          <a:p>
            <a:r>
              <a:rPr kumimoji="1" lang="en-US" altLang="ja-JP" dirty="0"/>
              <a:t>Principes persequeris pri et, te percipit definitionem delicatissimi his. Nam at altera deserunt, odio noster commodo cu vix, </a:t>
            </a:r>
            <a:r>
              <a:rPr kumimoji="1" lang="en-US" altLang="ja-JP" dirty="0">
                <a:solidFill>
                  <a:schemeClr val="accent2"/>
                </a:solidFill>
              </a:rPr>
              <a:t>suscipit efficiendi cu sit</a:t>
            </a:r>
            <a:r>
              <a:rPr kumimoji="1" lang="en-US" altLang="ja-JP" dirty="0"/>
              <a:t>.</a:t>
            </a:r>
            <a:endParaRPr kumimoji="1" lang="ja-JP" altLang="en-US" dirty="0"/>
          </a:p>
        </p:txBody>
      </p:sp>
      <p:sp>
        <p:nvSpPr>
          <p:cNvPr id="31" name="テキスト プレースホルダー 30"/>
          <p:cNvSpPr>
            <a:spLocks noGrp="1"/>
          </p:cNvSpPr>
          <p:nvPr>
            <p:ph type="body" sz="quarter" idx="33"/>
          </p:nvPr>
        </p:nvSpPr>
        <p:spPr/>
        <p:txBody>
          <a:bodyPr/>
          <a:lstStyle/>
          <a:p>
            <a:r>
              <a:rPr kumimoji="1" lang="en-US" altLang="ja-JP" dirty="0" smtClean="0"/>
              <a:t>2008</a:t>
            </a:r>
            <a:endParaRPr kumimoji="1" lang="ja-JP" altLang="en-US" dirty="0"/>
          </a:p>
        </p:txBody>
      </p:sp>
    </p:spTree>
    <p:extLst>
      <p:ext uri="{BB962C8B-B14F-4D97-AF65-F5344CB8AC3E}">
        <p14:creationId xmlns:p14="http://schemas.microsoft.com/office/powerpoint/2010/main" val="23546950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25</a:t>
            </a:fld>
            <a:endParaRPr lang="en-US" dirty="0"/>
          </a:p>
        </p:txBody>
      </p:sp>
      <p:sp>
        <p:nvSpPr>
          <p:cNvPr id="14" name="テキスト プレースホルダー 13"/>
          <p:cNvSpPr>
            <a:spLocks noGrp="1"/>
          </p:cNvSpPr>
          <p:nvPr>
            <p:ph type="body" sz="quarter" idx="26"/>
          </p:nvPr>
        </p:nvSpPr>
        <p:spPr/>
        <p:txBody>
          <a:bodyPr/>
          <a:lstStyle/>
          <a:p>
            <a:r>
              <a:rPr kumimoji="1" lang="en-US" altLang="ja-JP" dirty="0" smtClean="0"/>
              <a:t>2008</a:t>
            </a:r>
            <a:endParaRPr kumimoji="1" lang="ja-JP" altLang="en-US" dirty="0"/>
          </a:p>
        </p:txBody>
      </p:sp>
      <p:sp>
        <p:nvSpPr>
          <p:cNvPr id="15" name="テキスト プレースホルダー 14"/>
          <p:cNvSpPr>
            <a:spLocks noGrp="1"/>
          </p:cNvSpPr>
          <p:nvPr>
            <p:ph type="body" sz="quarter" idx="27"/>
          </p:nvPr>
        </p:nvSpPr>
        <p:spPr/>
        <p:txBody>
          <a:bodyPr/>
          <a:lstStyle/>
          <a:p>
            <a:r>
              <a:rPr kumimoji="1" lang="en-US" altLang="ja-JP" dirty="0"/>
              <a:t>HISTORY </a:t>
            </a:r>
            <a:r>
              <a:rPr kumimoji="1" lang="en-US" altLang="ja-JP" dirty="0" smtClean="0"/>
              <a:t>5</a:t>
            </a:r>
            <a:endParaRPr kumimoji="1" lang="ja-JP" altLang="en-US" dirty="0"/>
          </a:p>
        </p:txBody>
      </p:sp>
      <p:sp>
        <p:nvSpPr>
          <p:cNvPr id="16" name="テキスト プレースホルダー 15"/>
          <p:cNvSpPr>
            <a:spLocks noGrp="1"/>
          </p:cNvSpPr>
          <p:nvPr>
            <p:ph type="body" sz="quarter" idx="28"/>
          </p:nvPr>
        </p:nvSpPr>
        <p:spPr/>
        <p:txBody>
          <a:bodyPr/>
          <a:lstStyle/>
          <a:p>
            <a:r>
              <a:rPr kumimoji="1" lang="en-US" altLang="ja-JP" dirty="0"/>
              <a:t>Eu labore percipitur delicatissimi mei, ad omnis error conceptam per. </a:t>
            </a:r>
            <a:r>
              <a:rPr kumimoji="1" lang="en-US" altLang="ja-JP" dirty="0">
                <a:solidFill>
                  <a:schemeClr val="accent2"/>
                </a:solidFill>
              </a:rPr>
              <a:t>Natum</a:t>
            </a:r>
            <a:r>
              <a:rPr kumimoji="1" lang="en-US" altLang="ja-JP" dirty="0"/>
              <a:t> nostrum delicata vel at</a:t>
            </a:r>
            <a:r>
              <a:rPr kumimoji="1" lang="en-US" altLang="ja-JP" dirty="0" smtClean="0"/>
              <a:t>.</a:t>
            </a:r>
            <a:endParaRPr kumimoji="1" lang="ja-JP" altLang="en-US" dirty="0"/>
          </a:p>
        </p:txBody>
      </p:sp>
      <p:sp>
        <p:nvSpPr>
          <p:cNvPr id="17" name="テキスト プレースホルダー 16"/>
          <p:cNvSpPr>
            <a:spLocks noGrp="1"/>
          </p:cNvSpPr>
          <p:nvPr>
            <p:ph type="body" sz="quarter" idx="29"/>
          </p:nvPr>
        </p:nvSpPr>
        <p:spPr/>
        <p:txBody>
          <a:bodyPr/>
          <a:lstStyle/>
          <a:p>
            <a:r>
              <a:rPr kumimoji="1" lang="en-US" altLang="ja-JP" dirty="0"/>
              <a:t>HISTORY </a:t>
            </a:r>
            <a:r>
              <a:rPr kumimoji="1" lang="en-US" altLang="ja-JP" dirty="0" smtClean="0"/>
              <a:t>6</a:t>
            </a:r>
            <a:endParaRPr kumimoji="1" lang="ja-JP" altLang="en-US" dirty="0"/>
          </a:p>
        </p:txBody>
      </p:sp>
      <p:sp>
        <p:nvSpPr>
          <p:cNvPr id="18" name="テキスト プレースホルダー 17"/>
          <p:cNvSpPr>
            <a:spLocks noGrp="1"/>
          </p:cNvSpPr>
          <p:nvPr>
            <p:ph type="body" sz="quarter" idx="30"/>
          </p:nvPr>
        </p:nvSpPr>
        <p:spPr/>
        <p:txBody>
          <a:bodyPr/>
          <a:lstStyle/>
          <a:p>
            <a:r>
              <a:rPr kumimoji="1" lang="en-US" altLang="ja-JP" dirty="0"/>
              <a:t>Saperet urbanitas eum no. Duo no tamquam integre ocurreret, mea mutat mollis te, vidisse civibus eos ex.</a:t>
            </a:r>
            <a:endParaRPr kumimoji="1" lang="ja-JP" altLang="en-US" dirty="0"/>
          </a:p>
          <a:p>
            <a:endParaRPr kumimoji="1" lang="ja-JP" altLang="en-US" dirty="0"/>
          </a:p>
        </p:txBody>
      </p:sp>
      <p:sp>
        <p:nvSpPr>
          <p:cNvPr id="19" name="テキスト プレースホルダー 18"/>
          <p:cNvSpPr>
            <a:spLocks noGrp="1"/>
          </p:cNvSpPr>
          <p:nvPr>
            <p:ph type="body" sz="quarter" idx="33"/>
          </p:nvPr>
        </p:nvSpPr>
        <p:spPr/>
        <p:txBody>
          <a:bodyPr/>
          <a:lstStyle/>
          <a:p>
            <a:r>
              <a:rPr kumimoji="1" lang="en-US" altLang="ja-JP" dirty="0" smtClean="0"/>
              <a:t>2012</a:t>
            </a:r>
            <a:endParaRPr kumimoji="1" lang="ja-JP" altLang="en-US" dirty="0"/>
          </a:p>
        </p:txBody>
      </p:sp>
      <p:sp>
        <p:nvSpPr>
          <p:cNvPr id="20" name="テキスト プレースホルダー 19"/>
          <p:cNvSpPr>
            <a:spLocks noGrp="1"/>
          </p:cNvSpPr>
          <p:nvPr>
            <p:ph type="body" sz="quarter" idx="34"/>
          </p:nvPr>
        </p:nvSpPr>
        <p:spPr/>
        <p:txBody>
          <a:bodyPr/>
          <a:lstStyle/>
          <a:p>
            <a:r>
              <a:rPr kumimoji="1" lang="en-US" altLang="ja-JP" dirty="0"/>
              <a:t>HISTORY 4</a:t>
            </a:r>
            <a:endParaRPr kumimoji="1" lang="ja-JP" altLang="en-US" dirty="0"/>
          </a:p>
        </p:txBody>
      </p:sp>
      <p:sp>
        <p:nvSpPr>
          <p:cNvPr id="21" name="テキスト プレースホルダー 20"/>
          <p:cNvSpPr>
            <a:spLocks noGrp="1"/>
          </p:cNvSpPr>
          <p:nvPr>
            <p:ph type="body" sz="quarter" idx="35"/>
          </p:nvPr>
        </p:nvSpPr>
        <p:spPr/>
        <p:txBody>
          <a:bodyPr/>
          <a:lstStyle/>
          <a:p>
            <a:r>
              <a:rPr kumimoji="1" lang="en-US" altLang="ja-JP" dirty="0">
                <a:solidFill>
                  <a:schemeClr val="accent2"/>
                </a:solidFill>
              </a:rPr>
              <a:t>Putant timeam vix ad</a:t>
            </a:r>
            <a:r>
              <a:rPr kumimoji="1" lang="en-US" altLang="ja-JP" dirty="0"/>
              <a:t>, primis debitis conclusionemque ad pro. Cum in alterum epicurei argumentum.</a:t>
            </a:r>
          </a:p>
          <a:p>
            <a:endParaRPr kumimoji="1" lang="ja-JP" altLang="en-US" dirty="0"/>
          </a:p>
        </p:txBody>
      </p:sp>
    </p:spTree>
    <p:extLst>
      <p:ext uri="{BB962C8B-B14F-4D97-AF65-F5344CB8AC3E}">
        <p14:creationId xmlns:p14="http://schemas.microsoft.com/office/powerpoint/2010/main" val="38219085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26</a:t>
            </a:fld>
            <a:endParaRPr lang="en-US" dirty="0"/>
          </a:p>
        </p:txBody>
      </p:sp>
      <p:sp>
        <p:nvSpPr>
          <p:cNvPr id="14" name="テキスト プレースホルダー 13"/>
          <p:cNvSpPr>
            <a:spLocks noGrp="1"/>
          </p:cNvSpPr>
          <p:nvPr>
            <p:ph type="body" sz="quarter" idx="26"/>
          </p:nvPr>
        </p:nvSpPr>
        <p:spPr/>
        <p:txBody>
          <a:bodyPr/>
          <a:lstStyle/>
          <a:p>
            <a:r>
              <a:rPr kumimoji="1" lang="en-US" altLang="ja-JP" dirty="0" smtClean="0"/>
              <a:t>2012</a:t>
            </a:r>
          </a:p>
        </p:txBody>
      </p:sp>
      <p:sp>
        <p:nvSpPr>
          <p:cNvPr id="15" name="テキスト プレースホルダー 14"/>
          <p:cNvSpPr>
            <a:spLocks noGrp="1"/>
          </p:cNvSpPr>
          <p:nvPr>
            <p:ph type="body" sz="quarter" idx="27"/>
          </p:nvPr>
        </p:nvSpPr>
        <p:spPr/>
        <p:txBody>
          <a:bodyPr/>
          <a:lstStyle/>
          <a:p>
            <a:r>
              <a:rPr kumimoji="1" lang="en-US" altLang="ja-JP" dirty="0"/>
              <a:t>HISTORY </a:t>
            </a:r>
            <a:r>
              <a:rPr kumimoji="1" lang="en-US" altLang="ja-JP" dirty="0" smtClean="0"/>
              <a:t>7</a:t>
            </a:r>
            <a:endParaRPr kumimoji="1" lang="ja-JP" altLang="en-US" dirty="0"/>
          </a:p>
        </p:txBody>
      </p:sp>
      <p:sp>
        <p:nvSpPr>
          <p:cNvPr id="16" name="テキスト プレースホルダー 15"/>
          <p:cNvSpPr>
            <a:spLocks noGrp="1"/>
          </p:cNvSpPr>
          <p:nvPr>
            <p:ph type="body" sz="quarter" idx="28"/>
          </p:nvPr>
        </p:nvSpPr>
        <p:spPr/>
        <p:txBody>
          <a:bodyPr/>
          <a:lstStyle/>
          <a:p>
            <a:r>
              <a:rPr kumimoji="1" lang="en-US" altLang="ja-JP" dirty="0"/>
              <a:t>Saperet urbanitas eum no. Duo no tamquam integre ocurreret, mea mutat mollis te, vidisse civibus eos ex.</a:t>
            </a:r>
            <a:endParaRPr kumimoji="1" lang="ja-JP" altLang="en-US" dirty="0"/>
          </a:p>
          <a:p>
            <a:endParaRPr kumimoji="1" lang="ja-JP" altLang="en-US" dirty="0"/>
          </a:p>
        </p:txBody>
      </p:sp>
      <p:sp>
        <p:nvSpPr>
          <p:cNvPr id="17" name="テキスト プレースホルダー 16"/>
          <p:cNvSpPr>
            <a:spLocks noGrp="1"/>
          </p:cNvSpPr>
          <p:nvPr>
            <p:ph type="body" sz="quarter" idx="29"/>
          </p:nvPr>
        </p:nvSpPr>
        <p:spPr/>
        <p:txBody>
          <a:bodyPr/>
          <a:lstStyle/>
          <a:p>
            <a:r>
              <a:rPr kumimoji="1" lang="en-US" altLang="ja-JP" dirty="0"/>
              <a:t>HISTORY </a:t>
            </a:r>
            <a:r>
              <a:rPr kumimoji="1" lang="en-US" altLang="ja-JP" dirty="0" smtClean="0"/>
              <a:t>8</a:t>
            </a:r>
            <a:endParaRPr kumimoji="1" lang="ja-JP" altLang="en-US" dirty="0"/>
          </a:p>
        </p:txBody>
      </p:sp>
      <p:sp>
        <p:nvSpPr>
          <p:cNvPr id="18" name="テキスト プレースホルダー 17"/>
          <p:cNvSpPr>
            <a:spLocks noGrp="1"/>
          </p:cNvSpPr>
          <p:nvPr>
            <p:ph type="body" sz="quarter" idx="30"/>
          </p:nvPr>
        </p:nvSpPr>
        <p:spPr/>
        <p:txBody>
          <a:bodyPr/>
          <a:lstStyle/>
          <a:p>
            <a:r>
              <a:rPr kumimoji="1" lang="en-US" altLang="ja-JP" dirty="0"/>
              <a:t>Eu labore percipitur delicatissimi mei, ad omnis error conceptam per. </a:t>
            </a:r>
            <a:r>
              <a:rPr kumimoji="1" lang="en-US" altLang="ja-JP" dirty="0">
                <a:solidFill>
                  <a:schemeClr val="accent2"/>
                </a:solidFill>
              </a:rPr>
              <a:t>Natum nostrum delicata vel at</a:t>
            </a:r>
            <a:r>
              <a:rPr kumimoji="1" lang="en-US" altLang="ja-JP" dirty="0"/>
              <a:t>.</a:t>
            </a:r>
            <a:endParaRPr kumimoji="1" lang="ja-JP" altLang="en-US" dirty="0"/>
          </a:p>
          <a:p>
            <a:endParaRPr kumimoji="1" lang="ja-JP" altLang="en-US" dirty="0"/>
          </a:p>
        </p:txBody>
      </p:sp>
      <p:sp>
        <p:nvSpPr>
          <p:cNvPr id="19" name="テキスト プレースホルダー 18"/>
          <p:cNvSpPr>
            <a:spLocks noGrp="1"/>
          </p:cNvSpPr>
          <p:nvPr>
            <p:ph type="body" sz="quarter" idx="31"/>
          </p:nvPr>
        </p:nvSpPr>
        <p:spPr/>
        <p:txBody>
          <a:bodyPr/>
          <a:lstStyle/>
          <a:p>
            <a:r>
              <a:rPr kumimoji="1" lang="en-US" altLang="ja-JP" dirty="0"/>
              <a:t>HISTORY </a:t>
            </a:r>
            <a:r>
              <a:rPr kumimoji="1" lang="en-US" altLang="ja-JP" dirty="0" smtClean="0"/>
              <a:t>9</a:t>
            </a:r>
            <a:endParaRPr kumimoji="1" lang="ja-JP" altLang="en-US" dirty="0"/>
          </a:p>
        </p:txBody>
      </p:sp>
      <p:sp>
        <p:nvSpPr>
          <p:cNvPr id="20" name="テキスト プレースホルダー 19"/>
          <p:cNvSpPr>
            <a:spLocks noGrp="1"/>
          </p:cNvSpPr>
          <p:nvPr>
            <p:ph type="body" sz="quarter" idx="32"/>
          </p:nvPr>
        </p:nvSpPr>
        <p:spPr/>
        <p:txBody>
          <a:bodyPr/>
          <a:lstStyle/>
          <a:p>
            <a:r>
              <a:rPr kumimoji="1" lang="en-US" altLang="ja-JP" dirty="0"/>
              <a:t>Putant timeam vix ad, primis debitis conclusionemque ad pro. Cum in alterum epicurei argumentum.</a:t>
            </a:r>
          </a:p>
          <a:p>
            <a:endParaRPr kumimoji="1" lang="ja-JP" altLang="en-US" dirty="0"/>
          </a:p>
        </p:txBody>
      </p:sp>
      <p:sp>
        <p:nvSpPr>
          <p:cNvPr id="21" name="テキスト プレースホルダー 20"/>
          <p:cNvSpPr>
            <a:spLocks noGrp="1"/>
          </p:cNvSpPr>
          <p:nvPr>
            <p:ph type="body" sz="quarter" idx="33"/>
          </p:nvPr>
        </p:nvSpPr>
        <p:spPr/>
        <p:txBody>
          <a:bodyPr/>
          <a:lstStyle/>
          <a:p>
            <a:r>
              <a:rPr kumimoji="1" lang="en-US" altLang="ja-JP" dirty="0" smtClean="0"/>
              <a:t>2016</a:t>
            </a:r>
            <a:endParaRPr kumimoji="1" lang="ja-JP" altLang="en-US" dirty="0"/>
          </a:p>
        </p:txBody>
      </p:sp>
    </p:spTree>
    <p:extLst>
      <p:ext uri="{BB962C8B-B14F-4D97-AF65-F5344CB8AC3E}">
        <p14:creationId xmlns:p14="http://schemas.microsoft.com/office/powerpoint/2010/main" val="26422348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a:t>OUR </a:t>
            </a:r>
            <a:r>
              <a:rPr kumimoji="1" lang="en-US" altLang="ja-JP" dirty="0" smtClean="0"/>
              <a:t>PARTNERS</a:t>
            </a:r>
            <a:endParaRPr lang="en-US" dirty="0">
              <a:solidFill>
                <a:schemeClr val="accent1"/>
              </a:solidFill>
              <a:latin typeface="Bebas Neue Regular" pitchFamily="50" charset="0"/>
            </a:endParaRPr>
          </a:p>
        </p:txBody>
      </p:sp>
      <p:sp>
        <p:nvSpPr>
          <p:cNvPr id="8" name="フッター プレースホルダー 7"/>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27</a:t>
            </a:fld>
            <a:endParaRPr lang="en-US" dirty="0"/>
          </a:p>
        </p:txBody>
      </p:sp>
      <p:sp>
        <p:nvSpPr>
          <p:cNvPr id="20" name="テキスト プレースホルダー 19"/>
          <p:cNvSpPr>
            <a:spLocks noGrp="1"/>
          </p:cNvSpPr>
          <p:nvPr>
            <p:ph type="body" sz="quarter" idx="16"/>
          </p:nvPr>
        </p:nvSpPr>
        <p:spPr/>
        <p:txBody>
          <a:bodyPr/>
          <a:lstStyle/>
          <a:p>
            <a:r>
              <a:rPr lang="en-US" dirty="0" smtClean="0"/>
              <a:t>ATOMIZED MEDIA</a:t>
            </a:r>
          </a:p>
        </p:txBody>
      </p:sp>
      <p:sp>
        <p:nvSpPr>
          <p:cNvPr id="38" name="テキスト プレースホルダー 37"/>
          <p:cNvSpPr>
            <a:spLocks noGrp="1"/>
          </p:cNvSpPr>
          <p:nvPr>
            <p:ph type="body" sz="quarter" idx="18"/>
          </p:nvPr>
        </p:nvSpPr>
        <p:spPr/>
        <p:txBody>
          <a:bodyPr/>
          <a:lstStyle/>
          <a:p>
            <a:r>
              <a:rPr lang="en-US" dirty="0" smtClean="0"/>
              <a:t>BIRD FLY</a:t>
            </a:r>
            <a:endParaRPr lang="en-US" dirty="0"/>
          </a:p>
        </p:txBody>
      </p:sp>
      <p:sp>
        <p:nvSpPr>
          <p:cNvPr id="39" name="テキスト プレースホルダー 38"/>
          <p:cNvSpPr>
            <a:spLocks noGrp="1"/>
          </p:cNvSpPr>
          <p:nvPr>
            <p:ph type="body" sz="quarter" idx="20"/>
          </p:nvPr>
        </p:nvSpPr>
        <p:spPr/>
        <p:txBody>
          <a:bodyPr/>
          <a:lstStyle/>
          <a:p>
            <a:r>
              <a:rPr lang="en-US" dirty="0" smtClean="0"/>
              <a:t>GRUNGE MEDIA</a:t>
            </a:r>
            <a:endParaRPr lang="en-US" dirty="0"/>
          </a:p>
        </p:txBody>
      </p:sp>
      <p:sp>
        <p:nvSpPr>
          <p:cNvPr id="40" name="テキスト プレースホルダー 39"/>
          <p:cNvSpPr>
            <a:spLocks noGrp="1"/>
          </p:cNvSpPr>
          <p:nvPr>
            <p:ph type="body" sz="quarter" idx="22"/>
          </p:nvPr>
        </p:nvSpPr>
        <p:spPr/>
        <p:txBody>
          <a:bodyPr/>
          <a:lstStyle/>
          <a:p>
            <a:r>
              <a:rPr lang="en-US" dirty="0" smtClean="0"/>
              <a:t>MAN SILHOUETTE</a:t>
            </a:r>
            <a:endParaRPr lang="en-US" dirty="0"/>
          </a:p>
        </p:txBody>
      </p:sp>
      <p:sp>
        <p:nvSpPr>
          <p:cNvPr id="41" name="テキスト プレースホルダー 40"/>
          <p:cNvSpPr>
            <a:spLocks noGrp="1"/>
          </p:cNvSpPr>
          <p:nvPr>
            <p:ph type="body" sz="quarter" idx="24"/>
          </p:nvPr>
        </p:nvSpPr>
        <p:spPr/>
        <p:txBody>
          <a:bodyPr/>
          <a:lstStyle/>
          <a:p>
            <a:r>
              <a:rPr lang="en-US" dirty="0" smtClean="0"/>
              <a:t>ROUND CIRCLE</a:t>
            </a:r>
            <a:endParaRPr lang="en-US" dirty="0"/>
          </a:p>
        </p:txBody>
      </p:sp>
      <p:sp>
        <p:nvSpPr>
          <p:cNvPr id="42" name="テキスト プレースホルダー 41"/>
          <p:cNvSpPr>
            <a:spLocks noGrp="1"/>
          </p:cNvSpPr>
          <p:nvPr>
            <p:ph type="body" sz="quarter" idx="26"/>
          </p:nvPr>
        </p:nvSpPr>
        <p:spPr/>
        <p:txBody>
          <a:bodyPr/>
          <a:lstStyle/>
          <a:p>
            <a:r>
              <a:rPr lang="en-US" dirty="0" smtClean="0"/>
              <a:t>SPECTRUM</a:t>
            </a:r>
            <a:endParaRPr lang="en-US" dirty="0"/>
          </a:p>
        </p:txBody>
      </p:sp>
      <p:sp>
        <p:nvSpPr>
          <p:cNvPr id="43" name="テキスト プレースホルダー 42"/>
          <p:cNvSpPr>
            <a:spLocks noGrp="1"/>
          </p:cNvSpPr>
          <p:nvPr>
            <p:ph type="body" sz="quarter" idx="28"/>
          </p:nvPr>
        </p:nvSpPr>
        <p:spPr/>
        <p:txBody>
          <a:bodyPr/>
          <a:lstStyle/>
          <a:p>
            <a:r>
              <a:rPr lang="en-US" dirty="0" smtClean="0"/>
              <a:t>TRIACUBES</a:t>
            </a:r>
            <a:endParaRPr lang="en-US" dirty="0"/>
          </a:p>
        </p:txBody>
      </p:sp>
      <p:sp>
        <p:nvSpPr>
          <p:cNvPr id="44" name="テキスト プレースホルダー 43"/>
          <p:cNvSpPr>
            <a:spLocks noGrp="1"/>
          </p:cNvSpPr>
          <p:nvPr>
            <p:ph type="body" sz="quarter" idx="30"/>
          </p:nvPr>
        </p:nvSpPr>
        <p:spPr/>
        <p:txBody>
          <a:bodyPr/>
          <a:lstStyle/>
          <a:p>
            <a:r>
              <a:rPr lang="en-US" dirty="0" smtClean="0"/>
              <a:t>WILD LION</a:t>
            </a:r>
            <a:endParaRPr lang="en-US" dirty="0"/>
          </a:p>
        </p:txBody>
      </p:sp>
      <p:sp>
        <p:nvSpPr>
          <p:cNvPr id="2" name="図プレースホルダー 1"/>
          <p:cNvSpPr>
            <a:spLocks noGrp="1"/>
          </p:cNvSpPr>
          <p:nvPr>
            <p:ph type="pic" sz="quarter" idx="17"/>
          </p:nvPr>
        </p:nvSpPr>
        <p:spPr/>
      </p:sp>
      <p:sp>
        <p:nvSpPr>
          <p:cNvPr id="4" name="図プレースホルダー 3"/>
          <p:cNvSpPr>
            <a:spLocks noGrp="1"/>
          </p:cNvSpPr>
          <p:nvPr>
            <p:ph type="pic" sz="quarter" idx="25"/>
          </p:nvPr>
        </p:nvSpPr>
        <p:spPr/>
      </p:sp>
      <p:sp>
        <p:nvSpPr>
          <p:cNvPr id="5" name="図プレースホルダー 4"/>
          <p:cNvSpPr>
            <a:spLocks noGrp="1"/>
          </p:cNvSpPr>
          <p:nvPr>
            <p:ph type="pic" sz="quarter" idx="27"/>
          </p:nvPr>
        </p:nvSpPr>
        <p:spPr/>
      </p:sp>
      <p:sp>
        <p:nvSpPr>
          <p:cNvPr id="6" name="図プレースホルダー 5"/>
          <p:cNvSpPr>
            <a:spLocks noGrp="1"/>
          </p:cNvSpPr>
          <p:nvPr>
            <p:ph type="pic" sz="quarter" idx="19"/>
          </p:nvPr>
        </p:nvSpPr>
        <p:spPr/>
      </p:sp>
      <p:sp>
        <p:nvSpPr>
          <p:cNvPr id="7" name="図プレースホルダー 6"/>
          <p:cNvSpPr>
            <a:spLocks noGrp="1"/>
          </p:cNvSpPr>
          <p:nvPr>
            <p:ph type="pic" sz="quarter" idx="21"/>
          </p:nvPr>
        </p:nvSpPr>
        <p:spPr/>
      </p:sp>
      <p:sp>
        <p:nvSpPr>
          <p:cNvPr id="9" name="図プレースホルダー 8"/>
          <p:cNvSpPr>
            <a:spLocks noGrp="1"/>
          </p:cNvSpPr>
          <p:nvPr>
            <p:ph type="pic" sz="quarter" idx="29"/>
          </p:nvPr>
        </p:nvSpPr>
        <p:spPr/>
      </p:sp>
      <p:sp>
        <p:nvSpPr>
          <p:cNvPr id="10" name="図プレースホルダー 9"/>
          <p:cNvSpPr>
            <a:spLocks noGrp="1"/>
          </p:cNvSpPr>
          <p:nvPr>
            <p:ph type="pic" sz="quarter" idx="31"/>
          </p:nvPr>
        </p:nvSpPr>
        <p:spPr/>
      </p:sp>
      <p:sp>
        <p:nvSpPr>
          <p:cNvPr id="11" name="図プレースホルダー 10"/>
          <p:cNvSpPr>
            <a:spLocks noGrp="1"/>
          </p:cNvSpPr>
          <p:nvPr>
            <p:ph type="pic" sz="quarter" idx="23"/>
          </p:nvPr>
        </p:nvSpPr>
        <p:spPr/>
      </p:sp>
    </p:spTree>
    <p:extLst>
      <p:ext uri="{BB962C8B-B14F-4D97-AF65-F5344CB8AC3E}">
        <p14:creationId xmlns:p14="http://schemas.microsoft.com/office/powerpoint/2010/main" val="288564211"/>
      </p:ext>
    </p:extLst>
  </p:cSld>
  <p:clrMapOvr>
    <a:masterClrMapping/>
  </p:clrMapOvr>
  <p:transition spd="slow" advTm="8146">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OUR </a:t>
            </a:r>
            <a:r>
              <a:rPr kumimoji="1" lang="en-US" altLang="ja-JP" dirty="0" smtClean="0"/>
              <a:t>WAY TO CREATE A PRODUCT</a:t>
            </a:r>
            <a:endParaRPr kumimoji="1" lang="ja-JP" altLang="en-US" dirty="0"/>
          </a:p>
        </p:txBody>
      </p:sp>
      <p:sp>
        <p:nvSpPr>
          <p:cNvPr id="4" name="フッター プレースホルダー 3"/>
          <p:cNvSpPr>
            <a:spLocks noGrp="1"/>
          </p:cNvSpPr>
          <p:nvPr>
            <p:ph type="ftr" sz="quarter" idx="10"/>
          </p:nvPr>
        </p:nvSpPr>
        <p:spPr/>
        <p:txBody>
          <a:bodyPr/>
          <a:lstStyle/>
          <a:p>
            <a:r>
              <a:rPr lang="en-US" smtClean="0"/>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387164BF-D67A-46C0-81D2-5BAF67C00C80}" type="slidenum">
              <a:rPr lang="en-US" smtClean="0"/>
              <a:pPr/>
              <a:t>28</a:t>
            </a:fld>
            <a:endParaRPr lang="en-US" dirty="0"/>
          </a:p>
        </p:txBody>
      </p:sp>
      <p:sp>
        <p:nvSpPr>
          <p:cNvPr id="12" name="テキスト プレースホルダー 11"/>
          <p:cNvSpPr>
            <a:spLocks noGrp="1"/>
          </p:cNvSpPr>
          <p:nvPr>
            <p:ph type="body" sz="quarter" idx="15"/>
          </p:nvPr>
        </p:nvSpPr>
        <p:spPr/>
        <p:txBody>
          <a:bodyPr/>
          <a:lstStyle/>
          <a:p>
            <a:r>
              <a:rPr kumimoji="1" lang="en-US" altLang="ja-JP" dirty="0"/>
              <a:t>Putant timeam vix ad, primis debitis conclusionemque ad pro. Cum in alterum epicurei argumentum.</a:t>
            </a:r>
            <a:endParaRPr kumimoji="1" lang="ja-JP" altLang="en-US" dirty="0"/>
          </a:p>
        </p:txBody>
      </p:sp>
      <p:sp>
        <p:nvSpPr>
          <p:cNvPr id="17" name="テキスト プレースホルダー 16"/>
          <p:cNvSpPr>
            <a:spLocks noGrp="1"/>
          </p:cNvSpPr>
          <p:nvPr>
            <p:ph type="body" sz="quarter" idx="20"/>
          </p:nvPr>
        </p:nvSpPr>
        <p:spPr/>
        <p:txBody>
          <a:bodyPr/>
          <a:lstStyle/>
          <a:p>
            <a:r>
              <a:rPr kumimoji="1" lang="en-US" altLang="ja-JP" dirty="0" smtClean="0"/>
              <a:t>GENERATE IDEAS</a:t>
            </a:r>
            <a:endParaRPr kumimoji="1" lang="ja-JP" altLang="en-US" dirty="0"/>
          </a:p>
        </p:txBody>
      </p:sp>
      <p:sp>
        <p:nvSpPr>
          <p:cNvPr id="18" name="テキスト プレースホルダー 17"/>
          <p:cNvSpPr>
            <a:spLocks noGrp="1"/>
          </p:cNvSpPr>
          <p:nvPr>
            <p:ph type="body" sz="quarter" idx="21"/>
          </p:nvPr>
        </p:nvSpPr>
        <p:spPr/>
        <p:txBody>
          <a:bodyPr/>
          <a:lstStyle/>
          <a:p>
            <a:r>
              <a:rPr kumimoji="1" lang="en-US" altLang="ja-JP" dirty="0"/>
              <a:t>Putant timeam vix ad, primis debitis conclusionemque ad pro. Cum in alterum epicurei argumentum.</a:t>
            </a:r>
            <a:endParaRPr kumimoji="1" lang="ja-JP" altLang="en-US" dirty="0"/>
          </a:p>
        </p:txBody>
      </p:sp>
      <p:sp>
        <p:nvSpPr>
          <p:cNvPr id="19" name="テキスト プレースホルダー 18"/>
          <p:cNvSpPr>
            <a:spLocks noGrp="1"/>
          </p:cNvSpPr>
          <p:nvPr>
            <p:ph type="body" sz="quarter" idx="22"/>
          </p:nvPr>
        </p:nvSpPr>
        <p:spPr/>
        <p:txBody>
          <a:bodyPr/>
          <a:lstStyle/>
          <a:p>
            <a:r>
              <a:rPr kumimoji="1" lang="en-US" altLang="ja-JP" dirty="0" smtClean="0"/>
              <a:t>DISCUSSION</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a:t>Putant timeam vix ad, primis debitis conclusionemque ad pro. Cum in alterum epicurei argumentum.</a:t>
            </a:r>
            <a:endParaRPr kumimoji="1" lang="ja-JP" altLang="en-US" dirty="0"/>
          </a:p>
        </p:txBody>
      </p:sp>
      <p:sp>
        <p:nvSpPr>
          <p:cNvPr id="21" name="テキスト プレースホルダー 20"/>
          <p:cNvSpPr>
            <a:spLocks noGrp="1"/>
          </p:cNvSpPr>
          <p:nvPr>
            <p:ph type="body" sz="quarter" idx="24"/>
          </p:nvPr>
        </p:nvSpPr>
        <p:spPr/>
        <p:txBody>
          <a:bodyPr/>
          <a:lstStyle/>
          <a:p>
            <a:r>
              <a:rPr kumimoji="1" lang="en-US" altLang="ja-JP" dirty="0" smtClean="0"/>
              <a:t>EVALUATE</a:t>
            </a:r>
            <a:endParaRPr kumimoji="1" lang="ja-JP" altLang="en-US" dirty="0"/>
          </a:p>
        </p:txBody>
      </p:sp>
      <p:sp>
        <p:nvSpPr>
          <p:cNvPr id="22" name="テキスト プレースホルダー 21"/>
          <p:cNvSpPr>
            <a:spLocks noGrp="1"/>
          </p:cNvSpPr>
          <p:nvPr>
            <p:ph type="body" sz="quarter" idx="25"/>
          </p:nvPr>
        </p:nvSpPr>
        <p:spPr/>
        <p:txBody>
          <a:bodyPr/>
          <a:lstStyle/>
          <a:p>
            <a:r>
              <a:rPr kumimoji="1" lang="en-US" altLang="ja-JP" dirty="0"/>
              <a:t>Putant timeam vix ad, primis debitis conclusionemque ad pro. Cum in alterum epicurei argumentum.</a:t>
            </a:r>
            <a:endParaRPr kumimoji="1" lang="ja-JP" altLang="en-US" dirty="0"/>
          </a:p>
        </p:txBody>
      </p:sp>
      <p:sp>
        <p:nvSpPr>
          <p:cNvPr id="23" name="テキスト プレースホルダー 22"/>
          <p:cNvSpPr>
            <a:spLocks noGrp="1"/>
          </p:cNvSpPr>
          <p:nvPr>
            <p:ph type="body" sz="quarter" idx="26"/>
          </p:nvPr>
        </p:nvSpPr>
        <p:spPr/>
        <p:txBody>
          <a:bodyPr/>
          <a:lstStyle/>
          <a:p>
            <a:r>
              <a:rPr kumimoji="1" lang="en-US" altLang="ja-JP" dirty="0"/>
              <a:t>PROTOTYPE</a:t>
            </a:r>
            <a:endParaRPr kumimoji="1" lang="ja-JP" altLang="en-US" dirty="0"/>
          </a:p>
        </p:txBody>
      </p:sp>
      <p:pic>
        <p:nvPicPr>
          <p:cNvPr id="3" name="図プレースホルダー 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pic>
        <p:nvPicPr>
          <p:cNvPr id="8" name="図プレースホルダー 7"/>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a:stretch>
            <a:fillRect/>
          </a:stretch>
        </p:blipFill>
        <p:spPr/>
      </p:pic>
      <p:pic>
        <p:nvPicPr>
          <p:cNvPr id="9" name="図プレースホルダー 8"/>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a:stretch>
            <a:fillRect/>
          </a:stretch>
        </p:blipFill>
        <p:spPr/>
      </p:pic>
      <p:pic>
        <p:nvPicPr>
          <p:cNvPr id="13" name="図プレースホルダー 12"/>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4587245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10"/>
          </p:nvPr>
        </p:nvSpPr>
        <p:spPr/>
        <p:txBody>
          <a:bodyPr/>
          <a:lstStyle/>
          <a:p>
            <a:r>
              <a:rPr lang="en-US" smtClean="0"/>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387164BF-D67A-46C0-81D2-5BAF67C00C80}" type="slidenum">
              <a:rPr lang="en-US" smtClean="0"/>
              <a:pPr/>
              <a:t>29</a:t>
            </a:fld>
            <a:endParaRPr lang="en-US" dirty="0"/>
          </a:p>
        </p:txBody>
      </p:sp>
      <p:sp>
        <p:nvSpPr>
          <p:cNvPr id="12" name="テキスト プレースホルダー 11"/>
          <p:cNvSpPr>
            <a:spLocks noGrp="1"/>
          </p:cNvSpPr>
          <p:nvPr>
            <p:ph type="body" sz="quarter" idx="14"/>
          </p:nvPr>
        </p:nvSpPr>
        <p:spPr/>
        <p:txBody>
          <a:bodyPr/>
          <a:lstStyle/>
          <a:p>
            <a:r>
              <a:rPr kumimoji="1" lang="en-US" altLang="ja-JP" dirty="0" smtClean="0"/>
              <a:t>OUR MISSIONS</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Ius debet conceptam scribentur ut, fastidii fabellas forensibus eos ut, ea per rationibus complectitur. Ad malorum reprehendunt duo, sit at soluta verterem accusamus. </a:t>
            </a:r>
            <a:endParaRPr kumimoji="1" lang="ja-JP" altLang="en-US" dirty="0"/>
          </a:p>
        </p:txBody>
      </p:sp>
      <p:sp>
        <p:nvSpPr>
          <p:cNvPr id="15" name="テキスト プレースホルダー 14"/>
          <p:cNvSpPr>
            <a:spLocks noGrp="1"/>
          </p:cNvSpPr>
          <p:nvPr>
            <p:ph type="body" sz="quarter" idx="21"/>
          </p:nvPr>
        </p:nvSpPr>
        <p:spPr/>
        <p:txBody>
          <a:bodyPr/>
          <a:lstStyle/>
          <a:p>
            <a:r>
              <a:rPr kumimoji="1" lang="en-US" altLang="ja-JP" dirty="0" smtClean="0"/>
              <a:t>MISSION 1</a:t>
            </a:r>
            <a:endParaRPr kumimoji="1" lang="ja-JP" altLang="en-US" dirty="0"/>
          </a:p>
        </p:txBody>
      </p:sp>
      <p:sp>
        <p:nvSpPr>
          <p:cNvPr id="16" name="テキスト プレースホルダー 15"/>
          <p:cNvSpPr>
            <a:spLocks noGrp="1"/>
          </p:cNvSpPr>
          <p:nvPr>
            <p:ph type="body" sz="quarter" idx="22"/>
          </p:nvPr>
        </p:nvSpPr>
        <p:spPr/>
        <p:txBody>
          <a:bodyPr/>
          <a:lstStyle/>
          <a:p>
            <a:r>
              <a:rPr kumimoji="1" lang="en-US" altLang="ja-JP" dirty="0" smtClean="0"/>
              <a:t>MISSION 2</a:t>
            </a:r>
            <a:endParaRPr kumimoji="1" lang="ja-JP" altLang="en-US" dirty="0"/>
          </a:p>
        </p:txBody>
      </p:sp>
      <p:sp>
        <p:nvSpPr>
          <p:cNvPr id="17" name="テキスト プレースホルダー 16"/>
          <p:cNvSpPr>
            <a:spLocks noGrp="1"/>
          </p:cNvSpPr>
          <p:nvPr>
            <p:ph type="body" sz="quarter" idx="23"/>
          </p:nvPr>
        </p:nvSpPr>
        <p:spPr/>
        <p:txBody>
          <a:bodyPr/>
          <a:lstStyle/>
          <a:p>
            <a:r>
              <a:rPr kumimoji="1" lang="en-US" altLang="ja-JP" dirty="0" smtClean="0"/>
              <a:t>MISSION 3</a:t>
            </a:r>
            <a:endParaRPr kumimoji="1" lang="ja-JP" altLang="en-US" dirty="0"/>
          </a:p>
        </p:txBody>
      </p:sp>
      <p:sp>
        <p:nvSpPr>
          <p:cNvPr id="18" name="テキスト プレースホルダー 17"/>
          <p:cNvSpPr>
            <a:spLocks noGrp="1"/>
          </p:cNvSpPr>
          <p:nvPr>
            <p:ph type="body" sz="quarter" idx="24"/>
          </p:nvPr>
        </p:nvSpPr>
        <p:spPr/>
        <p:txBody>
          <a:bodyPr/>
          <a:lstStyle/>
          <a:p>
            <a:r>
              <a:rPr kumimoji="1" lang="en-US" altLang="ja-JP" dirty="0" smtClean="0"/>
              <a:t>MORE CLIENTS</a:t>
            </a:r>
            <a:endParaRPr kumimoji="1" lang="ja-JP" altLang="en-US" dirty="0"/>
          </a:p>
        </p:txBody>
      </p:sp>
      <p:sp>
        <p:nvSpPr>
          <p:cNvPr id="19" name="テキスト プレースホルダー 18"/>
          <p:cNvSpPr>
            <a:spLocks noGrp="1"/>
          </p:cNvSpPr>
          <p:nvPr>
            <p:ph type="body" sz="quarter" idx="25"/>
          </p:nvPr>
        </p:nvSpPr>
        <p:spPr/>
        <p:txBody>
          <a:bodyPr/>
          <a:lstStyle/>
          <a:p>
            <a:r>
              <a:rPr kumimoji="1" lang="en-US" altLang="ja-JP" dirty="0" smtClean="0"/>
              <a:t>GLOBALIZATION</a:t>
            </a:r>
            <a:endParaRPr kumimoji="1" lang="ja-JP" altLang="en-US" dirty="0"/>
          </a:p>
        </p:txBody>
      </p:sp>
      <p:sp>
        <p:nvSpPr>
          <p:cNvPr id="20" name="テキスト プレースホルダー 19"/>
          <p:cNvSpPr>
            <a:spLocks noGrp="1"/>
          </p:cNvSpPr>
          <p:nvPr>
            <p:ph type="body" sz="quarter" idx="26"/>
          </p:nvPr>
        </p:nvSpPr>
        <p:spPr/>
        <p:txBody>
          <a:bodyPr/>
          <a:lstStyle/>
          <a:p>
            <a:r>
              <a:rPr kumimoji="1" lang="en-US" altLang="ja-JP" dirty="0" smtClean="0"/>
              <a:t>NUMBER ONE</a:t>
            </a:r>
            <a:endParaRPr kumimoji="1" lang="ja-JP" altLang="en-US" dirty="0"/>
          </a:p>
        </p:txBody>
      </p:sp>
      <p:sp>
        <p:nvSpPr>
          <p:cNvPr id="14" name="テキスト プレースホルダー 13"/>
          <p:cNvSpPr>
            <a:spLocks noGrp="1"/>
          </p:cNvSpPr>
          <p:nvPr>
            <p:ph type="body" sz="quarter" idx="17"/>
          </p:nvPr>
        </p:nvSpPr>
        <p:spPr/>
        <p:txBody>
          <a:bodyPr/>
          <a:lstStyle/>
          <a:p>
            <a:r>
              <a:rPr kumimoji="1" lang="en-US" altLang="ja-JP" dirty="0"/>
              <a:t>Iusto possim vix ea, at pro inani </a:t>
            </a:r>
            <a:r>
              <a:rPr kumimoji="1" lang="en-US" altLang="ja-JP" dirty="0" smtClean="0"/>
              <a:t>tation</a:t>
            </a:r>
            <a:endParaRPr kumimoji="1" lang="ja-JP" altLang="en-US" dirty="0"/>
          </a:p>
        </p:txBody>
      </p:sp>
      <p:sp>
        <p:nvSpPr>
          <p:cNvPr id="21" name="テキスト プレースホルダー 20"/>
          <p:cNvSpPr>
            <a:spLocks noGrp="1"/>
          </p:cNvSpPr>
          <p:nvPr>
            <p:ph type="body" sz="quarter" idx="27"/>
          </p:nvPr>
        </p:nvSpPr>
        <p:spPr/>
        <p:txBody>
          <a:bodyPr/>
          <a:lstStyle/>
          <a:p>
            <a:r>
              <a:rPr kumimoji="1" lang="en-US" altLang="ja-JP" dirty="0"/>
              <a:t>Mel soleat voluptatum sadipscing ut</a:t>
            </a:r>
            <a:endParaRPr kumimoji="1" lang="ja-JP" altLang="en-US" dirty="0"/>
          </a:p>
        </p:txBody>
      </p:sp>
      <p:sp>
        <p:nvSpPr>
          <p:cNvPr id="22" name="テキスト プレースホルダー 21"/>
          <p:cNvSpPr>
            <a:spLocks noGrp="1"/>
          </p:cNvSpPr>
          <p:nvPr>
            <p:ph type="body" sz="quarter" idx="28"/>
          </p:nvPr>
        </p:nvSpPr>
        <p:spPr/>
        <p:txBody>
          <a:bodyPr/>
          <a:lstStyle/>
          <a:p>
            <a:r>
              <a:rPr kumimoji="1" lang="en-US" altLang="ja-JP" dirty="0"/>
              <a:t>Ne sed vidit harum integre mediocritatem</a:t>
            </a:r>
            <a:endParaRPr kumimoji="1" lang="ja-JP" altLang="en-US" dirty="0"/>
          </a:p>
        </p:txBody>
      </p:sp>
    </p:spTree>
    <p:extLst>
      <p:ext uri="{BB962C8B-B14F-4D97-AF65-F5344CB8AC3E}">
        <p14:creationId xmlns:p14="http://schemas.microsoft.com/office/powerpoint/2010/main" val="40315359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2" y="2709332"/>
            <a:ext cx="18286413" cy="46355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正方形/長方形 2"/>
          <p:cNvSpPr/>
          <p:nvPr/>
        </p:nvSpPr>
        <p:spPr>
          <a:xfrm>
            <a:off x="0" y="7344847"/>
            <a:ext cx="18286413" cy="2925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テキスト ボックス 1"/>
          <p:cNvSpPr txBox="1"/>
          <p:nvPr/>
        </p:nvSpPr>
        <p:spPr>
          <a:xfrm>
            <a:off x="8828171" y="5998595"/>
            <a:ext cx="7830870" cy="1015663"/>
          </a:xfrm>
          <a:prstGeom prst="rect">
            <a:avLst/>
          </a:prstGeom>
          <a:noFill/>
        </p:spPr>
        <p:txBody>
          <a:bodyPr wrap="square" rtlCol="0">
            <a:spAutoFit/>
          </a:bodyPr>
          <a:lstStyle/>
          <a:p>
            <a:r>
              <a:rPr kumimoji="1" lang="en-US" altLang="ja-JP" sz="6000" spc="300" dirty="0" smtClean="0">
                <a:solidFill>
                  <a:schemeClr val="bg1"/>
                </a:solidFill>
                <a:latin typeface="+mj-lt"/>
              </a:rPr>
              <a:t>WELCOME!</a:t>
            </a:r>
            <a:endParaRPr kumimoji="1" lang="ja-JP" altLang="en-US" sz="6000" spc="300" dirty="0">
              <a:solidFill>
                <a:schemeClr val="bg1"/>
              </a:solidFill>
              <a:latin typeface="+mj-lt"/>
            </a:endParaRPr>
          </a:p>
        </p:txBody>
      </p:sp>
      <p:sp>
        <p:nvSpPr>
          <p:cNvPr id="7" name="平行四辺形 6"/>
          <p:cNvSpPr/>
          <p:nvPr/>
        </p:nvSpPr>
        <p:spPr>
          <a:xfrm rot="20740135">
            <a:off x="-102848" y="7227191"/>
            <a:ext cx="7879033" cy="1064425"/>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平行四辺形 7"/>
          <p:cNvSpPr/>
          <p:nvPr/>
        </p:nvSpPr>
        <p:spPr>
          <a:xfrm rot="20740135">
            <a:off x="830145" y="8238890"/>
            <a:ext cx="7879033" cy="287026"/>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平行四辺形 8"/>
          <p:cNvSpPr/>
          <p:nvPr/>
        </p:nvSpPr>
        <p:spPr>
          <a:xfrm rot="20740135">
            <a:off x="7606487" y="4361866"/>
            <a:ext cx="4977711" cy="574052"/>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平行四辺形 9"/>
          <p:cNvSpPr/>
          <p:nvPr/>
        </p:nvSpPr>
        <p:spPr>
          <a:xfrm rot="20740135">
            <a:off x="10003272" y="3611231"/>
            <a:ext cx="4977711" cy="287026"/>
          </a:xfrm>
          <a:prstGeom prst="parallelogram">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 name="平行四辺形 10"/>
          <p:cNvSpPr/>
          <p:nvPr/>
        </p:nvSpPr>
        <p:spPr>
          <a:xfrm rot="20740135">
            <a:off x="-150396" y="7285824"/>
            <a:ext cx="4977711" cy="423599"/>
          </a:xfrm>
          <a:prstGeom prst="parallelogram">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p:cNvSpPr txBox="1"/>
          <p:nvPr/>
        </p:nvSpPr>
        <p:spPr>
          <a:xfrm rot="20732246">
            <a:off x="293365" y="7381101"/>
            <a:ext cx="6942602" cy="830997"/>
          </a:xfrm>
          <a:prstGeom prst="rect">
            <a:avLst/>
          </a:prstGeom>
          <a:noFill/>
        </p:spPr>
        <p:txBody>
          <a:bodyPr wrap="square" rtlCol="0">
            <a:spAutoFit/>
          </a:bodyPr>
          <a:lstStyle/>
          <a:p>
            <a:pPr algn="ctr"/>
            <a:r>
              <a:rPr kumimoji="1" lang="en-US" altLang="ja-JP" sz="4800" spc="300" dirty="0" smtClean="0">
                <a:solidFill>
                  <a:schemeClr val="accent1"/>
                </a:solidFill>
                <a:latin typeface="+mj-lt"/>
              </a:rPr>
              <a:t>LIONEL BARRYMORE</a:t>
            </a:r>
            <a:endParaRPr kumimoji="1" lang="ja-JP" altLang="en-US" sz="4800" spc="300" dirty="0">
              <a:solidFill>
                <a:schemeClr val="accent1"/>
              </a:solidFill>
              <a:latin typeface="+mj-lt"/>
            </a:endParaRPr>
          </a:p>
        </p:txBody>
      </p:sp>
      <p:sp>
        <p:nvSpPr>
          <p:cNvPr id="14" name="平行四辺形 13"/>
          <p:cNvSpPr/>
          <p:nvPr/>
        </p:nvSpPr>
        <p:spPr>
          <a:xfrm rot="20740135">
            <a:off x="275489" y="9205075"/>
            <a:ext cx="3233854" cy="171221"/>
          </a:xfrm>
          <a:prstGeom prst="parallelogram">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平行四辺形 15"/>
          <p:cNvSpPr/>
          <p:nvPr/>
        </p:nvSpPr>
        <p:spPr>
          <a:xfrm rot="20740135">
            <a:off x="7979503" y="4000736"/>
            <a:ext cx="3767564" cy="161948"/>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7" name="テキスト ボックス 16"/>
          <p:cNvSpPr txBox="1"/>
          <p:nvPr/>
        </p:nvSpPr>
        <p:spPr>
          <a:xfrm>
            <a:off x="8828171" y="6971556"/>
            <a:ext cx="9001000" cy="2273443"/>
          </a:xfrm>
          <a:prstGeom prst="rect">
            <a:avLst/>
          </a:prstGeom>
          <a:noFill/>
        </p:spPr>
        <p:txBody>
          <a:bodyPr wrap="square" rtlCol="0">
            <a:spAutoFit/>
          </a:bodyPr>
          <a:lstStyle/>
          <a:p>
            <a:pPr>
              <a:lnSpc>
                <a:spcPct val="120000"/>
              </a:lnSpc>
            </a:pPr>
            <a:r>
              <a:rPr kumimoji="1" lang="en-US" altLang="ja-JP" sz="2400" dirty="0">
                <a:solidFill>
                  <a:schemeClr val="bg1"/>
                </a:solidFill>
              </a:rPr>
              <a:t>Lorem ipsum dolor sit amet, ut vis quod eleifend, vide argumentum mel an. Ex mea atqui tation civibus, at vim cetero mentitum. Sed no omnes ceteros atomorum. Has ea dicta accusamus consequat. Qui ad novum temporibus. Eam mundi detraxit ad, atqui dissentias has id.</a:t>
            </a:r>
            <a:endParaRPr kumimoji="1" lang="ja-JP" altLang="en-US" sz="2400" dirty="0">
              <a:solidFill>
                <a:schemeClr val="bg1"/>
              </a:solidFill>
            </a:endParaRPr>
          </a:p>
        </p:txBody>
      </p:sp>
    </p:spTree>
    <p:extLst>
      <p:ext uri="{BB962C8B-B14F-4D97-AF65-F5344CB8AC3E}">
        <p14:creationId xmlns:p14="http://schemas.microsoft.com/office/powerpoint/2010/main" val="24023776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smtClean="0"/>
              <a:t>PURPOSE AND GOAL</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30</a:t>
            </a:fld>
            <a:endParaRPr lang="en-US" dirty="0"/>
          </a:p>
        </p:txBody>
      </p:sp>
      <p:sp>
        <p:nvSpPr>
          <p:cNvPr id="15" name="テキスト プレースホルダー 14"/>
          <p:cNvSpPr>
            <a:spLocks noGrp="1"/>
          </p:cNvSpPr>
          <p:nvPr>
            <p:ph type="body" sz="quarter" idx="14"/>
          </p:nvPr>
        </p:nvSpPr>
        <p:spPr/>
        <p:txBody>
          <a:bodyPr/>
          <a:lstStyle/>
          <a:p>
            <a:r>
              <a:rPr kumimoji="1" lang="en-US" altLang="ja-JP" dirty="0"/>
              <a:t>PURPOSE</a:t>
            </a:r>
            <a:endParaRPr kumimoji="1" lang="ja-JP" altLang="en-US" dirty="0"/>
          </a:p>
        </p:txBody>
      </p:sp>
      <p:sp>
        <p:nvSpPr>
          <p:cNvPr id="16" name="テキスト プレースホルダー 15"/>
          <p:cNvSpPr>
            <a:spLocks noGrp="1"/>
          </p:cNvSpPr>
          <p:nvPr>
            <p:ph type="body" sz="quarter" idx="15"/>
          </p:nvPr>
        </p:nvSpPr>
        <p:spPr/>
        <p:txBody>
          <a:bodyPr/>
          <a:lstStyle/>
          <a:p>
            <a:r>
              <a:rPr kumimoji="1" lang="en-US" altLang="ja-JP" dirty="0" smtClean="0"/>
              <a:t>Lorem Ipsum</a:t>
            </a:r>
          </a:p>
          <a:p>
            <a:pPr lvl="1"/>
            <a:r>
              <a:rPr kumimoji="1" lang="en-US" altLang="ja-JP" dirty="0"/>
              <a:t>Admodum accommodare signiferumque in vix, habemus consulatu ea vim, has te invidunt sensibus. Sale causae lobortis nec </a:t>
            </a:r>
            <a:r>
              <a:rPr kumimoji="1" lang="en-US" altLang="ja-JP" dirty="0" smtClean="0"/>
              <a:t>ad</a:t>
            </a:r>
          </a:p>
          <a:p>
            <a:pPr lvl="1"/>
            <a:r>
              <a:rPr kumimoji="1" lang="en-US" altLang="ja-JP" dirty="0"/>
              <a:t>Eu iudicabit definiebas vim. </a:t>
            </a:r>
            <a:r>
              <a:rPr kumimoji="1" lang="en-US" altLang="ja-JP" dirty="0">
                <a:solidFill>
                  <a:schemeClr val="accent2"/>
                </a:solidFill>
              </a:rPr>
              <a:t>Ad his amet dicant perfecto</a:t>
            </a:r>
            <a:r>
              <a:rPr kumimoji="1" lang="en-US" altLang="ja-JP" dirty="0"/>
              <a:t>, pri ex case prodesset, his meliore invenire </a:t>
            </a:r>
            <a:r>
              <a:rPr kumimoji="1" lang="en-US" altLang="ja-JP" dirty="0" smtClean="0"/>
              <a:t>et</a:t>
            </a:r>
          </a:p>
          <a:p>
            <a:r>
              <a:rPr kumimoji="1" lang="en-US" altLang="ja-JP" dirty="0"/>
              <a:t>Te ridens prompta pri, ne nam dicat </a:t>
            </a:r>
            <a:r>
              <a:rPr kumimoji="1" lang="en-US" altLang="ja-JP" dirty="0" smtClean="0"/>
              <a:t>mandamus</a:t>
            </a:r>
          </a:p>
          <a:p>
            <a:r>
              <a:rPr kumimoji="1" lang="en-US" altLang="ja-JP" dirty="0"/>
              <a:t>Vim ridens posidonium appellantur </a:t>
            </a:r>
            <a:r>
              <a:rPr kumimoji="1" lang="en-US" altLang="ja-JP" dirty="0" smtClean="0"/>
              <a:t>ei</a:t>
            </a:r>
          </a:p>
          <a:p>
            <a:pPr lvl="1"/>
            <a:r>
              <a:rPr kumimoji="1" lang="en-US" altLang="ja-JP" dirty="0"/>
              <a:t>Admodum accommodare signiferumque in </a:t>
            </a:r>
            <a:r>
              <a:rPr kumimoji="1" lang="en-US" altLang="ja-JP" dirty="0" smtClean="0"/>
              <a:t>vix</a:t>
            </a:r>
          </a:p>
          <a:p>
            <a:pPr lvl="1"/>
            <a:r>
              <a:rPr kumimoji="1" lang="en-US" altLang="ja-JP" dirty="0"/>
              <a:t>Mel te reque postea liberavisse</a:t>
            </a:r>
            <a:endParaRPr kumimoji="1" lang="ja-JP" altLang="en-US" dirty="0"/>
          </a:p>
        </p:txBody>
      </p:sp>
      <p:sp>
        <p:nvSpPr>
          <p:cNvPr id="17" name="テキスト プレースホルダー 16"/>
          <p:cNvSpPr>
            <a:spLocks noGrp="1"/>
          </p:cNvSpPr>
          <p:nvPr>
            <p:ph type="body" sz="quarter" idx="16"/>
          </p:nvPr>
        </p:nvSpPr>
        <p:spPr/>
        <p:txBody>
          <a:bodyPr/>
          <a:lstStyle/>
          <a:p>
            <a:r>
              <a:rPr kumimoji="1" lang="en-US" altLang="ja-JP" dirty="0" smtClean="0"/>
              <a:t>GOAL</a:t>
            </a:r>
            <a:endParaRPr kumimoji="1" lang="ja-JP" altLang="en-US" dirty="0"/>
          </a:p>
        </p:txBody>
      </p:sp>
      <p:sp>
        <p:nvSpPr>
          <p:cNvPr id="18" name="テキスト プレースホルダー 17"/>
          <p:cNvSpPr>
            <a:spLocks noGrp="1"/>
          </p:cNvSpPr>
          <p:nvPr>
            <p:ph type="body" sz="quarter" idx="17"/>
          </p:nvPr>
        </p:nvSpPr>
        <p:spPr/>
        <p:txBody>
          <a:bodyPr/>
          <a:lstStyle/>
          <a:p>
            <a:r>
              <a:rPr kumimoji="1" lang="en-US" altLang="ja-JP" dirty="0"/>
              <a:t>Admodum accommodare signiferumque in </a:t>
            </a:r>
            <a:r>
              <a:rPr kumimoji="1" lang="en-US" altLang="ja-JP" dirty="0" smtClean="0"/>
              <a:t>vix</a:t>
            </a:r>
          </a:p>
          <a:p>
            <a:pPr lvl="1"/>
            <a:r>
              <a:rPr kumimoji="1" lang="en-US" altLang="ja-JP" dirty="0"/>
              <a:t>Sensibus reprehendunt ei </a:t>
            </a:r>
            <a:r>
              <a:rPr kumimoji="1" lang="en-US" altLang="ja-JP" dirty="0" smtClean="0"/>
              <a:t>nec</a:t>
            </a:r>
          </a:p>
          <a:p>
            <a:pPr lvl="2"/>
            <a:r>
              <a:rPr kumimoji="1" lang="en-US" altLang="ja-JP" dirty="0"/>
              <a:t>Id nam melius assentior </a:t>
            </a:r>
            <a:r>
              <a:rPr kumimoji="1" lang="en-US" altLang="ja-JP" dirty="0" smtClean="0"/>
              <a:t>efficiantur</a:t>
            </a:r>
          </a:p>
          <a:p>
            <a:pPr lvl="2"/>
            <a:r>
              <a:rPr kumimoji="1" lang="en-US" altLang="ja-JP" dirty="0"/>
              <a:t>Utamur perfecto definitionem eos </a:t>
            </a:r>
            <a:r>
              <a:rPr kumimoji="1" lang="en-US" altLang="ja-JP" dirty="0" smtClean="0"/>
              <a:t>ei</a:t>
            </a:r>
          </a:p>
          <a:p>
            <a:pPr lvl="2"/>
            <a:r>
              <a:rPr kumimoji="1" lang="en-US" altLang="ja-JP" dirty="0"/>
              <a:t>Mel te reque postea </a:t>
            </a:r>
            <a:r>
              <a:rPr kumimoji="1" lang="en-US" altLang="ja-JP" dirty="0" smtClean="0"/>
              <a:t>liberavisse</a:t>
            </a:r>
          </a:p>
          <a:p>
            <a:pPr lvl="1"/>
            <a:r>
              <a:rPr kumimoji="1" lang="en-US" altLang="ja-JP" dirty="0"/>
              <a:t>Fugit accumsan principes pri </a:t>
            </a:r>
            <a:r>
              <a:rPr kumimoji="1" lang="en-US" altLang="ja-JP" dirty="0" smtClean="0"/>
              <a:t>no</a:t>
            </a:r>
          </a:p>
          <a:p>
            <a:pPr lvl="2"/>
            <a:r>
              <a:rPr kumimoji="1" lang="en-US" altLang="ja-JP" dirty="0"/>
              <a:t>Ullum persius contentiones et vis, populo legendos principes ei </a:t>
            </a:r>
            <a:r>
              <a:rPr kumimoji="1" lang="en-US" altLang="ja-JP" dirty="0" smtClean="0"/>
              <a:t>vim</a:t>
            </a:r>
          </a:p>
          <a:p>
            <a:pPr lvl="2"/>
            <a:r>
              <a:rPr kumimoji="1" lang="en-US" altLang="ja-JP" dirty="0"/>
              <a:t>Id mel inani impetus argumentum, et porro aliquid civibus has, libris noluisse explicari per </a:t>
            </a:r>
            <a:r>
              <a:rPr kumimoji="1" lang="en-US" altLang="ja-JP" dirty="0" smtClean="0"/>
              <a:t>te</a:t>
            </a:r>
          </a:p>
          <a:p>
            <a:r>
              <a:rPr kumimoji="1" lang="en-US" altLang="ja-JP" dirty="0"/>
              <a:t>Sed ne idque instructior. </a:t>
            </a:r>
            <a:r>
              <a:rPr kumimoji="1" lang="en-US" altLang="ja-JP" dirty="0">
                <a:solidFill>
                  <a:schemeClr val="accent2"/>
                </a:solidFill>
              </a:rPr>
              <a:t>Ad nec probo </a:t>
            </a:r>
            <a:r>
              <a:rPr kumimoji="1" lang="en-US" altLang="ja-JP" dirty="0" smtClean="0">
                <a:solidFill>
                  <a:schemeClr val="accent2"/>
                </a:solidFill>
              </a:rPr>
              <a:t>intellegat</a:t>
            </a:r>
            <a:endParaRPr kumimoji="1" lang="en-US" altLang="ja-JP" dirty="0">
              <a:solidFill>
                <a:schemeClr val="accent2"/>
              </a:solidFill>
            </a:endParaRPr>
          </a:p>
          <a:p>
            <a:r>
              <a:rPr kumimoji="1" lang="en-US" altLang="ja-JP" dirty="0"/>
              <a:t>Mel te reque postea </a:t>
            </a:r>
            <a:r>
              <a:rPr kumimoji="1" lang="en-US" altLang="ja-JP" dirty="0" smtClean="0"/>
              <a:t>liberavisse</a:t>
            </a:r>
          </a:p>
          <a:p>
            <a:pPr lvl="1"/>
            <a:r>
              <a:rPr kumimoji="1" lang="en-US" altLang="ja-JP" dirty="0"/>
              <a:t>Cu eam inermis petentium repudiandae</a:t>
            </a:r>
          </a:p>
        </p:txBody>
      </p:sp>
    </p:spTree>
    <p:extLst>
      <p:ext uri="{BB962C8B-B14F-4D97-AF65-F5344CB8AC3E}">
        <p14:creationId xmlns:p14="http://schemas.microsoft.com/office/powerpoint/2010/main" val="20743128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7"/>
          <p:cNvSpPr>
            <a:spLocks noGrp="1"/>
          </p:cNvSpPr>
          <p:nvPr>
            <p:ph type="body" sz="quarter" idx="15"/>
          </p:nvPr>
        </p:nvSpPr>
        <p:spPr/>
        <p:txBody>
          <a:bodyPr/>
          <a:lstStyle/>
          <a:p>
            <a:r>
              <a:rPr kumimoji="1" lang="en-US" altLang="ja-JP" dirty="0" smtClean="0"/>
              <a:t>WE ARE</a:t>
            </a:r>
          </a:p>
          <a:p>
            <a:r>
              <a:rPr kumimoji="1" lang="en-US" altLang="ja-JP" dirty="0" smtClean="0"/>
              <a:t>SUPER U</a:t>
            </a:r>
            <a:r>
              <a:rPr kumimoji="1" lang="en-US" altLang="ja-JP" dirty="0" smtClean="0">
                <a:solidFill>
                  <a:schemeClr val="accent1">
                    <a:lumMod val="50000"/>
                  </a:schemeClr>
                </a:solidFill>
              </a:rPr>
              <a:t>N</a:t>
            </a:r>
            <a:r>
              <a:rPr kumimoji="1" lang="en-US" altLang="ja-JP" dirty="0" smtClean="0"/>
              <a:t>IQUE</a:t>
            </a:r>
            <a:endParaRPr kumimoji="1" lang="ja-JP" altLang="en-US" dirty="0"/>
          </a:p>
        </p:txBody>
      </p:sp>
      <p:sp>
        <p:nvSpPr>
          <p:cNvPr id="9" name="テキスト プレースホルダー 8"/>
          <p:cNvSpPr>
            <a:spLocks noGrp="1"/>
          </p:cNvSpPr>
          <p:nvPr>
            <p:ph type="body" sz="quarter" idx="23"/>
          </p:nvPr>
        </p:nvSpPr>
        <p:spPr/>
        <p:txBody>
          <a:bodyPr/>
          <a:lstStyle/>
          <a:p>
            <a:r>
              <a:rPr kumimoji="1" lang="en-US" altLang="ja-JP" dirty="0"/>
              <a:t>Pri ei aeterno aperiam menandri, ius an platonem consetetur constituam. Ad vis amet causae reprehendunt, nec ea numquam oportere mnesarchum. Vim ne consulatu iracundia. Saepe malorum pri ei, ne per tacimates periculis democritum</a:t>
            </a:r>
            <a:r>
              <a:rPr kumimoji="1" lang="en-US" altLang="ja-JP" dirty="0" smtClean="0"/>
              <a:t>.</a:t>
            </a:r>
            <a:endParaRPr kumimoji="1" lang="en-US" altLang="ja-JP" dirty="0"/>
          </a:p>
          <a:p>
            <a:r>
              <a:rPr kumimoji="1" lang="en-US" altLang="ja-JP" dirty="0"/>
              <a:t>Apeirian postulant ea duo. </a:t>
            </a:r>
            <a:r>
              <a:rPr kumimoji="1" lang="en-US" altLang="ja-JP" dirty="0">
                <a:solidFill>
                  <a:schemeClr val="accent2"/>
                </a:solidFill>
              </a:rPr>
              <a:t>Sed voluptua deseruisse efficiendi et</a:t>
            </a:r>
            <a:r>
              <a:rPr kumimoji="1" lang="en-US" altLang="ja-JP" dirty="0"/>
              <a:t>, pro eu dicta sadipscing, eum sumo euismod ex. Ea sed probo graeco aliquip, ad quo accusamus deterruisset, eum ponderum eloquentiam no. At usu quaerendum deterruisset. </a:t>
            </a:r>
            <a:endParaRPr kumimoji="1" lang="ja-JP" altLang="en-US" dirty="0"/>
          </a:p>
        </p:txBody>
      </p:sp>
      <p:sp>
        <p:nvSpPr>
          <p:cNvPr id="2" name="図プレースホルダー 1"/>
          <p:cNvSpPr>
            <a:spLocks noGrp="1"/>
          </p:cNvSpPr>
          <p:nvPr>
            <p:ph type="pic" sz="quarter" idx="24"/>
          </p:nvPr>
        </p:nvSpPr>
        <p:spPr/>
      </p:sp>
    </p:spTree>
    <p:extLst>
      <p:ext uri="{BB962C8B-B14F-4D97-AF65-F5344CB8AC3E}">
        <p14:creationId xmlns:p14="http://schemas.microsoft.com/office/powerpoint/2010/main" val="30297164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9" name="テキスト プレースホルダー 8"/>
          <p:cNvSpPr>
            <a:spLocks noGrp="1"/>
          </p:cNvSpPr>
          <p:nvPr>
            <p:ph type="body" sz="quarter" idx="11"/>
          </p:nvPr>
        </p:nvSpPr>
        <p:spPr/>
        <p:txBody>
          <a:bodyPr/>
          <a:lstStyle/>
          <a:p>
            <a:endParaRPr kumimoji="1" lang="ja-JP" altLang="en-US"/>
          </a:p>
        </p:txBody>
      </p:sp>
      <p:pic>
        <p:nvPicPr>
          <p:cNvPr id="8" name="図プレースホルダー 7"/>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
        <p:nvSpPr>
          <p:cNvPr id="6" name="タイトル 5"/>
          <p:cNvSpPr>
            <a:spLocks noGrp="1"/>
          </p:cNvSpPr>
          <p:nvPr>
            <p:ph type="ctrTitle"/>
          </p:nvPr>
        </p:nvSpPr>
        <p:spPr>
          <a:prstGeom prst="rect">
            <a:avLst/>
          </a:prstGeom>
        </p:spPr>
        <p:txBody>
          <a:bodyPr/>
          <a:lstStyle/>
          <a:p>
            <a:r>
              <a:rPr kumimoji="1" lang="en-US" altLang="ja-JP" dirty="0" smtClean="0"/>
              <a:t>OUR PORTFOLIO</a:t>
            </a:r>
            <a:endParaRPr kumimoji="1" lang="ja-JP" altLang="en-US" dirty="0"/>
          </a:p>
        </p:txBody>
      </p:sp>
    </p:spTree>
    <p:extLst>
      <p:ext uri="{BB962C8B-B14F-4D97-AF65-F5344CB8AC3E}">
        <p14:creationId xmlns:p14="http://schemas.microsoft.com/office/powerpoint/2010/main" val="12403856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smtClean="0"/>
              <a:t>VIRTUAL AND REAL</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33</a:t>
            </a:fld>
            <a:endParaRPr lang="en-US" dirty="0"/>
          </a:p>
        </p:txBody>
      </p:sp>
      <p:sp>
        <p:nvSpPr>
          <p:cNvPr id="17" name="テキスト プレースホルダー 16"/>
          <p:cNvSpPr>
            <a:spLocks noGrp="1"/>
          </p:cNvSpPr>
          <p:nvPr>
            <p:ph type="body" sz="quarter" idx="15"/>
          </p:nvPr>
        </p:nvSpPr>
        <p:spPr/>
        <p:txBody>
          <a:bodyPr/>
          <a:lstStyle/>
          <a:p>
            <a:r>
              <a:rPr kumimoji="1" lang="en-US" altLang="ja-JP" dirty="0"/>
              <a:t>Ius debet conceptam scribentur ut, fastidii fabellas forensibus eos ut, ea per rationibus complectitur. </a:t>
            </a:r>
            <a:r>
              <a:rPr kumimoji="1" lang="en-US" altLang="ja-JP" dirty="0">
                <a:solidFill>
                  <a:schemeClr val="accent2"/>
                </a:solidFill>
              </a:rPr>
              <a:t>Ad malorum reprehendunt duo</a:t>
            </a:r>
            <a:r>
              <a:rPr kumimoji="1" lang="en-US" altLang="ja-JP" dirty="0"/>
              <a:t>, sit at soluta verterem accusamus. </a:t>
            </a:r>
          </a:p>
          <a:p>
            <a:r>
              <a:rPr kumimoji="1" lang="en-US" altLang="ja-JP" dirty="0"/>
              <a:t>Diceret legimus eos ne. Eu cum solet cetero intellegebat. Possim aperiri vivendo cum no. Oratio invenire ne eum, mel ut viris percipitur </a:t>
            </a:r>
            <a:r>
              <a:rPr kumimoji="1" lang="en-US" altLang="ja-JP" dirty="0" smtClean="0"/>
              <a:t>delicatissimi.</a:t>
            </a:r>
            <a:endParaRPr kumimoji="1" lang="ja-JP" altLang="en-US" dirty="0"/>
          </a:p>
        </p:txBody>
      </p:sp>
      <p:sp>
        <p:nvSpPr>
          <p:cNvPr id="18" name="テキスト プレースホルダー 17"/>
          <p:cNvSpPr>
            <a:spLocks noGrp="1"/>
          </p:cNvSpPr>
          <p:nvPr>
            <p:ph type="body" sz="quarter" idx="16"/>
          </p:nvPr>
        </p:nvSpPr>
        <p:spPr/>
        <p:txBody>
          <a:bodyPr/>
          <a:lstStyle/>
          <a:p>
            <a:r>
              <a:rPr kumimoji="1" lang="en-US" altLang="ja-JP" dirty="0" smtClean="0"/>
              <a:t>VIRTUAL PRODUCT</a:t>
            </a:r>
            <a:endParaRPr kumimoji="1" lang="ja-JP" altLang="en-US" dirty="0"/>
          </a:p>
        </p:txBody>
      </p:sp>
      <p:sp>
        <p:nvSpPr>
          <p:cNvPr id="19" name="テキスト プレースホルダー 18"/>
          <p:cNvSpPr>
            <a:spLocks noGrp="1"/>
          </p:cNvSpPr>
          <p:nvPr>
            <p:ph type="body" sz="quarter" idx="17"/>
          </p:nvPr>
        </p:nvSpPr>
        <p:spPr/>
        <p:txBody>
          <a:bodyPr/>
          <a:lstStyle/>
          <a:p>
            <a:r>
              <a:rPr kumimoji="1" lang="en-US" altLang="ja-JP" dirty="0"/>
              <a:t>Mel munere labore ocurreret no, denique explicari persecuti pri at. Vel mundi omittam ut, verterem voluptatum cum ex, id vix audiam prodesset. </a:t>
            </a:r>
            <a:endParaRPr kumimoji="1" lang="en-US" altLang="ja-JP" dirty="0" smtClean="0"/>
          </a:p>
          <a:p>
            <a:r>
              <a:rPr kumimoji="1" lang="en-US" altLang="ja-JP" dirty="0" smtClean="0">
                <a:solidFill>
                  <a:schemeClr val="accent2"/>
                </a:solidFill>
              </a:rPr>
              <a:t>Vel </a:t>
            </a:r>
            <a:r>
              <a:rPr kumimoji="1" lang="en-US" altLang="ja-JP" dirty="0">
                <a:solidFill>
                  <a:schemeClr val="accent2"/>
                </a:solidFill>
              </a:rPr>
              <a:t>te error congue comprehensam</a:t>
            </a:r>
            <a:r>
              <a:rPr kumimoji="1" lang="en-US" altLang="ja-JP" dirty="0"/>
              <a:t>. Copiosae intellegat et mea, utroque scribentur mel te.</a:t>
            </a:r>
          </a:p>
          <a:p>
            <a:endParaRPr kumimoji="1" lang="ja-JP" altLang="en-US" dirty="0"/>
          </a:p>
        </p:txBody>
      </p:sp>
      <p:sp>
        <p:nvSpPr>
          <p:cNvPr id="20" name="テキスト プレースホルダー 19"/>
          <p:cNvSpPr>
            <a:spLocks noGrp="1"/>
          </p:cNvSpPr>
          <p:nvPr>
            <p:ph type="body" sz="quarter" idx="18"/>
          </p:nvPr>
        </p:nvSpPr>
        <p:spPr/>
        <p:txBody>
          <a:bodyPr/>
          <a:lstStyle/>
          <a:p>
            <a:r>
              <a:rPr kumimoji="1" lang="en-US" altLang="ja-JP" dirty="0" smtClean="0"/>
              <a:t>REAL PRODUCT</a:t>
            </a:r>
            <a:endParaRPr kumimoji="1" lang="ja-JP" altLang="en-US" dirty="0"/>
          </a:p>
        </p:txBody>
      </p:sp>
      <p:sp>
        <p:nvSpPr>
          <p:cNvPr id="2" name="図プレースホルダー 1"/>
          <p:cNvSpPr>
            <a:spLocks noGrp="1"/>
          </p:cNvSpPr>
          <p:nvPr>
            <p:ph type="pic" sz="quarter" idx="12"/>
          </p:nvPr>
        </p:nvSpPr>
        <p:spPr/>
      </p:sp>
      <p:sp>
        <p:nvSpPr>
          <p:cNvPr id="5" name="図プレースホルダー 4"/>
          <p:cNvSpPr>
            <a:spLocks noGrp="1"/>
          </p:cNvSpPr>
          <p:nvPr>
            <p:ph type="pic" sz="quarter" idx="13"/>
          </p:nvPr>
        </p:nvSpPr>
        <p:spPr/>
      </p:sp>
    </p:spTree>
    <p:extLst>
      <p:ext uri="{BB962C8B-B14F-4D97-AF65-F5344CB8AC3E}">
        <p14:creationId xmlns:p14="http://schemas.microsoft.com/office/powerpoint/2010/main" val="26535146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34</a:t>
            </a:fld>
            <a:endParaRPr lang="en-US" dirty="0"/>
          </a:p>
        </p:txBody>
      </p:sp>
      <p:sp>
        <p:nvSpPr>
          <p:cNvPr id="22" name="テキスト プレースホルダー 21"/>
          <p:cNvSpPr>
            <a:spLocks noGrp="1"/>
          </p:cNvSpPr>
          <p:nvPr>
            <p:ph type="body" sz="quarter" idx="15"/>
          </p:nvPr>
        </p:nvSpPr>
        <p:spPr/>
        <p:txBody>
          <a:bodyPr/>
          <a:lstStyle/>
          <a:p>
            <a:r>
              <a:rPr kumimoji="1" lang="en-US" altLang="ja-JP" dirty="0" smtClean="0"/>
              <a:t>CREATING</a:t>
            </a:r>
          </a:p>
          <a:p>
            <a:r>
              <a:rPr kumimoji="1" lang="en-US" altLang="ja-JP" dirty="0" smtClean="0"/>
              <a:t>UNIQUE PRODUCTS</a:t>
            </a:r>
            <a:endParaRPr kumimoji="1" lang="ja-JP" altLang="en-US" dirty="0"/>
          </a:p>
        </p:txBody>
      </p:sp>
      <p:sp>
        <p:nvSpPr>
          <p:cNvPr id="23" name="テキスト プレースホルダー 22"/>
          <p:cNvSpPr>
            <a:spLocks noGrp="1"/>
          </p:cNvSpPr>
          <p:nvPr>
            <p:ph type="body" sz="quarter" idx="20"/>
          </p:nvPr>
        </p:nvSpPr>
        <p:spPr/>
        <p:txBody>
          <a:bodyPr/>
          <a:lstStyle/>
          <a:p>
            <a:r>
              <a:rPr kumimoji="1" lang="en-US" altLang="ja-JP" dirty="0"/>
              <a:t>Te falli saperet elaboraret pri. In pri nisl tantas, ut eam veniam discere fabulas. Pro hendrerit ullamcorper te, eam cu minim convenire assentior. </a:t>
            </a:r>
            <a:endParaRPr kumimoji="1" lang="en-US" altLang="ja-JP" dirty="0" smtClean="0"/>
          </a:p>
          <a:p>
            <a:r>
              <a:rPr kumimoji="1" lang="en-US" altLang="ja-JP" dirty="0" smtClean="0">
                <a:solidFill>
                  <a:schemeClr val="accent2"/>
                </a:solidFill>
              </a:rPr>
              <a:t>Nec </a:t>
            </a:r>
            <a:r>
              <a:rPr kumimoji="1" lang="en-US" altLang="ja-JP" dirty="0">
                <a:solidFill>
                  <a:schemeClr val="accent2"/>
                </a:solidFill>
              </a:rPr>
              <a:t>soleat labores singulis ut</a:t>
            </a:r>
            <a:r>
              <a:rPr kumimoji="1" lang="en-US" altLang="ja-JP" dirty="0"/>
              <a:t>, meis magna brute eam ad, mei omnium accusata ocurreret at</a:t>
            </a:r>
            <a:r>
              <a:rPr kumimoji="1" lang="en-US" altLang="ja-JP" dirty="0" smtClean="0"/>
              <a:t>.</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26613069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
        <p:nvSpPr>
          <p:cNvPr id="7" name="図プレースホルダー 6"/>
          <p:cNvSpPr>
            <a:spLocks noGrp="1"/>
          </p:cNvSpPr>
          <p:nvPr>
            <p:ph type="pic" sz="quarter" idx="15"/>
          </p:nvPr>
        </p:nvSpPr>
        <p:spPr/>
      </p:sp>
      <p:sp>
        <p:nvSpPr>
          <p:cNvPr id="8" name="図プレースホルダー 7"/>
          <p:cNvSpPr>
            <a:spLocks noGrp="1"/>
          </p:cNvSpPr>
          <p:nvPr>
            <p:ph type="pic" sz="quarter" idx="16"/>
          </p:nvPr>
        </p:nvSpPr>
        <p:spPr/>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35</a:t>
            </a:fld>
            <a:endParaRPr lang="en-US" dirty="0"/>
          </a:p>
        </p:txBody>
      </p:sp>
      <p:pic>
        <p:nvPicPr>
          <p:cNvPr id="52" name="図プレースホルダー 51"/>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51" name="図プレースホルダー 50"/>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a:stretch>
            <a:fillRect/>
          </a:stretch>
        </p:blipFill>
        <p:spPr/>
      </p:pic>
      <p:pic>
        <p:nvPicPr>
          <p:cNvPr id="53" name="図プレースホルダー 52"/>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a:stretch>
            <a:fillRect/>
          </a:stretch>
        </p:blipFill>
        <p:spPr/>
      </p:pic>
      <p:pic>
        <p:nvPicPr>
          <p:cNvPr id="55" name="図プレースホルダー 54"/>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84" r="84"/>
          <a:stretch>
            <a:fillRect/>
          </a:stretch>
        </p:blipFill>
        <p:spPr/>
      </p:pic>
      <p:pic>
        <p:nvPicPr>
          <p:cNvPr id="54" name="図プレースホルダー 53"/>
          <p:cNvPicPr>
            <a:picLocks noGrp="1" noChangeAspect="1"/>
          </p:cNvPicPr>
          <p:nvPr>
            <p:ph type="pic" sz="quarter" idx="21"/>
          </p:nvPr>
        </p:nvPicPr>
        <p:blipFill>
          <a:blip r:embed="rId6" cstate="print">
            <a:extLst>
              <a:ext uri="{28A0092B-C50C-407E-A947-70E740481C1C}">
                <a14:useLocalDpi xmlns:a14="http://schemas.microsoft.com/office/drawing/2010/main" val="0"/>
              </a:ext>
            </a:extLst>
          </a:blip>
          <a:srcRect l="84" r="84"/>
          <a:stretch>
            <a:fillRect/>
          </a:stretch>
        </p:blipFill>
        <p:spPr/>
      </p:pic>
      <p:sp>
        <p:nvSpPr>
          <p:cNvPr id="31" name="テキスト プレースホルダー 30"/>
          <p:cNvSpPr>
            <a:spLocks noGrp="1"/>
          </p:cNvSpPr>
          <p:nvPr>
            <p:ph type="body" sz="quarter" idx="22"/>
          </p:nvPr>
        </p:nvSpPr>
        <p:spPr/>
        <p:txBody>
          <a:bodyPr/>
          <a:lstStyle/>
          <a:p>
            <a:r>
              <a:rPr kumimoji="1" lang="en-US" altLang="ja-JP" dirty="0" smtClean="0"/>
              <a:t>PROJECT 1</a:t>
            </a:r>
            <a:endParaRPr kumimoji="1" lang="ja-JP" altLang="en-US" dirty="0"/>
          </a:p>
        </p:txBody>
      </p:sp>
      <p:sp>
        <p:nvSpPr>
          <p:cNvPr id="32" name="テキスト プレースホルダー 31"/>
          <p:cNvSpPr>
            <a:spLocks noGrp="1"/>
          </p:cNvSpPr>
          <p:nvPr>
            <p:ph type="body" sz="quarter" idx="23"/>
          </p:nvPr>
        </p:nvSpPr>
        <p:spPr/>
        <p:txBody>
          <a:bodyPr/>
          <a:lstStyle/>
          <a:p>
            <a:r>
              <a:rPr kumimoji="1" lang="en-US" altLang="ja-JP" dirty="0"/>
              <a:t>Eum quod propriae molestie id, est dicunt option at, quodsi tibique eu per. Sint audiam eam in. Sea at admodum accusata, mundi accumsan eu mea.</a:t>
            </a:r>
            <a:endParaRPr kumimoji="1" lang="ja-JP" altLang="en-US" dirty="0"/>
          </a:p>
        </p:txBody>
      </p:sp>
      <p:sp>
        <p:nvSpPr>
          <p:cNvPr id="33" name="テキスト プレースホルダー 32"/>
          <p:cNvSpPr>
            <a:spLocks noGrp="1"/>
          </p:cNvSpPr>
          <p:nvPr>
            <p:ph type="body" sz="quarter" idx="24"/>
          </p:nvPr>
        </p:nvSpPr>
        <p:spPr/>
        <p:txBody>
          <a:bodyPr/>
          <a:lstStyle/>
          <a:p>
            <a:r>
              <a:rPr kumimoji="1" lang="en-US" altLang="ja-JP" dirty="0"/>
              <a:t>PROJECT </a:t>
            </a:r>
            <a:r>
              <a:rPr kumimoji="1" lang="en-US" altLang="ja-JP" dirty="0" smtClean="0"/>
              <a:t>2</a:t>
            </a:r>
            <a:endParaRPr kumimoji="1" lang="ja-JP" altLang="en-US" dirty="0"/>
          </a:p>
        </p:txBody>
      </p:sp>
      <p:sp>
        <p:nvSpPr>
          <p:cNvPr id="34" name="テキスト プレースホルダー 33"/>
          <p:cNvSpPr>
            <a:spLocks noGrp="1"/>
          </p:cNvSpPr>
          <p:nvPr>
            <p:ph type="body" sz="quarter" idx="25"/>
          </p:nvPr>
        </p:nvSpPr>
        <p:spPr/>
        <p:txBody>
          <a:bodyPr/>
          <a:lstStyle/>
          <a:p>
            <a:r>
              <a:rPr kumimoji="1" lang="en-US" altLang="ja-JP" dirty="0"/>
              <a:t>Ad vix efficiendi consectetuer, ei feugiat gloriatur vim. Cu labore viderer dissentiunt vel, paulo ignota adolescens nec at, erat tollit te nec.</a:t>
            </a:r>
            <a:endParaRPr kumimoji="1" lang="ja-JP" altLang="en-US" dirty="0"/>
          </a:p>
        </p:txBody>
      </p:sp>
      <p:sp>
        <p:nvSpPr>
          <p:cNvPr id="35" name="テキスト プレースホルダー 34"/>
          <p:cNvSpPr>
            <a:spLocks noGrp="1"/>
          </p:cNvSpPr>
          <p:nvPr>
            <p:ph type="body" sz="quarter" idx="26"/>
          </p:nvPr>
        </p:nvSpPr>
        <p:spPr/>
        <p:txBody>
          <a:bodyPr/>
          <a:lstStyle/>
          <a:p>
            <a:r>
              <a:rPr kumimoji="1" lang="en-US" altLang="ja-JP" dirty="0"/>
              <a:t>PROJECT </a:t>
            </a:r>
            <a:r>
              <a:rPr kumimoji="1" lang="en-US" altLang="ja-JP" dirty="0" smtClean="0"/>
              <a:t>4</a:t>
            </a:r>
            <a:endParaRPr kumimoji="1" lang="ja-JP" altLang="en-US" dirty="0"/>
          </a:p>
        </p:txBody>
      </p:sp>
      <p:sp>
        <p:nvSpPr>
          <p:cNvPr id="36" name="テキスト プレースホルダー 35"/>
          <p:cNvSpPr>
            <a:spLocks noGrp="1"/>
          </p:cNvSpPr>
          <p:nvPr>
            <p:ph type="body" sz="quarter" idx="27"/>
          </p:nvPr>
        </p:nvSpPr>
        <p:spPr/>
        <p:txBody>
          <a:bodyPr/>
          <a:lstStyle/>
          <a:p>
            <a:r>
              <a:rPr kumimoji="1" lang="en-US" altLang="ja-JP" dirty="0"/>
              <a:t>In mel purto exerci voluptaria, mel saepe sententiae moderatius ex. Mel eu iracundia scripserit. Cu nam etiam congue, in hinc nibh eos.</a:t>
            </a:r>
            <a:endParaRPr kumimoji="1" lang="ja-JP" altLang="en-US" dirty="0"/>
          </a:p>
        </p:txBody>
      </p:sp>
      <p:sp>
        <p:nvSpPr>
          <p:cNvPr id="37" name="テキスト プレースホルダー 36"/>
          <p:cNvSpPr>
            <a:spLocks noGrp="1"/>
          </p:cNvSpPr>
          <p:nvPr>
            <p:ph type="body" sz="quarter" idx="28"/>
          </p:nvPr>
        </p:nvSpPr>
        <p:spPr/>
        <p:txBody>
          <a:bodyPr/>
          <a:lstStyle/>
          <a:p>
            <a:r>
              <a:rPr kumimoji="1" lang="en-US" altLang="ja-JP" dirty="0"/>
              <a:t>PROJECT </a:t>
            </a:r>
            <a:r>
              <a:rPr kumimoji="1" lang="en-US" altLang="ja-JP" dirty="0" smtClean="0"/>
              <a:t>3</a:t>
            </a:r>
            <a:endParaRPr kumimoji="1" lang="ja-JP" altLang="en-US" dirty="0"/>
          </a:p>
        </p:txBody>
      </p:sp>
      <p:sp>
        <p:nvSpPr>
          <p:cNvPr id="38" name="テキスト プレースホルダー 37"/>
          <p:cNvSpPr>
            <a:spLocks noGrp="1"/>
          </p:cNvSpPr>
          <p:nvPr>
            <p:ph type="body" sz="quarter" idx="29"/>
          </p:nvPr>
        </p:nvSpPr>
        <p:spPr/>
        <p:txBody>
          <a:bodyPr/>
          <a:lstStyle/>
          <a:p>
            <a:r>
              <a:rPr kumimoji="1" lang="en-US" altLang="ja-JP" dirty="0"/>
              <a:t>Te falli saperet elaboraret pri. In pri nisl tantas, ut eam veniam discere fabulas. Pro hendrerit ullamcorper te, eam cu minim convenire assentior.</a:t>
            </a:r>
            <a:endParaRPr kumimoji="1" lang="ja-JP" altLang="en-US" dirty="0"/>
          </a:p>
        </p:txBody>
      </p:sp>
      <p:sp>
        <p:nvSpPr>
          <p:cNvPr id="39" name="テキスト プレースホルダー 38"/>
          <p:cNvSpPr>
            <a:spLocks noGrp="1"/>
          </p:cNvSpPr>
          <p:nvPr>
            <p:ph type="body" sz="quarter" idx="30"/>
          </p:nvPr>
        </p:nvSpPr>
        <p:spPr/>
        <p:txBody>
          <a:bodyPr/>
          <a:lstStyle/>
          <a:p>
            <a:r>
              <a:rPr kumimoji="1" lang="en-US" altLang="ja-JP" dirty="0"/>
              <a:t>PROJECT </a:t>
            </a:r>
            <a:r>
              <a:rPr kumimoji="1" lang="en-US" altLang="ja-JP" dirty="0" smtClean="0"/>
              <a:t>5</a:t>
            </a:r>
            <a:endParaRPr kumimoji="1" lang="ja-JP" altLang="en-US" dirty="0"/>
          </a:p>
        </p:txBody>
      </p:sp>
      <p:sp>
        <p:nvSpPr>
          <p:cNvPr id="40" name="テキスト プレースホルダー 39"/>
          <p:cNvSpPr>
            <a:spLocks noGrp="1"/>
          </p:cNvSpPr>
          <p:nvPr>
            <p:ph type="body" sz="quarter" idx="31"/>
          </p:nvPr>
        </p:nvSpPr>
        <p:spPr/>
        <p:txBody>
          <a:bodyPr/>
          <a:lstStyle/>
          <a:p>
            <a:r>
              <a:rPr kumimoji="1" lang="en-US" altLang="ja-JP" dirty="0"/>
              <a:t>Cu essent rationibus consetetur sed, qui ei affert accusam, voluptua efficiantur pri ne. Facete fastidii interpretaris nec in.</a:t>
            </a:r>
            <a:endParaRPr kumimoji="1" lang="ja-JP" altLang="en-US" dirty="0"/>
          </a:p>
        </p:txBody>
      </p:sp>
      <p:pic>
        <p:nvPicPr>
          <p:cNvPr id="60" name="図プレースホルダー 59"/>
          <p:cNvPicPr>
            <a:picLocks noGrp="1" noChangeAspect="1"/>
          </p:cNvPicPr>
          <p:nvPr>
            <p:ph type="pic" sz="quarter" idx="32"/>
          </p:nvPr>
        </p:nvPicPr>
        <p:blipFill>
          <a:blip r:embed="rId7" cstate="print">
            <a:extLst>
              <a:ext uri="{28A0092B-C50C-407E-A947-70E740481C1C}">
                <a14:useLocalDpi xmlns:a14="http://schemas.microsoft.com/office/drawing/2010/main" val="0"/>
              </a:ext>
            </a:extLst>
          </a:blip>
          <a:srcRect/>
          <a:stretch>
            <a:fillRect/>
          </a:stretch>
        </p:blipFill>
        <p:spPr/>
      </p:pic>
      <p:pic>
        <p:nvPicPr>
          <p:cNvPr id="59" name="図プレースホルダー 58"/>
          <p:cNvPicPr>
            <a:picLocks noGrp="1" noChangeAspect="1"/>
          </p:cNvPicPr>
          <p:nvPr>
            <p:ph type="pic" sz="quarter" idx="33"/>
          </p:nvPr>
        </p:nvPicPr>
        <p:blipFill>
          <a:blip r:embed="rId8" cstate="print">
            <a:extLst>
              <a:ext uri="{28A0092B-C50C-407E-A947-70E740481C1C}">
                <a14:useLocalDpi xmlns:a14="http://schemas.microsoft.com/office/drawing/2010/main" val="0"/>
              </a:ext>
            </a:extLst>
          </a:blip>
          <a:srcRect/>
          <a:stretch>
            <a:fillRect/>
          </a:stretch>
        </p:blipFill>
        <p:spPr/>
      </p:pic>
      <p:pic>
        <p:nvPicPr>
          <p:cNvPr id="61" name="図プレースホルダー 60"/>
          <p:cNvPicPr>
            <a:picLocks noGrp="1" noChangeAspect="1"/>
          </p:cNvPicPr>
          <p:nvPr>
            <p:ph type="pic" sz="quarter" idx="34"/>
          </p:nvPr>
        </p:nvPicPr>
        <p:blipFill>
          <a:blip r:embed="rId7" cstate="print">
            <a:extLst>
              <a:ext uri="{28A0092B-C50C-407E-A947-70E740481C1C}">
                <a14:useLocalDpi xmlns:a14="http://schemas.microsoft.com/office/drawing/2010/main" val="0"/>
              </a:ext>
            </a:extLst>
          </a:blip>
          <a:srcRect/>
          <a:stretch>
            <a:fillRect/>
          </a:stretch>
        </p:blipFill>
        <p:spPr/>
      </p:pic>
      <p:pic>
        <p:nvPicPr>
          <p:cNvPr id="56" name="図プレースホルダー 55"/>
          <p:cNvPicPr>
            <a:picLocks noGrp="1" noChangeAspect="1"/>
          </p:cNvPicPr>
          <p:nvPr>
            <p:ph type="pic" sz="quarter" idx="35"/>
          </p:nvPr>
        </p:nvPicPr>
        <p:blipFill>
          <a:blip r:embed="rId9" cstate="print">
            <a:extLst>
              <a:ext uri="{28A0092B-C50C-407E-A947-70E740481C1C}">
                <a14:useLocalDpi xmlns:a14="http://schemas.microsoft.com/office/drawing/2010/main" val="0"/>
              </a:ext>
            </a:extLst>
          </a:blip>
          <a:srcRect/>
          <a:stretch>
            <a:fillRect/>
          </a:stretch>
        </p:blipFill>
        <p:spPr/>
      </p:pic>
      <p:pic>
        <p:nvPicPr>
          <p:cNvPr id="58" name="図プレースホルダー 57"/>
          <p:cNvPicPr>
            <a:picLocks noGrp="1" noChangeAspect="1"/>
          </p:cNvPicPr>
          <p:nvPr>
            <p:ph type="pic" sz="quarter" idx="36"/>
          </p:nvPr>
        </p:nvPicPr>
        <p:blipFill>
          <a:blip r:embed="rId9"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41696468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4"/>
          </p:nvPr>
        </p:nvSpPr>
        <p:spPr/>
      </p:sp>
      <p:sp>
        <p:nvSpPr>
          <p:cNvPr id="5" name="図プレースホルダー 4"/>
          <p:cNvSpPr>
            <a:spLocks noGrp="1"/>
          </p:cNvSpPr>
          <p:nvPr>
            <p:ph type="pic" sz="quarter" idx="15"/>
          </p:nvPr>
        </p:nvSpPr>
        <p:spPr/>
      </p:sp>
      <p:sp>
        <p:nvSpPr>
          <p:cNvPr id="6" name="図プレースホルダー 5"/>
          <p:cNvSpPr>
            <a:spLocks noGrp="1"/>
          </p:cNvSpPr>
          <p:nvPr>
            <p:ph type="pic" sz="quarter" idx="16"/>
          </p:nvPr>
        </p:nvSpPr>
        <p:spPr/>
      </p:sp>
      <p:pic>
        <p:nvPicPr>
          <p:cNvPr id="31" name="図プレースホルダー 30"/>
          <p:cNvPicPr>
            <a:picLocks noGrp="1" noChangeAspect="1"/>
          </p:cNvPicPr>
          <p:nvPr>
            <p:ph type="pic" sz="quarter" idx="33"/>
          </p:nvPr>
        </p:nvPicPr>
        <p:blipFill>
          <a:blip r:embed="rId2" cstate="print">
            <a:extLst>
              <a:ext uri="{28A0092B-C50C-407E-A947-70E740481C1C}">
                <a14:useLocalDpi xmlns:a14="http://schemas.microsoft.com/office/drawing/2010/main" val="0"/>
              </a:ext>
            </a:extLst>
          </a:blip>
          <a:srcRect t="39392" b="39392"/>
          <a:stretch>
            <a:fillRect/>
          </a:stretch>
        </p:blipFill>
        <p:spPr/>
      </p:pic>
      <p:sp>
        <p:nvSpPr>
          <p:cNvPr id="25" name="タイトル 24"/>
          <p:cNvSpPr>
            <a:spLocks noGrp="1"/>
          </p:cNvSpPr>
          <p:nvPr>
            <p:ph type="title"/>
          </p:nvPr>
        </p:nvSpPr>
        <p:spPr/>
        <p:txBody>
          <a:bodyPr/>
          <a:lstStyle/>
          <a:p>
            <a:r>
              <a:rPr kumimoji="1" lang="en-US" altLang="ja-JP" dirty="0" smtClean="0"/>
              <a:t>OUR PROJECTS</a:t>
            </a:r>
            <a:endParaRPr kumimoji="1" lang="ja-JP" altLang="en-US" dirty="0"/>
          </a:p>
        </p:txBody>
      </p:sp>
      <p:sp>
        <p:nvSpPr>
          <p:cNvPr id="9" name="フッター プレースホルダー 8"/>
          <p:cNvSpPr>
            <a:spLocks noGrp="1"/>
          </p:cNvSpPr>
          <p:nvPr>
            <p:ph type="ftr" sz="quarter" idx="10"/>
          </p:nvPr>
        </p:nvSpPr>
        <p:spPr/>
        <p:txBody>
          <a:bodyPr/>
          <a:lstStyle/>
          <a:p>
            <a:r>
              <a:rPr lang="en-US" smtClean="0"/>
              <a:t>The Power of PowerPoint | thepopp.com</a:t>
            </a:r>
            <a:endParaRPr lang="en-US" dirty="0"/>
          </a:p>
        </p:txBody>
      </p:sp>
      <p:sp>
        <p:nvSpPr>
          <p:cNvPr id="10" name="スライド番号プレースホルダー 9"/>
          <p:cNvSpPr>
            <a:spLocks noGrp="1"/>
          </p:cNvSpPr>
          <p:nvPr>
            <p:ph type="sldNum" sz="quarter" idx="11"/>
          </p:nvPr>
        </p:nvSpPr>
        <p:spPr/>
        <p:txBody>
          <a:bodyPr/>
          <a:lstStyle/>
          <a:p>
            <a:fld id="{387164BF-D67A-46C0-81D2-5BAF67C00C80}" type="slidenum">
              <a:rPr lang="en-US" smtClean="0"/>
              <a:pPr/>
              <a:t>36</a:t>
            </a:fld>
            <a:endParaRPr lang="en-US" dirty="0"/>
          </a:p>
        </p:txBody>
      </p:sp>
      <p:sp>
        <p:nvSpPr>
          <p:cNvPr id="11" name="テキスト プレースホルダー 10"/>
          <p:cNvSpPr>
            <a:spLocks noGrp="1"/>
          </p:cNvSpPr>
          <p:nvPr>
            <p:ph type="body" sz="quarter" idx="32"/>
          </p:nvPr>
        </p:nvSpPr>
        <p:spPr/>
        <p:txBody>
          <a:bodyPr/>
          <a:lstStyle/>
          <a:p>
            <a:r>
              <a:rPr kumimoji="1" lang="en-US" altLang="ja-JP" dirty="0"/>
              <a:t>Sit modus labore persequeris an, possim singulis vix an, eos in stet integre similique. At aeterno eruditi duo, an nam amet nemore honestatis. </a:t>
            </a:r>
            <a:r>
              <a:rPr kumimoji="1" lang="en-US" altLang="ja-JP" dirty="0">
                <a:solidFill>
                  <a:schemeClr val="accent2"/>
                </a:solidFill>
              </a:rPr>
              <a:t>Ea mel iudicabit appellantur</a:t>
            </a:r>
            <a:r>
              <a:rPr kumimoji="1" lang="en-US" altLang="ja-JP" dirty="0"/>
              <a:t>, in mei nonumy corrumpit. </a:t>
            </a:r>
          </a:p>
          <a:p>
            <a:r>
              <a:rPr kumimoji="1" lang="en-US" altLang="ja-JP" dirty="0"/>
              <a:t>Ea latine tibique indoctum sit, ei nam rebum utamur principes</a:t>
            </a:r>
            <a:r>
              <a:rPr kumimoji="1" lang="en-US" altLang="ja-JP" dirty="0" smtClean="0"/>
              <a:t>.</a:t>
            </a:r>
            <a:endParaRPr kumimoji="1" lang="ja-JP" altLang="en-US" dirty="0"/>
          </a:p>
        </p:txBody>
      </p:sp>
      <p:pic>
        <p:nvPicPr>
          <p:cNvPr id="32" name="図プレースホルダー 31"/>
          <p:cNvPicPr>
            <a:picLocks noGrp="1" noChangeAspect="1"/>
          </p:cNvPicPr>
          <p:nvPr>
            <p:ph type="pic" sz="quarter" idx="34"/>
          </p:nvPr>
        </p:nvPicPr>
        <p:blipFill>
          <a:blip r:embed="rId2" cstate="print">
            <a:extLst>
              <a:ext uri="{28A0092B-C50C-407E-A947-70E740481C1C}">
                <a14:useLocalDpi xmlns:a14="http://schemas.microsoft.com/office/drawing/2010/main" val="0"/>
              </a:ext>
            </a:extLst>
          </a:blip>
          <a:srcRect t="39392" b="39392"/>
          <a:stretch>
            <a:fillRect/>
          </a:stretch>
        </p:blipFill>
        <p:spPr/>
      </p:pic>
      <p:pic>
        <p:nvPicPr>
          <p:cNvPr id="33" name="図プレースホルダー 32"/>
          <p:cNvPicPr>
            <a:picLocks noGrp="1" noChangeAspect="1"/>
          </p:cNvPicPr>
          <p:nvPr>
            <p:ph type="pic" sz="quarter" idx="35"/>
          </p:nvPr>
        </p:nvPicPr>
        <p:blipFill>
          <a:blip r:embed="rId2" cstate="print">
            <a:extLst>
              <a:ext uri="{28A0092B-C50C-407E-A947-70E740481C1C}">
                <a14:useLocalDpi xmlns:a14="http://schemas.microsoft.com/office/drawing/2010/main" val="0"/>
              </a:ext>
            </a:extLst>
          </a:blip>
          <a:srcRect t="39392" b="39392"/>
          <a:stretch>
            <a:fillRect/>
          </a:stretch>
        </p:blipFill>
        <p:spPr/>
      </p:pic>
      <p:pic>
        <p:nvPicPr>
          <p:cNvPr id="34" name="図プレースホルダー 33"/>
          <p:cNvPicPr>
            <a:picLocks noGrp="1" noChangeAspect="1"/>
          </p:cNvPicPr>
          <p:nvPr>
            <p:ph type="pic" sz="quarter" idx="36"/>
          </p:nvPr>
        </p:nvPicPr>
        <p:blipFill>
          <a:blip r:embed="rId2" cstate="print">
            <a:extLst>
              <a:ext uri="{28A0092B-C50C-407E-A947-70E740481C1C}">
                <a14:useLocalDpi xmlns:a14="http://schemas.microsoft.com/office/drawing/2010/main" val="0"/>
              </a:ext>
            </a:extLst>
          </a:blip>
          <a:srcRect t="39392" b="39392"/>
          <a:stretch>
            <a:fillRect/>
          </a:stretch>
        </p:blipFill>
        <p:spPr/>
      </p:pic>
      <p:pic>
        <p:nvPicPr>
          <p:cNvPr id="35" name="図プレースホルダー 34"/>
          <p:cNvPicPr>
            <a:picLocks noGrp="1" noChangeAspect="1"/>
          </p:cNvPicPr>
          <p:nvPr>
            <p:ph type="pic" sz="quarter" idx="37"/>
          </p:nvPr>
        </p:nvPicPr>
        <p:blipFill>
          <a:blip r:embed="rId2" cstate="print">
            <a:extLst>
              <a:ext uri="{28A0092B-C50C-407E-A947-70E740481C1C}">
                <a14:useLocalDpi xmlns:a14="http://schemas.microsoft.com/office/drawing/2010/main" val="0"/>
              </a:ext>
            </a:extLst>
          </a:blip>
          <a:srcRect t="39392" b="39392"/>
          <a:stretch>
            <a:fillRect/>
          </a:stretch>
        </p:blipFill>
        <p:spPr/>
      </p:pic>
    </p:spTree>
    <p:extLst>
      <p:ext uri="{BB962C8B-B14F-4D97-AF65-F5344CB8AC3E}">
        <p14:creationId xmlns:p14="http://schemas.microsoft.com/office/powerpoint/2010/main" val="8928870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37</a:t>
            </a:fld>
            <a:endParaRPr lang="en-US" dirty="0"/>
          </a:p>
        </p:txBody>
      </p:sp>
      <p:sp>
        <p:nvSpPr>
          <p:cNvPr id="15" name="テキスト プレースホルダー 14"/>
          <p:cNvSpPr>
            <a:spLocks noGrp="1"/>
          </p:cNvSpPr>
          <p:nvPr>
            <p:ph type="body" sz="quarter" idx="26"/>
          </p:nvPr>
        </p:nvSpPr>
        <p:spPr/>
        <p:txBody>
          <a:bodyPr/>
          <a:lstStyle/>
          <a:p>
            <a:r>
              <a:rPr kumimoji="1" lang="en-US" altLang="ja-JP" dirty="0" smtClean="0"/>
              <a:t>DISCUSS A PROJECT</a:t>
            </a:r>
            <a:endParaRPr kumimoji="1" lang="ja-JP" altLang="en-US" dirty="0"/>
          </a:p>
        </p:txBody>
      </p:sp>
      <p:sp>
        <p:nvSpPr>
          <p:cNvPr id="16" name="テキスト プレースホルダー 15"/>
          <p:cNvSpPr>
            <a:spLocks noGrp="1"/>
          </p:cNvSpPr>
          <p:nvPr>
            <p:ph type="body" sz="quarter" idx="28"/>
          </p:nvPr>
        </p:nvSpPr>
        <p:spPr/>
        <p:txBody>
          <a:bodyPr/>
          <a:lstStyle/>
          <a:p>
            <a:r>
              <a:rPr kumimoji="1" lang="en-US" altLang="ja-JP" dirty="0"/>
              <a:t>Legere oblique delicata mei in, eum id omittam molestie, postea tritani no mel. </a:t>
            </a:r>
            <a:endParaRPr kumimoji="1" lang="ja-JP" altLang="en-US" dirty="0"/>
          </a:p>
        </p:txBody>
      </p:sp>
      <p:sp>
        <p:nvSpPr>
          <p:cNvPr id="12" name="テキスト プレースホルダー 11"/>
          <p:cNvSpPr>
            <a:spLocks noGrp="1"/>
          </p:cNvSpPr>
          <p:nvPr>
            <p:ph type="body" sz="quarter" idx="14"/>
          </p:nvPr>
        </p:nvSpPr>
        <p:spPr/>
        <p:txBody>
          <a:bodyPr/>
          <a:lstStyle/>
          <a:p>
            <a:r>
              <a:rPr kumimoji="1" lang="en-US" altLang="ja-JP" dirty="0" smtClean="0"/>
              <a:t>HIGH QUALITY</a:t>
            </a:r>
          </a:p>
          <a:p>
            <a:r>
              <a:rPr kumimoji="1" lang="en-US" altLang="ja-JP" dirty="0" smtClean="0"/>
              <a:t>PRODUCTS</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Eu homero oportere eam, nisl veri cum ei. Id sed reque labitur deterruisset. Vel at graeci nusquam vivendum, quidam cetero accommodare ut qui. Augue legimus has ne.</a:t>
            </a:r>
            <a:endParaRPr kumimoji="1" lang="ja-JP" altLang="en-US" dirty="0"/>
          </a:p>
        </p:txBody>
      </p:sp>
      <p:sp>
        <p:nvSpPr>
          <p:cNvPr id="17" name="テキスト プレースホルダー 16"/>
          <p:cNvSpPr>
            <a:spLocks noGrp="1"/>
          </p:cNvSpPr>
          <p:nvPr>
            <p:ph type="body" sz="quarter" idx="29"/>
          </p:nvPr>
        </p:nvSpPr>
        <p:spPr/>
        <p:txBody>
          <a:bodyPr/>
          <a:lstStyle/>
          <a:p>
            <a:r>
              <a:rPr kumimoji="1" lang="en-US" altLang="ja-JP" dirty="0" smtClean="0"/>
              <a:t>TRY AGAIN AND AGAIN</a:t>
            </a:r>
            <a:endParaRPr kumimoji="1" lang="ja-JP" altLang="en-US" dirty="0"/>
          </a:p>
        </p:txBody>
      </p:sp>
      <p:sp>
        <p:nvSpPr>
          <p:cNvPr id="18" name="テキスト プレースホルダー 17"/>
          <p:cNvSpPr>
            <a:spLocks noGrp="1"/>
          </p:cNvSpPr>
          <p:nvPr>
            <p:ph type="body" sz="quarter" idx="30"/>
          </p:nvPr>
        </p:nvSpPr>
        <p:spPr/>
        <p:txBody>
          <a:bodyPr/>
          <a:lstStyle/>
          <a:p>
            <a:r>
              <a:rPr kumimoji="1" lang="en-US" altLang="ja-JP" dirty="0"/>
              <a:t>Duis nulla assueverit pri ut, </a:t>
            </a:r>
            <a:r>
              <a:rPr kumimoji="1" lang="en-US" altLang="ja-JP" dirty="0">
                <a:solidFill>
                  <a:srgbClr val="FF0000"/>
                </a:solidFill>
              </a:rPr>
              <a:t>eos ex iusto timeam </a:t>
            </a:r>
            <a:r>
              <a:rPr kumimoji="1" lang="en-US" altLang="ja-JP" dirty="0"/>
              <a:t>definitiones, cum consul antiopam repudiandae cu.</a:t>
            </a:r>
            <a:endParaRPr kumimoji="1" lang="ja-JP" altLang="en-US" dirty="0"/>
          </a:p>
        </p:txBody>
      </p:sp>
      <p:sp>
        <p:nvSpPr>
          <p:cNvPr id="19" name="テキスト プレースホルダー 18"/>
          <p:cNvSpPr>
            <a:spLocks noGrp="1"/>
          </p:cNvSpPr>
          <p:nvPr>
            <p:ph type="body" sz="quarter" idx="31"/>
          </p:nvPr>
        </p:nvSpPr>
        <p:spPr/>
        <p:txBody>
          <a:bodyPr/>
          <a:lstStyle/>
          <a:p>
            <a:r>
              <a:rPr kumimoji="1" lang="en-US" altLang="ja-JP" dirty="0" smtClean="0"/>
              <a:t>DON’T HEGITATE TO BREAK IT</a:t>
            </a:r>
            <a:endParaRPr kumimoji="1" lang="ja-JP" altLang="en-US" dirty="0"/>
          </a:p>
        </p:txBody>
      </p:sp>
      <p:sp>
        <p:nvSpPr>
          <p:cNvPr id="20" name="テキスト プレースホルダー 19"/>
          <p:cNvSpPr>
            <a:spLocks noGrp="1"/>
          </p:cNvSpPr>
          <p:nvPr>
            <p:ph type="body" sz="quarter" idx="32"/>
          </p:nvPr>
        </p:nvSpPr>
        <p:spPr/>
        <p:txBody>
          <a:bodyPr/>
          <a:lstStyle/>
          <a:p>
            <a:r>
              <a:rPr kumimoji="1" lang="en-US" altLang="ja-JP" dirty="0"/>
              <a:t>Dolore vocibus omittantur id usu, timeam gubergren at sed, </a:t>
            </a:r>
            <a:r>
              <a:rPr kumimoji="1" lang="en-US" altLang="ja-JP" dirty="0">
                <a:solidFill>
                  <a:srgbClr val="FF0000"/>
                </a:solidFill>
              </a:rPr>
              <a:t>putant volumus has ei</a:t>
            </a:r>
            <a:r>
              <a:rPr kumimoji="1" lang="en-US" altLang="ja-JP" dirty="0"/>
              <a:t>.</a:t>
            </a:r>
            <a:endParaRPr kumimoji="1" lang="ja-JP" altLang="en-US" dirty="0"/>
          </a:p>
        </p:txBody>
      </p:sp>
      <p:sp>
        <p:nvSpPr>
          <p:cNvPr id="21" name="テキスト プレースホルダー 20"/>
          <p:cNvSpPr>
            <a:spLocks noGrp="1"/>
          </p:cNvSpPr>
          <p:nvPr>
            <p:ph type="body" sz="quarter" idx="33"/>
          </p:nvPr>
        </p:nvSpPr>
        <p:spPr/>
        <p:txBody>
          <a:bodyPr/>
          <a:lstStyle/>
          <a:p>
            <a:r>
              <a:rPr kumimoji="1" lang="en-US" altLang="ja-JP" dirty="0" smtClean="0"/>
              <a:t>CUSTOMER SATISFACTION</a:t>
            </a:r>
            <a:endParaRPr kumimoji="1" lang="ja-JP" altLang="en-US" dirty="0"/>
          </a:p>
        </p:txBody>
      </p:sp>
      <p:sp>
        <p:nvSpPr>
          <p:cNvPr id="22" name="テキスト プレースホルダー 21"/>
          <p:cNvSpPr>
            <a:spLocks noGrp="1"/>
          </p:cNvSpPr>
          <p:nvPr>
            <p:ph type="body" sz="quarter" idx="34"/>
          </p:nvPr>
        </p:nvSpPr>
        <p:spPr/>
        <p:txBody>
          <a:bodyPr/>
          <a:lstStyle/>
          <a:p>
            <a:r>
              <a:rPr kumimoji="1" lang="en-US" altLang="ja-JP" dirty="0"/>
              <a:t>Porro audiam legimus vel te, an quas solum definitionem pro, sit cu consul oblique.</a:t>
            </a:r>
            <a:endParaRPr kumimoji="1" lang="ja-JP" altLang="en-US" dirty="0"/>
          </a:p>
        </p:txBody>
      </p:sp>
      <p:pic>
        <p:nvPicPr>
          <p:cNvPr id="24" name="図プレースホルダー 23"/>
          <p:cNvPicPr>
            <a:picLocks noGrp="1" noChangeAspect="1"/>
          </p:cNvPicPr>
          <p:nvPr>
            <p:ph type="pic" sz="quarter" idx="37"/>
          </p:nvPr>
        </p:nvPicPr>
        <p:blipFill>
          <a:blip r:embed="rId2" cstate="print">
            <a:extLst>
              <a:ext uri="{28A0092B-C50C-407E-A947-70E740481C1C}">
                <a14:useLocalDpi xmlns:a14="http://schemas.microsoft.com/office/drawing/2010/main" val="0"/>
              </a:ext>
            </a:extLst>
          </a:blip>
          <a:srcRect/>
          <a:stretch>
            <a:fillRect/>
          </a:stretch>
        </p:blipFill>
        <p:spPr/>
      </p:pic>
      <p:pic>
        <p:nvPicPr>
          <p:cNvPr id="25" name="図プレースホルダー 24"/>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rcRect/>
          <a:stretch>
            <a:fillRect/>
          </a:stretch>
        </p:blipFill>
        <p:spPr/>
      </p:pic>
      <p:pic>
        <p:nvPicPr>
          <p:cNvPr id="29" name="図プレースホルダー 28"/>
          <p:cNvPicPr>
            <a:picLocks noGrp="1" noChangeAspect="1"/>
          </p:cNvPicPr>
          <p:nvPr>
            <p:ph type="pic" sz="quarter" idx="35"/>
          </p:nvPr>
        </p:nvPicPr>
        <p:blipFill>
          <a:blip r:embed="rId4" cstate="print">
            <a:extLst>
              <a:ext uri="{28A0092B-C50C-407E-A947-70E740481C1C}">
                <a14:useLocalDpi xmlns:a14="http://schemas.microsoft.com/office/drawing/2010/main" val="0"/>
              </a:ext>
            </a:extLst>
          </a:blip>
          <a:srcRect/>
          <a:stretch>
            <a:fillRect/>
          </a:stretch>
        </p:blipFill>
        <p:spPr/>
      </p:pic>
      <p:pic>
        <p:nvPicPr>
          <p:cNvPr id="28" name="図プレースホルダー 27"/>
          <p:cNvPicPr>
            <a:picLocks noGrp="1" noChangeAspect="1"/>
          </p:cNvPicPr>
          <p:nvPr>
            <p:ph type="pic" sz="quarter" idx="36"/>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0062013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図プレースホルダー 11"/>
          <p:cNvSpPr>
            <a:spLocks noGrp="1"/>
          </p:cNvSpPr>
          <p:nvPr>
            <p:ph type="pic" sz="quarter" idx="12"/>
          </p:nvPr>
        </p:nvSpPr>
        <p:spPr/>
      </p:sp>
      <p:sp>
        <p:nvSpPr>
          <p:cNvPr id="16" name="タイトル 15"/>
          <p:cNvSpPr>
            <a:spLocks noGrp="1"/>
          </p:cNvSpPr>
          <p:nvPr>
            <p:ph type="title"/>
          </p:nvPr>
        </p:nvSpPr>
        <p:spPr/>
        <p:txBody>
          <a:bodyPr/>
          <a:lstStyle/>
          <a:p>
            <a:r>
              <a:rPr kumimoji="1" lang="en-US" altLang="ja-JP" dirty="0"/>
              <a:t>OUR </a:t>
            </a:r>
            <a:r>
              <a:rPr kumimoji="1" lang="en-US" altLang="ja-JP" dirty="0" smtClean="0"/>
              <a:t>PROJECTS</a:t>
            </a:r>
            <a:endParaRPr kumimoji="1" lang="ja-JP" altLang="en-US" dirty="0"/>
          </a:p>
        </p:txBody>
      </p:sp>
      <p:sp>
        <p:nvSpPr>
          <p:cNvPr id="9" name="フッター プレースホルダー 8"/>
          <p:cNvSpPr>
            <a:spLocks noGrp="1"/>
          </p:cNvSpPr>
          <p:nvPr>
            <p:ph type="ftr" sz="quarter" idx="10"/>
          </p:nvPr>
        </p:nvSpPr>
        <p:spPr/>
        <p:txBody>
          <a:bodyPr/>
          <a:lstStyle/>
          <a:p>
            <a:r>
              <a:rPr lang="en-US" smtClean="0"/>
              <a:t>The Power of PowerPoint | thepopp.com</a:t>
            </a:r>
            <a:endParaRPr lang="en-US" dirty="0"/>
          </a:p>
        </p:txBody>
      </p:sp>
      <p:sp>
        <p:nvSpPr>
          <p:cNvPr id="10" name="スライド番号プレースホルダー 9"/>
          <p:cNvSpPr>
            <a:spLocks noGrp="1"/>
          </p:cNvSpPr>
          <p:nvPr>
            <p:ph type="sldNum" sz="quarter" idx="11"/>
          </p:nvPr>
        </p:nvSpPr>
        <p:spPr/>
        <p:txBody>
          <a:bodyPr/>
          <a:lstStyle/>
          <a:p>
            <a:fld id="{387164BF-D67A-46C0-81D2-5BAF67C00C80}" type="slidenum">
              <a:rPr lang="en-US" smtClean="0"/>
              <a:pPr/>
              <a:t>38</a:t>
            </a:fld>
            <a:endParaRPr lang="en-US" dirty="0"/>
          </a:p>
        </p:txBody>
      </p:sp>
      <p:sp>
        <p:nvSpPr>
          <p:cNvPr id="18" name="テキスト プレースホルダー 17"/>
          <p:cNvSpPr>
            <a:spLocks noGrp="1"/>
          </p:cNvSpPr>
          <p:nvPr>
            <p:ph type="body" sz="quarter" idx="32"/>
          </p:nvPr>
        </p:nvSpPr>
        <p:spPr/>
        <p:txBody>
          <a:bodyPr/>
          <a:lstStyle/>
          <a:p>
            <a:r>
              <a:rPr kumimoji="1" lang="en-US" altLang="ja-JP" dirty="0"/>
              <a:t>Cu mei hinc magna detracto. Singulis eleifend deterruisset vix ne, duo agam explicari an. </a:t>
            </a:r>
            <a:endParaRPr kumimoji="1" lang="en-US" altLang="ja-JP" dirty="0" smtClean="0"/>
          </a:p>
          <a:p>
            <a:r>
              <a:rPr kumimoji="1" lang="en-US" altLang="ja-JP" dirty="0" smtClean="0"/>
              <a:t>Possit </a:t>
            </a:r>
            <a:r>
              <a:rPr kumimoji="1" lang="en-US" altLang="ja-JP" dirty="0"/>
              <a:t>posidonium eos ex, </a:t>
            </a:r>
            <a:r>
              <a:rPr kumimoji="1" lang="en-US" altLang="ja-JP" dirty="0">
                <a:solidFill>
                  <a:schemeClr val="accent2"/>
                </a:solidFill>
              </a:rPr>
              <a:t>ex mea aeque intellegat</a:t>
            </a:r>
            <a:r>
              <a:rPr kumimoji="1" lang="en-US" altLang="ja-JP" dirty="0"/>
              <a:t>. </a:t>
            </a:r>
            <a:endParaRPr kumimoji="1" lang="en-US" altLang="ja-JP" dirty="0" smtClean="0"/>
          </a:p>
          <a:p>
            <a:r>
              <a:rPr kumimoji="1" lang="en-US" altLang="ja-JP" dirty="0" smtClean="0"/>
              <a:t>Viris </a:t>
            </a:r>
            <a:r>
              <a:rPr kumimoji="1" lang="en-US" altLang="ja-JP" dirty="0"/>
              <a:t>ludus apeirian nec cu.</a:t>
            </a:r>
            <a:endParaRPr kumimoji="1" lang="ja-JP" altLang="en-US" dirty="0"/>
          </a:p>
        </p:txBody>
      </p:sp>
      <p:sp>
        <p:nvSpPr>
          <p:cNvPr id="13" name="図プレースホルダー 12"/>
          <p:cNvSpPr>
            <a:spLocks noGrp="1"/>
          </p:cNvSpPr>
          <p:nvPr>
            <p:ph type="pic" sz="quarter" idx="33"/>
          </p:nvPr>
        </p:nvSpPr>
        <p:spPr/>
      </p:sp>
      <p:sp>
        <p:nvSpPr>
          <p:cNvPr id="14" name="図プレースホルダー 13"/>
          <p:cNvSpPr>
            <a:spLocks noGrp="1"/>
          </p:cNvSpPr>
          <p:nvPr>
            <p:ph type="pic" sz="quarter" idx="34"/>
          </p:nvPr>
        </p:nvSpPr>
        <p:spPr/>
      </p:sp>
      <p:sp>
        <p:nvSpPr>
          <p:cNvPr id="15" name="図プレースホルダー 14"/>
          <p:cNvSpPr>
            <a:spLocks noGrp="1"/>
          </p:cNvSpPr>
          <p:nvPr>
            <p:ph type="pic" sz="quarter" idx="35"/>
          </p:nvPr>
        </p:nvSpPr>
        <p:spPr/>
      </p:sp>
      <p:sp>
        <p:nvSpPr>
          <p:cNvPr id="22" name="テキスト プレースホルダー 21"/>
          <p:cNvSpPr>
            <a:spLocks noGrp="1"/>
          </p:cNvSpPr>
          <p:nvPr>
            <p:ph type="body" sz="quarter" idx="36"/>
          </p:nvPr>
        </p:nvSpPr>
        <p:spPr/>
        <p:txBody>
          <a:bodyPr/>
          <a:lstStyle/>
          <a:p>
            <a:r>
              <a:rPr kumimoji="1" lang="en-US" altLang="ja-JP" dirty="0"/>
              <a:t>Ut eum nullam regione delicatissimi, nonumes blandit assentior cum ea.</a:t>
            </a:r>
            <a:endParaRPr kumimoji="1" lang="ja-JP" altLang="en-US" dirty="0"/>
          </a:p>
        </p:txBody>
      </p:sp>
      <p:sp>
        <p:nvSpPr>
          <p:cNvPr id="23" name="テキスト プレースホルダー 22"/>
          <p:cNvSpPr>
            <a:spLocks noGrp="1"/>
          </p:cNvSpPr>
          <p:nvPr>
            <p:ph type="body" sz="quarter" idx="37"/>
          </p:nvPr>
        </p:nvSpPr>
        <p:spPr/>
        <p:txBody>
          <a:bodyPr/>
          <a:lstStyle/>
          <a:p>
            <a:r>
              <a:rPr kumimoji="1" lang="en-US" altLang="ja-JP" dirty="0" smtClean="0"/>
              <a:t>PROJECT 1</a:t>
            </a:r>
            <a:endParaRPr kumimoji="1" lang="ja-JP" altLang="en-US" dirty="0"/>
          </a:p>
        </p:txBody>
      </p:sp>
      <p:sp>
        <p:nvSpPr>
          <p:cNvPr id="24" name="テキスト プレースホルダー 23"/>
          <p:cNvSpPr>
            <a:spLocks noGrp="1"/>
          </p:cNvSpPr>
          <p:nvPr>
            <p:ph type="body" sz="quarter" idx="38"/>
          </p:nvPr>
        </p:nvSpPr>
        <p:spPr/>
        <p:txBody>
          <a:bodyPr/>
          <a:lstStyle/>
          <a:p>
            <a:r>
              <a:rPr kumimoji="1" lang="en-US" altLang="ja-JP" dirty="0"/>
              <a:t>Ut pri tacimates periculis dissentiet, no sea nibh omnis cetero.</a:t>
            </a:r>
            <a:endParaRPr kumimoji="1" lang="ja-JP" altLang="en-US" dirty="0"/>
          </a:p>
        </p:txBody>
      </p:sp>
      <p:sp>
        <p:nvSpPr>
          <p:cNvPr id="25" name="テキスト プレースホルダー 24"/>
          <p:cNvSpPr>
            <a:spLocks noGrp="1"/>
          </p:cNvSpPr>
          <p:nvPr>
            <p:ph type="body" sz="quarter" idx="39"/>
          </p:nvPr>
        </p:nvSpPr>
        <p:spPr/>
        <p:txBody>
          <a:bodyPr/>
          <a:lstStyle/>
          <a:p>
            <a:r>
              <a:rPr kumimoji="1" lang="en-US" altLang="ja-JP" dirty="0"/>
              <a:t>PROJECT </a:t>
            </a:r>
            <a:r>
              <a:rPr kumimoji="1" lang="en-US" altLang="ja-JP" dirty="0" smtClean="0"/>
              <a:t>2</a:t>
            </a:r>
            <a:endParaRPr kumimoji="1" lang="ja-JP" altLang="en-US" dirty="0"/>
          </a:p>
        </p:txBody>
      </p:sp>
      <p:sp>
        <p:nvSpPr>
          <p:cNvPr id="26" name="テキスト プレースホルダー 25"/>
          <p:cNvSpPr>
            <a:spLocks noGrp="1"/>
          </p:cNvSpPr>
          <p:nvPr>
            <p:ph type="body" sz="quarter" idx="40"/>
          </p:nvPr>
        </p:nvSpPr>
        <p:spPr/>
        <p:txBody>
          <a:bodyPr/>
          <a:lstStyle/>
          <a:p>
            <a:r>
              <a:rPr kumimoji="1" lang="en-US" altLang="ja-JP" dirty="0"/>
              <a:t>Tantas antiopam deseruisse eos ut, erant eirmod tractatos vix id, ex insolens repudiandae est.</a:t>
            </a:r>
            <a:endParaRPr kumimoji="1" lang="ja-JP" altLang="en-US" dirty="0"/>
          </a:p>
        </p:txBody>
      </p:sp>
      <p:sp>
        <p:nvSpPr>
          <p:cNvPr id="27" name="テキスト プレースホルダー 26"/>
          <p:cNvSpPr>
            <a:spLocks noGrp="1"/>
          </p:cNvSpPr>
          <p:nvPr>
            <p:ph type="body" sz="quarter" idx="41"/>
          </p:nvPr>
        </p:nvSpPr>
        <p:spPr/>
        <p:txBody>
          <a:bodyPr/>
          <a:lstStyle/>
          <a:p>
            <a:r>
              <a:rPr kumimoji="1" lang="en-US" altLang="ja-JP" dirty="0"/>
              <a:t>PROJECT </a:t>
            </a:r>
            <a:r>
              <a:rPr kumimoji="1" lang="en-US" altLang="ja-JP" dirty="0" smtClean="0"/>
              <a:t>3</a:t>
            </a:r>
            <a:endParaRPr kumimoji="1" lang="ja-JP" altLang="en-US" dirty="0"/>
          </a:p>
        </p:txBody>
      </p:sp>
      <p:sp>
        <p:nvSpPr>
          <p:cNvPr id="28" name="テキスト プレースホルダー 27"/>
          <p:cNvSpPr>
            <a:spLocks noGrp="1"/>
          </p:cNvSpPr>
          <p:nvPr>
            <p:ph type="body" sz="quarter" idx="42"/>
          </p:nvPr>
        </p:nvSpPr>
        <p:spPr/>
        <p:txBody>
          <a:bodyPr/>
          <a:lstStyle/>
          <a:p>
            <a:r>
              <a:rPr kumimoji="1" lang="en-US" altLang="ja-JP" dirty="0"/>
              <a:t>Iudico incorrupte necessitatibus eos eu, qui quem decore in, dico adhuc ad eam.</a:t>
            </a:r>
            <a:endParaRPr kumimoji="1" lang="ja-JP" altLang="en-US" dirty="0"/>
          </a:p>
        </p:txBody>
      </p:sp>
      <p:sp>
        <p:nvSpPr>
          <p:cNvPr id="29" name="テキスト プレースホルダー 28"/>
          <p:cNvSpPr>
            <a:spLocks noGrp="1"/>
          </p:cNvSpPr>
          <p:nvPr>
            <p:ph type="body" sz="quarter" idx="43"/>
          </p:nvPr>
        </p:nvSpPr>
        <p:spPr/>
        <p:txBody>
          <a:bodyPr/>
          <a:lstStyle/>
          <a:p>
            <a:r>
              <a:rPr kumimoji="1" lang="en-US" altLang="ja-JP" dirty="0"/>
              <a:t>PROJECT </a:t>
            </a:r>
            <a:r>
              <a:rPr kumimoji="1" lang="en-US" altLang="ja-JP" dirty="0" smtClean="0"/>
              <a:t>4</a:t>
            </a:r>
            <a:endParaRPr kumimoji="1" lang="ja-JP" altLang="en-US" dirty="0"/>
          </a:p>
        </p:txBody>
      </p:sp>
    </p:spTree>
    <p:extLst>
      <p:ext uri="{BB962C8B-B14F-4D97-AF65-F5344CB8AC3E}">
        <p14:creationId xmlns:p14="http://schemas.microsoft.com/office/powerpoint/2010/main" val="11917931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39</a:t>
            </a:fld>
            <a:endParaRPr lang="en-US" dirty="0"/>
          </a:p>
        </p:txBody>
      </p:sp>
      <p:sp>
        <p:nvSpPr>
          <p:cNvPr id="8" name="テキスト プレースホルダー 7"/>
          <p:cNvSpPr>
            <a:spLocks noGrp="1"/>
          </p:cNvSpPr>
          <p:nvPr>
            <p:ph type="body" sz="quarter" idx="14"/>
          </p:nvPr>
        </p:nvSpPr>
        <p:spPr/>
        <p:txBody>
          <a:bodyPr/>
          <a:lstStyle/>
          <a:p>
            <a:r>
              <a:rPr kumimoji="1" lang="en-US" altLang="ja-JP" dirty="0" smtClean="0"/>
              <a:t>OUR AWESOME PRODUCTS</a:t>
            </a:r>
            <a:endParaRPr kumimoji="1" lang="ja-JP" altLang="en-US" dirty="0"/>
          </a:p>
        </p:txBody>
      </p:sp>
      <p:sp>
        <p:nvSpPr>
          <p:cNvPr id="9" name="テキスト プレースホルダー 8"/>
          <p:cNvSpPr>
            <a:spLocks noGrp="1"/>
          </p:cNvSpPr>
          <p:nvPr>
            <p:ph type="body" sz="quarter" idx="15"/>
          </p:nvPr>
        </p:nvSpPr>
        <p:spPr/>
        <p:txBody>
          <a:bodyPr/>
          <a:lstStyle/>
          <a:p>
            <a:r>
              <a:rPr kumimoji="1" lang="en-US" altLang="ja-JP" dirty="0"/>
              <a:t>Vis modo nonumy essent ne, et eam graeci tibique. Eu mea enim timeam oportere, vim graecis suavitate </a:t>
            </a:r>
            <a:r>
              <a:rPr kumimoji="1" lang="en-US" altLang="ja-JP" dirty="0" smtClean="0"/>
              <a:t>cu</a:t>
            </a:r>
            <a:endParaRPr kumimoji="1" lang="ja-JP" altLang="en-US" dirty="0"/>
          </a:p>
        </p:txBody>
      </p:sp>
      <p:sp>
        <p:nvSpPr>
          <p:cNvPr id="46" name="図プレースホルダー 45"/>
          <p:cNvSpPr>
            <a:spLocks noGrp="1"/>
          </p:cNvSpPr>
          <p:nvPr>
            <p:ph type="pic" sz="quarter" idx="22"/>
          </p:nvPr>
        </p:nvSpPr>
        <p:spPr/>
      </p:sp>
      <p:sp>
        <p:nvSpPr>
          <p:cNvPr id="48" name="図プレースホルダー 47"/>
          <p:cNvSpPr>
            <a:spLocks noGrp="1"/>
          </p:cNvSpPr>
          <p:nvPr>
            <p:ph type="pic" sz="quarter" idx="28"/>
          </p:nvPr>
        </p:nvSpPr>
        <p:spPr/>
      </p:sp>
      <p:sp>
        <p:nvSpPr>
          <p:cNvPr id="50" name="図プレースホルダー 49"/>
          <p:cNvSpPr>
            <a:spLocks noGrp="1"/>
          </p:cNvSpPr>
          <p:nvPr>
            <p:ph type="pic" sz="quarter" idx="33"/>
          </p:nvPr>
        </p:nvSpPr>
        <p:spPr/>
      </p:sp>
      <p:sp>
        <p:nvSpPr>
          <p:cNvPr id="2" name="図プレースホルダー 1"/>
          <p:cNvSpPr>
            <a:spLocks noGrp="1"/>
          </p:cNvSpPr>
          <p:nvPr>
            <p:ph type="pic" sz="quarter" idx="26"/>
          </p:nvPr>
        </p:nvSpPr>
        <p:spPr/>
      </p:sp>
      <p:sp>
        <p:nvSpPr>
          <p:cNvPr id="5" name="図プレースホルダー 4"/>
          <p:cNvSpPr>
            <a:spLocks noGrp="1"/>
          </p:cNvSpPr>
          <p:nvPr>
            <p:ph type="pic" sz="quarter" idx="16"/>
          </p:nvPr>
        </p:nvSpPr>
        <p:spPr/>
      </p:sp>
      <p:sp>
        <p:nvSpPr>
          <p:cNvPr id="6" name="図プレースホルダー 5"/>
          <p:cNvSpPr>
            <a:spLocks noGrp="1"/>
          </p:cNvSpPr>
          <p:nvPr>
            <p:ph type="pic" sz="quarter" idx="27"/>
          </p:nvPr>
        </p:nvSpPr>
        <p:spPr/>
      </p:sp>
      <p:sp>
        <p:nvSpPr>
          <p:cNvPr id="7" name="図プレースホルダー 6"/>
          <p:cNvSpPr>
            <a:spLocks noGrp="1"/>
          </p:cNvSpPr>
          <p:nvPr>
            <p:ph type="pic" sz="quarter" idx="29"/>
          </p:nvPr>
        </p:nvSpPr>
        <p:spPr/>
      </p:sp>
      <p:sp>
        <p:nvSpPr>
          <p:cNvPr id="10" name="図プレースホルダー 9"/>
          <p:cNvSpPr>
            <a:spLocks noGrp="1"/>
          </p:cNvSpPr>
          <p:nvPr>
            <p:ph type="pic" sz="quarter" idx="30"/>
          </p:nvPr>
        </p:nvSpPr>
        <p:spPr/>
      </p:sp>
      <p:sp>
        <p:nvSpPr>
          <p:cNvPr id="11" name="図プレースホルダー 10"/>
          <p:cNvSpPr>
            <a:spLocks noGrp="1"/>
          </p:cNvSpPr>
          <p:nvPr>
            <p:ph type="pic" sz="quarter" idx="34"/>
          </p:nvPr>
        </p:nvSpPr>
        <p:spPr/>
      </p:sp>
      <p:sp>
        <p:nvSpPr>
          <p:cNvPr id="12" name="図プレースホルダー 11"/>
          <p:cNvSpPr>
            <a:spLocks noGrp="1"/>
          </p:cNvSpPr>
          <p:nvPr>
            <p:ph type="pic" sz="quarter" idx="36"/>
          </p:nvPr>
        </p:nvSpPr>
        <p:spPr/>
      </p:sp>
      <p:sp>
        <p:nvSpPr>
          <p:cNvPr id="13" name="図プレースホルダー 12"/>
          <p:cNvSpPr>
            <a:spLocks noGrp="1"/>
          </p:cNvSpPr>
          <p:nvPr>
            <p:ph type="pic" sz="quarter" idx="37"/>
          </p:nvPr>
        </p:nvSpPr>
        <p:spPr/>
      </p:sp>
      <p:sp>
        <p:nvSpPr>
          <p:cNvPr id="14" name="図プレースホルダー 13"/>
          <p:cNvSpPr>
            <a:spLocks noGrp="1"/>
          </p:cNvSpPr>
          <p:nvPr>
            <p:ph type="pic" sz="quarter" idx="35"/>
          </p:nvPr>
        </p:nvSpPr>
        <p:spPr/>
      </p:sp>
      <p:sp>
        <p:nvSpPr>
          <p:cNvPr id="16" name="図プレースホルダー 15"/>
          <p:cNvSpPr>
            <a:spLocks noGrp="1"/>
          </p:cNvSpPr>
          <p:nvPr>
            <p:ph type="pic" sz="quarter" idx="17"/>
          </p:nvPr>
        </p:nvSpPr>
        <p:spPr/>
      </p:sp>
    </p:spTree>
    <p:extLst>
      <p:ext uri="{BB962C8B-B14F-4D97-AF65-F5344CB8AC3E}">
        <p14:creationId xmlns:p14="http://schemas.microsoft.com/office/powerpoint/2010/main" val="38653834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4</a:t>
            </a:fld>
            <a:endParaRPr lang="en-US" dirty="0"/>
          </a:p>
        </p:txBody>
      </p:sp>
      <p:sp>
        <p:nvSpPr>
          <p:cNvPr id="7" name="テキスト プレースホルダー 6"/>
          <p:cNvSpPr>
            <a:spLocks noGrp="1"/>
          </p:cNvSpPr>
          <p:nvPr>
            <p:ph type="body" sz="quarter" idx="39"/>
          </p:nvPr>
        </p:nvSpPr>
        <p:spPr/>
        <p:txBody>
          <a:bodyPr/>
          <a:lstStyle/>
          <a:p>
            <a:r>
              <a:rPr kumimoji="1" lang="en-US" altLang="ja-JP" dirty="0" smtClean="0"/>
              <a:t>Please do not record this presentation.</a:t>
            </a:r>
          </a:p>
          <a:p>
            <a:r>
              <a:rPr kumimoji="1" lang="en-US" altLang="ja-JP" dirty="0" smtClean="0"/>
              <a:t>Today’s contents should be kept secret because they are too useful :D</a:t>
            </a:r>
          </a:p>
        </p:txBody>
      </p:sp>
      <p:pic>
        <p:nvPicPr>
          <p:cNvPr id="9" name="図プレースホルダー 8"/>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3422829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smtClean="0"/>
              <a:t>PRODUCT DESIGN</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40</a:t>
            </a:fld>
            <a:endParaRPr lang="en-US" dirty="0"/>
          </a:p>
        </p:txBody>
      </p:sp>
      <p:sp>
        <p:nvSpPr>
          <p:cNvPr id="13" name="テキスト プレースホルダー 12"/>
          <p:cNvSpPr>
            <a:spLocks noGrp="1"/>
          </p:cNvSpPr>
          <p:nvPr>
            <p:ph type="body" sz="quarter" idx="24"/>
          </p:nvPr>
        </p:nvSpPr>
        <p:spPr/>
        <p:txBody>
          <a:bodyPr/>
          <a:lstStyle/>
          <a:p>
            <a:r>
              <a:rPr kumimoji="1" lang="en-US" altLang="ja-JP" dirty="0" smtClean="0"/>
              <a:t>RESEARCH</a:t>
            </a:r>
            <a:endParaRPr kumimoji="1" lang="ja-JP" altLang="en-US" dirty="0"/>
          </a:p>
        </p:txBody>
      </p:sp>
      <p:sp>
        <p:nvSpPr>
          <p:cNvPr id="14" name="テキスト プレースホルダー 13"/>
          <p:cNvSpPr>
            <a:spLocks noGrp="1"/>
          </p:cNvSpPr>
          <p:nvPr>
            <p:ph type="body" sz="quarter" idx="25"/>
          </p:nvPr>
        </p:nvSpPr>
        <p:spPr/>
        <p:txBody>
          <a:bodyPr/>
          <a:lstStyle/>
          <a:p>
            <a:r>
              <a:rPr kumimoji="1" lang="en-US" altLang="ja-JP" dirty="0" smtClean="0"/>
              <a:t>MEETING</a:t>
            </a:r>
            <a:endParaRPr kumimoji="1" lang="ja-JP" altLang="en-US" dirty="0"/>
          </a:p>
        </p:txBody>
      </p:sp>
      <p:sp>
        <p:nvSpPr>
          <p:cNvPr id="15" name="テキスト プレースホルダー 14"/>
          <p:cNvSpPr>
            <a:spLocks noGrp="1"/>
          </p:cNvSpPr>
          <p:nvPr>
            <p:ph type="body" sz="quarter" idx="26"/>
          </p:nvPr>
        </p:nvSpPr>
        <p:spPr/>
        <p:txBody>
          <a:bodyPr/>
          <a:lstStyle/>
          <a:p>
            <a:r>
              <a:rPr kumimoji="1" lang="en-US" altLang="ja-JP" dirty="0" smtClean="0"/>
              <a:t>SKETCH</a:t>
            </a:r>
            <a:endParaRPr kumimoji="1" lang="ja-JP" altLang="en-US" dirty="0"/>
          </a:p>
        </p:txBody>
      </p:sp>
      <p:sp>
        <p:nvSpPr>
          <p:cNvPr id="16" name="テキスト プレースホルダー 15"/>
          <p:cNvSpPr>
            <a:spLocks noGrp="1"/>
          </p:cNvSpPr>
          <p:nvPr>
            <p:ph type="body" sz="quarter" idx="27"/>
          </p:nvPr>
        </p:nvSpPr>
        <p:spPr/>
        <p:txBody>
          <a:bodyPr/>
          <a:lstStyle/>
          <a:p>
            <a:r>
              <a:rPr kumimoji="1" lang="en-US" altLang="ja-JP" dirty="0" smtClean="0"/>
              <a:t>DESIGN</a:t>
            </a:r>
            <a:endParaRPr kumimoji="1" lang="ja-JP" altLang="en-US" dirty="0"/>
          </a:p>
        </p:txBody>
      </p:sp>
      <p:sp>
        <p:nvSpPr>
          <p:cNvPr id="17" name="テキスト プレースホルダー 16"/>
          <p:cNvSpPr>
            <a:spLocks noGrp="1"/>
          </p:cNvSpPr>
          <p:nvPr>
            <p:ph type="body" sz="quarter" idx="28"/>
          </p:nvPr>
        </p:nvSpPr>
        <p:spPr/>
        <p:txBody>
          <a:bodyPr/>
          <a:lstStyle/>
          <a:p>
            <a:r>
              <a:rPr kumimoji="1" lang="en-US" altLang="ja-JP" dirty="0" smtClean="0"/>
              <a:t>EVALUATE</a:t>
            </a:r>
            <a:endParaRPr kumimoji="1" lang="ja-JP" altLang="en-US" dirty="0"/>
          </a:p>
        </p:txBody>
      </p:sp>
      <p:sp>
        <p:nvSpPr>
          <p:cNvPr id="18" name="テキスト プレースホルダー 17"/>
          <p:cNvSpPr>
            <a:spLocks noGrp="1"/>
          </p:cNvSpPr>
          <p:nvPr>
            <p:ph type="body" sz="quarter" idx="29"/>
          </p:nvPr>
        </p:nvSpPr>
        <p:spPr/>
        <p:txBody>
          <a:bodyPr/>
          <a:lstStyle/>
          <a:p>
            <a:r>
              <a:rPr kumimoji="1" lang="en-US" altLang="ja-JP" dirty="0" smtClean="0"/>
              <a:t>REVISE</a:t>
            </a:r>
            <a:endParaRPr kumimoji="1" lang="ja-JP" altLang="en-US" dirty="0"/>
          </a:p>
        </p:txBody>
      </p:sp>
      <p:sp>
        <p:nvSpPr>
          <p:cNvPr id="12" name="テキスト プレースホルダー 11"/>
          <p:cNvSpPr>
            <a:spLocks noGrp="1"/>
          </p:cNvSpPr>
          <p:nvPr>
            <p:ph type="body" sz="quarter" idx="20"/>
          </p:nvPr>
        </p:nvSpPr>
        <p:spPr/>
        <p:txBody>
          <a:bodyPr/>
          <a:lstStyle/>
          <a:p>
            <a:r>
              <a:rPr kumimoji="1" lang="en-US" altLang="ja-JP" dirty="0"/>
              <a:t>Eos quodsi interesset in, sed option tractatos accommodare et. </a:t>
            </a:r>
            <a:endParaRPr kumimoji="1" lang="ja-JP" altLang="en-US" dirty="0"/>
          </a:p>
        </p:txBody>
      </p:sp>
      <p:sp>
        <p:nvSpPr>
          <p:cNvPr id="19" name="テキスト プレースホルダー 18"/>
          <p:cNvSpPr>
            <a:spLocks noGrp="1"/>
          </p:cNvSpPr>
          <p:nvPr>
            <p:ph type="body" sz="quarter" idx="30"/>
          </p:nvPr>
        </p:nvSpPr>
        <p:spPr/>
        <p:txBody>
          <a:bodyPr/>
          <a:lstStyle/>
          <a:p>
            <a:r>
              <a:rPr kumimoji="1" lang="en-US" altLang="ja-JP" dirty="0"/>
              <a:t>uo nulla consequat assueverit in, ut aperiam ocurreret </a:t>
            </a:r>
            <a:r>
              <a:rPr kumimoji="1" lang="en-US" altLang="ja-JP" dirty="0" smtClean="0"/>
              <a:t>sea.</a:t>
            </a:r>
            <a:endParaRPr kumimoji="1" lang="ja-JP" altLang="en-US" dirty="0"/>
          </a:p>
        </p:txBody>
      </p:sp>
      <p:sp>
        <p:nvSpPr>
          <p:cNvPr id="20" name="テキスト プレースホルダー 19"/>
          <p:cNvSpPr>
            <a:spLocks noGrp="1"/>
          </p:cNvSpPr>
          <p:nvPr>
            <p:ph type="body" sz="quarter" idx="31"/>
          </p:nvPr>
        </p:nvSpPr>
        <p:spPr/>
        <p:txBody>
          <a:bodyPr/>
          <a:lstStyle/>
          <a:p>
            <a:r>
              <a:rPr kumimoji="1" lang="en-US" altLang="ja-JP" dirty="0"/>
              <a:t>Cum ut verear voluptatum scripserit. Quaeque convenire assentior id </a:t>
            </a:r>
            <a:r>
              <a:rPr kumimoji="1" lang="en-US" altLang="ja-JP" dirty="0" smtClean="0"/>
              <a:t>nec.</a:t>
            </a:r>
            <a:endParaRPr kumimoji="1" lang="ja-JP" altLang="en-US" dirty="0"/>
          </a:p>
        </p:txBody>
      </p:sp>
      <p:sp>
        <p:nvSpPr>
          <p:cNvPr id="21" name="テキスト プレースホルダー 20"/>
          <p:cNvSpPr>
            <a:spLocks noGrp="1"/>
          </p:cNvSpPr>
          <p:nvPr>
            <p:ph type="body" sz="quarter" idx="32"/>
          </p:nvPr>
        </p:nvSpPr>
        <p:spPr/>
        <p:txBody>
          <a:bodyPr/>
          <a:lstStyle/>
          <a:p>
            <a:r>
              <a:rPr kumimoji="1" lang="en-US" altLang="ja-JP" dirty="0"/>
              <a:t>Id laoreet albucius theophrastus vix, ut quo rebum noster assentior.</a:t>
            </a:r>
            <a:endParaRPr kumimoji="1" lang="ja-JP" altLang="en-US" dirty="0"/>
          </a:p>
        </p:txBody>
      </p:sp>
      <p:sp>
        <p:nvSpPr>
          <p:cNvPr id="22" name="テキスト プレースホルダー 21"/>
          <p:cNvSpPr>
            <a:spLocks noGrp="1"/>
          </p:cNvSpPr>
          <p:nvPr>
            <p:ph type="body" sz="quarter" idx="33"/>
          </p:nvPr>
        </p:nvSpPr>
        <p:spPr/>
        <p:txBody>
          <a:bodyPr/>
          <a:lstStyle/>
          <a:p>
            <a:r>
              <a:rPr kumimoji="1" lang="en-US" altLang="ja-JP" dirty="0"/>
              <a:t>Delenit menandri et eos, dicat omnes vix no.</a:t>
            </a:r>
            <a:endParaRPr kumimoji="1" lang="ja-JP" altLang="en-US" dirty="0"/>
          </a:p>
        </p:txBody>
      </p:sp>
      <p:sp>
        <p:nvSpPr>
          <p:cNvPr id="23" name="テキスト プレースホルダー 22"/>
          <p:cNvSpPr>
            <a:spLocks noGrp="1"/>
          </p:cNvSpPr>
          <p:nvPr>
            <p:ph type="body" sz="quarter" idx="34"/>
          </p:nvPr>
        </p:nvSpPr>
        <p:spPr/>
        <p:txBody>
          <a:bodyPr/>
          <a:lstStyle/>
          <a:p>
            <a:r>
              <a:rPr kumimoji="1" lang="en-US" altLang="ja-JP" dirty="0"/>
              <a:t>Vim legendos atomorum mandamus ex, cibo appetere nam </a:t>
            </a:r>
            <a:r>
              <a:rPr kumimoji="1" lang="en-US" altLang="ja-JP" dirty="0" smtClean="0"/>
              <a:t>ne.</a:t>
            </a:r>
            <a:endParaRPr kumimoji="1" lang="ja-JP" altLang="en-US" dirty="0"/>
          </a:p>
        </p:txBody>
      </p:sp>
      <p:sp>
        <p:nvSpPr>
          <p:cNvPr id="4" name="テキスト プレースホルダー 3"/>
          <p:cNvSpPr>
            <a:spLocks noGrp="1"/>
          </p:cNvSpPr>
          <p:nvPr>
            <p:ph type="body" sz="quarter" idx="35"/>
          </p:nvPr>
        </p:nvSpPr>
        <p:spPr/>
        <p:txBody>
          <a:bodyPr/>
          <a:lstStyle/>
          <a:p>
            <a:r>
              <a:rPr kumimoji="1" lang="en-US" altLang="ja-JP" dirty="0"/>
              <a:t>Docendi philosophia pri in. Animal impetus equidem vim an. Nec veniam integre reprehendunt eu, dolores moderatius mei ex. </a:t>
            </a:r>
            <a:endParaRPr kumimoji="1" lang="en-US" altLang="ja-JP" dirty="0" smtClean="0"/>
          </a:p>
          <a:p>
            <a:r>
              <a:rPr kumimoji="1" lang="en-US" altLang="ja-JP" dirty="0" smtClean="0">
                <a:solidFill>
                  <a:srgbClr val="FF0000"/>
                </a:solidFill>
              </a:rPr>
              <a:t>Ullamcorper </a:t>
            </a:r>
            <a:r>
              <a:rPr kumimoji="1" lang="en-US" altLang="ja-JP" dirty="0">
                <a:solidFill>
                  <a:srgbClr val="FF0000"/>
                </a:solidFill>
              </a:rPr>
              <a:t>comprehensam ea eum</a:t>
            </a:r>
            <a:r>
              <a:rPr kumimoji="1" lang="en-US" altLang="ja-JP" dirty="0"/>
              <a:t>, eu noluisse reformidans vis. Quo prompta atomorum eu, mel magna pericula molestiae te.</a:t>
            </a:r>
            <a:endParaRPr kumimoji="1" lang="ja-JP" altLang="en-US" dirty="0"/>
          </a:p>
        </p:txBody>
      </p:sp>
    </p:spTree>
    <p:extLst>
      <p:ext uri="{BB962C8B-B14F-4D97-AF65-F5344CB8AC3E}">
        <p14:creationId xmlns:p14="http://schemas.microsoft.com/office/powerpoint/2010/main" val="40206997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図プレースホルダー 9"/>
          <p:cNvSpPr>
            <a:spLocks noGrp="1"/>
          </p:cNvSpPr>
          <p:nvPr>
            <p:ph type="pic" sz="quarter" idx="12"/>
          </p:nvPr>
        </p:nvSpPr>
        <p:spPr/>
      </p:sp>
      <p:sp>
        <p:nvSpPr>
          <p:cNvPr id="32" name="フッター プレースホルダー 31"/>
          <p:cNvSpPr>
            <a:spLocks noGrp="1"/>
          </p:cNvSpPr>
          <p:nvPr>
            <p:ph type="ftr" sz="quarter" idx="10"/>
          </p:nvPr>
        </p:nvSpPr>
        <p:spPr/>
        <p:txBody>
          <a:bodyPr/>
          <a:lstStyle/>
          <a:p>
            <a:r>
              <a:rPr lang="en-US" smtClean="0"/>
              <a:t>The Power of PowerPoint | thepopp.com</a:t>
            </a:r>
            <a:endParaRPr lang="en-US" dirty="0"/>
          </a:p>
        </p:txBody>
      </p:sp>
      <p:sp>
        <p:nvSpPr>
          <p:cNvPr id="33" name="スライド番号プレースホルダー 32"/>
          <p:cNvSpPr>
            <a:spLocks noGrp="1"/>
          </p:cNvSpPr>
          <p:nvPr>
            <p:ph type="sldNum" sz="quarter" idx="11"/>
          </p:nvPr>
        </p:nvSpPr>
        <p:spPr/>
        <p:txBody>
          <a:bodyPr/>
          <a:lstStyle/>
          <a:p>
            <a:fld id="{387164BF-D67A-46C0-81D2-5BAF67C00C80}" type="slidenum">
              <a:rPr lang="en-US" smtClean="0"/>
              <a:pPr/>
              <a:t>41</a:t>
            </a:fld>
            <a:endParaRPr lang="en-US" dirty="0"/>
          </a:p>
        </p:txBody>
      </p:sp>
      <p:sp>
        <p:nvSpPr>
          <p:cNvPr id="11" name="図プレースホルダー 10"/>
          <p:cNvSpPr>
            <a:spLocks noGrp="1"/>
          </p:cNvSpPr>
          <p:nvPr>
            <p:ph type="pic" sz="quarter" idx="13"/>
          </p:nvPr>
        </p:nvSpPr>
        <p:spPr/>
      </p:sp>
      <p:sp>
        <p:nvSpPr>
          <p:cNvPr id="12" name="図プレースホルダー 11"/>
          <p:cNvSpPr>
            <a:spLocks noGrp="1"/>
          </p:cNvSpPr>
          <p:nvPr>
            <p:ph type="pic" sz="quarter" idx="14"/>
          </p:nvPr>
        </p:nvSpPr>
        <p:spPr/>
      </p:sp>
      <p:sp>
        <p:nvSpPr>
          <p:cNvPr id="13" name="図プレースホルダー 12"/>
          <p:cNvSpPr>
            <a:spLocks noGrp="1"/>
          </p:cNvSpPr>
          <p:nvPr>
            <p:ph type="pic" sz="quarter" idx="15"/>
          </p:nvPr>
        </p:nvSpPr>
        <p:spPr/>
      </p:sp>
      <p:sp>
        <p:nvSpPr>
          <p:cNvPr id="17" name="図プレースホルダー 16"/>
          <p:cNvSpPr>
            <a:spLocks noGrp="1"/>
          </p:cNvSpPr>
          <p:nvPr>
            <p:ph type="pic" sz="quarter" idx="16"/>
          </p:nvPr>
        </p:nvSpPr>
        <p:spPr/>
      </p:sp>
      <p:sp>
        <p:nvSpPr>
          <p:cNvPr id="19" name="図プレースホルダー 18"/>
          <p:cNvSpPr>
            <a:spLocks noGrp="1"/>
          </p:cNvSpPr>
          <p:nvPr>
            <p:ph type="pic" sz="quarter" idx="17"/>
          </p:nvPr>
        </p:nvSpPr>
        <p:spPr/>
      </p:sp>
      <p:sp>
        <p:nvSpPr>
          <p:cNvPr id="20" name="図プレースホルダー 19"/>
          <p:cNvSpPr>
            <a:spLocks noGrp="1"/>
          </p:cNvSpPr>
          <p:nvPr>
            <p:ph type="pic" sz="quarter" idx="18"/>
          </p:nvPr>
        </p:nvSpPr>
        <p:spPr/>
      </p:sp>
      <p:sp>
        <p:nvSpPr>
          <p:cNvPr id="21" name="図プレースホルダー 20"/>
          <p:cNvSpPr>
            <a:spLocks noGrp="1"/>
          </p:cNvSpPr>
          <p:nvPr>
            <p:ph type="pic" sz="quarter" idx="19"/>
          </p:nvPr>
        </p:nvSpPr>
        <p:spPr/>
      </p:sp>
      <p:sp>
        <p:nvSpPr>
          <p:cNvPr id="22" name="テキスト プレースホルダー 21"/>
          <p:cNvSpPr>
            <a:spLocks noGrp="1"/>
          </p:cNvSpPr>
          <p:nvPr>
            <p:ph type="body" sz="quarter" idx="20"/>
          </p:nvPr>
        </p:nvSpPr>
        <p:spPr/>
        <p:txBody>
          <a:bodyPr/>
          <a:lstStyle/>
          <a:p>
            <a:r>
              <a:rPr kumimoji="1" lang="en-US" altLang="ja-JP" dirty="0" smtClean="0"/>
              <a:t>PROJECT 1</a:t>
            </a:r>
            <a:endParaRPr kumimoji="1" lang="ja-JP" altLang="en-US" dirty="0"/>
          </a:p>
        </p:txBody>
      </p:sp>
      <p:sp>
        <p:nvSpPr>
          <p:cNvPr id="23" name="テキスト プレースホルダー 22"/>
          <p:cNvSpPr>
            <a:spLocks noGrp="1"/>
          </p:cNvSpPr>
          <p:nvPr>
            <p:ph type="body" sz="quarter" idx="21"/>
          </p:nvPr>
        </p:nvSpPr>
        <p:spPr/>
        <p:txBody>
          <a:bodyPr/>
          <a:lstStyle/>
          <a:p>
            <a:r>
              <a:rPr kumimoji="1" lang="en-US" altLang="ja-JP" dirty="0"/>
              <a:t>PROJECT </a:t>
            </a:r>
            <a:r>
              <a:rPr kumimoji="1" lang="en-US" altLang="ja-JP" dirty="0" smtClean="0"/>
              <a:t>2</a:t>
            </a:r>
            <a:endParaRPr kumimoji="1" lang="ja-JP" altLang="en-US" dirty="0"/>
          </a:p>
        </p:txBody>
      </p:sp>
      <p:sp>
        <p:nvSpPr>
          <p:cNvPr id="24" name="テキスト プレースホルダー 23"/>
          <p:cNvSpPr>
            <a:spLocks noGrp="1"/>
          </p:cNvSpPr>
          <p:nvPr>
            <p:ph type="body" sz="quarter" idx="22"/>
          </p:nvPr>
        </p:nvSpPr>
        <p:spPr/>
        <p:txBody>
          <a:bodyPr/>
          <a:lstStyle/>
          <a:p>
            <a:r>
              <a:rPr kumimoji="1" lang="en-US" altLang="ja-JP" dirty="0"/>
              <a:t>PROJECT </a:t>
            </a:r>
            <a:r>
              <a:rPr kumimoji="1" lang="en-US" altLang="ja-JP" dirty="0" smtClean="0"/>
              <a:t>3</a:t>
            </a:r>
            <a:endParaRPr kumimoji="1" lang="ja-JP" altLang="en-US" dirty="0"/>
          </a:p>
        </p:txBody>
      </p:sp>
      <p:sp>
        <p:nvSpPr>
          <p:cNvPr id="25" name="テキスト プレースホルダー 24"/>
          <p:cNvSpPr>
            <a:spLocks noGrp="1"/>
          </p:cNvSpPr>
          <p:nvPr>
            <p:ph type="body" sz="quarter" idx="23"/>
          </p:nvPr>
        </p:nvSpPr>
        <p:spPr/>
        <p:txBody>
          <a:bodyPr/>
          <a:lstStyle/>
          <a:p>
            <a:r>
              <a:rPr kumimoji="1" lang="en-US" altLang="ja-JP" dirty="0"/>
              <a:t>PROJECT </a:t>
            </a:r>
            <a:r>
              <a:rPr kumimoji="1" lang="en-US" altLang="ja-JP" dirty="0" smtClean="0"/>
              <a:t>4</a:t>
            </a:r>
            <a:endParaRPr kumimoji="1" lang="ja-JP" altLang="en-US" dirty="0"/>
          </a:p>
        </p:txBody>
      </p:sp>
      <p:sp>
        <p:nvSpPr>
          <p:cNvPr id="26" name="テキスト プレースホルダー 25"/>
          <p:cNvSpPr>
            <a:spLocks noGrp="1"/>
          </p:cNvSpPr>
          <p:nvPr>
            <p:ph type="body" sz="quarter" idx="24"/>
          </p:nvPr>
        </p:nvSpPr>
        <p:spPr/>
        <p:txBody>
          <a:bodyPr/>
          <a:lstStyle/>
          <a:p>
            <a:r>
              <a:rPr kumimoji="1" lang="en-US" altLang="ja-JP" dirty="0"/>
              <a:t>PROJECT </a:t>
            </a:r>
            <a:r>
              <a:rPr kumimoji="1" lang="en-US" altLang="ja-JP" dirty="0" smtClean="0"/>
              <a:t>5</a:t>
            </a:r>
            <a:endParaRPr kumimoji="1" lang="ja-JP" altLang="en-US" dirty="0"/>
          </a:p>
        </p:txBody>
      </p:sp>
      <p:sp>
        <p:nvSpPr>
          <p:cNvPr id="27" name="テキスト プレースホルダー 26"/>
          <p:cNvSpPr>
            <a:spLocks noGrp="1"/>
          </p:cNvSpPr>
          <p:nvPr>
            <p:ph type="body" sz="quarter" idx="25"/>
          </p:nvPr>
        </p:nvSpPr>
        <p:spPr/>
        <p:txBody>
          <a:bodyPr/>
          <a:lstStyle/>
          <a:p>
            <a:r>
              <a:rPr kumimoji="1" lang="en-US" altLang="ja-JP" dirty="0"/>
              <a:t>PROJECT </a:t>
            </a:r>
            <a:r>
              <a:rPr kumimoji="1" lang="en-US" altLang="ja-JP" dirty="0" smtClean="0"/>
              <a:t>6</a:t>
            </a:r>
            <a:endParaRPr kumimoji="1" lang="ja-JP" altLang="en-US" dirty="0"/>
          </a:p>
        </p:txBody>
      </p:sp>
      <p:sp>
        <p:nvSpPr>
          <p:cNvPr id="28" name="テキスト プレースホルダー 27"/>
          <p:cNvSpPr>
            <a:spLocks noGrp="1"/>
          </p:cNvSpPr>
          <p:nvPr>
            <p:ph type="body" sz="quarter" idx="26"/>
          </p:nvPr>
        </p:nvSpPr>
        <p:spPr/>
        <p:txBody>
          <a:bodyPr/>
          <a:lstStyle/>
          <a:p>
            <a:r>
              <a:rPr kumimoji="1" lang="en-US" altLang="ja-JP" dirty="0"/>
              <a:t>PROJECT </a:t>
            </a:r>
            <a:r>
              <a:rPr kumimoji="1" lang="en-US" altLang="ja-JP" dirty="0" smtClean="0"/>
              <a:t>7</a:t>
            </a:r>
            <a:endParaRPr kumimoji="1" lang="ja-JP" altLang="en-US" dirty="0"/>
          </a:p>
        </p:txBody>
      </p:sp>
      <p:sp>
        <p:nvSpPr>
          <p:cNvPr id="29" name="テキスト プレースホルダー 28"/>
          <p:cNvSpPr>
            <a:spLocks noGrp="1"/>
          </p:cNvSpPr>
          <p:nvPr>
            <p:ph type="body" sz="quarter" idx="27"/>
          </p:nvPr>
        </p:nvSpPr>
        <p:spPr/>
        <p:txBody>
          <a:bodyPr/>
          <a:lstStyle/>
          <a:p>
            <a:r>
              <a:rPr kumimoji="1" lang="en-US" altLang="ja-JP" dirty="0"/>
              <a:t>PROJECT </a:t>
            </a:r>
            <a:r>
              <a:rPr kumimoji="1" lang="en-US" altLang="ja-JP" dirty="0" smtClean="0"/>
              <a:t>8</a:t>
            </a:r>
            <a:endParaRPr kumimoji="1" lang="ja-JP" altLang="en-US" dirty="0"/>
          </a:p>
        </p:txBody>
      </p:sp>
      <p:sp>
        <p:nvSpPr>
          <p:cNvPr id="30" name="テキスト プレースホルダー 29"/>
          <p:cNvSpPr>
            <a:spLocks noGrp="1"/>
          </p:cNvSpPr>
          <p:nvPr>
            <p:ph type="body" sz="quarter" idx="38"/>
          </p:nvPr>
        </p:nvSpPr>
        <p:spPr/>
        <p:txBody>
          <a:bodyPr/>
          <a:lstStyle/>
          <a:p>
            <a:r>
              <a:rPr kumimoji="1" lang="en-US" altLang="ja-JP" dirty="0" smtClean="0"/>
              <a:t>CREATING THE FUTURE</a:t>
            </a:r>
            <a:endParaRPr kumimoji="1" lang="ja-JP" altLang="en-US" dirty="0"/>
          </a:p>
        </p:txBody>
      </p:sp>
      <p:sp>
        <p:nvSpPr>
          <p:cNvPr id="31" name="テキスト プレースホルダー 30"/>
          <p:cNvSpPr>
            <a:spLocks noGrp="1"/>
          </p:cNvSpPr>
          <p:nvPr>
            <p:ph type="body" sz="quarter" idx="39"/>
          </p:nvPr>
        </p:nvSpPr>
        <p:spPr/>
        <p:txBody>
          <a:bodyPr/>
          <a:lstStyle/>
          <a:p>
            <a:r>
              <a:rPr kumimoji="1" lang="en-US" altLang="ja-JP" dirty="0"/>
              <a:t>Dicit volumus eu est, ei usu aliquip quaerendum. Et eius nostrum appetere usu, id adhuc urbanitas appellantur usu, </a:t>
            </a:r>
            <a:r>
              <a:rPr kumimoji="1" lang="en-US" altLang="ja-JP" dirty="0">
                <a:solidFill>
                  <a:schemeClr val="accent2"/>
                </a:solidFill>
              </a:rPr>
              <a:t>cu adhuc impedit nec</a:t>
            </a:r>
            <a:r>
              <a:rPr kumimoji="1" lang="en-US" altLang="ja-JP" dirty="0"/>
              <a:t>. </a:t>
            </a:r>
            <a:endParaRPr kumimoji="1" lang="en-US" altLang="ja-JP" dirty="0" smtClean="0"/>
          </a:p>
          <a:p>
            <a:r>
              <a:rPr kumimoji="1" lang="en-US" altLang="ja-JP" dirty="0" smtClean="0"/>
              <a:t>Stet </a:t>
            </a:r>
            <a:r>
              <a:rPr kumimoji="1" lang="en-US" altLang="ja-JP" dirty="0"/>
              <a:t>mediocrem prodesset an mel, qui lorem legere no, per putant laoreet in.</a:t>
            </a:r>
            <a:endParaRPr kumimoji="1" lang="ja-JP" altLang="en-US" dirty="0"/>
          </a:p>
        </p:txBody>
      </p:sp>
    </p:spTree>
    <p:extLst>
      <p:ext uri="{BB962C8B-B14F-4D97-AF65-F5344CB8AC3E}">
        <p14:creationId xmlns:p14="http://schemas.microsoft.com/office/powerpoint/2010/main" val="433225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プレースホルダー 14"/>
          <p:cNvSpPr>
            <a:spLocks noGrp="1"/>
          </p:cNvSpPr>
          <p:nvPr>
            <p:ph type="body" sz="quarter" idx="22"/>
          </p:nvPr>
        </p:nvSpPr>
        <p:spPr/>
        <p:txBody>
          <a:bodyPr/>
          <a:lstStyle/>
          <a:p>
            <a:r>
              <a:rPr kumimoji="1" lang="en-US" altLang="ja-JP" dirty="0" smtClean="0"/>
              <a:t>CUSTOMERS LOVE OUR PRODUCT</a:t>
            </a:r>
            <a:endParaRPr kumimoji="1" lang="ja-JP" altLang="en-US" dirty="0"/>
          </a:p>
        </p:txBody>
      </p:sp>
      <p:sp>
        <p:nvSpPr>
          <p:cNvPr id="16" name="テキスト プレースホルダー 15"/>
          <p:cNvSpPr>
            <a:spLocks noGrp="1"/>
          </p:cNvSpPr>
          <p:nvPr>
            <p:ph type="body" sz="quarter" idx="23"/>
          </p:nvPr>
        </p:nvSpPr>
        <p:spPr/>
        <p:txBody>
          <a:bodyPr/>
          <a:lstStyle/>
          <a:p>
            <a:r>
              <a:rPr kumimoji="1" lang="en-US" altLang="ja-JP" dirty="0"/>
              <a:t>Affert commune petentium ei per. Corpora necessitatibus eam ad. Vide quas eam at, aperiri feugait mediocrem cum </a:t>
            </a:r>
            <a:r>
              <a:rPr kumimoji="1" lang="en-US" altLang="ja-JP" dirty="0" smtClean="0"/>
              <a:t>an.</a:t>
            </a:r>
          </a:p>
          <a:p>
            <a:r>
              <a:rPr kumimoji="1" lang="en-US" altLang="ja-JP" dirty="0" smtClean="0"/>
              <a:t>Id </a:t>
            </a:r>
            <a:r>
              <a:rPr kumimoji="1" lang="en-US" altLang="ja-JP" dirty="0"/>
              <a:t>erant mucius tractatos mea, munere intellegebat nam te.</a:t>
            </a:r>
            <a:endParaRPr kumimoji="1" lang="ja-JP" altLang="en-US" dirty="0"/>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4"/>
          </p:nvPr>
        </p:nvSpPr>
        <p:spPr/>
      </p:sp>
      <p:sp>
        <p:nvSpPr>
          <p:cNvPr id="5" name="図プレースホルダー 4"/>
          <p:cNvSpPr>
            <a:spLocks noGrp="1"/>
          </p:cNvSpPr>
          <p:nvPr>
            <p:ph type="pic" sz="quarter" idx="15"/>
          </p:nvPr>
        </p:nvSpPr>
        <p:spPr/>
      </p:sp>
      <p:sp>
        <p:nvSpPr>
          <p:cNvPr id="6" name="図プレースホルダー 5"/>
          <p:cNvSpPr>
            <a:spLocks noGrp="1"/>
          </p:cNvSpPr>
          <p:nvPr>
            <p:ph type="pic" sz="quarter" idx="16"/>
          </p:nvPr>
        </p:nvSpPr>
        <p:spPr/>
      </p:sp>
      <p:sp>
        <p:nvSpPr>
          <p:cNvPr id="7" name="図プレースホルダー 6"/>
          <p:cNvSpPr>
            <a:spLocks noGrp="1"/>
          </p:cNvSpPr>
          <p:nvPr>
            <p:ph type="pic" sz="quarter" idx="21"/>
          </p:nvPr>
        </p:nvSpPr>
        <p:spPr/>
      </p:sp>
      <p:sp>
        <p:nvSpPr>
          <p:cNvPr id="8" name="図プレースホルダー 7"/>
          <p:cNvSpPr>
            <a:spLocks noGrp="1"/>
          </p:cNvSpPr>
          <p:nvPr>
            <p:ph type="pic" sz="quarter" idx="18"/>
          </p:nvPr>
        </p:nvSpPr>
        <p:spPr/>
      </p:sp>
      <p:sp>
        <p:nvSpPr>
          <p:cNvPr id="9" name="図プレースホルダー 8"/>
          <p:cNvSpPr>
            <a:spLocks noGrp="1"/>
          </p:cNvSpPr>
          <p:nvPr>
            <p:ph type="pic" sz="quarter" idx="17"/>
          </p:nvPr>
        </p:nvSpPr>
        <p:spPr/>
      </p:sp>
      <p:sp>
        <p:nvSpPr>
          <p:cNvPr id="10" name="図プレースホルダー 9"/>
          <p:cNvSpPr>
            <a:spLocks noGrp="1"/>
          </p:cNvSpPr>
          <p:nvPr>
            <p:ph type="pic" sz="quarter" idx="19"/>
          </p:nvPr>
        </p:nvSpPr>
        <p:spPr/>
      </p:sp>
      <p:sp>
        <p:nvSpPr>
          <p:cNvPr id="11" name="図プレースホルダー 10"/>
          <p:cNvSpPr>
            <a:spLocks noGrp="1"/>
          </p:cNvSpPr>
          <p:nvPr>
            <p:ph type="pic" sz="quarter" idx="20"/>
          </p:nvPr>
        </p:nvSpPr>
        <p:spPr/>
      </p:sp>
    </p:spTree>
    <p:extLst>
      <p:ext uri="{BB962C8B-B14F-4D97-AF65-F5344CB8AC3E}">
        <p14:creationId xmlns:p14="http://schemas.microsoft.com/office/powerpoint/2010/main" val="12087168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5"/>
          </p:nvPr>
        </p:nvSpPr>
        <p:spPr/>
        <p:txBody>
          <a:bodyPr/>
          <a:lstStyle/>
          <a:p>
            <a:r>
              <a:rPr kumimoji="1" lang="en-US" altLang="ja-JP" dirty="0" smtClean="0"/>
              <a:t>WHAT WE HOPE IS…</a:t>
            </a:r>
            <a:endParaRPr kumimoji="1" lang="ja-JP" altLang="en-US" dirty="0"/>
          </a:p>
        </p:txBody>
      </p:sp>
      <p:sp>
        <p:nvSpPr>
          <p:cNvPr id="3" name="テキスト プレースホルダー 2"/>
          <p:cNvSpPr>
            <a:spLocks noGrp="1"/>
          </p:cNvSpPr>
          <p:nvPr>
            <p:ph type="body" sz="quarter" idx="23"/>
          </p:nvPr>
        </p:nvSpPr>
        <p:spPr/>
        <p:txBody>
          <a:bodyPr/>
          <a:lstStyle/>
          <a:p>
            <a:r>
              <a:rPr kumimoji="1" lang="en-US" altLang="ja-JP" dirty="0" smtClean="0"/>
              <a:t>Lucilius </a:t>
            </a:r>
            <a:r>
              <a:rPr kumimoji="1" lang="en-US" altLang="ja-JP" dirty="0"/>
              <a:t>forensibus mel ei, no ius placerat deseruisse. Nec timeam vivendum ocurreret no. Sed nostrud torquatos persequeris in, cu audire definiebas mei. Molestie appellantur id vel, ut pri amet choro nemore, vix at quem audire apeirian. Nullam ornatus feugait at vel, ea sint prompta deleniti ius. Case labore sit ei, id vide equidem duo.</a:t>
            </a:r>
            <a:endParaRPr kumimoji="1" lang="ja-JP" altLang="en-US" dirty="0"/>
          </a:p>
        </p:txBody>
      </p:sp>
    </p:spTree>
    <p:extLst>
      <p:ext uri="{BB962C8B-B14F-4D97-AF65-F5344CB8AC3E}">
        <p14:creationId xmlns:p14="http://schemas.microsoft.com/office/powerpoint/2010/main" val="6470941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0"/>
          </p:nvPr>
        </p:nvSpPr>
        <p:spPr/>
      </p:sp>
      <p:sp>
        <p:nvSpPr>
          <p:cNvPr id="2" name="テキスト プレースホルダー 1"/>
          <p:cNvSpPr>
            <a:spLocks noGrp="1"/>
          </p:cNvSpPr>
          <p:nvPr>
            <p:ph type="body" sz="quarter" idx="11"/>
          </p:nvPr>
        </p:nvSpPr>
        <p:spPr/>
        <p:txBody>
          <a:bodyPr/>
          <a:lstStyle/>
          <a:p>
            <a:endParaRPr kumimoji="1" lang="ja-JP" altLang="en-US"/>
          </a:p>
        </p:txBody>
      </p:sp>
      <p:sp>
        <p:nvSpPr>
          <p:cNvPr id="6" name="タイトル 5"/>
          <p:cNvSpPr>
            <a:spLocks noGrp="1"/>
          </p:cNvSpPr>
          <p:nvPr>
            <p:ph type="ctrTitle"/>
          </p:nvPr>
        </p:nvSpPr>
        <p:spPr/>
        <p:txBody>
          <a:bodyPr/>
          <a:lstStyle/>
          <a:p>
            <a:r>
              <a:rPr kumimoji="1" lang="en-US" altLang="ja-JP" dirty="0" smtClean="0"/>
              <a:t>NEW PROPOSAL</a:t>
            </a:r>
            <a:endParaRPr kumimoji="1" lang="ja-JP" altLang="en-US" dirty="0"/>
          </a:p>
        </p:txBody>
      </p:sp>
      <p:pic>
        <p:nvPicPr>
          <p:cNvPr id="7" name="図プレースホルダー 6"/>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1584293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smtClean="0"/>
              <a:t>CONCEPT</a:t>
            </a:r>
            <a:endParaRPr kumimoji="1" lang="ja-JP" altLang="en-US" dirty="0"/>
          </a:p>
        </p:txBody>
      </p:sp>
      <p:sp>
        <p:nvSpPr>
          <p:cNvPr id="8" name="テキスト プレースホルダー 7"/>
          <p:cNvSpPr>
            <a:spLocks noGrp="1"/>
          </p:cNvSpPr>
          <p:nvPr>
            <p:ph type="body" sz="quarter" idx="16"/>
          </p:nvPr>
        </p:nvSpPr>
        <p:spPr/>
        <p:txBody>
          <a:bodyPr/>
          <a:lstStyle/>
          <a:p>
            <a:r>
              <a:rPr kumimoji="1" lang="en-US" altLang="ja-JP" dirty="0"/>
              <a:t>Putent veritus explicari te vim, idque incorrupte ne his. Summo feugiat omittantur no quo, cum at legimus corrumpit, commodo voluptaria in sed. Sed solet molestiae ex, ea vivendum temporibus per. An euismod forensibus efficiendi mei. </a:t>
            </a:r>
            <a:r>
              <a:rPr kumimoji="1" lang="en-US" altLang="ja-JP" dirty="0">
                <a:solidFill>
                  <a:schemeClr val="accent2"/>
                </a:solidFill>
              </a:rPr>
              <a:t>Ne sea brute saperet luptatum, magna percipitur mea et</a:t>
            </a:r>
            <a:r>
              <a:rPr kumimoji="1" lang="en-US" altLang="ja-JP" dirty="0"/>
              <a:t>.</a:t>
            </a:r>
            <a:endParaRPr kumimoji="1" lang="ja-JP" altLang="en-US" dirty="0"/>
          </a:p>
        </p:txBody>
      </p:sp>
      <p:sp>
        <p:nvSpPr>
          <p:cNvPr id="9" name="テキスト プレースホルダー 8"/>
          <p:cNvSpPr>
            <a:spLocks noGrp="1"/>
          </p:cNvSpPr>
          <p:nvPr>
            <p:ph type="body" sz="quarter" idx="17"/>
          </p:nvPr>
        </p:nvSpPr>
        <p:spPr/>
        <p:txBody>
          <a:bodyPr/>
          <a:lstStyle/>
          <a:p>
            <a:r>
              <a:rPr kumimoji="1" lang="en-US" altLang="ja-JP" dirty="0" smtClean="0"/>
              <a:t>FIND ANOTHER YOURSELF</a:t>
            </a:r>
            <a:endParaRPr kumimoji="1" lang="ja-JP" altLang="en-US" dirty="0"/>
          </a:p>
        </p:txBody>
      </p:sp>
      <p:sp>
        <p:nvSpPr>
          <p:cNvPr id="10" name="フッター プレースホルダー 9"/>
          <p:cNvSpPr>
            <a:spLocks noGrp="1"/>
          </p:cNvSpPr>
          <p:nvPr>
            <p:ph type="ftr" sz="quarter" idx="10"/>
          </p:nvPr>
        </p:nvSpPr>
        <p:spPr/>
        <p:txBody>
          <a:bodyPr/>
          <a:lstStyle/>
          <a:p>
            <a:r>
              <a:rPr lang="en-US" smtClean="0"/>
              <a:t>The Power of PowerPoint | thepopp.com</a:t>
            </a:r>
            <a:endParaRPr lang="en-US" dirty="0"/>
          </a:p>
        </p:txBody>
      </p:sp>
      <p:sp>
        <p:nvSpPr>
          <p:cNvPr id="11" name="スライド番号プレースホルダー 10"/>
          <p:cNvSpPr>
            <a:spLocks noGrp="1"/>
          </p:cNvSpPr>
          <p:nvPr>
            <p:ph type="sldNum" sz="quarter" idx="11"/>
          </p:nvPr>
        </p:nvSpPr>
        <p:spPr/>
        <p:txBody>
          <a:bodyPr/>
          <a:lstStyle/>
          <a:p>
            <a:fld id="{387164BF-D67A-46C0-81D2-5BAF67C00C80}" type="slidenum">
              <a:rPr lang="en-US" smtClean="0"/>
              <a:pPr/>
              <a:t>45</a:t>
            </a:fld>
            <a:endParaRPr 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34714972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5"/>
          </p:nvPr>
        </p:nvSpPr>
        <p:spPr/>
        <p:txBody>
          <a:bodyPr/>
          <a:lstStyle/>
          <a:p>
            <a:r>
              <a:rPr kumimoji="1" lang="en-US" altLang="ja-JP" dirty="0" smtClean="0"/>
              <a:t>GUESS </a:t>
            </a:r>
            <a:r>
              <a:rPr kumimoji="1" lang="en-US" altLang="ja-JP" dirty="0" smtClean="0">
                <a:solidFill>
                  <a:schemeClr val="accent1">
                    <a:lumMod val="50000"/>
                  </a:schemeClr>
                </a:solidFill>
              </a:rPr>
              <a:t>W</a:t>
            </a:r>
            <a:r>
              <a:rPr kumimoji="1" lang="en-US" altLang="ja-JP" dirty="0" smtClean="0"/>
              <a:t>HAT</a:t>
            </a:r>
            <a:endParaRPr kumimoji="1" lang="ja-JP" altLang="en-US" dirty="0"/>
          </a:p>
        </p:txBody>
      </p:sp>
      <p:sp>
        <p:nvSpPr>
          <p:cNvPr id="9" name="テキスト プレースホルダー 8"/>
          <p:cNvSpPr>
            <a:spLocks noGrp="1"/>
          </p:cNvSpPr>
          <p:nvPr>
            <p:ph type="body" sz="quarter" idx="22"/>
          </p:nvPr>
        </p:nvSpPr>
        <p:spPr/>
        <p:txBody>
          <a:bodyPr/>
          <a:lstStyle/>
          <a:p>
            <a:r>
              <a:rPr kumimoji="1" lang="en-US" altLang="ja-JP" dirty="0" smtClean="0"/>
              <a:t>PRPOSAL OVERVIEW</a:t>
            </a:r>
            <a:endParaRPr kumimoji="1" lang="ja-JP" altLang="en-US" dirty="0"/>
          </a:p>
        </p:txBody>
      </p:sp>
      <p:pic>
        <p:nvPicPr>
          <p:cNvPr id="16" name="図プレースホルダー 15"/>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
        <p:nvSpPr>
          <p:cNvPr id="6" name="テキスト プレースホルダー 5"/>
          <p:cNvSpPr>
            <a:spLocks noGrp="1"/>
          </p:cNvSpPr>
          <p:nvPr>
            <p:ph type="body" sz="quarter" idx="16"/>
          </p:nvPr>
        </p:nvSpPr>
        <p:spPr/>
        <p:txBody>
          <a:bodyPr/>
          <a:lstStyle/>
          <a:p>
            <a:r>
              <a:rPr kumimoji="1" lang="en-US" altLang="ja-JP" dirty="0"/>
              <a:t>Id brute reque pro, no sit petentium intellegat, ius ad pertinax cotidieque. Duo at sale contentiones. </a:t>
            </a:r>
            <a:endParaRPr kumimoji="1" lang="ja-JP" altLang="en-US" dirty="0"/>
          </a:p>
        </p:txBody>
      </p:sp>
      <p:sp>
        <p:nvSpPr>
          <p:cNvPr id="7" name="テキスト プレースホルダー 6"/>
          <p:cNvSpPr>
            <a:spLocks noGrp="1"/>
          </p:cNvSpPr>
          <p:nvPr>
            <p:ph type="body" sz="quarter" idx="17"/>
          </p:nvPr>
        </p:nvSpPr>
        <p:spPr/>
        <p:txBody>
          <a:bodyPr/>
          <a:lstStyle/>
          <a:p>
            <a:r>
              <a:rPr kumimoji="1" lang="en-US" altLang="ja-JP" dirty="0" smtClean="0"/>
              <a:t>CROSS</a:t>
            </a:r>
            <a:endParaRPr kumimoji="1" lang="ja-JP" altLang="en-US" dirty="0"/>
          </a:p>
        </p:txBody>
      </p:sp>
      <p:pic>
        <p:nvPicPr>
          <p:cNvPr id="17" name="図プレースホルダー 16"/>
          <p:cNvPicPr>
            <a:picLocks noGrp="1" noChangeAspect="1"/>
          </p:cNvPicPr>
          <p:nvPr>
            <p:ph type="pic" sz="quarter" idx="23"/>
          </p:nvPr>
        </p:nvPicPr>
        <p:blipFill>
          <a:blip r:embed="rId3" cstate="print">
            <a:extLst>
              <a:ext uri="{28A0092B-C50C-407E-A947-70E740481C1C}">
                <a14:useLocalDpi xmlns:a14="http://schemas.microsoft.com/office/drawing/2010/main" val="0"/>
              </a:ext>
            </a:extLst>
          </a:blip>
          <a:srcRect l="52" r="52"/>
          <a:stretch>
            <a:fillRect/>
          </a:stretch>
        </p:blipFill>
        <p:spPr/>
      </p:pic>
      <p:sp>
        <p:nvSpPr>
          <p:cNvPr id="11" name="テキスト プレースホルダー 10"/>
          <p:cNvSpPr>
            <a:spLocks noGrp="1"/>
          </p:cNvSpPr>
          <p:nvPr>
            <p:ph type="body" sz="quarter" idx="24"/>
          </p:nvPr>
        </p:nvSpPr>
        <p:spPr/>
        <p:txBody>
          <a:bodyPr/>
          <a:lstStyle/>
          <a:p>
            <a:r>
              <a:rPr kumimoji="1" lang="en-US" altLang="ja-JP" dirty="0"/>
              <a:t>Qui phaedrum qualisque incorrupte at. Quem choro malorum vis at, cum no nonumes adolescens voluptaria. </a:t>
            </a:r>
            <a:endParaRPr kumimoji="1" lang="ja-JP" altLang="en-US" dirty="0"/>
          </a:p>
        </p:txBody>
      </p:sp>
      <p:sp>
        <p:nvSpPr>
          <p:cNvPr id="12" name="テキスト プレースホルダー 11"/>
          <p:cNvSpPr>
            <a:spLocks noGrp="1"/>
          </p:cNvSpPr>
          <p:nvPr>
            <p:ph type="body" sz="quarter" idx="25"/>
          </p:nvPr>
        </p:nvSpPr>
        <p:spPr/>
        <p:txBody>
          <a:bodyPr/>
          <a:lstStyle/>
          <a:p>
            <a:r>
              <a:rPr kumimoji="1" lang="en-US" altLang="ja-JP" dirty="0" smtClean="0"/>
              <a:t>MICROPHONE</a:t>
            </a:r>
            <a:endParaRPr kumimoji="1" lang="ja-JP" altLang="en-US" dirty="0"/>
          </a:p>
        </p:txBody>
      </p:sp>
      <p:pic>
        <p:nvPicPr>
          <p:cNvPr id="18" name="図プレースホルダー 17"/>
          <p:cNvPicPr>
            <a:picLocks noGrp="1" noChangeAspect="1"/>
          </p:cNvPicPr>
          <p:nvPr>
            <p:ph type="pic" sz="quarter" idx="26"/>
          </p:nvPr>
        </p:nvPicPr>
        <p:blipFill>
          <a:blip r:embed="rId4" cstate="print">
            <a:extLst>
              <a:ext uri="{28A0092B-C50C-407E-A947-70E740481C1C}">
                <a14:useLocalDpi xmlns:a14="http://schemas.microsoft.com/office/drawing/2010/main" val="0"/>
              </a:ext>
            </a:extLst>
          </a:blip>
          <a:srcRect/>
          <a:stretch>
            <a:fillRect/>
          </a:stretch>
        </p:blipFill>
        <p:spPr/>
      </p:pic>
      <p:sp>
        <p:nvSpPr>
          <p:cNvPr id="14" name="テキスト プレースホルダー 13"/>
          <p:cNvSpPr>
            <a:spLocks noGrp="1"/>
          </p:cNvSpPr>
          <p:nvPr>
            <p:ph type="body" sz="quarter" idx="27"/>
          </p:nvPr>
        </p:nvSpPr>
        <p:spPr/>
        <p:txBody>
          <a:bodyPr/>
          <a:lstStyle/>
          <a:p>
            <a:r>
              <a:rPr kumimoji="1" lang="en-US" altLang="ja-JP" dirty="0"/>
              <a:t>Affert commune petentium ei per. Corpora necessitatibus eam ad. Vide quas eam </a:t>
            </a:r>
            <a:r>
              <a:rPr kumimoji="1" lang="en-US" altLang="ja-JP" dirty="0" smtClean="0"/>
              <a:t>at.</a:t>
            </a:r>
            <a:endParaRPr kumimoji="1" lang="ja-JP" altLang="en-US" dirty="0"/>
          </a:p>
        </p:txBody>
      </p:sp>
      <p:sp>
        <p:nvSpPr>
          <p:cNvPr id="15" name="テキスト プレースホルダー 14"/>
          <p:cNvSpPr>
            <a:spLocks noGrp="1"/>
          </p:cNvSpPr>
          <p:nvPr>
            <p:ph type="body" sz="quarter" idx="28"/>
          </p:nvPr>
        </p:nvSpPr>
        <p:spPr/>
        <p:txBody>
          <a:bodyPr/>
          <a:lstStyle/>
          <a:p>
            <a:r>
              <a:rPr kumimoji="1" lang="en-US" altLang="ja-JP" dirty="0" smtClean="0"/>
              <a:t>FOLDER</a:t>
            </a:r>
            <a:endParaRPr kumimoji="1" lang="ja-JP" altLang="en-US" dirty="0"/>
          </a:p>
        </p:txBody>
      </p:sp>
      <p:sp>
        <p:nvSpPr>
          <p:cNvPr id="21" name="フッター プレースホルダー 20"/>
          <p:cNvSpPr>
            <a:spLocks noGrp="1"/>
          </p:cNvSpPr>
          <p:nvPr>
            <p:ph type="ftr" sz="quarter" idx="10"/>
          </p:nvPr>
        </p:nvSpPr>
        <p:spPr/>
        <p:txBody>
          <a:bodyPr/>
          <a:lstStyle/>
          <a:p>
            <a:r>
              <a:rPr lang="en-US" smtClean="0"/>
              <a:t>The Power of PowerPoint | thepopp.com</a:t>
            </a:r>
            <a:endParaRPr lang="en-US" dirty="0"/>
          </a:p>
        </p:txBody>
      </p:sp>
      <p:sp>
        <p:nvSpPr>
          <p:cNvPr id="22" name="スライド番号プレースホルダー 21"/>
          <p:cNvSpPr>
            <a:spLocks noGrp="1"/>
          </p:cNvSpPr>
          <p:nvPr>
            <p:ph type="sldNum" sz="quarter" idx="11"/>
          </p:nvPr>
        </p:nvSpPr>
        <p:spPr/>
        <p:txBody>
          <a:bodyPr/>
          <a:lstStyle/>
          <a:p>
            <a:fld id="{387164BF-D67A-46C0-81D2-5BAF67C00C80}" type="slidenum">
              <a:rPr lang="en-US" smtClean="0"/>
              <a:pPr/>
              <a:t>46</a:t>
            </a:fld>
            <a:endParaRPr lang="en-US" dirty="0"/>
          </a:p>
        </p:txBody>
      </p:sp>
    </p:spTree>
    <p:extLst>
      <p:ext uri="{BB962C8B-B14F-4D97-AF65-F5344CB8AC3E}">
        <p14:creationId xmlns:p14="http://schemas.microsoft.com/office/powerpoint/2010/main" val="3829085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39"/>
          </p:nvPr>
        </p:nvSpPr>
        <p:spPr/>
        <p:txBody>
          <a:bodyPr/>
          <a:lstStyle/>
          <a:p>
            <a:r>
              <a:rPr kumimoji="1" lang="en-US" altLang="ja-JP" dirty="0"/>
              <a:t>Lorem ipsum dolor sit amet, eum nostrud scripserit </a:t>
            </a:r>
            <a:r>
              <a:rPr kumimoji="1" lang="en-US" altLang="ja-JP" dirty="0" smtClean="0"/>
              <a:t>eu.</a:t>
            </a:r>
            <a:endParaRPr kumimoji="1" lang="ja-JP" altLang="en-US" dirty="0"/>
          </a:p>
        </p:txBody>
      </p:sp>
      <p:sp>
        <p:nvSpPr>
          <p:cNvPr id="2" name="テキスト プレースホルダー 1"/>
          <p:cNvSpPr>
            <a:spLocks noGrp="1"/>
          </p:cNvSpPr>
          <p:nvPr>
            <p:ph type="body" sz="quarter" idx="40"/>
          </p:nvPr>
        </p:nvSpPr>
        <p:spPr/>
        <p:txBody>
          <a:bodyPr/>
          <a:lstStyle/>
          <a:p>
            <a:r>
              <a:rPr kumimoji="1" lang="en-US" altLang="ja-JP" dirty="0"/>
              <a:t>An ubique delenit nostrum vel, nam ad oblique </a:t>
            </a:r>
            <a:r>
              <a:rPr kumimoji="1" lang="en-US" altLang="ja-JP" dirty="0" smtClean="0"/>
              <a:t>temporibus.</a:t>
            </a:r>
            <a:endParaRPr kumimoji="1" lang="ja-JP" altLang="en-US" dirty="0"/>
          </a:p>
        </p:txBody>
      </p:sp>
      <p:sp>
        <p:nvSpPr>
          <p:cNvPr id="3" name="テキスト プレースホルダー 2"/>
          <p:cNvSpPr>
            <a:spLocks noGrp="1"/>
          </p:cNvSpPr>
          <p:nvPr>
            <p:ph type="body" sz="quarter" idx="42"/>
          </p:nvPr>
        </p:nvSpPr>
        <p:spPr/>
        <p:txBody>
          <a:bodyPr/>
          <a:lstStyle/>
          <a:p>
            <a:r>
              <a:rPr kumimoji="1" lang="en-US" altLang="ja-JP" dirty="0"/>
              <a:t>Nec veniam integre reprehendunt eu, dolores moderatius mei ex.</a:t>
            </a:r>
            <a:endParaRPr kumimoji="1" lang="ja-JP" altLang="en-US" dirty="0"/>
          </a:p>
        </p:txBody>
      </p:sp>
      <p:sp>
        <p:nvSpPr>
          <p:cNvPr id="4" name="テキスト プレースホルダー 3"/>
          <p:cNvSpPr>
            <a:spLocks noGrp="1"/>
          </p:cNvSpPr>
          <p:nvPr>
            <p:ph type="body" sz="quarter" idx="41"/>
          </p:nvPr>
        </p:nvSpPr>
        <p:spPr/>
        <p:txBody>
          <a:bodyPr/>
          <a:lstStyle/>
          <a:p>
            <a:r>
              <a:rPr kumimoji="1" lang="en-US" altLang="ja-JP" dirty="0"/>
              <a:t>Has te quem idque, quod </a:t>
            </a:r>
            <a:r>
              <a:rPr kumimoji="1" lang="en-US" altLang="ja-JP" dirty="0" smtClean="0"/>
              <a:t>intellegam.</a:t>
            </a:r>
            <a:endParaRPr kumimoji="1" lang="ja-JP" altLang="en-US" dirty="0"/>
          </a:p>
        </p:txBody>
      </p:sp>
    </p:spTree>
    <p:extLst>
      <p:ext uri="{BB962C8B-B14F-4D97-AF65-F5344CB8AC3E}">
        <p14:creationId xmlns:p14="http://schemas.microsoft.com/office/powerpoint/2010/main" val="37796087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a:t>3 </a:t>
            </a:r>
            <a:r>
              <a:rPr kumimoji="1" lang="en-US" altLang="ja-JP" dirty="0" smtClean="0"/>
              <a:t>PLLARS</a:t>
            </a:r>
            <a:endParaRPr kumimoji="1" lang="ja-JP" altLang="en-US" dirty="0"/>
          </a:p>
        </p:txBody>
      </p:sp>
      <p:sp>
        <p:nvSpPr>
          <p:cNvPr id="4" name="フッター プレースホルダー 3"/>
          <p:cNvSpPr>
            <a:spLocks noGrp="1"/>
          </p:cNvSpPr>
          <p:nvPr>
            <p:ph type="ftr" sz="quarter" idx="10"/>
          </p:nvPr>
        </p:nvSpPr>
        <p:spPr/>
        <p:txBody>
          <a:bodyPr/>
          <a:lstStyle/>
          <a:p>
            <a:r>
              <a:rPr lang="en-US" smtClean="0"/>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387164BF-D67A-46C0-81D2-5BAF67C00C80}" type="slidenum">
              <a:rPr lang="en-US" smtClean="0"/>
              <a:pPr/>
              <a:t>48</a:t>
            </a:fld>
            <a:endParaRPr lang="en-US" dirty="0"/>
          </a:p>
        </p:txBody>
      </p:sp>
      <p:sp>
        <p:nvSpPr>
          <p:cNvPr id="16" name="テキスト プレースホルダー 15"/>
          <p:cNvSpPr>
            <a:spLocks noGrp="1"/>
          </p:cNvSpPr>
          <p:nvPr>
            <p:ph type="body" sz="quarter" idx="15"/>
          </p:nvPr>
        </p:nvSpPr>
        <p:spPr/>
        <p:txBody>
          <a:bodyPr/>
          <a:lstStyle/>
          <a:p>
            <a:r>
              <a:rPr kumimoji="1" lang="en-US" altLang="ja-JP" dirty="0"/>
              <a:t>Putant timeam vix ad, primis debitis conclusionemque ad pro. Cum in alterum epicurei argumentum. Sea laudem copiosae intellegat ut, mutat nostrud et vel, duo cu minim constituam. No eam reque primis deleniti.</a:t>
            </a:r>
            <a:endParaRPr kumimoji="1" lang="ja-JP" altLang="en-US" dirty="0"/>
          </a:p>
        </p:txBody>
      </p:sp>
      <p:sp>
        <p:nvSpPr>
          <p:cNvPr id="17" name="テキスト プレースホルダー 16"/>
          <p:cNvSpPr>
            <a:spLocks noGrp="1"/>
          </p:cNvSpPr>
          <p:nvPr>
            <p:ph type="body" sz="quarter" idx="16"/>
          </p:nvPr>
        </p:nvSpPr>
        <p:spPr/>
        <p:txBody>
          <a:bodyPr/>
          <a:lstStyle/>
          <a:p>
            <a:r>
              <a:rPr kumimoji="1" lang="en-US" altLang="ja-JP" dirty="0" smtClean="0"/>
              <a:t>PILLOR 1</a:t>
            </a:r>
            <a:endParaRPr kumimoji="1" lang="ja-JP" altLang="en-US" dirty="0"/>
          </a:p>
        </p:txBody>
      </p:sp>
      <p:sp>
        <p:nvSpPr>
          <p:cNvPr id="18" name="テキスト プレースホルダー 17"/>
          <p:cNvSpPr>
            <a:spLocks noGrp="1"/>
          </p:cNvSpPr>
          <p:nvPr>
            <p:ph type="body" sz="quarter" idx="17"/>
          </p:nvPr>
        </p:nvSpPr>
        <p:spPr/>
        <p:txBody>
          <a:bodyPr/>
          <a:lstStyle/>
          <a:p>
            <a:r>
              <a:rPr kumimoji="1" lang="en-US" altLang="ja-JP" dirty="0"/>
              <a:t>Usu ex idque ignota audire, veniam nostrud feugait ut quo, wisi consetetur id eos. Corrumpit gubergren omittantur in sit. </a:t>
            </a:r>
            <a:r>
              <a:rPr kumimoji="1" lang="en-US" altLang="ja-JP" dirty="0">
                <a:solidFill>
                  <a:schemeClr val="accent2"/>
                </a:solidFill>
              </a:rPr>
              <a:t>Nam et integre fabellas efficiantur</a:t>
            </a:r>
            <a:r>
              <a:rPr kumimoji="1" lang="en-US" altLang="ja-JP" dirty="0"/>
              <a:t>, nostro intellegat vim id. Vis quot summo necessitatibus ei, eirmod saperet scripserit ea quo. Et has esse magna putent, duo cu hinc expetendis. In vis accumsan copiosae ullamcorper.</a:t>
            </a:r>
          </a:p>
          <a:p>
            <a:endParaRPr kumimoji="1" lang="ja-JP" altLang="en-US" dirty="0"/>
          </a:p>
        </p:txBody>
      </p:sp>
      <p:sp>
        <p:nvSpPr>
          <p:cNvPr id="19" name="テキスト プレースホルダー 18"/>
          <p:cNvSpPr>
            <a:spLocks noGrp="1"/>
          </p:cNvSpPr>
          <p:nvPr>
            <p:ph type="body" sz="quarter" idx="18"/>
          </p:nvPr>
        </p:nvSpPr>
        <p:spPr/>
        <p:txBody>
          <a:bodyPr/>
          <a:lstStyle/>
          <a:p>
            <a:r>
              <a:rPr kumimoji="1" lang="en-US" altLang="ja-JP" dirty="0"/>
              <a:t>PILLOR </a:t>
            </a:r>
            <a:r>
              <a:rPr kumimoji="1" lang="en-US" altLang="ja-JP" dirty="0" smtClean="0"/>
              <a:t>2</a:t>
            </a:r>
            <a:endParaRPr kumimoji="1" lang="ja-JP" altLang="en-US" dirty="0"/>
          </a:p>
        </p:txBody>
      </p:sp>
      <p:sp>
        <p:nvSpPr>
          <p:cNvPr id="20" name="テキスト プレースホルダー 19"/>
          <p:cNvSpPr>
            <a:spLocks noGrp="1"/>
          </p:cNvSpPr>
          <p:nvPr>
            <p:ph type="body" sz="quarter" idx="19"/>
          </p:nvPr>
        </p:nvSpPr>
        <p:spPr/>
        <p:txBody>
          <a:bodyPr/>
          <a:lstStyle/>
          <a:p>
            <a:r>
              <a:rPr kumimoji="1" lang="en-US" altLang="ja-JP" dirty="0"/>
              <a:t>Quaeque urbanitas ei vel, est quaeque sanctus te. Vel cu mutat saepe libris, voluptaria instructior est et. Id vis saepe impetus. No eius accommodare vituperatoribus eos. Dicam aperiri iracundia mea at, expetenda laboramus sea te.</a:t>
            </a:r>
            <a:endParaRPr kumimoji="1" lang="ja-JP" altLang="en-US" dirty="0"/>
          </a:p>
        </p:txBody>
      </p:sp>
      <p:sp>
        <p:nvSpPr>
          <p:cNvPr id="21" name="テキスト プレースホルダー 20"/>
          <p:cNvSpPr>
            <a:spLocks noGrp="1"/>
          </p:cNvSpPr>
          <p:nvPr>
            <p:ph type="body" sz="quarter" idx="20"/>
          </p:nvPr>
        </p:nvSpPr>
        <p:spPr/>
        <p:txBody>
          <a:bodyPr/>
          <a:lstStyle/>
          <a:p>
            <a:r>
              <a:rPr kumimoji="1" lang="en-US" altLang="ja-JP" dirty="0"/>
              <a:t>PILLOR </a:t>
            </a:r>
            <a:r>
              <a:rPr kumimoji="1" lang="en-US" altLang="ja-JP" dirty="0" smtClean="0"/>
              <a:t>3</a:t>
            </a:r>
            <a:endParaRPr kumimoji="1" lang="ja-JP" altLang="en-US" dirty="0"/>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6" name="図プレースホルダー 5"/>
          <p:cNvSpPr>
            <a:spLocks noGrp="1"/>
          </p:cNvSpPr>
          <p:nvPr>
            <p:ph type="pic" sz="quarter" idx="14"/>
          </p:nvPr>
        </p:nvSpPr>
        <p:spPr/>
      </p:sp>
    </p:spTree>
    <p:extLst>
      <p:ext uri="{BB962C8B-B14F-4D97-AF65-F5344CB8AC3E}">
        <p14:creationId xmlns:p14="http://schemas.microsoft.com/office/powerpoint/2010/main" val="15356588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smtClean="0"/>
              <a:t>3 IMPORTANT KEYWORDS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49</a:t>
            </a:fld>
            <a:endParaRPr lang="en-US" dirty="0"/>
          </a:p>
        </p:txBody>
      </p:sp>
      <p:sp>
        <p:nvSpPr>
          <p:cNvPr id="18" name="テキスト プレースホルダー 17"/>
          <p:cNvSpPr>
            <a:spLocks noGrp="1"/>
          </p:cNvSpPr>
          <p:nvPr>
            <p:ph type="body" sz="quarter" idx="15"/>
          </p:nvPr>
        </p:nvSpPr>
        <p:spPr/>
        <p:txBody>
          <a:bodyPr/>
          <a:lstStyle/>
          <a:p>
            <a:r>
              <a:rPr kumimoji="1" lang="en-US" altLang="ja-JP" dirty="0"/>
              <a:t>Ex natum malis accusata mel, mei eros verterem adipisci ex. Denique ponderum te mei. </a:t>
            </a:r>
            <a:endParaRPr kumimoji="1" lang="ja-JP" altLang="en-US" dirty="0"/>
          </a:p>
        </p:txBody>
      </p:sp>
      <p:sp>
        <p:nvSpPr>
          <p:cNvPr id="19" name="テキスト プレースホルダー 18"/>
          <p:cNvSpPr>
            <a:spLocks noGrp="1"/>
          </p:cNvSpPr>
          <p:nvPr>
            <p:ph type="body" sz="quarter" idx="16"/>
          </p:nvPr>
        </p:nvSpPr>
        <p:spPr/>
        <p:txBody>
          <a:bodyPr/>
          <a:lstStyle/>
          <a:p>
            <a:r>
              <a:rPr kumimoji="1" lang="en-US" altLang="ja-JP" dirty="0" smtClean="0"/>
              <a:t>PARTEM APERIAM</a:t>
            </a:r>
            <a:endParaRPr kumimoji="1" lang="ja-JP" altLang="en-US" dirty="0"/>
          </a:p>
        </p:txBody>
      </p:sp>
      <p:sp>
        <p:nvSpPr>
          <p:cNvPr id="20" name="テキスト プレースホルダー 19"/>
          <p:cNvSpPr>
            <a:spLocks noGrp="1"/>
          </p:cNvSpPr>
          <p:nvPr>
            <p:ph type="body" sz="quarter" idx="21"/>
          </p:nvPr>
        </p:nvSpPr>
        <p:spPr/>
        <p:txBody>
          <a:bodyPr/>
          <a:lstStyle/>
          <a:p>
            <a:r>
              <a:rPr kumimoji="1" lang="en-US" altLang="ja-JP" dirty="0" smtClean="0"/>
              <a:t>REBORN</a:t>
            </a:r>
            <a:endParaRPr kumimoji="1" lang="ja-JP" altLang="en-US" dirty="0"/>
          </a:p>
        </p:txBody>
      </p:sp>
      <p:sp>
        <p:nvSpPr>
          <p:cNvPr id="21" name="テキスト プレースホルダー 20"/>
          <p:cNvSpPr>
            <a:spLocks noGrp="1"/>
          </p:cNvSpPr>
          <p:nvPr>
            <p:ph type="body" sz="quarter" idx="22"/>
          </p:nvPr>
        </p:nvSpPr>
        <p:spPr/>
        <p:txBody>
          <a:bodyPr/>
          <a:lstStyle/>
          <a:p>
            <a:r>
              <a:rPr kumimoji="1" lang="en-US" altLang="ja-JP" dirty="0"/>
              <a:t>Cu enim libris reprehendunt duo, dolorum ancillae delicata et pro, his quodsi moderatius ut. Diam facilisi id mei.</a:t>
            </a:r>
            <a:endParaRPr kumimoji="1" lang="ja-JP" altLang="en-US" dirty="0"/>
          </a:p>
        </p:txBody>
      </p:sp>
      <p:sp>
        <p:nvSpPr>
          <p:cNvPr id="22" name="テキスト プレースホルダー 21"/>
          <p:cNvSpPr>
            <a:spLocks noGrp="1"/>
          </p:cNvSpPr>
          <p:nvPr>
            <p:ph type="body" sz="quarter" idx="23"/>
          </p:nvPr>
        </p:nvSpPr>
        <p:spPr/>
        <p:txBody>
          <a:bodyPr/>
          <a:lstStyle/>
          <a:p>
            <a:r>
              <a:rPr kumimoji="1" lang="en-US" altLang="ja-JP" dirty="0" smtClean="0"/>
              <a:t>LOREM IPSUM</a:t>
            </a:r>
            <a:endParaRPr kumimoji="1" lang="ja-JP" altLang="en-US" dirty="0"/>
          </a:p>
        </p:txBody>
      </p:sp>
      <p:sp>
        <p:nvSpPr>
          <p:cNvPr id="23" name="テキスト プレースホルダー 22"/>
          <p:cNvSpPr>
            <a:spLocks noGrp="1"/>
          </p:cNvSpPr>
          <p:nvPr>
            <p:ph type="body" sz="quarter" idx="24"/>
          </p:nvPr>
        </p:nvSpPr>
        <p:spPr/>
        <p:txBody>
          <a:bodyPr/>
          <a:lstStyle/>
          <a:p>
            <a:r>
              <a:rPr kumimoji="1" lang="en-US" altLang="ja-JP" dirty="0" smtClean="0"/>
              <a:t>REUNITE</a:t>
            </a:r>
            <a:endParaRPr kumimoji="1" lang="ja-JP" altLang="en-US" dirty="0"/>
          </a:p>
        </p:txBody>
      </p:sp>
      <p:sp>
        <p:nvSpPr>
          <p:cNvPr id="24" name="テキスト プレースホルダー 23"/>
          <p:cNvSpPr>
            <a:spLocks noGrp="1"/>
          </p:cNvSpPr>
          <p:nvPr>
            <p:ph type="body" sz="quarter" idx="25"/>
          </p:nvPr>
        </p:nvSpPr>
        <p:spPr/>
        <p:txBody>
          <a:bodyPr/>
          <a:lstStyle/>
          <a:p>
            <a:r>
              <a:rPr kumimoji="1" lang="en-US" altLang="ja-JP" dirty="0"/>
              <a:t>Eum quod propriae molestie id, est dicunt option at, quodsi tibique eu per. Sint audiam eam in. </a:t>
            </a:r>
            <a:r>
              <a:rPr kumimoji="1" lang="en-US" altLang="ja-JP" dirty="0">
                <a:solidFill>
                  <a:schemeClr val="accent2"/>
                </a:solidFill>
              </a:rPr>
              <a:t>Sea at admodum </a:t>
            </a:r>
            <a:r>
              <a:rPr kumimoji="1" lang="en-US" altLang="ja-JP" dirty="0"/>
              <a:t>accusata, mundi accumsan eu mea. </a:t>
            </a:r>
            <a:endParaRPr kumimoji="1" lang="ja-JP" altLang="en-US" dirty="0"/>
          </a:p>
        </p:txBody>
      </p:sp>
      <p:sp>
        <p:nvSpPr>
          <p:cNvPr id="25" name="テキスト プレースホルダー 24"/>
          <p:cNvSpPr>
            <a:spLocks noGrp="1"/>
          </p:cNvSpPr>
          <p:nvPr>
            <p:ph type="body" sz="quarter" idx="26"/>
          </p:nvPr>
        </p:nvSpPr>
        <p:spPr/>
        <p:txBody>
          <a:bodyPr/>
          <a:lstStyle/>
          <a:p>
            <a:r>
              <a:rPr kumimoji="1" lang="en-US" altLang="ja-JP" dirty="0" smtClean="0"/>
              <a:t>EAM HARUM LAOREET</a:t>
            </a:r>
            <a:endParaRPr kumimoji="1" lang="ja-JP" altLang="en-US" dirty="0"/>
          </a:p>
        </p:txBody>
      </p:sp>
      <p:sp>
        <p:nvSpPr>
          <p:cNvPr id="26" name="テキスト プレースホルダー 25"/>
          <p:cNvSpPr>
            <a:spLocks noGrp="1"/>
          </p:cNvSpPr>
          <p:nvPr>
            <p:ph type="body" sz="quarter" idx="27"/>
          </p:nvPr>
        </p:nvSpPr>
        <p:spPr/>
        <p:txBody>
          <a:bodyPr/>
          <a:lstStyle/>
          <a:p>
            <a:r>
              <a:rPr kumimoji="1" lang="en-US" altLang="ja-JP" dirty="0" smtClean="0"/>
              <a:t>REINFORCE</a:t>
            </a:r>
            <a:endParaRPr kumimoji="1" lang="ja-JP" altLang="en-US" dirty="0"/>
          </a:p>
        </p:txBody>
      </p:sp>
    </p:spTree>
    <p:extLst>
      <p:ext uri="{BB962C8B-B14F-4D97-AF65-F5344CB8AC3E}">
        <p14:creationId xmlns:p14="http://schemas.microsoft.com/office/powerpoint/2010/main" val="2229474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3" name="テキスト プレースホルダー 2"/>
          <p:cNvSpPr>
            <a:spLocks noGrp="1"/>
          </p:cNvSpPr>
          <p:nvPr>
            <p:ph type="body" sz="quarter" idx="11"/>
          </p:nvPr>
        </p:nvSpPr>
        <p:spPr/>
        <p:txBody>
          <a:bodyPr/>
          <a:lstStyle/>
          <a:p>
            <a:endParaRPr kumimoji="1" lang="ja-JP" altLang="en-US"/>
          </a:p>
        </p:txBody>
      </p:sp>
      <p:pic>
        <p:nvPicPr>
          <p:cNvPr id="6" name="図プレースホルダー 5"/>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
        <p:nvSpPr>
          <p:cNvPr id="5" name="タイトル 4"/>
          <p:cNvSpPr>
            <a:spLocks noGrp="1"/>
          </p:cNvSpPr>
          <p:nvPr>
            <p:ph type="ctrTitle"/>
          </p:nvPr>
        </p:nvSpPr>
        <p:spPr/>
        <p:txBody>
          <a:bodyPr/>
          <a:lstStyle/>
          <a:p>
            <a:r>
              <a:rPr kumimoji="1" lang="en-US" altLang="ja-JP" dirty="0"/>
              <a:t>INTRODUCTION</a:t>
            </a:r>
            <a:endParaRPr kumimoji="1" lang="ja-JP" altLang="en-US" dirty="0"/>
          </a:p>
        </p:txBody>
      </p:sp>
    </p:spTree>
    <p:extLst>
      <p:ext uri="{BB962C8B-B14F-4D97-AF65-F5344CB8AC3E}">
        <p14:creationId xmlns:p14="http://schemas.microsoft.com/office/powerpoint/2010/main" val="40005644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50</a:t>
            </a:fld>
            <a:endParaRPr lang="en-US" dirty="0"/>
          </a:p>
        </p:txBody>
      </p:sp>
      <p:pic>
        <p:nvPicPr>
          <p:cNvPr id="31" name="図プレースホルダー 30"/>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00" r="100"/>
          <a:stretch>
            <a:fillRect/>
          </a:stretch>
        </p:blipFill>
        <p:spPr/>
      </p:pic>
      <p:pic>
        <p:nvPicPr>
          <p:cNvPr id="33" name="図プレースホルダー 32"/>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l="100" r="100"/>
          <a:stretch>
            <a:fillRect/>
          </a:stretch>
        </p:blipFill>
        <p:spPr/>
      </p:pic>
      <p:sp>
        <p:nvSpPr>
          <p:cNvPr id="24" name="テキスト プレースホルダー 23"/>
          <p:cNvSpPr>
            <a:spLocks noGrp="1"/>
          </p:cNvSpPr>
          <p:nvPr>
            <p:ph type="body" sz="quarter" idx="31"/>
          </p:nvPr>
        </p:nvSpPr>
        <p:spPr/>
        <p:txBody>
          <a:bodyPr/>
          <a:lstStyle/>
          <a:p>
            <a:r>
              <a:rPr kumimoji="1" lang="en-US" altLang="ja-JP" dirty="0"/>
              <a:t>Mel labitur maiorum ex. Atqui commune instructior pro in. Eam no rebum nominavi, cibo </a:t>
            </a:r>
            <a:r>
              <a:rPr kumimoji="1" lang="en-US" altLang="ja-JP" dirty="0" smtClean="0"/>
              <a:t>numquam.</a:t>
            </a:r>
            <a:endParaRPr kumimoji="1" lang="ja-JP" altLang="en-US" dirty="0"/>
          </a:p>
        </p:txBody>
      </p:sp>
      <p:sp>
        <p:nvSpPr>
          <p:cNvPr id="25" name="テキスト プレースホルダー 24"/>
          <p:cNvSpPr>
            <a:spLocks noGrp="1"/>
          </p:cNvSpPr>
          <p:nvPr>
            <p:ph type="body" sz="quarter" idx="32"/>
          </p:nvPr>
        </p:nvSpPr>
        <p:spPr/>
        <p:txBody>
          <a:bodyPr/>
          <a:lstStyle/>
          <a:p>
            <a:r>
              <a:rPr kumimoji="1" lang="en-US" altLang="ja-JP" dirty="0"/>
              <a:t>Ea cum brute soleat aliquip. Mel delenit repudiare cu, in sea alia laudem equidem. </a:t>
            </a:r>
            <a:r>
              <a:rPr kumimoji="1" lang="en-US" altLang="ja-JP" dirty="0">
                <a:solidFill>
                  <a:schemeClr val="accent2"/>
                </a:solidFill>
              </a:rPr>
              <a:t>Nec at diceret temporibus</a:t>
            </a:r>
            <a:r>
              <a:rPr kumimoji="1" lang="en-US" altLang="ja-JP" dirty="0"/>
              <a:t>, persecuti assueverit cu est.</a:t>
            </a:r>
            <a:endParaRPr kumimoji="1" lang="ja-JP" altLang="en-US" dirty="0"/>
          </a:p>
        </p:txBody>
      </p:sp>
      <p:sp>
        <p:nvSpPr>
          <p:cNvPr id="26" name="テキスト プレースホルダー 25"/>
          <p:cNvSpPr>
            <a:spLocks noGrp="1"/>
          </p:cNvSpPr>
          <p:nvPr>
            <p:ph type="body" sz="quarter" idx="33"/>
          </p:nvPr>
        </p:nvSpPr>
        <p:spPr/>
        <p:txBody>
          <a:bodyPr/>
          <a:lstStyle/>
          <a:p>
            <a:r>
              <a:rPr kumimoji="1" lang="en-US" altLang="ja-JP" dirty="0"/>
              <a:t>Nobis insolens assueverit mel ea, habeo affert animal te vis, sed et quando everti.</a:t>
            </a:r>
            <a:endParaRPr kumimoji="1" lang="ja-JP" altLang="en-US" dirty="0"/>
          </a:p>
        </p:txBody>
      </p:sp>
      <p:sp>
        <p:nvSpPr>
          <p:cNvPr id="27" name="テキスト プレースホルダー 26"/>
          <p:cNvSpPr>
            <a:spLocks noGrp="1"/>
          </p:cNvSpPr>
          <p:nvPr>
            <p:ph type="body" sz="quarter" idx="34"/>
          </p:nvPr>
        </p:nvSpPr>
        <p:spPr/>
        <p:txBody>
          <a:bodyPr/>
          <a:lstStyle/>
          <a:p>
            <a:r>
              <a:rPr kumimoji="1" lang="en-US" altLang="ja-JP" dirty="0"/>
              <a:t>An graeci melius deleniti cum, mei ut dicant constituto. Nullam imperdiet assueverit ne sea.</a:t>
            </a:r>
            <a:endParaRPr kumimoji="1" lang="ja-JP" altLang="en-US" dirty="0"/>
          </a:p>
        </p:txBody>
      </p:sp>
      <p:sp>
        <p:nvSpPr>
          <p:cNvPr id="18" name="テキスト プレースホルダー 17"/>
          <p:cNvSpPr>
            <a:spLocks noGrp="1"/>
          </p:cNvSpPr>
          <p:nvPr>
            <p:ph type="body" sz="quarter" idx="14"/>
          </p:nvPr>
        </p:nvSpPr>
        <p:spPr/>
        <p:txBody>
          <a:bodyPr/>
          <a:lstStyle/>
          <a:p>
            <a:r>
              <a:rPr kumimoji="1" lang="en-US" altLang="ja-JP" dirty="0" smtClean="0"/>
              <a:t>4 IMPORTANT</a:t>
            </a:r>
          </a:p>
          <a:p>
            <a:r>
              <a:rPr kumimoji="1" lang="en-US" altLang="ja-JP" dirty="0" smtClean="0"/>
              <a:t>POINTS</a:t>
            </a:r>
            <a:endParaRPr kumimoji="1" lang="ja-JP" altLang="en-US" dirty="0"/>
          </a:p>
        </p:txBody>
      </p:sp>
      <p:sp>
        <p:nvSpPr>
          <p:cNvPr id="19" name="テキスト プレースホルダー 18"/>
          <p:cNvSpPr>
            <a:spLocks noGrp="1"/>
          </p:cNvSpPr>
          <p:nvPr>
            <p:ph type="body" sz="quarter" idx="15"/>
          </p:nvPr>
        </p:nvSpPr>
        <p:spPr/>
        <p:txBody>
          <a:bodyPr/>
          <a:lstStyle/>
          <a:p>
            <a:r>
              <a:rPr kumimoji="1" lang="en-US" altLang="ja-JP" dirty="0"/>
              <a:t>Eruditi assueverit ea eam, novum omittantur vis ea. Quo partem malorum volumus te, eu mea tollit regione tractatos. An graeci melius deleniti cum, </a:t>
            </a:r>
            <a:r>
              <a:rPr kumimoji="1" lang="en-US" altLang="ja-JP" dirty="0">
                <a:solidFill>
                  <a:schemeClr val="accent2"/>
                </a:solidFill>
              </a:rPr>
              <a:t>mei ut dicant constituto</a:t>
            </a:r>
            <a:r>
              <a:rPr kumimoji="1" lang="en-US" altLang="ja-JP" dirty="0"/>
              <a:t>. Nullam imperdiet assueverit ne sea.</a:t>
            </a:r>
            <a:endParaRPr kumimoji="1" lang="ja-JP" altLang="en-US" dirty="0"/>
          </a:p>
        </p:txBody>
      </p:sp>
      <p:pic>
        <p:nvPicPr>
          <p:cNvPr id="30" name="図プレースホルダー 29"/>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l="100" r="100"/>
          <a:stretch>
            <a:fillRect/>
          </a:stretch>
        </p:blipFill>
        <p:spPr/>
      </p:pic>
      <p:pic>
        <p:nvPicPr>
          <p:cNvPr id="35" name="図プレースホルダー 34"/>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l="100" r="100"/>
          <a:stretch>
            <a:fillRect/>
          </a:stretch>
        </p:blipFill>
        <p:spPr/>
      </p:pic>
    </p:spTree>
    <p:extLst>
      <p:ext uri="{BB962C8B-B14F-4D97-AF65-F5344CB8AC3E}">
        <p14:creationId xmlns:p14="http://schemas.microsoft.com/office/powerpoint/2010/main" val="5505154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4"/>
          <p:cNvSpPr>
            <a:spLocks noGrp="1"/>
          </p:cNvSpPr>
          <p:nvPr>
            <p:ph type="title"/>
          </p:nvPr>
        </p:nvSpPr>
        <p:spPr/>
        <p:txBody>
          <a:bodyPr/>
          <a:lstStyle/>
          <a:p>
            <a:r>
              <a:rPr kumimoji="1" lang="en-US" altLang="ja-JP" dirty="0" smtClean="0"/>
              <a:t>BACKEND</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51</a:t>
            </a:fld>
            <a:endParaRPr lang="en-US" dirty="0"/>
          </a:p>
        </p:txBody>
      </p:sp>
      <p:sp>
        <p:nvSpPr>
          <p:cNvPr id="16" name="テキスト プレースホルダー 15"/>
          <p:cNvSpPr>
            <a:spLocks noGrp="1"/>
          </p:cNvSpPr>
          <p:nvPr>
            <p:ph type="body" sz="quarter" idx="14"/>
          </p:nvPr>
        </p:nvSpPr>
        <p:spPr/>
        <p:txBody>
          <a:bodyPr/>
          <a:lstStyle/>
          <a:p>
            <a:r>
              <a:rPr kumimoji="1" lang="en-US" altLang="ja-JP" dirty="0" smtClean="0"/>
              <a:t>LONG TERM EXPERIENCE</a:t>
            </a:r>
            <a:endParaRPr kumimoji="1" lang="ja-JP" altLang="en-US" dirty="0"/>
          </a:p>
        </p:txBody>
      </p:sp>
      <p:sp>
        <p:nvSpPr>
          <p:cNvPr id="17" name="テキスト プレースホルダー 16"/>
          <p:cNvSpPr>
            <a:spLocks noGrp="1"/>
          </p:cNvSpPr>
          <p:nvPr>
            <p:ph type="body" sz="quarter" idx="15"/>
          </p:nvPr>
        </p:nvSpPr>
        <p:spPr/>
        <p:txBody>
          <a:bodyPr/>
          <a:lstStyle/>
          <a:p>
            <a:r>
              <a:rPr kumimoji="1" lang="en-US" altLang="ja-JP" dirty="0"/>
              <a:t>Mentitum vituperata sed ad, id usu oporteat consequuntur. Nullam persecuti omittantur in his, vis animal pericula in, cetero malorum omnesque sit ne. Eum in amet hinc deseruisse, eu velit tractatos vulputate mea. Augue legimus eligendi id cum, magna zril laudem ut eam. Modus sadipscing eos ut. Usu fabulas omittam suavitate eu, ad iusto timeam vocibus qui, vix suas iudicabit rationibus id</a:t>
            </a:r>
            <a:r>
              <a:rPr kumimoji="1" lang="en-US" altLang="ja-JP" dirty="0" smtClean="0"/>
              <a:t>.</a:t>
            </a:r>
            <a:endParaRPr kumimoji="1" lang="en-US" altLang="ja-JP" dirty="0"/>
          </a:p>
          <a:p>
            <a:r>
              <a:rPr kumimoji="1" lang="en-US" altLang="ja-JP" dirty="0">
                <a:solidFill>
                  <a:schemeClr val="accent2"/>
                </a:solidFill>
              </a:rPr>
              <a:t>Sea veniam recusabo maiestatis id, scribentur interpretaris vis no</a:t>
            </a:r>
            <a:r>
              <a:rPr kumimoji="1" lang="en-US" altLang="ja-JP" dirty="0"/>
              <a:t>. Vix assum referrentur id. Suas philosophia mediocritatem eos cu, ceteros singulis neglegentur quo ad, scripta utroque mnesarchum eu qui. Per sumo menandri in. Eam ei harum ocurreret definitiones, per graeco iisque ocurreret in</a:t>
            </a:r>
            <a:r>
              <a:rPr kumimoji="1" lang="en-US" altLang="ja-JP" dirty="0" smtClean="0"/>
              <a:t>.</a:t>
            </a:r>
            <a:endParaRPr kumimoji="1" lang="en-US" altLang="ja-JP" dirty="0"/>
          </a:p>
          <a:p>
            <a:r>
              <a:rPr kumimoji="1" lang="en-US" altLang="ja-JP" dirty="0"/>
              <a:t>Pri labore adolescens intellegam no, ei graeco minimum pertinax his. Pri minim diceret legimus eu. </a:t>
            </a:r>
            <a:endParaRPr kumimoji="1" lang="ja-JP" altLang="en-US" dirty="0"/>
          </a:p>
        </p:txBody>
      </p:sp>
      <p:sp>
        <p:nvSpPr>
          <p:cNvPr id="18" name="テキスト プレースホルダー 17"/>
          <p:cNvSpPr>
            <a:spLocks noGrp="1"/>
          </p:cNvSpPr>
          <p:nvPr>
            <p:ph type="body" sz="quarter" idx="16"/>
          </p:nvPr>
        </p:nvSpPr>
        <p:spPr/>
        <p:txBody>
          <a:bodyPr/>
          <a:lstStyle/>
          <a:p>
            <a:r>
              <a:rPr kumimoji="1" lang="en-US" altLang="ja-JP" dirty="0" smtClean="0"/>
              <a:t>HIGH LEVEL TECHNOLOGY</a:t>
            </a:r>
            <a:endParaRPr kumimoji="1" lang="ja-JP" altLang="en-US" dirty="0"/>
          </a:p>
        </p:txBody>
      </p:sp>
      <p:sp>
        <p:nvSpPr>
          <p:cNvPr id="19" name="テキスト プレースホルダー 18"/>
          <p:cNvSpPr>
            <a:spLocks noGrp="1"/>
          </p:cNvSpPr>
          <p:nvPr>
            <p:ph type="body" sz="quarter" idx="17"/>
          </p:nvPr>
        </p:nvSpPr>
        <p:spPr/>
        <p:txBody>
          <a:bodyPr/>
          <a:lstStyle/>
          <a:p>
            <a:r>
              <a:rPr kumimoji="1" lang="en-US" altLang="ja-JP" dirty="0"/>
              <a:t>Ex veri reprehendunt eos, probo fastidii id duo. In vis quodsi aperiam, doctus vituperata mea in. Unum graeco accommodare vix id, eu nam nemore legendos maiestatis, an modus homero ocurreret vix. Mucius everti mel ei, mea ex ridens tritani, et populo fierent persequeris eos. Mel an mundi possim mediocritatem, at eam aeque populo integre. </a:t>
            </a:r>
            <a:r>
              <a:rPr kumimoji="1" lang="en-US" altLang="ja-JP" dirty="0">
                <a:solidFill>
                  <a:schemeClr val="accent2"/>
                </a:solidFill>
              </a:rPr>
              <a:t>At pri quem dicat assum</a:t>
            </a:r>
            <a:r>
              <a:rPr kumimoji="1" lang="en-US" altLang="ja-JP" dirty="0"/>
              <a:t>, an sed suscipit deterruisset, ad atqui malorum voluptaria sed</a:t>
            </a:r>
            <a:r>
              <a:rPr kumimoji="1" lang="en-US" altLang="ja-JP" dirty="0" smtClean="0"/>
              <a:t>.</a:t>
            </a:r>
            <a:endParaRPr kumimoji="1" lang="en-US" altLang="ja-JP" dirty="0"/>
          </a:p>
          <a:p>
            <a:r>
              <a:rPr kumimoji="1" lang="en-US" altLang="ja-JP" dirty="0"/>
              <a:t>Ea suas habemus civibus mei, ei aperiam patrioque intellegam sea. Numquam laoreet eum in. Mea et quodsi forensibus. Quo assum admodum albucius eu</a:t>
            </a:r>
            <a:r>
              <a:rPr kumimoji="1" lang="en-US" altLang="ja-JP" dirty="0" smtClean="0"/>
              <a:t>.</a:t>
            </a:r>
            <a:endParaRPr kumimoji="1" lang="en-US" altLang="ja-JP" dirty="0"/>
          </a:p>
          <a:p>
            <a:r>
              <a:rPr kumimoji="1" lang="en-US" altLang="ja-JP" dirty="0"/>
              <a:t>Per velit senserit te, est et sint possim delicatissimi, est essent offendit assentior ne. Molestie erroribus comprehensam ut mei, in oblique probatus quo. At movet ocurreret appellantur est, sale illum labore ea eam, in oporteat atomorum his. </a:t>
            </a:r>
            <a:endParaRPr kumimoji="1" lang="ja-JP" altLang="en-US" dirty="0"/>
          </a:p>
        </p:txBody>
      </p:sp>
    </p:spTree>
    <p:extLst>
      <p:ext uri="{BB962C8B-B14F-4D97-AF65-F5344CB8AC3E}">
        <p14:creationId xmlns:p14="http://schemas.microsoft.com/office/powerpoint/2010/main" val="365970586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52</a:t>
            </a:fld>
            <a:endParaRPr lang="en-US" dirty="0"/>
          </a:p>
        </p:txBody>
      </p:sp>
      <p:sp>
        <p:nvSpPr>
          <p:cNvPr id="17" name="テキスト プレースホルダー 16"/>
          <p:cNvSpPr>
            <a:spLocks noGrp="1"/>
          </p:cNvSpPr>
          <p:nvPr>
            <p:ph type="body" sz="quarter" idx="15"/>
          </p:nvPr>
        </p:nvSpPr>
        <p:spPr/>
        <p:txBody>
          <a:bodyPr/>
          <a:lstStyle/>
          <a:p>
            <a:r>
              <a:rPr kumimoji="1" lang="en-US" altLang="ja-JP" dirty="0" smtClean="0"/>
              <a:t>REQUIREMENTS</a:t>
            </a:r>
            <a:endParaRPr kumimoji="1" lang="ja-JP" altLang="en-US" dirty="0"/>
          </a:p>
        </p:txBody>
      </p:sp>
      <p:sp>
        <p:nvSpPr>
          <p:cNvPr id="18" name="テキスト プレースホルダー 17"/>
          <p:cNvSpPr>
            <a:spLocks noGrp="1"/>
          </p:cNvSpPr>
          <p:nvPr>
            <p:ph type="body" sz="quarter" idx="16"/>
          </p:nvPr>
        </p:nvSpPr>
        <p:spPr/>
        <p:txBody>
          <a:bodyPr/>
          <a:lstStyle/>
          <a:p>
            <a:r>
              <a:rPr kumimoji="1" lang="en-US" altLang="ja-JP" dirty="0"/>
              <a:t>Vis modo nonumy essent ne, et eam graeci tibique. Eu mea enim timeam oportere, vim graecis suavitate cu. </a:t>
            </a:r>
            <a:r>
              <a:rPr kumimoji="1" lang="en-US" altLang="ja-JP" dirty="0">
                <a:solidFill>
                  <a:schemeClr val="accent2"/>
                </a:solidFill>
              </a:rPr>
              <a:t>Ut vim oblique quaestio</a:t>
            </a:r>
            <a:r>
              <a:rPr kumimoji="1" lang="en-US" altLang="ja-JP" dirty="0"/>
              <a:t>, ne quot fierent insolens cum, nam ad lobortis </a:t>
            </a:r>
            <a:r>
              <a:rPr kumimoji="1" lang="en-US" altLang="ja-JP" dirty="0" smtClean="0"/>
              <a:t>sadipscing.</a:t>
            </a:r>
            <a:endParaRPr kumimoji="1" lang="ja-JP" altLang="en-US" dirty="0"/>
          </a:p>
        </p:txBody>
      </p:sp>
      <p:sp>
        <p:nvSpPr>
          <p:cNvPr id="19" name="テキスト プレースホルダー 18"/>
          <p:cNvSpPr>
            <a:spLocks noGrp="1"/>
          </p:cNvSpPr>
          <p:nvPr>
            <p:ph type="body" sz="quarter" idx="32"/>
          </p:nvPr>
        </p:nvSpPr>
        <p:spPr/>
        <p:txBody>
          <a:bodyPr/>
          <a:lstStyle/>
          <a:p>
            <a:r>
              <a:rPr kumimoji="1" lang="en-US" altLang="ja-JP" dirty="0"/>
              <a:t>Vocibus facilisi neglegentur his id, pro tale idque interpretaris te, mel meliore postulant eu. Per diam lobortis platonem in.</a:t>
            </a:r>
            <a:endParaRPr kumimoji="1" lang="ja-JP" altLang="en-US" dirty="0"/>
          </a:p>
        </p:txBody>
      </p:sp>
      <p:sp>
        <p:nvSpPr>
          <p:cNvPr id="20" name="テキスト プレースホルダー 19"/>
          <p:cNvSpPr>
            <a:spLocks noGrp="1"/>
          </p:cNvSpPr>
          <p:nvPr>
            <p:ph type="body" sz="quarter" idx="33"/>
          </p:nvPr>
        </p:nvSpPr>
        <p:spPr/>
        <p:txBody>
          <a:bodyPr/>
          <a:lstStyle/>
          <a:p>
            <a:r>
              <a:rPr kumimoji="1" lang="en-US" altLang="ja-JP" dirty="0"/>
              <a:t>Ius ex tempor delectus lobortis. Sea tota audire numquam at, at his suavitate deseruisse consetetur. </a:t>
            </a:r>
            <a:r>
              <a:rPr kumimoji="1" lang="en-US" altLang="ja-JP" dirty="0">
                <a:solidFill>
                  <a:schemeClr val="accent2"/>
                </a:solidFill>
              </a:rPr>
              <a:t>His errem impedit oporteat eu</a:t>
            </a:r>
            <a:r>
              <a:rPr kumimoji="1" lang="en-US" altLang="ja-JP" dirty="0"/>
              <a:t>, erant suscipiantur vim in, qui cu assum iuvaret appetere. Atqui interesset eu vel.</a:t>
            </a:r>
            <a:endParaRPr kumimoji="1" lang="ja-JP" altLang="en-US" dirty="0"/>
          </a:p>
        </p:txBody>
      </p:sp>
      <p:sp>
        <p:nvSpPr>
          <p:cNvPr id="21" name="テキスト プレースホルダー 20"/>
          <p:cNvSpPr>
            <a:spLocks noGrp="1"/>
          </p:cNvSpPr>
          <p:nvPr>
            <p:ph type="body" sz="quarter" idx="34"/>
          </p:nvPr>
        </p:nvSpPr>
        <p:spPr/>
        <p:txBody>
          <a:bodyPr/>
          <a:lstStyle/>
          <a:p>
            <a:r>
              <a:rPr kumimoji="1" lang="en-US" altLang="ja-JP" dirty="0"/>
              <a:t>No per solum quaestio, id est alii laboramus, ludus audire pertinax te mei. Erat nostrum et mea, est ne ridens quaestio conclusionemque.</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Tree>
    <p:extLst>
      <p:ext uri="{BB962C8B-B14F-4D97-AF65-F5344CB8AC3E}">
        <p14:creationId xmlns:p14="http://schemas.microsoft.com/office/powerpoint/2010/main" val="6773880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53</a:t>
            </a:fld>
            <a:endParaRPr lang="en-US" dirty="0"/>
          </a:p>
        </p:txBody>
      </p:sp>
      <p:sp>
        <p:nvSpPr>
          <p:cNvPr id="14" name="テキスト プレースホルダー 13"/>
          <p:cNvSpPr>
            <a:spLocks noGrp="1"/>
          </p:cNvSpPr>
          <p:nvPr>
            <p:ph type="body" sz="quarter" idx="24"/>
          </p:nvPr>
        </p:nvSpPr>
        <p:spPr/>
        <p:txBody>
          <a:bodyPr/>
          <a:lstStyle/>
          <a:p>
            <a:r>
              <a:rPr kumimoji="1" lang="en-US" altLang="ja-JP" dirty="0" smtClean="0"/>
              <a:t>A</a:t>
            </a:r>
            <a:endParaRPr kumimoji="1" lang="ja-JP" altLang="en-US" dirty="0"/>
          </a:p>
        </p:txBody>
      </p:sp>
      <p:sp>
        <p:nvSpPr>
          <p:cNvPr id="15" name="テキスト プレースホルダー 14"/>
          <p:cNvSpPr>
            <a:spLocks noGrp="1"/>
          </p:cNvSpPr>
          <p:nvPr>
            <p:ph type="body" sz="quarter" idx="25"/>
          </p:nvPr>
        </p:nvSpPr>
        <p:spPr/>
        <p:txBody>
          <a:bodyPr/>
          <a:lstStyle/>
          <a:p>
            <a:r>
              <a:rPr kumimoji="1" lang="en-US" altLang="ja-JP" dirty="0" smtClean="0"/>
              <a:t>B</a:t>
            </a:r>
            <a:endParaRPr kumimoji="1" lang="ja-JP" altLang="en-US" dirty="0"/>
          </a:p>
        </p:txBody>
      </p:sp>
      <p:sp>
        <p:nvSpPr>
          <p:cNvPr id="16" name="テキスト プレースホルダー 15"/>
          <p:cNvSpPr>
            <a:spLocks noGrp="1"/>
          </p:cNvSpPr>
          <p:nvPr>
            <p:ph type="body" sz="quarter" idx="26"/>
          </p:nvPr>
        </p:nvSpPr>
        <p:spPr/>
        <p:txBody>
          <a:bodyPr/>
          <a:lstStyle/>
          <a:p>
            <a:r>
              <a:rPr kumimoji="1" lang="en-US" altLang="ja-JP" dirty="0" smtClean="0"/>
              <a:t>C</a:t>
            </a:r>
            <a:endParaRPr kumimoji="1" lang="ja-JP" altLang="en-US" dirty="0"/>
          </a:p>
        </p:txBody>
      </p:sp>
      <p:sp>
        <p:nvSpPr>
          <p:cNvPr id="17" name="テキスト プレースホルダー 16"/>
          <p:cNvSpPr>
            <a:spLocks noGrp="1"/>
          </p:cNvSpPr>
          <p:nvPr>
            <p:ph type="body" sz="quarter" idx="27"/>
          </p:nvPr>
        </p:nvSpPr>
        <p:spPr/>
        <p:txBody>
          <a:bodyPr/>
          <a:lstStyle/>
          <a:p>
            <a:r>
              <a:rPr kumimoji="1" lang="en-US" altLang="ja-JP" dirty="0" smtClean="0"/>
              <a:t>D</a:t>
            </a:r>
            <a:endParaRPr kumimoji="1" lang="ja-JP" altLang="en-US" dirty="0"/>
          </a:p>
        </p:txBody>
      </p:sp>
      <p:sp>
        <p:nvSpPr>
          <p:cNvPr id="18" name="テキスト プレースホルダー 17"/>
          <p:cNvSpPr>
            <a:spLocks noGrp="1"/>
          </p:cNvSpPr>
          <p:nvPr>
            <p:ph type="body" sz="quarter" idx="28"/>
          </p:nvPr>
        </p:nvSpPr>
        <p:spPr/>
        <p:txBody>
          <a:bodyPr/>
          <a:lstStyle/>
          <a:p>
            <a:r>
              <a:rPr kumimoji="1" lang="en-US" altLang="ja-JP" dirty="0" smtClean="0"/>
              <a:t>STEP 1</a:t>
            </a:r>
            <a:endParaRPr kumimoji="1" lang="ja-JP" altLang="en-US" dirty="0"/>
          </a:p>
        </p:txBody>
      </p:sp>
      <p:sp>
        <p:nvSpPr>
          <p:cNvPr id="19" name="テキスト プレースホルダー 18"/>
          <p:cNvSpPr>
            <a:spLocks noGrp="1"/>
          </p:cNvSpPr>
          <p:nvPr>
            <p:ph type="body" sz="quarter" idx="29"/>
          </p:nvPr>
        </p:nvSpPr>
        <p:spPr/>
        <p:txBody>
          <a:bodyPr/>
          <a:lstStyle/>
          <a:p>
            <a:r>
              <a:rPr kumimoji="1" lang="en-US" altLang="ja-JP" dirty="0"/>
              <a:t>Mel labitur maiorum ex. </a:t>
            </a:r>
            <a:r>
              <a:rPr kumimoji="1" lang="en-US" altLang="ja-JP" dirty="0" smtClean="0"/>
              <a:t/>
            </a:r>
            <a:br>
              <a:rPr kumimoji="1" lang="en-US" altLang="ja-JP" dirty="0" smtClean="0"/>
            </a:br>
            <a:r>
              <a:rPr kumimoji="1" lang="en-US" altLang="ja-JP" dirty="0" smtClean="0"/>
              <a:t>Atqui </a:t>
            </a:r>
            <a:r>
              <a:rPr kumimoji="1" lang="en-US" altLang="ja-JP" dirty="0"/>
              <a:t>commune instructior pro in. </a:t>
            </a:r>
            <a:endParaRPr kumimoji="1" lang="ja-JP" altLang="en-US" dirty="0"/>
          </a:p>
        </p:txBody>
      </p:sp>
      <p:sp>
        <p:nvSpPr>
          <p:cNvPr id="20" name="テキスト プレースホルダー 19"/>
          <p:cNvSpPr>
            <a:spLocks noGrp="1"/>
          </p:cNvSpPr>
          <p:nvPr>
            <p:ph type="body" sz="quarter" idx="30"/>
          </p:nvPr>
        </p:nvSpPr>
        <p:spPr/>
        <p:txBody>
          <a:bodyPr/>
          <a:lstStyle/>
          <a:p>
            <a:r>
              <a:rPr kumimoji="1" lang="en-US" altLang="ja-JP" dirty="0"/>
              <a:t>STEP 2</a:t>
            </a:r>
            <a:endParaRPr kumimoji="1" lang="ja-JP" altLang="en-US" dirty="0"/>
          </a:p>
        </p:txBody>
      </p:sp>
      <p:sp>
        <p:nvSpPr>
          <p:cNvPr id="21" name="テキスト プレースホルダー 20"/>
          <p:cNvSpPr>
            <a:spLocks noGrp="1"/>
          </p:cNvSpPr>
          <p:nvPr>
            <p:ph type="body" sz="quarter" idx="31"/>
          </p:nvPr>
        </p:nvSpPr>
        <p:spPr/>
        <p:txBody>
          <a:bodyPr/>
          <a:lstStyle/>
          <a:p>
            <a:r>
              <a:rPr kumimoji="1" lang="en-US" altLang="ja-JP" dirty="0"/>
              <a:t>Eam no rebum nominavi, cibo numquam oporteat an sed. Ea cum brute soleat aliquip.</a:t>
            </a:r>
            <a:endParaRPr kumimoji="1" lang="ja-JP" altLang="en-US" dirty="0"/>
          </a:p>
          <a:p>
            <a:endParaRPr kumimoji="1" lang="ja-JP" altLang="en-US" dirty="0"/>
          </a:p>
        </p:txBody>
      </p:sp>
      <p:sp>
        <p:nvSpPr>
          <p:cNvPr id="22" name="テキスト プレースホルダー 21"/>
          <p:cNvSpPr>
            <a:spLocks noGrp="1"/>
          </p:cNvSpPr>
          <p:nvPr>
            <p:ph type="body" sz="quarter" idx="32"/>
          </p:nvPr>
        </p:nvSpPr>
        <p:spPr/>
        <p:txBody>
          <a:bodyPr/>
          <a:lstStyle/>
          <a:p>
            <a:r>
              <a:rPr kumimoji="1" lang="en-US" altLang="ja-JP" dirty="0"/>
              <a:t>STEP 3</a:t>
            </a:r>
            <a:endParaRPr kumimoji="1" lang="ja-JP" altLang="en-US" dirty="0"/>
          </a:p>
        </p:txBody>
      </p:sp>
      <p:sp>
        <p:nvSpPr>
          <p:cNvPr id="23" name="テキスト プレースホルダー 22"/>
          <p:cNvSpPr>
            <a:spLocks noGrp="1"/>
          </p:cNvSpPr>
          <p:nvPr>
            <p:ph type="body" sz="quarter" idx="33"/>
          </p:nvPr>
        </p:nvSpPr>
        <p:spPr/>
        <p:txBody>
          <a:bodyPr/>
          <a:lstStyle/>
          <a:p>
            <a:r>
              <a:rPr kumimoji="1" lang="en-US" altLang="ja-JP" dirty="0"/>
              <a:t>Eruditi assueverit ea eam, novum omittantur vis ea. Quo partem malorum volumus te.</a:t>
            </a:r>
            <a:endParaRPr kumimoji="1" lang="ja-JP" altLang="en-US" dirty="0"/>
          </a:p>
        </p:txBody>
      </p:sp>
      <p:sp>
        <p:nvSpPr>
          <p:cNvPr id="24" name="テキスト プレースホルダー 23"/>
          <p:cNvSpPr>
            <a:spLocks noGrp="1"/>
          </p:cNvSpPr>
          <p:nvPr>
            <p:ph type="body" sz="quarter" idx="34"/>
          </p:nvPr>
        </p:nvSpPr>
        <p:spPr/>
        <p:txBody>
          <a:bodyPr/>
          <a:lstStyle/>
          <a:p>
            <a:r>
              <a:rPr kumimoji="1" lang="en-US" altLang="ja-JP" dirty="0"/>
              <a:t>STEP 4</a:t>
            </a:r>
            <a:endParaRPr kumimoji="1" lang="ja-JP" altLang="en-US" dirty="0"/>
          </a:p>
        </p:txBody>
      </p:sp>
      <p:sp>
        <p:nvSpPr>
          <p:cNvPr id="25" name="テキスト プレースホルダー 24"/>
          <p:cNvSpPr>
            <a:spLocks noGrp="1"/>
          </p:cNvSpPr>
          <p:nvPr>
            <p:ph type="body" sz="quarter" idx="35"/>
          </p:nvPr>
        </p:nvSpPr>
        <p:spPr/>
        <p:txBody>
          <a:bodyPr/>
          <a:lstStyle/>
          <a:p>
            <a:r>
              <a:rPr kumimoji="1" lang="en-US" altLang="ja-JP" dirty="0"/>
              <a:t>An graeci melius deleniti cum, mei ut dicant constituto. Nullam imperdiet assueverit ne sea.</a:t>
            </a:r>
            <a:endParaRPr kumimoji="1" lang="ja-JP" altLang="en-US" dirty="0"/>
          </a:p>
        </p:txBody>
      </p:sp>
      <p:sp>
        <p:nvSpPr>
          <p:cNvPr id="12" name="テキスト プレースホルダー 11"/>
          <p:cNvSpPr>
            <a:spLocks noGrp="1"/>
          </p:cNvSpPr>
          <p:nvPr>
            <p:ph type="body" sz="quarter" idx="14"/>
          </p:nvPr>
        </p:nvSpPr>
        <p:spPr/>
        <p:txBody>
          <a:bodyPr/>
          <a:lstStyle/>
          <a:p>
            <a:r>
              <a:rPr kumimoji="1" lang="en-US" altLang="ja-JP" dirty="0" smtClean="0"/>
              <a:t>4 STEPS</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Vis modo nonumy essent ne, et eam graeci tibique. Eu mea enim timeam oportere, vim graecis suavitate cu. Ut vim oblique </a:t>
            </a:r>
            <a:r>
              <a:rPr kumimoji="1" lang="en-US" altLang="ja-JP" dirty="0" smtClean="0"/>
              <a:t>quaestio.</a:t>
            </a:r>
            <a:endParaRPr kumimoji="1" lang="en-US" altLang="ja-JP" dirty="0"/>
          </a:p>
          <a:p>
            <a:endParaRPr kumimoji="1" lang="ja-JP" altLang="en-US" dirty="0"/>
          </a:p>
        </p:txBody>
      </p:sp>
    </p:spTree>
    <p:extLst>
      <p:ext uri="{BB962C8B-B14F-4D97-AF65-F5344CB8AC3E}">
        <p14:creationId xmlns:p14="http://schemas.microsoft.com/office/powerpoint/2010/main" val="8545265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タイトル 20"/>
          <p:cNvSpPr>
            <a:spLocks noGrp="1"/>
          </p:cNvSpPr>
          <p:nvPr>
            <p:ph type="title"/>
          </p:nvPr>
        </p:nvSpPr>
        <p:spPr/>
        <p:txBody>
          <a:bodyPr/>
          <a:lstStyle/>
          <a:p>
            <a:r>
              <a:rPr kumimoji="1" lang="en-US" altLang="ja-JP" dirty="0"/>
              <a:t>SWOT </a:t>
            </a:r>
            <a:r>
              <a:rPr kumimoji="1" lang="en-US" altLang="ja-JP" dirty="0" smtClean="0"/>
              <a:t>ANALYSIS</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54</a:t>
            </a:fld>
            <a:endParaRPr lang="en-US" dirty="0"/>
          </a:p>
        </p:txBody>
      </p:sp>
      <p:sp>
        <p:nvSpPr>
          <p:cNvPr id="22" name="テキスト プレースホルダー 21"/>
          <p:cNvSpPr>
            <a:spLocks noGrp="1"/>
          </p:cNvSpPr>
          <p:nvPr>
            <p:ph type="body" sz="quarter" idx="15"/>
          </p:nvPr>
        </p:nvSpPr>
        <p:spPr/>
        <p:txBody>
          <a:bodyPr/>
          <a:lstStyle/>
          <a:p>
            <a:r>
              <a:rPr kumimoji="1" lang="en-US" altLang="ja-JP" dirty="0" smtClean="0"/>
              <a:t>STRENGTHES</a:t>
            </a:r>
            <a:endParaRPr kumimoji="1" lang="ja-JP" altLang="en-US" dirty="0"/>
          </a:p>
        </p:txBody>
      </p:sp>
      <p:sp>
        <p:nvSpPr>
          <p:cNvPr id="23" name="テキスト プレースホルダー 22"/>
          <p:cNvSpPr>
            <a:spLocks noGrp="1"/>
          </p:cNvSpPr>
          <p:nvPr>
            <p:ph type="body" sz="quarter" idx="16"/>
          </p:nvPr>
        </p:nvSpPr>
        <p:spPr/>
        <p:txBody>
          <a:bodyPr/>
          <a:lstStyle/>
          <a:p>
            <a:r>
              <a:rPr kumimoji="1" lang="en-US" altLang="ja-JP" dirty="0" smtClean="0"/>
              <a:t>S</a:t>
            </a:r>
            <a:endParaRPr kumimoji="1" lang="ja-JP" altLang="en-US" dirty="0"/>
          </a:p>
        </p:txBody>
      </p:sp>
      <p:sp>
        <p:nvSpPr>
          <p:cNvPr id="24" name="テキスト プレースホルダー 23"/>
          <p:cNvSpPr>
            <a:spLocks noGrp="1"/>
          </p:cNvSpPr>
          <p:nvPr>
            <p:ph type="body" sz="quarter" idx="17"/>
          </p:nvPr>
        </p:nvSpPr>
        <p:spPr/>
        <p:txBody>
          <a:bodyPr/>
          <a:lstStyle/>
          <a:p>
            <a:r>
              <a:rPr kumimoji="1" lang="en-US" altLang="ja-JP" dirty="0" smtClean="0"/>
              <a:t>WEAKNESSES</a:t>
            </a:r>
            <a:endParaRPr kumimoji="1" lang="en-US" altLang="ja-JP" dirty="0"/>
          </a:p>
        </p:txBody>
      </p:sp>
      <p:sp>
        <p:nvSpPr>
          <p:cNvPr id="25" name="テキスト プレースホルダー 24"/>
          <p:cNvSpPr>
            <a:spLocks noGrp="1"/>
          </p:cNvSpPr>
          <p:nvPr>
            <p:ph type="body" sz="quarter" idx="18"/>
          </p:nvPr>
        </p:nvSpPr>
        <p:spPr/>
        <p:txBody>
          <a:bodyPr/>
          <a:lstStyle/>
          <a:p>
            <a:r>
              <a:rPr kumimoji="1" lang="en-US" altLang="ja-JP" dirty="0" smtClean="0"/>
              <a:t>W</a:t>
            </a:r>
            <a:endParaRPr kumimoji="1" lang="ja-JP" altLang="en-US" dirty="0"/>
          </a:p>
        </p:txBody>
      </p:sp>
      <p:sp>
        <p:nvSpPr>
          <p:cNvPr id="26" name="テキスト プレースホルダー 25"/>
          <p:cNvSpPr>
            <a:spLocks noGrp="1"/>
          </p:cNvSpPr>
          <p:nvPr>
            <p:ph type="body" sz="quarter" idx="19"/>
          </p:nvPr>
        </p:nvSpPr>
        <p:spPr/>
        <p:txBody>
          <a:bodyPr/>
          <a:lstStyle/>
          <a:p>
            <a:r>
              <a:rPr kumimoji="1" lang="en-US" altLang="ja-JP" dirty="0"/>
              <a:t>OPPOTUNITIES</a:t>
            </a:r>
            <a:endParaRPr kumimoji="1" lang="ja-JP" altLang="en-US" dirty="0"/>
          </a:p>
        </p:txBody>
      </p:sp>
      <p:sp>
        <p:nvSpPr>
          <p:cNvPr id="27" name="テキスト プレースホルダー 26"/>
          <p:cNvSpPr>
            <a:spLocks noGrp="1"/>
          </p:cNvSpPr>
          <p:nvPr>
            <p:ph type="body" sz="quarter" idx="20"/>
          </p:nvPr>
        </p:nvSpPr>
        <p:spPr/>
        <p:txBody>
          <a:bodyPr/>
          <a:lstStyle/>
          <a:p>
            <a:r>
              <a:rPr kumimoji="1" lang="en-US" altLang="ja-JP" dirty="0" smtClean="0"/>
              <a:t>O</a:t>
            </a:r>
            <a:endParaRPr kumimoji="1" lang="ja-JP" altLang="en-US" dirty="0"/>
          </a:p>
        </p:txBody>
      </p:sp>
      <p:sp>
        <p:nvSpPr>
          <p:cNvPr id="28" name="テキスト プレースホルダー 27"/>
          <p:cNvSpPr>
            <a:spLocks noGrp="1"/>
          </p:cNvSpPr>
          <p:nvPr>
            <p:ph type="body" sz="quarter" idx="21"/>
          </p:nvPr>
        </p:nvSpPr>
        <p:spPr/>
        <p:txBody>
          <a:bodyPr/>
          <a:lstStyle/>
          <a:p>
            <a:r>
              <a:rPr kumimoji="1" lang="en-US" altLang="ja-JP" dirty="0"/>
              <a:t>THREATS</a:t>
            </a:r>
            <a:endParaRPr kumimoji="1" lang="ja-JP" altLang="en-US" dirty="0"/>
          </a:p>
        </p:txBody>
      </p:sp>
      <p:sp>
        <p:nvSpPr>
          <p:cNvPr id="29" name="テキスト プレースホルダー 28"/>
          <p:cNvSpPr>
            <a:spLocks noGrp="1"/>
          </p:cNvSpPr>
          <p:nvPr>
            <p:ph type="body" sz="quarter" idx="22"/>
          </p:nvPr>
        </p:nvSpPr>
        <p:spPr/>
        <p:txBody>
          <a:bodyPr/>
          <a:lstStyle/>
          <a:p>
            <a:r>
              <a:rPr kumimoji="1" lang="en-US" altLang="ja-JP" dirty="0" smtClean="0"/>
              <a:t>T</a:t>
            </a:r>
            <a:endParaRPr kumimoji="1" lang="ja-JP" altLang="en-US" dirty="0"/>
          </a:p>
        </p:txBody>
      </p:sp>
      <p:sp>
        <p:nvSpPr>
          <p:cNvPr id="30" name="テキスト プレースホルダー 29"/>
          <p:cNvSpPr>
            <a:spLocks noGrp="1"/>
          </p:cNvSpPr>
          <p:nvPr>
            <p:ph type="body" sz="quarter" idx="23"/>
          </p:nvPr>
        </p:nvSpPr>
        <p:spPr/>
        <p:txBody>
          <a:bodyPr/>
          <a:lstStyle/>
          <a:p>
            <a:r>
              <a:rPr kumimoji="1" lang="en-US" altLang="ja-JP" dirty="0"/>
              <a:t>Ne salutandi deterruisset usu</a:t>
            </a:r>
          </a:p>
          <a:p>
            <a:r>
              <a:rPr kumimoji="1" lang="en-US" altLang="ja-JP" dirty="0"/>
              <a:t>Rebum affert offendit ne vim</a:t>
            </a:r>
          </a:p>
          <a:p>
            <a:r>
              <a:rPr kumimoji="1" lang="en-US" altLang="ja-JP" dirty="0"/>
              <a:t>Et ius phaedrum tincidunt deseruisse, nulla constituam quo </a:t>
            </a:r>
            <a:r>
              <a:rPr kumimoji="1" lang="en-US" altLang="ja-JP" dirty="0" smtClean="0"/>
              <a:t>an</a:t>
            </a:r>
            <a:endParaRPr kumimoji="1" lang="ja-JP" altLang="en-US" dirty="0"/>
          </a:p>
        </p:txBody>
      </p:sp>
      <p:sp>
        <p:nvSpPr>
          <p:cNvPr id="31" name="テキスト プレースホルダー 30"/>
          <p:cNvSpPr>
            <a:spLocks noGrp="1"/>
          </p:cNvSpPr>
          <p:nvPr>
            <p:ph type="body" sz="quarter" idx="24"/>
          </p:nvPr>
        </p:nvSpPr>
        <p:spPr/>
        <p:txBody>
          <a:bodyPr/>
          <a:lstStyle/>
          <a:p>
            <a:r>
              <a:rPr kumimoji="1" lang="en-US" altLang="ja-JP" dirty="0"/>
              <a:t>Posse semper signiferumque in pri</a:t>
            </a:r>
          </a:p>
          <a:p>
            <a:r>
              <a:rPr kumimoji="1" lang="en-US" altLang="ja-JP" dirty="0">
                <a:solidFill>
                  <a:schemeClr val="accent2"/>
                </a:solidFill>
              </a:rPr>
              <a:t>Qui malorum salutatus an</a:t>
            </a:r>
            <a:r>
              <a:rPr kumimoji="1" lang="en-US" altLang="ja-JP" dirty="0"/>
              <a:t>, pro no maiorum placerat </a:t>
            </a:r>
            <a:r>
              <a:rPr kumimoji="1" lang="en-US" altLang="ja-JP" dirty="0" smtClean="0"/>
              <a:t>necessitatibus</a:t>
            </a:r>
            <a:endParaRPr kumimoji="1" lang="ja-JP" altLang="en-US" dirty="0"/>
          </a:p>
        </p:txBody>
      </p:sp>
      <p:sp>
        <p:nvSpPr>
          <p:cNvPr id="32" name="テキスト プレースホルダー 31"/>
          <p:cNvSpPr>
            <a:spLocks noGrp="1"/>
          </p:cNvSpPr>
          <p:nvPr>
            <p:ph type="body" sz="quarter" idx="25"/>
          </p:nvPr>
        </p:nvSpPr>
        <p:spPr/>
        <p:txBody>
          <a:bodyPr/>
          <a:lstStyle/>
          <a:p>
            <a:r>
              <a:rPr kumimoji="1" lang="en-US" altLang="ja-JP" dirty="0"/>
              <a:t>Cum eu augue utroque mnesarchum</a:t>
            </a:r>
          </a:p>
          <a:p>
            <a:r>
              <a:rPr kumimoji="1" lang="en-US" altLang="ja-JP" dirty="0"/>
              <a:t>Quis habemus phaedrum at est, ius scripta admodum an</a:t>
            </a:r>
          </a:p>
          <a:p>
            <a:r>
              <a:rPr kumimoji="1" lang="en-US" altLang="ja-JP" dirty="0"/>
              <a:t>Vel habeo luptatum cu, </a:t>
            </a:r>
            <a:r>
              <a:rPr kumimoji="1" lang="en-US" altLang="ja-JP" dirty="0">
                <a:solidFill>
                  <a:schemeClr val="accent2"/>
                </a:solidFill>
              </a:rPr>
              <a:t>ex cum esse nulla </a:t>
            </a:r>
            <a:r>
              <a:rPr kumimoji="1" lang="en-US" altLang="ja-JP" dirty="0" smtClean="0">
                <a:solidFill>
                  <a:schemeClr val="accent2"/>
                </a:solidFill>
              </a:rPr>
              <a:t>lucilius</a:t>
            </a:r>
            <a:endParaRPr kumimoji="1" lang="en-US" altLang="ja-JP" dirty="0">
              <a:solidFill>
                <a:schemeClr val="accent2"/>
              </a:solidFill>
            </a:endParaRPr>
          </a:p>
        </p:txBody>
      </p:sp>
      <p:sp>
        <p:nvSpPr>
          <p:cNvPr id="33" name="テキスト プレースホルダー 32"/>
          <p:cNvSpPr>
            <a:spLocks noGrp="1"/>
          </p:cNvSpPr>
          <p:nvPr>
            <p:ph type="body" sz="quarter" idx="26"/>
          </p:nvPr>
        </p:nvSpPr>
        <p:spPr/>
        <p:txBody>
          <a:bodyPr/>
          <a:lstStyle/>
          <a:p>
            <a:r>
              <a:rPr kumimoji="1" lang="en-US" altLang="ja-JP" dirty="0"/>
              <a:t>Mei in tritani referrentur, ei partem ignota his</a:t>
            </a:r>
          </a:p>
          <a:p>
            <a:r>
              <a:rPr kumimoji="1" lang="en-US" altLang="ja-JP" dirty="0"/>
              <a:t>Similique definiebas definitionem in mel, vim no disputando </a:t>
            </a:r>
            <a:r>
              <a:rPr kumimoji="1" lang="en-US" altLang="ja-JP" dirty="0" smtClean="0"/>
              <a:t>consequuntur</a:t>
            </a:r>
            <a:endParaRPr kumimoji="1" lang="en-US" altLang="ja-JP" dirty="0"/>
          </a:p>
        </p:txBody>
      </p:sp>
      <p:pic>
        <p:nvPicPr>
          <p:cNvPr id="38" name="図プレースホルダー 37"/>
          <p:cNvPicPr>
            <a:picLocks noGrp="1" noChangeAspect="1"/>
          </p:cNvPicPr>
          <p:nvPr>
            <p:ph type="pic" sz="quarter" idx="37"/>
          </p:nvPr>
        </p:nvPicPr>
        <p:blipFill>
          <a:blip r:embed="rId2" cstate="print">
            <a:extLst>
              <a:ext uri="{28A0092B-C50C-407E-A947-70E740481C1C}">
                <a14:useLocalDpi xmlns:a14="http://schemas.microsoft.com/office/drawing/2010/main" val="0"/>
              </a:ext>
            </a:extLst>
          </a:blip>
          <a:srcRect t="65" b="65"/>
          <a:stretch>
            <a:fillRect/>
          </a:stretch>
        </p:blipFill>
        <p:spPr/>
      </p:pic>
      <p:pic>
        <p:nvPicPr>
          <p:cNvPr id="39" name="図プレースホルダー 38"/>
          <p:cNvPicPr>
            <a:picLocks noGrp="1" noChangeAspect="1"/>
          </p:cNvPicPr>
          <p:nvPr>
            <p:ph type="pic" sz="quarter" idx="38"/>
          </p:nvPr>
        </p:nvPicPr>
        <p:blipFill>
          <a:blip r:embed="rId3" cstate="print">
            <a:extLst>
              <a:ext uri="{28A0092B-C50C-407E-A947-70E740481C1C}">
                <a14:useLocalDpi xmlns:a14="http://schemas.microsoft.com/office/drawing/2010/main" val="0"/>
              </a:ext>
            </a:extLst>
          </a:blip>
          <a:srcRect/>
          <a:stretch>
            <a:fillRect/>
          </a:stretch>
        </p:blipFill>
        <p:spPr/>
      </p:pic>
      <p:pic>
        <p:nvPicPr>
          <p:cNvPr id="40" name="図プレースホルダー 39"/>
          <p:cNvPicPr>
            <a:picLocks noGrp="1" noChangeAspect="1"/>
          </p:cNvPicPr>
          <p:nvPr>
            <p:ph type="pic" sz="quarter" idx="39"/>
          </p:nvPr>
        </p:nvPicPr>
        <p:blipFill>
          <a:blip r:embed="rId4" cstate="print">
            <a:extLst>
              <a:ext uri="{28A0092B-C50C-407E-A947-70E740481C1C}">
                <a14:useLocalDpi xmlns:a14="http://schemas.microsoft.com/office/drawing/2010/main" val="0"/>
              </a:ext>
            </a:extLst>
          </a:blip>
          <a:srcRect/>
          <a:stretch>
            <a:fillRect/>
          </a:stretch>
        </p:blipFill>
        <p:spPr/>
      </p:pic>
      <p:pic>
        <p:nvPicPr>
          <p:cNvPr id="41" name="図プレースホルダー 40"/>
          <p:cNvPicPr>
            <a:picLocks noGrp="1" noChangeAspect="1"/>
          </p:cNvPicPr>
          <p:nvPr>
            <p:ph type="pic" sz="quarter" idx="40"/>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1828761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smtClean="0"/>
              <a:t>5 IMPORTANT POINTS</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55</a:t>
            </a:fld>
            <a:endParaRPr lang="en-US" dirty="0"/>
          </a:p>
        </p:txBody>
      </p:sp>
      <p:sp>
        <p:nvSpPr>
          <p:cNvPr id="6" name="テキスト プレースホルダー 5"/>
          <p:cNvSpPr>
            <a:spLocks noGrp="1"/>
          </p:cNvSpPr>
          <p:nvPr>
            <p:ph type="body" sz="quarter" idx="17"/>
          </p:nvPr>
        </p:nvSpPr>
        <p:spPr/>
        <p:txBody>
          <a:bodyPr/>
          <a:lstStyle/>
          <a:p>
            <a:r>
              <a:rPr kumimoji="1" lang="en-US" altLang="ja-JP" dirty="0" smtClean="0"/>
              <a:t>TARGET</a:t>
            </a:r>
            <a:endParaRPr kumimoji="1" lang="ja-JP" altLang="en-US" dirty="0"/>
          </a:p>
        </p:txBody>
      </p:sp>
      <p:sp>
        <p:nvSpPr>
          <p:cNvPr id="7" name="テキスト プレースホルダー 6"/>
          <p:cNvSpPr>
            <a:spLocks noGrp="1"/>
          </p:cNvSpPr>
          <p:nvPr>
            <p:ph type="body" sz="quarter" idx="26"/>
          </p:nvPr>
        </p:nvSpPr>
        <p:spPr/>
        <p:txBody>
          <a:bodyPr/>
          <a:lstStyle/>
          <a:p>
            <a:r>
              <a:rPr kumimoji="1" lang="en-US" altLang="ja-JP" dirty="0"/>
              <a:t>Pri elaboraret dissentias id. An laoreet admodum convenire has. Ex qui alia quas. An aliquip verterem mei. Te mei vidisse alienum, has dicam eruditi at, partem albucius deleniti eu mel.</a:t>
            </a:r>
            <a:endParaRPr kumimoji="1" lang="ja-JP" altLang="en-US" dirty="0"/>
          </a:p>
        </p:txBody>
      </p:sp>
      <p:sp>
        <p:nvSpPr>
          <p:cNvPr id="8" name="テキスト プレースホルダー 7"/>
          <p:cNvSpPr>
            <a:spLocks noGrp="1"/>
          </p:cNvSpPr>
          <p:nvPr>
            <p:ph type="body" sz="quarter" idx="27"/>
          </p:nvPr>
        </p:nvSpPr>
        <p:spPr/>
        <p:txBody>
          <a:bodyPr/>
          <a:lstStyle/>
          <a:p>
            <a:r>
              <a:rPr kumimoji="1" lang="en-US" altLang="ja-JP" dirty="0" smtClean="0"/>
              <a:t>DEFINITION</a:t>
            </a:r>
            <a:endParaRPr kumimoji="1" lang="ja-JP" altLang="en-US" dirty="0"/>
          </a:p>
        </p:txBody>
      </p:sp>
      <p:sp>
        <p:nvSpPr>
          <p:cNvPr id="9" name="テキスト プレースホルダー 8"/>
          <p:cNvSpPr>
            <a:spLocks noGrp="1"/>
          </p:cNvSpPr>
          <p:nvPr>
            <p:ph type="body" sz="quarter" idx="28"/>
          </p:nvPr>
        </p:nvSpPr>
        <p:spPr/>
        <p:txBody>
          <a:bodyPr/>
          <a:lstStyle/>
          <a:p>
            <a:r>
              <a:rPr kumimoji="1" lang="en-US" altLang="ja-JP" dirty="0"/>
              <a:t>Dolores salutatus ea duo. At pro epicuri deleniti electram. </a:t>
            </a:r>
            <a:r>
              <a:rPr kumimoji="1" lang="en-US" altLang="ja-JP" dirty="0">
                <a:solidFill>
                  <a:schemeClr val="accent2"/>
                </a:solidFill>
              </a:rPr>
              <a:t>Ullum dictas et vel, duo quaeque efficiendi in. Graeci delicata ut mea, nam ut integre volutpat interesset, at pro odio omnis saepe</a:t>
            </a:r>
            <a:r>
              <a:rPr kumimoji="1" lang="en-US" altLang="ja-JP" dirty="0"/>
              <a:t>. Mea cu nonumes definiebas percipitur, est ex natum illum reprimique, mel augue iriure prompta te.</a:t>
            </a:r>
            <a:endParaRPr kumimoji="1" lang="ja-JP" altLang="en-US" dirty="0"/>
          </a:p>
        </p:txBody>
      </p:sp>
      <p:sp>
        <p:nvSpPr>
          <p:cNvPr id="10" name="テキスト プレースホルダー 9"/>
          <p:cNvSpPr>
            <a:spLocks noGrp="1"/>
          </p:cNvSpPr>
          <p:nvPr>
            <p:ph type="body" sz="quarter" idx="29"/>
          </p:nvPr>
        </p:nvSpPr>
        <p:spPr/>
        <p:txBody>
          <a:bodyPr/>
          <a:lstStyle/>
          <a:p>
            <a:r>
              <a:rPr kumimoji="1" lang="en-US" altLang="ja-JP" dirty="0" smtClean="0"/>
              <a:t>IMAGINATION</a:t>
            </a:r>
            <a:endParaRPr kumimoji="1" lang="ja-JP" altLang="en-US" dirty="0"/>
          </a:p>
        </p:txBody>
      </p:sp>
      <p:sp>
        <p:nvSpPr>
          <p:cNvPr id="11" name="テキスト プレースホルダー 10"/>
          <p:cNvSpPr>
            <a:spLocks noGrp="1"/>
          </p:cNvSpPr>
          <p:nvPr>
            <p:ph type="body" sz="quarter" idx="30"/>
          </p:nvPr>
        </p:nvSpPr>
        <p:spPr/>
        <p:txBody>
          <a:bodyPr/>
          <a:lstStyle/>
          <a:p>
            <a:r>
              <a:rPr kumimoji="1" lang="en-US" altLang="ja-JP" dirty="0"/>
              <a:t>Eum in amet hinc deseruisse, eu velit tractatos vulputate mea. Augue legimus eligendi id cum, magna zril laudem ut eam. Modus sadipscing eos ut. Usu fabulas omittam suavitate eu, ad iusto timeam vocibus qui, vix suas iudicabit rationibus id.</a:t>
            </a:r>
            <a:endParaRPr kumimoji="1" lang="ja-JP" altLang="en-US" dirty="0"/>
          </a:p>
        </p:txBody>
      </p:sp>
      <p:sp>
        <p:nvSpPr>
          <p:cNvPr id="12" name="テキスト プレースホルダー 11"/>
          <p:cNvSpPr>
            <a:spLocks noGrp="1"/>
          </p:cNvSpPr>
          <p:nvPr>
            <p:ph type="body" sz="quarter" idx="31"/>
          </p:nvPr>
        </p:nvSpPr>
        <p:spPr/>
        <p:txBody>
          <a:bodyPr/>
          <a:lstStyle/>
          <a:p>
            <a:r>
              <a:rPr kumimoji="1" lang="en-US" altLang="ja-JP" dirty="0" smtClean="0"/>
              <a:t>COMMUNICATION</a:t>
            </a:r>
            <a:endParaRPr kumimoji="1" lang="ja-JP" altLang="en-US" dirty="0"/>
          </a:p>
        </p:txBody>
      </p:sp>
      <p:sp>
        <p:nvSpPr>
          <p:cNvPr id="13" name="テキスト プレースホルダー 12"/>
          <p:cNvSpPr>
            <a:spLocks noGrp="1"/>
          </p:cNvSpPr>
          <p:nvPr>
            <p:ph type="body" sz="quarter" idx="32"/>
          </p:nvPr>
        </p:nvSpPr>
        <p:spPr/>
        <p:txBody>
          <a:bodyPr/>
          <a:lstStyle/>
          <a:p>
            <a:r>
              <a:rPr kumimoji="1" lang="en-US" altLang="ja-JP" dirty="0"/>
              <a:t>Sea veniam recusabo maiestatis id, scribentur interpretaris vis no. </a:t>
            </a:r>
            <a:r>
              <a:rPr kumimoji="1" lang="en-US" altLang="ja-JP" dirty="0">
                <a:solidFill>
                  <a:schemeClr val="accent2"/>
                </a:solidFill>
              </a:rPr>
              <a:t>Vix assum referrentur id. Suas philosophia mediocritatem eos cu, ceteros singulis neglegentur quo ad</a:t>
            </a:r>
            <a:r>
              <a:rPr kumimoji="1" lang="en-US" altLang="ja-JP" dirty="0"/>
              <a:t>, scripta utroque mnesarchum eu qui. Per sumo menandri in. Eam ei harum ocurreret definitiones, per graeco iisque ocurreret in.</a:t>
            </a:r>
            <a:endParaRPr kumimoji="1" lang="ja-JP" altLang="en-US" dirty="0"/>
          </a:p>
        </p:txBody>
      </p:sp>
      <p:sp>
        <p:nvSpPr>
          <p:cNvPr id="14" name="テキスト プレースホルダー 13"/>
          <p:cNvSpPr>
            <a:spLocks noGrp="1"/>
          </p:cNvSpPr>
          <p:nvPr>
            <p:ph type="body" sz="quarter" idx="33"/>
          </p:nvPr>
        </p:nvSpPr>
        <p:spPr/>
        <p:txBody>
          <a:bodyPr/>
          <a:lstStyle/>
          <a:p>
            <a:r>
              <a:rPr kumimoji="1" lang="en-US" altLang="ja-JP" dirty="0" smtClean="0"/>
              <a:t>MANAGEMENT</a:t>
            </a:r>
            <a:endParaRPr kumimoji="1" lang="ja-JP" altLang="en-US" dirty="0"/>
          </a:p>
        </p:txBody>
      </p:sp>
      <p:sp>
        <p:nvSpPr>
          <p:cNvPr id="15" name="テキスト プレースホルダー 14"/>
          <p:cNvSpPr>
            <a:spLocks noGrp="1"/>
          </p:cNvSpPr>
          <p:nvPr>
            <p:ph type="body" sz="quarter" idx="34"/>
          </p:nvPr>
        </p:nvSpPr>
        <p:spPr/>
        <p:txBody>
          <a:bodyPr/>
          <a:lstStyle/>
          <a:p>
            <a:r>
              <a:rPr kumimoji="1" lang="en-US" altLang="ja-JP" dirty="0"/>
              <a:t>Pri labore adolescens intellegam no, ei graeco minimum pertinax his. Pri minim diceret legimus eu. Unum mandamus at sea. Saepe dicunt duo at, movet tantas dicunt ut vel, vim apeirian efficiendi ei. Dolor saepe usu </a:t>
            </a:r>
            <a:r>
              <a:rPr kumimoji="1" lang="en-US" altLang="ja-JP" dirty="0" smtClean="0"/>
              <a:t>id.</a:t>
            </a:r>
            <a:endParaRPr kumimoji="1" lang="en-US" altLang="ja-JP" dirty="0"/>
          </a:p>
        </p:txBody>
      </p:sp>
    </p:spTree>
    <p:extLst>
      <p:ext uri="{BB962C8B-B14F-4D97-AF65-F5344CB8AC3E}">
        <p14:creationId xmlns:p14="http://schemas.microsoft.com/office/powerpoint/2010/main" val="25904968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56</a:t>
            </a:fld>
            <a:endParaRPr lang="en-US" dirty="0"/>
          </a:p>
        </p:txBody>
      </p:sp>
      <p:sp>
        <p:nvSpPr>
          <p:cNvPr id="11" name="テキスト プレースホルダー 10"/>
          <p:cNvSpPr>
            <a:spLocks noGrp="1"/>
          </p:cNvSpPr>
          <p:nvPr>
            <p:ph type="body" sz="quarter" idx="15"/>
          </p:nvPr>
        </p:nvSpPr>
        <p:spPr/>
        <p:txBody>
          <a:bodyPr/>
          <a:lstStyle/>
          <a:p>
            <a:r>
              <a:rPr kumimoji="1" lang="en-US" altLang="ja-JP" dirty="0" smtClean="0"/>
              <a:t>ANYTIME, ANYWHERE</a:t>
            </a:r>
            <a:endParaRPr kumimoji="1" lang="ja-JP" altLang="en-US" dirty="0"/>
          </a:p>
        </p:txBody>
      </p:sp>
      <p:sp>
        <p:nvSpPr>
          <p:cNvPr id="12" name="テキスト プレースホルダー 11"/>
          <p:cNvSpPr>
            <a:spLocks noGrp="1"/>
          </p:cNvSpPr>
          <p:nvPr>
            <p:ph type="body" sz="quarter" idx="20"/>
          </p:nvPr>
        </p:nvSpPr>
        <p:spPr/>
        <p:txBody>
          <a:bodyPr/>
          <a:lstStyle/>
          <a:p>
            <a:r>
              <a:rPr kumimoji="1" lang="en-US" altLang="ja-JP" dirty="0"/>
              <a:t>Mea ne veritus vulputate, </a:t>
            </a:r>
            <a:r>
              <a:rPr kumimoji="1" lang="en-US" altLang="ja-JP" dirty="0">
                <a:solidFill>
                  <a:schemeClr val="accent2"/>
                </a:solidFill>
              </a:rPr>
              <a:t>ex nec probo aliquam </a:t>
            </a:r>
            <a:r>
              <a:rPr kumimoji="1" lang="en-US" altLang="ja-JP" dirty="0"/>
              <a:t>efficiantur. </a:t>
            </a:r>
            <a:r>
              <a:rPr kumimoji="1" lang="en-US" altLang="ja-JP" dirty="0" smtClean="0"/>
              <a:t/>
            </a:r>
            <a:br>
              <a:rPr kumimoji="1" lang="en-US" altLang="ja-JP" dirty="0" smtClean="0"/>
            </a:br>
            <a:r>
              <a:rPr kumimoji="1" lang="en-US" altLang="ja-JP" dirty="0" smtClean="0"/>
              <a:t>Nobis </a:t>
            </a:r>
            <a:r>
              <a:rPr kumimoji="1" lang="en-US" altLang="ja-JP" dirty="0"/>
              <a:t>salutandi reformidans qui no, duo phaedrum elaboraret ne.</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Tree>
    <p:extLst>
      <p:ext uri="{BB962C8B-B14F-4D97-AF65-F5344CB8AC3E}">
        <p14:creationId xmlns:p14="http://schemas.microsoft.com/office/powerpoint/2010/main" val="382245313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57</a:t>
            </a:fld>
            <a:endParaRPr lang="en-US" dirty="0"/>
          </a:p>
        </p:txBody>
      </p:sp>
      <p:sp>
        <p:nvSpPr>
          <p:cNvPr id="13" name="テキスト プレースホルダー 12"/>
          <p:cNvSpPr>
            <a:spLocks noGrp="1"/>
          </p:cNvSpPr>
          <p:nvPr>
            <p:ph type="body" sz="quarter" idx="15"/>
          </p:nvPr>
        </p:nvSpPr>
        <p:spPr/>
        <p:txBody>
          <a:bodyPr/>
          <a:lstStyle/>
          <a:p>
            <a:r>
              <a:rPr kumimoji="1" lang="en-US" altLang="ja-JP" dirty="0" smtClean="0"/>
              <a:t>HELP YOU, ANYTIME</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a:t>At vim primis eirmod accusam, eam quando albucius oporteat ex. Vim noluisse eleifend honestatis id, eam cu tractatos persequeris, et has vero recteque pericula.</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smtClean="0"/>
              <a:t>ACCESS OUR WOLRD WHEREVER YOU ARE</a:t>
            </a:r>
            <a:endParaRPr kumimoji="1" lang="ja-JP" altLang="en-US" dirty="0"/>
          </a:p>
        </p:txBody>
      </p:sp>
      <p:sp>
        <p:nvSpPr>
          <p:cNvPr id="16" name="テキスト プレースホルダー 15"/>
          <p:cNvSpPr>
            <a:spLocks noGrp="1"/>
          </p:cNvSpPr>
          <p:nvPr>
            <p:ph type="body" sz="quarter" idx="18"/>
          </p:nvPr>
        </p:nvSpPr>
        <p:spPr/>
        <p:txBody>
          <a:bodyPr/>
          <a:lstStyle/>
          <a:p>
            <a:r>
              <a:rPr kumimoji="1" lang="en-US" altLang="ja-JP" dirty="0"/>
              <a:t>Qui id numquam sadipscing. Sumo quando viderer ne eam, sed perfecto explicari similique id. </a:t>
            </a:r>
            <a:r>
              <a:rPr kumimoji="1" lang="en-US" altLang="ja-JP" dirty="0">
                <a:solidFill>
                  <a:schemeClr val="accent2"/>
                </a:solidFill>
              </a:rPr>
              <a:t>Quo bonorum facilisis ex</a:t>
            </a:r>
            <a:r>
              <a:rPr kumimoji="1" lang="en-US" altLang="ja-JP" dirty="0"/>
              <a:t>, per dolores copiosae nominati ex, consul constituto sed eu.</a:t>
            </a:r>
            <a:endParaRPr kumimoji="1" lang="ja-JP" altLang="en-US" dirty="0"/>
          </a:p>
        </p:txBody>
      </p:sp>
      <p:sp>
        <p:nvSpPr>
          <p:cNvPr id="17" name="テキスト プレースホルダー 16"/>
          <p:cNvSpPr>
            <a:spLocks noGrp="1"/>
          </p:cNvSpPr>
          <p:nvPr>
            <p:ph type="body" sz="quarter" idx="19"/>
          </p:nvPr>
        </p:nvSpPr>
        <p:spPr/>
        <p:txBody>
          <a:bodyPr/>
          <a:lstStyle/>
          <a:p>
            <a:r>
              <a:rPr kumimoji="1" lang="en-US" altLang="ja-JP" dirty="0" smtClean="0"/>
              <a:t>FREE TO CHOOSE APPS</a:t>
            </a:r>
            <a:endParaRPr kumimoji="1" lang="ja-JP" altLang="en-US" dirty="0"/>
          </a:p>
        </p:txBody>
      </p:sp>
      <p:sp>
        <p:nvSpPr>
          <p:cNvPr id="18" name="テキスト プレースホルダー 17"/>
          <p:cNvSpPr>
            <a:spLocks noGrp="1"/>
          </p:cNvSpPr>
          <p:nvPr>
            <p:ph type="body" sz="quarter" idx="20"/>
          </p:nvPr>
        </p:nvSpPr>
        <p:spPr/>
        <p:txBody>
          <a:bodyPr/>
          <a:lstStyle/>
          <a:p>
            <a:r>
              <a:rPr kumimoji="1" lang="en-US" altLang="ja-JP" dirty="0"/>
              <a:t>Quo perpetua electram constituam an. Cum iisque sapientem no, inimicus delicatissimi in vis, ne pro quando consul. </a:t>
            </a:r>
            <a:r>
              <a:rPr kumimoji="1" lang="en-US" altLang="ja-JP" dirty="0">
                <a:solidFill>
                  <a:schemeClr val="accent2"/>
                </a:solidFill>
              </a:rPr>
              <a:t>Ex ius ullum ceteros delicata</a:t>
            </a:r>
            <a:r>
              <a:rPr kumimoji="1" lang="en-US" altLang="ja-JP" dirty="0"/>
              <a:t>. Aperiri feugait eam ea.</a:t>
            </a:r>
            <a:endParaRPr kumimoji="1" lang="ja-JP" altLang="en-US" dirty="0"/>
          </a:p>
        </p:txBody>
      </p:sp>
      <p:sp>
        <p:nvSpPr>
          <p:cNvPr id="19" name="テキスト プレースホルダー 18"/>
          <p:cNvSpPr>
            <a:spLocks noGrp="1"/>
          </p:cNvSpPr>
          <p:nvPr>
            <p:ph type="body" sz="quarter" idx="21"/>
          </p:nvPr>
        </p:nvSpPr>
        <p:spPr/>
        <p:txBody>
          <a:bodyPr/>
          <a:lstStyle/>
          <a:p>
            <a:r>
              <a:rPr kumimoji="1" lang="en-US" altLang="ja-JP" dirty="0" smtClean="0"/>
              <a:t>ANYWHERE </a:t>
            </a:r>
            <a:r>
              <a:rPr kumimoji="1" lang="en-US" altLang="ja-JP" dirty="0"/>
              <a:t>YOU WANT</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20442802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58</a:t>
            </a:fld>
            <a:endParaRPr lang="en-US" dirty="0"/>
          </a:p>
        </p:txBody>
      </p:sp>
      <p:sp>
        <p:nvSpPr>
          <p:cNvPr id="13" name="テキスト プレースホルダー 12"/>
          <p:cNvSpPr>
            <a:spLocks noGrp="1"/>
          </p:cNvSpPr>
          <p:nvPr>
            <p:ph type="body" sz="quarter" idx="15"/>
          </p:nvPr>
        </p:nvSpPr>
        <p:spPr/>
        <p:txBody>
          <a:bodyPr/>
          <a:lstStyle/>
          <a:p>
            <a:r>
              <a:rPr kumimoji="1" lang="en-US" altLang="ja-JP" dirty="0" smtClean="0"/>
              <a:t>MOBILE MOCKUP</a:t>
            </a:r>
            <a:endParaRPr kumimoji="1" lang="ja-JP" altLang="en-US" dirty="0"/>
          </a:p>
        </p:txBody>
      </p:sp>
      <p:sp>
        <p:nvSpPr>
          <p:cNvPr id="14" name="テキスト プレースホルダー 13"/>
          <p:cNvSpPr>
            <a:spLocks noGrp="1"/>
          </p:cNvSpPr>
          <p:nvPr>
            <p:ph type="body" sz="quarter" idx="20"/>
          </p:nvPr>
        </p:nvSpPr>
        <p:spPr/>
        <p:txBody>
          <a:bodyPr/>
          <a:lstStyle/>
          <a:p>
            <a:r>
              <a:rPr kumimoji="1" lang="en-US" altLang="ja-JP" dirty="0"/>
              <a:t>Quo perpetua electram constituam an. Cum iisque sapientem no, inimicus delicatissimi in vis, ne pro quando consul. Ex ius ullum ceteros delicata. Aperiri feugait eam ea. </a:t>
            </a:r>
            <a:r>
              <a:rPr kumimoji="1" lang="en-US" altLang="ja-JP" dirty="0">
                <a:solidFill>
                  <a:schemeClr val="accent2"/>
                </a:solidFill>
              </a:rPr>
              <a:t>Aperiam feugiat recusabo his in</a:t>
            </a:r>
            <a:r>
              <a:rPr kumimoji="1" lang="en-US" altLang="ja-JP" dirty="0"/>
              <a:t>, eam utroque molestiae referrentur no, mei ut modo philosophia. </a:t>
            </a:r>
            <a:endParaRPr kumimoji="1" lang="ja-JP" altLang="en-US" dirty="0"/>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68753732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59</a:t>
            </a:fld>
            <a:endParaRPr lang="en-US" dirty="0"/>
          </a:p>
        </p:txBody>
      </p:sp>
      <p:sp>
        <p:nvSpPr>
          <p:cNvPr id="8" name="テキスト プレースホルダー 7"/>
          <p:cNvSpPr>
            <a:spLocks noGrp="1"/>
          </p:cNvSpPr>
          <p:nvPr>
            <p:ph type="body" sz="quarter" idx="15"/>
          </p:nvPr>
        </p:nvSpPr>
        <p:spPr/>
        <p:txBody>
          <a:bodyPr/>
          <a:lstStyle/>
          <a:p>
            <a:r>
              <a:rPr kumimoji="1" lang="en-US" altLang="ja-JP" dirty="0" smtClean="0"/>
              <a:t>HELP YOUR BUSINESS</a:t>
            </a:r>
            <a:endParaRPr kumimoji="1" lang="ja-JP" altLang="en-US" dirty="0"/>
          </a:p>
        </p:txBody>
      </p:sp>
      <p:sp>
        <p:nvSpPr>
          <p:cNvPr id="9" name="テキスト プレースホルダー 8"/>
          <p:cNvSpPr>
            <a:spLocks noGrp="1"/>
          </p:cNvSpPr>
          <p:nvPr>
            <p:ph type="body" sz="quarter" idx="20"/>
          </p:nvPr>
        </p:nvSpPr>
        <p:spPr/>
        <p:txBody>
          <a:bodyPr/>
          <a:lstStyle/>
          <a:p>
            <a:r>
              <a:rPr kumimoji="1" lang="en-US" altLang="ja-JP" dirty="0"/>
              <a:t>Affert commune petentium ei per. Corpora necessitatibus eam ad. Vide quas eam at, aperiri feugait mediocrem cum an. Id erant mucius tractatos mea, </a:t>
            </a:r>
            <a:r>
              <a:rPr kumimoji="1" lang="en-US" altLang="ja-JP" dirty="0">
                <a:solidFill>
                  <a:schemeClr val="accent2"/>
                </a:solidFill>
              </a:rPr>
              <a:t>munere intellegebat nam te</a:t>
            </a:r>
            <a:r>
              <a:rPr kumimoji="1" lang="en-US" altLang="ja-JP" dirty="0"/>
              <a:t>. Et utinam alterum </a:t>
            </a:r>
            <a:r>
              <a:rPr kumimoji="1" lang="en-US" altLang="ja-JP" dirty="0" smtClean="0"/>
              <a:t>mei.</a:t>
            </a:r>
            <a:endParaRPr kumimoji="1" lang="ja-JP" altLang="en-US" dirty="0"/>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3694333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AGENDA</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6</a:t>
            </a:fld>
            <a:endParaRPr lang="en-US" dirty="0"/>
          </a:p>
        </p:txBody>
      </p:sp>
      <p:sp>
        <p:nvSpPr>
          <p:cNvPr id="5" name="テキスト プレースホルダー 4"/>
          <p:cNvSpPr>
            <a:spLocks noGrp="1"/>
          </p:cNvSpPr>
          <p:nvPr>
            <p:ph type="body" sz="quarter" idx="15"/>
          </p:nvPr>
        </p:nvSpPr>
        <p:spPr/>
        <p:txBody>
          <a:bodyPr/>
          <a:lstStyle/>
          <a:p>
            <a:r>
              <a:rPr kumimoji="1" lang="en-US" altLang="ja-JP" dirty="0" smtClean="0"/>
              <a:t>9:30</a:t>
            </a:r>
          </a:p>
          <a:p>
            <a:r>
              <a:rPr kumimoji="1" lang="en-US" altLang="ja-JP" dirty="0" smtClean="0"/>
              <a:t>AM</a:t>
            </a:r>
            <a:endParaRPr kumimoji="1" lang="ja-JP" altLang="en-US" dirty="0"/>
          </a:p>
        </p:txBody>
      </p:sp>
      <p:sp>
        <p:nvSpPr>
          <p:cNvPr id="6" name="テキスト プレースホルダー 5"/>
          <p:cNvSpPr>
            <a:spLocks noGrp="1"/>
          </p:cNvSpPr>
          <p:nvPr>
            <p:ph type="body" sz="quarter" idx="21"/>
          </p:nvPr>
        </p:nvSpPr>
        <p:spPr/>
        <p:txBody>
          <a:bodyPr/>
          <a:lstStyle/>
          <a:p>
            <a:r>
              <a:rPr kumimoji="1" lang="en-US" altLang="ja-JP" dirty="0"/>
              <a:t>No quo eripuit legendos assentior, mel an facilis platonem.</a:t>
            </a:r>
            <a:endParaRPr kumimoji="1" lang="ja-JP" altLang="en-US" dirty="0"/>
          </a:p>
        </p:txBody>
      </p:sp>
      <p:sp>
        <p:nvSpPr>
          <p:cNvPr id="7" name="テキスト プレースホルダー 6"/>
          <p:cNvSpPr>
            <a:spLocks noGrp="1"/>
          </p:cNvSpPr>
          <p:nvPr>
            <p:ph type="body" sz="quarter" idx="22"/>
          </p:nvPr>
        </p:nvSpPr>
        <p:spPr/>
        <p:txBody>
          <a:bodyPr/>
          <a:lstStyle/>
          <a:p>
            <a:r>
              <a:rPr kumimoji="1" lang="en-US" altLang="ja-JP" dirty="0" smtClean="0"/>
              <a:t>INTRODUCTION</a:t>
            </a:r>
            <a:endParaRPr kumimoji="1" lang="ja-JP" altLang="en-US" dirty="0"/>
          </a:p>
        </p:txBody>
      </p:sp>
      <p:sp>
        <p:nvSpPr>
          <p:cNvPr id="8" name="テキスト プレースホルダー 7"/>
          <p:cNvSpPr>
            <a:spLocks noGrp="1"/>
          </p:cNvSpPr>
          <p:nvPr>
            <p:ph type="body" sz="quarter" idx="23"/>
          </p:nvPr>
        </p:nvSpPr>
        <p:spPr/>
        <p:txBody>
          <a:bodyPr/>
          <a:lstStyle/>
          <a:p>
            <a:r>
              <a:rPr kumimoji="1" lang="en-US" altLang="ja-JP" dirty="0" smtClean="0"/>
              <a:t>10:30</a:t>
            </a:r>
            <a:endParaRPr kumimoji="1" lang="en-US" altLang="ja-JP" dirty="0"/>
          </a:p>
          <a:p>
            <a:r>
              <a:rPr kumimoji="1" lang="en-US" altLang="ja-JP" dirty="0" smtClean="0"/>
              <a:t>AM</a:t>
            </a:r>
            <a:endParaRPr kumimoji="1" lang="ja-JP" altLang="en-US" dirty="0"/>
          </a:p>
        </p:txBody>
      </p:sp>
      <p:sp>
        <p:nvSpPr>
          <p:cNvPr id="9" name="テキスト プレースホルダー 8"/>
          <p:cNvSpPr>
            <a:spLocks noGrp="1"/>
          </p:cNvSpPr>
          <p:nvPr>
            <p:ph type="body" sz="quarter" idx="24"/>
          </p:nvPr>
        </p:nvSpPr>
        <p:spPr/>
        <p:txBody>
          <a:bodyPr/>
          <a:lstStyle/>
          <a:p>
            <a:r>
              <a:rPr kumimoji="1" lang="en-US" altLang="ja-JP" dirty="0"/>
              <a:t>Ea mea quodsi aliquid sadipscing. Sint nihil sit cu, eam ad modus inermis.</a:t>
            </a:r>
            <a:endParaRPr kumimoji="1" lang="ja-JP" altLang="en-US" dirty="0"/>
          </a:p>
        </p:txBody>
      </p:sp>
      <p:sp>
        <p:nvSpPr>
          <p:cNvPr id="10" name="テキスト プレースホルダー 9"/>
          <p:cNvSpPr>
            <a:spLocks noGrp="1"/>
          </p:cNvSpPr>
          <p:nvPr>
            <p:ph type="body" sz="quarter" idx="25"/>
          </p:nvPr>
        </p:nvSpPr>
        <p:spPr/>
        <p:txBody>
          <a:bodyPr/>
          <a:lstStyle/>
          <a:p>
            <a:r>
              <a:rPr kumimoji="1" lang="en-US" altLang="ja-JP" dirty="0"/>
              <a:t>ABOUT US</a:t>
            </a:r>
          </a:p>
        </p:txBody>
      </p:sp>
      <p:sp>
        <p:nvSpPr>
          <p:cNvPr id="11" name="テキスト プレースホルダー 10"/>
          <p:cNvSpPr>
            <a:spLocks noGrp="1"/>
          </p:cNvSpPr>
          <p:nvPr>
            <p:ph type="body" sz="quarter" idx="26"/>
          </p:nvPr>
        </p:nvSpPr>
        <p:spPr/>
        <p:txBody>
          <a:bodyPr/>
          <a:lstStyle/>
          <a:p>
            <a:r>
              <a:rPr kumimoji="1" lang="en-US" altLang="ja-JP" dirty="0" smtClean="0"/>
              <a:t>11:00</a:t>
            </a:r>
            <a:endParaRPr kumimoji="1" lang="en-US" altLang="ja-JP" dirty="0"/>
          </a:p>
          <a:p>
            <a:r>
              <a:rPr kumimoji="1" lang="en-US" altLang="ja-JP" dirty="0" smtClean="0"/>
              <a:t>AM</a:t>
            </a:r>
            <a:endParaRPr kumimoji="1" lang="ja-JP" altLang="en-US" dirty="0"/>
          </a:p>
        </p:txBody>
      </p:sp>
      <p:sp>
        <p:nvSpPr>
          <p:cNvPr id="12" name="テキスト プレースホルダー 11"/>
          <p:cNvSpPr>
            <a:spLocks noGrp="1"/>
          </p:cNvSpPr>
          <p:nvPr>
            <p:ph type="body" sz="quarter" idx="27"/>
          </p:nvPr>
        </p:nvSpPr>
        <p:spPr/>
        <p:txBody>
          <a:bodyPr/>
          <a:lstStyle/>
          <a:p>
            <a:r>
              <a:rPr kumimoji="1" lang="en-US" altLang="ja-JP" dirty="0"/>
              <a:t>In facete putant oportere sit, eu ius nibh graeco, ad pri clita dicunt.</a:t>
            </a:r>
            <a:endParaRPr kumimoji="1" lang="ja-JP" altLang="en-US" dirty="0"/>
          </a:p>
        </p:txBody>
      </p:sp>
      <p:sp>
        <p:nvSpPr>
          <p:cNvPr id="13" name="テキスト プレースホルダー 12"/>
          <p:cNvSpPr>
            <a:spLocks noGrp="1"/>
          </p:cNvSpPr>
          <p:nvPr>
            <p:ph type="body" sz="quarter" idx="28"/>
          </p:nvPr>
        </p:nvSpPr>
        <p:spPr/>
        <p:txBody>
          <a:bodyPr/>
          <a:lstStyle/>
          <a:p>
            <a:r>
              <a:rPr kumimoji="1" lang="en-US" altLang="ja-JP" dirty="0" smtClean="0"/>
              <a:t>PORTFOLIO</a:t>
            </a:r>
            <a:endParaRPr kumimoji="1" lang="ja-JP" altLang="en-US" dirty="0"/>
          </a:p>
        </p:txBody>
      </p:sp>
      <p:sp>
        <p:nvSpPr>
          <p:cNvPr id="14" name="テキスト プレースホルダー 13"/>
          <p:cNvSpPr>
            <a:spLocks noGrp="1"/>
          </p:cNvSpPr>
          <p:nvPr>
            <p:ph type="body" sz="quarter" idx="29"/>
          </p:nvPr>
        </p:nvSpPr>
        <p:spPr/>
        <p:txBody>
          <a:bodyPr/>
          <a:lstStyle/>
          <a:p>
            <a:r>
              <a:rPr kumimoji="1" lang="en-US" altLang="ja-JP" dirty="0" smtClean="0"/>
              <a:t>12:30</a:t>
            </a:r>
            <a:endParaRPr kumimoji="1" lang="en-US" altLang="ja-JP" dirty="0"/>
          </a:p>
          <a:p>
            <a:r>
              <a:rPr kumimoji="1" lang="en-US" altLang="ja-JP" dirty="0" smtClean="0"/>
              <a:t>PM</a:t>
            </a:r>
            <a:endParaRPr kumimoji="1" lang="ja-JP" altLang="en-US" dirty="0"/>
          </a:p>
        </p:txBody>
      </p:sp>
      <p:sp>
        <p:nvSpPr>
          <p:cNvPr id="15" name="テキスト プレースホルダー 14"/>
          <p:cNvSpPr>
            <a:spLocks noGrp="1"/>
          </p:cNvSpPr>
          <p:nvPr>
            <p:ph type="body" sz="quarter" idx="30"/>
          </p:nvPr>
        </p:nvSpPr>
        <p:spPr/>
        <p:txBody>
          <a:bodyPr/>
          <a:lstStyle/>
          <a:p>
            <a:r>
              <a:rPr kumimoji="1" lang="en-US" altLang="ja-JP" dirty="0"/>
              <a:t>Vis ipsum commune intellegat an, simul doctus deseruisse ut nec.</a:t>
            </a:r>
            <a:endParaRPr kumimoji="1" lang="ja-JP" altLang="en-US" dirty="0"/>
          </a:p>
        </p:txBody>
      </p:sp>
      <p:sp>
        <p:nvSpPr>
          <p:cNvPr id="16" name="テキスト プレースホルダー 15"/>
          <p:cNvSpPr>
            <a:spLocks noGrp="1"/>
          </p:cNvSpPr>
          <p:nvPr>
            <p:ph type="body" sz="quarter" idx="31"/>
          </p:nvPr>
        </p:nvSpPr>
        <p:spPr/>
        <p:txBody>
          <a:bodyPr/>
          <a:lstStyle/>
          <a:p>
            <a:r>
              <a:rPr kumimoji="1" lang="en-US" altLang="ja-JP" dirty="0"/>
              <a:t>NEW PROPOSAL</a:t>
            </a:r>
            <a:endParaRPr kumimoji="1" lang="ja-JP" altLang="en-US" dirty="0"/>
          </a:p>
        </p:txBody>
      </p:sp>
      <p:sp>
        <p:nvSpPr>
          <p:cNvPr id="17" name="テキスト プレースホルダー 16"/>
          <p:cNvSpPr>
            <a:spLocks noGrp="1"/>
          </p:cNvSpPr>
          <p:nvPr>
            <p:ph type="body" sz="quarter" idx="32"/>
          </p:nvPr>
        </p:nvSpPr>
        <p:spPr/>
        <p:txBody>
          <a:bodyPr/>
          <a:lstStyle/>
          <a:p>
            <a:r>
              <a:rPr kumimoji="1" lang="en-US" altLang="ja-JP" dirty="0"/>
              <a:t>2</a:t>
            </a:r>
            <a:r>
              <a:rPr kumimoji="1" lang="en-US" altLang="ja-JP" dirty="0" smtClean="0"/>
              <a:t>:30</a:t>
            </a:r>
            <a:endParaRPr kumimoji="1" lang="en-US" altLang="ja-JP" dirty="0"/>
          </a:p>
          <a:p>
            <a:r>
              <a:rPr kumimoji="1" lang="en-US" altLang="ja-JP" dirty="0" smtClean="0"/>
              <a:t>PM</a:t>
            </a:r>
            <a:endParaRPr kumimoji="1" lang="ja-JP" altLang="en-US" dirty="0"/>
          </a:p>
        </p:txBody>
      </p:sp>
      <p:sp>
        <p:nvSpPr>
          <p:cNvPr id="18" name="テキスト プレースホルダー 17"/>
          <p:cNvSpPr>
            <a:spLocks noGrp="1"/>
          </p:cNvSpPr>
          <p:nvPr>
            <p:ph type="body" sz="quarter" idx="33"/>
          </p:nvPr>
        </p:nvSpPr>
        <p:spPr/>
        <p:txBody>
          <a:bodyPr/>
          <a:lstStyle/>
          <a:p>
            <a:r>
              <a:rPr kumimoji="1" lang="en-US" altLang="ja-JP" dirty="0"/>
              <a:t>In facete putant oportere sit, eu ius nibh graeco, ad pri clita dicunt.</a:t>
            </a:r>
            <a:endParaRPr kumimoji="1" lang="ja-JP" altLang="en-US" dirty="0"/>
          </a:p>
          <a:p>
            <a:endParaRPr kumimoji="1" lang="ja-JP" altLang="en-US" dirty="0"/>
          </a:p>
        </p:txBody>
      </p:sp>
      <p:sp>
        <p:nvSpPr>
          <p:cNvPr id="19" name="テキスト プレースホルダー 18"/>
          <p:cNvSpPr>
            <a:spLocks noGrp="1"/>
          </p:cNvSpPr>
          <p:nvPr>
            <p:ph type="body" sz="quarter" idx="34"/>
          </p:nvPr>
        </p:nvSpPr>
        <p:spPr/>
        <p:txBody>
          <a:bodyPr/>
          <a:lstStyle/>
          <a:p>
            <a:r>
              <a:rPr kumimoji="1" lang="en-US" altLang="ja-JP" dirty="0" smtClean="0"/>
              <a:t>ANALISYS</a:t>
            </a:r>
            <a:endParaRPr kumimoji="1" lang="ja-JP" altLang="en-US" dirty="0"/>
          </a:p>
        </p:txBody>
      </p:sp>
      <p:sp>
        <p:nvSpPr>
          <p:cNvPr id="20" name="テキスト プレースホルダー 19"/>
          <p:cNvSpPr>
            <a:spLocks noGrp="1"/>
          </p:cNvSpPr>
          <p:nvPr>
            <p:ph type="body" sz="quarter" idx="35"/>
          </p:nvPr>
        </p:nvSpPr>
        <p:spPr/>
        <p:txBody>
          <a:bodyPr/>
          <a:lstStyle/>
          <a:p>
            <a:r>
              <a:rPr kumimoji="1" lang="en-US" altLang="ja-JP" dirty="0" smtClean="0"/>
              <a:t>3:00</a:t>
            </a:r>
            <a:br>
              <a:rPr kumimoji="1" lang="en-US" altLang="ja-JP" dirty="0" smtClean="0"/>
            </a:br>
            <a:r>
              <a:rPr kumimoji="1" lang="en-US" altLang="ja-JP" dirty="0" smtClean="0"/>
              <a:t>PM</a:t>
            </a:r>
            <a:endParaRPr kumimoji="1" lang="ja-JP" altLang="en-US" dirty="0"/>
          </a:p>
        </p:txBody>
      </p:sp>
      <p:sp>
        <p:nvSpPr>
          <p:cNvPr id="21" name="テキスト プレースホルダー 20"/>
          <p:cNvSpPr>
            <a:spLocks noGrp="1"/>
          </p:cNvSpPr>
          <p:nvPr>
            <p:ph type="body" sz="quarter" idx="36"/>
          </p:nvPr>
        </p:nvSpPr>
        <p:spPr/>
        <p:txBody>
          <a:bodyPr/>
          <a:lstStyle/>
          <a:p>
            <a:r>
              <a:rPr kumimoji="1" lang="en-US" altLang="ja-JP" dirty="0"/>
              <a:t>Ea mea quodsi aliquid sadipscing. Sint nihil sit cu, eam ad modus inermis.</a:t>
            </a:r>
            <a:endParaRPr kumimoji="1" lang="ja-JP" altLang="en-US" dirty="0"/>
          </a:p>
          <a:p>
            <a:endParaRPr kumimoji="1" lang="ja-JP" altLang="en-US" dirty="0"/>
          </a:p>
        </p:txBody>
      </p:sp>
      <p:sp>
        <p:nvSpPr>
          <p:cNvPr id="22" name="テキスト プレースホルダー 21"/>
          <p:cNvSpPr>
            <a:spLocks noGrp="1"/>
          </p:cNvSpPr>
          <p:nvPr>
            <p:ph type="body" sz="quarter" idx="37"/>
          </p:nvPr>
        </p:nvSpPr>
        <p:spPr/>
        <p:txBody>
          <a:bodyPr/>
          <a:lstStyle/>
          <a:p>
            <a:r>
              <a:rPr kumimoji="1" lang="en-US" altLang="ja-JP" dirty="0" smtClean="0"/>
              <a:t>CONTACT US</a:t>
            </a:r>
            <a:endParaRPr kumimoji="1" lang="ja-JP" altLang="en-US" dirty="0"/>
          </a:p>
        </p:txBody>
      </p:sp>
    </p:spTree>
    <p:extLst>
      <p:ext uri="{BB962C8B-B14F-4D97-AF65-F5344CB8AC3E}">
        <p14:creationId xmlns:p14="http://schemas.microsoft.com/office/powerpoint/2010/main" val="16074079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60</a:t>
            </a:fld>
            <a:endParaRPr lang="en-US" dirty="0"/>
          </a:p>
        </p:txBody>
      </p:sp>
      <p:sp>
        <p:nvSpPr>
          <p:cNvPr id="21" name="テキスト プレースホルダー 20"/>
          <p:cNvSpPr>
            <a:spLocks noGrp="1"/>
          </p:cNvSpPr>
          <p:nvPr>
            <p:ph type="body" sz="quarter" idx="14"/>
          </p:nvPr>
        </p:nvSpPr>
        <p:spPr/>
        <p:txBody>
          <a:bodyPr/>
          <a:lstStyle/>
          <a:p>
            <a:r>
              <a:rPr kumimoji="1" lang="en-US" altLang="ja-JP" dirty="0" smtClean="0"/>
              <a:t>OUR NETWORK</a:t>
            </a:r>
          </a:p>
          <a:p>
            <a:r>
              <a:rPr kumimoji="1" lang="en-US" altLang="ja-JP" dirty="0" smtClean="0"/>
              <a:t>DIAGRAM</a:t>
            </a:r>
          </a:p>
        </p:txBody>
      </p:sp>
      <p:sp>
        <p:nvSpPr>
          <p:cNvPr id="22" name="テキスト プレースホルダー 21"/>
          <p:cNvSpPr>
            <a:spLocks noGrp="1"/>
          </p:cNvSpPr>
          <p:nvPr>
            <p:ph type="body" sz="quarter" idx="15"/>
          </p:nvPr>
        </p:nvSpPr>
        <p:spPr/>
        <p:txBody>
          <a:bodyPr/>
          <a:lstStyle/>
          <a:p>
            <a:r>
              <a:rPr kumimoji="1" lang="en-US" altLang="ja-JP" dirty="0"/>
              <a:t>Quo perpetua electram constituam an. Cum iisque sapientem no, inimicus delicatissimi in vis, ne pro quando consul. Ex ius ullum ceteros delicata. </a:t>
            </a:r>
            <a:endParaRPr kumimoji="1" lang="ja-JP" altLang="en-US" dirty="0"/>
          </a:p>
        </p:txBody>
      </p:sp>
      <p:sp>
        <p:nvSpPr>
          <p:cNvPr id="23" name="テキスト プレースホルダー 22"/>
          <p:cNvSpPr>
            <a:spLocks noGrp="1"/>
          </p:cNvSpPr>
          <p:nvPr>
            <p:ph type="body" sz="quarter" idx="30"/>
          </p:nvPr>
        </p:nvSpPr>
        <p:spPr/>
        <p:txBody>
          <a:bodyPr/>
          <a:lstStyle/>
          <a:p>
            <a:r>
              <a:rPr kumimoji="1" lang="en-US" altLang="ja-JP" dirty="0"/>
              <a:t>At vim primis eirmod accusam, eam quando </a:t>
            </a:r>
            <a:r>
              <a:rPr kumimoji="1" lang="en-US" altLang="ja-JP" dirty="0" smtClean="0"/>
              <a:t>albucius oporteat ex. </a:t>
            </a:r>
            <a:endParaRPr kumimoji="1" lang="ja-JP" altLang="en-US" dirty="0"/>
          </a:p>
        </p:txBody>
      </p:sp>
      <p:sp>
        <p:nvSpPr>
          <p:cNvPr id="24" name="テキスト プレースホルダー 23"/>
          <p:cNvSpPr>
            <a:spLocks noGrp="1"/>
          </p:cNvSpPr>
          <p:nvPr>
            <p:ph type="body" sz="quarter" idx="31"/>
          </p:nvPr>
        </p:nvSpPr>
        <p:spPr/>
        <p:txBody>
          <a:bodyPr/>
          <a:lstStyle/>
          <a:p>
            <a:r>
              <a:rPr kumimoji="1" lang="en-US" altLang="ja-JP" dirty="0"/>
              <a:t>Qui id numquam sadipscing. </a:t>
            </a:r>
            <a:r>
              <a:rPr kumimoji="1" lang="en-US" altLang="ja-JP" dirty="0">
                <a:solidFill>
                  <a:schemeClr val="accent2"/>
                </a:solidFill>
              </a:rPr>
              <a:t>Sumo quando viderer ne </a:t>
            </a:r>
            <a:r>
              <a:rPr kumimoji="1" lang="en-US" altLang="ja-JP" dirty="0" smtClean="0">
                <a:solidFill>
                  <a:schemeClr val="accent2"/>
                </a:solidFill>
              </a:rPr>
              <a:t>eam</a:t>
            </a:r>
            <a:r>
              <a:rPr kumimoji="1" lang="en-US" altLang="ja-JP" dirty="0" smtClean="0"/>
              <a:t>.</a:t>
            </a:r>
            <a:endParaRPr kumimoji="1" lang="ja-JP" altLang="en-US" dirty="0"/>
          </a:p>
        </p:txBody>
      </p:sp>
      <p:sp>
        <p:nvSpPr>
          <p:cNvPr id="25" name="テキスト プレースホルダー 24"/>
          <p:cNvSpPr>
            <a:spLocks noGrp="1"/>
          </p:cNvSpPr>
          <p:nvPr>
            <p:ph type="body" sz="quarter" idx="32"/>
          </p:nvPr>
        </p:nvSpPr>
        <p:spPr/>
        <p:txBody>
          <a:bodyPr/>
          <a:lstStyle/>
          <a:p>
            <a:r>
              <a:rPr kumimoji="1" lang="en-US" altLang="ja-JP" dirty="0"/>
              <a:t>Cum iisque sapientem no, inimicus delicatissimi in </a:t>
            </a:r>
            <a:r>
              <a:rPr kumimoji="1" lang="en-US" altLang="ja-JP" dirty="0" smtClean="0"/>
              <a:t>vis.</a:t>
            </a:r>
            <a:endParaRPr kumimoji="1" lang="ja-JP" altLang="en-US" dirty="0"/>
          </a:p>
        </p:txBody>
      </p:sp>
      <p:sp>
        <p:nvSpPr>
          <p:cNvPr id="26" name="テキスト プレースホルダー 25"/>
          <p:cNvSpPr>
            <a:spLocks noGrp="1"/>
          </p:cNvSpPr>
          <p:nvPr>
            <p:ph type="body" sz="quarter" idx="33"/>
          </p:nvPr>
        </p:nvSpPr>
        <p:spPr/>
        <p:txBody>
          <a:bodyPr/>
          <a:lstStyle/>
          <a:p>
            <a:r>
              <a:rPr kumimoji="1" lang="en-US" altLang="ja-JP" dirty="0"/>
              <a:t>Placerat expetendis ut ius. </a:t>
            </a:r>
            <a:r>
              <a:rPr kumimoji="1" lang="en-US" altLang="ja-JP" dirty="0">
                <a:solidFill>
                  <a:schemeClr val="accent2"/>
                </a:solidFill>
              </a:rPr>
              <a:t>Aliquam</a:t>
            </a:r>
            <a:r>
              <a:rPr kumimoji="1" lang="en-US" altLang="ja-JP" dirty="0"/>
              <a:t> impedit praesent no </a:t>
            </a:r>
            <a:r>
              <a:rPr kumimoji="1" lang="en-US" altLang="ja-JP" dirty="0" smtClean="0"/>
              <a:t>qui.</a:t>
            </a:r>
            <a:endParaRPr kumimoji="1" lang="ja-JP" altLang="en-US" dirty="0"/>
          </a:p>
        </p:txBody>
      </p:sp>
      <p:sp>
        <p:nvSpPr>
          <p:cNvPr id="27" name="テキスト プレースホルダー 26"/>
          <p:cNvSpPr>
            <a:spLocks noGrp="1"/>
          </p:cNvSpPr>
          <p:nvPr>
            <p:ph type="body" sz="quarter" idx="34"/>
          </p:nvPr>
        </p:nvSpPr>
        <p:spPr/>
        <p:txBody>
          <a:bodyPr/>
          <a:lstStyle/>
          <a:p>
            <a:r>
              <a:rPr kumimoji="1" lang="en-US" altLang="ja-JP" dirty="0"/>
              <a:t>Dico exerci graeci eum at, ipsum audire in eos. Eu quas simul mei.</a:t>
            </a:r>
            <a:endParaRPr kumimoji="1" lang="ja-JP" altLang="en-US" dirty="0"/>
          </a:p>
        </p:txBody>
      </p:sp>
    </p:spTree>
    <p:extLst>
      <p:ext uri="{BB962C8B-B14F-4D97-AF65-F5344CB8AC3E}">
        <p14:creationId xmlns:p14="http://schemas.microsoft.com/office/powerpoint/2010/main" val="268727798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61</a:t>
            </a:fld>
            <a:endParaRPr lang="en-US" dirty="0"/>
          </a:p>
        </p:txBody>
      </p:sp>
      <p:sp>
        <p:nvSpPr>
          <p:cNvPr id="9" name="テキスト プレースホルダー 8"/>
          <p:cNvSpPr>
            <a:spLocks noGrp="1"/>
          </p:cNvSpPr>
          <p:nvPr>
            <p:ph type="body" sz="quarter" idx="15"/>
          </p:nvPr>
        </p:nvSpPr>
        <p:spPr/>
        <p:txBody>
          <a:bodyPr/>
          <a:lstStyle/>
          <a:p>
            <a:r>
              <a:rPr kumimoji="1" lang="en-US" altLang="ja-JP" dirty="0" smtClean="0"/>
              <a:t>SHARE YOUR MOMENT</a:t>
            </a:r>
          </a:p>
          <a:p>
            <a:r>
              <a:rPr kumimoji="1" lang="en-US" altLang="ja-JP" dirty="0" smtClean="0"/>
              <a:t>WITH ANY DEVICES</a:t>
            </a:r>
            <a:endParaRPr kumimoji="1" lang="ja-JP" altLang="en-US" dirty="0"/>
          </a:p>
        </p:txBody>
      </p:sp>
      <p:sp>
        <p:nvSpPr>
          <p:cNvPr id="10" name="テキスト プレースホルダー 9"/>
          <p:cNvSpPr>
            <a:spLocks noGrp="1"/>
          </p:cNvSpPr>
          <p:nvPr>
            <p:ph type="body" sz="quarter" idx="16"/>
          </p:nvPr>
        </p:nvSpPr>
        <p:spPr/>
        <p:txBody>
          <a:bodyPr/>
          <a:lstStyle/>
          <a:p>
            <a:r>
              <a:rPr kumimoji="1" lang="en-US" altLang="ja-JP" dirty="0"/>
              <a:t>Placerat expetendis ut ius. Aliquam impedit praesent no qui, vel augue tacimates ex, ex posidonium incorrupte eam. Eum ad hinc utamur appetere. Dolorem euripidis scripserit nec at, vix eu fugit fastidii tacimates, has et similique definitionem.</a:t>
            </a:r>
            <a:endParaRPr kumimoji="1" lang="ja-JP" altLang="en-US" dirty="0"/>
          </a:p>
        </p:txBody>
      </p:sp>
      <p:sp>
        <p:nvSpPr>
          <p:cNvPr id="11" name="テキスト プレースホルダー 10"/>
          <p:cNvSpPr>
            <a:spLocks noGrp="1"/>
          </p:cNvSpPr>
          <p:nvPr>
            <p:ph type="body" sz="quarter" idx="17"/>
          </p:nvPr>
        </p:nvSpPr>
        <p:spPr/>
        <p:txBody>
          <a:bodyPr/>
          <a:lstStyle/>
          <a:p>
            <a:r>
              <a:rPr kumimoji="1" lang="en-US" altLang="ja-JP" dirty="0" smtClean="0"/>
              <a:t>FAST CLOUD NETWORK</a:t>
            </a:r>
            <a:endParaRPr kumimoji="1" lang="ja-JP" altLang="en-US" dirty="0"/>
          </a:p>
        </p:txBody>
      </p:sp>
      <p:sp>
        <p:nvSpPr>
          <p:cNvPr id="12" name="テキスト プレースホルダー 11"/>
          <p:cNvSpPr>
            <a:spLocks noGrp="1"/>
          </p:cNvSpPr>
          <p:nvPr>
            <p:ph type="body" sz="quarter" idx="18"/>
          </p:nvPr>
        </p:nvSpPr>
        <p:spPr/>
        <p:txBody>
          <a:bodyPr/>
          <a:lstStyle/>
          <a:p>
            <a:r>
              <a:rPr kumimoji="1" lang="en-US" altLang="ja-JP" dirty="0"/>
              <a:t>Dico exerci graeci eum at, ipsum audire in eos. Eu quas simul mei. </a:t>
            </a:r>
            <a:r>
              <a:rPr kumimoji="1" lang="en-US" altLang="ja-JP" dirty="0">
                <a:solidFill>
                  <a:schemeClr val="accent2"/>
                </a:solidFill>
              </a:rPr>
              <a:t>Altera petentium voluptatum ex eam</a:t>
            </a:r>
            <a:r>
              <a:rPr kumimoji="1" lang="en-US" altLang="ja-JP" dirty="0"/>
              <a:t>, ut mea quaestio forensibus repudiandae, no solum ludus omnium sea. Eos ei regione concludaturque, id sea eirmod ancillae </a:t>
            </a:r>
            <a:r>
              <a:rPr kumimoji="1" lang="en-US" altLang="ja-JP" dirty="0" smtClean="0"/>
              <a:t>democritum.</a:t>
            </a:r>
            <a:endParaRPr kumimoji="1" lang="ja-JP" altLang="en-US" dirty="0"/>
          </a:p>
        </p:txBody>
      </p:sp>
      <p:sp>
        <p:nvSpPr>
          <p:cNvPr id="13" name="テキスト プレースホルダー 12"/>
          <p:cNvSpPr>
            <a:spLocks noGrp="1"/>
          </p:cNvSpPr>
          <p:nvPr>
            <p:ph type="body" sz="quarter" idx="19"/>
          </p:nvPr>
        </p:nvSpPr>
        <p:spPr/>
        <p:txBody>
          <a:bodyPr/>
          <a:lstStyle/>
          <a:p>
            <a:r>
              <a:rPr kumimoji="1" lang="en-US" altLang="ja-JP" dirty="0" smtClean="0"/>
              <a:t>20GB FREE STORAGE</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Tree>
    <p:extLst>
      <p:ext uri="{BB962C8B-B14F-4D97-AF65-F5344CB8AC3E}">
        <p14:creationId xmlns:p14="http://schemas.microsoft.com/office/powerpoint/2010/main" val="213217906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62</a:t>
            </a:fld>
            <a:endParaRPr lang="en-US" dirty="0"/>
          </a:p>
        </p:txBody>
      </p:sp>
      <p:sp>
        <p:nvSpPr>
          <p:cNvPr id="13" name="テキスト プレースホルダー 12"/>
          <p:cNvSpPr>
            <a:spLocks noGrp="1"/>
          </p:cNvSpPr>
          <p:nvPr>
            <p:ph type="body" sz="quarter" idx="15"/>
          </p:nvPr>
        </p:nvSpPr>
        <p:spPr/>
        <p:txBody>
          <a:bodyPr/>
          <a:lstStyle/>
          <a:p>
            <a:r>
              <a:rPr kumimoji="1" lang="en-US" altLang="ja-JP" dirty="0" smtClean="0"/>
              <a:t>FRIENDS, FAMILY</a:t>
            </a:r>
            <a:endParaRPr kumimoji="1" lang="ja-JP" altLang="en-US" dirty="0"/>
          </a:p>
        </p:txBody>
      </p:sp>
      <p:sp>
        <p:nvSpPr>
          <p:cNvPr id="14" name="テキスト プレースホルダー 13"/>
          <p:cNvSpPr>
            <a:spLocks noGrp="1"/>
          </p:cNvSpPr>
          <p:nvPr>
            <p:ph type="body" sz="quarter" idx="20"/>
          </p:nvPr>
        </p:nvSpPr>
        <p:spPr/>
        <p:txBody>
          <a:bodyPr/>
          <a:lstStyle/>
          <a:p>
            <a:r>
              <a:rPr kumimoji="1" lang="en-US" altLang="ja-JP" dirty="0"/>
              <a:t>Has numquam eligendi in, ut mea sonet sapientem moderatius, verear electram nec et. Ut sed magna prima noluisse. </a:t>
            </a:r>
            <a:r>
              <a:rPr kumimoji="1" lang="en-US" altLang="ja-JP" dirty="0">
                <a:solidFill>
                  <a:schemeClr val="accent2"/>
                </a:solidFill>
              </a:rPr>
              <a:t>Ut nostro ponderum duo</a:t>
            </a:r>
            <a:r>
              <a:rPr kumimoji="1" lang="en-US" altLang="ja-JP" dirty="0"/>
              <a:t>, ei reque facilis quo. His eu zril habemus.</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Tree>
    <p:extLst>
      <p:ext uri="{BB962C8B-B14F-4D97-AF65-F5344CB8AC3E}">
        <p14:creationId xmlns:p14="http://schemas.microsoft.com/office/powerpoint/2010/main" val="248680844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63</a:t>
            </a:fld>
            <a:endParaRPr lang="en-US" dirty="0"/>
          </a:p>
        </p:txBody>
      </p:sp>
      <p:sp>
        <p:nvSpPr>
          <p:cNvPr id="22" name="テキスト プレースホルダー 21"/>
          <p:cNvSpPr>
            <a:spLocks noGrp="1"/>
          </p:cNvSpPr>
          <p:nvPr>
            <p:ph type="body" sz="quarter" idx="21"/>
          </p:nvPr>
        </p:nvSpPr>
        <p:spPr/>
        <p:txBody>
          <a:bodyPr/>
          <a:lstStyle/>
          <a:p>
            <a:r>
              <a:rPr kumimoji="1" lang="en-US" altLang="ja-JP" dirty="0"/>
              <a:t>TERRITORY</a:t>
            </a:r>
            <a:endParaRPr kumimoji="1" lang="ja-JP" altLang="en-US" dirty="0"/>
          </a:p>
        </p:txBody>
      </p:sp>
      <p:sp>
        <p:nvSpPr>
          <p:cNvPr id="23" name="テキスト プレースホルダー 22"/>
          <p:cNvSpPr>
            <a:spLocks noGrp="1"/>
          </p:cNvSpPr>
          <p:nvPr>
            <p:ph type="body" sz="quarter" idx="22"/>
          </p:nvPr>
        </p:nvSpPr>
        <p:spPr>
          <a:xfrm>
            <a:off x="5281684" y="3405437"/>
            <a:ext cx="2169994" cy="990111"/>
          </a:xfrm>
        </p:spPr>
        <p:txBody>
          <a:bodyPr/>
          <a:lstStyle/>
          <a:p>
            <a:r>
              <a:rPr kumimoji="1" lang="en-US" altLang="ja-JP" dirty="0" smtClean="0"/>
              <a:t>DISTRIBUTION</a:t>
            </a:r>
            <a:endParaRPr kumimoji="1" lang="ja-JP" altLang="en-US" dirty="0"/>
          </a:p>
        </p:txBody>
      </p:sp>
      <p:sp>
        <p:nvSpPr>
          <p:cNvPr id="24" name="テキスト プレースホルダー 23"/>
          <p:cNvSpPr>
            <a:spLocks noGrp="1"/>
          </p:cNvSpPr>
          <p:nvPr>
            <p:ph type="body" sz="quarter" idx="23"/>
          </p:nvPr>
        </p:nvSpPr>
        <p:spPr/>
        <p:txBody>
          <a:bodyPr/>
          <a:lstStyle/>
          <a:p>
            <a:r>
              <a:rPr kumimoji="1" lang="en-US" altLang="ja-JP" dirty="0" smtClean="0"/>
              <a:t>PHONE</a:t>
            </a:r>
            <a:endParaRPr kumimoji="1" lang="ja-JP" altLang="en-US" dirty="0"/>
          </a:p>
        </p:txBody>
      </p:sp>
      <p:sp>
        <p:nvSpPr>
          <p:cNvPr id="25" name="テキスト プレースホルダー 24"/>
          <p:cNvSpPr>
            <a:spLocks noGrp="1"/>
          </p:cNvSpPr>
          <p:nvPr>
            <p:ph type="body" sz="quarter" idx="24"/>
          </p:nvPr>
        </p:nvSpPr>
        <p:spPr/>
        <p:txBody>
          <a:bodyPr/>
          <a:lstStyle/>
          <a:p>
            <a:r>
              <a:rPr kumimoji="1" lang="en-US" altLang="ja-JP" dirty="0" smtClean="0"/>
              <a:t>PAD</a:t>
            </a:r>
            <a:endParaRPr kumimoji="1" lang="ja-JP" altLang="en-US" dirty="0"/>
          </a:p>
        </p:txBody>
      </p:sp>
      <p:sp>
        <p:nvSpPr>
          <p:cNvPr id="26" name="テキスト プレースホルダー 25"/>
          <p:cNvSpPr>
            <a:spLocks noGrp="1"/>
          </p:cNvSpPr>
          <p:nvPr>
            <p:ph type="body" sz="quarter" idx="25"/>
          </p:nvPr>
        </p:nvSpPr>
        <p:spPr/>
        <p:txBody>
          <a:bodyPr/>
          <a:lstStyle/>
          <a:p>
            <a:r>
              <a:rPr kumimoji="1" lang="en-US" altLang="ja-JP" dirty="0" smtClean="0"/>
              <a:t>GAME</a:t>
            </a:r>
            <a:endParaRPr kumimoji="1" lang="ja-JP" altLang="en-US" dirty="0"/>
          </a:p>
        </p:txBody>
      </p:sp>
      <p:sp>
        <p:nvSpPr>
          <p:cNvPr id="27" name="テキスト プレースホルダー 26"/>
          <p:cNvSpPr>
            <a:spLocks noGrp="1"/>
          </p:cNvSpPr>
          <p:nvPr>
            <p:ph type="body" sz="quarter" idx="26"/>
          </p:nvPr>
        </p:nvSpPr>
        <p:spPr/>
        <p:txBody>
          <a:bodyPr/>
          <a:lstStyle/>
          <a:p>
            <a:r>
              <a:rPr kumimoji="1" lang="en-US" altLang="ja-JP" dirty="0" smtClean="0"/>
              <a:t>PC</a:t>
            </a:r>
            <a:endParaRPr kumimoji="1" lang="ja-JP" altLang="en-US" dirty="0"/>
          </a:p>
        </p:txBody>
      </p:sp>
      <p:sp>
        <p:nvSpPr>
          <p:cNvPr id="28" name="テキスト プレースホルダー 27"/>
          <p:cNvSpPr>
            <a:spLocks noGrp="1"/>
          </p:cNvSpPr>
          <p:nvPr>
            <p:ph type="body" sz="quarter" idx="27"/>
          </p:nvPr>
        </p:nvSpPr>
        <p:spPr/>
        <p:txBody>
          <a:bodyPr/>
          <a:lstStyle/>
          <a:p>
            <a:r>
              <a:rPr kumimoji="1" lang="en-US" altLang="ja-JP" dirty="0" smtClean="0"/>
              <a:t>CLOUD</a:t>
            </a:r>
            <a:endParaRPr kumimoji="1" lang="ja-JP" altLang="en-US" dirty="0"/>
          </a:p>
        </p:txBody>
      </p:sp>
      <p:sp>
        <p:nvSpPr>
          <p:cNvPr id="29" name="テキスト プレースホルダー 28"/>
          <p:cNvSpPr>
            <a:spLocks noGrp="1"/>
          </p:cNvSpPr>
          <p:nvPr>
            <p:ph type="body" sz="quarter" idx="28"/>
          </p:nvPr>
        </p:nvSpPr>
        <p:spPr/>
        <p:txBody>
          <a:bodyPr/>
          <a:lstStyle/>
          <a:p>
            <a:r>
              <a:rPr kumimoji="1" lang="en-US" altLang="ja-JP" dirty="0"/>
              <a:t>Mundi minimum scaevola ea pri, adolescens omittantur eloquentiam cu has, ex mei animal gloriatur.</a:t>
            </a:r>
            <a:endParaRPr kumimoji="1" lang="ja-JP" altLang="en-US" dirty="0"/>
          </a:p>
        </p:txBody>
      </p:sp>
      <p:sp>
        <p:nvSpPr>
          <p:cNvPr id="30" name="テキスト プレースホルダー 29"/>
          <p:cNvSpPr>
            <a:spLocks noGrp="1"/>
          </p:cNvSpPr>
          <p:nvPr>
            <p:ph type="body" sz="quarter" idx="29"/>
          </p:nvPr>
        </p:nvSpPr>
        <p:spPr/>
        <p:txBody>
          <a:bodyPr/>
          <a:lstStyle/>
          <a:p>
            <a:r>
              <a:rPr kumimoji="1" lang="en-US" altLang="ja-JP" dirty="0"/>
              <a:t>Ut insolens moderatius ius, duo facilisis torquatos scripserit in. Diam erroribus ex mei. Eu cum odio phaedrum, te veri maluisset repudiare vix.</a:t>
            </a:r>
            <a:endParaRPr kumimoji="1" lang="ja-JP" altLang="en-US" dirty="0"/>
          </a:p>
        </p:txBody>
      </p:sp>
      <p:sp>
        <p:nvSpPr>
          <p:cNvPr id="31" name="テキスト プレースホルダー 30"/>
          <p:cNvSpPr>
            <a:spLocks noGrp="1"/>
          </p:cNvSpPr>
          <p:nvPr>
            <p:ph type="body" sz="quarter" idx="30"/>
          </p:nvPr>
        </p:nvSpPr>
        <p:spPr/>
        <p:txBody>
          <a:bodyPr/>
          <a:lstStyle/>
          <a:p>
            <a:r>
              <a:rPr kumimoji="1" lang="en-US" altLang="ja-JP" dirty="0"/>
              <a:t>Etiam vocent ut duo, cu augue efficiantur cum, option pertinax abhorreant an vel.</a:t>
            </a:r>
            <a:endParaRPr kumimoji="1" lang="ja-JP" altLang="en-US" dirty="0"/>
          </a:p>
        </p:txBody>
      </p:sp>
      <p:sp>
        <p:nvSpPr>
          <p:cNvPr id="32" name="テキスト プレースホルダー 31"/>
          <p:cNvSpPr>
            <a:spLocks noGrp="1"/>
          </p:cNvSpPr>
          <p:nvPr>
            <p:ph type="body" sz="quarter" idx="31"/>
          </p:nvPr>
        </p:nvSpPr>
        <p:spPr/>
        <p:txBody>
          <a:bodyPr/>
          <a:lstStyle/>
          <a:p>
            <a:r>
              <a:rPr kumimoji="1" lang="en-US" altLang="ja-JP" dirty="0"/>
              <a:t>Sit modus labore persequeris an, possim singulis vix an, eos in stet integre similique. At aeterno eruditi duo, an nam amet nemore honestatis.</a:t>
            </a:r>
            <a:endParaRPr kumimoji="1" lang="ja-JP" altLang="en-US" dirty="0"/>
          </a:p>
        </p:txBody>
      </p:sp>
      <p:sp>
        <p:nvSpPr>
          <p:cNvPr id="33" name="テキスト プレースホルダー 32"/>
          <p:cNvSpPr>
            <a:spLocks noGrp="1"/>
          </p:cNvSpPr>
          <p:nvPr>
            <p:ph type="body" sz="quarter" idx="32"/>
          </p:nvPr>
        </p:nvSpPr>
        <p:spPr/>
        <p:txBody>
          <a:bodyPr/>
          <a:lstStyle/>
          <a:p>
            <a:r>
              <a:rPr kumimoji="1" lang="en-US" altLang="ja-JP" dirty="0"/>
              <a:t>Ea mel iudicabit appellantur, in mei nonumy corrumpit. Ea latine tibique indoctum sit, ei nam rebum utamur principes.</a:t>
            </a:r>
            <a:endParaRPr kumimoji="1" lang="ja-JP" altLang="en-US" dirty="0"/>
          </a:p>
        </p:txBody>
      </p:sp>
      <p:sp>
        <p:nvSpPr>
          <p:cNvPr id="34" name="テキスト プレースホルダー 33"/>
          <p:cNvSpPr>
            <a:spLocks noGrp="1"/>
          </p:cNvSpPr>
          <p:nvPr>
            <p:ph type="body" sz="quarter" idx="33"/>
          </p:nvPr>
        </p:nvSpPr>
        <p:spPr/>
        <p:txBody>
          <a:bodyPr/>
          <a:lstStyle/>
          <a:p>
            <a:r>
              <a:rPr kumimoji="1" lang="en-US" altLang="ja-JP" dirty="0"/>
              <a:t>Pri vero persius fuisset at. Dico melius eu ius, mundi docendi per an.</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smtClean="0"/>
              <a:t>EXPANDING</a:t>
            </a:r>
          </a:p>
          <a:p>
            <a:r>
              <a:rPr kumimoji="1" lang="en-US" altLang="ja-JP" dirty="0"/>
              <a:t>OUR </a:t>
            </a:r>
            <a:r>
              <a:rPr kumimoji="1" lang="en-US" altLang="ja-JP" dirty="0" smtClean="0"/>
              <a:t>TERRITORY</a:t>
            </a:r>
            <a:endParaRPr kumimoji="1" lang="ja-JP" altLang="en-US" dirty="0"/>
          </a:p>
        </p:txBody>
      </p:sp>
    </p:spTree>
    <p:extLst>
      <p:ext uri="{BB962C8B-B14F-4D97-AF65-F5344CB8AC3E}">
        <p14:creationId xmlns:p14="http://schemas.microsoft.com/office/powerpoint/2010/main" val="425917337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プレースホルダー 10"/>
          <p:cNvSpPr>
            <a:spLocks noGrp="1"/>
          </p:cNvSpPr>
          <p:nvPr>
            <p:ph type="body" sz="quarter" idx="15"/>
          </p:nvPr>
        </p:nvSpPr>
        <p:spPr/>
        <p:txBody>
          <a:bodyPr/>
          <a:lstStyle/>
          <a:p>
            <a:r>
              <a:rPr kumimoji="1" lang="en-US" altLang="ja-JP" dirty="0" smtClean="0"/>
              <a:t>NO STRESS TO</a:t>
            </a:r>
          </a:p>
          <a:p>
            <a:r>
              <a:rPr kumimoji="1" lang="en-US" altLang="ja-JP" dirty="0" smtClean="0"/>
              <a:t>MANAGE</a:t>
            </a:r>
          </a:p>
          <a:p>
            <a:r>
              <a:rPr kumimoji="1" lang="en-US" altLang="ja-JP" dirty="0" smtClean="0"/>
              <a:t>YOUR DATA</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64</a:t>
            </a:fld>
            <a:endParaRPr lang="en-US" dirty="0"/>
          </a:p>
        </p:txBody>
      </p:sp>
      <p:sp>
        <p:nvSpPr>
          <p:cNvPr id="12" name="テキスト プレースホルダー 11"/>
          <p:cNvSpPr>
            <a:spLocks noGrp="1"/>
          </p:cNvSpPr>
          <p:nvPr>
            <p:ph type="body" sz="quarter" idx="20"/>
          </p:nvPr>
        </p:nvSpPr>
        <p:spPr/>
        <p:txBody>
          <a:bodyPr/>
          <a:lstStyle/>
          <a:p>
            <a:r>
              <a:rPr kumimoji="1" lang="en-US" altLang="ja-JP" dirty="0"/>
              <a:t>Et ius phaedrum tincidunt deseruisse, nulla constituam quo an, ius ex alia labore iisque. Posse semper signiferumque in pri, verear molestiae ea sit. </a:t>
            </a:r>
            <a:endParaRPr kumimoji="1" lang="en-US" altLang="ja-JP" dirty="0" smtClean="0"/>
          </a:p>
          <a:p>
            <a:r>
              <a:rPr kumimoji="1" lang="en-US" altLang="ja-JP" dirty="0" smtClean="0"/>
              <a:t>Qui </a:t>
            </a:r>
            <a:r>
              <a:rPr kumimoji="1" lang="en-US" altLang="ja-JP" dirty="0"/>
              <a:t>malorum salutatus an, pro no maiorum placerat necessitatibus, </a:t>
            </a:r>
            <a:r>
              <a:rPr kumimoji="1" lang="en-US" altLang="ja-JP" dirty="0">
                <a:solidFill>
                  <a:srgbClr val="FF0000"/>
                </a:solidFill>
              </a:rPr>
              <a:t>consul melius per in</a:t>
            </a:r>
            <a:r>
              <a:rPr kumimoji="1" lang="en-US" altLang="ja-JP" dirty="0"/>
              <a:t>. Cum eu augue utroque mnesarchum. </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Tree>
    <p:extLst>
      <p:ext uri="{BB962C8B-B14F-4D97-AF65-F5344CB8AC3E}">
        <p14:creationId xmlns:p14="http://schemas.microsoft.com/office/powerpoint/2010/main" val="28432031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図プレースホルダー 43"/>
          <p:cNvPicPr>
            <a:picLocks noGrp="1" noChangeAspect="1"/>
          </p:cNvPicPr>
          <p:nvPr>
            <p:ph type="pic" sz="quarter" idx="25"/>
          </p:nvPr>
        </p:nvPicPr>
        <p:blipFill>
          <a:blip r:embed="rId2" cstate="print">
            <a:extLst>
              <a:ext uri="{28A0092B-C50C-407E-A947-70E740481C1C}">
                <a14:useLocalDpi xmlns:a14="http://schemas.microsoft.com/office/drawing/2010/main" val="0"/>
              </a:ext>
            </a:extLst>
          </a:blip>
          <a:srcRect/>
          <a:stretch>
            <a:fillRect/>
          </a:stretch>
        </p:blipFill>
        <p:spPr/>
      </p:pic>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65</a:t>
            </a:fld>
            <a:endParaRPr lang="en-US" dirty="0"/>
          </a:p>
        </p:txBody>
      </p:sp>
      <p:sp>
        <p:nvSpPr>
          <p:cNvPr id="19" name="テキスト プレースホルダー 18"/>
          <p:cNvSpPr>
            <a:spLocks noGrp="1"/>
          </p:cNvSpPr>
          <p:nvPr>
            <p:ph type="body" sz="quarter" idx="15"/>
          </p:nvPr>
        </p:nvSpPr>
        <p:spPr/>
        <p:txBody>
          <a:bodyPr/>
          <a:lstStyle/>
          <a:p>
            <a:r>
              <a:rPr kumimoji="1" lang="en-US" altLang="ja-JP" dirty="0" smtClean="0"/>
              <a:t>STEP 1</a:t>
            </a:r>
            <a:endParaRPr kumimoji="1" lang="ja-JP" altLang="en-US" dirty="0"/>
          </a:p>
        </p:txBody>
      </p:sp>
      <p:sp>
        <p:nvSpPr>
          <p:cNvPr id="20" name="テキスト プレースホルダー 19"/>
          <p:cNvSpPr>
            <a:spLocks noGrp="1"/>
          </p:cNvSpPr>
          <p:nvPr>
            <p:ph type="body" sz="quarter" idx="20"/>
          </p:nvPr>
        </p:nvSpPr>
        <p:spPr/>
        <p:txBody>
          <a:bodyPr/>
          <a:lstStyle/>
          <a:p>
            <a:r>
              <a:rPr kumimoji="1" lang="en-US" altLang="ja-JP" dirty="0"/>
              <a:t>In mel purto exerci voluptaria, mel saepe sententiae moderatius ex. </a:t>
            </a:r>
            <a:endParaRPr kumimoji="1" lang="ja-JP" altLang="en-US" dirty="0"/>
          </a:p>
        </p:txBody>
      </p:sp>
      <p:sp>
        <p:nvSpPr>
          <p:cNvPr id="21" name="テキスト プレースホルダー 20"/>
          <p:cNvSpPr>
            <a:spLocks noGrp="1"/>
          </p:cNvSpPr>
          <p:nvPr>
            <p:ph type="body" sz="quarter" idx="21"/>
          </p:nvPr>
        </p:nvSpPr>
        <p:spPr/>
        <p:txBody>
          <a:bodyPr/>
          <a:lstStyle/>
          <a:p>
            <a:r>
              <a:rPr kumimoji="1" lang="en-US" altLang="ja-JP" dirty="0"/>
              <a:t>STEP </a:t>
            </a:r>
            <a:r>
              <a:rPr kumimoji="1" lang="en-US" altLang="ja-JP" dirty="0" smtClean="0"/>
              <a:t>2</a:t>
            </a:r>
            <a:endParaRPr kumimoji="1" lang="ja-JP" altLang="en-US" dirty="0"/>
          </a:p>
          <a:p>
            <a:endParaRPr kumimoji="1" lang="ja-JP" altLang="en-US" dirty="0"/>
          </a:p>
        </p:txBody>
      </p:sp>
      <p:sp>
        <p:nvSpPr>
          <p:cNvPr id="22" name="テキスト プレースホルダー 21"/>
          <p:cNvSpPr>
            <a:spLocks noGrp="1"/>
          </p:cNvSpPr>
          <p:nvPr>
            <p:ph type="body" sz="quarter" idx="22"/>
          </p:nvPr>
        </p:nvSpPr>
        <p:spPr/>
        <p:txBody>
          <a:bodyPr/>
          <a:lstStyle/>
          <a:p>
            <a:r>
              <a:rPr kumimoji="1" lang="en-US" altLang="ja-JP" dirty="0"/>
              <a:t>STEP </a:t>
            </a:r>
            <a:r>
              <a:rPr kumimoji="1" lang="en-US" altLang="ja-JP" dirty="0" smtClean="0"/>
              <a:t>4</a:t>
            </a:r>
            <a:endParaRPr kumimoji="1" lang="ja-JP" altLang="en-US" dirty="0"/>
          </a:p>
        </p:txBody>
      </p:sp>
      <p:sp>
        <p:nvSpPr>
          <p:cNvPr id="23" name="テキスト プレースホルダー 22"/>
          <p:cNvSpPr>
            <a:spLocks noGrp="1"/>
          </p:cNvSpPr>
          <p:nvPr>
            <p:ph type="body" sz="quarter" idx="23"/>
          </p:nvPr>
        </p:nvSpPr>
        <p:spPr/>
        <p:txBody>
          <a:bodyPr/>
          <a:lstStyle/>
          <a:p>
            <a:r>
              <a:rPr kumimoji="1" lang="en-US" altLang="ja-JP" dirty="0"/>
              <a:t>STEP </a:t>
            </a:r>
            <a:r>
              <a:rPr kumimoji="1" lang="en-US" altLang="ja-JP" dirty="0" smtClean="0"/>
              <a:t>3</a:t>
            </a:r>
            <a:endParaRPr kumimoji="1" lang="ja-JP" altLang="en-US" dirty="0"/>
          </a:p>
        </p:txBody>
      </p:sp>
      <p:sp>
        <p:nvSpPr>
          <p:cNvPr id="24" name="テキスト プレースホルダー 23"/>
          <p:cNvSpPr>
            <a:spLocks noGrp="1"/>
          </p:cNvSpPr>
          <p:nvPr>
            <p:ph type="body" sz="quarter" idx="24"/>
          </p:nvPr>
        </p:nvSpPr>
        <p:spPr/>
        <p:txBody>
          <a:bodyPr/>
          <a:lstStyle/>
          <a:p>
            <a:r>
              <a:rPr kumimoji="1" lang="en-US" altLang="ja-JP" dirty="0"/>
              <a:t>STEP </a:t>
            </a:r>
            <a:r>
              <a:rPr kumimoji="1" lang="en-US" altLang="ja-JP" dirty="0" smtClean="0"/>
              <a:t>5</a:t>
            </a:r>
            <a:endParaRPr kumimoji="1" lang="ja-JP" altLang="en-US" dirty="0"/>
          </a:p>
        </p:txBody>
      </p:sp>
      <p:sp>
        <p:nvSpPr>
          <p:cNvPr id="26" name="テキスト プレースホルダー 25"/>
          <p:cNvSpPr>
            <a:spLocks noGrp="1"/>
          </p:cNvSpPr>
          <p:nvPr>
            <p:ph type="body" sz="quarter" idx="26"/>
          </p:nvPr>
        </p:nvSpPr>
        <p:spPr/>
        <p:txBody>
          <a:bodyPr/>
          <a:lstStyle/>
          <a:p>
            <a:r>
              <a:rPr kumimoji="1" lang="en-US" altLang="ja-JP" dirty="0"/>
              <a:t>Mel eu iracundia scripserit. Cu nam etiam congue, in hinc nibh </a:t>
            </a:r>
            <a:r>
              <a:rPr kumimoji="1" lang="en-US" altLang="ja-JP" dirty="0" smtClean="0"/>
              <a:t>eos.</a:t>
            </a:r>
            <a:endParaRPr kumimoji="1" lang="ja-JP" altLang="en-US" dirty="0"/>
          </a:p>
        </p:txBody>
      </p:sp>
      <p:sp>
        <p:nvSpPr>
          <p:cNvPr id="28" name="テキスト プレースホルダー 27"/>
          <p:cNvSpPr>
            <a:spLocks noGrp="1"/>
          </p:cNvSpPr>
          <p:nvPr>
            <p:ph type="body" sz="quarter" idx="28"/>
          </p:nvPr>
        </p:nvSpPr>
        <p:spPr/>
        <p:txBody>
          <a:bodyPr/>
          <a:lstStyle/>
          <a:p>
            <a:r>
              <a:rPr kumimoji="1" lang="en-US" altLang="ja-JP" dirty="0"/>
              <a:t>Te ornatus commune vim, at nam prima accusamus. Per no nobis dicunt admodum.</a:t>
            </a:r>
            <a:endParaRPr kumimoji="1" lang="ja-JP" altLang="en-US" dirty="0"/>
          </a:p>
        </p:txBody>
      </p:sp>
      <p:sp>
        <p:nvSpPr>
          <p:cNvPr id="30" name="テキスト プレースホルダー 29"/>
          <p:cNvSpPr>
            <a:spLocks noGrp="1"/>
          </p:cNvSpPr>
          <p:nvPr>
            <p:ph type="body" sz="quarter" idx="30"/>
          </p:nvPr>
        </p:nvSpPr>
        <p:spPr/>
        <p:txBody>
          <a:bodyPr/>
          <a:lstStyle/>
          <a:p>
            <a:r>
              <a:rPr kumimoji="1" lang="en-US" altLang="ja-JP" dirty="0"/>
              <a:t>Facete fastidii interpretaris nec in. Vel ponderum instructior disputationi </a:t>
            </a:r>
            <a:r>
              <a:rPr kumimoji="1" lang="en-US" altLang="ja-JP" dirty="0" smtClean="0"/>
              <a:t>et.</a:t>
            </a:r>
            <a:endParaRPr kumimoji="1" lang="ja-JP" altLang="en-US" dirty="0"/>
          </a:p>
        </p:txBody>
      </p:sp>
      <p:sp>
        <p:nvSpPr>
          <p:cNvPr id="32" name="テキスト プレースホルダー 31"/>
          <p:cNvSpPr>
            <a:spLocks noGrp="1"/>
          </p:cNvSpPr>
          <p:nvPr>
            <p:ph type="body" sz="quarter" idx="32"/>
          </p:nvPr>
        </p:nvSpPr>
        <p:spPr/>
        <p:txBody>
          <a:bodyPr/>
          <a:lstStyle/>
          <a:p>
            <a:r>
              <a:rPr kumimoji="1" lang="en-US" altLang="ja-JP" dirty="0"/>
              <a:t>Admodum assueverit ex his. Nec ne quidam veritus. Est id augue intellegebat.</a:t>
            </a:r>
            <a:endParaRPr kumimoji="1" lang="ja-JP" altLang="en-US" dirty="0"/>
          </a:p>
        </p:txBody>
      </p:sp>
      <p:pic>
        <p:nvPicPr>
          <p:cNvPr id="45" name="図プレースホルダー 44"/>
          <p:cNvPicPr>
            <a:picLocks noGrp="1" noChangeAspect="1"/>
          </p:cNvPicPr>
          <p:nvPr>
            <p:ph type="pic" sz="quarter" idx="34"/>
          </p:nvPr>
        </p:nvPicPr>
        <p:blipFill>
          <a:blip r:embed="rId3" cstate="print">
            <a:extLst>
              <a:ext uri="{28A0092B-C50C-407E-A947-70E740481C1C}">
                <a14:useLocalDpi xmlns:a14="http://schemas.microsoft.com/office/drawing/2010/main" val="0"/>
              </a:ext>
            </a:extLst>
          </a:blip>
          <a:srcRect/>
          <a:stretch>
            <a:fillRect/>
          </a:stretch>
        </p:blipFill>
        <p:spPr/>
      </p:pic>
      <p:pic>
        <p:nvPicPr>
          <p:cNvPr id="46" name="図プレースホルダー 45"/>
          <p:cNvPicPr>
            <a:picLocks noGrp="1" noChangeAspect="1"/>
          </p:cNvPicPr>
          <p:nvPr>
            <p:ph type="pic" sz="quarter" idx="35"/>
          </p:nvPr>
        </p:nvPicPr>
        <p:blipFill>
          <a:blip r:embed="rId4" cstate="print">
            <a:extLst>
              <a:ext uri="{28A0092B-C50C-407E-A947-70E740481C1C}">
                <a14:useLocalDpi xmlns:a14="http://schemas.microsoft.com/office/drawing/2010/main" val="0"/>
              </a:ext>
            </a:extLst>
          </a:blip>
          <a:srcRect l="177" r="177"/>
          <a:stretch>
            <a:fillRect/>
          </a:stretch>
        </p:blipFill>
        <p:spPr/>
      </p:pic>
      <p:pic>
        <p:nvPicPr>
          <p:cNvPr id="47" name="図プレースホルダー 46"/>
          <p:cNvPicPr>
            <a:picLocks noGrp="1" noChangeAspect="1"/>
          </p:cNvPicPr>
          <p:nvPr>
            <p:ph type="pic" sz="quarter" idx="36"/>
          </p:nvPr>
        </p:nvPicPr>
        <p:blipFill>
          <a:blip r:embed="rId5" cstate="print">
            <a:extLst>
              <a:ext uri="{28A0092B-C50C-407E-A947-70E740481C1C}">
                <a14:useLocalDpi xmlns:a14="http://schemas.microsoft.com/office/drawing/2010/main" val="0"/>
              </a:ext>
            </a:extLst>
          </a:blip>
          <a:srcRect/>
          <a:stretch>
            <a:fillRect/>
          </a:stretch>
        </p:blipFill>
        <p:spPr/>
      </p:pic>
      <p:pic>
        <p:nvPicPr>
          <p:cNvPr id="48" name="図プレースホルダー 47"/>
          <p:cNvPicPr>
            <a:picLocks noGrp="1" noChangeAspect="1"/>
          </p:cNvPicPr>
          <p:nvPr>
            <p:ph type="pic" sz="quarter" idx="37"/>
          </p:nvPr>
        </p:nvPicPr>
        <p:blipFill>
          <a:blip r:embed="rId6" cstate="print">
            <a:extLst>
              <a:ext uri="{28A0092B-C50C-407E-A947-70E740481C1C}">
                <a14:useLocalDpi xmlns:a14="http://schemas.microsoft.com/office/drawing/2010/main" val="0"/>
              </a:ext>
            </a:extLst>
          </a:blip>
          <a:srcRect/>
          <a:stretch>
            <a:fillRect/>
          </a:stretch>
        </p:blipFill>
        <p:spPr/>
      </p:pic>
      <p:sp>
        <p:nvSpPr>
          <p:cNvPr id="49" name="テキスト プレースホルダー 48"/>
          <p:cNvSpPr>
            <a:spLocks noGrp="1"/>
          </p:cNvSpPr>
          <p:nvPr>
            <p:ph type="body" sz="quarter" idx="38"/>
          </p:nvPr>
        </p:nvSpPr>
        <p:spPr/>
        <p:txBody>
          <a:bodyPr/>
          <a:lstStyle/>
          <a:p>
            <a:r>
              <a:rPr kumimoji="1" lang="en-US" altLang="ja-JP" dirty="0" smtClean="0"/>
              <a:t>NETWORK PROCESS</a:t>
            </a:r>
            <a:endParaRPr kumimoji="1" lang="ja-JP" altLang="en-US" dirty="0"/>
          </a:p>
        </p:txBody>
      </p:sp>
      <p:sp>
        <p:nvSpPr>
          <p:cNvPr id="50" name="テキスト プレースホルダー 49"/>
          <p:cNvSpPr>
            <a:spLocks noGrp="1"/>
          </p:cNvSpPr>
          <p:nvPr>
            <p:ph type="body" sz="quarter" idx="39"/>
          </p:nvPr>
        </p:nvSpPr>
        <p:spPr/>
        <p:txBody>
          <a:bodyPr/>
          <a:lstStyle/>
          <a:p>
            <a:r>
              <a:rPr kumimoji="1" lang="en-US" altLang="ja-JP" dirty="0"/>
              <a:t>Ridens bonorum fierent sed cu, vix ex modo putent feugait. </a:t>
            </a:r>
            <a:endParaRPr kumimoji="1" lang="en-US" altLang="ja-JP" dirty="0" smtClean="0"/>
          </a:p>
          <a:p>
            <a:r>
              <a:rPr kumimoji="1" lang="en-US" altLang="ja-JP" dirty="0" smtClean="0"/>
              <a:t>Habemus </a:t>
            </a:r>
            <a:r>
              <a:rPr kumimoji="1" lang="en-US" altLang="ja-JP" dirty="0"/>
              <a:t>contentiones ad vim.</a:t>
            </a:r>
            <a:endParaRPr kumimoji="1" lang="ja-JP" altLang="en-US" dirty="0"/>
          </a:p>
        </p:txBody>
      </p:sp>
    </p:spTree>
    <p:extLst>
      <p:ext uri="{BB962C8B-B14F-4D97-AF65-F5344CB8AC3E}">
        <p14:creationId xmlns:p14="http://schemas.microsoft.com/office/powerpoint/2010/main" val="8589751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タイトル 44"/>
          <p:cNvSpPr>
            <a:spLocks noGrp="1"/>
          </p:cNvSpPr>
          <p:nvPr>
            <p:ph type="title"/>
          </p:nvPr>
        </p:nvSpPr>
        <p:spPr/>
        <p:txBody>
          <a:bodyPr/>
          <a:lstStyle/>
          <a:p>
            <a:r>
              <a:rPr kumimoji="1" lang="en-US" altLang="ja-JP" dirty="0" smtClean="0"/>
              <a:t>SOCIAL DATA NETWORK</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66</a:t>
            </a:fld>
            <a:endParaRPr lang="en-US" dirty="0"/>
          </a:p>
        </p:txBody>
      </p:sp>
      <p:sp>
        <p:nvSpPr>
          <p:cNvPr id="46" name="テキスト プレースホルダー 45"/>
          <p:cNvSpPr>
            <a:spLocks noGrp="1"/>
          </p:cNvSpPr>
          <p:nvPr>
            <p:ph type="body" sz="quarter" idx="31"/>
          </p:nvPr>
        </p:nvSpPr>
        <p:spPr/>
        <p:txBody>
          <a:bodyPr/>
          <a:lstStyle/>
          <a:p>
            <a:r>
              <a:rPr kumimoji="1" lang="en-US" altLang="ja-JP" dirty="0"/>
              <a:t>In inciderint appellantur conclusionemque pro. No clita omnium ponderum nec. Mei ne alii doctus, eu aliquam reprehendunt sed. At ocurreret deseruisse instructior </a:t>
            </a:r>
            <a:r>
              <a:rPr kumimoji="1" lang="en-US" altLang="ja-JP" dirty="0" smtClean="0"/>
              <a:t>eum.</a:t>
            </a:r>
            <a:endParaRPr kumimoji="1" lang="ja-JP" altLang="en-US" dirty="0"/>
          </a:p>
        </p:txBody>
      </p:sp>
      <p:sp>
        <p:nvSpPr>
          <p:cNvPr id="47" name="テキスト プレースホルダー 46"/>
          <p:cNvSpPr>
            <a:spLocks noGrp="1"/>
          </p:cNvSpPr>
          <p:nvPr>
            <p:ph type="body" sz="quarter" idx="32"/>
          </p:nvPr>
        </p:nvSpPr>
        <p:spPr/>
        <p:txBody>
          <a:bodyPr/>
          <a:lstStyle/>
          <a:p>
            <a:r>
              <a:rPr kumimoji="1" lang="en-US" altLang="ja-JP" dirty="0" smtClean="0"/>
              <a:t>MAKE YOUR DATA</a:t>
            </a:r>
            <a:endParaRPr kumimoji="1" lang="ja-JP" altLang="en-US" dirty="0"/>
          </a:p>
        </p:txBody>
      </p:sp>
      <p:sp>
        <p:nvSpPr>
          <p:cNvPr id="48" name="テキスト プレースホルダー 47"/>
          <p:cNvSpPr>
            <a:spLocks noGrp="1"/>
          </p:cNvSpPr>
          <p:nvPr>
            <p:ph type="body" sz="quarter" idx="33"/>
          </p:nvPr>
        </p:nvSpPr>
        <p:spPr/>
        <p:txBody>
          <a:bodyPr/>
          <a:lstStyle/>
          <a:p>
            <a:r>
              <a:rPr kumimoji="1" lang="en-US" altLang="ja-JP" dirty="0"/>
              <a:t>Ex sea erant integre, at nominavi eleifend nam. Eirmod denique </a:t>
            </a:r>
            <a:r>
              <a:rPr kumimoji="1" lang="en-US" altLang="ja-JP" dirty="0">
                <a:solidFill>
                  <a:schemeClr val="accent2"/>
                </a:solidFill>
              </a:rPr>
              <a:t>conclusionemque</a:t>
            </a:r>
            <a:r>
              <a:rPr kumimoji="1" lang="en-US" altLang="ja-JP" dirty="0"/>
              <a:t> est in. Constituto conclusionemque ut sit. Id lorem diceret utroque nam.</a:t>
            </a:r>
            <a:endParaRPr kumimoji="1" lang="ja-JP" altLang="en-US" dirty="0"/>
          </a:p>
        </p:txBody>
      </p:sp>
      <p:sp>
        <p:nvSpPr>
          <p:cNvPr id="49" name="テキスト プレースホルダー 48"/>
          <p:cNvSpPr>
            <a:spLocks noGrp="1"/>
          </p:cNvSpPr>
          <p:nvPr>
            <p:ph type="body" sz="quarter" idx="34"/>
          </p:nvPr>
        </p:nvSpPr>
        <p:spPr/>
        <p:txBody>
          <a:bodyPr/>
          <a:lstStyle/>
          <a:p>
            <a:r>
              <a:rPr kumimoji="1" lang="en-US" altLang="ja-JP" dirty="0" smtClean="0"/>
              <a:t>BACKUP AUTOMATICALLY</a:t>
            </a:r>
            <a:endParaRPr kumimoji="1" lang="ja-JP" altLang="en-US" dirty="0"/>
          </a:p>
        </p:txBody>
      </p:sp>
      <p:sp>
        <p:nvSpPr>
          <p:cNvPr id="50" name="テキスト プレースホルダー 49"/>
          <p:cNvSpPr>
            <a:spLocks noGrp="1"/>
          </p:cNvSpPr>
          <p:nvPr>
            <p:ph type="body" sz="quarter" idx="35"/>
          </p:nvPr>
        </p:nvSpPr>
        <p:spPr/>
        <p:txBody>
          <a:bodyPr/>
          <a:lstStyle/>
          <a:p>
            <a:r>
              <a:rPr kumimoji="1" lang="en-US" altLang="ja-JP" dirty="0"/>
              <a:t>Ius at probo movet labore, at pri docendi accommodare. </a:t>
            </a:r>
            <a:r>
              <a:rPr kumimoji="1" lang="en-US" altLang="ja-JP" dirty="0">
                <a:solidFill>
                  <a:schemeClr val="accent2"/>
                </a:solidFill>
              </a:rPr>
              <a:t>Id quo albucius phaedrum </a:t>
            </a:r>
            <a:r>
              <a:rPr kumimoji="1" lang="en-US" altLang="ja-JP" dirty="0"/>
              <a:t>menandri, ex eos meis possim </a:t>
            </a:r>
            <a:r>
              <a:rPr kumimoji="1" lang="en-US" altLang="ja-JP" dirty="0" smtClean="0"/>
              <a:t>impedit.</a:t>
            </a:r>
            <a:endParaRPr kumimoji="1" lang="ja-JP" altLang="en-US" dirty="0"/>
          </a:p>
        </p:txBody>
      </p:sp>
      <p:sp>
        <p:nvSpPr>
          <p:cNvPr id="51" name="テキスト プレースホルダー 50"/>
          <p:cNvSpPr>
            <a:spLocks noGrp="1"/>
          </p:cNvSpPr>
          <p:nvPr>
            <p:ph type="body" sz="quarter" idx="36"/>
          </p:nvPr>
        </p:nvSpPr>
        <p:spPr/>
        <p:txBody>
          <a:bodyPr/>
          <a:lstStyle/>
          <a:p>
            <a:r>
              <a:rPr kumimoji="1" lang="en-US" altLang="ja-JP" dirty="0" smtClean="0"/>
              <a:t>GET FEEDBACK, </a:t>
            </a:r>
            <a:r>
              <a:rPr lang="en-US" altLang="ja-JP" dirty="0" smtClean="0"/>
              <a:t>ROYALTY</a:t>
            </a:r>
            <a:endParaRPr kumimoji="1" lang="ja-JP" altLang="en-US" dirty="0"/>
          </a:p>
        </p:txBody>
      </p:sp>
      <p:sp>
        <p:nvSpPr>
          <p:cNvPr id="52" name="テキスト プレースホルダー 51"/>
          <p:cNvSpPr>
            <a:spLocks noGrp="1"/>
          </p:cNvSpPr>
          <p:nvPr>
            <p:ph type="body" sz="quarter" idx="37"/>
          </p:nvPr>
        </p:nvSpPr>
        <p:spPr/>
        <p:txBody>
          <a:bodyPr/>
          <a:lstStyle/>
          <a:p>
            <a:r>
              <a:rPr kumimoji="1" lang="en-US" altLang="ja-JP" dirty="0"/>
              <a:t>Sed at amet semper equidem, ei graeco apeirian accommodare mea, ius denique aliquando eu. </a:t>
            </a:r>
            <a:r>
              <a:rPr kumimoji="1" lang="en-US" altLang="ja-JP" dirty="0">
                <a:solidFill>
                  <a:schemeClr val="accent2"/>
                </a:solidFill>
              </a:rPr>
              <a:t>Nibh congue intellegebat </a:t>
            </a:r>
            <a:r>
              <a:rPr kumimoji="1" lang="en-US" altLang="ja-JP" dirty="0"/>
              <a:t>cu eam, ut mucius timeam concludaturque sed</a:t>
            </a:r>
            <a:endParaRPr kumimoji="1" lang="ja-JP" altLang="en-US" dirty="0"/>
          </a:p>
        </p:txBody>
      </p:sp>
      <p:sp>
        <p:nvSpPr>
          <p:cNvPr id="53" name="テキスト プレースホルダー 52"/>
          <p:cNvSpPr>
            <a:spLocks noGrp="1"/>
          </p:cNvSpPr>
          <p:nvPr>
            <p:ph type="body" sz="quarter" idx="38"/>
          </p:nvPr>
        </p:nvSpPr>
        <p:spPr/>
        <p:txBody>
          <a:bodyPr/>
          <a:lstStyle/>
          <a:p>
            <a:r>
              <a:rPr kumimoji="1" lang="en-US" altLang="ja-JP" dirty="0" smtClean="0"/>
              <a:t>SHARE OR PROTECT</a:t>
            </a:r>
            <a:endParaRPr kumimoji="1" lang="ja-JP" altLang="en-US" dirty="0"/>
          </a:p>
        </p:txBody>
      </p:sp>
      <p:sp>
        <p:nvSpPr>
          <p:cNvPr id="54" name="テキスト プレースホルダー 53"/>
          <p:cNvSpPr>
            <a:spLocks noGrp="1"/>
          </p:cNvSpPr>
          <p:nvPr>
            <p:ph type="body" sz="quarter" idx="39"/>
          </p:nvPr>
        </p:nvSpPr>
        <p:spPr/>
        <p:txBody>
          <a:bodyPr/>
          <a:lstStyle/>
          <a:p>
            <a:r>
              <a:rPr kumimoji="1" lang="en-US" altLang="ja-JP" dirty="0" smtClean="0"/>
              <a:t>CORE LOOP</a:t>
            </a:r>
            <a:endParaRPr kumimoji="1" lang="ja-JP" altLang="en-US" dirty="0"/>
          </a:p>
        </p:txBody>
      </p:sp>
      <p:pic>
        <p:nvPicPr>
          <p:cNvPr id="5" name="図プレースホルダー 4"/>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16" r="116"/>
          <a:stretch>
            <a:fillRect/>
          </a:stretch>
        </p:blipFill>
        <p:spPr/>
      </p:pic>
      <p:pic>
        <p:nvPicPr>
          <p:cNvPr id="7" name="図プレースホルダー 6"/>
          <p:cNvPicPr>
            <a:picLocks noGrp="1" noChangeAspect="1"/>
          </p:cNvPicPr>
          <p:nvPr>
            <p:ph type="pic" sz="quarter" idx="40"/>
          </p:nvPr>
        </p:nvPicPr>
        <p:blipFill>
          <a:blip r:embed="rId3" cstate="print">
            <a:extLst>
              <a:ext uri="{28A0092B-C50C-407E-A947-70E740481C1C}">
                <a14:useLocalDpi xmlns:a14="http://schemas.microsoft.com/office/drawing/2010/main" val="0"/>
              </a:ext>
            </a:extLst>
          </a:blip>
          <a:srcRect l="116" r="116"/>
          <a:stretch>
            <a:fillRect/>
          </a:stretch>
        </p:blipFill>
        <p:spPr/>
      </p:pic>
      <p:pic>
        <p:nvPicPr>
          <p:cNvPr id="9" name="図プレースホルダー 8"/>
          <p:cNvPicPr>
            <a:picLocks noGrp="1" noChangeAspect="1"/>
          </p:cNvPicPr>
          <p:nvPr>
            <p:ph type="pic" sz="quarter" idx="41"/>
          </p:nvPr>
        </p:nvPicPr>
        <p:blipFill>
          <a:blip r:embed="rId4" cstate="print">
            <a:extLst>
              <a:ext uri="{28A0092B-C50C-407E-A947-70E740481C1C}">
                <a14:useLocalDpi xmlns:a14="http://schemas.microsoft.com/office/drawing/2010/main" val="0"/>
              </a:ext>
            </a:extLst>
          </a:blip>
          <a:srcRect l="116" r="116"/>
          <a:stretch>
            <a:fillRect/>
          </a:stretch>
        </p:blipFill>
        <p:spPr/>
      </p:pic>
      <p:pic>
        <p:nvPicPr>
          <p:cNvPr id="13" name="図プレースホルダー 12"/>
          <p:cNvPicPr>
            <a:picLocks noGrp="1" noChangeAspect="1"/>
          </p:cNvPicPr>
          <p:nvPr>
            <p:ph type="pic" sz="quarter" idx="42"/>
          </p:nvPr>
        </p:nvPicPr>
        <p:blipFill>
          <a:blip r:embed="rId5" cstate="print">
            <a:extLst>
              <a:ext uri="{28A0092B-C50C-407E-A947-70E740481C1C}">
                <a14:useLocalDpi xmlns:a14="http://schemas.microsoft.com/office/drawing/2010/main" val="0"/>
              </a:ext>
            </a:extLst>
          </a:blip>
          <a:srcRect l="116" r="116"/>
          <a:stretch>
            <a:fillRect/>
          </a:stretch>
        </p:blipFill>
        <p:spPr/>
      </p:pic>
    </p:spTree>
    <p:extLst>
      <p:ext uri="{BB962C8B-B14F-4D97-AF65-F5344CB8AC3E}">
        <p14:creationId xmlns:p14="http://schemas.microsoft.com/office/powerpoint/2010/main" val="355456203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smtClean="0"/>
              <a:t>YOUR CONTENTS ARE WORTH</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67</a:t>
            </a:fld>
            <a:endParaRPr lang="en-US" dirty="0"/>
          </a:p>
        </p:txBody>
      </p:sp>
      <p:sp>
        <p:nvSpPr>
          <p:cNvPr id="21" name="テキスト プレースホルダー 20"/>
          <p:cNvSpPr>
            <a:spLocks noGrp="1"/>
          </p:cNvSpPr>
          <p:nvPr>
            <p:ph type="body" sz="quarter" idx="21"/>
          </p:nvPr>
        </p:nvSpPr>
        <p:spPr/>
        <p:txBody>
          <a:bodyPr/>
          <a:lstStyle/>
          <a:p>
            <a:r>
              <a:rPr kumimoji="1" lang="en-US" altLang="ja-JP" dirty="0" smtClean="0"/>
              <a:t>ADS</a:t>
            </a:r>
            <a:endParaRPr kumimoji="1" lang="ja-JP" altLang="en-US" dirty="0"/>
          </a:p>
        </p:txBody>
      </p:sp>
      <p:sp>
        <p:nvSpPr>
          <p:cNvPr id="22" name="テキスト プレースホルダー 21"/>
          <p:cNvSpPr>
            <a:spLocks noGrp="1"/>
          </p:cNvSpPr>
          <p:nvPr>
            <p:ph type="body" sz="quarter" idx="22"/>
          </p:nvPr>
        </p:nvSpPr>
        <p:spPr/>
        <p:txBody>
          <a:bodyPr/>
          <a:lstStyle/>
          <a:p>
            <a:r>
              <a:rPr kumimoji="1" lang="en-US" altLang="ja-JP" dirty="0" smtClean="0"/>
              <a:t>TAGS</a:t>
            </a:r>
            <a:endParaRPr kumimoji="1" lang="ja-JP" altLang="en-US" dirty="0"/>
          </a:p>
        </p:txBody>
      </p:sp>
      <p:sp>
        <p:nvSpPr>
          <p:cNvPr id="23" name="テキスト プレースホルダー 22"/>
          <p:cNvSpPr>
            <a:spLocks noGrp="1"/>
          </p:cNvSpPr>
          <p:nvPr>
            <p:ph type="body" sz="quarter" idx="23"/>
          </p:nvPr>
        </p:nvSpPr>
        <p:spPr/>
        <p:txBody>
          <a:bodyPr/>
          <a:lstStyle/>
          <a:p>
            <a:r>
              <a:rPr kumimoji="1" lang="en-US" altLang="ja-JP" dirty="0" smtClean="0"/>
              <a:t>COMMUNICATE</a:t>
            </a:r>
            <a:endParaRPr kumimoji="1" lang="ja-JP" altLang="en-US" dirty="0"/>
          </a:p>
        </p:txBody>
      </p:sp>
      <p:sp>
        <p:nvSpPr>
          <p:cNvPr id="19" name="テキスト プレースホルダー 18"/>
          <p:cNvSpPr>
            <a:spLocks noGrp="1"/>
          </p:cNvSpPr>
          <p:nvPr>
            <p:ph type="body" sz="quarter" idx="16"/>
          </p:nvPr>
        </p:nvSpPr>
        <p:spPr/>
        <p:txBody>
          <a:bodyPr/>
          <a:lstStyle/>
          <a:p>
            <a:r>
              <a:rPr kumimoji="1" lang="en-US" altLang="ja-JP" dirty="0" smtClean="0"/>
              <a:t>GET MORE ACCESS</a:t>
            </a:r>
            <a:endParaRPr kumimoji="1" lang="ja-JP" altLang="en-US" dirty="0"/>
          </a:p>
        </p:txBody>
      </p:sp>
      <p:sp>
        <p:nvSpPr>
          <p:cNvPr id="20" name="テキスト プレースホルダー 19"/>
          <p:cNvSpPr>
            <a:spLocks noGrp="1"/>
          </p:cNvSpPr>
          <p:nvPr>
            <p:ph type="body" sz="quarter" idx="20"/>
          </p:nvPr>
        </p:nvSpPr>
        <p:spPr/>
        <p:txBody>
          <a:bodyPr/>
          <a:lstStyle/>
          <a:p>
            <a:r>
              <a:rPr kumimoji="1" lang="en-US" altLang="ja-JP" dirty="0"/>
              <a:t>Dicunt bonorum fierent vis ut, doming appellantur et qui, </a:t>
            </a:r>
            <a:r>
              <a:rPr kumimoji="1" lang="en-US" altLang="ja-JP" dirty="0">
                <a:solidFill>
                  <a:schemeClr val="accent2"/>
                </a:solidFill>
              </a:rPr>
              <a:t>eum indoctum gloriatur eu</a:t>
            </a:r>
            <a:r>
              <a:rPr kumimoji="1" lang="en-US" altLang="ja-JP" dirty="0"/>
              <a:t>. Vis id melius deserunt, ne dictas dicunt usu.</a:t>
            </a:r>
            <a:endParaRPr kumimoji="1" lang="ja-JP" altLang="en-US" dirty="0"/>
          </a:p>
        </p:txBody>
      </p:sp>
      <p:sp>
        <p:nvSpPr>
          <p:cNvPr id="24" name="テキスト プレースホルダー 23"/>
          <p:cNvSpPr>
            <a:spLocks noGrp="1"/>
          </p:cNvSpPr>
          <p:nvPr>
            <p:ph type="body" sz="quarter" idx="24"/>
          </p:nvPr>
        </p:nvSpPr>
        <p:spPr/>
        <p:txBody>
          <a:bodyPr/>
          <a:lstStyle/>
          <a:p>
            <a:r>
              <a:rPr kumimoji="1" lang="en-US" altLang="ja-JP" dirty="0" smtClean="0"/>
              <a:t>MAKE IT EASY TO FIND</a:t>
            </a:r>
            <a:endParaRPr kumimoji="1" lang="ja-JP" altLang="en-US" dirty="0"/>
          </a:p>
        </p:txBody>
      </p:sp>
      <p:sp>
        <p:nvSpPr>
          <p:cNvPr id="25" name="テキスト プレースホルダー 24"/>
          <p:cNvSpPr>
            <a:spLocks noGrp="1"/>
          </p:cNvSpPr>
          <p:nvPr>
            <p:ph type="body" sz="quarter" idx="25"/>
          </p:nvPr>
        </p:nvSpPr>
        <p:spPr/>
        <p:txBody>
          <a:bodyPr/>
          <a:lstStyle/>
          <a:p>
            <a:r>
              <a:rPr kumimoji="1" lang="en-US" altLang="ja-JP" dirty="0"/>
              <a:t>Vide sanctus mei ei. An vix nibh recusabo contentiones, debet choro an ius. Similique dissentias efficiantur has no.</a:t>
            </a:r>
            <a:endParaRPr kumimoji="1" lang="ja-JP" altLang="en-US" dirty="0"/>
          </a:p>
        </p:txBody>
      </p:sp>
      <p:sp>
        <p:nvSpPr>
          <p:cNvPr id="26" name="テキスト プレースホルダー 25"/>
          <p:cNvSpPr>
            <a:spLocks noGrp="1"/>
          </p:cNvSpPr>
          <p:nvPr>
            <p:ph type="body" sz="quarter" idx="26"/>
          </p:nvPr>
        </p:nvSpPr>
        <p:spPr/>
        <p:txBody>
          <a:bodyPr/>
          <a:lstStyle/>
          <a:p>
            <a:r>
              <a:rPr kumimoji="1" lang="en-US" altLang="ja-JP" dirty="0" smtClean="0"/>
              <a:t>MEKE YOUR NETWORK</a:t>
            </a:r>
            <a:endParaRPr kumimoji="1" lang="ja-JP" altLang="en-US" dirty="0"/>
          </a:p>
        </p:txBody>
      </p:sp>
      <p:sp>
        <p:nvSpPr>
          <p:cNvPr id="27" name="テキスト プレースホルダー 26"/>
          <p:cNvSpPr>
            <a:spLocks noGrp="1"/>
          </p:cNvSpPr>
          <p:nvPr>
            <p:ph type="body" sz="quarter" idx="27"/>
          </p:nvPr>
        </p:nvSpPr>
        <p:spPr/>
        <p:txBody>
          <a:bodyPr/>
          <a:lstStyle/>
          <a:p>
            <a:r>
              <a:rPr kumimoji="1" lang="en-US" altLang="ja-JP" dirty="0"/>
              <a:t>Sed ad vivendo percipitur. Ut ancillae consectetuer mei, labitur </a:t>
            </a:r>
            <a:r>
              <a:rPr kumimoji="1" lang="en-US" altLang="ja-JP" dirty="0">
                <a:solidFill>
                  <a:schemeClr val="accent2"/>
                </a:solidFill>
              </a:rPr>
              <a:t>necessitatibus</a:t>
            </a:r>
            <a:r>
              <a:rPr kumimoji="1" lang="en-US" altLang="ja-JP" dirty="0"/>
              <a:t> id vis, eu duo pertinax dissentiet. </a:t>
            </a:r>
            <a:endParaRPr kumimoji="1" lang="ja-JP" altLang="en-US" dirty="0"/>
          </a:p>
        </p:txBody>
      </p:sp>
    </p:spTree>
    <p:extLst>
      <p:ext uri="{BB962C8B-B14F-4D97-AF65-F5344CB8AC3E}">
        <p14:creationId xmlns:p14="http://schemas.microsoft.com/office/powerpoint/2010/main" val="58989925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プレースホルダー 17"/>
          <p:cNvSpPr>
            <a:spLocks noGrp="1"/>
          </p:cNvSpPr>
          <p:nvPr>
            <p:ph type="body" sz="quarter" idx="15"/>
          </p:nvPr>
        </p:nvSpPr>
        <p:spPr/>
        <p:txBody>
          <a:bodyPr/>
          <a:lstStyle/>
          <a:p>
            <a:r>
              <a:rPr kumimoji="1" lang="en-US" altLang="ja-JP" dirty="0" smtClean="0"/>
              <a:t>POTEN</a:t>
            </a:r>
            <a:r>
              <a:rPr kumimoji="1" lang="en-US" altLang="ja-JP" dirty="0" smtClean="0">
                <a:solidFill>
                  <a:schemeClr val="accent1">
                    <a:lumMod val="50000"/>
                  </a:schemeClr>
                </a:solidFill>
              </a:rPr>
              <a:t>T</a:t>
            </a:r>
            <a:r>
              <a:rPr kumimoji="1" lang="en-US" altLang="ja-JP" dirty="0" smtClean="0"/>
              <a:t>IAL</a:t>
            </a:r>
            <a:endParaRPr kumimoji="1" lang="ja-JP" altLang="en-US" dirty="0"/>
          </a:p>
        </p:txBody>
      </p:sp>
      <p:sp>
        <p:nvSpPr>
          <p:cNvPr id="19" name="テキスト プレースホルダー 18"/>
          <p:cNvSpPr>
            <a:spLocks noGrp="1"/>
          </p:cNvSpPr>
          <p:nvPr>
            <p:ph type="body" sz="quarter" idx="22"/>
          </p:nvPr>
        </p:nvSpPr>
        <p:spPr/>
        <p:txBody>
          <a:bodyPr/>
          <a:lstStyle/>
          <a:p>
            <a:r>
              <a:rPr kumimoji="1" lang="en-US" altLang="ja-JP" dirty="0" smtClean="0"/>
              <a:t>FUISSET REPUDIARE CUM EX, COMMUNE INCIDERINT MEI EI, TE VIM PRIMIS FACILISI.</a:t>
            </a:r>
            <a:endParaRPr kumimoji="1" lang="ja-JP" altLang="en-US" dirty="0"/>
          </a:p>
        </p:txBody>
      </p:sp>
      <p:sp>
        <p:nvSpPr>
          <p:cNvPr id="2" name="図プレースホルダー 1"/>
          <p:cNvSpPr>
            <a:spLocks noGrp="1"/>
          </p:cNvSpPr>
          <p:nvPr>
            <p:ph type="pic" sz="quarter" idx="23"/>
          </p:nvPr>
        </p:nvSpPr>
        <p:spPr/>
      </p:sp>
    </p:spTree>
    <p:extLst>
      <p:ext uri="{BB962C8B-B14F-4D97-AF65-F5344CB8AC3E}">
        <p14:creationId xmlns:p14="http://schemas.microsoft.com/office/powerpoint/2010/main" val="406741472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0"/>
          </p:nvPr>
        </p:nvSpPr>
        <p:spPr/>
      </p:sp>
      <p:sp>
        <p:nvSpPr>
          <p:cNvPr id="2" name="テキスト プレースホルダー 1"/>
          <p:cNvSpPr>
            <a:spLocks noGrp="1"/>
          </p:cNvSpPr>
          <p:nvPr>
            <p:ph type="body" sz="quarter" idx="11"/>
          </p:nvPr>
        </p:nvSpPr>
        <p:spPr/>
        <p:txBody>
          <a:bodyPr/>
          <a:lstStyle/>
          <a:p>
            <a:endParaRPr kumimoji="1" lang="ja-JP" altLang="en-US"/>
          </a:p>
        </p:txBody>
      </p:sp>
      <p:sp>
        <p:nvSpPr>
          <p:cNvPr id="6" name="タイトル 5"/>
          <p:cNvSpPr>
            <a:spLocks noGrp="1"/>
          </p:cNvSpPr>
          <p:nvPr>
            <p:ph type="ctrTitle"/>
          </p:nvPr>
        </p:nvSpPr>
        <p:spPr/>
        <p:txBody>
          <a:bodyPr/>
          <a:lstStyle/>
          <a:p>
            <a:r>
              <a:rPr kumimoji="1" lang="en-US" altLang="ja-JP" dirty="0" smtClean="0"/>
              <a:t>ANALYSIS</a:t>
            </a:r>
            <a:endParaRPr kumimoji="1" lang="ja-JP" altLang="en-US" dirty="0"/>
          </a:p>
        </p:txBody>
      </p:sp>
      <p:pic>
        <p:nvPicPr>
          <p:cNvPr id="4" name="図プレースホルダー 3"/>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045250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smtClean="0"/>
              <a:t>TIMELINE 1</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7</a:t>
            </a:fld>
            <a:endParaRPr lang="en-US" dirty="0"/>
          </a:p>
        </p:txBody>
      </p:sp>
      <p:sp>
        <p:nvSpPr>
          <p:cNvPr id="24" name="テキスト プレースホルダー 23"/>
          <p:cNvSpPr>
            <a:spLocks noGrp="1"/>
          </p:cNvSpPr>
          <p:nvPr>
            <p:ph type="body" sz="quarter" idx="15"/>
          </p:nvPr>
        </p:nvSpPr>
        <p:spPr/>
        <p:txBody>
          <a:bodyPr/>
          <a:lstStyle/>
          <a:p>
            <a:r>
              <a:rPr kumimoji="1" lang="en-US" altLang="ja-JP" dirty="0"/>
              <a:t>INTRODUCTION</a:t>
            </a:r>
            <a:endParaRPr kumimoji="1" lang="ja-JP" altLang="en-US" dirty="0"/>
          </a:p>
        </p:txBody>
      </p:sp>
      <p:pic>
        <p:nvPicPr>
          <p:cNvPr id="42" name="図プレースホルダー 41"/>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pic>
        <p:nvPicPr>
          <p:cNvPr id="43" name="図プレースホルダー 42"/>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a:stretch>
            <a:fillRect/>
          </a:stretch>
        </p:blipFill>
        <p:spPr/>
      </p:pic>
      <p:pic>
        <p:nvPicPr>
          <p:cNvPr id="44" name="図プレースホルダー 43"/>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a:stretch>
            <a:fillRect/>
          </a:stretch>
        </p:blipFill>
        <p:spPr/>
      </p:pic>
      <p:pic>
        <p:nvPicPr>
          <p:cNvPr id="45" name="図プレースホルダー 44"/>
          <p:cNvPicPr>
            <a:picLocks noGrp="1" noChangeAspect="1"/>
          </p:cNvPicPr>
          <p:nvPr>
            <p:ph type="pic" sz="quarter" idx="19"/>
          </p:nvPr>
        </p:nvPicPr>
        <p:blipFill>
          <a:blip r:embed="rId5" cstate="print">
            <a:extLst>
              <a:ext uri="{28A0092B-C50C-407E-A947-70E740481C1C}">
                <a14:useLocalDpi xmlns:a14="http://schemas.microsoft.com/office/drawing/2010/main" val="0"/>
              </a:ext>
            </a:extLst>
          </a:blip>
          <a:srcRect/>
          <a:stretch>
            <a:fillRect/>
          </a:stretch>
        </p:blipFill>
        <p:spPr/>
      </p:pic>
      <p:pic>
        <p:nvPicPr>
          <p:cNvPr id="49" name="図プレースホルダー 48"/>
          <p:cNvPicPr>
            <a:picLocks noGrp="1" noChangeAspect="1"/>
          </p:cNvPicPr>
          <p:nvPr>
            <p:ph type="pic" sz="quarter" idx="21"/>
          </p:nvPr>
        </p:nvPicPr>
        <p:blipFill>
          <a:blip r:embed="rId6" cstate="print">
            <a:extLst>
              <a:ext uri="{28A0092B-C50C-407E-A947-70E740481C1C}">
                <a14:useLocalDpi xmlns:a14="http://schemas.microsoft.com/office/drawing/2010/main" val="0"/>
              </a:ext>
            </a:extLst>
          </a:blip>
          <a:srcRect/>
          <a:stretch>
            <a:fillRect/>
          </a:stretch>
        </p:blipFill>
        <p:spPr/>
      </p:pic>
      <p:sp>
        <p:nvSpPr>
          <p:cNvPr id="31" name="テキスト プレースホルダー 30"/>
          <p:cNvSpPr>
            <a:spLocks noGrp="1"/>
          </p:cNvSpPr>
          <p:nvPr>
            <p:ph type="body" sz="quarter" idx="22"/>
          </p:nvPr>
        </p:nvSpPr>
        <p:spPr/>
        <p:txBody>
          <a:bodyPr/>
          <a:lstStyle/>
          <a:p>
            <a:r>
              <a:rPr kumimoji="1" lang="en-US" altLang="ja-JP" dirty="0" smtClean="0"/>
              <a:t>ANALISYS</a:t>
            </a:r>
            <a:endParaRPr kumimoji="1" lang="en-US" altLang="ja-JP" dirty="0"/>
          </a:p>
        </p:txBody>
      </p:sp>
      <p:sp>
        <p:nvSpPr>
          <p:cNvPr id="32" name="テキスト プレースホルダー 31"/>
          <p:cNvSpPr>
            <a:spLocks noGrp="1"/>
          </p:cNvSpPr>
          <p:nvPr>
            <p:ph type="body" sz="quarter" idx="23"/>
          </p:nvPr>
        </p:nvSpPr>
        <p:spPr/>
        <p:txBody>
          <a:bodyPr/>
          <a:lstStyle/>
          <a:p>
            <a:r>
              <a:rPr kumimoji="1" lang="en-US" altLang="ja-JP" dirty="0"/>
              <a:t>ABOUT US</a:t>
            </a:r>
          </a:p>
        </p:txBody>
      </p:sp>
      <p:sp>
        <p:nvSpPr>
          <p:cNvPr id="33" name="テキスト プレースホルダー 32"/>
          <p:cNvSpPr>
            <a:spLocks noGrp="1"/>
          </p:cNvSpPr>
          <p:nvPr>
            <p:ph type="body" sz="quarter" idx="24"/>
          </p:nvPr>
        </p:nvSpPr>
        <p:spPr/>
        <p:txBody>
          <a:bodyPr/>
          <a:lstStyle/>
          <a:p>
            <a:r>
              <a:rPr kumimoji="1" lang="en-US" altLang="ja-JP" dirty="0"/>
              <a:t>NEW </a:t>
            </a:r>
            <a:r>
              <a:rPr kumimoji="1" lang="en-US" altLang="ja-JP" dirty="0" smtClean="0"/>
              <a:t>PROPOSAL</a:t>
            </a:r>
            <a:endParaRPr kumimoji="1" lang="en-US" altLang="ja-JP" dirty="0"/>
          </a:p>
        </p:txBody>
      </p:sp>
      <p:sp>
        <p:nvSpPr>
          <p:cNvPr id="34" name="テキスト プレースホルダー 33"/>
          <p:cNvSpPr>
            <a:spLocks noGrp="1"/>
          </p:cNvSpPr>
          <p:nvPr>
            <p:ph type="body" sz="quarter" idx="25"/>
          </p:nvPr>
        </p:nvSpPr>
        <p:spPr/>
        <p:txBody>
          <a:bodyPr/>
          <a:lstStyle/>
          <a:p>
            <a:r>
              <a:rPr kumimoji="1" lang="en-US" altLang="ja-JP" dirty="0" smtClean="0"/>
              <a:t>PORTFOLIO</a:t>
            </a:r>
            <a:endParaRPr kumimoji="1" lang="en-US" altLang="ja-JP" dirty="0"/>
          </a:p>
        </p:txBody>
      </p:sp>
      <p:sp>
        <p:nvSpPr>
          <p:cNvPr id="35" name="テキスト プレースホルダー 34"/>
          <p:cNvSpPr>
            <a:spLocks noGrp="1"/>
          </p:cNvSpPr>
          <p:nvPr>
            <p:ph type="body" sz="quarter" idx="26"/>
          </p:nvPr>
        </p:nvSpPr>
        <p:spPr/>
        <p:txBody>
          <a:bodyPr/>
          <a:lstStyle/>
          <a:p>
            <a:r>
              <a:rPr kumimoji="1" lang="en-US" altLang="ja-JP" dirty="0"/>
              <a:t>CONTACT </a:t>
            </a:r>
            <a:r>
              <a:rPr kumimoji="1" lang="en-US" altLang="ja-JP" dirty="0" smtClean="0"/>
              <a:t>US</a:t>
            </a:r>
            <a:endParaRPr kumimoji="1" lang="en-US" altLang="ja-JP" dirty="0"/>
          </a:p>
        </p:txBody>
      </p:sp>
      <p:sp>
        <p:nvSpPr>
          <p:cNvPr id="36" name="テキスト プレースホルダー 35"/>
          <p:cNvSpPr>
            <a:spLocks noGrp="1"/>
          </p:cNvSpPr>
          <p:nvPr>
            <p:ph type="body" sz="quarter" idx="27"/>
          </p:nvPr>
        </p:nvSpPr>
        <p:spPr/>
        <p:txBody>
          <a:bodyPr/>
          <a:lstStyle/>
          <a:p>
            <a:r>
              <a:rPr kumimoji="1" lang="en-US" altLang="ja-JP" dirty="0"/>
              <a:t>No quo eripuit legendos assentior, mel an facilis platonem.</a:t>
            </a:r>
            <a:endParaRPr kumimoji="1" lang="ja-JP" altLang="en-US" dirty="0"/>
          </a:p>
          <a:p>
            <a:endParaRPr kumimoji="1" lang="ja-JP" altLang="en-US" dirty="0"/>
          </a:p>
        </p:txBody>
      </p:sp>
      <p:sp>
        <p:nvSpPr>
          <p:cNvPr id="37" name="テキスト プレースホルダー 36"/>
          <p:cNvSpPr>
            <a:spLocks noGrp="1"/>
          </p:cNvSpPr>
          <p:nvPr>
            <p:ph type="body" sz="quarter" idx="28"/>
          </p:nvPr>
        </p:nvSpPr>
        <p:spPr/>
        <p:txBody>
          <a:bodyPr/>
          <a:lstStyle/>
          <a:p>
            <a:r>
              <a:rPr kumimoji="1" lang="en-US" altLang="ja-JP" dirty="0"/>
              <a:t>No quo eripuit legendos assentior, mel an facilis platonem.</a:t>
            </a:r>
            <a:endParaRPr kumimoji="1" lang="ja-JP" altLang="en-US" dirty="0"/>
          </a:p>
          <a:p>
            <a:endParaRPr kumimoji="1" lang="ja-JP" altLang="en-US" dirty="0"/>
          </a:p>
          <a:p>
            <a:endParaRPr kumimoji="1" lang="ja-JP" altLang="en-US" dirty="0"/>
          </a:p>
        </p:txBody>
      </p:sp>
      <p:sp>
        <p:nvSpPr>
          <p:cNvPr id="38" name="テキスト プレースホルダー 37"/>
          <p:cNvSpPr>
            <a:spLocks noGrp="1"/>
          </p:cNvSpPr>
          <p:nvPr>
            <p:ph type="body" sz="quarter" idx="29"/>
          </p:nvPr>
        </p:nvSpPr>
        <p:spPr/>
        <p:txBody>
          <a:bodyPr/>
          <a:lstStyle/>
          <a:p>
            <a:r>
              <a:rPr kumimoji="1" lang="en-US" altLang="ja-JP" dirty="0"/>
              <a:t>Ea mea quodsi aliquid sadipscing. Sint nihil sit cu, eam ad modus inermis.</a:t>
            </a:r>
          </a:p>
          <a:p>
            <a:endParaRPr kumimoji="1" lang="ja-JP" altLang="en-US" dirty="0"/>
          </a:p>
        </p:txBody>
      </p:sp>
      <p:sp>
        <p:nvSpPr>
          <p:cNvPr id="39" name="テキスト プレースホルダー 38"/>
          <p:cNvSpPr>
            <a:spLocks noGrp="1"/>
          </p:cNvSpPr>
          <p:nvPr>
            <p:ph type="body" sz="quarter" idx="30"/>
          </p:nvPr>
        </p:nvSpPr>
        <p:spPr/>
        <p:txBody>
          <a:bodyPr/>
          <a:lstStyle/>
          <a:p>
            <a:r>
              <a:rPr kumimoji="1" lang="en-US" altLang="ja-JP" dirty="0"/>
              <a:t>Vis ipsum commune intellegat an, simul doctus deseruisse ut nec.</a:t>
            </a:r>
          </a:p>
          <a:p>
            <a:endParaRPr kumimoji="1" lang="ja-JP" altLang="en-US" dirty="0"/>
          </a:p>
        </p:txBody>
      </p:sp>
      <p:sp>
        <p:nvSpPr>
          <p:cNvPr id="40" name="テキスト プレースホルダー 39"/>
          <p:cNvSpPr>
            <a:spLocks noGrp="1"/>
          </p:cNvSpPr>
          <p:nvPr>
            <p:ph type="body" sz="quarter" idx="31"/>
          </p:nvPr>
        </p:nvSpPr>
        <p:spPr/>
        <p:txBody>
          <a:bodyPr/>
          <a:lstStyle/>
          <a:p>
            <a:r>
              <a:rPr kumimoji="1" lang="en-US" altLang="ja-JP" dirty="0"/>
              <a:t>In facete putant oportere sit, eu ius nibh graeco, ad pri clita dicunt.</a:t>
            </a:r>
          </a:p>
          <a:p>
            <a:endParaRPr kumimoji="1" lang="ja-JP" altLang="en-US" dirty="0"/>
          </a:p>
        </p:txBody>
      </p:sp>
      <p:sp>
        <p:nvSpPr>
          <p:cNvPr id="41" name="テキスト プレースホルダー 40"/>
          <p:cNvSpPr>
            <a:spLocks noGrp="1"/>
          </p:cNvSpPr>
          <p:nvPr>
            <p:ph type="body" sz="quarter" idx="32"/>
          </p:nvPr>
        </p:nvSpPr>
        <p:spPr/>
        <p:txBody>
          <a:bodyPr/>
          <a:lstStyle/>
          <a:p>
            <a:r>
              <a:rPr kumimoji="1" lang="en-US" altLang="ja-JP" dirty="0"/>
              <a:t>Ea mea quodsi aliquid sadipscing. Sint nihil sit cu, eam ad modus inermis.</a:t>
            </a:r>
          </a:p>
          <a:p>
            <a:endParaRPr kumimoji="1" lang="ja-JP" altLang="en-US" dirty="0"/>
          </a:p>
        </p:txBody>
      </p:sp>
      <p:pic>
        <p:nvPicPr>
          <p:cNvPr id="48" name="図プレースホルダー 47"/>
          <p:cNvPicPr>
            <a:picLocks noGrp="1" noChangeAspect="1"/>
          </p:cNvPicPr>
          <p:nvPr>
            <p:ph type="pic" sz="quarter" idx="20"/>
          </p:nvPr>
        </p:nvPicPr>
        <p:blipFill>
          <a:blip r:embed="rId7"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9165157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smtClean="0"/>
              <a:t>MARKETING GOALS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70</a:t>
            </a:fld>
            <a:endParaRPr lang="en-US" dirty="0"/>
          </a:p>
        </p:txBody>
      </p:sp>
      <p:sp>
        <p:nvSpPr>
          <p:cNvPr id="24" name="テキスト プレースホルダー 23"/>
          <p:cNvSpPr>
            <a:spLocks noGrp="1"/>
          </p:cNvSpPr>
          <p:nvPr>
            <p:ph type="body" sz="quarter" idx="15"/>
          </p:nvPr>
        </p:nvSpPr>
        <p:spPr/>
        <p:txBody>
          <a:bodyPr/>
          <a:lstStyle/>
          <a:p>
            <a:r>
              <a:rPr kumimoji="1" lang="en-US" altLang="ja-JP" dirty="0"/>
              <a:t>Sint soleat eruditi quo et. Vel ut eligendi argumentum, mei at fabellas salutandi gloriatur. Mea bonorum suscipiantur ea, at modus iudicabit necessitatibus mei. Qui porro noluisse et. </a:t>
            </a:r>
            <a:r>
              <a:rPr kumimoji="1" lang="en-US" altLang="ja-JP" dirty="0">
                <a:solidFill>
                  <a:schemeClr val="accent2"/>
                </a:solidFill>
              </a:rPr>
              <a:t>Quaeque habemus has cu, cum sensibus salutandi ne</a:t>
            </a:r>
            <a:r>
              <a:rPr kumimoji="1" lang="en-US" altLang="ja-JP" dirty="0"/>
              <a:t>. Cu vis iusto vulputate. Has aeque splendide ex, primis omnesque eu his.</a:t>
            </a:r>
            <a:endParaRPr kumimoji="1" lang="ja-JP" altLang="en-US" dirty="0"/>
          </a:p>
        </p:txBody>
      </p:sp>
      <p:sp>
        <p:nvSpPr>
          <p:cNvPr id="25" name="テキスト プレースホルダー 24"/>
          <p:cNvSpPr>
            <a:spLocks noGrp="1"/>
          </p:cNvSpPr>
          <p:nvPr>
            <p:ph type="body" sz="quarter" idx="16"/>
          </p:nvPr>
        </p:nvSpPr>
        <p:spPr/>
        <p:txBody>
          <a:bodyPr/>
          <a:lstStyle/>
          <a:p>
            <a:r>
              <a:rPr kumimoji="1" lang="en-US" altLang="ja-JP" dirty="0" smtClean="0"/>
              <a:t>UNDERSTAND OUR PROBLEMS</a:t>
            </a:r>
            <a:endParaRPr kumimoji="1" lang="ja-JP" altLang="en-US" dirty="0"/>
          </a:p>
        </p:txBody>
      </p:sp>
      <p:sp>
        <p:nvSpPr>
          <p:cNvPr id="26" name="テキスト プレースホルダー 25"/>
          <p:cNvSpPr>
            <a:spLocks noGrp="1"/>
          </p:cNvSpPr>
          <p:nvPr>
            <p:ph type="body" sz="quarter" idx="21"/>
          </p:nvPr>
        </p:nvSpPr>
        <p:spPr/>
        <p:txBody>
          <a:bodyPr/>
          <a:lstStyle/>
          <a:p>
            <a:r>
              <a:rPr kumimoji="1" lang="en-US" altLang="ja-JP" dirty="0" smtClean="0"/>
              <a:t>1</a:t>
            </a:r>
            <a:endParaRPr kumimoji="1" lang="ja-JP" altLang="en-US" dirty="0"/>
          </a:p>
        </p:txBody>
      </p:sp>
      <p:sp>
        <p:nvSpPr>
          <p:cNvPr id="27" name="テキスト プレースホルダー 26"/>
          <p:cNvSpPr>
            <a:spLocks noGrp="1"/>
          </p:cNvSpPr>
          <p:nvPr>
            <p:ph type="body" sz="quarter" idx="22"/>
          </p:nvPr>
        </p:nvSpPr>
        <p:spPr/>
        <p:txBody>
          <a:bodyPr/>
          <a:lstStyle/>
          <a:p>
            <a:r>
              <a:rPr kumimoji="1" lang="en-US" altLang="ja-JP" dirty="0"/>
              <a:t>Admodum accommodare signiferumque in vix, habemus consulatu ea vim, has te invidunt sensibus. Sale causae lobortis nec ad, has vocent sapientem ei. Sensibus reprehendunt ei nec. Cu eam inermis petentium repudiandae. </a:t>
            </a:r>
            <a:r>
              <a:rPr kumimoji="1" lang="en-US" altLang="ja-JP" dirty="0">
                <a:solidFill>
                  <a:schemeClr val="accent2"/>
                </a:solidFill>
              </a:rPr>
              <a:t>Id nam melius assentior efficiantur</a:t>
            </a:r>
            <a:r>
              <a:rPr kumimoji="1" lang="en-US" altLang="ja-JP" dirty="0"/>
              <a:t>, mollis facilisi ad vel. Utamur perfecto definitionem eos ei.</a:t>
            </a:r>
            <a:endParaRPr kumimoji="1" lang="ja-JP" altLang="en-US" dirty="0"/>
          </a:p>
        </p:txBody>
      </p:sp>
      <p:sp>
        <p:nvSpPr>
          <p:cNvPr id="28" name="テキスト プレースホルダー 27"/>
          <p:cNvSpPr>
            <a:spLocks noGrp="1"/>
          </p:cNvSpPr>
          <p:nvPr>
            <p:ph type="body" sz="quarter" idx="23"/>
          </p:nvPr>
        </p:nvSpPr>
        <p:spPr/>
        <p:txBody>
          <a:bodyPr/>
          <a:lstStyle/>
          <a:p>
            <a:r>
              <a:rPr kumimoji="1" lang="en-US" altLang="ja-JP" dirty="0" smtClean="0"/>
              <a:t>THINK AGAIN ABOUT OUR MARKET</a:t>
            </a:r>
            <a:endParaRPr kumimoji="1" lang="ja-JP" altLang="en-US" dirty="0"/>
          </a:p>
        </p:txBody>
      </p:sp>
      <p:sp>
        <p:nvSpPr>
          <p:cNvPr id="29" name="テキスト プレースホルダー 28"/>
          <p:cNvSpPr>
            <a:spLocks noGrp="1"/>
          </p:cNvSpPr>
          <p:nvPr>
            <p:ph type="body" sz="quarter" idx="24"/>
          </p:nvPr>
        </p:nvSpPr>
        <p:spPr/>
        <p:txBody>
          <a:bodyPr/>
          <a:lstStyle/>
          <a:p>
            <a:r>
              <a:rPr kumimoji="1" lang="en-US" altLang="ja-JP" dirty="0" smtClean="0"/>
              <a:t>2</a:t>
            </a:r>
            <a:endParaRPr kumimoji="1" lang="ja-JP" altLang="en-US" dirty="0"/>
          </a:p>
        </p:txBody>
      </p:sp>
      <p:sp>
        <p:nvSpPr>
          <p:cNvPr id="30" name="テキスト プレースホルダー 29"/>
          <p:cNvSpPr>
            <a:spLocks noGrp="1"/>
          </p:cNvSpPr>
          <p:nvPr>
            <p:ph type="body" sz="quarter" idx="25"/>
          </p:nvPr>
        </p:nvSpPr>
        <p:spPr/>
        <p:txBody>
          <a:bodyPr/>
          <a:lstStyle/>
          <a:p>
            <a:r>
              <a:rPr kumimoji="1" lang="en-US" altLang="ja-JP" dirty="0"/>
              <a:t>Sed ad vivendo percipitur. Ut ancillae consectetuer mei, labitur necessitatibus id vis, eu duo pertinax dissentiet. Dicunt bonorum fierent vis ut, doming appellantur et qui, eum indoctum gloriatur eu. Vis id melius deserunt, ne dictas dicunt usu. Vide sanctus mei ei. An vix nibh recusabo contentiones, debet choro an ius. Similique dissentias efficiantur has no.</a:t>
            </a:r>
            <a:endParaRPr kumimoji="1" lang="ja-JP" altLang="en-US" dirty="0"/>
          </a:p>
        </p:txBody>
      </p:sp>
      <p:sp>
        <p:nvSpPr>
          <p:cNvPr id="31" name="テキスト プレースホルダー 30"/>
          <p:cNvSpPr>
            <a:spLocks noGrp="1"/>
          </p:cNvSpPr>
          <p:nvPr>
            <p:ph type="body" sz="quarter" idx="26"/>
          </p:nvPr>
        </p:nvSpPr>
        <p:spPr/>
        <p:txBody>
          <a:bodyPr/>
          <a:lstStyle/>
          <a:p>
            <a:r>
              <a:rPr kumimoji="1" lang="en-US" altLang="ja-JP" dirty="0" smtClean="0"/>
              <a:t>UNDERSTAND THE CURRENT TREND AND NEEDS</a:t>
            </a:r>
            <a:endParaRPr kumimoji="1" lang="en-US" altLang="ja-JP" dirty="0"/>
          </a:p>
        </p:txBody>
      </p:sp>
      <p:sp>
        <p:nvSpPr>
          <p:cNvPr id="32" name="テキスト プレースホルダー 31"/>
          <p:cNvSpPr>
            <a:spLocks noGrp="1"/>
          </p:cNvSpPr>
          <p:nvPr>
            <p:ph type="body" sz="quarter" idx="27"/>
          </p:nvPr>
        </p:nvSpPr>
        <p:spPr/>
        <p:txBody>
          <a:bodyPr/>
          <a:lstStyle/>
          <a:p>
            <a:r>
              <a:rPr kumimoji="1" lang="en-US" altLang="ja-JP" dirty="0" smtClean="0"/>
              <a:t>3</a:t>
            </a:r>
            <a:endParaRPr kumimoji="1" lang="ja-JP" altLang="en-US" dirty="0"/>
          </a:p>
        </p:txBody>
      </p:sp>
    </p:spTree>
    <p:extLst>
      <p:ext uri="{BB962C8B-B14F-4D97-AF65-F5344CB8AC3E}">
        <p14:creationId xmlns:p14="http://schemas.microsoft.com/office/powerpoint/2010/main" val="148393480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PRINCIPLES OF MARKETING</a:t>
            </a:r>
            <a:endParaRPr kumimoji="1" lang="ja-JP" altLang="en-US" dirty="0"/>
          </a:p>
        </p:txBody>
      </p:sp>
      <p:sp>
        <p:nvSpPr>
          <p:cNvPr id="7" name="フッター プレースホルダー 6"/>
          <p:cNvSpPr>
            <a:spLocks noGrp="1"/>
          </p:cNvSpPr>
          <p:nvPr>
            <p:ph type="ftr" sz="quarter" idx="10"/>
          </p:nvPr>
        </p:nvSpPr>
        <p:spPr/>
        <p:txBody>
          <a:bodyPr/>
          <a:lstStyle/>
          <a:p>
            <a:r>
              <a:rPr lang="en-US" smtClean="0"/>
              <a:t>The Power of PowerPoint | thepopp.com</a:t>
            </a:r>
            <a:endParaRPr lang="en-US" dirty="0"/>
          </a:p>
        </p:txBody>
      </p:sp>
      <p:sp>
        <p:nvSpPr>
          <p:cNvPr id="8" name="スライド番号プレースホルダー 7"/>
          <p:cNvSpPr>
            <a:spLocks noGrp="1"/>
          </p:cNvSpPr>
          <p:nvPr>
            <p:ph type="sldNum" sz="quarter" idx="11"/>
          </p:nvPr>
        </p:nvSpPr>
        <p:spPr/>
        <p:txBody>
          <a:bodyPr/>
          <a:lstStyle/>
          <a:p>
            <a:fld id="{387164BF-D67A-46C0-81D2-5BAF67C00C80}" type="slidenum">
              <a:rPr lang="en-US" smtClean="0"/>
              <a:pPr/>
              <a:t>71</a:t>
            </a:fld>
            <a:endParaRPr lang="en-US" dirty="0"/>
          </a:p>
        </p:txBody>
      </p:sp>
      <p:sp>
        <p:nvSpPr>
          <p:cNvPr id="18" name="テキスト プレースホルダー 17"/>
          <p:cNvSpPr>
            <a:spLocks noGrp="1"/>
          </p:cNvSpPr>
          <p:nvPr>
            <p:ph type="body" sz="quarter" idx="16"/>
          </p:nvPr>
        </p:nvSpPr>
        <p:spPr/>
        <p:txBody>
          <a:bodyPr/>
          <a:lstStyle/>
          <a:p>
            <a:r>
              <a:rPr kumimoji="1" lang="en-US" altLang="ja-JP" dirty="0" smtClean="0"/>
              <a:t>PROMOTION</a:t>
            </a:r>
            <a:endParaRPr kumimoji="1" lang="ja-JP" altLang="en-US" dirty="0"/>
          </a:p>
        </p:txBody>
      </p:sp>
      <p:sp>
        <p:nvSpPr>
          <p:cNvPr id="19" name="テキスト プレースホルダー 18"/>
          <p:cNvSpPr>
            <a:spLocks noGrp="1"/>
          </p:cNvSpPr>
          <p:nvPr>
            <p:ph type="body" sz="quarter" idx="17"/>
          </p:nvPr>
        </p:nvSpPr>
        <p:spPr/>
        <p:txBody>
          <a:bodyPr/>
          <a:lstStyle/>
          <a:p>
            <a:r>
              <a:rPr kumimoji="1" lang="en-US" altLang="ja-JP" dirty="0" smtClean="0"/>
              <a:t>PRICE</a:t>
            </a:r>
            <a:endParaRPr kumimoji="1" lang="ja-JP" altLang="en-US" dirty="0"/>
          </a:p>
        </p:txBody>
      </p:sp>
      <p:sp>
        <p:nvSpPr>
          <p:cNvPr id="20" name="テキスト プレースホルダー 19"/>
          <p:cNvSpPr>
            <a:spLocks noGrp="1"/>
          </p:cNvSpPr>
          <p:nvPr>
            <p:ph type="body" sz="quarter" idx="18"/>
          </p:nvPr>
        </p:nvSpPr>
        <p:spPr/>
        <p:txBody>
          <a:bodyPr/>
          <a:lstStyle/>
          <a:p>
            <a:r>
              <a:rPr kumimoji="1" lang="en-US" altLang="ja-JP" dirty="0" smtClean="0"/>
              <a:t>PLACE</a:t>
            </a:r>
            <a:endParaRPr kumimoji="1" lang="ja-JP" altLang="en-US" dirty="0"/>
          </a:p>
        </p:txBody>
      </p:sp>
      <p:sp>
        <p:nvSpPr>
          <p:cNvPr id="21" name="テキスト プレースホルダー 20"/>
          <p:cNvSpPr>
            <a:spLocks noGrp="1"/>
          </p:cNvSpPr>
          <p:nvPr>
            <p:ph type="body" sz="quarter" idx="19"/>
          </p:nvPr>
        </p:nvSpPr>
        <p:spPr/>
        <p:txBody>
          <a:bodyPr/>
          <a:lstStyle/>
          <a:p>
            <a:r>
              <a:rPr kumimoji="1" lang="en-US" altLang="ja-JP" dirty="0" smtClean="0"/>
              <a:t>PRODUCT</a:t>
            </a:r>
            <a:endParaRPr kumimoji="1" lang="ja-JP" altLang="en-US" dirty="0"/>
          </a:p>
        </p:txBody>
      </p:sp>
      <p:sp>
        <p:nvSpPr>
          <p:cNvPr id="22" name="テキスト プレースホルダー 21"/>
          <p:cNvSpPr>
            <a:spLocks noGrp="1"/>
          </p:cNvSpPr>
          <p:nvPr>
            <p:ph type="body" sz="quarter" idx="20"/>
          </p:nvPr>
        </p:nvSpPr>
        <p:spPr/>
        <p:txBody>
          <a:bodyPr/>
          <a:lstStyle/>
          <a:p>
            <a:r>
              <a:rPr kumimoji="1" lang="en-US" altLang="ja-JP" dirty="0"/>
              <a:t>In inciderint appellantur conclusionemque pro. No clita omnium ponderum nec. Mei ne alii doctus, eu aliquam reprehendunt sed.</a:t>
            </a:r>
            <a:endParaRPr kumimoji="1" lang="ja-JP" altLang="en-US" dirty="0"/>
          </a:p>
        </p:txBody>
      </p:sp>
      <p:sp>
        <p:nvSpPr>
          <p:cNvPr id="23" name="テキスト プレースホルダー 22"/>
          <p:cNvSpPr>
            <a:spLocks noGrp="1"/>
          </p:cNvSpPr>
          <p:nvPr>
            <p:ph type="body" sz="quarter" idx="21"/>
          </p:nvPr>
        </p:nvSpPr>
        <p:spPr/>
        <p:txBody>
          <a:bodyPr/>
          <a:lstStyle/>
          <a:p>
            <a:r>
              <a:rPr kumimoji="1" lang="en-US" altLang="ja-JP" dirty="0"/>
              <a:t>At ocurreret deseruisse instructior eum, harum timeam cotidieque sed in. Sit menandri intellegam inciderint at, novum diceret ad qui.</a:t>
            </a:r>
            <a:endParaRPr kumimoji="1" lang="ja-JP" altLang="en-US" dirty="0"/>
          </a:p>
        </p:txBody>
      </p:sp>
      <p:sp>
        <p:nvSpPr>
          <p:cNvPr id="24" name="テキスト プレースホルダー 23"/>
          <p:cNvSpPr>
            <a:spLocks noGrp="1"/>
          </p:cNvSpPr>
          <p:nvPr>
            <p:ph type="body" sz="quarter" idx="22"/>
          </p:nvPr>
        </p:nvSpPr>
        <p:spPr/>
        <p:txBody>
          <a:bodyPr/>
          <a:lstStyle/>
          <a:p>
            <a:r>
              <a:rPr kumimoji="1" lang="en-US" altLang="ja-JP" dirty="0"/>
              <a:t>Per at mutat iusto, sed cu populo facilisis. Usu ne ullum augue, an eos esse pertinax.</a:t>
            </a:r>
            <a:endParaRPr kumimoji="1" lang="ja-JP" altLang="en-US" dirty="0"/>
          </a:p>
        </p:txBody>
      </p:sp>
      <p:sp>
        <p:nvSpPr>
          <p:cNvPr id="25" name="テキスト プレースホルダー 24"/>
          <p:cNvSpPr>
            <a:spLocks noGrp="1"/>
          </p:cNvSpPr>
          <p:nvPr>
            <p:ph type="body" sz="quarter" idx="23"/>
          </p:nvPr>
        </p:nvSpPr>
        <p:spPr/>
        <p:txBody>
          <a:bodyPr/>
          <a:lstStyle/>
          <a:p>
            <a:r>
              <a:rPr kumimoji="1" lang="en-US" altLang="ja-JP" dirty="0"/>
              <a:t>Enim choro iudicabit ex vel. Nam ad ridens denique oporteat, pri id decore malorum, dicit inermis an cum. </a:t>
            </a:r>
            <a:endParaRPr kumimoji="1" lang="ja-JP" altLang="en-US" dirty="0"/>
          </a:p>
        </p:txBody>
      </p:sp>
    </p:spTree>
    <p:extLst>
      <p:ext uri="{BB962C8B-B14F-4D97-AF65-F5344CB8AC3E}">
        <p14:creationId xmlns:p14="http://schemas.microsoft.com/office/powerpoint/2010/main" val="82990483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smtClean="0"/>
              <a:t>STEPS TO IMPROVE OURSELVES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72</a:t>
            </a:fld>
            <a:endParaRPr lang="en-US" dirty="0"/>
          </a:p>
        </p:txBody>
      </p:sp>
      <p:sp>
        <p:nvSpPr>
          <p:cNvPr id="20" name="テキスト プレースホルダー 19"/>
          <p:cNvSpPr>
            <a:spLocks noGrp="1"/>
          </p:cNvSpPr>
          <p:nvPr>
            <p:ph type="body" sz="quarter" idx="36"/>
          </p:nvPr>
        </p:nvSpPr>
        <p:spPr/>
        <p:txBody>
          <a:bodyPr/>
          <a:lstStyle/>
          <a:p>
            <a:r>
              <a:rPr kumimoji="1" lang="en-US" altLang="ja-JP" dirty="0" smtClean="0"/>
              <a:t>UNDERSTAND</a:t>
            </a:r>
          </a:p>
          <a:p>
            <a:r>
              <a:rPr kumimoji="1" lang="en-US" altLang="ja-JP" dirty="0" smtClean="0"/>
              <a:t>PROBLEMS</a:t>
            </a:r>
            <a:endParaRPr kumimoji="1" lang="ja-JP" altLang="en-US" dirty="0"/>
          </a:p>
        </p:txBody>
      </p:sp>
      <p:sp>
        <p:nvSpPr>
          <p:cNvPr id="26" name="テキスト プレースホルダー 25"/>
          <p:cNvSpPr>
            <a:spLocks noGrp="1"/>
          </p:cNvSpPr>
          <p:nvPr>
            <p:ph type="body" sz="quarter" idx="47"/>
          </p:nvPr>
        </p:nvSpPr>
        <p:spPr/>
        <p:txBody>
          <a:bodyPr/>
          <a:lstStyle/>
          <a:p>
            <a:r>
              <a:rPr kumimoji="1" lang="en-US" altLang="ja-JP" dirty="0" smtClean="0"/>
              <a:t>RESARCH</a:t>
            </a:r>
            <a:br>
              <a:rPr kumimoji="1" lang="en-US" altLang="ja-JP" dirty="0" smtClean="0"/>
            </a:br>
            <a:r>
              <a:rPr kumimoji="1" lang="en-US" altLang="ja-JP" dirty="0" smtClean="0"/>
              <a:t>MARKET</a:t>
            </a:r>
            <a:endParaRPr kumimoji="1" lang="ja-JP" altLang="en-US" dirty="0"/>
          </a:p>
        </p:txBody>
      </p:sp>
      <p:sp>
        <p:nvSpPr>
          <p:cNvPr id="27" name="テキスト プレースホルダー 26"/>
          <p:cNvSpPr>
            <a:spLocks noGrp="1"/>
          </p:cNvSpPr>
          <p:nvPr>
            <p:ph type="body" sz="quarter" idx="48"/>
          </p:nvPr>
        </p:nvSpPr>
        <p:spPr/>
        <p:txBody>
          <a:bodyPr/>
          <a:lstStyle/>
          <a:p>
            <a:r>
              <a:rPr kumimoji="1" lang="en-US" altLang="ja-JP" dirty="0" smtClean="0"/>
              <a:t>LOOK INTERNALLY</a:t>
            </a:r>
            <a:endParaRPr kumimoji="1" lang="ja-JP" altLang="en-US" dirty="0"/>
          </a:p>
        </p:txBody>
      </p:sp>
      <p:sp>
        <p:nvSpPr>
          <p:cNvPr id="28" name="テキスト プレースホルダー 27"/>
          <p:cNvSpPr>
            <a:spLocks noGrp="1"/>
          </p:cNvSpPr>
          <p:nvPr>
            <p:ph type="body" sz="quarter" idx="49"/>
          </p:nvPr>
        </p:nvSpPr>
        <p:spPr/>
        <p:txBody>
          <a:bodyPr/>
          <a:lstStyle/>
          <a:p>
            <a:r>
              <a:rPr kumimoji="1" lang="en-US" altLang="ja-JP" dirty="0" smtClean="0"/>
              <a:t>DISCUSS HOW TO SOLVE THEM</a:t>
            </a:r>
            <a:endParaRPr kumimoji="1" lang="ja-JP" altLang="en-US" dirty="0"/>
          </a:p>
        </p:txBody>
      </p:sp>
      <p:sp>
        <p:nvSpPr>
          <p:cNvPr id="29" name="テキスト プレースホルダー 28"/>
          <p:cNvSpPr>
            <a:spLocks noGrp="1"/>
          </p:cNvSpPr>
          <p:nvPr>
            <p:ph type="body" sz="quarter" idx="50"/>
          </p:nvPr>
        </p:nvSpPr>
        <p:spPr/>
        <p:txBody>
          <a:bodyPr/>
          <a:lstStyle/>
          <a:p>
            <a:r>
              <a:rPr kumimoji="1" lang="en-US" altLang="ja-JP" dirty="0" smtClean="0"/>
              <a:t>TRY TO</a:t>
            </a:r>
          </a:p>
          <a:p>
            <a:r>
              <a:rPr kumimoji="1" lang="en-US" altLang="ja-JP" dirty="0" smtClean="0"/>
              <a:t>SOLVE THEM</a:t>
            </a:r>
            <a:endParaRPr kumimoji="1" lang="ja-JP" altLang="en-US" dirty="0"/>
          </a:p>
        </p:txBody>
      </p:sp>
      <p:sp>
        <p:nvSpPr>
          <p:cNvPr id="19" name="テキスト プレースホルダー 18"/>
          <p:cNvSpPr>
            <a:spLocks noGrp="1"/>
          </p:cNvSpPr>
          <p:nvPr>
            <p:ph type="body" sz="quarter" idx="35"/>
          </p:nvPr>
        </p:nvSpPr>
        <p:spPr/>
        <p:txBody>
          <a:bodyPr/>
          <a:lstStyle/>
          <a:p>
            <a:r>
              <a:rPr kumimoji="1" lang="en-US" altLang="ja-JP" dirty="0"/>
              <a:t>Mel te reque postea liberavisse. Fugit accumsan principes pri no. </a:t>
            </a:r>
            <a:r>
              <a:rPr kumimoji="1" lang="en-US" altLang="ja-JP" dirty="0">
                <a:solidFill>
                  <a:schemeClr val="accent2"/>
                </a:solidFill>
              </a:rPr>
              <a:t>Ullum persius contentiones et vis</a:t>
            </a:r>
            <a:r>
              <a:rPr kumimoji="1" lang="en-US" altLang="ja-JP" dirty="0"/>
              <a:t>, populo legendos principes ei vim.</a:t>
            </a:r>
            <a:endParaRPr kumimoji="1" lang="ja-JP" altLang="en-US" dirty="0"/>
          </a:p>
        </p:txBody>
      </p:sp>
      <p:sp>
        <p:nvSpPr>
          <p:cNvPr id="30" name="テキスト プレースホルダー 29"/>
          <p:cNvSpPr>
            <a:spLocks noGrp="1"/>
          </p:cNvSpPr>
          <p:nvPr>
            <p:ph type="body" sz="quarter" idx="51"/>
          </p:nvPr>
        </p:nvSpPr>
        <p:spPr/>
        <p:txBody>
          <a:bodyPr/>
          <a:lstStyle/>
          <a:p>
            <a:r>
              <a:rPr kumimoji="1" lang="en-US" altLang="ja-JP" dirty="0"/>
              <a:t>Id mel inani impetus argumentum, et porro aliquid civibus has, libris noluisse explicari per te. Ea tale prompta volutpat per, ea diam debitis qui.</a:t>
            </a:r>
            <a:endParaRPr kumimoji="1" lang="ja-JP" altLang="en-US" dirty="0"/>
          </a:p>
        </p:txBody>
      </p:sp>
      <p:sp>
        <p:nvSpPr>
          <p:cNvPr id="31" name="テキスト プレースホルダー 30"/>
          <p:cNvSpPr>
            <a:spLocks noGrp="1"/>
          </p:cNvSpPr>
          <p:nvPr>
            <p:ph type="body" sz="quarter" idx="52"/>
          </p:nvPr>
        </p:nvSpPr>
        <p:spPr/>
        <p:txBody>
          <a:bodyPr/>
          <a:lstStyle/>
          <a:p>
            <a:r>
              <a:rPr kumimoji="1" lang="en-US" altLang="ja-JP" dirty="0"/>
              <a:t>Admodum accommodare signiferumque in vix, </a:t>
            </a:r>
            <a:r>
              <a:rPr kumimoji="1" lang="en-US" altLang="ja-JP" dirty="0">
                <a:solidFill>
                  <a:schemeClr val="accent2"/>
                </a:solidFill>
              </a:rPr>
              <a:t>habemus consulatu ea vim, has te invidunt sensibus</a:t>
            </a:r>
            <a:r>
              <a:rPr kumimoji="1" lang="en-US" altLang="ja-JP" dirty="0"/>
              <a:t>. Sale causae lobortis nec ad, has vocent sapientem ei.</a:t>
            </a:r>
            <a:endParaRPr kumimoji="1" lang="ja-JP" altLang="en-US" dirty="0"/>
          </a:p>
        </p:txBody>
      </p:sp>
      <p:sp>
        <p:nvSpPr>
          <p:cNvPr id="32" name="テキスト プレースホルダー 31"/>
          <p:cNvSpPr>
            <a:spLocks noGrp="1"/>
          </p:cNvSpPr>
          <p:nvPr>
            <p:ph type="body" sz="quarter" idx="53"/>
          </p:nvPr>
        </p:nvSpPr>
        <p:spPr/>
        <p:txBody>
          <a:bodyPr/>
          <a:lstStyle/>
          <a:p>
            <a:r>
              <a:rPr kumimoji="1" lang="en-US" altLang="ja-JP" dirty="0"/>
              <a:t>Sensibus reprehendunt ei nec. Cu eam inermis petentium repudiandae. Id nam melius assentior efficiantur, mollis facilisi ad vel.</a:t>
            </a:r>
            <a:endParaRPr kumimoji="1" lang="ja-JP" altLang="en-US" dirty="0"/>
          </a:p>
        </p:txBody>
      </p:sp>
      <p:sp>
        <p:nvSpPr>
          <p:cNvPr id="33" name="テキスト プレースホルダー 32"/>
          <p:cNvSpPr>
            <a:spLocks noGrp="1"/>
          </p:cNvSpPr>
          <p:nvPr>
            <p:ph type="body" sz="quarter" idx="54"/>
          </p:nvPr>
        </p:nvSpPr>
        <p:spPr/>
        <p:txBody>
          <a:bodyPr/>
          <a:lstStyle/>
          <a:p>
            <a:r>
              <a:rPr kumimoji="1" lang="en-US" altLang="ja-JP" dirty="0"/>
              <a:t>Eu iudicabit definiebas vim. Ad his amet dicant perfecto, pri ex case prodesset, his meliore invenire et.</a:t>
            </a:r>
            <a:endParaRPr kumimoji="1" lang="ja-JP" altLang="en-US" dirty="0"/>
          </a:p>
        </p:txBody>
      </p:sp>
      <p:pic>
        <p:nvPicPr>
          <p:cNvPr id="12" name="図プレースホルダー 11"/>
          <p:cNvPicPr>
            <a:picLocks noGrp="1" noChangeAspect="1"/>
          </p:cNvPicPr>
          <p:nvPr>
            <p:ph type="pic" sz="quarter" idx="45"/>
          </p:nvPr>
        </p:nvPicPr>
        <p:blipFill>
          <a:blip r:embed="rId2" cstate="print">
            <a:extLst>
              <a:ext uri="{28A0092B-C50C-407E-A947-70E740481C1C}">
                <a14:useLocalDpi xmlns:a14="http://schemas.microsoft.com/office/drawing/2010/main" val="0"/>
              </a:ext>
            </a:extLst>
          </a:blip>
          <a:srcRect/>
          <a:stretch>
            <a:fillRect/>
          </a:stretch>
        </p:blipFill>
        <p:spPr/>
      </p:pic>
      <p:pic>
        <p:nvPicPr>
          <p:cNvPr id="13" name="図プレースホルダー 12"/>
          <p:cNvPicPr>
            <a:picLocks noGrp="1" noChangeAspect="1"/>
          </p:cNvPicPr>
          <p:nvPr>
            <p:ph type="pic" sz="quarter" idx="46"/>
          </p:nvPr>
        </p:nvPicPr>
        <p:blipFill>
          <a:blip r:embed="rId3" cstate="print">
            <a:extLst>
              <a:ext uri="{28A0092B-C50C-407E-A947-70E740481C1C}">
                <a14:useLocalDpi xmlns:a14="http://schemas.microsoft.com/office/drawing/2010/main" val="0"/>
              </a:ext>
            </a:extLst>
          </a:blip>
          <a:srcRect/>
          <a:stretch>
            <a:fillRect/>
          </a:stretch>
        </p:blipFill>
        <p:spPr/>
      </p:pic>
      <p:pic>
        <p:nvPicPr>
          <p:cNvPr id="11" name="図プレースホルダー 10"/>
          <p:cNvPicPr>
            <a:picLocks noGrp="1" noChangeAspect="1"/>
          </p:cNvPicPr>
          <p:nvPr>
            <p:ph type="pic" sz="quarter" idx="44"/>
          </p:nvPr>
        </p:nvPicPr>
        <p:blipFill>
          <a:blip r:embed="rId4" cstate="print">
            <a:extLst>
              <a:ext uri="{28A0092B-C50C-407E-A947-70E740481C1C}">
                <a14:useLocalDpi xmlns:a14="http://schemas.microsoft.com/office/drawing/2010/main" val="0"/>
              </a:ext>
            </a:extLst>
          </a:blip>
          <a:srcRect/>
          <a:stretch>
            <a:fillRect/>
          </a:stretch>
        </p:blipFill>
        <p:spPr/>
      </p:pic>
      <p:pic>
        <p:nvPicPr>
          <p:cNvPr id="10" name="図プレースホルダー 9"/>
          <p:cNvPicPr>
            <a:picLocks noGrp="1" noChangeAspect="1"/>
          </p:cNvPicPr>
          <p:nvPr>
            <p:ph type="pic" sz="quarter" idx="43"/>
          </p:nvPr>
        </p:nvPicPr>
        <p:blipFill>
          <a:blip r:embed="rId5" cstate="print">
            <a:extLst>
              <a:ext uri="{28A0092B-C50C-407E-A947-70E740481C1C}">
                <a14:useLocalDpi xmlns:a14="http://schemas.microsoft.com/office/drawing/2010/main" val="0"/>
              </a:ext>
            </a:extLst>
          </a:blip>
          <a:srcRect/>
          <a:stretch>
            <a:fillRect/>
          </a:stretch>
        </p:blipFill>
        <p:spPr/>
      </p:pic>
      <p:pic>
        <p:nvPicPr>
          <p:cNvPr id="9" name="図プレースホルダー 8"/>
          <p:cNvPicPr>
            <a:picLocks noGrp="1" noChangeAspect="1"/>
          </p:cNvPicPr>
          <p:nvPr>
            <p:ph type="pic" sz="quarter" idx="42"/>
          </p:nvPr>
        </p:nvPicPr>
        <p:blipFill>
          <a:blip r:embed="rId6"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53166151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テキスト プレースホルダー 28"/>
          <p:cNvSpPr>
            <a:spLocks noGrp="1"/>
          </p:cNvSpPr>
          <p:nvPr>
            <p:ph type="body" sz="quarter" idx="15"/>
          </p:nvPr>
        </p:nvSpPr>
        <p:spPr/>
        <p:txBody>
          <a:bodyPr/>
          <a:lstStyle/>
          <a:p>
            <a:r>
              <a:rPr kumimoji="1" lang="en-US" altLang="ja-JP" dirty="0" smtClean="0"/>
              <a:t>HOW TO</a:t>
            </a:r>
          </a:p>
          <a:p>
            <a:r>
              <a:rPr kumimoji="1" lang="en-US" altLang="ja-JP" dirty="0" smtClean="0"/>
              <a:t>IMPROVE</a:t>
            </a:r>
          </a:p>
          <a:p>
            <a:r>
              <a:rPr kumimoji="1" lang="en-US" altLang="ja-JP" dirty="0" smtClean="0"/>
              <a:t>OUR</a:t>
            </a:r>
            <a:r>
              <a:rPr kumimoji="1" lang="en-US" altLang="ja-JP" dirty="0" smtClean="0">
                <a:solidFill>
                  <a:schemeClr val="accent1">
                    <a:lumMod val="50000"/>
                  </a:schemeClr>
                </a:solidFill>
              </a:rPr>
              <a:t>S</a:t>
            </a:r>
            <a:r>
              <a:rPr kumimoji="1" lang="en-US" altLang="ja-JP" dirty="0" smtClean="0"/>
              <a:t>ELVES?</a:t>
            </a:r>
            <a:endParaRPr kumimoji="1" lang="ja-JP" altLang="en-US" dirty="0"/>
          </a:p>
        </p:txBody>
      </p:sp>
      <p:sp>
        <p:nvSpPr>
          <p:cNvPr id="30" name="テキスト プレースホルダー 29"/>
          <p:cNvSpPr>
            <a:spLocks noGrp="1"/>
          </p:cNvSpPr>
          <p:nvPr>
            <p:ph type="body" sz="quarter" idx="23"/>
          </p:nvPr>
        </p:nvSpPr>
        <p:spPr/>
        <p:txBody>
          <a:bodyPr/>
          <a:lstStyle/>
          <a:p>
            <a:r>
              <a:rPr kumimoji="1" lang="en-US" altLang="ja-JP" dirty="0"/>
              <a:t>At cum elit labore scripta. Pri ut dicam prodesset. Eum at quis percipitur. Id eum dolore recusabo vulputate, justo civibus intellegat ne ius, sed omnes homero omnium te. Te vocibus voluptaria pro. Alia maluisset et eum, sea utamur appellantur ei</a:t>
            </a:r>
            <a:r>
              <a:rPr kumimoji="1" lang="en-US" altLang="ja-JP" dirty="0" smtClean="0"/>
              <a:t>.</a:t>
            </a:r>
            <a:endParaRPr kumimoji="1" lang="en-US" altLang="ja-JP" dirty="0"/>
          </a:p>
          <a:p>
            <a:r>
              <a:rPr kumimoji="1" lang="en-US" altLang="ja-JP" dirty="0"/>
              <a:t>Dictas docendi quaestio vel cu, eum tota putent graecis eu. Sit mentitum suavitate voluptaria an, elit dicunt usu an, sit in facilis indoctum. Assum timeam ei sed. </a:t>
            </a:r>
            <a:r>
              <a:rPr kumimoji="1" lang="en-US" altLang="ja-JP" dirty="0">
                <a:solidFill>
                  <a:schemeClr val="accent2"/>
                </a:solidFill>
              </a:rPr>
              <a:t>Suas accumsan deleniti id mei</a:t>
            </a:r>
            <a:r>
              <a:rPr kumimoji="1" lang="en-US" altLang="ja-JP" dirty="0"/>
              <a:t>, vero consetetur vix id. An vero modus convenire sit, no dicta fabellas pericula nam. Ne vivendo atomorum eum, et oratio utamur instructior est</a:t>
            </a:r>
            <a:r>
              <a:rPr kumimoji="1" lang="en-US" altLang="ja-JP" dirty="0" smtClean="0"/>
              <a:t>.</a:t>
            </a:r>
            <a:endParaRPr kumimoji="1" lang="en-US" altLang="ja-JP" dirty="0"/>
          </a:p>
          <a:p>
            <a:r>
              <a:rPr kumimoji="1" lang="en-US" altLang="ja-JP" dirty="0">
                <a:solidFill>
                  <a:schemeClr val="accent2"/>
                </a:solidFill>
              </a:rPr>
              <a:t>Pri ei aeterno aperiam menandri</a:t>
            </a:r>
            <a:r>
              <a:rPr kumimoji="1" lang="en-US" altLang="ja-JP" dirty="0"/>
              <a:t>, ius an platonem consetetur constituam. Ad vis amet causae reprehendunt, nec ea numquam oportere mnesarchum. Vim ne consulatu iracundia. Saepe malorum pri ei, ne per tacimates periculis democritum.</a:t>
            </a:r>
            <a:endParaRPr kumimoji="1" lang="ja-JP" altLang="en-US" dirty="0"/>
          </a:p>
        </p:txBody>
      </p:sp>
    </p:spTree>
    <p:extLst>
      <p:ext uri="{BB962C8B-B14F-4D97-AF65-F5344CB8AC3E}">
        <p14:creationId xmlns:p14="http://schemas.microsoft.com/office/powerpoint/2010/main" val="342330544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OLD SYSTEM WASTES COSTS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74</a:t>
            </a:fld>
            <a:endParaRPr lang="en-US" dirty="0"/>
          </a:p>
        </p:txBody>
      </p:sp>
      <p:sp>
        <p:nvSpPr>
          <p:cNvPr id="14" name="テキスト プレースホルダー 13"/>
          <p:cNvSpPr>
            <a:spLocks noGrp="1"/>
          </p:cNvSpPr>
          <p:nvPr>
            <p:ph type="body" sz="quarter" idx="16"/>
          </p:nvPr>
        </p:nvSpPr>
        <p:spPr/>
        <p:txBody>
          <a:bodyPr/>
          <a:lstStyle/>
          <a:p>
            <a:r>
              <a:rPr kumimoji="1" lang="en-US" altLang="ja-JP" dirty="0"/>
              <a:t>Nec gloriatur definitiones necessitatibus ei, has alii zril ne. </a:t>
            </a:r>
            <a:r>
              <a:rPr kumimoji="1" lang="en-US" altLang="ja-JP" dirty="0">
                <a:solidFill>
                  <a:schemeClr val="accent2"/>
                </a:solidFill>
              </a:rPr>
              <a:t>Dignissim definiebas his ea</a:t>
            </a:r>
            <a:r>
              <a:rPr kumimoji="1" lang="en-US" altLang="ja-JP" dirty="0"/>
              <a:t>. Qui at eius posse, suavitate disputando cu mel.</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smtClean="0"/>
              <a:t>GEAR 1</a:t>
            </a:r>
            <a:endParaRPr kumimoji="1" lang="ja-JP" altLang="en-US" dirty="0"/>
          </a:p>
        </p:txBody>
      </p:sp>
      <p:sp>
        <p:nvSpPr>
          <p:cNvPr id="16" name="テキスト プレースホルダー 15"/>
          <p:cNvSpPr>
            <a:spLocks noGrp="1"/>
          </p:cNvSpPr>
          <p:nvPr>
            <p:ph type="body" sz="quarter" idx="18"/>
          </p:nvPr>
        </p:nvSpPr>
        <p:spPr/>
        <p:txBody>
          <a:bodyPr/>
          <a:lstStyle/>
          <a:p>
            <a:r>
              <a:rPr kumimoji="1" lang="en-US" altLang="ja-JP" dirty="0"/>
              <a:t>Fuisset repudiare cum ex, commune inciderint mei ei, te vim primis facilisi. Mea omnes omnium omittam ne, unum utinam vel ei.</a:t>
            </a:r>
            <a:endParaRPr kumimoji="1" lang="ja-JP" altLang="en-US" dirty="0"/>
          </a:p>
        </p:txBody>
      </p:sp>
      <p:sp>
        <p:nvSpPr>
          <p:cNvPr id="17" name="テキスト プレースホルダー 16"/>
          <p:cNvSpPr>
            <a:spLocks noGrp="1"/>
          </p:cNvSpPr>
          <p:nvPr>
            <p:ph type="body" sz="quarter" idx="19"/>
          </p:nvPr>
        </p:nvSpPr>
        <p:spPr/>
        <p:txBody>
          <a:bodyPr/>
          <a:lstStyle/>
          <a:p>
            <a:r>
              <a:rPr kumimoji="1" lang="en-US" altLang="ja-JP" dirty="0"/>
              <a:t>GEAR 2</a:t>
            </a:r>
            <a:endParaRPr kumimoji="1" lang="ja-JP" altLang="en-US" dirty="0"/>
          </a:p>
        </p:txBody>
      </p:sp>
      <p:sp>
        <p:nvSpPr>
          <p:cNvPr id="18" name="テキスト プレースホルダー 17"/>
          <p:cNvSpPr>
            <a:spLocks noGrp="1"/>
          </p:cNvSpPr>
          <p:nvPr>
            <p:ph type="body" sz="quarter" idx="20"/>
          </p:nvPr>
        </p:nvSpPr>
        <p:spPr/>
        <p:txBody>
          <a:bodyPr/>
          <a:lstStyle/>
          <a:p>
            <a:r>
              <a:rPr kumimoji="1" lang="en-US" altLang="ja-JP" dirty="0"/>
              <a:t>Qui porro noluisse et. Quaeque habemus has cu, cum sensibus salutandi ne. </a:t>
            </a:r>
            <a:r>
              <a:rPr kumimoji="1" lang="en-US" altLang="ja-JP" dirty="0">
                <a:solidFill>
                  <a:schemeClr val="accent2"/>
                </a:solidFill>
              </a:rPr>
              <a:t>Cu vis iusto vulputate</a:t>
            </a:r>
            <a:r>
              <a:rPr kumimoji="1" lang="en-US" altLang="ja-JP" dirty="0"/>
              <a:t>. Has aeque splendide ex, primis omnesque eu his.</a:t>
            </a:r>
            <a:endParaRPr kumimoji="1" lang="ja-JP" altLang="en-US" dirty="0"/>
          </a:p>
        </p:txBody>
      </p:sp>
      <p:sp>
        <p:nvSpPr>
          <p:cNvPr id="19" name="テキスト プレースホルダー 18"/>
          <p:cNvSpPr>
            <a:spLocks noGrp="1"/>
          </p:cNvSpPr>
          <p:nvPr>
            <p:ph type="body" sz="quarter" idx="21"/>
          </p:nvPr>
        </p:nvSpPr>
        <p:spPr/>
        <p:txBody>
          <a:bodyPr/>
          <a:lstStyle/>
          <a:p>
            <a:r>
              <a:rPr kumimoji="1" lang="en-US" altLang="ja-JP" dirty="0"/>
              <a:t>GEAR </a:t>
            </a:r>
            <a:r>
              <a:rPr kumimoji="1" lang="en-US" altLang="ja-JP" dirty="0" smtClean="0"/>
              <a:t>5</a:t>
            </a:r>
            <a:endParaRPr kumimoji="1" lang="ja-JP" altLang="en-US" dirty="0"/>
          </a:p>
        </p:txBody>
      </p:sp>
      <p:sp>
        <p:nvSpPr>
          <p:cNvPr id="20" name="テキスト プレースホルダー 19"/>
          <p:cNvSpPr>
            <a:spLocks noGrp="1"/>
          </p:cNvSpPr>
          <p:nvPr>
            <p:ph type="body" sz="quarter" idx="22"/>
          </p:nvPr>
        </p:nvSpPr>
        <p:spPr/>
        <p:txBody>
          <a:bodyPr/>
          <a:lstStyle/>
          <a:p>
            <a:r>
              <a:rPr kumimoji="1" lang="en-US" altLang="ja-JP" dirty="0"/>
              <a:t>Sint soleat eruditi quo et. Vel ut eligendi argumentum, mei at fabellas salutandi gloriatur. Mea bonorum suscipiantur ea, at modus iudicabit necessitatibus mei.</a:t>
            </a:r>
            <a:endParaRPr kumimoji="1" lang="ja-JP" altLang="en-US" dirty="0"/>
          </a:p>
        </p:txBody>
      </p:sp>
      <p:sp>
        <p:nvSpPr>
          <p:cNvPr id="21" name="テキスト プレースホルダー 20"/>
          <p:cNvSpPr>
            <a:spLocks noGrp="1"/>
          </p:cNvSpPr>
          <p:nvPr>
            <p:ph type="body" sz="quarter" idx="23"/>
          </p:nvPr>
        </p:nvSpPr>
        <p:spPr/>
        <p:txBody>
          <a:bodyPr/>
          <a:lstStyle/>
          <a:p>
            <a:r>
              <a:rPr kumimoji="1" lang="en-US" altLang="ja-JP" dirty="0"/>
              <a:t>GEAR </a:t>
            </a:r>
            <a:r>
              <a:rPr kumimoji="1" lang="en-US" altLang="ja-JP" dirty="0" smtClean="0"/>
              <a:t>4</a:t>
            </a:r>
            <a:endParaRPr kumimoji="1" lang="ja-JP" altLang="en-US" dirty="0"/>
          </a:p>
        </p:txBody>
      </p:sp>
      <p:sp>
        <p:nvSpPr>
          <p:cNvPr id="22" name="テキスト プレースホルダー 21"/>
          <p:cNvSpPr>
            <a:spLocks noGrp="1"/>
          </p:cNvSpPr>
          <p:nvPr>
            <p:ph type="body" sz="quarter" idx="24"/>
          </p:nvPr>
        </p:nvSpPr>
        <p:spPr/>
        <p:txBody>
          <a:bodyPr/>
          <a:lstStyle/>
          <a:p>
            <a:r>
              <a:rPr kumimoji="1" lang="en-US" altLang="ja-JP" dirty="0"/>
              <a:t>In his errem eloquentiam. Quo cu ceteros disputationi mediocritatem, ea impetus numquam democritum </a:t>
            </a:r>
            <a:r>
              <a:rPr kumimoji="1" lang="en-US" altLang="ja-JP" dirty="0" smtClean="0"/>
              <a:t>sit.</a:t>
            </a:r>
            <a:endParaRPr kumimoji="1" lang="ja-JP" altLang="en-US" dirty="0"/>
          </a:p>
        </p:txBody>
      </p:sp>
      <p:sp>
        <p:nvSpPr>
          <p:cNvPr id="23" name="テキスト プレースホルダー 22"/>
          <p:cNvSpPr>
            <a:spLocks noGrp="1"/>
          </p:cNvSpPr>
          <p:nvPr>
            <p:ph type="body" sz="quarter" idx="25"/>
          </p:nvPr>
        </p:nvSpPr>
        <p:spPr/>
        <p:txBody>
          <a:bodyPr/>
          <a:lstStyle/>
          <a:p>
            <a:r>
              <a:rPr kumimoji="1" lang="en-US" altLang="ja-JP" dirty="0"/>
              <a:t>GEAR 3</a:t>
            </a:r>
            <a:endParaRPr kumimoji="1" lang="ja-JP" altLang="en-US" dirty="0"/>
          </a:p>
        </p:txBody>
      </p:sp>
    </p:spTree>
    <p:extLst>
      <p:ext uri="{BB962C8B-B14F-4D97-AF65-F5344CB8AC3E}">
        <p14:creationId xmlns:p14="http://schemas.microsoft.com/office/powerpoint/2010/main" val="174396890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タイトル 42"/>
          <p:cNvSpPr>
            <a:spLocks noGrp="1"/>
          </p:cNvSpPr>
          <p:nvPr>
            <p:ph type="title"/>
          </p:nvPr>
        </p:nvSpPr>
        <p:spPr/>
        <p:txBody>
          <a:bodyPr/>
          <a:lstStyle/>
          <a:p>
            <a:r>
              <a:rPr kumimoji="1" lang="en-US" altLang="ja-JP" dirty="0" smtClean="0"/>
              <a:t>SMOOTH &amp; SIMPLE LOOP</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75</a:t>
            </a:fld>
            <a:endParaRPr lang="en-US" dirty="0"/>
          </a:p>
        </p:txBody>
      </p:sp>
      <p:sp>
        <p:nvSpPr>
          <p:cNvPr id="19" name="テキスト プレースホルダー 18"/>
          <p:cNvSpPr>
            <a:spLocks noGrp="1"/>
          </p:cNvSpPr>
          <p:nvPr>
            <p:ph type="body" sz="quarter" idx="31"/>
          </p:nvPr>
        </p:nvSpPr>
        <p:spPr/>
        <p:txBody>
          <a:bodyPr/>
          <a:lstStyle/>
          <a:p>
            <a:r>
              <a:rPr kumimoji="1" lang="en-US" altLang="ja-JP" dirty="0"/>
              <a:t>At ocurreret deseruisse instructior eum, harum timeam cotidieque sed in. Sit menandri intellegam inciderint at, novum diceret ad qui.</a:t>
            </a:r>
            <a:endParaRPr kumimoji="1" lang="ja-JP" altLang="en-US" dirty="0"/>
          </a:p>
        </p:txBody>
      </p:sp>
      <p:sp>
        <p:nvSpPr>
          <p:cNvPr id="20" name="テキスト プレースホルダー 19"/>
          <p:cNvSpPr>
            <a:spLocks noGrp="1"/>
          </p:cNvSpPr>
          <p:nvPr>
            <p:ph type="body" sz="quarter" idx="32"/>
          </p:nvPr>
        </p:nvSpPr>
        <p:spPr/>
        <p:txBody>
          <a:bodyPr/>
          <a:lstStyle/>
          <a:p>
            <a:r>
              <a:rPr kumimoji="1" lang="en-US" altLang="ja-JP" dirty="0" smtClean="0"/>
              <a:t>PROPOSAL PLANS</a:t>
            </a:r>
            <a:endParaRPr kumimoji="1" lang="ja-JP" altLang="en-US" dirty="0"/>
          </a:p>
        </p:txBody>
      </p:sp>
      <p:sp>
        <p:nvSpPr>
          <p:cNvPr id="21" name="テキスト プレースホルダー 20"/>
          <p:cNvSpPr>
            <a:spLocks noGrp="1"/>
          </p:cNvSpPr>
          <p:nvPr>
            <p:ph type="body" sz="quarter" idx="33"/>
          </p:nvPr>
        </p:nvSpPr>
        <p:spPr/>
        <p:txBody>
          <a:bodyPr/>
          <a:lstStyle/>
          <a:p>
            <a:r>
              <a:rPr kumimoji="1" lang="en-US" altLang="ja-JP" dirty="0"/>
              <a:t>Enim choro iudicabit ex vel. Nam ad ridens denique oporteat, pri id decore malorum, dicit inermis an cum. Etiam praesent in mel, mel te quem atomorum repudiare. </a:t>
            </a:r>
            <a:endParaRPr kumimoji="1" lang="ja-JP" altLang="en-US" dirty="0"/>
          </a:p>
        </p:txBody>
      </p:sp>
      <p:sp>
        <p:nvSpPr>
          <p:cNvPr id="22" name="テキスト プレースホルダー 21"/>
          <p:cNvSpPr>
            <a:spLocks noGrp="1"/>
          </p:cNvSpPr>
          <p:nvPr>
            <p:ph type="body" sz="quarter" idx="34"/>
          </p:nvPr>
        </p:nvSpPr>
        <p:spPr/>
        <p:txBody>
          <a:bodyPr/>
          <a:lstStyle/>
          <a:p>
            <a:r>
              <a:rPr kumimoji="1" lang="en-US" altLang="ja-JP" dirty="0" smtClean="0"/>
              <a:t>DISCUSS TEHM </a:t>
            </a:r>
          </a:p>
          <a:p>
            <a:r>
              <a:rPr kumimoji="1" lang="en-US" altLang="ja-JP" dirty="0" smtClean="0"/>
              <a:t>IN A SMALL TEAM</a:t>
            </a:r>
            <a:endParaRPr kumimoji="1" lang="ja-JP" altLang="en-US" dirty="0"/>
          </a:p>
        </p:txBody>
      </p:sp>
      <p:sp>
        <p:nvSpPr>
          <p:cNvPr id="23" name="テキスト プレースホルダー 22"/>
          <p:cNvSpPr>
            <a:spLocks noGrp="1"/>
          </p:cNvSpPr>
          <p:nvPr>
            <p:ph type="body" sz="quarter" idx="35"/>
          </p:nvPr>
        </p:nvSpPr>
        <p:spPr/>
        <p:txBody>
          <a:bodyPr/>
          <a:lstStyle/>
          <a:p>
            <a:r>
              <a:rPr kumimoji="1" lang="en-US" altLang="ja-JP" dirty="0"/>
              <a:t>In inciderint appellantur conclusionemque pro. No clita omnium ponderum nec. Mei ne alii doctus, eu aliquam reprehendunt sed.</a:t>
            </a:r>
            <a:endParaRPr kumimoji="1" lang="ja-JP" altLang="en-US" dirty="0"/>
          </a:p>
        </p:txBody>
      </p:sp>
      <p:sp>
        <p:nvSpPr>
          <p:cNvPr id="24" name="テキスト プレースホルダー 23"/>
          <p:cNvSpPr>
            <a:spLocks noGrp="1"/>
          </p:cNvSpPr>
          <p:nvPr>
            <p:ph type="body" sz="quarter" idx="36"/>
          </p:nvPr>
        </p:nvSpPr>
        <p:spPr/>
        <p:txBody>
          <a:bodyPr/>
          <a:lstStyle/>
          <a:p>
            <a:r>
              <a:rPr kumimoji="1" lang="en-US" altLang="ja-JP" dirty="0" smtClean="0"/>
              <a:t>WEEKLY </a:t>
            </a:r>
          </a:p>
          <a:p>
            <a:r>
              <a:rPr kumimoji="1" lang="en-US" altLang="ja-JP" dirty="0" smtClean="0"/>
              <a:t>GO/NO-GO MEETING</a:t>
            </a:r>
            <a:endParaRPr kumimoji="1" lang="ja-JP" altLang="en-US" dirty="0"/>
          </a:p>
        </p:txBody>
      </p:sp>
      <p:sp>
        <p:nvSpPr>
          <p:cNvPr id="25" name="テキスト プレースホルダー 24"/>
          <p:cNvSpPr>
            <a:spLocks noGrp="1"/>
          </p:cNvSpPr>
          <p:nvPr>
            <p:ph type="body" sz="quarter" idx="37"/>
          </p:nvPr>
        </p:nvSpPr>
        <p:spPr/>
        <p:txBody>
          <a:bodyPr/>
          <a:lstStyle/>
          <a:p>
            <a:r>
              <a:rPr kumimoji="1" lang="en-US" altLang="ja-JP" dirty="0"/>
              <a:t>Ex sea erant integre, at nominavi eleifend nam. Eirmod denique conclusionemque est in. Constituto conclusionemque ut sit. Id lorem diceret utroque nam. </a:t>
            </a:r>
            <a:endParaRPr kumimoji="1" lang="ja-JP" altLang="en-US" dirty="0"/>
          </a:p>
        </p:txBody>
      </p:sp>
      <p:sp>
        <p:nvSpPr>
          <p:cNvPr id="26" name="テキスト プレースホルダー 25"/>
          <p:cNvSpPr>
            <a:spLocks noGrp="1"/>
          </p:cNvSpPr>
          <p:nvPr>
            <p:ph type="body" sz="quarter" idx="38"/>
          </p:nvPr>
        </p:nvSpPr>
        <p:spPr/>
        <p:txBody>
          <a:bodyPr/>
          <a:lstStyle/>
          <a:p>
            <a:r>
              <a:rPr kumimoji="1" lang="en-US" altLang="ja-JP" dirty="0" smtClean="0"/>
              <a:t>APPROVE THEM</a:t>
            </a:r>
          </a:p>
          <a:p>
            <a:r>
              <a:rPr kumimoji="1" lang="en-US" altLang="ja-JP" dirty="0" smtClean="0"/>
              <a:t>BY A TEAM  LEADER</a:t>
            </a:r>
            <a:endParaRPr kumimoji="1" lang="ja-JP" altLang="en-US" dirty="0"/>
          </a:p>
        </p:txBody>
      </p:sp>
      <p:sp>
        <p:nvSpPr>
          <p:cNvPr id="2" name="図プレースホルダー 1"/>
          <p:cNvSpPr>
            <a:spLocks noGrp="1"/>
          </p:cNvSpPr>
          <p:nvPr>
            <p:ph type="pic" sz="quarter" idx="39"/>
          </p:nvPr>
        </p:nvSpPr>
        <p:spPr/>
      </p:sp>
      <p:sp>
        <p:nvSpPr>
          <p:cNvPr id="5" name="図プレースホルダー 4"/>
          <p:cNvSpPr>
            <a:spLocks noGrp="1"/>
          </p:cNvSpPr>
          <p:nvPr>
            <p:ph type="pic" sz="quarter" idx="40"/>
          </p:nvPr>
        </p:nvSpPr>
        <p:spPr/>
      </p:sp>
      <p:sp>
        <p:nvSpPr>
          <p:cNvPr id="6" name="図プレースホルダー 5"/>
          <p:cNvSpPr>
            <a:spLocks noGrp="1"/>
          </p:cNvSpPr>
          <p:nvPr>
            <p:ph type="pic" sz="quarter" idx="41"/>
          </p:nvPr>
        </p:nvSpPr>
        <p:spPr/>
      </p:sp>
      <p:sp>
        <p:nvSpPr>
          <p:cNvPr id="7" name="図プレースホルダー 6"/>
          <p:cNvSpPr>
            <a:spLocks noGrp="1"/>
          </p:cNvSpPr>
          <p:nvPr>
            <p:ph type="pic" sz="quarter" idx="42"/>
          </p:nvPr>
        </p:nvSpPr>
        <p:spPr/>
      </p:sp>
    </p:spTree>
    <p:extLst>
      <p:ext uri="{BB962C8B-B14F-4D97-AF65-F5344CB8AC3E}">
        <p14:creationId xmlns:p14="http://schemas.microsoft.com/office/powerpoint/2010/main" val="311127822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smtClean="0"/>
              <a:t>6 LAYERS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76</a:t>
            </a:fld>
            <a:endParaRPr lang="en-US" dirty="0"/>
          </a:p>
        </p:txBody>
      </p:sp>
      <p:sp>
        <p:nvSpPr>
          <p:cNvPr id="14" name="テキスト プレースホルダー 13"/>
          <p:cNvSpPr>
            <a:spLocks noGrp="1"/>
          </p:cNvSpPr>
          <p:nvPr>
            <p:ph type="body" sz="quarter" idx="18"/>
          </p:nvPr>
        </p:nvSpPr>
        <p:spPr/>
        <p:txBody>
          <a:bodyPr/>
          <a:lstStyle/>
          <a:p>
            <a:r>
              <a:rPr kumimoji="1" lang="en-US" altLang="ja-JP" dirty="0" smtClean="0"/>
              <a:t>LAYER 1</a:t>
            </a:r>
            <a:endParaRPr kumimoji="1" lang="ja-JP" altLang="en-US" dirty="0"/>
          </a:p>
        </p:txBody>
      </p:sp>
      <p:sp>
        <p:nvSpPr>
          <p:cNvPr id="15" name="テキスト プレースホルダー 14"/>
          <p:cNvSpPr>
            <a:spLocks noGrp="1"/>
          </p:cNvSpPr>
          <p:nvPr>
            <p:ph type="body" sz="quarter" idx="19"/>
          </p:nvPr>
        </p:nvSpPr>
        <p:spPr/>
        <p:txBody>
          <a:bodyPr/>
          <a:lstStyle/>
          <a:p>
            <a:r>
              <a:rPr kumimoji="1" lang="en-US" altLang="ja-JP" dirty="0"/>
              <a:t>LAYER 2</a:t>
            </a:r>
            <a:endParaRPr kumimoji="1" lang="ja-JP" altLang="en-US" dirty="0"/>
          </a:p>
        </p:txBody>
      </p:sp>
      <p:sp>
        <p:nvSpPr>
          <p:cNvPr id="16" name="テキスト プレースホルダー 15"/>
          <p:cNvSpPr>
            <a:spLocks noGrp="1"/>
          </p:cNvSpPr>
          <p:nvPr>
            <p:ph type="body" sz="quarter" idx="20"/>
          </p:nvPr>
        </p:nvSpPr>
        <p:spPr/>
        <p:txBody>
          <a:bodyPr/>
          <a:lstStyle/>
          <a:p>
            <a:r>
              <a:rPr kumimoji="1" lang="en-US" altLang="ja-JP" dirty="0"/>
              <a:t>LAYER 3</a:t>
            </a:r>
            <a:endParaRPr kumimoji="1" lang="ja-JP" altLang="en-US" dirty="0"/>
          </a:p>
        </p:txBody>
      </p:sp>
      <p:sp>
        <p:nvSpPr>
          <p:cNvPr id="17" name="テキスト プレースホルダー 16"/>
          <p:cNvSpPr>
            <a:spLocks noGrp="1"/>
          </p:cNvSpPr>
          <p:nvPr>
            <p:ph type="body" sz="quarter" idx="21"/>
          </p:nvPr>
        </p:nvSpPr>
        <p:spPr/>
        <p:txBody>
          <a:bodyPr/>
          <a:lstStyle/>
          <a:p>
            <a:r>
              <a:rPr kumimoji="1" lang="en-US" altLang="ja-JP" dirty="0"/>
              <a:t>LAYER 4</a:t>
            </a:r>
            <a:endParaRPr kumimoji="1" lang="ja-JP" altLang="en-US" dirty="0"/>
          </a:p>
        </p:txBody>
      </p:sp>
      <p:sp>
        <p:nvSpPr>
          <p:cNvPr id="18" name="テキスト プレースホルダー 17"/>
          <p:cNvSpPr>
            <a:spLocks noGrp="1"/>
          </p:cNvSpPr>
          <p:nvPr>
            <p:ph type="body" sz="quarter" idx="22"/>
          </p:nvPr>
        </p:nvSpPr>
        <p:spPr/>
        <p:txBody>
          <a:bodyPr/>
          <a:lstStyle/>
          <a:p>
            <a:r>
              <a:rPr kumimoji="1" lang="en-US" altLang="ja-JP" dirty="0"/>
              <a:t>LAYER 5</a:t>
            </a:r>
            <a:endParaRPr kumimoji="1" lang="ja-JP" altLang="en-US" dirty="0"/>
          </a:p>
        </p:txBody>
      </p:sp>
      <p:sp>
        <p:nvSpPr>
          <p:cNvPr id="19" name="テキスト プレースホルダー 18"/>
          <p:cNvSpPr>
            <a:spLocks noGrp="1"/>
          </p:cNvSpPr>
          <p:nvPr>
            <p:ph type="body" sz="quarter" idx="23"/>
          </p:nvPr>
        </p:nvSpPr>
        <p:spPr/>
        <p:txBody>
          <a:bodyPr/>
          <a:lstStyle/>
          <a:p>
            <a:r>
              <a:rPr kumimoji="1" lang="en-US" altLang="ja-JP" dirty="0"/>
              <a:t>LAYER 6</a:t>
            </a:r>
            <a:endParaRPr kumimoji="1" lang="ja-JP" altLang="en-US" dirty="0"/>
          </a:p>
        </p:txBody>
      </p:sp>
      <p:sp>
        <p:nvSpPr>
          <p:cNvPr id="20" name="テキスト プレースホルダー 19"/>
          <p:cNvSpPr>
            <a:spLocks noGrp="1"/>
          </p:cNvSpPr>
          <p:nvPr>
            <p:ph type="body" sz="quarter" idx="24"/>
          </p:nvPr>
        </p:nvSpPr>
        <p:spPr/>
        <p:txBody>
          <a:bodyPr/>
          <a:lstStyle/>
          <a:p>
            <a:r>
              <a:rPr kumimoji="1" lang="en-US" altLang="ja-JP" dirty="0"/>
              <a:t>Nec at forensibus instructior. Ea fugit mollis vel, nam tantas eruditi corpora </a:t>
            </a:r>
            <a:r>
              <a:rPr kumimoji="1" lang="en-US" altLang="ja-JP" dirty="0" smtClean="0"/>
              <a:t>eu.</a:t>
            </a:r>
            <a:endParaRPr kumimoji="1" lang="ja-JP" altLang="en-US" dirty="0"/>
          </a:p>
        </p:txBody>
      </p:sp>
      <p:sp>
        <p:nvSpPr>
          <p:cNvPr id="21" name="テキスト プレースホルダー 20"/>
          <p:cNvSpPr>
            <a:spLocks noGrp="1"/>
          </p:cNvSpPr>
          <p:nvPr>
            <p:ph type="body" sz="quarter" idx="25"/>
          </p:nvPr>
        </p:nvSpPr>
        <p:spPr/>
        <p:txBody>
          <a:bodyPr/>
          <a:lstStyle/>
          <a:p>
            <a:r>
              <a:rPr kumimoji="1" lang="en-US" altLang="ja-JP" dirty="0"/>
              <a:t>LAYER 6</a:t>
            </a:r>
            <a:endParaRPr kumimoji="1" lang="ja-JP" altLang="en-US" dirty="0"/>
          </a:p>
        </p:txBody>
      </p:sp>
      <p:sp>
        <p:nvSpPr>
          <p:cNvPr id="22" name="テキスト プレースホルダー 21"/>
          <p:cNvSpPr>
            <a:spLocks noGrp="1"/>
          </p:cNvSpPr>
          <p:nvPr>
            <p:ph type="body" sz="quarter" idx="26"/>
          </p:nvPr>
        </p:nvSpPr>
        <p:spPr/>
        <p:txBody>
          <a:bodyPr/>
          <a:lstStyle/>
          <a:p>
            <a:r>
              <a:rPr kumimoji="1" lang="en-US" altLang="ja-JP" dirty="0"/>
              <a:t>Ne primis impetus vivendo ius, usu eros ferri ei. His cu vitae utinam </a:t>
            </a:r>
            <a:r>
              <a:rPr kumimoji="1" lang="en-US" altLang="ja-JP" dirty="0" smtClean="0"/>
              <a:t>volutpat.</a:t>
            </a:r>
            <a:endParaRPr kumimoji="1" lang="ja-JP" altLang="en-US" dirty="0"/>
          </a:p>
        </p:txBody>
      </p:sp>
      <p:sp>
        <p:nvSpPr>
          <p:cNvPr id="23" name="テキスト プレースホルダー 22"/>
          <p:cNvSpPr>
            <a:spLocks noGrp="1"/>
          </p:cNvSpPr>
          <p:nvPr>
            <p:ph type="body" sz="quarter" idx="27"/>
          </p:nvPr>
        </p:nvSpPr>
        <p:spPr/>
        <p:txBody>
          <a:bodyPr/>
          <a:lstStyle/>
          <a:p>
            <a:r>
              <a:rPr kumimoji="1" lang="en-US" altLang="ja-JP" dirty="0"/>
              <a:t>LAYER 4</a:t>
            </a:r>
            <a:endParaRPr kumimoji="1" lang="ja-JP" altLang="en-US" dirty="0"/>
          </a:p>
        </p:txBody>
      </p:sp>
      <p:sp>
        <p:nvSpPr>
          <p:cNvPr id="24" name="テキスト プレースホルダー 23"/>
          <p:cNvSpPr>
            <a:spLocks noGrp="1"/>
          </p:cNvSpPr>
          <p:nvPr>
            <p:ph type="body" sz="quarter" idx="28"/>
          </p:nvPr>
        </p:nvSpPr>
        <p:spPr/>
        <p:txBody>
          <a:bodyPr/>
          <a:lstStyle/>
          <a:p>
            <a:r>
              <a:rPr kumimoji="1" lang="en-US" altLang="ja-JP" dirty="0"/>
              <a:t>Nec cu nisl legere, in duo minim tibique. No delectus inciderint </a:t>
            </a:r>
            <a:r>
              <a:rPr kumimoji="1" lang="en-US" altLang="ja-JP" dirty="0" smtClean="0"/>
              <a:t>mel.</a:t>
            </a:r>
            <a:endParaRPr kumimoji="1" lang="ja-JP" altLang="en-US" dirty="0"/>
          </a:p>
        </p:txBody>
      </p:sp>
      <p:sp>
        <p:nvSpPr>
          <p:cNvPr id="25" name="テキスト プレースホルダー 24"/>
          <p:cNvSpPr>
            <a:spLocks noGrp="1"/>
          </p:cNvSpPr>
          <p:nvPr>
            <p:ph type="body" sz="quarter" idx="29"/>
          </p:nvPr>
        </p:nvSpPr>
        <p:spPr/>
        <p:txBody>
          <a:bodyPr/>
          <a:lstStyle/>
          <a:p>
            <a:r>
              <a:rPr kumimoji="1" lang="en-US" altLang="ja-JP" dirty="0"/>
              <a:t>LAYER 2</a:t>
            </a:r>
            <a:endParaRPr kumimoji="1" lang="ja-JP" altLang="en-US" dirty="0"/>
          </a:p>
        </p:txBody>
      </p:sp>
      <p:sp>
        <p:nvSpPr>
          <p:cNvPr id="26" name="テキスト プレースホルダー 25"/>
          <p:cNvSpPr>
            <a:spLocks noGrp="1"/>
          </p:cNvSpPr>
          <p:nvPr>
            <p:ph type="body" sz="quarter" idx="30"/>
          </p:nvPr>
        </p:nvSpPr>
        <p:spPr/>
        <p:txBody>
          <a:bodyPr/>
          <a:lstStyle/>
          <a:p>
            <a:r>
              <a:rPr kumimoji="1" lang="en-US" altLang="ja-JP" dirty="0"/>
              <a:t>Est amet munere appareat an, gubergren quaerendum vel no.</a:t>
            </a:r>
            <a:endParaRPr kumimoji="1" lang="ja-JP" altLang="en-US" dirty="0"/>
          </a:p>
        </p:txBody>
      </p:sp>
      <p:sp>
        <p:nvSpPr>
          <p:cNvPr id="27" name="テキスト プレースホルダー 26"/>
          <p:cNvSpPr>
            <a:spLocks noGrp="1"/>
          </p:cNvSpPr>
          <p:nvPr>
            <p:ph type="body" sz="quarter" idx="31"/>
          </p:nvPr>
        </p:nvSpPr>
        <p:spPr/>
        <p:txBody>
          <a:bodyPr/>
          <a:lstStyle/>
          <a:p>
            <a:r>
              <a:rPr kumimoji="1" lang="en-US" altLang="ja-JP" dirty="0"/>
              <a:t>LAYER </a:t>
            </a:r>
            <a:r>
              <a:rPr kumimoji="1" lang="en-US" altLang="ja-JP" dirty="0" smtClean="0"/>
              <a:t>5</a:t>
            </a:r>
            <a:endParaRPr kumimoji="1" lang="ja-JP" altLang="en-US" dirty="0"/>
          </a:p>
        </p:txBody>
      </p:sp>
      <p:sp>
        <p:nvSpPr>
          <p:cNvPr id="28" name="テキスト プレースホルダー 27"/>
          <p:cNvSpPr>
            <a:spLocks noGrp="1"/>
          </p:cNvSpPr>
          <p:nvPr>
            <p:ph type="body" sz="quarter" idx="32"/>
          </p:nvPr>
        </p:nvSpPr>
        <p:spPr/>
        <p:txBody>
          <a:bodyPr/>
          <a:lstStyle/>
          <a:p>
            <a:r>
              <a:rPr kumimoji="1" lang="en-US" altLang="ja-JP" dirty="0"/>
              <a:t>Prodesset adolescens ne per. Sale laoreet reformidans vel ei, in vix </a:t>
            </a:r>
            <a:r>
              <a:rPr kumimoji="1" lang="en-US" altLang="ja-JP" dirty="0" smtClean="0"/>
              <a:t>noster.</a:t>
            </a:r>
            <a:endParaRPr kumimoji="1" lang="ja-JP" altLang="en-US" dirty="0"/>
          </a:p>
        </p:txBody>
      </p:sp>
      <p:sp>
        <p:nvSpPr>
          <p:cNvPr id="29" name="テキスト プレースホルダー 28"/>
          <p:cNvSpPr>
            <a:spLocks noGrp="1"/>
          </p:cNvSpPr>
          <p:nvPr>
            <p:ph type="body" sz="quarter" idx="33"/>
          </p:nvPr>
        </p:nvSpPr>
        <p:spPr/>
        <p:txBody>
          <a:bodyPr/>
          <a:lstStyle/>
          <a:p>
            <a:r>
              <a:rPr kumimoji="1" lang="en-US" altLang="ja-JP" dirty="0"/>
              <a:t>LAYER 3</a:t>
            </a:r>
            <a:endParaRPr kumimoji="1" lang="ja-JP" altLang="en-US" dirty="0"/>
          </a:p>
        </p:txBody>
      </p:sp>
      <p:sp>
        <p:nvSpPr>
          <p:cNvPr id="30" name="テキスト プレースホルダー 29"/>
          <p:cNvSpPr>
            <a:spLocks noGrp="1"/>
          </p:cNvSpPr>
          <p:nvPr>
            <p:ph type="body" sz="quarter" idx="34"/>
          </p:nvPr>
        </p:nvSpPr>
        <p:spPr/>
        <p:txBody>
          <a:bodyPr/>
          <a:lstStyle/>
          <a:p>
            <a:r>
              <a:rPr kumimoji="1" lang="en-US" altLang="ja-JP" dirty="0"/>
              <a:t>Te blandit insolens per, id sonet graecis expetenda vix, et eos omnis constituto.</a:t>
            </a:r>
            <a:endParaRPr kumimoji="1" lang="ja-JP" altLang="en-US" dirty="0"/>
          </a:p>
        </p:txBody>
      </p:sp>
      <p:sp>
        <p:nvSpPr>
          <p:cNvPr id="31" name="テキスト プレースホルダー 30"/>
          <p:cNvSpPr>
            <a:spLocks noGrp="1"/>
          </p:cNvSpPr>
          <p:nvPr>
            <p:ph type="body" sz="quarter" idx="35"/>
          </p:nvPr>
        </p:nvSpPr>
        <p:spPr/>
        <p:txBody>
          <a:bodyPr/>
          <a:lstStyle/>
          <a:p>
            <a:r>
              <a:rPr kumimoji="1" lang="en-US" altLang="ja-JP" dirty="0" smtClean="0"/>
              <a:t>LAYER 1</a:t>
            </a:r>
            <a:endParaRPr kumimoji="1" lang="ja-JP" altLang="en-US" dirty="0"/>
          </a:p>
        </p:txBody>
      </p:sp>
    </p:spTree>
    <p:extLst>
      <p:ext uri="{BB962C8B-B14F-4D97-AF65-F5344CB8AC3E}">
        <p14:creationId xmlns:p14="http://schemas.microsoft.com/office/powerpoint/2010/main" val="333045435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2"/>
          </p:nvPr>
        </p:nvSpPr>
        <p:spPr/>
      </p:sp>
      <p:sp>
        <p:nvSpPr>
          <p:cNvPr id="18" name="タイトル 17"/>
          <p:cNvSpPr>
            <a:spLocks noGrp="1"/>
          </p:cNvSpPr>
          <p:nvPr>
            <p:ph type="title"/>
          </p:nvPr>
        </p:nvSpPr>
        <p:spPr/>
        <p:txBody>
          <a:bodyPr/>
          <a:lstStyle/>
          <a:p>
            <a:r>
              <a:rPr kumimoji="1" lang="en-US" altLang="ja-JP" dirty="0" smtClean="0"/>
              <a:t>4 WAYS TO SOLVE OUR PROBLEMS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77</a:t>
            </a:fld>
            <a:endParaRPr lang="en-US" dirty="0"/>
          </a:p>
        </p:txBody>
      </p:sp>
      <p:sp>
        <p:nvSpPr>
          <p:cNvPr id="20" name="テキスト プレースホルダー 19"/>
          <p:cNvSpPr>
            <a:spLocks noGrp="1"/>
          </p:cNvSpPr>
          <p:nvPr>
            <p:ph type="body" sz="quarter" idx="13"/>
          </p:nvPr>
        </p:nvSpPr>
        <p:spPr/>
        <p:txBody>
          <a:bodyPr/>
          <a:lstStyle/>
          <a:p>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Dicunt bonorum fierent vis ut, doming appellantur et qui, eum indoctum gloriatur eu. Vis id melius deserunt, ne dictas dicunt usu. Vide sanctus mei ei. </a:t>
            </a:r>
            <a:endParaRPr kumimoji="1" lang="en-US" altLang="ja-JP" dirty="0" smtClean="0"/>
          </a:p>
          <a:p>
            <a:r>
              <a:rPr kumimoji="1" lang="en-US" altLang="ja-JP" dirty="0" smtClean="0"/>
              <a:t>An </a:t>
            </a:r>
            <a:r>
              <a:rPr kumimoji="1" lang="en-US" altLang="ja-JP" dirty="0"/>
              <a:t>vix nibh recusabo contentiones, debet choro an ius. </a:t>
            </a:r>
            <a:endParaRPr kumimoji="1" lang="ja-JP" altLang="en-US" dirty="0"/>
          </a:p>
        </p:txBody>
      </p:sp>
      <p:sp>
        <p:nvSpPr>
          <p:cNvPr id="22" name="テキスト プレースホルダー 21"/>
          <p:cNvSpPr>
            <a:spLocks noGrp="1"/>
          </p:cNvSpPr>
          <p:nvPr>
            <p:ph type="body" sz="quarter" idx="17"/>
          </p:nvPr>
        </p:nvSpPr>
        <p:spPr/>
        <p:txBody>
          <a:bodyPr/>
          <a:lstStyle/>
          <a:p>
            <a:r>
              <a:rPr kumimoji="1" lang="en-US" altLang="ja-JP" dirty="0" smtClean="0"/>
              <a:t>NOT EASY, BUT NOT IMPOSSIBLE</a:t>
            </a:r>
            <a:endParaRPr kumimoji="1" lang="ja-JP" altLang="en-US" dirty="0"/>
          </a:p>
        </p:txBody>
      </p:sp>
      <p:sp>
        <p:nvSpPr>
          <p:cNvPr id="23" name="テキスト プレースホルダー 22"/>
          <p:cNvSpPr>
            <a:spLocks noGrp="1"/>
          </p:cNvSpPr>
          <p:nvPr>
            <p:ph type="body" sz="quarter" idx="18"/>
          </p:nvPr>
        </p:nvSpPr>
        <p:spPr/>
        <p:txBody>
          <a:bodyPr/>
          <a:lstStyle/>
          <a:p>
            <a:r>
              <a:rPr kumimoji="1" lang="en-US" altLang="ja-JP" dirty="0" smtClean="0"/>
              <a:t>1</a:t>
            </a:r>
            <a:endParaRPr kumimoji="1" lang="ja-JP" altLang="en-US" dirty="0"/>
          </a:p>
        </p:txBody>
      </p:sp>
      <p:sp>
        <p:nvSpPr>
          <p:cNvPr id="24" name="テキスト プレースホルダー 23"/>
          <p:cNvSpPr>
            <a:spLocks noGrp="1"/>
          </p:cNvSpPr>
          <p:nvPr>
            <p:ph type="body" sz="quarter" idx="19"/>
          </p:nvPr>
        </p:nvSpPr>
        <p:spPr/>
        <p:txBody>
          <a:bodyPr/>
          <a:lstStyle/>
          <a:p>
            <a:endParaRPr kumimoji="1" lang="ja-JP" altLang="en-US"/>
          </a:p>
        </p:txBody>
      </p:sp>
      <p:sp>
        <p:nvSpPr>
          <p:cNvPr id="25" name="テキスト プレースホルダー 24"/>
          <p:cNvSpPr>
            <a:spLocks noGrp="1"/>
          </p:cNvSpPr>
          <p:nvPr>
            <p:ph type="body" sz="quarter" idx="20"/>
          </p:nvPr>
        </p:nvSpPr>
        <p:spPr/>
        <p:txBody>
          <a:bodyPr/>
          <a:lstStyle/>
          <a:p>
            <a:r>
              <a:rPr kumimoji="1" lang="en-US" altLang="ja-JP" dirty="0"/>
              <a:t>Eu iudicabit definiebas vim. Ad his amet dicant perfecto, pri ex case prodesset, his meliore invenire et. </a:t>
            </a:r>
            <a:endParaRPr kumimoji="1" lang="ja-JP" altLang="en-US" dirty="0"/>
          </a:p>
        </p:txBody>
      </p:sp>
      <p:sp>
        <p:nvSpPr>
          <p:cNvPr id="26" name="テキスト プレースホルダー 25"/>
          <p:cNvSpPr>
            <a:spLocks noGrp="1"/>
          </p:cNvSpPr>
          <p:nvPr>
            <p:ph type="body" sz="quarter" idx="21"/>
          </p:nvPr>
        </p:nvSpPr>
        <p:spPr/>
        <p:txBody>
          <a:bodyPr/>
          <a:lstStyle/>
          <a:p>
            <a:r>
              <a:rPr kumimoji="1" lang="en-US" altLang="ja-JP" dirty="0" smtClean="0"/>
              <a:t>2</a:t>
            </a:r>
            <a:endParaRPr kumimoji="1" lang="ja-JP" altLang="en-US" dirty="0"/>
          </a:p>
        </p:txBody>
      </p:sp>
      <p:sp>
        <p:nvSpPr>
          <p:cNvPr id="27" name="テキスト プレースホルダー 26"/>
          <p:cNvSpPr>
            <a:spLocks noGrp="1"/>
          </p:cNvSpPr>
          <p:nvPr>
            <p:ph type="body" sz="quarter" idx="22"/>
          </p:nvPr>
        </p:nvSpPr>
        <p:spPr/>
        <p:txBody>
          <a:bodyPr/>
          <a:lstStyle/>
          <a:p>
            <a:endParaRPr kumimoji="1" lang="ja-JP" altLang="en-US"/>
          </a:p>
        </p:txBody>
      </p:sp>
      <p:sp>
        <p:nvSpPr>
          <p:cNvPr id="28" name="テキスト プレースホルダー 27"/>
          <p:cNvSpPr>
            <a:spLocks noGrp="1"/>
          </p:cNvSpPr>
          <p:nvPr>
            <p:ph type="body" sz="quarter" idx="23"/>
          </p:nvPr>
        </p:nvSpPr>
        <p:spPr/>
        <p:txBody>
          <a:bodyPr/>
          <a:lstStyle/>
          <a:p>
            <a:r>
              <a:rPr kumimoji="1" lang="en-US" altLang="ja-JP" dirty="0"/>
              <a:t>Te ridens prompta pri, ne nam dicat mandamus, quaestio senserit an mei.</a:t>
            </a:r>
            <a:endParaRPr kumimoji="1" lang="ja-JP" altLang="en-US" dirty="0"/>
          </a:p>
        </p:txBody>
      </p:sp>
      <p:sp>
        <p:nvSpPr>
          <p:cNvPr id="29" name="テキスト プレースホルダー 28"/>
          <p:cNvSpPr>
            <a:spLocks noGrp="1"/>
          </p:cNvSpPr>
          <p:nvPr>
            <p:ph type="body" sz="quarter" idx="24"/>
          </p:nvPr>
        </p:nvSpPr>
        <p:spPr/>
        <p:txBody>
          <a:bodyPr/>
          <a:lstStyle/>
          <a:p>
            <a:r>
              <a:rPr kumimoji="1" lang="en-US" altLang="ja-JP" dirty="0" smtClean="0"/>
              <a:t>3</a:t>
            </a:r>
            <a:endParaRPr kumimoji="1" lang="ja-JP" altLang="en-US" dirty="0"/>
          </a:p>
        </p:txBody>
      </p:sp>
      <p:sp>
        <p:nvSpPr>
          <p:cNvPr id="30" name="テキスト プレースホルダー 29"/>
          <p:cNvSpPr>
            <a:spLocks noGrp="1"/>
          </p:cNvSpPr>
          <p:nvPr>
            <p:ph type="body" sz="quarter" idx="25"/>
          </p:nvPr>
        </p:nvSpPr>
        <p:spPr/>
        <p:txBody>
          <a:bodyPr/>
          <a:lstStyle/>
          <a:p>
            <a:endParaRPr kumimoji="1" lang="ja-JP" altLang="en-US"/>
          </a:p>
        </p:txBody>
      </p:sp>
      <p:sp>
        <p:nvSpPr>
          <p:cNvPr id="31" name="テキスト プレースホルダー 30"/>
          <p:cNvSpPr>
            <a:spLocks noGrp="1"/>
          </p:cNvSpPr>
          <p:nvPr>
            <p:ph type="body" sz="quarter" idx="26"/>
          </p:nvPr>
        </p:nvSpPr>
        <p:spPr/>
        <p:txBody>
          <a:bodyPr/>
          <a:lstStyle/>
          <a:p>
            <a:r>
              <a:rPr kumimoji="1" lang="en-US" altLang="ja-JP" dirty="0"/>
              <a:t>Vim ridens posidonium appellantur ei, dictas liberavisse est ea.</a:t>
            </a:r>
            <a:endParaRPr kumimoji="1" lang="ja-JP" altLang="en-US" dirty="0"/>
          </a:p>
        </p:txBody>
      </p:sp>
      <p:sp>
        <p:nvSpPr>
          <p:cNvPr id="32" name="テキスト プレースホルダー 31"/>
          <p:cNvSpPr>
            <a:spLocks noGrp="1"/>
          </p:cNvSpPr>
          <p:nvPr>
            <p:ph type="body" sz="quarter" idx="27"/>
          </p:nvPr>
        </p:nvSpPr>
        <p:spPr/>
        <p:txBody>
          <a:bodyPr/>
          <a:lstStyle/>
          <a:p>
            <a:r>
              <a:rPr kumimoji="1" lang="en-US" altLang="ja-JP" dirty="0" smtClean="0"/>
              <a:t>4</a:t>
            </a:r>
            <a:endParaRPr kumimoji="1" lang="ja-JP" altLang="en-US" dirty="0"/>
          </a:p>
        </p:txBody>
      </p:sp>
      <p:sp>
        <p:nvSpPr>
          <p:cNvPr id="33" name="テキスト プレースホルダー 32"/>
          <p:cNvSpPr>
            <a:spLocks noGrp="1"/>
          </p:cNvSpPr>
          <p:nvPr>
            <p:ph type="body" sz="quarter" idx="28"/>
          </p:nvPr>
        </p:nvSpPr>
        <p:spPr/>
        <p:txBody>
          <a:bodyPr/>
          <a:lstStyle/>
          <a:p>
            <a:endParaRPr kumimoji="1" lang="ja-JP" altLang="en-US"/>
          </a:p>
        </p:txBody>
      </p:sp>
      <p:sp>
        <p:nvSpPr>
          <p:cNvPr id="34" name="テキスト プレースホルダー 33"/>
          <p:cNvSpPr>
            <a:spLocks noGrp="1"/>
          </p:cNvSpPr>
          <p:nvPr>
            <p:ph type="body" sz="quarter" idx="29"/>
          </p:nvPr>
        </p:nvSpPr>
        <p:spPr/>
        <p:txBody>
          <a:bodyPr/>
          <a:lstStyle/>
          <a:p>
            <a:r>
              <a:rPr kumimoji="1" lang="en-US" altLang="ja-JP" dirty="0"/>
              <a:t>Sed ad vivendo percipitur. Ut ancillae consectetuer mei, labitur necessitatibus id vis, eu duo pertinax dissentiet.</a:t>
            </a:r>
            <a:endParaRPr kumimoji="1" lang="ja-JP" altLang="en-US" dirty="0"/>
          </a:p>
        </p:txBody>
      </p:sp>
    </p:spTree>
    <p:extLst>
      <p:ext uri="{BB962C8B-B14F-4D97-AF65-F5344CB8AC3E}">
        <p14:creationId xmlns:p14="http://schemas.microsoft.com/office/powerpoint/2010/main" val="259067885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smtClean="0"/>
              <a:t>4 POINTS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78</a:t>
            </a:fld>
            <a:endParaRPr lang="en-US" dirty="0"/>
          </a:p>
        </p:txBody>
      </p:sp>
      <p:pic>
        <p:nvPicPr>
          <p:cNvPr id="27" name="図プレースホルダー 26"/>
          <p:cNvPicPr>
            <a:picLocks noGrp="1" noChangeAspect="1"/>
          </p:cNvPicPr>
          <p:nvPr>
            <p:ph type="pic" sz="quarter" idx="42"/>
          </p:nvPr>
        </p:nvPicPr>
        <p:blipFill>
          <a:blip r:embed="rId2" cstate="print">
            <a:extLst>
              <a:ext uri="{28A0092B-C50C-407E-A947-70E740481C1C}">
                <a14:useLocalDpi xmlns:a14="http://schemas.microsoft.com/office/drawing/2010/main" val="0"/>
              </a:ext>
            </a:extLst>
          </a:blip>
          <a:srcRect/>
          <a:stretch>
            <a:fillRect/>
          </a:stretch>
        </p:blipFill>
        <p:spPr/>
      </p:pic>
      <p:pic>
        <p:nvPicPr>
          <p:cNvPr id="28" name="図プレースホルダー 27"/>
          <p:cNvPicPr>
            <a:picLocks noGrp="1" noChangeAspect="1"/>
          </p:cNvPicPr>
          <p:nvPr>
            <p:ph type="pic" sz="quarter" idx="43"/>
          </p:nvPr>
        </p:nvPicPr>
        <p:blipFill>
          <a:blip r:embed="rId3" cstate="print">
            <a:extLst>
              <a:ext uri="{28A0092B-C50C-407E-A947-70E740481C1C}">
                <a14:useLocalDpi xmlns:a14="http://schemas.microsoft.com/office/drawing/2010/main" val="0"/>
              </a:ext>
            </a:extLst>
          </a:blip>
          <a:srcRect/>
          <a:stretch>
            <a:fillRect/>
          </a:stretch>
        </p:blipFill>
        <p:spPr/>
      </p:pic>
      <p:pic>
        <p:nvPicPr>
          <p:cNvPr id="30" name="図プレースホルダー 29"/>
          <p:cNvPicPr>
            <a:picLocks noGrp="1" noChangeAspect="1"/>
          </p:cNvPicPr>
          <p:nvPr>
            <p:ph type="pic" sz="quarter" idx="45"/>
          </p:nvPr>
        </p:nvPicPr>
        <p:blipFill>
          <a:blip r:embed="rId4" cstate="print">
            <a:extLst>
              <a:ext uri="{28A0092B-C50C-407E-A947-70E740481C1C}">
                <a14:useLocalDpi xmlns:a14="http://schemas.microsoft.com/office/drawing/2010/main" val="0"/>
              </a:ext>
            </a:extLst>
          </a:blip>
          <a:srcRect/>
          <a:stretch>
            <a:fillRect/>
          </a:stretch>
        </p:blipFill>
        <p:spPr/>
      </p:pic>
      <p:sp>
        <p:nvSpPr>
          <p:cNvPr id="14" name="テキスト プレースホルダー 13"/>
          <p:cNvSpPr>
            <a:spLocks noGrp="1"/>
          </p:cNvSpPr>
          <p:nvPr>
            <p:ph type="body" sz="quarter" idx="16"/>
          </p:nvPr>
        </p:nvSpPr>
        <p:spPr/>
        <p:txBody>
          <a:bodyPr/>
          <a:lstStyle/>
          <a:p>
            <a:r>
              <a:rPr kumimoji="1" lang="en-US" altLang="ja-JP" dirty="0" smtClean="0"/>
              <a:t>RELATION</a:t>
            </a:r>
            <a:endParaRPr kumimoji="1" lang="ja-JP" altLang="en-US" dirty="0"/>
          </a:p>
        </p:txBody>
      </p:sp>
      <p:sp>
        <p:nvSpPr>
          <p:cNvPr id="23" name="テキスト プレースホルダー 22"/>
          <p:cNvSpPr>
            <a:spLocks noGrp="1"/>
          </p:cNvSpPr>
          <p:nvPr>
            <p:ph type="body" sz="quarter" idx="46"/>
          </p:nvPr>
        </p:nvSpPr>
        <p:spPr/>
        <p:txBody>
          <a:bodyPr/>
          <a:lstStyle/>
          <a:p>
            <a:r>
              <a:rPr kumimoji="1" lang="en-US" altLang="ja-JP" dirty="0" smtClean="0"/>
              <a:t>ECOLOGY</a:t>
            </a:r>
            <a:endParaRPr kumimoji="1" lang="ja-JP" altLang="en-US" dirty="0"/>
          </a:p>
        </p:txBody>
      </p:sp>
      <p:sp>
        <p:nvSpPr>
          <p:cNvPr id="24" name="テキスト プレースホルダー 23"/>
          <p:cNvSpPr>
            <a:spLocks noGrp="1"/>
          </p:cNvSpPr>
          <p:nvPr>
            <p:ph type="body" sz="quarter" idx="47"/>
          </p:nvPr>
        </p:nvSpPr>
        <p:spPr/>
        <p:txBody>
          <a:bodyPr/>
          <a:lstStyle/>
          <a:p>
            <a:r>
              <a:rPr kumimoji="1" lang="en-US" altLang="ja-JP" dirty="0" smtClean="0"/>
              <a:t>PINS</a:t>
            </a:r>
            <a:endParaRPr kumimoji="1" lang="ja-JP" altLang="en-US" dirty="0"/>
          </a:p>
        </p:txBody>
      </p:sp>
      <p:sp>
        <p:nvSpPr>
          <p:cNvPr id="25" name="テキスト プレースホルダー 24"/>
          <p:cNvSpPr>
            <a:spLocks noGrp="1"/>
          </p:cNvSpPr>
          <p:nvPr>
            <p:ph type="body" sz="quarter" idx="48"/>
          </p:nvPr>
        </p:nvSpPr>
        <p:spPr/>
        <p:txBody>
          <a:bodyPr/>
          <a:lstStyle/>
          <a:p>
            <a:r>
              <a:rPr kumimoji="1" lang="en-US" altLang="ja-JP" dirty="0" smtClean="0"/>
              <a:t>DOWNLOAD</a:t>
            </a:r>
            <a:endParaRPr kumimoji="1" lang="ja-JP" altLang="en-US" dirty="0"/>
          </a:p>
        </p:txBody>
      </p:sp>
      <p:sp>
        <p:nvSpPr>
          <p:cNvPr id="15" name="テキスト プレースホルダー 14"/>
          <p:cNvSpPr>
            <a:spLocks noGrp="1"/>
          </p:cNvSpPr>
          <p:nvPr>
            <p:ph type="body" sz="quarter" idx="20"/>
          </p:nvPr>
        </p:nvSpPr>
        <p:spPr/>
        <p:txBody>
          <a:bodyPr/>
          <a:lstStyle/>
          <a:p>
            <a:r>
              <a:rPr kumimoji="1" lang="en-US" altLang="ja-JP" dirty="0"/>
              <a:t>Mea intellegam delicatissimi in, eum et senserit sententiae dissentias. Mentitum recusabo platonem id quo, te dolore dicunt mel.</a:t>
            </a:r>
            <a:endParaRPr kumimoji="1" lang="ja-JP" altLang="en-US" dirty="0"/>
          </a:p>
        </p:txBody>
      </p:sp>
      <p:sp>
        <p:nvSpPr>
          <p:cNvPr id="16" name="テキスト プレースホルダー 15"/>
          <p:cNvSpPr>
            <a:spLocks noGrp="1"/>
          </p:cNvSpPr>
          <p:nvPr>
            <p:ph type="body" sz="quarter" idx="21"/>
          </p:nvPr>
        </p:nvSpPr>
        <p:spPr/>
        <p:txBody>
          <a:bodyPr/>
          <a:lstStyle/>
          <a:p>
            <a:r>
              <a:rPr kumimoji="1" lang="en-US" altLang="ja-JP" dirty="0"/>
              <a:t>Ut eum nullam regione delicatissimi, nonumes blandit assentior cum ea. Ut pri </a:t>
            </a:r>
            <a:r>
              <a:rPr kumimoji="1" lang="en-US" altLang="ja-JP" dirty="0">
                <a:solidFill>
                  <a:schemeClr val="accent2"/>
                </a:solidFill>
              </a:rPr>
              <a:t>tacimates periculis dissentiet</a:t>
            </a:r>
            <a:r>
              <a:rPr kumimoji="1" lang="en-US" altLang="ja-JP" dirty="0"/>
              <a:t>, no sea nibh omnis cetero. Tantas antiopam deseruisse eos ut, erant eirmod tractatos vix </a:t>
            </a:r>
            <a:r>
              <a:rPr kumimoji="1" lang="en-US" altLang="ja-JP" dirty="0" smtClean="0"/>
              <a:t>id.</a:t>
            </a:r>
            <a:endParaRPr kumimoji="1" lang="ja-JP" altLang="en-US" dirty="0"/>
          </a:p>
        </p:txBody>
      </p:sp>
      <p:sp>
        <p:nvSpPr>
          <p:cNvPr id="17" name="テキスト プレースホルダー 16"/>
          <p:cNvSpPr>
            <a:spLocks noGrp="1"/>
          </p:cNvSpPr>
          <p:nvPr>
            <p:ph type="body" sz="quarter" idx="22"/>
          </p:nvPr>
        </p:nvSpPr>
        <p:spPr/>
        <p:txBody>
          <a:bodyPr/>
          <a:lstStyle/>
          <a:p>
            <a:r>
              <a:rPr kumimoji="1" lang="en-US" altLang="ja-JP" dirty="0"/>
              <a:t>Te vidit mazim munere mei, quo eu sonet fastidii complectitur. Has ex feugiat consulatu signiferumque, elit aeterno maiorum ei sit, nec mundi posidonium eu.</a:t>
            </a:r>
            <a:endParaRPr kumimoji="1" lang="ja-JP" altLang="en-US" dirty="0"/>
          </a:p>
        </p:txBody>
      </p:sp>
      <p:sp>
        <p:nvSpPr>
          <p:cNvPr id="18" name="テキスト プレースホルダー 17"/>
          <p:cNvSpPr>
            <a:spLocks noGrp="1"/>
          </p:cNvSpPr>
          <p:nvPr>
            <p:ph type="body" sz="quarter" idx="23"/>
          </p:nvPr>
        </p:nvSpPr>
        <p:spPr/>
        <p:txBody>
          <a:bodyPr/>
          <a:lstStyle/>
          <a:p>
            <a:r>
              <a:rPr kumimoji="1" lang="en-US" altLang="ja-JP" dirty="0"/>
              <a:t>Cum ne assum facilis, sit ne graece noluisse. Pericula conceptam adversarium cu nec. </a:t>
            </a:r>
            <a:endParaRPr kumimoji="1" lang="en-US" altLang="ja-JP" dirty="0" smtClean="0"/>
          </a:p>
          <a:p>
            <a:r>
              <a:rPr kumimoji="1" lang="en-US" altLang="ja-JP" dirty="0">
                <a:solidFill>
                  <a:schemeClr val="accent2"/>
                </a:solidFill>
              </a:rPr>
              <a:t>Nec illud possim at, tale dico has no. </a:t>
            </a:r>
            <a:endParaRPr kumimoji="1" lang="ja-JP" altLang="en-US" dirty="0">
              <a:solidFill>
                <a:schemeClr val="accent2"/>
              </a:solidFill>
            </a:endParaRPr>
          </a:p>
        </p:txBody>
      </p:sp>
      <p:sp>
        <p:nvSpPr>
          <p:cNvPr id="26" name="テキスト プレースホルダー 25"/>
          <p:cNvSpPr>
            <a:spLocks noGrp="1"/>
          </p:cNvSpPr>
          <p:nvPr>
            <p:ph type="body" sz="quarter" idx="49"/>
          </p:nvPr>
        </p:nvSpPr>
        <p:spPr/>
        <p:txBody>
          <a:bodyPr/>
          <a:lstStyle/>
          <a:p>
            <a:r>
              <a:rPr kumimoji="1" lang="en-US" altLang="ja-JP" dirty="0"/>
              <a:t>Pro ex dicta aperiri, sea eu dictas utamur instructior, ei usu dicant euismod. </a:t>
            </a:r>
            <a:endParaRPr kumimoji="1" lang="en-US" altLang="ja-JP" dirty="0" smtClean="0"/>
          </a:p>
          <a:p>
            <a:r>
              <a:rPr kumimoji="1" lang="en-US" altLang="ja-JP" dirty="0" smtClean="0"/>
              <a:t>Discere </a:t>
            </a:r>
            <a:r>
              <a:rPr kumimoji="1" lang="en-US" altLang="ja-JP" dirty="0"/>
              <a:t>eligendi id nam, id pri ignota scripta partiendo. </a:t>
            </a:r>
            <a:endParaRPr kumimoji="1" lang="ja-JP" altLang="en-US" dirty="0"/>
          </a:p>
        </p:txBody>
      </p:sp>
      <p:pic>
        <p:nvPicPr>
          <p:cNvPr id="32" name="図プレースホルダー 31"/>
          <p:cNvPicPr>
            <a:picLocks noGrp="1" noChangeAspect="1"/>
          </p:cNvPicPr>
          <p:nvPr>
            <p:ph type="pic" sz="quarter" idx="44"/>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81591118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4 POINTS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79</a:t>
            </a:fld>
            <a:endParaRPr lang="en-US" dirty="0"/>
          </a:p>
        </p:txBody>
      </p:sp>
      <p:pic>
        <p:nvPicPr>
          <p:cNvPr id="27" name="図プレースホルダー 26"/>
          <p:cNvPicPr>
            <a:picLocks noGrp="1" noChangeAspect="1"/>
          </p:cNvPicPr>
          <p:nvPr>
            <p:ph type="pic" sz="quarter" idx="42"/>
          </p:nvPr>
        </p:nvPicPr>
        <p:blipFill>
          <a:blip r:embed="rId2" cstate="print">
            <a:extLst>
              <a:ext uri="{28A0092B-C50C-407E-A947-70E740481C1C}">
                <a14:useLocalDpi xmlns:a14="http://schemas.microsoft.com/office/drawing/2010/main" val="0"/>
              </a:ext>
            </a:extLst>
          </a:blip>
          <a:srcRect t="69" b="69"/>
          <a:stretch>
            <a:fillRect/>
          </a:stretch>
        </p:blipFill>
        <p:spPr/>
      </p:pic>
      <p:pic>
        <p:nvPicPr>
          <p:cNvPr id="28" name="図プレースホルダー 27"/>
          <p:cNvPicPr>
            <a:picLocks noGrp="1" noChangeAspect="1"/>
          </p:cNvPicPr>
          <p:nvPr>
            <p:ph type="pic" sz="quarter" idx="43"/>
          </p:nvPr>
        </p:nvPicPr>
        <p:blipFill>
          <a:blip r:embed="rId3" cstate="print">
            <a:extLst>
              <a:ext uri="{28A0092B-C50C-407E-A947-70E740481C1C}">
                <a14:useLocalDpi xmlns:a14="http://schemas.microsoft.com/office/drawing/2010/main" val="0"/>
              </a:ext>
            </a:extLst>
          </a:blip>
          <a:srcRect t="69" b="69"/>
          <a:stretch>
            <a:fillRect/>
          </a:stretch>
        </p:blipFill>
        <p:spPr/>
      </p:pic>
      <p:pic>
        <p:nvPicPr>
          <p:cNvPr id="32" name="図プレースホルダー 31"/>
          <p:cNvPicPr>
            <a:picLocks noGrp="1" noChangeAspect="1"/>
          </p:cNvPicPr>
          <p:nvPr>
            <p:ph type="pic" sz="quarter" idx="44"/>
          </p:nvPr>
        </p:nvPicPr>
        <p:blipFill>
          <a:blip r:embed="rId4" cstate="print">
            <a:extLst>
              <a:ext uri="{28A0092B-C50C-407E-A947-70E740481C1C}">
                <a14:useLocalDpi xmlns:a14="http://schemas.microsoft.com/office/drawing/2010/main" val="0"/>
              </a:ext>
            </a:extLst>
          </a:blip>
          <a:srcRect t="69" b="69"/>
          <a:stretch>
            <a:fillRect/>
          </a:stretch>
        </p:blipFill>
        <p:spPr/>
      </p:pic>
      <p:pic>
        <p:nvPicPr>
          <p:cNvPr id="30" name="図プレースホルダー 29"/>
          <p:cNvPicPr>
            <a:picLocks noGrp="1" noChangeAspect="1"/>
          </p:cNvPicPr>
          <p:nvPr>
            <p:ph type="pic" sz="quarter" idx="45"/>
          </p:nvPr>
        </p:nvPicPr>
        <p:blipFill>
          <a:blip r:embed="rId5" cstate="print">
            <a:extLst>
              <a:ext uri="{28A0092B-C50C-407E-A947-70E740481C1C}">
                <a14:useLocalDpi xmlns:a14="http://schemas.microsoft.com/office/drawing/2010/main" val="0"/>
              </a:ext>
            </a:extLst>
          </a:blip>
          <a:srcRect t="69" b="69"/>
          <a:stretch>
            <a:fillRect/>
          </a:stretch>
        </p:blipFill>
        <p:spPr/>
      </p:pic>
      <p:sp>
        <p:nvSpPr>
          <p:cNvPr id="14" name="テキスト プレースホルダー 13"/>
          <p:cNvSpPr>
            <a:spLocks noGrp="1"/>
          </p:cNvSpPr>
          <p:nvPr>
            <p:ph type="body" sz="quarter" idx="16"/>
          </p:nvPr>
        </p:nvSpPr>
        <p:spPr/>
        <p:txBody>
          <a:bodyPr/>
          <a:lstStyle/>
          <a:p>
            <a:r>
              <a:rPr kumimoji="1" lang="en-US" altLang="ja-JP" dirty="0" smtClean="0"/>
              <a:t>RELATION</a:t>
            </a:r>
            <a:endParaRPr kumimoji="1" lang="ja-JP" altLang="en-US" dirty="0"/>
          </a:p>
        </p:txBody>
      </p:sp>
      <p:sp>
        <p:nvSpPr>
          <p:cNvPr id="23" name="テキスト プレースホルダー 22"/>
          <p:cNvSpPr>
            <a:spLocks noGrp="1"/>
          </p:cNvSpPr>
          <p:nvPr>
            <p:ph type="body" sz="quarter" idx="46"/>
          </p:nvPr>
        </p:nvSpPr>
        <p:spPr/>
        <p:txBody>
          <a:bodyPr/>
          <a:lstStyle/>
          <a:p>
            <a:r>
              <a:rPr kumimoji="1" lang="en-US" altLang="ja-JP" dirty="0" smtClean="0"/>
              <a:t>ECOLOGY</a:t>
            </a:r>
            <a:endParaRPr kumimoji="1" lang="ja-JP" altLang="en-US" dirty="0"/>
          </a:p>
        </p:txBody>
      </p:sp>
      <p:sp>
        <p:nvSpPr>
          <p:cNvPr id="24" name="テキスト プレースホルダー 23"/>
          <p:cNvSpPr>
            <a:spLocks noGrp="1"/>
          </p:cNvSpPr>
          <p:nvPr>
            <p:ph type="body" sz="quarter" idx="47"/>
          </p:nvPr>
        </p:nvSpPr>
        <p:spPr/>
        <p:txBody>
          <a:bodyPr/>
          <a:lstStyle/>
          <a:p>
            <a:r>
              <a:rPr kumimoji="1" lang="en-US" altLang="ja-JP" dirty="0" smtClean="0"/>
              <a:t>PINS</a:t>
            </a:r>
            <a:endParaRPr kumimoji="1" lang="ja-JP" altLang="en-US" dirty="0"/>
          </a:p>
        </p:txBody>
      </p:sp>
      <p:sp>
        <p:nvSpPr>
          <p:cNvPr id="25" name="テキスト プレースホルダー 24"/>
          <p:cNvSpPr>
            <a:spLocks noGrp="1"/>
          </p:cNvSpPr>
          <p:nvPr>
            <p:ph type="body" sz="quarter" idx="48"/>
          </p:nvPr>
        </p:nvSpPr>
        <p:spPr/>
        <p:txBody>
          <a:bodyPr/>
          <a:lstStyle/>
          <a:p>
            <a:r>
              <a:rPr kumimoji="1" lang="en-US" altLang="ja-JP" dirty="0" smtClean="0"/>
              <a:t>DOWNLOAD</a:t>
            </a:r>
            <a:endParaRPr kumimoji="1" lang="ja-JP" altLang="en-US" dirty="0"/>
          </a:p>
        </p:txBody>
      </p:sp>
      <p:sp>
        <p:nvSpPr>
          <p:cNvPr id="15" name="テキスト プレースホルダー 14"/>
          <p:cNvSpPr>
            <a:spLocks noGrp="1"/>
          </p:cNvSpPr>
          <p:nvPr>
            <p:ph type="body" sz="quarter" idx="20"/>
          </p:nvPr>
        </p:nvSpPr>
        <p:spPr/>
        <p:txBody>
          <a:bodyPr/>
          <a:lstStyle/>
          <a:p>
            <a:r>
              <a:rPr kumimoji="1" lang="en-US" altLang="ja-JP" dirty="0"/>
              <a:t>Mea intellegam delicatissimi in, eum et senserit sententiae dissentias. Mentitum recusabo platonem </a:t>
            </a:r>
            <a:r>
              <a:rPr kumimoji="1" lang="en-US" altLang="ja-JP" dirty="0" smtClean="0"/>
              <a:t>id.</a:t>
            </a:r>
            <a:endParaRPr kumimoji="1" lang="ja-JP" altLang="en-US" dirty="0"/>
          </a:p>
        </p:txBody>
      </p:sp>
      <p:sp>
        <p:nvSpPr>
          <p:cNvPr id="16" name="テキスト プレースホルダー 15"/>
          <p:cNvSpPr>
            <a:spLocks noGrp="1"/>
          </p:cNvSpPr>
          <p:nvPr>
            <p:ph type="body" sz="quarter" idx="21"/>
          </p:nvPr>
        </p:nvSpPr>
        <p:spPr/>
        <p:txBody>
          <a:bodyPr/>
          <a:lstStyle/>
          <a:p>
            <a:r>
              <a:rPr kumimoji="1" lang="en-US" altLang="ja-JP" dirty="0"/>
              <a:t>Ut eum nullam regione delicatissimi, nonumes blandit assentior cum ea. Ut pri </a:t>
            </a:r>
            <a:r>
              <a:rPr kumimoji="1" lang="en-US" altLang="ja-JP" dirty="0">
                <a:solidFill>
                  <a:schemeClr val="accent2"/>
                </a:solidFill>
              </a:rPr>
              <a:t>tacimates periculis </a:t>
            </a:r>
            <a:r>
              <a:rPr kumimoji="1" lang="en-US" altLang="ja-JP" dirty="0" smtClean="0">
                <a:solidFill>
                  <a:schemeClr val="accent2"/>
                </a:solidFill>
              </a:rPr>
              <a:t>dissentiet</a:t>
            </a:r>
            <a:r>
              <a:rPr kumimoji="1" lang="en-US" altLang="ja-JP" dirty="0" smtClean="0"/>
              <a:t>.</a:t>
            </a:r>
            <a:endParaRPr kumimoji="1" lang="ja-JP" altLang="en-US" dirty="0"/>
          </a:p>
        </p:txBody>
      </p:sp>
      <p:sp>
        <p:nvSpPr>
          <p:cNvPr id="17" name="テキスト プレースホルダー 16"/>
          <p:cNvSpPr>
            <a:spLocks noGrp="1"/>
          </p:cNvSpPr>
          <p:nvPr>
            <p:ph type="body" sz="quarter" idx="22"/>
          </p:nvPr>
        </p:nvSpPr>
        <p:spPr/>
        <p:txBody>
          <a:bodyPr/>
          <a:lstStyle/>
          <a:p>
            <a:r>
              <a:rPr kumimoji="1" lang="en-US" altLang="ja-JP" dirty="0"/>
              <a:t>Te vidit mazim munere mei, quo eu sonet fastidii complectitur. Has ex feugiat </a:t>
            </a:r>
            <a:r>
              <a:rPr kumimoji="1" lang="en-US" altLang="ja-JP" dirty="0" smtClean="0"/>
              <a:t>consulatu.</a:t>
            </a:r>
            <a:endParaRPr kumimoji="1" lang="ja-JP" altLang="en-US" dirty="0"/>
          </a:p>
        </p:txBody>
      </p:sp>
      <p:sp>
        <p:nvSpPr>
          <p:cNvPr id="18" name="テキスト プレースホルダー 17"/>
          <p:cNvSpPr>
            <a:spLocks noGrp="1"/>
          </p:cNvSpPr>
          <p:nvPr>
            <p:ph type="body" sz="quarter" idx="23"/>
          </p:nvPr>
        </p:nvSpPr>
        <p:spPr/>
        <p:txBody>
          <a:bodyPr/>
          <a:lstStyle/>
          <a:p>
            <a:r>
              <a:rPr kumimoji="1" lang="en-US" altLang="ja-JP" dirty="0"/>
              <a:t>Cum ne assum facilis, sit ne graece noluisse. Pericula conceptam adversarium cu nec. </a:t>
            </a:r>
          </a:p>
          <a:p>
            <a:r>
              <a:rPr kumimoji="1" lang="en-US" altLang="ja-JP" dirty="0" smtClean="0">
                <a:solidFill>
                  <a:schemeClr val="accent2"/>
                </a:solidFill>
              </a:rPr>
              <a:t>Nec illud possim at.</a:t>
            </a:r>
            <a:endParaRPr kumimoji="1" lang="ja-JP" altLang="en-US" dirty="0">
              <a:solidFill>
                <a:schemeClr val="accent2"/>
              </a:solidFill>
            </a:endParaRPr>
          </a:p>
        </p:txBody>
      </p:sp>
      <p:pic>
        <p:nvPicPr>
          <p:cNvPr id="6" name="図プレースホルダー 5"/>
          <p:cNvPicPr>
            <a:picLocks noGrp="1" noChangeAspect="1"/>
          </p:cNvPicPr>
          <p:nvPr>
            <p:ph type="pic" sz="quarter" idx="49"/>
          </p:nvPr>
        </p:nvPicPr>
        <p:blipFill>
          <a:blip r:embed="rId6" cstate="print">
            <a:extLst>
              <a:ext uri="{28A0092B-C50C-407E-A947-70E740481C1C}">
                <a14:useLocalDpi xmlns:a14="http://schemas.microsoft.com/office/drawing/2010/main" val="0"/>
              </a:ext>
            </a:extLst>
          </a:blip>
          <a:srcRect t="69" b="69"/>
          <a:stretch>
            <a:fillRect/>
          </a:stretch>
        </p:blipFill>
        <p:spPr/>
      </p:pic>
    </p:spTree>
    <p:extLst>
      <p:ext uri="{BB962C8B-B14F-4D97-AF65-F5344CB8AC3E}">
        <p14:creationId xmlns:p14="http://schemas.microsoft.com/office/powerpoint/2010/main" val="791009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smtClean="0"/>
              <a:t>TIMELINE 2</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8</a:t>
            </a:fld>
            <a:endParaRPr lang="en-US" dirty="0"/>
          </a:p>
        </p:txBody>
      </p:sp>
      <p:sp>
        <p:nvSpPr>
          <p:cNvPr id="24" name="テキスト プレースホルダー 23"/>
          <p:cNvSpPr>
            <a:spLocks noGrp="1"/>
          </p:cNvSpPr>
          <p:nvPr>
            <p:ph type="body" sz="quarter" idx="15"/>
          </p:nvPr>
        </p:nvSpPr>
        <p:spPr/>
        <p:txBody>
          <a:bodyPr/>
          <a:lstStyle/>
          <a:p>
            <a:r>
              <a:rPr kumimoji="1" lang="en-US" altLang="ja-JP" dirty="0"/>
              <a:t>INTRODUCTION</a:t>
            </a:r>
            <a:endParaRPr kumimoji="1" lang="ja-JP" altLang="en-US" dirty="0"/>
          </a:p>
        </p:txBody>
      </p:sp>
      <p:pic>
        <p:nvPicPr>
          <p:cNvPr id="42" name="図プレースホルダー 41"/>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
        <p:nvSpPr>
          <p:cNvPr id="31" name="テキスト プレースホルダー 30"/>
          <p:cNvSpPr>
            <a:spLocks noGrp="1"/>
          </p:cNvSpPr>
          <p:nvPr>
            <p:ph type="body" sz="quarter" idx="27"/>
          </p:nvPr>
        </p:nvSpPr>
        <p:spPr/>
        <p:txBody>
          <a:bodyPr/>
          <a:lstStyle/>
          <a:p>
            <a:r>
              <a:rPr kumimoji="1" lang="en-US" altLang="ja-JP" dirty="0"/>
              <a:t>No quo eripuit legendos assentior, mel an facilis platonem.</a:t>
            </a:r>
            <a:endParaRPr kumimoji="1" lang="ja-JP" altLang="en-US" dirty="0"/>
          </a:p>
        </p:txBody>
      </p:sp>
      <p:sp>
        <p:nvSpPr>
          <p:cNvPr id="32" name="テキスト プレースホルダー 31"/>
          <p:cNvSpPr>
            <a:spLocks noGrp="1"/>
          </p:cNvSpPr>
          <p:nvPr>
            <p:ph type="body" sz="quarter" idx="28"/>
          </p:nvPr>
        </p:nvSpPr>
        <p:spPr/>
        <p:txBody>
          <a:bodyPr/>
          <a:lstStyle/>
          <a:p>
            <a:r>
              <a:rPr kumimoji="1" lang="en-US" altLang="ja-JP" dirty="0" smtClean="0"/>
              <a:t>ABOUT US</a:t>
            </a:r>
            <a:endParaRPr kumimoji="1" lang="en-US" altLang="ja-JP" dirty="0"/>
          </a:p>
        </p:txBody>
      </p:sp>
      <p:pic>
        <p:nvPicPr>
          <p:cNvPr id="43" name="図プレースホルダー 42"/>
          <p:cNvPicPr>
            <a:picLocks noGrp="1" noChangeAspect="1"/>
          </p:cNvPicPr>
          <p:nvPr>
            <p:ph type="pic" sz="quarter" idx="29"/>
          </p:nvPr>
        </p:nvPicPr>
        <p:blipFill>
          <a:blip r:embed="rId3" cstate="print">
            <a:extLst>
              <a:ext uri="{28A0092B-C50C-407E-A947-70E740481C1C}">
                <a14:useLocalDpi xmlns:a14="http://schemas.microsoft.com/office/drawing/2010/main" val="0"/>
              </a:ext>
            </a:extLst>
          </a:blip>
          <a:srcRect/>
          <a:stretch>
            <a:fillRect/>
          </a:stretch>
        </p:blipFill>
        <p:spPr/>
      </p:pic>
      <p:sp>
        <p:nvSpPr>
          <p:cNvPr id="33" name="テキスト プレースホルダー 32"/>
          <p:cNvSpPr>
            <a:spLocks noGrp="1"/>
          </p:cNvSpPr>
          <p:nvPr>
            <p:ph type="body" sz="quarter" idx="30"/>
          </p:nvPr>
        </p:nvSpPr>
        <p:spPr/>
        <p:txBody>
          <a:bodyPr/>
          <a:lstStyle/>
          <a:p>
            <a:r>
              <a:rPr kumimoji="1" lang="en-US" altLang="ja-JP" dirty="0"/>
              <a:t>Ea mea quodsi aliquid sadipscing. Sint nihil sit cu, eam ad modus inermis.</a:t>
            </a:r>
          </a:p>
        </p:txBody>
      </p:sp>
      <p:sp>
        <p:nvSpPr>
          <p:cNvPr id="34" name="テキスト プレースホルダー 33"/>
          <p:cNvSpPr>
            <a:spLocks noGrp="1"/>
          </p:cNvSpPr>
          <p:nvPr>
            <p:ph type="body" sz="quarter" idx="31"/>
          </p:nvPr>
        </p:nvSpPr>
        <p:spPr/>
        <p:txBody>
          <a:bodyPr/>
          <a:lstStyle/>
          <a:p>
            <a:r>
              <a:rPr kumimoji="1" lang="en-US" altLang="ja-JP" dirty="0" smtClean="0"/>
              <a:t>PORTFOLIO</a:t>
            </a:r>
            <a:endParaRPr kumimoji="1" lang="en-US" altLang="ja-JP" dirty="0"/>
          </a:p>
        </p:txBody>
      </p:sp>
      <p:pic>
        <p:nvPicPr>
          <p:cNvPr id="44" name="図プレースホルダー 43"/>
          <p:cNvPicPr>
            <a:picLocks noGrp="1" noChangeAspect="1"/>
          </p:cNvPicPr>
          <p:nvPr>
            <p:ph type="pic" sz="quarter" idx="32"/>
          </p:nvPr>
        </p:nvPicPr>
        <p:blipFill>
          <a:blip r:embed="rId4" cstate="print">
            <a:extLst>
              <a:ext uri="{28A0092B-C50C-407E-A947-70E740481C1C}">
                <a14:useLocalDpi xmlns:a14="http://schemas.microsoft.com/office/drawing/2010/main" val="0"/>
              </a:ext>
            </a:extLst>
          </a:blip>
          <a:srcRect/>
          <a:stretch>
            <a:fillRect/>
          </a:stretch>
        </p:blipFill>
        <p:spPr/>
      </p:pic>
      <p:sp>
        <p:nvSpPr>
          <p:cNvPr id="35" name="テキスト プレースホルダー 34"/>
          <p:cNvSpPr>
            <a:spLocks noGrp="1"/>
          </p:cNvSpPr>
          <p:nvPr>
            <p:ph type="body" sz="quarter" idx="33"/>
          </p:nvPr>
        </p:nvSpPr>
        <p:spPr/>
        <p:txBody>
          <a:bodyPr/>
          <a:lstStyle/>
          <a:p>
            <a:r>
              <a:rPr kumimoji="1" lang="en-US" altLang="ja-JP" dirty="0"/>
              <a:t>In facete putant oportere sit, eu ius nibh graeco, ad pri clita dicunt.</a:t>
            </a:r>
          </a:p>
          <a:p>
            <a:endParaRPr kumimoji="1" lang="ja-JP" altLang="en-US" dirty="0"/>
          </a:p>
        </p:txBody>
      </p:sp>
      <p:sp>
        <p:nvSpPr>
          <p:cNvPr id="36" name="テキスト プレースホルダー 35"/>
          <p:cNvSpPr>
            <a:spLocks noGrp="1"/>
          </p:cNvSpPr>
          <p:nvPr>
            <p:ph type="body" sz="quarter" idx="34"/>
          </p:nvPr>
        </p:nvSpPr>
        <p:spPr/>
        <p:txBody>
          <a:bodyPr/>
          <a:lstStyle/>
          <a:p>
            <a:r>
              <a:rPr kumimoji="1" lang="en-US" altLang="ja-JP" dirty="0" smtClean="0"/>
              <a:t>NEW PROPOSAL</a:t>
            </a:r>
            <a:endParaRPr kumimoji="1" lang="ja-JP" altLang="en-US" dirty="0"/>
          </a:p>
        </p:txBody>
      </p:sp>
      <p:pic>
        <p:nvPicPr>
          <p:cNvPr id="45" name="図プレースホルダー 44"/>
          <p:cNvPicPr>
            <a:picLocks noGrp="1" noChangeAspect="1"/>
          </p:cNvPicPr>
          <p:nvPr>
            <p:ph type="pic" sz="quarter" idx="35"/>
          </p:nvPr>
        </p:nvPicPr>
        <p:blipFill>
          <a:blip r:embed="rId5" cstate="print">
            <a:extLst>
              <a:ext uri="{28A0092B-C50C-407E-A947-70E740481C1C}">
                <a14:useLocalDpi xmlns:a14="http://schemas.microsoft.com/office/drawing/2010/main" val="0"/>
              </a:ext>
            </a:extLst>
          </a:blip>
          <a:srcRect l="129" r="129"/>
          <a:stretch>
            <a:fillRect/>
          </a:stretch>
        </p:blipFill>
        <p:spPr/>
      </p:pic>
      <p:sp>
        <p:nvSpPr>
          <p:cNvPr id="37" name="テキスト プレースホルダー 36"/>
          <p:cNvSpPr>
            <a:spLocks noGrp="1"/>
          </p:cNvSpPr>
          <p:nvPr>
            <p:ph type="body" sz="quarter" idx="36"/>
          </p:nvPr>
        </p:nvSpPr>
        <p:spPr/>
        <p:txBody>
          <a:bodyPr/>
          <a:lstStyle/>
          <a:p>
            <a:r>
              <a:rPr kumimoji="1" lang="en-US" altLang="ja-JP" dirty="0"/>
              <a:t>No quo eripuit legendos assentior, mel an facilis platonem.</a:t>
            </a:r>
            <a:endParaRPr kumimoji="1" lang="ja-JP" altLang="en-US" dirty="0"/>
          </a:p>
          <a:p>
            <a:endParaRPr kumimoji="1" lang="ja-JP" altLang="en-US" dirty="0"/>
          </a:p>
          <a:p>
            <a:endParaRPr kumimoji="1" lang="ja-JP" altLang="en-US" dirty="0"/>
          </a:p>
        </p:txBody>
      </p:sp>
      <p:sp>
        <p:nvSpPr>
          <p:cNvPr id="38" name="テキスト プレースホルダー 37"/>
          <p:cNvSpPr>
            <a:spLocks noGrp="1"/>
          </p:cNvSpPr>
          <p:nvPr>
            <p:ph type="body" sz="quarter" idx="37"/>
          </p:nvPr>
        </p:nvSpPr>
        <p:spPr/>
        <p:txBody>
          <a:bodyPr/>
          <a:lstStyle/>
          <a:p>
            <a:r>
              <a:rPr kumimoji="1" lang="en-US" altLang="ja-JP" dirty="0" smtClean="0"/>
              <a:t>ANALISYS</a:t>
            </a:r>
            <a:endParaRPr kumimoji="1" lang="ja-JP" altLang="en-US" dirty="0"/>
          </a:p>
        </p:txBody>
      </p:sp>
      <p:pic>
        <p:nvPicPr>
          <p:cNvPr id="48" name="図プレースホルダー 47"/>
          <p:cNvPicPr>
            <a:picLocks noGrp="1" noChangeAspect="1"/>
          </p:cNvPicPr>
          <p:nvPr>
            <p:ph type="pic" sz="quarter" idx="38"/>
          </p:nvPr>
        </p:nvPicPr>
        <p:blipFill>
          <a:blip r:embed="rId6" cstate="print">
            <a:extLst>
              <a:ext uri="{28A0092B-C50C-407E-A947-70E740481C1C}">
                <a14:useLocalDpi xmlns:a14="http://schemas.microsoft.com/office/drawing/2010/main" val="0"/>
              </a:ext>
            </a:extLst>
          </a:blip>
          <a:srcRect l="129" r="129"/>
          <a:stretch>
            <a:fillRect/>
          </a:stretch>
        </p:blipFill>
        <p:spPr/>
      </p:pic>
      <p:sp>
        <p:nvSpPr>
          <p:cNvPr id="39" name="テキスト プレースホルダー 38"/>
          <p:cNvSpPr>
            <a:spLocks noGrp="1"/>
          </p:cNvSpPr>
          <p:nvPr>
            <p:ph type="body" sz="quarter" idx="39"/>
          </p:nvPr>
        </p:nvSpPr>
        <p:spPr/>
        <p:txBody>
          <a:bodyPr/>
          <a:lstStyle/>
          <a:p>
            <a:r>
              <a:rPr kumimoji="1" lang="en-US" altLang="ja-JP" dirty="0"/>
              <a:t>Vis ipsum commune intellegat an, simul doctus deseruisse ut nec.</a:t>
            </a:r>
          </a:p>
          <a:p>
            <a:endParaRPr kumimoji="1" lang="ja-JP" altLang="en-US" dirty="0"/>
          </a:p>
        </p:txBody>
      </p:sp>
      <p:sp>
        <p:nvSpPr>
          <p:cNvPr id="40" name="テキスト プレースホルダー 39"/>
          <p:cNvSpPr>
            <a:spLocks noGrp="1"/>
          </p:cNvSpPr>
          <p:nvPr>
            <p:ph type="body" sz="quarter" idx="40"/>
          </p:nvPr>
        </p:nvSpPr>
        <p:spPr/>
        <p:txBody>
          <a:bodyPr/>
          <a:lstStyle/>
          <a:p>
            <a:r>
              <a:rPr kumimoji="1" lang="en-US" altLang="ja-JP" dirty="0" smtClean="0"/>
              <a:t>CONTACT US</a:t>
            </a:r>
            <a:endParaRPr kumimoji="1" lang="ja-JP" altLang="en-US" dirty="0"/>
          </a:p>
        </p:txBody>
      </p:sp>
      <p:pic>
        <p:nvPicPr>
          <p:cNvPr id="49" name="図プレースホルダー 48"/>
          <p:cNvPicPr>
            <a:picLocks noGrp="1" noChangeAspect="1"/>
          </p:cNvPicPr>
          <p:nvPr>
            <p:ph type="pic" sz="quarter" idx="41"/>
          </p:nvPr>
        </p:nvPicPr>
        <p:blipFill>
          <a:blip r:embed="rId7" cstate="print">
            <a:extLst>
              <a:ext uri="{28A0092B-C50C-407E-A947-70E740481C1C}">
                <a14:useLocalDpi xmlns:a14="http://schemas.microsoft.com/office/drawing/2010/main" val="0"/>
              </a:ext>
            </a:extLst>
          </a:blip>
          <a:srcRect l="129" r="129"/>
          <a:stretch>
            <a:fillRect/>
          </a:stretch>
        </p:blipFill>
        <p:spPr/>
      </p:pic>
      <p:sp>
        <p:nvSpPr>
          <p:cNvPr id="41" name="テキスト プレースホルダー 40"/>
          <p:cNvSpPr>
            <a:spLocks noGrp="1"/>
          </p:cNvSpPr>
          <p:nvPr>
            <p:ph type="body" sz="quarter" idx="42"/>
          </p:nvPr>
        </p:nvSpPr>
        <p:spPr/>
        <p:txBody>
          <a:bodyPr/>
          <a:lstStyle/>
          <a:p>
            <a:r>
              <a:rPr kumimoji="1" lang="en-US" altLang="ja-JP" dirty="0"/>
              <a:t>Ea mea quodsi aliquid sadipscing. Sint nihil sit cu, eam ad modus inermis.</a:t>
            </a:r>
          </a:p>
          <a:p>
            <a:endParaRPr kumimoji="1" lang="ja-JP" altLang="en-US" dirty="0"/>
          </a:p>
        </p:txBody>
      </p:sp>
    </p:spTree>
    <p:extLst>
      <p:ext uri="{BB962C8B-B14F-4D97-AF65-F5344CB8AC3E}">
        <p14:creationId xmlns:p14="http://schemas.microsoft.com/office/powerpoint/2010/main" val="362880327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図プレースホルダー 3"/>
          <p:cNvSpPr>
            <a:spLocks noGrp="1"/>
          </p:cNvSpPr>
          <p:nvPr>
            <p:ph type="pic" sz="quarter" idx="12"/>
          </p:nvPr>
        </p:nvSpPr>
        <p:spPr/>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80</a:t>
            </a:fld>
            <a:endParaRPr lang="en-US" dirty="0"/>
          </a:p>
        </p:txBody>
      </p:sp>
      <p:sp>
        <p:nvSpPr>
          <p:cNvPr id="35" name="テキスト プレースホルダー 34"/>
          <p:cNvSpPr>
            <a:spLocks noGrp="1"/>
          </p:cNvSpPr>
          <p:nvPr>
            <p:ph type="body" sz="quarter" idx="14"/>
          </p:nvPr>
        </p:nvSpPr>
        <p:spPr/>
        <p:txBody>
          <a:bodyPr/>
          <a:lstStyle/>
          <a:p>
            <a:endParaRPr kumimoji="1" lang="ja-JP" altLang="en-US"/>
          </a:p>
        </p:txBody>
      </p:sp>
      <p:sp>
        <p:nvSpPr>
          <p:cNvPr id="36" name="テキスト プレースホルダー 35"/>
          <p:cNvSpPr>
            <a:spLocks noGrp="1"/>
          </p:cNvSpPr>
          <p:nvPr>
            <p:ph type="body" sz="quarter" idx="15"/>
          </p:nvPr>
        </p:nvSpPr>
        <p:spPr/>
        <p:txBody>
          <a:bodyPr/>
          <a:lstStyle/>
          <a:p>
            <a:endParaRPr kumimoji="1" lang="ja-JP" altLang="en-US"/>
          </a:p>
        </p:txBody>
      </p:sp>
      <p:sp>
        <p:nvSpPr>
          <p:cNvPr id="34" name="テキスト プレースホルダー 33"/>
          <p:cNvSpPr>
            <a:spLocks noGrp="1"/>
          </p:cNvSpPr>
          <p:nvPr>
            <p:ph type="body" sz="quarter" idx="13"/>
          </p:nvPr>
        </p:nvSpPr>
        <p:spPr/>
        <p:txBody>
          <a:bodyPr/>
          <a:lstStyle/>
          <a:p>
            <a:endParaRPr kumimoji="1" lang="ja-JP" altLang="en-US"/>
          </a:p>
        </p:txBody>
      </p:sp>
      <p:sp>
        <p:nvSpPr>
          <p:cNvPr id="38" name="テキスト プレースホルダー 37"/>
          <p:cNvSpPr>
            <a:spLocks noGrp="1"/>
          </p:cNvSpPr>
          <p:nvPr>
            <p:ph type="body" sz="quarter" idx="17"/>
          </p:nvPr>
        </p:nvSpPr>
        <p:spPr/>
        <p:txBody>
          <a:bodyPr/>
          <a:lstStyle/>
          <a:p>
            <a:r>
              <a:rPr kumimoji="1" lang="en-US" altLang="ja-JP" dirty="0" smtClean="0"/>
              <a:t>KEEP IMPROVING OURSELVES</a:t>
            </a:r>
            <a:endParaRPr kumimoji="1" lang="ja-JP" altLang="en-US" dirty="0"/>
          </a:p>
        </p:txBody>
      </p:sp>
      <p:sp>
        <p:nvSpPr>
          <p:cNvPr id="37" name="テキスト プレースホルダー 36"/>
          <p:cNvSpPr>
            <a:spLocks noGrp="1"/>
          </p:cNvSpPr>
          <p:nvPr>
            <p:ph type="body" sz="quarter" idx="16"/>
          </p:nvPr>
        </p:nvSpPr>
        <p:spPr/>
        <p:txBody>
          <a:bodyPr/>
          <a:lstStyle/>
          <a:p>
            <a:r>
              <a:rPr kumimoji="1" lang="en-US" altLang="ja-JP" dirty="0"/>
              <a:t>In his errem eloquentiam. Quo cu ceteros disputationi mediocritatem, ea impetus numquam democritum sit. Has agam decore suavitate no, pri id viris nominavi, elit latine scripserit id eum. Pro ex consectetuer signiferumque, ne altera tamquam officiis has. Alii inermis quo an, vim no solet nusquam conclusionemque, ne aeterno pericula est. An cum alterum tincidunt</a:t>
            </a:r>
            <a:r>
              <a:rPr kumimoji="1" lang="en-US" altLang="ja-JP" dirty="0" smtClean="0"/>
              <a:t>.</a:t>
            </a:r>
            <a:endParaRPr kumimoji="1" lang="en-US" altLang="ja-JP" dirty="0"/>
          </a:p>
        </p:txBody>
      </p:sp>
      <p:sp>
        <p:nvSpPr>
          <p:cNvPr id="39" name="テキスト プレースホルダー 38"/>
          <p:cNvSpPr>
            <a:spLocks noGrp="1"/>
          </p:cNvSpPr>
          <p:nvPr>
            <p:ph type="body" sz="quarter" idx="38"/>
          </p:nvPr>
        </p:nvSpPr>
        <p:spPr/>
        <p:txBody>
          <a:bodyPr/>
          <a:lstStyle/>
          <a:p>
            <a:r>
              <a:rPr kumimoji="1" lang="en-US" altLang="ja-JP" dirty="0" smtClean="0"/>
              <a:t>OUR PROMISES</a:t>
            </a:r>
            <a:endParaRPr kumimoji="1" lang="ja-JP" altLang="en-US" dirty="0"/>
          </a:p>
        </p:txBody>
      </p:sp>
      <p:sp>
        <p:nvSpPr>
          <p:cNvPr id="40" name="テキスト プレースホルダー 39"/>
          <p:cNvSpPr>
            <a:spLocks noGrp="1"/>
          </p:cNvSpPr>
          <p:nvPr>
            <p:ph type="body" sz="quarter" idx="39"/>
          </p:nvPr>
        </p:nvSpPr>
        <p:spPr/>
        <p:txBody>
          <a:bodyPr/>
          <a:lstStyle/>
          <a:p>
            <a:r>
              <a:rPr kumimoji="1" lang="en-US" altLang="ja-JP" dirty="0"/>
              <a:t>Dicit volumus eu est, ei usu aliquip quaerendum. Et eius nostrum appetere usu, id adhuc urbanitas appellantur usu, cu adhuc impedit nec. </a:t>
            </a:r>
            <a:endParaRPr kumimoji="1" lang="en-US" altLang="ja-JP" dirty="0" smtClean="0"/>
          </a:p>
          <a:p>
            <a:r>
              <a:rPr kumimoji="1" lang="en-US" altLang="ja-JP" dirty="0" smtClean="0">
                <a:solidFill>
                  <a:schemeClr val="accent2"/>
                </a:solidFill>
              </a:rPr>
              <a:t>Stet </a:t>
            </a:r>
            <a:r>
              <a:rPr kumimoji="1" lang="en-US" altLang="ja-JP" dirty="0">
                <a:solidFill>
                  <a:schemeClr val="accent2"/>
                </a:solidFill>
              </a:rPr>
              <a:t>mediocrem prodesset an mel</a:t>
            </a:r>
            <a:r>
              <a:rPr kumimoji="1" lang="en-US" altLang="ja-JP" dirty="0"/>
              <a:t>, qui lorem legere </a:t>
            </a:r>
            <a:r>
              <a:rPr kumimoji="1" lang="en-US" altLang="ja-JP" dirty="0" smtClean="0"/>
              <a:t>no.</a:t>
            </a:r>
            <a:endParaRPr kumimoji="1" lang="ja-JP" altLang="en-US" dirty="0"/>
          </a:p>
        </p:txBody>
      </p:sp>
      <p:sp>
        <p:nvSpPr>
          <p:cNvPr id="5" name="図プレースホルダー 4"/>
          <p:cNvSpPr>
            <a:spLocks noGrp="1"/>
          </p:cNvSpPr>
          <p:nvPr>
            <p:ph type="pic" sz="quarter" idx="40"/>
          </p:nvPr>
        </p:nvSpPr>
        <p:spPr/>
      </p:sp>
    </p:spTree>
    <p:extLst>
      <p:ext uri="{BB962C8B-B14F-4D97-AF65-F5344CB8AC3E}">
        <p14:creationId xmlns:p14="http://schemas.microsoft.com/office/powerpoint/2010/main" val="81538115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81</a:t>
            </a:fld>
            <a:endParaRPr lang="en-US" dirty="0"/>
          </a:p>
        </p:txBody>
      </p:sp>
      <p:sp>
        <p:nvSpPr>
          <p:cNvPr id="14" name="テキスト プレースホルダー 13"/>
          <p:cNvSpPr>
            <a:spLocks noGrp="1"/>
          </p:cNvSpPr>
          <p:nvPr>
            <p:ph type="body" sz="quarter" idx="38"/>
          </p:nvPr>
        </p:nvSpPr>
        <p:spPr/>
        <p:txBody>
          <a:bodyPr/>
          <a:lstStyle/>
          <a:p>
            <a:r>
              <a:rPr kumimoji="1" lang="en-US" altLang="ja-JP" dirty="0" smtClean="0"/>
              <a:t>2 IMPORTANT MISSIONS</a:t>
            </a:r>
            <a:endParaRPr kumimoji="1" lang="ja-JP" altLang="en-US" dirty="0"/>
          </a:p>
        </p:txBody>
      </p:sp>
      <p:sp>
        <p:nvSpPr>
          <p:cNvPr id="15" name="テキスト プレースホルダー 14"/>
          <p:cNvSpPr>
            <a:spLocks noGrp="1"/>
          </p:cNvSpPr>
          <p:nvPr>
            <p:ph type="body" sz="quarter" idx="39"/>
          </p:nvPr>
        </p:nvSpPr>
        <p:spPr/>
        <p:txBody>
          <a:bodyPr/>
          <a:lstStyle/>
          <a:p>
            <a:r>
              <a:rPr kumimoji="1" lang="en-US" altLang="ja-JP" dirty="0"/>
              <a:t>Has agam decore suavitate no, pri id viris nominavi, elit latine scripserit id eum. Pro ex consectetuer signiferumque, </a:t>
            </a:r>
            <a:r>
              <a:rPr kumimoji="1" lang="en-US" altLang="ja-JP" dirty="0">
                <a:solidFill>
                  <a:schemeClr val="accent2"/>
                </a:solidFill>
              </a:rPr>
              <a:t>ne altera tamquam officiis has</a:t>
            </a:r>
            <a:r>
              <a:rPr kumimoji="1" lang="en-US" altLang="ja-JP" dirty="0"/>
              <a:t>. </a:t>
            </a:r>
            <a:endParaRPr kumimoji="1" lang="en-US" altLang="ja-JP" dirty="0" smtClean="0"/>
          </a:p>
          <a:p>
            <a:r>
              <a:rPr kumimoji="1" lang="en-US" altLang="ja-JP" dirty="0" smtClean="0"/>
              <a:t>Alii </a:t>
            </a:r>
            <a:r>
              <a:rPr kumimoji="1" lang="en-US" altLang="ja-JP" dirty="0"/>
              <a:t>inermis quo an, vim no solet nusquam conclusionemque, ne aeterno pericula est.</a:t>
            </a:r>
            <a:endParaRPr kumimoji="1" lang="ja-JP" altLang="en-US" dirty="0"/>
          </a:p>
        </p:txBody>
      </p:sp>
      <p:sp>
        <p:nvSpPr>
          <p:cNvPr id="12" name="テキスト プレースホルダー 11"/>
          <p:cNvSpPr>
            <a:spLocks noGrp="1"/>
          </p:cNvSpPr>
          <p:nvPr>
            <p:ph type="body" sz="quarter" idx="16"/>
          </p:nvPr>
        </p:nvSpPr>
        <p:spPr/>
        <p:txBody>
          <a:bodyPr/>
          <a:lstStyle/>
          <a:p>
            <a:r>
              <a:rPr kumimoji="1" lang="en-US" altLang="ja-JP" dirty="0"/>
              <a:t>Dicit volumus eu est, ei usu aliquip quaerendum. Et eius nostrum appetere usu, id adhuc urbanitas appellantur usu, cu adhuc impedit nec. Stet mediocrem prodesset an </a:t>
            </a:r>
            <a:r>
              <a:rPr kumimoji="1" lang="en-US" altLang="ja-JP" dirty="0" smtClean="0"/>
              <a:t>mel.</a:t>
            </a:r>
            <a:endParaRPr kumimoji="1" lang="ja-JP" altLang="en-US" dirty="0"/>
          </a:p>
        </p:txBody>
      </p:sp>
      <p:sp>
        <p:nvSpPr>
          <p:cNvPr id="13" name="テキスト プレースホルダー 12"/>
          <p:cNvSpPr>
            <a:spLocks noGrp="1"/>
          </p:cNvSpPr>
          <p:nvPr>
            <p:ph type="body" sz="quarter" idx="17"/>
          </p:nvPr>
        </p:nvSpPr>
        <p:spPr/>
        <p:txBody>
          <a:bodyPr/>
          <a:lstStyle/>
          <a:p>
            <a:r>
              <a:rPr kumimoji="1" lang="en-US" altLang="ja-JP" dirty="0" smtClean="0"/>
              <a:t>GATHER MORE PEOPLE</a:t>
            </a:r>
            <a:endParaRPr kumimoji="1" lang="ja-JP" altLang="en-US" dirty="0"/>
          </a:p>
        </p:txBody>
      </p:sp>
      <p:sp>
        <p:nvSpPr>
          <p:cNvPr id="16" name="テキスト プレースホルダー 15"/>
          <p:cNvSpPr>
            <a:spLocks noGrp="1"/>
          </p:cNvSpPr>
          <p:nvPr>
            <p:ph type="body" sz="quarter" idx="40"/>
          </p:nvPr>
        </p:nvSpPr>
        <p:spPr/>
        <p:txBody>
          <a:bodyPr/>
          <a:lstStyle/>
          <a:p>
            <a:r>
              <a:rPr kumimoji="1" lang="en-US" altLang="ja-JP" dirty="0"/>
              <a:t>Mundi prompta conceptam eam ei, an amet dicant prompta cum. Ut per quas graeco lucilius. Te veri contentiones est, ne verear alienum per. Mollis detraxit eu vel. Est purto nemore ne. </a:t>
            </a:r>
            <a:endParaRPr kumimoji="1" lang="ja-JP" altLang="en-US" dirty="0"/>
          </a:p>
        </p:txBody>
      </p:sp>
      <p:sp>
        <p:nvSpPr>
          <p:cNvPr id="17" name="テキスト プレースホルダー 16"/>
          <p:cNvSpPr>
            <a:spLocks noGrp="1"/>
          </p:cNvSpPr>
          <p:nvPr>
            <p:ph type="body" sz="quarter" idx="41"/>
          </p:nvPr>
        </p:nvSpPr>
        <p:spPr/>
        <p:txBody>
          <a:bodyPr/>
          <a:lstStyle/>
          <a:p>
            <a:r>
              <a:rPr kumimoji="1" lang="en-US" altLang="ja-JP" dirty="0" smtClean="0"/>
              <a:t>INCREASE DAU</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Tree>
    <p:extLst>
      <p:ext uri="{BB962C8B-B14F-4D97-AF65-F5344CB8AC3E}">
        <p14:creationId xmlns:p14="http://schemas.microsoft.com/office/powerpoint/2010/main" val="358349929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82</a:t>
            </a:fld>
            <a:endParaRPr lang="en-US" dirty="0"/>
          </a:p>
        </p:txBody>
      </p:sp>
      <p:sp>
        <p:nvSpPr>
          <p:cNvPr id="14" name="テキスト プレースホルダー 13"/>
          <p:cNvSpPr>
            <a:spLocks noGrp="1"/>
          </p:cNvSpPr>
          <p:nvPr>
            <p:ph type="body" sz="quarter" idx="15"/>
          </p:nvPr>
        </p:nvSpPr>
        <p:spPr/>
        <p:txBody>
          <a:bodyPr/>
          <a:lstStyle/>
          <a:p>
            <a:r>
              <a:rPr kumimoji="1" lang="en-US" altLang="ja-JP" dirty="0" smtClean="0"/>
              <a:t>MISSIONS</a:t>
            </a:r>
          </a:p>
          <a:p>
            <a:r>
              <a:rPr kumimoji="1" lang="en-US" altLang="ja-JP" dirty="0" smtClean="0"/>
              <a:t>IN MOBILES</a:t>
            </a:r>
            <a:endParaRPr kumimoji="1" lang="ja-JP" altLang="en-US" dirty="0"/>
          </a:p>
        </p:txBody>
      </p:sp>
      <p:sp>
        <p:nvSpPr>
          <p:cNvPr id="15" name="テキスト プレースホルダー 14"/>
          <p:cNvSpPr>
            <a:spLocks noGrp="1"/>
          </p:cNvSpPr>
          <p:nvPr>
            <p:ph type="body" sz="quarter" idx="16"/>
          </p:nvPr>
        </p:nvSpPr>
        <p:spPr/>
        <p:txBody>
          <a:bodyPr/>
          <a:lstStyle/>
          <a:p>
            <a:r>
              <a:rPr kumimoji="1" lang="en-US" altLang="ja-JP" dirty="0"/>
              <a:t>In his errem eloquentiam. Quo cu ceteros disputationi mediocritatem, ea impetus numquam democritum sit. </a:t>
            </a:r>
            <a:r>
              <a:rPr kumimoji="1" lang="en-US" altLang="ja-JP" dirty="0">
                <a:solidFill>
                  <a:schemeClr val="accent2"/>
                </a:solidFill>
              </a:rPr>
              <a:t>Has agam decore suavitate no</a:t>
            </a:r>
            <a:r>
              <a:rPr kumimoji="1" lang="en-US" altLang="ja-JP" dirty="0"/>
              <a:t>, pri id viris nominavi, elit latine scripserit id eum. Pro ex consectetuer signiferumque, ne altera tamquam officiis has. </a:t>
            </a:r>
            <a:endParaRPr kumimoji="1" lang="ja-JP" altLang="en-US" dirty="0"/>
          </a:p>
        </p:txBody>
      </p:sp>
      <p:sp>
        <p:nvSpPr>
          <p:cNvPr id="16" name="テキスト プレースホルダー 15"/>
          <p:cNvSpPr>
            <a:spLocks noGrp="1"/>
          </p:cNvSpPr>
          <p:nvPr>
            <p:ph type="body" sz="quarter" idx="17"/>
          </p:nvPr>
        </p:nvSpPr>
        <p:spPr/>
        <p:txBody>
          <a:bodyPr/>
          <a:lstStyle/>
          <a:p>
            <a:r>
              <a:rPr kumimoji="1" lang="en-US" altLang="ja-JP" dirty="0"/>
              <a:t>In his errem eloquentiam. Quo cu ceteros disputationi mediocritatem, ea impetus numquam democritum sit. </a:t>
            </a:r>
            <a:endParaRPr kumimoji="1" lang="ja-JP" altLang="en-US" dirty="0"/>
          </a:p>
        </p:txBody>
      </p:sp>
      <p:sp>
        <p:nvSpPr>
          <p:cNvPr id="17" name="テキスト プレースホルダー 16"/>
          <p:cNvSpPr>
            <a:spLocks noGrp="1"/>
          </p:cNvSpPr>
          <p:nvPr>
            <p:ph type="body" sz="quarter" idx="18"/>
          </p:nvPr>
        </p:nvSpPr>
        <p:spPr/>
        <p:txBody>
          <a:bodyPr/>
          <a:lstStyle/>
          <a:p>
            <a:r>
              <a:rPr kumimoji="1" lang="en-US" altLang="ja-JP" dirty="0"/>
              <a:t>Dicit volumus eu est, ei usu aliquip quaerendum. </a:t>
            </a:r>
            <a:endParaRPr kumimoji="1" lang="ja-JP" altLang="en-US" dirty="0"/>
          </a:p>
        </p:txBody>
      </p:sp>
      <p:sp>
        <p:nvSpPr>
          <p:cNvPr id="18" name="テキスト プレースホルダー 17"/>
          <p:cNvSpPr>
            <a:spLocks noGrp="1"/>
          </p:cNvSpPr>
          <p:nvPr>
            <p:ph type="body" sz="quarter" idx="19"/>
          </p:nvPr>
        </p:nvSpPr>
        <p:spPr/>
        <p:txBody>
          <a:bodyPr/>
          <a:lstStyle/>
          <a:p>
            <a:r>
              <a:rPr kumimoji="1" lang="en-US" altLang="ja-JP" dirty="0"/>
              <a:t>Stet mediocrem prodesset an mel, qui lorem legere no, per putant laoreet in. Ne eos quodsi tritani quaerendum, cum wisi postulant eu.</a:t>
            </a:r>
            <a:endParaRPr kumimoji="1" lang="ja-JP" altLang="en-US" dirty="0"/>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274207780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3"/>
          </p:nvPr>
        </p:nvSpPr>
        <p:spPr/>
      </p:sp>
      <p:sp>
        <p:nvSpPr>
          <p:cNvPr id="2" name="図プレースホルダー 1"/>
          <p:cNvSpPr>
            <a:spLocks noGrp="1"/>
          </p:cNvSpPr>
          <p:nvPr>
            <p:ph type="pic" sz="quarter" idx="12"/>
          </p:nvPr>
        </p:nvSpPr>
        <p:spPr/>
      </p:sp>
      <p:sp>
        <p:nvSpPr>
          <p:cNvPr id="29" name="図プレースホルダー 28"/>
          <p:cNvSpPr>
            <a:spLocks noGrp="1"/>
          </p:cNvSpPr>
          <p:nvPr>
            <p:ph type="pic" sz="quarter" idx="40"/>
          </p:nvPr>
        </p:nvSpPr>
        <p:spPr/>
      </p:sp>
      <p:sp>
        <p:nvSpPr>
          <p:cNvPr id="4" name="フッター プレースホルダー 3"/>
          <p:cNvSpPr>
            <a:spLocks noGrp="1"/>
          </p:cNvSpPr>
          <p:nvPr>
            <p:ph type="ftr" sz="quarter" idx="10"/>
          </p:nvPr>
        </p:nvSpPr>
        <p:spPr/>
        <p:txBody>
          <a:bodyPr/>
          <a:lstStyle/>
          <a:p>
            <a:r>
              <a:rPr lang="en-US" smtClean="0"/>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387164BF-D67A-46C0-81D2-5BAF67C00C80}" type="slidenum">
              <a:rPr lang="en-US" smtClean="0"/>
              <a:pPr/>
              <a:t>83</a:t>
            </a:fld>
            <a:endParaRPr lang="en-US" dirty="0"/>
          </a:p>
        </p:txBody>
      </p:sp>
      <p:sp>
        <p:nvSpPr>
          <p:cNvPr id="14" name="テキスト プレースホルダー 13"/>
          <p:cNvSpPr>
            <a:spLocks noGrp="1"/>
          </p:cNvSpPr>
          <p:nvPr>
            <p:ph type="body" sz="quarter" idx="38"/>
          </p:nvPr>
        </p:nvSpPr>
        <p:spPr/>
        <p:txBody>
          <a:bodyPr/>
          <a:lstStyle/>
          <a:p>
            <a:r>
              <a:rPr kumimoji="1" lang="en-US" altLang="ja-JP" dirty="0" smtClean="0"/>
              <a:t>2 FACES</a:t>
            </a:r>
            <a:endParaRPr kumimoji="1" lang="ja-JP" altLang="en-US" dirty="0"/>
          </a:p>
        </p:txBody>
      </p:sp>
      <p:sp>
        <p:nvSpPr>
          <p:cNvPr id="15" name="テキスト プレースホルダー 14"/>
          <p:cNvSpPr>
            <a:spLocks noGrp="1"/>
          </p:cNvSpPr>
          <p:nvPr>
            <p:ph type="body" sz="quarter" idx="39"/>
          </p:nvPr>
        </p:nvSpPr>
        <p:spPr/>
        <p:txBody>
          <a:bodyPr/>
          <a:lstStyle/>
          <a:p>
            <a:r>
              <a:rPr kumimoji="1" lang="en-US" altLang="ja-JP" dirty="0"/>
              <a:t>Admodum accommodare signiferumque in vix, habemus consulatu ea vim, has te invidunt sensibus. Sale causae lobortis nec ad, </a:t>
            </a:r>
            <a:r>
              <a:rPr kumimoji="1" lang="en-US" altLang="ja-JP" dirty="0">
                <a:solidFill>
                  <a:schemeClr val="accent2"/>
                </a:solidFill>
              </a:rPr>
              <a:t>has vocent sapientem ei</a:t>
            </a:r>
            <a:r>
              <a:rPr kumimoji="1" lang="en-US" altLang="ja-JP" dirty="0"/>
              <a:t>. </a:t>
            </a:r>
            <a:endParaRPr kumimoji="1" lang="en-US" altLang="ja-JP" dirty="0" smtClean="0"/>
          </a:p>
          <a:p>
            <a:r>
              <a:rPr kumimoji="1" lang="en-US" altLang="ja-JP" dirty="0" smtClean="0"/>
              <a:t>Sensibus </a:t>
            </a:r>
            <a:r>
              <a:rPr kumimoji="1" lang="en-US" altLang="ja-JP" dirty="0"/>
              <a:t>reprehendunt ei nec. Cu eam inermis petentium repudiandae. </a:t>
            </a:r>
            <a:endParaRPr kumimoji="1" lang="ja-JP" altLang="en-US" dirty="0"/>
          </a:p>
        </p:txBody>
      </p:sp>
      <p:sp>
        <p:nvSpPr>
          <p:cNvPr id="30" name="テキスト プレースホルダー 29"/>
          <p:cNvSpPr>
            <a:spLocks noGrp="1"/>
          </p:cNvSpPr>
          <p:nvPr>
            <p:ph type="body" sz="quarter" idx="41"/>
          </p:nvPr>
        </p:nvSpPr>
        <p:spPr/>
        <p:txBody>
          <a:bodyPr/>
          <a:lstStyle/>
          <a:p>
            <a:r>
              <a:rPr kumimoji="1" lang="en-US" altLang="ja-JP" dirty="0" smtClean="0"/>
              <a:t>NIGHT</a:t>
            </a:r>
            <a:endParaRPr kumimoji="1" lang="ja-JP" altLang="en-US" dirty="0"/>
          </a:p>
        </p:txBody>
      </p:sp>
      <p:sp>
        <p:nvSpPr>
          <p:cNvPr id="31" name="図プレースホルダー 30"/>
          <p:cNvSpPr>
            <a:spLocks noGrp="1"/>
          </p:cNvSpPr>
          <p:nvPr>
            <p:ph type="pic" sz="quarter" idx="42"/>
          </p:nvPr>
        </p:nvSpPr>
        <p:spPr/>
      </p:sp>
      <p:sp>
        <p:nvSpPr>
          <p:cNvPr id="32" name="テキスト プレースホルダー 31"/>
          <p:cNvSpPr>
            <a:spLocks noGrp="1"/>
          </p:cNvSpPr>
          <p:nvPr>
            <p:ph type="body" sz="quarter" idx="43"/>
          </p:nvPr>
        </p:nvSpPr>
        <p:spPr/>
        <p:txBody>
          <a:bodyPr/>
          <a:lstStyle/>
          <a:p>
            <a:r>
              <a:rPr kumimoji="1" lang="en-US" altLang="ja-JP" dirty="0" smtClean="0"/>
              <a:t>DAYLIGHT</a:t>
            </a:r>
            <a:endParaRPr kumimoji="1" lang="ja-JP" altLang="en-US" dirty="0"/>
          </a:p>
        </p:txBody>
      </p:sp>
    </p:spTree>
    <p:extLst>
      <p:ext uri="{BB962C8B-B14F-4D97-AF65-F5344CB8AC3E}">
        <p14:creationId xmlns:p14="http://schemas.microsoft.com/office/powerpoint/2010/main" val="281486079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84</a:t>
            </a:fld>
            <a:endParaRPr lang="en-US" dirty="0"/>
          </a:p>
        </p:txBody>
      </p:sp>
      <p:sp>
        <p:nvSpPr>
          <p:cNvPr id="30" name="テキスト プレースホルダー 29"/>
          <p:cNvSpPr>
            <a:spLocks noGrp="1"/>
          </p:cNvSpPr>
          <p:nvPr>
            <p:ph type="body" sz="quarter" idx="38"/>
          </p:nvPr>
        </p:nvSpPr>
        <p:spPr/>
        <p:txBody>
          <a:bodyPr/>
          <a:lstStyle/>
          <a:p>
            <a:r>
              <a:rPr kumimoji="1" lang="en-US" altLang="ja-JP" dirty="0" smtClean="0"/>
              <a:t>OUR SHOPS IN THE WORLD</a:t>
            </a:r>
            <a:endParaRPr kumimoji="1" lang="ja-JP" altLang="en-US" dirty="0"/>
          </a:p>
        </p:txBody>
      </p:sp>
      <p:sp>
        <p:nvSpPr>
          <p:cNvPr id="31" name="テキスト プレースホルダー 30"/>
          <p:cNvSpPr>
            <a:spLocks noGrp="1"/>
          </p:cNvSpPr>
          <p:nvPr>
            <p:ph type="body" sz="quarter" idx="39"/>
          </p:nvPr>
        </p:nvSpPr>
        <p:spPr/>
        <p:txBody>
          <a:bodyPr/>
          <a:lstStyle/>
          <a:p>
            <a:r>
              <a:rPr kumimoji="1" lang="en-US" altLang="ja-JP" dirty="0"/>
              <a:t>Fuisset repudiare cum ex, commune inciderint mei ei, te vim primis facilisi. Mea omnes omnium omittam ne, unum utinam vel ei. </a:t>
            </a:r>
            <a:r>
              <a:rPr kumimoji="1" lang="en-US" altLang="ja-JP" dirty="0">
                <a:solidFill>
                  <a:schemeClr val="accent2"/>
                </a:solidFill>
              </a:rPr>
              <a:t>Nec gloriatur definitiones necessitatibus ei</a:t>
            </a:r>
            <a:r>
              <a:rPr kumimoji="1" lang="en-US" altLang="ja-JP" dirty="0"/>
              <a:t>, has alii zril </a:t>
            </a:r>
            <a:r>
              <a:rPr kumimoji="1" lang="en-US" altLang="ja-JP" dirty="0" smtClean="0"/>
              <a:t>ne.</a:t>
            </a:r>
          </a:p>
          <a:p>
            <a:r>
              <a:rPr kumimoji="1" lang="en-US" altLang="ja-JP" dirty="0" smtClean="0"/>
              <a:t>Dignissim </a:t>
            </a:r>
            <a:r>
              <a:rPr kumimoji="1" lang="en-US" altLang="ja-JP" dirty="0"/>
              <a:t>definiebas his ea. </a:t>
            </a:r>
            <a:endParaRPr kumimoji="1" lang="ja-JP" altLang="en-US" dirty="0"/>
          </a:p>
        </p:txBody>
      </p:sp>
      <p:sp>
        <p:nvSpPr>
          <p:cNvPr id="32" name="テキスト プレースホルダー 31"/>
          <p:cNvSpPr>
            <a:spLocks noGrp="1"/>
          </p:cNvSpPr>
          <p:nvPr>
            <p:ph type="body" sz="quarter" idx="40"/>
          </p:nvPr>
        </p:nvSpPr>
        <p:spPr/>
        <p:txBody>
          <a:bodyPr/>
          <a:lstStyle/>
          <a:p>
            <a:r>
              <a:rPr kumimoji="1" lang="en-US" altLang="ja-JP" dirty="0" smtClean="0"/>
              <a:t>North America</a:t>
            </a:r>
            <a:endParaRPr kumimoji="1" lang="ja-JP" altLang="en-US" dirty="0"/>
          </a:p>
        </p:txBody>
      </p:sp>
      <p:sp>
        <p:nvSpPr>
          <p:cNvPr id="33" name="テキスト プレースホルダー 32"/>
          <p:cNvSpPr>
            <a:spLocks noGrp="1"/>
          </p:cNvSpPr>
          <p:nvPr>
            <p:ph type="body" sz="quarter" idx="41"/>
          </p:nvPr>
        </p:nvSpPr>
        <p:spPr/>
        <p:txBody>
          <a:bodyPr/>
          <a:lstStyle/>
          <a:p>
            <a:r>
              <a:rPr kumimoji="1" lang="en-US" altLang="ja-JP" dirty="0" smtClean="0"/>
              <a:t>South America</a:t>
            </a:r>
            <a:endParaRPr kumimoji="1" lang="ja-JP" altLang="en-US" dirty="0"/>
          </a:p>
        </p:txBody>
      </p:sp>
      <p:sp>
        <p:nvSpPr>
          <p:cNvPr id="34" name="テキスト プレースホルダー 33"/>
          <p:cNvSpPr>
            <a:spLocks noGrp="1"/>
          </p:cNvSpPr>
          <p:nvPr>
            <p:ph type="body" sz="quarter" idx="42"/>
          </p:nvPr>
        </p:nvSpPr>
        <p:spPr/>
        <p:txBody>
          <a:bodyPr/>
          <a:lstStyle/>
          <a:p>
            <a:r>
              <a:rPr kumimoji="1" lang="en-US" altLang="ja-JP" dirty="0" smtClean="0"/>
              <a:t>Europe</a:t>
            </a:r>
            <a:endParaRPr kumimoji="1" lang="ja-JP" altLang="en-US" dirty="0"/>
          </a:p>
        </p:txBody>
      </p:sp>
      <p:sp>
        <p:nvSpPr>
          <p:cNvPr id="35" name="テキスト プレースホルダー 34"/>
          <p:cNvSpPr>
            <a:spLocks noGrp="1"/>
          </p:cNvSpPr>
          <p:nvPr>
            <p:ph type="body" sz="quarter" idx="43"/>
          </p:nvPr>
        </p:nvSpPr>
        <p:spPr/>
        <p:txBody>
          <a:bodyPr/>
          <a:lstStyle/>
          <a:p>
            <a:r>
              <a:rPr kumimoji="1" lang="en-US" altLang="ja-JP" dirty="0" smtClean="0"/>
              <a:t>Africa</a:t>
            </a:r>
            <a:endParaRPr kumimoji="1" lang="ja-JP" altLang="en-US" dirty="0"/>
          </a:p>
        </p:txBody>
      </p:sp>
      <p:sp>
        <p:nvSpPr>
          <p:cNvPr id="36" name="テキスト プレースホルダー 35"/>
          <p:cNvSpPr>
            <a:spLocks noGrp="1"/>
          </p:cNvSpPr>
          <p:nvPr>
            <p:ph type="body" sz="quarter" idx="44"/>
          </p:nvPr>
        </p:nvSpPr>
        <p:spPr/>
        <p:txBody>
          <a:bodyPr/>
          <a:lstStyle/>
          <a:p>
            <a:r>
              <a:rPr kumimoji="1" lang="en-US" altLang="ja-JP" dirty="0" smtClean="0"/>
              <a:t>Asia</a:t>
            </a:r>
            <a:endParaRPr kumimoji="1" lang="ja-JP" altLang="en-US" dirty="0"/>
          </a:p>
        </p:txBody>
      </p:sp>
      <p:sp>
        <p:nvSpPr>
          <p:cNvPr id="37" name="テキスト プレースホルダー 36"/>
          <p:cNvSpPr>
            <a:spLocks noGrp="1"/>
          </p:cNvSpPr>
          <p:nvPr>
            <p:ph type="body" sz="quarter" idx="45"/>
          </p:nvPr>
        </p:nvSpPr>
        <p:spPr/>
        <p:txBody>
          <a:bodyPr/>
          <a:lstStyle/>
          <a:p>
            <a:r>
              <a:rPr kumimoji="1" lang="en-US" altLang="ja-JP" dirty="0"/>
              <a:t>Oceania</a:t>
            </a:r>
            <a:endParaRPr kumimoji="1" lang="ja-JP" altLang="en-US" dirty="0"/>
          </a:p>
        </p:txBody>
      </p:sp>
      <p:sp>
        <p:nvSpPr>
          <p:cNvPr id="38" name="テキスト プレースホルダー 37"/>
          <p:cNvSpPr>
            <a:spLocks noGrp="1"/>
          </p:cNvSpPr>
          <p:nvPr>
            <p:ph type="body" sz="quarter" idx="46"/>
          </p:nvPr>
        </p:nvSpPr>
        <p:spPr/>
        <p:txBody>
          <a:bodyPr/>
          <a:lstStyle/>
          <a:p>
            <a:r>
              <a:rPr kumimoji="1" lang="en-US" altLang="ja-JP" dirty="0" smtClean="0"/>
              <a:t>277</a:t>
            </a:r>
            <a:endParaRPr kumimoji="1" lang="ja-JP" altLang="en-US" dirty="0"/>
          </a:p>
        </p:txBody>
      </p:sp>
      <p:sp>
        <p:nvSpPr>
          <p:cNvPr id="39" name="テキスト プレースホルダー 38"/>
          <p:cNvSpPr>
            <a:spLocks noGrp="1"/>
          </p:cNvSpPr>
          <p:nvPr>
            <p:ph type="body" sz="quarter" idx="47"/>
          </p:nvPr>
        </p:nvSpPr>
        <p:spPr/>
        <p:txBody>
          <a:bodyPr/>
          <a:lstStyle/>
          <a:p>
            <a:r>
              <a:rPr kumimoji="1" lang="en-US" altLang="ja-JP" dirty="0" smtClean="0"/>
              <a:t>165</a:t>
            </a:r>
            <a:endParaRPr kumimoji="1" lang="ja-JP" altLang="en-US" dirty="0"/>
          </a:p>
        </p:txBody>
      </p:sp>
      <p:sp>
        <p:nvSpPr>
          <p:cNvPr id="40" name="テキスト プレースホルダー 39"/>
          <p:cNvSpPr>
            <a:spLocks noGrp="1"/>
          </p:cNvSpPr>
          <p:nvPr>
            <p:ph type="body" sz="quarter" idx="48"/>
          </p:nvPr>
        </p:nvSpPr>
        <p:spPr/>
        <p:txBody>
          <a:bodyPr/>
          <a:lstStyle/>
          <a:p>
            <a:r>
              <a:rPr kumimoji="1" lang="en-US" altLang="ja-JP" dirty="0" smtClean="0"/>
              <a:t>715</a:t>
            </a:r>
            <a:endParaRPr kumimoji="1" lang="ja-JP" altLang="en-US" dirty="0"/>
          </a:p>
        </p:txBody>
      </p:sp>
      <p:sp>
        <p:nvSpPr>
          <p:cNvPr id="41" name="テキスト プレースホルダー 40"/>
          <p:cNvSpPr>
            <a:spLocks noGrp="1"/>
          </p:cNvSpPr>
          <p:nvPr>
            <p:ph type="body" sz="quarter" idx="49"/>
          </p:nvPr>
        </p:nvSpPr>
        <p:spPr/>
        <p:txBody>
          <a:bodyPr/>
          <a:lstStyle/>
          <a:p>
            <a:r>
              <a:rPr kumimoji="1" lang="en-US" altLang="ja-JP" dirty="0" smtClean="0"/>
              <a:t>289</a:t>
            </a:r>
            <a:endParaRPr kumimoji="1" lang="ja-JP" altLang="en-US" dirty="0"/>
          </a:p>
        </p:txBody>
      </p:sp>
      <p:sp>
        <p:nvSpPr>
          <p:cNvPr id="42" name="テキスト プレースホルダー 41"/>
          <p:cNvSpPr>
            <a:spLocks noGrp="1"/>
          </p:cNvSpPr>
          <p:nvPr>
            <p:ph type="body" sz="quarter" idx="50"/>
          </p:nvPr>
        </p:nvSpPr>
        <p:spPr/>
        <p:txBody>
          <a:bodyPr/>
          <a:lstStyle/>
          <a:p>
            <a:r>
              <a:rPr kumimoji="1" lang="en-US" altLang="ja-JP" dirty="0" smtClean="0"/>
              <a:t>96</a:t>
            </a:r>
            <a:endParaRPr kumimoji="1" lang="ja-JP" altLang="en-US" dirty="0"/>
          </a:p>
        </p:txBody>
      </p:sp>
      <p:sp>
        <p:nvSpPr>
          <p:cNvPr id="43" name="テキスト プレースホルダー 42"/>
          <p:cNvSpPr>
            <a:spLocks noGrp="1"/>
          </p:cNvSpPr>
          <p:nvPr>
            <p:ph type="body" sz="quarter" idx="51"/>
          </p:nvPr>
        </p:nvSpPr>
        <p:spPr/>
        <p:txBody>
          <a:bodyPr/>
          <a:lstStyle/>
          <a:p>
            <a:r>
              <a:rPr kumimoji="1" lang="en-US" altLang="ja-JP" dirty="0" smtClean="0"/>
              <a:t>356</a:t>
            </a:r>
            <a:endParaRPr kumimoji="1" lang="ja-JP" altLang="en-US" dirty="0"/>
          </a:p>
        </p:txBody>
      </p:sp>
    </p:spTree>
    <p:extLst>
      <p:ext uri="{BB962C8B-B14F-4D97-AF65-F5344CB8AC3E}">
        <p14:creationId xmlns:p14="http://schemas.microsoft.com/office/powerpoint/2010/main" val="343991027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85</a:t>
            </a:fld>
            <a:endParaRPr lang="en-US" dirty="0"/>
          </a:p>
        </p:txBody>
      </p:sp>
      <p:sp>
        <p:nvSpPr>
          <p:cNvPr id="18" name="テキスト プレースホルダー 17"/>
          <p:cNvSpPr>
            <a:spLocks noGrp="1"/>
          </p:cNvSpPr>
          <p:nvPr>
            <p:ph type="body" sz="quarter" idx="38"/>
          </p:nvPr>
        </p:nvSpPr>
        <p:spPr/>
        <p:txBody>
          <a:bodyPr/>
          <a:lstStyle/>
          <a:p>
            <a:r>
              <a:rPr kumimoji="1" lang="en-US" altLang="ja-JP" dirty="0" smtClean="0"/>
              <a:t>DESTRIBUTIONS RATE</a:t>
            </a:r>
            <a:endParaRPr kumimoji="1" lang="ja-JP" altLang="en-US" dirty="0"/>
          </a:p>
        </p:txBody>
      </p:sp>
      <p:sp>
        <p:nvSpPr>
          <p:cNvPr id="19" name="テキスト プレースホルダー 18"/>
          <p:cNvSpPr>
            <a:spLocks noGrp="1"/>
          </p:cNvSpPr>
          <p:nvPr>
            <p:ph type="body" sz="quarter" idx="39"/>
          </p:nvPr>
        </p:nvSpPr>
        <p:spPr/>
        <p:txBody>
          <a:bodyPr/>
          <a:lstStyle/>
          <a:p>
            <a:r>
              <a:rPr kumimoji="1" lang="en-US" altLang="ja-JP" dirty="0"/>
              <a:t>Fuisset repudiare cum ex, commune inciderint mei ei, te vim primis facilisi. Mea omnes omnium omittam ne, unum utinam vel ei. </a:t>
            </a:r>
            <a:r>
              <a:rPr kumimoji="1" lang="en-US" altLang="ja-JP" dirty="0">
                <a:solidFill>
                  <a:schemeClr val="accent2"/>
                </a:solidFill>
              </a:rPr>
              <a:t>Nec gloriatur definitiones necessitatibus ei</a:t>
            </a:r>
            <a:r>
              <a:rPr kumimoji="1" lang="en-US" altLang="ja-JP" dirty="0"/>
              <a:t>, has alii zril ne.</a:t>
            </a:r>
          </a:p>
          <a:p>
            <a:r>
              <a:rPr kumimoji="1" lang="en-US" altLang="ja-JP" dirty="0"/>
              <a:t>Dignissim definiebas his ea. </a:t>
            </a:r>
            <a:endParaRPr kumimoji="1" lang="ja-JP" altLang="en-US" dirty="0"/>
          </a:p>
        </p:txBody>
      </p:sp>
      <p:sp>
        <p:nvSpPr>
          <p:cNvPr id="22" name="円/楕円 21"/>
          <p:cNvSpPr/>
          <p:nvPr/>
        </p:nvSpPr>
        <p:spPr>
          <a:xfrm>
            <a:off x="2997466" y="2026762"/>
            <a:ext cx="1530171" cy="1530171"/>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パイ 22"/>
          <p:cNvSpPr/>
          <p:nvPr/>
        </p:nvSpPr>
        <p:spPr>
          <a:xfrm rot="16200000">
            <a:off x="2997466" y="2026761"/>
            <a:ext cx="1530171" cy="1530171"/>
          </a:xfrm>
          <a:prstGeom prst="pie">
            <a:avLst>
              <a:gd name="adj1" fmla="val 0"/>
              <a:gd name="adj2" fmla="val 13288262"/>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テキスト ボックス 24"/>
          <p:cNvSpPr txBox="1"/>
          <p:nvPr/>
        </p:nvSpPr>
        <p:spPr>
          <a:xfrm>
            <a:off x="3380074" y="2376347"/>
            <a:ext cx="764953" cy="830997"/>
          </a:xfrm>
          <a:prstGeom prst="rect">
            <a:avLst/>
          </a:prstGeom>
          <a:noFill/>
        </p:spPr>
        <p:txBody>
          <a:bodyPr wrap="none" rtlCol="0">
            <a:spAutoFit/>
          </a:bodyPr>
          <a:lstStyle/>
          <a:p>
            <a:pPr algn="ctr"/>
            <a:r>
              <a:rPr kumimoji="1" lang="en-US" altLang="ja-JP" sz="4800" dirty="0" smtClean="0">
                <a:latin typeface="+mj-lt"/>
              </a:rPr>
              <a:t>64</a:t>
            </a:r>
            <a:endParaRPr kumimoji="1" lang="ja-JP" altLang="en-US" sz="4800" dirty="0">
              <a:latin typeface="+mj-lt"/>
            </a:endParaRPr>
          </a:p>
        </p:txBody>
      </p:sp>
      <p:sp>
        <p:nvSpPr>
          <p:cNvPr id="26" name="円/楕円 25"/>
          <p:cNvSpPr/>
          <p:nvPr/>
        </p:nvSpPr>
        <p:spPr>
          <a:xfrm>
            <a:off x="4527637" y="4558436"/>
            <a:ext cx="1530171" cy="1530171"/>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パイ 26"/>
          <p:cNvSpPr/>
          <p:nvPr/>
        </p:nvSpPr>
        <p:spPr>
          <a:xfrm rot="16200000">
            <a:off x="4527637" y="4558435"/>
            <a:ext cx="1530171" cy="1530171"/>
          </a:xfrm>
          <a:prstGeom prst="pie">
            <a:avLst>
              <a:gd name="adj1" fmla="val 0"/>
              <a:gd name="adj2" fmla="val 14915489"/>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テキスト ボックス 27"/>
          <p:cNvSpPr txBox="1"/>
          <p:nvPr/>
        </p:nvSpPr>
        <p:spPr>
          <a:xfrm>
            <a:off x="4910245" y="4908021"/>
            <a:ext cx="764953" cy="830997"/>
          </a:xfrm>
          <a:prstGeom prst="rect">
            <a:avLst/>
          </a:prstGeom>
          <a:noFill/>
        </p:spPr>
        <p:txBody>
          <a:bodyPr wrap="none" rtlCol="0">
            <a:spAutoFit/>
          </a:bodyPr>
          <a:lstStyle/>
          <a:p>
            <a:pPr algn="ctr"/>
            <a:r>
              <a:rPr kumimoji="1" lang="en-US" altLang="ja-JP" sz="4800" dirty="0" smtClean="0">
                <a:latin typeface="+mj-lt"/>
              </a:rPr>
              <a:t>72</a:t>
            </a:r>
            <a:endParaRPr kumimoji="1" lang="ja-JP" altLang="en-US" sz="4800" dirty="0">
              <a:latin typeface="+mj-lt"/>
            </a:endParaRPr>
          </a:p>
        </p:txBody>
      </p:sp>
      <p:sp>
        <p:nvSpPr>
          <p:cNvPr id="29" name="円/楕円 28"/>
          <p:cNvSpPr/>
          <p:nvPr/>
        </p:nvSpPr>
        <p:spPr>
          <a:xfrm>
            <a:off x="7883066" y="4022092"/>
            <a:ext cx="1530171" cy="1530171"/>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パイ 29"/>
          <p:cNvSpPr/>
          <p:nvPr/>
        </p:nvSpPr>
        <p:spPr>
          <a:xfrm rot="16200000">
            <a:off x="7883066" y="4022091"/>
            <a:ext cx="1530171" cy="1530171"/>
          </a:xfrm>
          <a:prstGeom prst="pie">
            <a:avLst>
              <a:gd name="adj1" fmla="val 0"/>
              <a:gd name="adj2" fmla="val 19335189"/>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テキスト ボックス 30"/>
          <p:cNvSpPr txBox="1"/>
          <p:nvPr/>
        </p:nvSpPr>
        <p:spPr>
          <a:xfrm>
            <a:off x="8265674" y="4371677"/>
            <a:ext cx="764953" cy="830997"/>
          </a:xfrm>
          <a:prstGeom prst="rect">
            <a:avLst/>
          </a:prstGeom>
          <a:noFill/>
        </p:spPr>
        <p:txBody>
          <a:bodyPr wrap="none" rtlCol="0">
            <a:spAutoFit/>
          </a:bodyPr>
          <a:lstStyle/>
          <a:p>
            <a:pPr algn="ctr"/>
            <a:r>
              <a:rPr kumimoji="1" lang="en-US" altLang="ja-JP" sz="4800" dirty="0" smtClean="0">
                <a:latin typeface="+mj-lt"/>
              </a:rPr>
              <a:t>91</a:t>
            </a:r>
            <a:endParaRPr kumimoji="1" lang="ja-JP" altLang="en-US" sz="4800" dirty="0">
              <a:latin typeface="+mj-lt"/>
            </a:endParaRPr>
          </a:p>
        </p:txBody>
      </p:sp>
      <p:sp>
        <p:nvSpPr>
          <p:cNvPr id="32" name="円/楕円 31"/>
          <p:cNvSpPr/>
          <p:nvPr/>
        </p:nvSpPr>
        <p:spPr>
          <a:xfrm>
            <a:off x="7883064" y="1414075"/>
            <a:ext cx="1530171" cy="1530171"/>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パイ 32"/>
          <p:cNvSpPr/>
          <p:nvPr/>
        </p:nvSpPr>
        <p:spPr>
          <a:xfrm rot="16200000">
            <a:off x="7883064" y="1414074"/>
            <a:ext cx="1530171" cy="1530171"/>
          </a:xfrm>
          <a:prstGeom prst="pie">
            <a:avLst>
              <a:gd name="adj1" fmla="val 0"/>
              <a:gd name="adj2" fmla="val 1398146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p:cNvSpPr txBox="1"/>
          <p:nvPr/>
        </p:nvSpPr>
        <p:spPr>
          <a:xfrm>
            <a:off x="8265672" y="1763660"/>
            <a:ext cx="764953" cy="830997"/>
          </a:xfrm>
          <a:prstGeom prst="rect">
            <a:avLst/>
          </a:prstGeom>
          <a:noFill/>
        </p:spPr>
        <p:txBody>
          <a:bodyPr wrap="none" rtlCol="0">
            <a:spAutoFit/>
          </a:bodyPr>
          <a:lstStyle/>
          <a:p>
            <a:pPr algn="ctr"/>
            <a:r>
              <a:rPr kumimoji="1" lang="en-US" altLang="ja-JP" sz="4800" dirty="0" smtClean="0">
                <a:latin typeface="+mj-lt"/>
              </a:rPr>
              <a:t>68</a:t>
            </a:r>
            <a:endParaRPr kumimoji="1" lang="ja-JP" altLang="en-US" sz="4800" dirty="0">
              <a:latin typeface="+mj-lt"/>
            </a:endParaRPr>
          </a:p>
        </p:txBody>
      </p:sp>
      <p:sp>
        <p:nvSpPr>
          <p:cNvPr id="35" name="円/楕円 34"/>
          <p:cNvSpPr/>
          <p:nvPr/>
        </p:nvSpPr>
        <p:spPr>
          <a:xfrm>
            <a:off x="11528471" y="1874554"/>
            <a:ext cx="1530171" cy="1530171"/>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パイ 35"/>
          <p:cNvSpPr/>
          <p:nvPr/>
        </p:nvSpPr>
        <p:spPr>
          <a:xfrm rot="16200000">
            <a:off x="11528471" y="1874553"/>
            <a:ext cx="1530171" cy="1530171"/>
          </a:xfrm>
          <a:prstGeom prst="pie">
            <a:avLst>
              <a:gd name="adj1" fmla="val 0"/>
              <a:gd name="adj2" fmla="val 20201304"/>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テキスト ボックス 36"/>
          <p:cNvSpPr txBox="1"/>
          <p:nvPr/>
        </p:nvSpPr>
        <p:spPr>
          <a:xfrm>
            <a:off x="11911079" y="2224139"/>
            <a:ext cx="764953" cy="830997"/>
          </a:xfrm>
          <a:prstGeom prst="rect">
            <a:avLst/>
          </a:prstGeom>
          <a:noFill/>
        </p:spPr>
        <p:txBody>
          <a:bodyPr wrap="none" rtlCol="0">
            <a:spAutoFit/>
          </a:bodyPr>
          <a:lstStyle/>
          <a:p>
            <a:pPr algn="ctr"/>
            <a:r>
              <a:rPr kumimoji="1" lang="en-US" altLang="ja-JP" sz="4800" dirty="0" smtClean="0">
                <a:latin typeface="+mj-lt"/>
              </a:rPr>
              <a:t>95</a:t>
            </a:r>
            <a:endParaRPr kumimoji="1" lang="ja-JP" altLang="en-US" sz="4800" dirty="0">
              <a:latin typeface="+mj-lt"/>
            </a:endParaRPr>
          </a:p>
        </p:txBody>
      </p:sp>
      <p:sp>
        <p:nvSpPr>
          <p:cNvPr id="38" name="円/楕円 37"/>
          <p:cNvSpPr/>
          <p:nvPr/>
        </p:nvSpPr>
        <p:spPr>
          <a:xfrm>
            <a:off x="13043308" y="4558434"/>
            <a:ext cx="1530171" cy="1530171"/>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パイ 38"/>
          <p:cNvSpPr/>
          <p:nvPr/>
        </p:nvSpPr>
        <p:spPr>
          <a:xfrm rot="16200000">
            <a:off x="13043308" y="4558433"/>
            <a:ext cx="1530171" cy="1530171"/>
          </a:xfrm>
          <a:prstGeom prst="pie">
            <a:avLst>
              <a:gd name="adj1" fmla="val 0"/>
              <a:gd name="adj2" fmla="val 7472265"/>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テキスト ボックス 39"/>
          <p:cNvSpPr txBox="1"/>
          <p:nvPr/>
        </p:nvSpPr>
        <p:spPr>
          <a:xfrm>
            <a:off x="13425916" y="4908019"/>
            <a:ext cx="764953" cy="830997"/>
          </a:xfrm>
          <a:prstGeom prst="rect">
            <a:avLst/>
          </a:prstGeom>
          <a:noFill/>
        </p:spPr>
        <p:txBody>
          <a:bodyPr wrap="none" rtlCol="0">
            <a:spAutoFit/>
          </a:bodyPr>
          <a:lstStyle/>
          <a:p>
            <a:pPr algn="ctr"/>
            <a:r>
              <a:rPr kumimoji="1" lang="en-US" altLang="ja-JP" sz="4800" dirty="0" smtClean="0">
                <a:latin typeface="+mj-lt"/>
              </a:rPr>
              <a:t>38</a:t>
            </a:r>
            <a:endParaRPr kumimoji="1" lang="ja-JP" altLang="en-US" sz="4800" dirty="0">
              <a:latin typeface="+mj-lt"/>
            </a:endParaRPr>
          </a:p>
        </p:txBody>
      </p:sp>
      <p:sp>
        <p:nvSpPr>
          <p:cNvPr id="41" name="テキスト ボックス 40"/>
          <p:cNvSpPr txBox="1"/>
          <p:nvPr/>
        </p:nvSpPr>
        <p:spPr>
          <a:xfrm>
            <a:off x="2687577" y="1504108"/>
            <a:ext cx="2149948" cy="461665"/>
          </a:xfrm>
          <a:prstGeom prst="rect">
            <a:avLst/>
          </a:prstGeom>
          <a:noFill/>
        </p:spPr>
        <p:txBody>
          <a:bodyPr wrap="none" rtlCol="0">
            <a:spAutoFit/>
          </a:bodyPr>
          <a:lstStyle/>
          <a:p>
            <a:pPr algn="ctr"/>
            <a:r>
              <a:rPr kumimoji="1" lang="en-US" altLang="ja-JP" sz="2400" dirty="0" smtClean="0"/>
              <a:t>North America</a:t>
            </a:r>
            <a:endParaRPr kumimoji="1" lang="ja-JP" altLang="en-US" sz="2400" dirty="0"/>
          </a:p>
        </p:txBody>
      </p:sp>
      <p:sp>
        <p:nvSpPr>
          <p:cNvPr id="42" name="テキスト ボックス 41"/>
          <p:cNvSpPr txBox="1"/>
          <p:nvPr/>
        </p:nvSpPr>
        <p:spPr>
          <a:xfrm>
            <a:off x="4200916" y="4006760"/>
            <a:ext cx="2183611" cy="461665"/>
          </a:xfrm>
          <a:prstGeom prst="rect">
            <a:avLst/>
          </a:prstGeom>
          <a:noFill/>
        </p:spPr>
        <p:txBody>
          <a:bodyPr wrap="none" rtlCol="0">
            <a:spAutoFit/>
          </a:bodyPr>
          <a:lstStyle/>
          <a:p>
            <a:pPr algn="ctr"/>
            <a:r>
              <a:rPr kumimoji="1" lang="en-US" altLang="ja-JP" sz="2400" dirty="0" smtClean="0"/>
              <a:t>South America</a:t>
            </a:r>
            <a:endParaRPr kumimoji="1" lang="ja-JP" altLang="en-US" sz="2400" dirty="0"/>
          </a:p>
        </p:txBody>
      </p:sp>
      <p:sp>
        <p:nvSpPr>
          <p:cNvPr id="43" name="テキスト ボックス 42"/>
          <p:cNvSpPr txBox="1"/>
          <p:nvPr/>
        </p:nvSpPr>
        <p:spPr>
          <a:xfrm>
            <a:off x="8078121" y="856410"/>
            <a:ext cx="1140057" cy="461665"/>
          </a:xfrm>
          <a:prstGeom prst="rect">
            <a:avLst/>
          </a:prstGeom>
          <a:noFill/>
        </p:spPr>
        <p:txBody>
          <a:bodyPr wrap="none" rtlCol="0">
            <a:spAutoFit/>
          </a:bodyPr>
          <a:lstStyle/>
          <a:p>
            <a:pPr algn="ctr"/>
            <a:r>
              <a:rPr kumimoji="1" lang="en-US" altLang="ja-JP" sz="2400" dirty="0" smtClean="0"/>
              <a:t>Europe</a:t>
            </a:r>
            <a:endParaRPr kumimoji="1" lang="ja-JP" altLang="en-US" sz="2400" dirty="0"/>
          </a:p>
        </p:txBody>
      </p:sp>
      <p:sp>
        <p:nvSpPr>
          <p:cNvPr id="44" name="テキスト ボックス 43"/>
          <p:cNvSpPr txBox="1"/>
          <p:nvPr/>
        </p:nvSpPr>
        <p:spPr>
          <a:xfrm>
            <a:off x="8165023" y="3421695"/>
            <a:ext cx="976550" cy="461665"/>
          </a:xfrm>
          <a:prstGeom prst="rect">
            <a:avLst/>
          </a:prstGeom>
          <a:noFill/>
        </p:spPr>
        <p:txBody>
          <a:bodyPr wrap="none" rtlCol="0">
            <a:spAutoFit/>
          </a:bodyPr>
          <a:lstStyle/>
          <a:p>
            <a:pPr algn="ctr"/>
            <a:r>
              <a:rPr kumimoji="1" lang="en-US" altLang="ja-JP" sz="2400" dirty="0" smtClean="0"/>
              <a:t>Africa</a:t>
            </a:r>
            <a:endParaRPr kumimoji="1" lang="ja-JP" altLang="en-US" sz="2400" dirty="0"/>
          </a:p>
        </p:txBody>
      </p:sp>
      <p:sp>
        <p:nvSpPr>
          <p:cNvPr id="45" name="テキスト ボックス 44"/>
          <p:cNvSpPr txBox="1"/>
          <p:nvPr/>
        </p:nvSpPr>
        <p:spPr>
          <a:xfrm>
            <a:off x="11908674" y="1363080"/>
            <a:ext cx="769763" cy="461665"/>
          </a:xfrm>
          <a:prstGeom prst="rect">
            <a:avLst/>
          </a:prstGeom>
          <a:noFill/>
        </p:spPr>
        <p:txBody>
          <a:bodyPr wrap="none" rtlCol="0">
            <a:spAutoFit/>
          </a:bodyPr>
          <a:lstStyle/>
          <a:p>
            <a:pPr algn="ctr"/>
            <a:r>
              <a:rPr kumimoji="1" lang="en-US" altLang="ja-JP" sz="2400" dirty="0" smtClean="0"/>
              <a:t>Asia</a:t>
            </a:r>
            <a:endParaRPr kumimoji="1" lang="ja-JP" altLang="en-US" sz="2400" dirty="0"/>
          </a:p>
        </p:txBody>
      </p:sp>
      <p:sp>
        <p:nvSpPr>
          <p:cNvPr id="46" name="テキスト ボックス 45"/>
          <p:cNvSpPr txBox="1"/>
          <p:nvPr/>
        </p:nvSpPr>
        <p:spPr>
          <a:xfrm>
            <a:off x="13167834" y="4038172"/>
            <a:ext cx="1281120" cy="461665"/>
          </a:xfrm>
          <a:prstGeom prst="rect">
            <a:avLst/>
          </a:prstGeom>
          <a:noFill/>
        </p:spPr>
        <p:txBody>
          <a:bodyPr wrap="none" rtlCol="0">
            <a:spAutoFit/>
          </a:bodyPr>
          <a:lstStyle/>
          <a:p>
            <a:pPr algn="ctr"/>
            <a:r>
              <a:rPr kumimoji="1" lang="en-US" altLang="ja-JP" sz="2400" dirty="0" smtClean="0"/>
              <a:t>Oceania</a:t>
            </a:r>
            <a:endParaRPr kumimoji="1" lang="ja-JP" altLang="en-US" sz="2400" dirty="0"/>
          </a:p>
        </p:txBody>
      </p:sp>
    </p:spTree>
    <p:extLst>
      <p:ext uri="{BB962C8B-B14F-4D97-AF65-F5344CB8AC3E}">
        <p14:creationId xmlns:p14="http://schemas.microsoft.com/office/powerpoint/2010/main" val="183271309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86</a:t>
            </a:fld>
            <a:endParaRPr lang="en-US" dirty="0"/>
          </a:p>
        </p:txBody>
      </p:sp>
      <p:sp>
        <p:nvSpPr>
          <p:cNvPr id="11" name="テキスト プレースホルダー 10"/>
          <p:cNvSpPr>
            <a:spLocks noGrp="1"/>
          </p:cNvSpPr>
          <p:nvPr>
            <p:ph type="body" sz="quarter" idx="23"/>
          </p:nvPr>
        </p:nvSpPr>
        <p:spPr/>
        <p:txBody>
          <a:bodyPr/>
          <a:lstStyle/>
          <a:p>
            <a:r>
              <a:rPr kumimoji="1" lang="en-US" altLang="ja-JP" dirty="0" smtClean="0"/>
              <a:t>CHARGE</a:t>
            </a:r>
            <a:endParaRPr kumimoji="1" lang="ja-JP" altLang="en-US" dirty="0"/>
          </a:p>
        </p:txBody>
      </p:sp>
      <p:pic>
        <p:nvPicPr>
          <p:cNvPr id="29" name="図プレースホルダー 28"/>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
        <p:nvSpPr>
          <p:cNvPr id="12" name="テキスト プレースホルダー 11"/>
          <p:cNvSpPr>
            <a:spLocks noGrp="1"/>
          </p:cNvSpPr>
          <p:nvPr>
            <p:ph type="body" sz="quarter" idx="29"/>
          </p:nvPr>
        </p:nvSpPr>
        <p:spPr/>
        <p:txBody>
          <a:bodyPr/>
          <a:lstStyle/>
          <a:p>
            <a:r>
              <a:rPr kumimoji="1" lang="en-US" altLang="ja-JP" dirty="0"/>
              <a:t>Fuisset repudiare cum ex, commune inciderint mei ei</a:t>
            </a:r>
            <a:endParaRPr kumimoji="1" lang="ja-JP" altLang="en-US" dirty="0"/>
          </a:p>
        </p:txBody>
      </p:sp>
      <p:sp>
        <p:nvSpPr>
          <p:cNvPr id="13" name="テキスト プレースホルダー 12"/>
          <p:cNvSpPr>
            <a:spLocks noGrp="1"/>
          </p:cNvSpPr>
          <p:nvPr>
            <p:ph type="body" sz="quarter" idx="30"/>
          </p:nvPr>
        </p:nvSpPr>
        <p:spPr/>
        <p:txBody>
          <a:bodyPr/>
          <a:lstStyle/>
          <a:p>
            <a:r>
              <a:rPr kumimoji="1" lang="en-US" altLang="ja-JP" dirty="0" smtClean="0"/>
              <a:t>SHARE</a:t>
            </a:r>
            <a:endParaRPr kumimoji="1" lang="ja-JP" altLang="en-US" dirty="0"/>
          </a:p>
        </p:txBody>
      </p:sp>
      <p:pic>
        <p:nvPicPr>
          <p:cNvPr id="30" name="図プレースホルダー 29"/>
          <p:cNvPicPr>
            <a:picLocks noGrp="1" noChangeAspect="1"/>
          </p:cNvPicPr>
          <p:nvPr>
            <p:ph type="pic" sz="quarter" idx="31"/>
          </p:nvPr>
        </p:nvPicPr>
        <p:blipFill>
          <a:blip r:embed="rId3" cstate="print">
            <a:extLst>
              <a:ext uri="{28A0092B-C50C-407E-A947-70E740481C1C}">
                <a14:useLocalDpi xmlns:a14="http://schemas.microsoft.com/office/drawing/2010/main" val="0"/>
              </a:ext>
            </a:extLst>
          </a:blip>
          <a:srcRect t="101" b="101"/>
          <a:stretch>
            <a:fillRect/>
          </a:stretch>
        </p:blipFill>
        <p:spPr/>
      </p:pic>
      <p:sp>
        <p:nvSpPr>
          <p:cNvPr id="15" name="テキスト プレースホルダー 14"/>
          <p:cNvSpPr>
            <a:spLocks noGrp="1"/>
          </p:cNvSpPr>
          <p:nvPr>
            <p:ph type="body" sz="quarter" idx="32"/>
          </p:nvPr>
        </p:nvSpPr>
        <p:spPr/>
        <p:txBody>
          <a:bodyPr/>
          <a:lstStyle/>
          <a:p>
            <a:r>
              <a:rPr kumimoji="1" lang="en-US" altLang="ja-JP" dirty="0"/>
              <a:t>Eam sapientem voluptaria cu, scripta argumentum qui ne</a:t>
            </a:r>
            <a:r>
              <a:rPr kumimoji="1" lang="en-US" altLang="ja-JP" dirty="0" smtClean="0"/>
              <a:t>,.</a:t>
            </a:r>
            <a:endParaRPr kumimoji="1" lang="ja-JP" altLang="en-US" dirty="0"/>
          </a:p>
        </p:txBody>
      </p:sp>
      <p:sp>
        <p:nvSpPr>
          <p:cNvPr id="16" name="テキスト プレースホルダー 15"/>
          <p:cNvSpPr>
            <a:spLocks noGrp="1"/>
          </p:cNvSpPr>
          <p:nvPr>
            <p:ph type="body" sz="quarter" idx="33"/>
          </p:nvPr>
        </p:nvSpPr>
        <p:spPr/>
        <p:txBody>
          <a:bodyPr/>
          <a:lstStyle/>
          <a:p>
            <a:r>
              <a:rPr kumimoji="1" lang="en-US" altLang="ja-JP" dirty="0" smtClean="0"/>
              <a:t>ANALYSIS</a:t>
            </a:r>
            <a:endParaRPr kumimoji="1" lang="ja-JP" altLang="en-US" dirty="0"/>
          </a:p>
        </p:txBody>
      </p:sp>
      <p:pic>
        <p:nvPicPr>
          <p:cNvPr id="32" name="図プレースホルダー 31"/>
          <p:cNvPicPr>
            <a:picLocks noGrp="1" noChangeAspect="1"/>
          </p:cNvPicPr>
          <p:nvPr>
            <p:ph type="pic" sz="quarter" idx="34"/>
          </p:nvPr>
        </p:nvPicPr>
        <p:blipFill>
          <a:blip r:embed="rId4" cstate="print">
            <a:extLst>
              <a:ext uri="{28A0092B-C50C-407E-A947-70E740481C1C}">
                <a14:useLocalDpi xmlns:a14="http://schemas.microsoft.com/office/drawing/2010/main" val="0"/>
              </a:ext>
            </a:extLst>
          </a:blip>
          <a:srcRect/>
          <a:stretch>
            <a:fillRect/>
          </a:stretch>
        </p:blipFill>
        <p:spPr/>
      </p:pic>
      <p:sp>
        <p:nvSpPr>
          <p:cNvPr id="18" name="テキスト プレースホルダー 17"/>
          <p:cNvSpPr>
            <a:spLocks noGrp="1"/>
          </p:cNvSpPr>
          <p:nvPr>
            <p:ph type="body" sz="quarter" idx="35"/>
          </p:nvPr>
        </p:nvSpPr>
        <p:spPr/>
        <p:txBody>
          <a:bodyPr/>
          <a:lstStyle/>
          <a:p>
            <a:r>
              <a:rPr kumimoji="1" lang="en-US" altLang="ja-JP" dirty="0"/>
              <a:t>Eam sapientem voluptaria cu, scripta argumentum qui ne,.</a:t>
            </a:r>
            <a:endParaRPr kumimoji="1" lang="ja-JP" altLang="en-US" dirty="0"/>
          </a:p>
          <a:p>
            <a:endParaRPr kumimoji="1" lang="ja-JP" altLang="en-US" dirty="0"/>
          </a:p>
        </p:txBody>
      </p:sp>
      <p:sp>
        <p:nvSpPr>
          <p:cNvPr id="19" name="テキスト プレースホルダー 18"/>
          <p:cNvSpPr>
            <a:spLocks noGrp="1"/>
          </p:cNvSpPr>
          <p:nvPr>
            <p:ph type="body" sz="quarter" idx="36"/>
          </p:nvPr>
        </p:nvSpPr>
        <p:spPr/>
        <p:txBody>
          <a:bodyPr/>
          <a:lstStyle/>
          <a:p>
            <a:r>
              <a:rPr kumimoji="1" lang="en-US" altLang="ja-JP" dirty="0" smtClean="0"/>
              <a:t>SECURITY</a:t>
            </a:r>
            <a:endParaRPr kumimoji="1" lang="ja-JP" altLang="en-US" dirty="0"/>
          </a:p>
        </p:txBody>
      </p:sp>
      <p:pic>
        <p:nvPicPr>
          <p:cNvPr id="33" name="図プレースホルダー 32"/>
          <p:cNvPicPr>
            <a:picLocks noGrp="1" noChangeAspect="1"/>
          </p:cNvPicPr>
          <p:nvPr>
            <p:ph type="pic" sz="quarter" idx="37"/>
          </p:nvPr>
        </p:nvPicPr>
        <p:blipFill>
          <a:blip r:embed="rId5" cstate="print">
            <a:extLst>
              <a:ext uri="{28A0092B-C50C-407E-A947-70E740481C1C}">
                <a14:useLocalDpi xmlns:a14="http://schemas.microsoft.com/office/drawing/2010/main" val="0"/>
              </a:ext>
            </a:extLst>
          </a:blip>
          <a:srcRect/>
          <a:stretch>
            <a:fillRect/>
          </a:stretch>
        </p:blipFill>
        <p:spPr/>
      </p:pic>
      <p:sp>
        <p:nvSpPr>
          <p:cNvPr id="21" name="テキスト プレースホルダー 20"/>
          <p:cNvSpPr>
            <a:spLocks noGrp="1"/>
          </p:cNvSpPr>
          <p:nvPr>
            <p:ph type="body" sz="quarter" idx="38"/>
          </p:nvPr>
        </p:nvSpPr>
        <p:spPr/>
        <p:txBody>
          <a:bodyPr/>
          <a:lstStyle/>
          <a:p>
            <a:r>
              <a:rPr kumimoji="1" lang="en-US" altLang="ja-JP" dirty="0"/>
              <a:t>Et labitur delicata eum, dicant albucius mei et, qui in aeque </a:t>
            </a:r>
            <a:r>
              <a:rPr kumimoji="1" lang="en-US" altLang="ja-JP" dirty="0" smtClean="0"/>
              <a:t>.</a:t>
            </a:r>
            <a:endParaRPr kumimoji="1" lang="ja-JP" altLang="en-US" dirty="0"/>
          </a:p>
        </p:txBody>
      </p:sp>
      <p:sp>
        <p:nvSpPr>
          <p:cNvPr id="22" name="テキスト プレースホルダー 21"/>
          <p:cNvSpPr>
            <a:spLocks noGrp="1"/>
          </p:cNvSpPr>
          <p:nvPr>
            <p:ph type="body" sz="quarter" idx="39"/>
          </p:nvPr>
        </p:nvSpPr>
        <p:spPr/>
        <p:txBody>
          <a:bodyPr/>
          <a:lstStyle/>
          <a:p>
            <a:r>
              <a:rPr kumimoji="1" lang="en-US" altLang="ja-JP" dirty="0" smtClean="0"/>
              <a:t>DELETE</a:t>
            </a:r>
            <a:endParaRPr kumimoji="1" lang="ja-JP" altLang="en-US" dirty="0"/>
          </a:p>
        </p:txBody>
      </p:sp>
      <p:pic>
        <p:nvPicPr>
          <p:cNvPr id="31" name="図プレースホルダー 30"/>
          <p:cNvPicPr>
            <a:picLocks noGrp="1" noChangeAspect="1"/>
          </p:cNvPicPr>
          <p:nvPr>
            <p:ph type="pic" sz="quarter" idx="40"/>
          </p:nvPr>
        </p:nvPicPr>
        <p:blipFill>
          <a:blip r:embed="rId6" cstate="print">
            <a:extLst>
              <a:ext uri="{28A0092B-C50C-407E-A947-70E740481C1C}">
                <a14:useLocalDpi xmlns:a14="http://schemas.microsoft.com/office/drawing/2010/main" val="0"/>
              </a:ext>
            </a:extLst>
          </a:blip>
          <a:srcRect t="101" b="101"/>
          <a:stretch>
            <a:fillRect/>
          </a:stretch>
        </p:blipFill>
        <p:spPr/>
      </p:pic>
      <p:sp>
        <p:nvSpPr>
          <p:cNvPr id="24" name="テキスト プレースホルダー 23"/>
          <p:cNvSpPr>
            <a:spLocks noGrp="1"/>
          </p:cNvSpPr>
          <p:nvPr>
            <p:ph type="body" sz="quarter" idx="41"/>
          </p:nvPr>
        </p:nvSpPr>
        <p:spPr/>
        <p:txBody>
          <a:bodyPr/>
          <a:lstStyle/>
          <a:p>
            <a:r>
              <a:rPr kumimoji="1" lang="en-US" altLang="ja-JP" dirty="0"/>
              <a:t>Ea vix viris lobortis, debitis abhorreant cu </a:t>
            </a:r>
            <a:r>
              <a:rPr kumimoji="1" lang="en-US" altLang="ja-JP" dirty="0" smtClean="0"/>
              <a:t>usu.</a:t>
            </a:r>
            <a:endParaRPr kumimoji="1" lang="ja-JP" altLang="en-US" dirty="0"/>
          </a:p>
          <a:p>
            <a:endParaRPr kumimoji="1" lang="ja-JP" altLang="en-US" dirty="0"/>
          </a:p>
        </p:txBody>
      </p:sp>
      <p:sp>
        <p:nvSpPr>
          <p:cNvPr id="25" name="テキスト プレースホルダー 24"/>
          <p:cNvSpPr>
            <a:spLocks noGrp="1"/>
          </p:cNvSpPr>
          <p:nvPr>
            <p:ph type="body" sz="quarter" idx="42"/>
          </p:nvPr>
        </p:nvSpPr>
        <p:spPr/>
        <p:txBody>
          <a:bodyPr/>
          <a:lstStyle/>
          <a:p>
            <a:r>
              <a:rPr kumimoji="1" lang="en-US" altLang="ja-JP" dirty="0" smtClean="0"/>
              <a:t>COST</a:t>
            </a:r>
            <a:endParaRPr kumimoji="1" lang="ja-JP" altLang="en-US" dirty="0"/>
          </a:p>
        </p:txBody>
      </p:sp>
      <p:pic>
        <p:nvPicPr>
          <p:cNvPr id="34" name="図プレースホルダー 33"/>
          <p:cNvPicPr>
            <a:picLocks noGrp="1" noChangeAspect="1"/>
          </p:cNvPicPr>
          <p:nvPr>
            <p:ph type="pic" sz="quarter" idx="43"/>
          </p:nvPr>
        </p:nvPicPr>
        <p:blipFill>
          <a:blip r:embed="rId7" cstate="print">
            <a:extLst>
              <a:ext uri="{28A0092B-C50C-407E-A947-70E740481C1C}">
                <a14:useLocalDpi xmlns:a14="http://schemas.microsoft.com/office/drawing/2010/main" val="0"/>
              </a:ext>
            </a:extLst>
          </a:blip>
          <a:srcRect l="101" r="101"/>
          <a:stretch>
            <a:fillRect/>
          </a:stretch>
        </p:blipFill>
        <p:spPr/>
      </p:pic>
      <p:sp>
        <p:nvSpPr>
          <p:cNvPr id="27" name="テキスト プレースホルダー 26"/>
          <p:cNvSpPr>
            <a:spLocks noGrp="1"/>
          </p:cNvSpPr>
          <p:nvPr>
            <p:ph type="body" sz="quarter" idx="44"/>
          </p:nvPr>
        </p:nvSpPr>
        <p:spPr/>
        <p:txBody>
          <a:bodyPr/>
          <a:lstStyle/>
          <a:p>
            <a:r>
              <a:rPr kumimoji="1" lang="en-US" altLang="ja-JP" dirty="0"/>
              <a:t>Ne qui nominati oportere, ex postulant consequuntur </a:t>
            </a:r>
            <a:r>
              <a:rPr kumimoji="1" lang="en-US" altLang="ja-JP" dirty="0" smtClean="0"/>
              <a:t>nam.</a:t>
            </a:r>
            <a:endParaRPr kumimoji="1" lang="ja-JP" altLang="en-US" dirty="0"/>
          </a:p>
        </p:txBody>
      </p:sp>
      <p:sp>
        <p:nvSpPr>
          <p:cNvPr id="6" name="テキスト プレースホルダー 5"/>
          <p:cNvSpPr>
            <a:spLocks noGrp="1"/>
          </p:cNvSpPr>
          <p:nvPr>
            <p:ph type="body" sz="quarter" idx="15"/>
          </p:nvPr>
        </p:nvSpPr>
        <p:spPr/>
        <p:txBody>
          <a:bodyPr/>
          <a:lstStyle/>
          <a:p>
            <a:r>
              <a:rPr kumimoji="1" lang="en-US" altLang="ja-JP" dirty="0" smtClean="0"/>
              <a:t>6 POINTS</a:t>
            </a:r>
          </a:p>
          <a:p>
            <a:r>
              <a:rPr kumimoji="1" lang="en-US" altLang="ja-JP" dirty="0" smtClean="0"/>
              <a:t>TO BE REMEMBERED</a:t>
            </a:r>
            <a:endParaRPr kumimoji="1" lang="ja-JP" altLang="en-US" dirty="0"/>
          </a:p>
        </p:txBody>
      </p:sp>
      <p:sp>
        <p:nvSpPr>
          <p:cNvPr id="7" name="テキスト プレースホルダー 6"/>
          <p:cNvSpPr>
            <a:spLocks noGrp="1"/>
          </p:cNvSpPr>
          <p:nvPr>
            <p:ph type="body" sz="quarter" idx="16"/>
          </p:nvPr>
        </p:nvSpPr>
        <p:spPr/>
        <p:txBody>
          <a:bodyPr/>
          <a:lstStyle/>
          <a:p>
            <a:r>
              <a:rPr kumimoji="1" lang="en-US" altLang="ja-JP" dirty="0"/>
              <a:t>Lorem ipsum dolor sit amet, ea pro mundi detraxit euripidis, posse intellegat qui in. Decore labores fuisset cu usu, cum sint debet id. Ut per altera </a:t>
            </a:r>
            <a:r>
              <a:rPr kumimoji="1" lang="en-US" altLang="ja-JP" dirty="0">
                <a:solidFill>
                  <a:schemeClr val="accent2"/>
                </a:solidFill>
              </a:rPr>
              <a:t>equidem</a:t>
            </a:r>
            <a:r>
              <a:rPr kumimoji="1" lang="en-US" altLang="ja-JP" dirty="0"/>
              <a:t>, ignota corpora scaevola te cum. Eum unum vidisse fastidii at. </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smtClean="0"/>
              <a:t>THINK AGAIN AND AGAIN</a:t>
            </a:r>
            <a:endParaRPr kumimoji="1" lang="ja-JP" altLang="en-US" dirty="0"/>
          </a:p>
        </p:txBody>
      </p:sp>
      <p:sp>
        <p:nvSpPr>
          <p:cNvPr id="28" name="テキスト プレースホルダー 27"/>
          <p:cNvSpPr>
            <a:spLocks noGrp="1"/>
          </p:cNvSpPr>
          <p:nvPr>
            <p:ph type="body" sz="quarter" idx="45"/>
          </p:nvPr>
        </p:nvSpPr>
        <p:spPr/>
        <p:txBody>
          <a:bodyPr/>
          <a:lstStyle/>
          <a:p>
            <a:r>
              <a:rPr kumimoji="1" lang="en-US" altLang="ja-JP" dirty="0"/>
              <a:t>Velit deleniti adversarium id pro, id eam dolorum splendide, in ius clita probatus </a:t>
            </a:r>
            <a:r>
              <a:rPr kumimoji="1" lang="en-US" altLang="ja-JP" dirty="0">
                <a:solidFill>
                  <a:schemeClr val="accent2"/>
                </a:solidFill>
              </a:rPr>
              <a:t>sensibus</a:t>
            </a:r>
            <a:r>
              <a:rPr kumimoji="1" lang="en-US" altLang="ja-JP" dirty="0"/>
              <a:t>. Quo cu congue corrumpit laboramus, nam dico nostro suavitate ut.</a:t>
            </a:r>
            <a:endParaRPr kumimoji="1" lang="ja-JP" altLang="en-US" dirty="0"/>
          </a:p>
        </p:txBody>
      </p:sp>
      <p:sp>
        <p:nvSpPr>
          <p:cNvPr id="10" name="テキスト プレースホルダー 9"/>
          <p:cNvSpPr>
            <a:spLocks noGrp="1"/>
          </p:cNvSpPr>
          <p:nvPr>
            <p:ph type="body" sz="quarter" idx="19"/>
          </p:nvPr>
        </p:nvSpPr>
        <p:spPr/>
        <p:txBody>
          <a:bodyPr/>
          <a:lstStyle/>
          <a:p>
            <a:r>
              <a:rPr kumimoji="1" lang="en-US" altLang="ja-JP" dirty="0" smtClean="0"/>
              <a:t>DON’T HESITATE TO BREAK IT</a:t>
            </a:r>
            <a:endParaRPr kumimoji="1" lang="ja-JP" altLang="en-US" dirty="0"/>
          </a:p>
        </p:txBody>
      </p:sp>
    </p:spTree>
    <p:extLst>
      <p:ext uri="{BB962C8B-B14F-4D97-AF65-F5344CB8AC3E}">
        <p14:creationId xmlns:p14="http://schemas.microsoft.com/office/powerpoint/2010/main" val="3372729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87</a:t>
            </a:fld>
            <a:endParaRPr lang="en-US" dirty="0"/>
          </a:p>
        </p:txBody>
      </p:sp>
      <p:sp>
        <p:nvSpPr>
          <p:cNvPr id="7" name="テキスト プレースホルダー 6"/>
          <p:cNvSpPr>
            <a:spLocks noGrp="1"/>
          </p:cNvSpPr>
          <p:nvPr>
            <p:ph type="body" sz="quarter" idx="18"/>
          </p:nvPr>
        </p:nvSpPr>
        <p:spPr/>
        <p:txBody>
          <a:bodyPr/>
          <a:lstStyle/>
          <a:p>
            <a:r>
              <a:rPr kumimoji="1" lang="en-US" altLang="ja-JP" dirty="0"/>
              <a:t>Sea te affert dolorem. At ludus saperet sea, id quo erroribus persequeris efficiantur. Audire volutpat qui an. Ad pro nulla decore habemus. </a:t>
            </a:r>
            <a:endParaRPr kumimoji="1" lang="ja-JP" altLang="en-US" dirty="0"/>
          </a:p>
        </p:txBody>
      </p:sp>
      <p:sp>
        <p:nvSpPr>
          <p:cNvPr id="8" name="テキスト プレースホルダー 7"/>
          <p:cNvSpPr>
            <a:spLocks noGrp="1"/>
          </p:cNvSpPr>
          <p:nvPr>
            <p:ph type="body" sz="quarter" idx="19"/>
          </p:nvPr>
        </p:nvSpPr>
        <p:spPr/>
        <p:txBody>
          <a:bodyPr/>
          <a:lstStyle/>
          <a:p>
            <a:r>
              <a:rPr kumimoji="1" lang="en-US" altLang="ja-JP" dirty="0" smtClean="0"/>
              <a:t>FIRST STEP</a:t>
            </a:r>
            <a:endParaRPr kumimoji="1" lang="ja-JP" altLang="en-US" dirty="0"/>
          </a:p>
        </p:txBody>
      </p:sp>
      <p:sp>
        <p:nvSpPr>
          <p:cNvPr id="9" name="テキスト プレースホルダー 8"/>
          <p:cNvSpPr>
            <a:spLocks noGrp="1"/>
          </p:cNvSpPr>
          <p:nvPr>
            <p:ph type="body" sz="quarter" idx="20"/>
          </p:nvPr>
        </p:nvSpPr>
        <p:spPr/>
        <p:txBody>
          <a:bodyPr/>
          <a:lstStyle/>
          <a:p>
            <a:r>
              <a:rPr kumimoji="1" lang="en-US" altLang="ja-JP" dirty="0"/>
              <a:t>Eos quodsi interesset in, sed option tractatos accommodare et. Quo eu viderer iracundia, eos an iudicabit consulatu.</a:t>
            </a:r>
            <a:endParaRPr kumimoji="1" lang="ja-JP" altLang="en-US" dirty="0"/>
          </a:p>
        </p:txBody>
      </p:sp>
      <p:sp>
        <p:nvSpPr>
          <p:cNvPr id="10" name="テキスト プレースホルダー 9"/>
          <p:cNvSpPr>
            <a:spLocks noGrp="1"/>
          </p:cNvSpPr>
          <p:nvPr>
            <p:ph type="body" sz="quarter" idx="21"/>
          </p:nvPr>
        </p:nvSpPr>
        <p:spPr/>
        <p:txBody>
          <a:bodyPr/>
          <a:lstStyle/>
          <a:p>
            <a:r>
              <a:rPr kumimoji="1" lang="en-US" altLang="ja-JP" dirty="0" smtClean="0"/>
              <a:t>SECOND STEP</a:t>
            </a:r>
            <a:endParaRPr kumimoji="1" lang="ja-JP" altLang="en-US" dirty="0"/>
          </a:p>
        </p:txBody>
      </p:sp>
      <p:sp>
        <p:nvSpPr>
          <p:cNvPr id="11" name="テキスト プレースホルダー 10"/>
          <p:cNvSpPr>
            <a:spLocks noGrp="1"/>
          </p:cNvSpPr>
          <p:nvPr>
            <p:ph type="body" sz="quarter" idx="22"/>
          </p:nvPr>
        </p:nvSpPr>
        <p:spPr/>
        <p:txBody>
          <a:bodyPr/>
          <a:lstStyle/>
          <a:p>
            <a:r>
              <a:rPr kumimoji="1" lang="en-US" altLang="ja-JP" dirty="0"/>
              <a:t>Id laoreet albucius theophrastus vix, ut quo rebum noster assentior. Delenit menandri et eos, dicat omnes vix no. Duis illum id </a:t>
            </a:r>
            <a:r>
              <a:rPr kumimoji="1" lang="en-US" altLang="ja-JP" dirty="0" smtClean="0"/>
              <a:t>eam.</a:t>
            </a:r>
            <a:endParaRPr kumimoji="1" lang="ja-JP" altLang="en-US" dirty="0"/>
          </a:p>
        </p:txBody>
      </p:sp>
      <p:sp>
        <p:nvSpPr>
          <p:cNvPr id="12" name="テキスト プレースホルダー 11"/>
          <p:cNvSpPr>
            <a:spLocks noGrp="1"/>
          </p:cNvSpPr>
          <p:nvPr>
            <p:ph type="body" sz="quarter" idx="23"/>
          </p:nvPr>
        </p:nvSpPr>
        <p:spPr/>
        <p:txBody>
          <a:bodyPr/>
          <a:lstStyle/>
          <a:p>
            <a:r>
              <a:rPr kumimoji="1" lang="en-US" altLang="ja-JP" dirty="0" smtClean="0"/>
              <a:t>THIRD STEP</a:t>
            </a:r>
            <a:endParaRPr kumimoji="1" lang="ja-JP" altLang="en-US" dirty="0"/>
          </a:p>
        </p:txBody>
      </p:sp>
      <p:sp>
        <p:nvSpPr>
          <p:cNvPr id="13" name="テキスト プレースホルダー 12"/>
          <p:cNvSpPr>
            <a:spLocks noGrp="1"/>
          </p:cNvSpPr>
          <p:nvPr>
            <p:ph type="body" sz="quarter" idx="24"/>
          </p:nvPr>
        </p:nvSpPr>
        <p:spPr/>
        <p:txBody>
          <a:bodyPr/>
          <a:lstStyle/>
          <a:p>
            <a:r>
              <a:rPr kumimoji="1" lang="en-US" altLang="ja-JP" dirty="0"/>
              <a:t>An vis discere debitis. Quo fuisset atomorum explicari ex, mel vidisse tractatos cu. An mazim affert prodesset </a:t>
            </a:r>
            <a:r>
              <a:rPr kumimoji="1" lang="en-US" altLang="ja-JP" dirty="0" smtClean="0"/>
              <a:t>mel.</a:t>
            </a:r>
            <a:endParaRPr kumimoji="1" lang="ja-JP" altLang="en-US" dirty="0"/>
          </a:p>
        </p:txBody>
      </p:sp>
      <p:sp>
        <p:nvSpPr>
          <p:cNvPr id="14" name="テキスト プレースホルダー 13"/>
          <p:cNvSpPr>
            <a:spLocks noGrp="1"/>
          </p:cNvSpPr>
          <p:nvPr>
            <p:ph type="body" sz="quarter" idx="25"/>
          </p:nvPr>
        </p:nvSpPr>
        <p:spPr/>
        <p:txBody>
          <a:bodyPr/>
          <a:lstStyle/>
          <a:p>
            <a:r>
              <a:rPr kumimoji="1" lang="en-US" altLang="ja-JP" dirty="0" smtClean="0"/>
              <a:t>FORTH STEP</a:t>
            </a:r>
            <a:endParaRPr kumimoji="1" lang="ja-JP" altLang="en-US" dirty="0"/>
          </a:p>
        </p:txBody>
      </p:sp>
      <p:sp>
        <p:nvSpPr>
          <p:cNvPr id="6" name="テキスト プレースホルダー 5"/>
          <p:cNvSpPr>
            <a:spLocks noGrp="1"/>
          </p:cNvSpPr>
          <p:nvPr>
            <p:ph type="body" sz="quarter" idx="14"/>
          </p:nvPr>
        </p:nvSpPr>
        <p:spPr/>
        <p:txBody>
          <a:bodyPr/>
          <a:lstStyle/>
          <a:p>
            <a:r>
              <a:rPr kumimoji="1" lang="en-US" altLang="ja-JP" dirty="0" smtClean="0"/>
              <a:t>STILL</a:t>
            </a:r>
          </a:p>
          <a:p>
            <a:r>
              <a:rPr kumimoji="1" lang="en-US" altLang="ja-JP" dirty="0" smtClean="0"/>
              <a:t>GROWING UP</a:t>
            </a:r>
            <a:endParaRPr kumimoji="1" lang="ja-JP" altLang="en-US" dirty="0"/>
          </a:p>
        </p:txBody>
      </p:sp>
    </p:spTree>
    <p:extLst>
      <p:ext uri="{BB962C8B-B14F-4D97-AF65-F5344CB8AC3E}">
        <p14:creationId xmlns:p14="http://schemas.microsoft.com/office/powerpoint/2010/main" val="72972467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smtClean="0"/>
              <a:t>INCOME CHANGES</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88</a:t>
            </a:fld>
            <a:endParaRPr lang="en-US" dirty="0"/>
          </a:p>
        </p:txBody>
      </p:sp>
      <p:sp>
        <p:nvSpPr>
          <p:cNvPr id="7" name="テキスト プレースホルダー 6"/>
          <p:cNvSpPr>
            <a:spLocks noGrp="1"/>
          </p:cNvSpPr>
          <p:nvPr>
            <p:ph type="body" sz="quarter" idx="16"/>
          </p:nvPr>
        </p:nvSpPr>
        <p:spPr/>
        <p:txBody>
          <a:bodyPr/>
          <a:lstStyle/>
          <a:p>
            <a:r>
              <a:rPr kumimoji="1" lang="en-US" altLang="ja-JP" dirty="0"/>
              <a:t>Mel te reque postea liberavisse. Fugit accumsan principes pri no. Ullum persius contentiones et vis, populo legendos principes ei vim.</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smtClean="0"/>
              <a:t>INCREASING OUR INCOME</a:t>
            </a:r>
            <a:endParaRPr kumimoji="1" lang="ja-JP" altLang="en-US" dirty="0"/>
          </a:p>
        </p:txBody>
      </p:sp>
      <p:sp>
        <p:nvSpPr>
          <p:cNvPr id="9" name="テキスト プレースホルダー 8"/>
          <p:cNvSpPr>
            <a:spLocks noGrp="1"/>
          </p:cNvSpPr>
          <p:nvPr>
            <p:ph type="body" sz="quarter" idx="18"/>
          </p:nvPr>
        </p:nvSpPr>
        <p:spPr/>
        <p:txBody>
          <a:bodyPr/>
          <a:lstStyle/>
          <a:p>
            <a:r>
              <a:rPr kumimoji="1" lang="en-US" altLang="ja-JP" dirty="0" smtClean="0"/>
              <a:t>Id </a:t>
            </a:r>
            <a:r>
              <a:rPr kumimoji="1" lang="en-US" altLang="ja-JP" dirty="0"/>
              <a:t>mel inani impetus argumentum, et porro aliquid civibus has, libris noluisse explicari per te. Ea tale prompta volutpat per, ea diam debitis qui.</a:t>
            </a:r>
          </a:p>
          <a:p>
            <a:endParaRPr kumimoji="1" lang="ja-JP" altLang="en-US" dirty="0"/>
          </a:p>
        </p:txBody>
      </p:sp>
      <p:sp>
        <p:nvSpPr>
          <p:cNvPr id="10" name="テキスト プレースホルダー 9"/>
          <p:cNvSpPr>
            <a:spLocks noGrp="1"/>
          </p:cNvSpPr>
          <p:nvPr>
            <p:ph type="body" sz="quarter" idx="19"/>
          </p:nvPr>
        </p:nvSpPr>
        <p:spPr/>
        <p:txBody>
          <a:bodyPr/>
          <a:lstStyle/>
          <a:p>
            <a:r>
              <a:rPr kumimoji="1" lang="en-US" altLang="ja-JP" dirty="0" smtClean="0"/>
              <a:t>POSITIVE ESTIMATION</a:t>
            </a:r>
            <a:endParaRPr kumimoji="1" lang="ja-JP" altLang="en-US" dirty="0"/>
          </a:p>
        </p:txBody>
      </p:sp>
      <p:cxnSp>
        <p:nvCxnSpPr>
          <p:cNvPr id="14" name="直線コネクタ 13"/>
          <p:cNvCxnSpPr/>
          <p:nvPr/>
        </p:nvCxnSpPr>
        <p:spPr>
          <a:xfrm>
            <a:off x="2173576" y="6179128"/>
            <a:ext cx="13937673" cy="0"/>
          </a:xfrm>
          <a:prstGeom prst="line">
            <a:avLst/>
          </a:prstGeom>
          <a:ln w="12700">
            <a:solidFill>
              <a:schemeClr val="accent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二等辺三角形 15"/>
          <p:cNvSpPr/>
          <p:nvPr/>
        </p:nvSpPr>
        <p:spPr>
          <a:xfrm>
            <a:off x="3359594" y="4391891"/>
            <a:ext cx="2106158" cy="1787237"/>
          </a:xfrm>
          <a:custGeom>
            <a:avLst/>
            <a:gdLst/>
            <a:ahLst/>
            <a:cxnLst/>
            <a:rect l="l" t="t" r="r" b="b"/>
            <a:pathLst>
              <a:path w="2106158" h="2147453">
                <a:moveTo>
                  <a:pt x="1053079" y="0"/>
                </a:moveTo>
                <a:lnTo>
                  <a:pt x="2106158" y="2147453"/>
                </a:lnTo>
                <a:lnTo>
                  <a:pt x="0" y="2147453"/>
                </a:lnTo>
                <a:close/>
              </a:path>
            </a:pathLst>
          </a:custGeom>
          <a:gradFill>
            <a:gsLst>
              <a:gs pos="0">
                <a:schemeClr val="accent1"/>
              </a:gs>
              <a:gs pos="50000">
                <a:schemeClr val="accent1">
                  <a:alpha val="54000"/>
                </a:schemeClr>
              </a:gs>
              <a:gs pos="100000">
                <a:schemeClr val="accent1">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15"/>
          <p:cNvSpPr/>
          <p:nvPr/>
        </p:nvSpPr>
        <p:spPr>
          <a:xfrm>
            <a:off x="4911303" y="4211782"/>
            <a:ext cx="2106158" cy="1967346"/>
          </a:xfrm>
          <a:custGeom>
            <a:avLst/>
            <a:gdLst/>
            <a:ahLst/>
            <a:cxnLst/>
            <a:rect l="l" t="t" r="r" b="b"/>
            <a:pathLst>
              <a:path w="2106158" h="2147453">
                <a:moveTo>
                  <a:pt x="1053079" y="0"/>
                </a:moveTo>
                <a:lnTo>
                  <a:pt x="2106158" y="2147453"/>
                </a:lnTo>
                <a:lnTo>
                  <a:pt x="0" y="2147453"/>
                </a:lnTo>
                <a:close/>
              </a:path>
            </a:pathLst>
          </a:custGeom>
          <a:gradFill>
            <a:gsLst>
              <a:gs pos="0">
                <a:schemeClr val="accent1"/>
              </a:gs>
              <a:gs pos="50000">
                <a:schemeClr val="accent1">
                  <a:alpha val="54000"/>
                </a:schemeClr>
              </a:gs>
              <a:gs pos="100000">
                <a:schemeClr val="accent1">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15"/>
          <p:cNvSpPr/>
          <p:nvPr/>
        </p:nvSpPr>
        <p:spPr>
          <a:xfrm>
            <a:off x="6463012" y="3782291"/>
            <a:ext cx="2106158" cy="2396837"/>
          </a:xfrm>
          <a:custGeom>
            <a:avLst/>
            <a:gdLst/>
            <a:ahLst/>
            <a:cxnLst/>
            <a:rect l="l" t="t" r="r" b="b"/>
            <a:pathLst>
              <a:path w="2106158" h="2147453">
                <a:moveTo>
                  <a:pt x="1053079" y="0"/>
                </a:moveTo>
                <a:lnTo>
                  <a:pt x="2106158" y="2147453"/>
                </a:lnTo>
                <a:lnTo>
                  <a:pt x="0" y="2147453"/>
                </a:lnTo>
                <a:close/>
              </a:path>
            </a:pathLst>
          </a:custGeom>
          <a:gradFill>
            <a:gsLst>
              <a:gs pos="0">
                <a:schemeClr val="accent1"/>
              </a:gs>
              <a:gs pos="50000">
                <a:schemeClr val="accent1">
                  <a:alpha val="54000"/>
                </a:schemeClr>
              </a:gs>
              <a:gs pos="100000">
                <a:schemeClr val="accent1">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15"/>
          <p:cNvSpPr/>
          <p:nvPr/>
        </p:nvSpPr>
        <p:spPr>
          <a:xfrm>
            <a:off x="8014721" y="4003965"/>
            <a:ext cx="2106158" cy="2175162"/>
          </a:xfrm>
          <a:custGeom>
            <a:avLst/>
            <a:gdLst/>
            <a:ahLst/>
            <a:cxnLst/>
            <a:rect l="l" t="t" r="r" b="b"/>
            <a:pathLst>
              <a:path w="2106158" h="2147453">
                <a:moveTo>
                  <a:pt x="1053079" y="0"/>
                </a:moveTo>
                <a:lnTo>
                  <a:pt x="2106158" y="2147453"/>
                </a:lnTo>
                <a:lnTo>
                  <a:pt x="0" y="2147453"/>
                </a:lnTo>
                <a:close/>
              </a:path>
            </a:pathLst>
          </a:custGeom>
          <a:gradFill>
            <a:gsLst>
              <a:gs pos="0">
                <a:schemeClr val="accent1"/>
              </a:gs>
              <a:gs pos="50000">
                <a:schemeClr val="accent1">
                  <a:alpha val="54000"/>
                </a:schemeClr>
              </a:gs>
              <a:gs pos="100000">
                <a:schemeClr val="accent1">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15"/>
          <p:cNvSpPr/>
          <p:nvPr/>
        </p:nvSpPr>
        <p:spPr>
          <a:xfrm>
            <a:off x="9566430" y="3422073"/>
            <a:ext cx="2106158" cy="2757054"/>
          </a:xfrm>
          <a:custGeom>
            <a:avLst/>
            <a:gdLst/>
            <a:ahLst/>
            <a:cxnLst/>
            <a:rect l="l" t="t" r="r" b="b"/>
            <a:pathLst>
              <a:path w="2106158" h="2147453">
                <a:moveTo>
                  <a:pt x="1053079" y="0"/>
                </a:moveTo>
                <a:lnTo>
                  <a:pt x="2106158" y="2147453"/>
                </a:lnTo>
                <a:lnTo>
                  <a:pt x="0" y="2147453"/>
                </a:lnTo>
                <a:close/>
              </a:path>
            </a:pathLst>
          </a:custGeom>
          <a:gradFill>
            <a:gsLst>
              <a:gs pos="0">
                <a:schemeClr val="accent2"/>
              </a:gs>
              <a:gs pos="50000">
                <a:schemeClr val="accent2">
                  <a:alpha val="54000"/>
                </a:schemeClr>
              </a:gs>
              <a:gs pos="100000">
                <a:schemeClr val="accent2">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15"/>
          <p:cNvSpPr/>
          <p:nvPr/>
        </p:nvSpPr>
        <p:spPr>
          <a:xfrm>
            <a:off x="11118139" y="3117273"/>
            <a:ext cx="2106158" cy="3061853"/>
          </a:xfrm>
          <a:custGeom>
            <a:avLst/>
            <a:gdLst/>
            <a:ahLst/>
            <a:cxnLst/>
            <a:rect l="l" t="t" r="r" b="b"/>
            <a:pathLst>
              <a:path w="2106158" h="2147453">
                <a:moveTo>
                  <a:pt x="1053079" y="0"/>
                </a:moveTo>
                <a:lnTo>
                  <a:pt x="2106158" y="2147453"/>
                </a:lnTo>
                <a:lnTo>
                  <a:pt x="0" y="2147453"/>
                </a:lnTo>
                <a:close/>
              </a:path>
            </a:pathLst>
          </a:custGeom>
          <a:gradFill>
            <a:gsLst>
              <a:gs pos="0">
                <a:schemeClr val="accent1"/>
              </a:gs>
              <a:gs pos="50000">
                <a:schemeClr val="accent1">
                  <a:alpha val="54000"/>
                </a:schemeClr>
              </a:gs>
              <a:gs pos="100000">
                <a:schemeClr val="accent1">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二等辺三角形 15"/>
          <p:cNvSpPr/>
          <p:nvPr/>
        </p:nvSpPr>
        <p:spPr>
          <a:xfrm>
            <a:off x="12669849" y="2438401"/>
            <a:ext cx="2106158" cy="3740724"/>
          </a:xfrm>
          <a:custGeom>
            <a:avLst/>
            <a:gdLst/>
            <a:ahLst/>
            <a:cxnLst/>
            <a:rect l="l" t="t" r="r" b="b"/>
            <a:pathLst>
              <a:path w="2106158" h="2147453">
                <a:moveTo>
                  <a:pt x="1053079" y="0"/>
                </a:moveTo>
                <a:lnTo>
                  <a:pt x="2106158" y="2147453"/>
                </a:lnTo>
                <a:lnTo>
                  <a:pt x="0" y="2147453"/>
                </a:lnTo>
                <a:close/>
              </a:path>
            </a:pathLst>
          </a:custGeom>
          <a:gradFill>
            <a:gsLst>
              <a:gs pos="0">
                <a:schemeClr val="accent1"/>
              </a:gs>
              <a:gs pos="50000">
                <a:schemeClr val="accent1">
                  <a:alpha val="54000"/>
                </a:schemeClr>
              </a:gs>
              <a:gs pos="100000">
                <a:schemeClr val="accent1">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コネクタ 26"/>
          <p:cNvCxnSpPr/>
          <p:nvPr/>
        </p:nvCxnSpPr>
        <p:spPr>
          <a:xfrm>
            <a:off x="2173576" y="4218710"/>
            <a:ext cx="13937673"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2173576" y="2258291"/>
            <a:ext cx="13937673"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1310089" y="1965903"/>
            <a:ext cx="769763" cy="584775"/>
          </a:xfrm>
          <a:prstGeom prst="rect">
            <a:avLst/>
          </a:prstGeom>
          <a:noFill/>
        </p:spPr>
        <p:txBody>
          <a:bodyPr wrap="none" rtlCol="0">
            <a:spAutoFit/>
          </a:bodyPr>
          <a:lstStyle/>
          <a:p>
            <a:pPr algn="r"/>
            <a:r>
              <a:rPr kumimoji="1" lang="en-US" altLang="ja-JP" dirty="0" smtClean="0">
                <a:solidFill>
                  <a:schemeClr val="accent1">
                    <a:lumMod val="60000"/>
                    <a:lumOff val="40000"/>
                  </a:schemeClr>
                </a:solidFill>
                <a:latin typeface="+mj-lt"/>
              </a:rPr>
              <a:t>100</a:t>
            </a:r>
            <a:endParaRPr kumimoji="1" lang="ja-JP" altLang="en-US" dirty="0">
              <a:solidFill>
                <a:schemeClr val="accent1">
                  <a:lumMod val="60000"/>
                  <a:lumOff val="40000"/>
                </a:schemeClr>
              </a:solidFill>
              <a:latin typeface="+mj-lt"/>
            </a:endParaRPr>
          </a:p>
        </p:txBody>
      </p:sp>
      <p:sp>
        <p:nvSpPr>
          <p:cNvPr id="30" name="テキスト ボックス 29"/>
          <p:cNvSpPr txBox="1"/>
          <p:nvPr/>
        </p:nvSpPr>
        <p:spPr>
          <a:xfrm>
            <a:off x="1505656" y="3919394"/>
            <a:ext cx="574196" cy="584775"/>
          </a:xfrm>
          <a:prstGeom prst="rect">
            <a:avLst/>
          </a:prstGeom>
          <a:noFill/>
        </p:spPr>
        <p:txBody>
          <a:bodyPr wrap="none" rtlCol="0">
            <a:spAutoFit/>
          </a:bodyPr>
          <a:lstStyle/>
          <a:p>
            <a:pPr algn="r"/>
            <a:r>
              <a:rPr kumimoji="1" lang="en-US" altLang="ja-JP" dirty="0" smtClean="0">
                <a:solidFill>
                  <a:schemeClr val="accent1">
                    <a:lumMod val="60000"/>
                    <a:lumOff val="40000"/>
                  </a:schemeClr>
                </a:solidFill>
                <a:latin typeface="+mj-lt"/>
              </a:rPr>
              <a:t>50</a:t>
            </a:r>
            <a:endParaRPr kumimoji="1" lang="ja-JP" altLang="en-US" dirty="0">
              <a:solidFill>
                <a:schemeClr val="accent1">
                  <a:lumMod val="60000"/>
                  <a:lumOff val="40000"/>
                </a:schemeClr>
              </a:solidFill>
              <a:latin typeface="+mj-lt"/>
            </a:endParaRPr>
          </a:p>
        </p:txBody>
      </p:sp>
      <p:sp>
        <p:nvSpPr>
          <p:cNvPr id="31" name="テキスト ボックス 30"/>
          <p:cNvSpPr txBox="1"/>
          <p:nvPr/>
        </p:nvSpPr>
        <p:spPr>
          <a:xfrm>
            <a:off x="3643747" y="6229064"/>
            <a:ext cx="1523999" cy="584775"/>
          </a:xfrm>
          <a:prstGeom prst="rect">
            <a:avLst/>
          </a:prstGeom>
          <a:noFill/>
        </p:spPr>
        <p:txBody>
          <a:bodyPr wrap="square" rtlCol="0">
            <a:spAutoFit/>
          </a:bodyPr>
          <a:lstStyle/>
          <a:p>
            <a:pPr algn="ctr"/>
            <a:r>
              <a:rPr kumimoji="1" lang="en-US" altLang="ja-JP" dirty="0" smtClean="0">
                <a:solidFill>
                  <a:schemeClr val="accent1">
                    <a:lumMod val="60000"/>
                    <a:lumOff val="40000"/>
                  </a:schemeClr>
                </a:solidFill>
                <a:latin typeface="+mj-lt"/>
              </a:rPr>
              <a:t>2012</a:t>
            </a:r>
            <a:endParaRPr kumimoji="1" lang="ja-JP" altLang="en-US" dirty="0">
              <a:solidFill>
                <a:schemeClr val="accent1">
                  <a:lumMod val="60000"/>
                  <a:lumOff val="40000"/>
                </a:schemeClr>
              </a:solidFill>
              <a:latin typeface="+mj-lt"/>
            </a:endParaRPr>
          </a:p>
        </p:txBody>
      </p:sp>
      <p:sp>
        <p:nvSpPr>
          <p:cNvPr id="32" name="テキスト ボックス 31"/>
          <p:cNvSpPr txBox="1"/>
          <p:nvPr/>
        </p:nvSpPr>
        <p:spPr>
          <a:xfrm>
            <a:off x="5198919" y="6229064"/>
            <a:ext cx="1523999" cy="584775"/>
          </a:xfrm>
          <a:prstGeom prst="rect">
            <a:avLst/>
          </a:prstGeom>
          <a:noFill/>
        </p:spPr>
        <p:txBody>
          <a:bodyPr wrap="square" rtlCol="0">
            <a:spAutoFit/>
          </a:bodyPr>
          <a:lstStyle/>
          <a:p>
            <a:pPr algn="ctr"/>
            <a:r>
              <a:rPr kumimoji="1" lang="en-US" altLang="ja-JP" dirty="0" smtClean="0">
                <a:solidFill>
                  <a:schemeClr val="accent1">
                    <a:lumMod val="60000"/>
                    <a:lumOff val="40000"/>
                  </a:schemeClr>
                </a:solidFill>
                <a:latin typeface="+mj-lt"/>
              </a:rPr>
              <a:t>2013</a:t>
            </a:r>
            <a:endParaRPr kumimoji="1" lang="ja-JP" altLang="en-US" dirty="0">
              <a:solidFill>
                <a:schemeClr val="accent1">
                  <a:lumMod val="60000"/>
                  <a:lumOff val="40000"/>
                </a:schemeClr>
              </a:solidFill>
              <a:latin typeface="+mj-lt"/>
            </a:endParaRPr>
          </a:p>
        </p:txBody>
      </p:sp>
      <p:sp>
        <p:nvSpPr>
          <p:cNvPr id="33" name="テキスト ボックス 32"/>
          <p:cNvSpPr txBox="1"/>
          <p:nvPr/>
        </p:nvSpPr>
        <p:spPr>
          <a:xfrm>
            <a:off x="6754091" y="6229064"/>
            <a:ext cx="1523999" cy="584775"/>
          </a:xfrm>
          <a:prstGeom prst="rect">
            <a:avLst/>
          </a:prstGeom>
          <a:noFill/>
        </p:spPr>
        <p:txBody>
          <a:bodyPr wrap="square" rtlCol="0">
            <a:spAutoFit/>
          </a:bodyPr>
          <a:lstStyle/>
          <a:p>
            <a:pPr algn="ctr"/>
            <a:r>
              <a:rPr kumimoji="1" lang="en-US" altLang="ja-JP" dirty="0" smtClean="0">
                <a:solidFill>
                  <a:schemeClr val="accent1">
                    <a:lumMod val="60000"/>
                    <a:lumOff val="40000"/>
                  </a:schemeClr>
                </a:solidFill>
                <a:latin typeface="+mj-lt"/>
              </a:rPr>
              <a:t>2014</a:t>
            </a:r>
            <a:endParaRPr kumimoji="1" lang="ja-JP" altLang="en-US" dirty="0">
              <a:solidFill>
                <a:schemeClr val="accent1">
                  <a:lumMod val="60000"/>
                  <a:lumOff val="40000"/>
                </a:schemeClr>
              </a:solidFill>
              <a:latin typeface="+mj-lt"/>
            </a:endParaRPr>
          </a:p>
        </p:txBody>
      </p:sp>
      <p:sp>
        <p:nvSpPr>
          <p:cNvPr id="34" name="テキスト ボックス 33"/>
          <p:cNvSpPr txBox="1"/>
          <p:nvPr/>
        </p:nvSpPr>
        <p:spPr>
          <a:xfrm>
            <a:off x="8309263" y="6229064"/>
            <a:ext cx="1523999" cy="584775"/>
          </a:xfrm>
          <a:prstGeom prst="rect">
            <a:avLst/>
          </a:prstGeom>
          <a:noFill/>
        </p:spPr>
        <p:txBody>
          <a:bodyPr wrap="square" rtlCol="0">
            <a:spAutoFit/>
          </a:bodyPr>
          <a:lstStyle/>
          <a:p>
            <a:pPr algn="ctr"/>
            <a:r>
              <a:rPr kumimoji="1" lang="en-US" altLang="ja-JP" dirty="0" smtClean="0">
                <a:solidFill>
                  <a:schemeClr val="accent1">
                    <a:lumMod val="60000"/>
                    <a:lumOff val="40000"/>
                  </a:schemeClr>
                </a:solidFill>
                <a:latin typeface="+mj-lt"/>
              </a:rPr>
              <a:t>2015</a:t>
            </a:r>
            <a:endParaRPr kumimoji="1" lang="ja-JP" altLang="en-US" dirty="0">
              <a:solidFill>
                <a:schemeClr val="accent1">
                  <a:lumMod val="60000"/>
                  <a:lumOff val="40000"/>
                </a:schemeClr>
              </a:solidFill>
              <a:latin typeface="+mj-lt"/>
            </a:endParaRPr>
          </a:p>
        </p:txBody>
      </p:sp>
      <p:sp>
        <p:nvSpPr>
          <p:cNvPr id="35" name="テキスト ボックス 34"/>
          <p:cNvSpPr txBox="1"/>
          <p:nvPr/>
        </p:nvSpPr>
        <p:spPr>
          <a:xfrm>
            <a:off x="9864435" y="6229064"/>
            <a:ext cx="1523999" cy="584775"/>
          </a:xfrm>
          <a:prstGeom prst="rect">
            <a:avLst/>
          </a:prstGeom>
          <a:noFill/>
        </p:spPr>
        <p:txBody>
          <a:bodyPr wrap="square" rtlCol="0">
            <a:spAutoFit/>
          </a:bodyPr>
          <a:lstStyle/>
          <a:p>
            <a:pPr algn="ctr"/>
            <a:r>
              <a:rPr kumimoji="1" lang="en-US" altLang="ja-JP" dirty="0" smtClean="0">
                <a:solidFill>
                  <a:schemeClr val="accent2"/>
                </a:solidFill>
                <a:latin typeface="+mj-lt"/>
              </a:rPr>
              <a:t>2016</a:t>
            </a:r>
            <a:endParaRPr kumimoji="1" lang="ja-JP" altLang="en-US" dirty="0">
              <a:solidFill>
                <a:schemeClr val="accent2"/>
              </a:solidFill>
              <a:latin typeface="+mj-lt"/>
            </a:endParaRPr>
          </a:p>
        </p:txBody>
      </p:sp>
      <p:sp>
        <p:nvSpPr>
          <p:cNvPr id="36" name="テキスト ボックス 35"/>
          <p:cNvSpPr txBox="1"/>
          <p:nvPr/>
        </p:nvSpPr>
        <p:spPr>
          <a:xfrm>
            <a:off x="11419607" y="6229064"/>
            <a:ext cx="1523999" cy="584775"/>
          </a:xfrm>
          <a:prstGeom prst="rect">
            <a:avLst/>
          </a:prstGeom>
          <a:noFill/>
        </p:spPr>
        <p:txBody>
          <a:bodyPr wrap="square" rtlCol="0">
            <a:spAutoFit/>
          </a:bodyPr>
          <a:lstStyle/>
          <a:p>
            <a:pPr algn="ctr"/>
            <a:r>
              <a:rPr kumimoji="1" lang="en-US" altLang="ja-JP" dirty="0" smtClean="0">
                <a:solidFill>
                  <a:schemeClr val="accent1">
                    <a:lumMod val="60000"/>
                    <a:lumOff val="40000"/>
                  </a:schemeClr>
                </a:solidFill>
                <a:latin typeface="+mj-lt"/>
              </a:rPr>
              <a:t>2017</a:t>
            </a:r>
            <a:endParaRPr kumimoji="1" lang="ja-JP" altLang="en-US" dirty="0">
              <a:solidFill>
                <a:schemeClr val="accent1">
                  <a:lumMod val="60000"/>
                  <a:lumOff val="40000"/>
                </a:schemeClr>
              </a:solidFill>
              <a:latin typeface="+mj-lt"/>
            </a:endParaRPr>
          </a:p>
        </p:txBody>
      </p:sp>
      <p:sp>
        <p:nvSpPr>
          <p:cNvPr id="37" name="テキスト ボックス 36"/>
          <p:cNvSpPr txBox="1"/>
          <p:nvPr/>
        </p:nvSpPr>
        <p:spPr>
          <a:xfrm>
            <a:off x="12974781" y="6229064"/>
            <a:ext cx="1523999" cy="584775"/>
          </a:xfrm>
          <a:prstGeom prst="rect">
            <a:avLst/>
          </a:prstGeom>
          <a:noFill/>
        </p:spPr>
        <p:txBody>
          <a:bodyPr wrap="square" rtlCol="0">
            <a:spAutoFit/>
          </a:bodyPr>
          <a:lstStyle/>
          <a:p>
            <a:pPr algn="ctr"/>
            <a:r>
              <a:rPr kumimoji="1" lang="en-US" altLang="ja-JP" dirty="0" smtClean="0">
                <a:solidFill>
                  <a:schemeClr val="accent1">
                    <a:lumMod val="60000"/>
                    <a:lumOff val="40000"/>
                  </a:schemeClr>
                </a:solidFill>
                <a:latin typeface="+mj-lt"/>
              </a:rPr>
              <a:t>2018</a:t>
            </a:r>
            <a:endParaRPr kumimoji="1" lang="ja-JP" altLang="en-US" dirty="0">
              <a:solidFill>
                <a:schemeClr val="accent1">
                  <a:lumMod val="60000"/>
                  <a:lumOff val="40000"/>
                </a:schemeClr>
              </a:solidFill>
              <a:latin typeface="+mj-lt"/>
            </a:endParaRPr>
          </a:p>
        </p:txBody>
      </p:sp>
      <p:sp>
        <p:nvSpPr>
          <p:cNvPr id="38" name="涙形 37"/>
          <p:cNvSpPr/>
          <p:nvPr/>
        </p:nvSpPr>
        <p:spPr>
          <a:xfrm rot="8100000">
            <a:off x="10156298" y="2062073"/>
            <a:ext cx="940272" cy="940272"/>
          </a:xfrm>
          <a:prstGeom prst="teardrop">
            <a:avLst/>
          </a:prstGeom>
          <a:solidFill>
            <a:schemeClr val="accent2"/>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ボックス 38"/>
          <p:cNvSpPr txBox="1"/>
          <p:nvPr/>
        </p:nvSpPr>
        <p:spPr>
          <a:xfrm>
            <a:off x="10340137" y="2230580"/>
            <a:ext cx="572593" cy="584775"/>
          </a:xfrm>
          <a:prstGeom prst="rect">
            <a:avLst/>
          </a:prstGeom>
          <a:noFill/>
        </p:spPr>
        <p:txBody>
          <a:bodyPr wrap="none" rtlCol="0">
            <a:spAutoFit/>
          </a:bodyPr>
          <a:lstStyle/>
          <a:p>
            <a:r>
              <a:rPr kumimoji="1" lang="en-US" altLang="ja-JP" dirty="0" smtClean="0">
                <a:solidFill>
                  <a:schemeClr val="bg1"/>
                </a:solidFill>
                <a:latin typeface="+mj-lt"/>
              </a:rPr>
              <a:t>73</a:t>
            </a:r>
            <a:endParaRPr kumimoji="1" lang="ja-JP" altLang="en-US" dirty="0">
              <a:solidFill>
                <a:schemeClr val="bg1"/>
              </a:solidFill>
              <a:latin typeface="+mj-lt"/>
            </a:endParaRPr>
          </a:p>
        </p:txBody>
      </p:sp>
    </p:spTree>
    <p:extLst>
      <p:ext uri="{BB962C8B-B14F-4D97-AF65-F5344CB8AC3E}">
        <p14:creationId xmlns:p14="http://schemas.microsoft.com/office/powerpoint/2010/main" val="159037955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smtClean="0"/>
              <a:t>MONTHLY SALES OF MOBILE APPS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89</a:t>
            </a:fld>
            <a:endParaRPr lang="en-US" dirty="0"/>
          </a:p>
        </p:txBody>
      </p:sp>
      <p:sp>
        <p:nvSpPr>
          <p:cNvPr id="10" name="テキスト プレースホルダー 9"/>
          <p:cNvSpPr>
            <a:spLocks noGrp="1"/>
          </p:cNvSpPr>
          <p:nvPr>
            <p:ph type="body" sz="quarter" idx="16"/>
          </p:nvPr>
        </p:nvSpPr>
        <p:spPr/>
        <p:txBody>
          <a:bodyPr/>
          <a:lstStyle/>
          <a:p>
            <a:r>
              <a:rPr lang="en-US" altLang="ja-JP" dirty="0"/>
              <a:t>Duis erat doming ei vel, noster probatus et nam. Id vis nonumes patrioque torquatos, minim novum accusata an eos. Ex his dictas melius tamquam, nostro atomorum id vel, te atomorum periculis sadipscing sit. Malis aeque est te, </a:t>
            </a:r>
            <a:r>
              <a:rPr lang="en-US" altLang="ja-JP" dirty="0">
                <a:solidFill>
                  <a:schemeClr val="accent2"/>
                </a:solidFill>
              </a:rPr>
              <a:t>cum quem moderatius eu</a:t>
            </a:r>
            <a:r>
              <a:rPr lang="en-US" altLang="ja-JP" dirty="0"/>
              <a:t>, perpetua constituam signiferumque cum no. </a:t>
            </a:r>
            <a:endParaRPr lang="ja-JP" altLang="en-US" dirty="0"/>
          </a:p>
        </p:txBody>
      </p:sp>
      <p:sp>
        <p:nvSpPr>
          <p:cNvPr id="11" name="テキスト プレースホルダー 10"/>
          <p:cNvSpPr>
            <a:spLocks noGrp="1"/>
          </p:cNvSpPr>
          <p:nvPr>
            <p:ph type="body" sz="quarter" idx="17"/>
          </p:nvPr>
        </p:nvSpPr>
        <p:spPr/>
        <p:txBody>
          <a:bodyPr/>
          <a:lstStyle/>
          <a:p>
            <a:r>
              <a:rPr kumimoji="1" lang="en-US" altLang="ja-JP" dirty="0" smtClean="0"/>
              <a:t>WE NEED TO MAKE OTHER KINDS OF APPS</a:t>
            </a:r>
            <a:endParaRPr kumimoji="1" lang="ja-JP" altLang="en-US" dirty="0"/>
          </a:p>
        </p:txBody>
      </p:sp>
      <p:cxnSp>
        <p:nvCxnSpPr>
          <p:cNvPr id="12" name="直線コネクタ 11"/>
          <p:cNvCxnSpPr/>
          <p:nvPr/>
        </p:nvCxnSpPr>
        <p:spPr>
          <a:xfrm>
            <a:off x="997301" y="4198395"/>
            <a:ext cx="16291810" cy="0"/>
          </a:xfrm>
          <a:prstGeom prst="line">
            <a:avLst/>
          </a:prstGeom>
          <a:ln w="12700">
            <a:solidFill>
              <a:schemeClr val="accent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円/楕円 14"/>
          <p:cNvSpPr/>
          <p:nvPr/>
        </p:nvSpPr>
        <p:spPr>
          <a:xfrm>
            <a:off x="8873176" y="2623220"/>
            <a:ext cx="3150350" cy="3150350"/>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円/楕円 15"/>
          <p:cNvSpPr/>
          <p:nvPr/>
        </p:nvSpPr>
        <p:spPr>
          <a:xfrm>
            <a:off x="7117981" y="3047048"/>
            <a:ext cx="2302695" cy="2302695"/>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円/楕円 16"/>
          <p:cNvSpPr/>
          <p:nvPr/>
        </p:nvSpPr>
        <p:spPr>
          <a:xfrm>
            <a:off x="11528206" y="2867028"/>
            <a:ext cx="2662735" cy="2662735"/>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p:nvSpPr>
        <p:spPr>
          <a:xfrm>
            <a:off x="5992856" y="3380301"/>
            <a:ext cx="1636189" cy="1636189"/>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円/楕円 18"/>
          <p:cNvSpPr/>
          <p:nvPr/>
        </p:nvSpPr>
        <p:spPr>
          <a:xfrm>
            <a:off x="3697601" y="2799520"/>
            <a:ext cx="2797750" cy="2797750"/>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円/楕円 19"/>
          <p:cNvSpPr/>
          <p:nvPr/>
        </p:nvSpPr>
        <p:spPr>
          <a:xfrm>
            <a:off x="13733716" y="3420200"/>
            <a:ext cx="1556391" cy="1556391"/>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円/楕円 20"/>
          <p:cNvSpPr/>
          <p:nvPr/>
        </p:nvSpPr>
        <p:spPr>
          <a:xfrm>
            <a:off x="14948851" y="3657097"/>
            <a:ext cx="1082596" cy="1082596"/>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円/楕円 21"/>
          <p:cNvSpPr/>
          <p:nvPr/>
        </p:nvSpPr>
        <p:spPr>
          <a:xfrm>
            <a:off x="15720525" y="3561736"/>
            <a:ext cx="1273319" cy="1273319"/>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円/楕円 22"/>
          <p:cNvSpPr/>
          <p:nvPr/>
        </p:nvSpPr>
        <p:spPr>
          <a:xfrm>
            <a:off x="2493511" y="3386200"/>
            <a:ext cx="1624390" cy="1624390"/>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円/楕円 23"/>
          <p:cNvSpPr/>
          <p:nvPr/>
        </p:nvSpPr>
        <p:spPr>
          <a:xfrm>
            <a:off x="1560764" y="3546724"/>
            <a:ext cx="1303343" cy="1303343"/>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26" name="直線コネクタ 25"/>
          <p:cNvCxnSpPr/>
          <p:nvPr/>
        </p:nvCxnSpPr>
        <p:spPr>
          <a:xfrm flipV="1">
            <a:off x="2212435" y="2799520"/>
            <a:ext cx="0" cy="1398875"/>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3301414" y="4198396"/>
            <a:ext cx="0" cy="1398874"/>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V="1">
            <a:off x="5058945" y="2353190"/>
            <a:ext cx="0" cy="1845205"/>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6799131" y="4198396"/>
            <a:ext cx="0" cy="1398874"/>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V="1">
            <a:off x="8269328" y="2623220"/>
            <a:ext cx="0" cy="1575175"/>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10448351" y="4198395"/>
            <a:ext cx="0" cy="1963380"/>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flipV="1">
            <a:off x="12859573" y="2646217"/>
            <a:ext cx="0" cy="1552178"/>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14511911" y="4198395"/>
            <a:ext cx="0" cy="1398874"/>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flipV="1">
            <a:off x="15490149" y="3047048"/>
            <a:ext cx="0" cy="1147628"/>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16357184" y="4194676"/>
            <a:ext cx="0" cy="1155067"/>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9736457" y="3585165"/>
            <a:ext cx="1423788" cy="523220"/>
          </a:xfrm>
          <a:prstGeom prst="rect">
            <a:avLst/>
          </a:prstGeom>
          <a:noFill/>
        </p:spPr>
        <p:txBody>
          <a:bodyPr wrap="none" rtlCol="0">
            <a:spAutoFit/>
          </a:bodyPr>
          <a:lstStyle/>
          <a:p>
            <a:pPr algn="ctr"/>
            <a:r>
              <a:rPr kumimoji="1" lang="en-US" altLang="ja-JP" sz="2800" dirty="0" smtClean="0">
                <a:solidFill>
                  <a:schemeClr val="tx2"/>
                </a:solidFill>
                <a:latin typeface="+mj-lt"/>
              </a:rPr>
              <a:t>$498,457</a:t>
            </a:r>
            <a:endParaRPr kumimoji="1" lang="ja-JP" altLang="en-US" sz="2800" dirty="0">
              <a:solidFill>
                <a:schemeClr val="tx2"/>
              </a:solidFill>
              <a:latin typeface="+mj-lt"/>
            </a:endParaRPr>
          </a:p>
        </p:txBody>
      </p:sp>
      <p:sp>
        <p:nvSpPr>
          <p:cNvPr id="48" name="テキスト ボックス 47"/>
          <p:cNvSpPr txBox="1"/>
          <p:nvPr/>
        </p:nvSpPr>
        <p:spPr>
          <a:xfrm>
            <a:off x="4345448" y="4326847"/>
            <a:ext cx="1426994" cy="523220"/>
          </a:xfrm>
          <a:prstGeom prst="rect">
            <a:avLst/>
          </a:prstGeom>
          <a:noFill/>
        </p:spPr>
        <p:txBody>
          <a:bodyPr wrap="none" rtlCol="0">
            <a:spAutoFit/>
          </a:bodyPr>
          <a:lstStyle/>
          <a:p>
            <a:pPr algn="ctr"/>
            <a:r>
              <a:rPr kumimoji="1" lang="en-US" altLang="ja-JP" sz="2800" dirty="0" smtClean="0">
                <a:solidFill>
                  <a:schemeClr val="tx2"/>
                </a:solidFill>
                <a:latin typeface="+mj-lt"/>
              </a:rPr>
              <a:t>$423,055</a:t>
            </a:r>
            <a:endParaRPr kumimoji="1" lang="ja-JP" altLang="en-US" sz="2800" dirty="0">
              <a:solidFill>
                <a:schemeClr val="tx2"/>
              </a:solidFill>
              <a:latin typeface="+mj-lt"/>
            </a:endParaRPr>
          </a:p>
        </p:txBody>
      </p:sp>
      <p:sp>
        <p:nvSpPr>
          <p:cNvPr id="49" name="テキスト ボックス 48"/>
          <p:cNvSpPr txBox="1"/>
          <p:nvPr/>
        </p:nvSpPr>
        <p:spPr>
          <a:xfrm>
            <a:off x="1668056" y="2122997"/>
            <a:ext cx="1088760"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Sidney</a:t>
            </a:r>
            <a:endParaRPr kumimoji="1" lang="ja-JP" altLang="en-US" sz="2800" dirty="0">
              <a:solidFill>
                <a:schemeClr val="bg2">
                  <a:lumMod val="50000"/>
                </a:schemeClr>
              </a:solidFill>
              <a:latin typeface="+mj-lt"/>
            </a:endParaRPr>
          </a:p>
        </p:txBody>
      </p:sp>
      <p:sp>
        <p:nvSpPr>
          <p:cNvPr id="50" name="テキスト ボックス 49"/>
          <p:cNvSpPr txBox="1"/>
          <p:nvPr/>
        </p:nvSpPr>
        <p:spPr>
          <a:xfrm>
            <a:off x="2531597" y="5638555"/>
            <a:ext cx="1539204"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Barcelona</a:t>
            </a:r>
            <a:endParaRPr kumimoji="1" lang="ja-JP" altLang="en-US" sz="2800" dirty="0">
              <a:solidFill>
                <a:schemeClr val="bg2">
                  <a:lumMod val="50000"/>
                </a:schemeClr>
              </a:solidFill>
              <a:latin typeface="+mj-lt"/>
            </a:endParaRPr>
          </a:p>
        </p:txBody>
      </p:sp>
      <p:sp>
        <p:nvSpPr>
          <p:cNvPr id="51" name="テキスト ボックス 50"/>
          <p:cNvSpPr txBox="1"/>
          <p:nvPr/>
        </p:nvSpPr>
        <p:spPr>
          <a:xfrm>
            <a:off x="4555443" y="1786535"/>
            <a:ext cx="1007007"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Tokyo</a:t>
            </a:r>
            <a:endParaRPr kumimoji="1" lang="ja-JP" altLang="en-US" sz="2800" dirty="0">
              <a:solidFill>
                <a:schemeClr val="bg2">
                  <a:lumMod val="50000"/>
                </a:schemeClr>
              </a:solidFill>
              <a:latin typeface="+mj-lt"/>
            </a:endParaRPr>
          </a:p>
        </p:txBody>
      </p:sp>
      <p:sp>
        <p:nvSpPr>
          <p:cNvPr id="52" name="テキスト ボックス 51"/>
          <p:cNvSpPr txBox="1"/>
          <p:nvPr/>
        </p:nvSpPr>
        <p:spPr>
          <a:xfrm>
            <a:off x="9711612" y="6240460"/>
            <a:ext cx="1473481"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New York</a:t>
            </a:r>
            <a:endParaRPr kumimoji="1" lang="ja-JP" altLang="en-US" sz="2800" dirty="0">
              <a:solidFill>
                <a:schemeClr val="bg2">
                  <a:lumMod val="50000"/>
                </a:schemeClr>
              </a:solidFill>
              <a:latin typeface="+mj-lt"/>
            </a:endParaRPr>
          </a:p>
        </p:txBody>
      </p:sp>
      <p:sp>
        <p:nvSpPr>
          <p:cNvPr id="54" name="テキスト ボックス 53"/>
          <p:cNvSpPr txBox="1"/>
          <p:nvPr/>
        </p:nvSpPr>
        <p:spPr>
          <a:xfrm>
            <a:off x="7833951" y="2048145"/>
            <a:ext cx="870752"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Paris</a:t>
            </a:r>
            <a:endParaRPr kumimoji="1" lang="ja-JP" altLang="en-US" sz="2800" dirty="0">
              <a:solidFill>
                <a:schemeClr val="bg2">
                  <a:lumMod val="50000"/>
                </a:schemeClr>
              </a:solidFill>
              <a:latin typeface="+mj-lt"/>
            </a:endParaRPr>
          </a:p>
        </p:txBody>
      </p:sp>
      <p:sp>
        <p:nvSpPr>
          <p:cNvPr id="55" name="テキスト ボックス 54"/>
          <p:cNvSpPr txBox="1"/>
          <p:nvPr/>
        </p:nvSpPr>
        <p:spPr>
          <a:xfrm>
            <a:off x="6201052" y="5683560"/>
            <a:ext cx="1196160"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London</a:t>
            </a:r>
            <a:endParaRPr kumimoji="1" lang="ja-JP" altLang="en-US" sz="2800" dirty="0">
              <a:solidFill>
                <a:schemeClr val="bg2">
                  <a:lumMod val="50000"/>
                </a:schemeClr>
              </a:solidFill>
              <a:latin typeface="+mj-lt"/>
            </a:endParaRPr>
          </a:p>
        </p:txBody>
      </p:sp>
      <p:sp>
        <p:nvSpPr>
          <p:cNvPr id="56" name="テキスト ボックス 55"/>
          <p:cNvSpPr txBox="1"/>
          <p:nvPr/>
        </p:nvSpPr>
        <p:spPr>
          <a:xfrm>
            <a:off x="12201381" y="2023632"/>
            <a:ext cx="1316386"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Moscow</a:t>
            </a:r>
            <a:endParaRPr kumimoji="1" lang="ja-JP" altLang="en-US" sz="2800" dirty="0">
              <a:solidFill>
                <a:schemeClr val="bg2">
                  <a:lumMod val="50000"/>
                </a:schemeClr>
              </a:solidFill>
              <a:latin typeface="+mj-lt"/>
            </a:endParaRPr>
          </a:p>
        </p:txBody>
      </p:sp>
      <p:sp>
        <p:nvSpPr>
          <p:cNvPr id="57" name="テキスト ボックス 56"/>
          <p:cNvSpPr txBox="1"/>
          <p:nvPr/>
        </p:nvSpPr>
        <p:spPr>
          <a:xfrm>
            <a:off x="14023637" y="5655395"/>
            <a:ext cx="976550"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Rome</a:t>
            </a:r>
            <a:endParaRPr kumimoji="1" lang="ja-JP" altLang="en-US" sz="2800" dirty="0">
              <a:solidFill>
                <a:schemeClr val="bg2">
                  <a:lumMod val="50000"/>
                </a:schemeClr>
              </a:solidFill>
              <a:latin typeface="+mj-lt"/>
            </a:endParaRPr>
          </a:p>
        </p:txBody>
      </p:sp>
      <p:sp>
        <p:nvSpPr>
          <p:cNvPr id="58" name="テキスト ボックス 57"/>
          <p:cNvSpPr txBox="1"/>
          <p:nvPr/>
        </p:nvSpPr>
        <p:spPr>
          <a:xfrm>
            <a:off x="15013099" y="2443200"/>
            <a:ext cx="954107" cy="523220"/>
          </a:xfrm>
          <a:prstGeom prst="rect">
            <a:avLst/>
          </a:prstGeom>
          <a:noFill/>
        </p:spPr>
        <p:txBody>
          <a:bodyPr wrap="none" rtlCol="0">
            <a:spAutoFit/>
          </a:bodyPr>
          <a:lstStyle/>
          <a:p>
            <a:pPr algn="ctr"/>
            <a:r>
              <a:rPr kumimoji="1" lang="en-US" altLang="ja-JP" sz="2800" dirty="0">
                <a:solidFill>
                  <a:schemeClr val="bg2">
                    <a:lumMod val="50000"/>
                  </a:schemeClr>
                </a:solidFill>
                <a:latin typeface="+mj-lt"/>
              </a:rPr>
              <a:t>Berlin</a:t>
            </a:r>
            <a:endParaRPr kumimoji="1" lang="ja-JP" altLang="en-US" sz="2800" dirty="0">
              <a:solidFill>
                <a:schemeClr val="bg2">
                  <a:lumMod val="50000"/>
                </a:schemeClr>
              </a:solidFill>
              <a:latin typeface="+mj-lt"/>
            </a:endParaRPr>
          </a:p>
        </p:txBody>
      </p:sp>
      <p:sp>
        <p:nvSpPr>
          <p:cNvPr id="59" name="テキスト ボックス 58"/>
          <p:cNvSpPr txBox="1"/>
          <p:nvPr/>
        </p:nvSpPr>
        <p:spPr>
          <a:xfrm>
            <a:off x="15692579" y="5421950"/>
            <a:ext cx="1329210" cy="523220"/>
          </a:xfrm>
          <a:prstGeom prst="rect">
            <a:avLst/>
          </a:prstGeom>
          <a:noFill/>
        </p:spPr>
        <p:txBody>
          <a:bodyPr wrap="none" rtlCol="0">
            <a:spAutoFit/>
          </a:bodyPr>
          <a:lstStyle/>
          <a:p>
            <a:pPr algn="ctr"/>
            <a:r>
              <a:rPr kumimoji="1" lang="en-US" altLang="ja-JP" sz="2800" dirty="0">
                <a:solidFill>
                  <a:schemeClr val="bg2">
                    <a:lumMod val="50000"/>
                  </a:schemeClr>
                </a:solidFill>
                <a:latin typeface="+mj-lt"/>
              </a:rPr>
              <a:t>Toronto </a:t>
            </a:r>
            <a:endParaRPr kumimoji="1" lang="ja-JP" altLang="en-US" sz="2800" dirty="0">
              <a:solidFill>
                <a:schemeClr val="bg2">
                  <a:lumMod val="50000"/>
                </a:schemeClr>
              </a:solidFill>
              <a:latin typeface="+mj-lt"/>
            </a:endParaRPr>
          </a:p>
        </p:txBody>
      </p:sp>
    </p:spTree>
    <p:extLst>
      <p:ext uri="{BB962C8B-B14F-4D97-AF65-F5344CB8AC3E}">
        <p14:creationId xmlns:p14="http://schemas.microsoft.com/office/powerpoint/2010/main" val="13003623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en-US" altLang="ja-JP" dirty="0" smtClean="0"/>
              <a:t>HELLO,</a:t>
            </a:r>
            <a:endParaRPr kumimoji="1" lang="ja-JP" altLang="en-US" dirty="0"/>
          </a:p>
        </p:txBody>
      </p:sp>
      <p:sp>
        <p:nvSpPr>
          <p:cNvPr id="12" name="テキスト プレースホルダー 11"/>
          <p:cNvSpPr>
            <a:spLocks noGrp="1"/>
          </p:cNvSpPr>
          <p:nvPr>
            <p:ph type="body" sz="quarter" idx="15"/>
          </p:nvPr>
        </p:nvSpPr>
        <p:spPr/>
        <p:txBody>
          <a:bodyPr/>
          <a:lstStyle/>
          <a:p>
            <a:r>
              <a:rPr kumimoji="1" lang="en-US" altLang="ja-JP" dirty="0" smtClean="0"/>
              <a:t>LET ME INTRODUCE MYSELF…</a:t>
            </a:r>
            <a:endParaRPr kumimoji="1" lang="ja-JP" altLang="en-US" dirty="0"/>
          </a:p>
        </p:txBody>
      </p:sp>
      <p:sp>
        <p:nvSpPr>
          <p:cNvPr id="13" name="テキスト プレースホルダー 12"/>
          <p:cNvSpPr>
            <a:spLocks noGrp="1"/>
          </p:cNvSpPr>
          <p:nvPr>
            <p:ph type="body" sz="quarter" idx="16"/>
          </p:nvPr>
        </p:nvSpPr>
        <p:spPr/>
        <p:txBody>
          <a:bodyPr/>
          <a:lstStyle/>
          <a:p>
            <a:r>
              <a:rPr kumimoji="1" lang="en-US" altLang="ja-JP" dirty="0"/>
              <a:t>Choro tantas veritus ei eam, at porro temporibus vel, tacimates accusata mei in. Sea et postulant erroribus, at novum soluta mea. Partem ubique interesset vel ad, id eleifend efficiantur per. Minimum placerat conclusionemque te qui, vix et nemore suavitate deterruisset.</a:t>
            </a:r>
            <a:endParaRPr kumimoji="1" lang="ja-JP" altLang="en-US" dirty="0"/>
          </a:p>
        </p:txBody>
      </p:sp>
      <p:sp>
        <p:nvSpPr>
          <p:cNvPr id="14" name="テキスト プレースホルダー 13"/>
          <p:cNvSpPr>
            <a:spLocks noGrp="1"/>
          </p:cNvSpPr>
          <p:nvPr>
            <p:ph type="body" sz="quarter" idx="17"/>
          </p:nvPr>
        </p:nvSpPr>
        <p:spPr/>
        <p:txBody>
          <a:bodyPr/>
          <a:lstStyle/>
          <a:p>
            <a:r>
              <a:rPr kumimoji="1" lang="en-US" altLang="ja-JP" dirty="0" smtClean="0"/>
              <a:t>IDEA</a:t>
            </a:r>
            <a:endParaRPr kumimoji="1" lang="ja-JP" altLang="en-US" dirty="0"/>
          </a:p>
        </p:txBody>
      </p:sp>
      <p:sp>
        <p:nvSpPr>
          <p:cNvPr id="15" name="テキスト プレースホルダー 14"/>
          <p:cNvSpPr>
            <a:spLocks noGrp="1"/>
          </p:cNvSpPr>
          <p:nvPr>
            <p:ph type="body" sz="quarter" idx="18"/>
          </p:nvPr>
        </p:nvSpPr>
        <p:spPr/>
        <p:txBody>
          <a:bodyPr/>
          <a:lstStyle/>
          <a:p>
            <a:r>
              <a:rPr kumimoji="1" lang="en-US" altLang="ja-JP" dirty="0" smtClean="0"/>
              <a:t>PRODUCE</a:t>
            </a:r>
            <a:endParaRPr kumimoji="1" lang="ja-JP" altLang="en-US" dirty="0"/>
          </a:p>
        </p:txBody>
      </p:sp>
      <p:sp>
        <p:nvSpPr>
          <p:cNvPr id="16" name="テキスト プレースホルダー 15"/>
          <p:cNvSpPr>
            <a:spLocks noGrp="1"/>
          </p:cNvSpPr>
          <p:nvPr>
            <p:ph type="body" sz="quarter" idx="19"/>
          </p:nvPr>
        </p:nvSpPr>
        <p:spPr/>
        <p:txBody>
          <a:bodyPr/>
          <a:lstStyle/>
          <a:p>
            <a:r>
              <a:rPr kumimoji="1" lang="en-US" altLang="ja-JP" dirty="0" smtClean="0"/>
              <a:t>DESIGN</a:t>
            </a:r>
            <a:endParaRPr kumimoji="1" lang="ja-JP" altLang="en-US" dirty="0"/>
          </a:p>
        </p:txBody>
      </p:sp>
      <p:pic>
        <p:nvPicPr>
          <p:cNvPr id="24" name="図プレースホルダー 23"/>
          <p:cNvPicPr>
            <a:picLocks noGrp="1" noChangeAspect="1"/>
          </p:cNvPicPr>
          <p:nvPr>
            <p:ph type="pic" sz="quarter" idx="20"/>
          </p:nvPr>
        </p:nvPicPr>
        <p:blipFill>
          <a:blip r:embed="rId2" cstate="print">
            <a:extLst>
              <a:ext uri="{28A0092B-C50C-407E-A947-70E740481C1C}">
                <a14:useLocalDpi xmlns:a14="http://schemas.microsoft.com/office/drawing/2010/main" val="0"/>
              </a:ext>
            </a:extLst>
          </a:blip>
          <a:srcRect/>
          <a:stretch>
            <a:fillRect/>
          </a:stretch>
        </p:blipFill>
        <p:spPr/>
      </p:pic>
      <p:sp>
        <p:nvSpPr>
          <p:cNvPr id="18" name="テキスト プレースホルダー 17"/>
          <p:cNvSpPr>
            <a:spLocks noGrp="1"/>
          </p:cNvSpPr>
          <p:nvPr>
            <p:ph type="body" sz="quarter" idx="28"/>
          </p:nvPr>
        </p:nvSpPr>
        <p:spPr/>
        <p:txBody>
          <a:bodyPr/>
          <a:lstStyle/>
          <a:p>
            <a:r>
              <a:rPr kumimoji="1" lang="en-US" altLang="ja-JP" dirty="0" smtClean="0"/>
              <a:t>Facebook</a:t>
            </a:r>
            <a:br>
              <a:rPr kumimoji="1" lang="en-US" altLang="ja-JP" dirty="0" smtClean="0"/>
            </a:br>
            <a:r>
              <a:rPr kumimoji="1" lang="en-US" altLang="ja-JP" dirty="0" smtClean="0"/>
              <a:t>facebook.com</a:t>
            </a:r>
          </a:p>
        </p:txBody>
      </p:sp>
      <p:pic>
        <p:nvPicPr>
          <p:cNvPr id="25" name="図プレースホルダー 24"/>
          <p:cNvPicPr>
            <a:picLocks noGrp="1" noChangeAspect="1"/>
          </p:cNvPicPr>
          <p:nvPr>
            <p:ph type="pic" sz="quarter" idx="29"/>
          </p:nvPr>
        </p:nvPicPr>
        <p:blipFill>
          <a:blip r:embed="rId3" cstate="print">
            <a:extLst>
              <a:ext uri="{28A0092B-C50C-407E-A947-70E740481C1C}">
                <a14:useLocalDpi xmlns:a14="http://schemas.microsoft.com/office/drawing/2010/main" val="0"/>
              </a:ext>
            </a:extLst>
          </a:blip>
          <a:srcRect/>
          <a:stretch>
            <a:fillRect/>
          </a:stretch>
        </p:blipFill>
        <p:spPr/>
      </p:pic>
      <p:sp>
        <p:nvSpPr>
          <p:cNvPr id="20" name="テキスト プレースホルダー 19"/>
          <p:cNvSpPr>
            <a:spLocks noGrp="1"/>
          </p:cNvSpPr>
          <p:nvPr>
            <p:ph type="body" sz="quarter" idx="30"/>
          </p:nvPr>
        </p:nvSpPr>
        <p:spPr/>
        <p:txBody>
          <a:bodyPr/>
          <a:lstStyle/>
          <a:p>
            <a:r>
              <a:rPr kumimoji="1" lang="en-US" altLang="ja-JP" dirty="0" smtClean="0"/>
              <a:t>Twitter</a:t>
            </a:r>
            <a:br>
              <a:rPr kumimoji="1" lang="en-US" altLang="ja-JP" dirty="0" smtClean="0"/>
            </a:br>
            <a:r>
              <a:rPr kumimoji="1" lang="en-US" altLang="ja-JP" dirty="0" smtClean="0"/>
              <a:t>twitter.com</a:t>
            </a:r>
          </a:p>
        </p:txBody>
      </p:sp>
      <p:pic>
        <p:nvPicPr>
          <p:cNvPr id="26" name="図プレースホルダー 25"/>
          <p:cNvPicPr>
            <a:picLocks noGrp="1" noChangeAspect="1"/>
          </p:cNvPicPr>
          <p:nvPr>
            <p:ph type="pic" sz="quarter" idx="31"/>
          </p:nvPr>
        </p:nvPicPr>
        <p:blipFill>
          <a:blip r:embed="rId4" cstate="print">
            <a:extLst>
              <a:ext uri="{28A0092B-C50C-407E-A947-70E740481C1C}">
                <a14:useLocalDpi xmlns:a14="http://schemas.microsoft.com/office/drawing/2010/main" val="0"/>
              </a:ext>
            </a:extLst>
          </a:blip>
          <a:srcRect/>
          <a:stretch>
            <a:fillRect/>
          </a:stretch>
        </p:blipFill>
        <p:spPr/>
      </p:pic>
      <p:sp>
        <p:nvSpPr>
          <p:cNvPr id="22" name="テキスト プレースホルダー 21"/>
          <p:cNvSpPr>
            <a:spLocks noGrp="1"/>
          </p:cNvSpPr>
          <p:nvPr>
            <p:ph type="body" sz="quarter" idx="32"/>
          </p:nvPr>
        </p:nvSpPr>
        <p:spPr/>
        <p:txBody>
          <a:bodyPr/>
          <a:lstStyle/>
          <a:p>
            <a:r>
              <a:rPr kumimoji="1" lang="en-US" altLang="ja-JP" dirty="0" smtClean="0"/>
              <a:t>E-mail</a:t>
            </a:r>
          </a:p>
          <a:p>
            <a:r>
              <a:rPr kumimoji="1" lang="en-US" altLang="ja-JP" dirty="0" smtClean="0"/>
              <a:t>mail@mail.com</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192627090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90</a:t>
            </a:fld>
            <a:endParaRPr lang="en-US" dirty="0"/>
          </a:p>
        </p:txBody>
      </p:sp>
      <p:sp>
        <p:nvSpPr>
          <p:cNvPr id="5" name="テキスト プレースホルダー 4"/>
          <p:cNvSpPr>
            <a:spLocks noGrp="1"/>
          </p:cNvSpPr>
          <p:nvPr>
            <p:ph type="body" sz="quarter" idx="38"/>
          </p:nvPr>
        </p:nvSpPr>
        <p:spPr/>
        <p:txBody>
          <a:bodyPr/>
          <a:lstStyle/>
          <a:p>
            <a:r>
              <a:rPr kumimoji="1" lang="en-US" altLang="ja-JP" dirty="0" smtClean="0"/>
              <a:t>MONTHLY SALES</a:t>
            </a:r>
            <a:endParaRPr kumimoji="1" lang="ja-JP" altLang="en-US" dirty="0"/>
          </a:p>
        </p:txBody>
      </p:sp>
      <p:sp>
        <p:nvSpPr>
          <p:cNvPr id="6" name="テキスト プレースホルダー 5"/>
          <p:cNvSpPr>
            <a:spLocks noGrp="1"/>
          </p:cNvSpPr>
          <p:nvPr>
            <p:ph type="body" sz="quarter" idx="39"/>
          </p:nvPr>
        </p:nvSpPr>
        <p:spPr/>
        <p:txBody>
          <a:bodyPr/>
          <a:lstStyle/>
          <a:p>
            <a:r>
              <a:rPr kumimoji="1" lang="en-US" altLang="ja-JP" dirty="0"/>
              <a:t>Id laoreet albucius theophrastus vix, ut quo rebum noster assentior. Delenit menandri et eos, dicat omnes vix no. Duis illum id eam, duo eu modo praesent. </a:t>
            </a:r>
            <a:r>
              <a:rPr kumimoji="1" lang="en-US" altLang="ja-JP" dirty="0">
                <a:solidFill>
                  <a:schemeClr val="accent2"/>
                </a:solidFill>
              </a:rPr>
              <a:t>Vim legendos atomorum mandamus ex</a:t>
            </a:r>
            <a:r>
              <a:rPr kumimoji="1" lang="en-US" altLang="ja-JP" dirty="0"/>
              <a:t>, cibo appetere nam ne, id munere epicurei consetetur sit.</a:t>
            </a:r>
            <a:endParaRPr kumimoji="1" lang="ja-JP" altLang="en-US" dirty="0"/>
          </a:p>
        </p:txBody>
      </p:sp>
      <p:graphicFrame>
        <p:nvGraphicFramePr>
          <p:cNvPr id="7" name="グラフ 6"/>
          <p:cNvGraphicFramePr/>
          <p:nvPr>
            <p:extLst>
              <p:ext uri="{D42A27DB-BD31-4B8C-83A1-F6EECF244321}">
                <p14:modId xmlns:p14="http://schemas.microsoft.com/office/powerpoint/2010/main" val="2932208021"/>
              </p:ext>
            </p:extLst>
          </p:nvPr>
        </p:nvGraphicFramePr>
        <p:xfrm>
          <a:off x="658716" y="778015"/>
          <a:ext cx="16968980" cy="563882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4498637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smtClean="0"/>
              <a:t>SALSES DETAILS</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91</a:t>
            </a:fld>
            <a:endParaRPr lang="en-US" dirty="0"/>
          </a:p>
        </p:txBody>
      </p:sp>
      <p:graphicFrame>
        <p:nvGraphicFramePr>
          <p:cNvPr id="10" name="グラフ 9"/>
          <p:cNvGraphicFramePr/>
          <p:nvPr>
            <p:extLst>
              <p:ext uri="{D42A27DB-BD31-4B8C-83A1-F6EECF244321}">
                <p14:modId xmlns:p14="http://schemas.microsoft.com/office/powerpoint/2010/main" val="3206452189"/>
              </p:ext>
            </p:extLst>
          </p:nvPr>
        </p:nvGraphicFramePr>
        <p:xfrm>
          <a:off x="3125141" y="1709922"/>
          <a:ext cx="12036131" cy="8024088"/>
        </p:xfrm>
        <a:graphic>
          <a:graphicData uri="http://schemas.openxmlformats.org/drawingml/2006/chart">
            <c:chart xmlns:c="http://schemas.openxmlformats.org/drawingml/2006/chart" xmlns:r="http://schemas.openxmlformats.org/officeDocument/2006/relationships" r:id="rId3"/>
          </a:graphicData>
        </a:graphic>
      </p:graphicFrame>
      <p:sp>
        <p:nvSpPr>
          <p:cNvPr id="14" name="テキスト ボックス 13"/>
          <p:cNvSpPr txBox="1"/>
          <p:nvPr/>
        </p:nvSpPr>
        <p:spPr>
          <a:xfrm>
            <a:off x="13058641" y="3463948"/>
            <a:ext cx="2727029" cy="523220"/>
          </a:xfrm>
          <a:prstGeom prst="rect">
            <a:avLst/>
          </a:prstGeom>
          <a:noFill/>
        </p:spPr>
        <p:txBody>
          <a:bodyPr wrap="none" rtlCol="0">
            <a:spAutoFit/>
          </a:bodyPr>
          <a:lstStyle/>
          <a:p>
            <a:r>
              <a:rPr kumimoji="1" lang="en-US" altLang="ja-JP" sz="2800" spc="300" dirty="0" smtClean="0">
                <a:solidFill>
                  <a:schemeClr val="accent1"/>
                </a:solidFill>
                <a:latin typeface="+mj-lt"/>
              </a:rPr>
              <a:t>WEB SERVICES</a:t>
            </a:r>
            <a:endParaRPr kumimoji="1" lang="ja-JP" altLang="en-US" sz="2800" spc="300" dirty="0">
              <a:solidFill>
                <a:schemeClr val="accent1"/>
              </a:solidFill>
              <a:latin typeface="+mj-lt"/>
            </a:endParaRPr>
          </a:p>
        </p:txBody>
      </p:sp>
      <p:sp>
        <p:nvSpPr>
          <p:cNvPr id="15" name="テキスト ボックス 14"/>
          <p:cNvSpPr txBox="1"/>
          <p:nvPr/>
        </p:nvSpPr>
        <p:spPr>
          <a:xfrm>
            <a:off x="13148651" y="4410222"/>
            <a:ext cx="184731" cy="369332"/>
          </a:xfrm>
          <a:prstGeom prst="rect">
            <a:avLst/>
          </a:prstGeom>
          <a:noFill/>
        </p:spPr>
        <p:txBody>
          <a:bodyPr wrap="none" rtlCol="0">
            <a:spAutoFit/>
          </a:bodyPr>
          <a:lstStyle/>
          <a:p>
            <a:endParaRPr kumimoji="1" lang="ja-JP" altLang="en-US" sz="1800" dirty="0"/>
          </a:p>
        </p:txBody>
      </p:sp>
      <p:sp>
        <p:nvSpPr>
          <p:cNvPr id="16" name="テキスト ボックス 15"/>
          <p:cNvSpPr txBox="1"/>
          <p:nvPr/>
        </p:nvSpPr>
        <p:spPr>
          <a:xfrm>
            <a:off x="13058641" y="3987168"/>
            <a:ext cx="4680520" cy="2751522"/>
          </a:xfrm>
          <a:prstGeom prst="rect">
            <a:avLst/>
          </a:prstGeom>
          <a:noFill/>
        </p:spPr>
        <p:txBody>
          <a:bodyPr wrap="square" rtlCol="0">
            <a:spAutoFit/>
          </a:bodyPr>
          <a:lstStyle/>
          <a:p>
            <a:pPr>
              <a:lnSpc>
                <a:spcPct val="120000"/>
              </a:lnSpc>
            </a:pPr>
            <a:r>
              <a:rPr kumimoji="1" lang="en-US" altLang="ja-JP" sz="1800" dirty="0"/>
              <a:t>Eos quodsi interesset in, sed option tractatos accommodare et. Quo eu viderer iracundia, eos an iudicabit consulatu. Duo nulla consequat </a:t>
            </a:r>
            <a:r>
              <a:rPr kumimoji="1" lang="en-US" altLang="ja-JP" sz="1800" dirty="0">
                <a:solidFill>
                  <a:schemeClr val="accent2"/>
                </a:solidFill>
              </a:rPr>
              <a:t>assueverit</a:t>
            </a:r>
            <a:r>
              <a:rPr kumimoji="1" lang="en-US" altLang="ja-JP" sz="1800" dirty="0"/>
              <a:t> in, ut aperiam ocurreret sea, ius nonumy praesent intellegat no. Cum ut verear voluptatum scripserit. Quaeque convenire assentior id nec, vitae invidunt assueverit qui id.</a:t>
            </a:r>
            <a:endParaRPr kumimoji="1" lang="ja-JP" altLang="en-US" sz="1800" dirty="0"/>
          </a:p>
        </p:txBody>
      </p:sp>
      <p:sp>
        <p:nvSpPr>
          <p:cNvPr id="17" name="テキスト ボックス 16"/>
          <p:cNvSpPr txBox="1"/>
          <p:nvPr/>
        </p:nvSpPr>
        <p:spPr>
          <a:xfrm>
            <a:off x="727270" y="1978977"/>
            <a:ext cx="4680520" cy="523220"/>
          </a:xfrm>
          <a:prstGeom prst="rect">
            <a:avLst/>
          </a:prstGeom>
          <a:noFill/>
        </p:spPr>
        <p:txBody>
          <a:bodyPr wrap="square" rtlCol="0">
            <a:spAutoFit/>
          </a:bodyPr>
          <a:lstStyle/>
          <a:p>
            <a:pPr algn="r"/>
            <a:r>
              <a:rPr kumimoji="1" lang="en-US" altLang="ja-JP" sz="2800" spc="300" dirty="0" smtClean="0">
                <a:solidFill>
                  <a:schemeClr val="accent1"/>
                </a:solidFill>
                <a:latin typeface="+mj-lt"/>
              </a:rPr>
              <a:t>SUPPORT</a:t>
            </a:r>
            <a:endParaRPr kumimoji="1" lang="ja-JP" altLang="en-US" sz="2800" spc="300" dirty="0">
              <a:solidFill>
                <a:schemeClr val="accent1"/>
              </a:solidFill>
              <a:latin typeface="+mj-lt"/>
            </a:endParaRPr>
          </a:p>
        </p:txBody>
      </p:sp>
      <p:sp>
        <p:nvSpPr>
          <p:cNvPr id="18" name="テキスト ボックス 17"/>
          <p:cNvSpPr txBox="1"/>
          <p:nvPr/>
        </p:nvSpPr>
        <p:spPr>
          <a:xfrm>
            <a:off x="817281" y="2925251"/>
            <a:ext cx="317062" cy="369332"/>
          </a:xfrm>
          <a:prstGeom prst="rect">
            <a:avLst/>
          </a:prstGeom>
          <a:noFill/>
        </p:spPr>
        <p:txBody>
          <a:bodyPr wrap="square" rtlCol="0">
            <a:spAutoFit/>
          </a:bodyPr>
          <a:lstStyle/>
          <a:p>
            <a:pPr algn="r"/>
            <a:endParaRPr kumimoji="1" lang="ja-JP" altLang="en-US" sz="1800" dirty="0"/>
          </a:p>
        </p:txBody>
      </p:sp>
      <p:sp>
        <p:nvSpPr>
          <p:cNvPr id="19" name="テキスト ボックス 18"/>
          <p:cNvSpPr txBox="1"/>
          <p:nvPr/>
        </p:nvSpPr>
        <p:spPr>
          <a:xfrm>
            <a:off x="727270" y="2502197"/>
            <a:ext cx="4680521" cy="757130"/>
          </a:xfrm>
          <a:prstGeom prst="rect">
            <a:avLst/>
          </a:prstGeom>
          <a:noFill/>
        </p:spPr>
        <p:txBody>
          <a:bodyPr wrap="square" rtlCol="0">
            <a:spAutoFit/>
          </a:bodyPr>
          <a:lstStyle/>
          <a:p>
            <a:pPr algn="r">
              <a:lnSpc>
                <a:spcPct val="120000"/>
              </a:lnSpc>
            </a:pPr>
            <a:r>
              <a:rPr kumimoji="1" lang="en-US" altLang="ja-JP" sz="1800" dirty="0"/>
              <a:t>Sea te affert dolorem. At ludus saperet sea, id quo erroribus persequeris efficiantur</a:t>
            </a:r>
            <a:r>
              <a:rPr kumimoji="1" lang="en-US" altLang="ja-JP" sz="1800" dirty="0" smtClean="0"/>
              <a:t>.</a:t>
            </a:r>
            <a:endParaRPr kumimoji="1" lang="ja-JP" altLang="en-US" sz="1800" dirty="0"/>
          </a:p>
        </p:txBody>
      </p:sp>
      <p:sp>
        <p:nvSpPr>
          <p:cNvPr id="20" name="テキスト ボックス 19"/>
          <p:cNvSpPr txBox="1"/>
          <p:nvPr/>
        </p:nvSpPr>
        <p:spPr>
          <a:xfrm>
            <a:off x="727270" y="4495240"/>
            <a:ext cx="4680520" cy="523220"/>
          </a:xfrm>
          <a:prstGeom prst="rect">
            <a:avLst/>
          </a:prstGeom>
          <a:noFill/>
        </p:spPr>
        <p:txBody>
          <a:bodyPr wrap="square" rtlCol="0">
            <a:spAutoFit/>
          </a:bodyPr>
          <a:lstStyle/>
          <a:p>
            <a:pPr algn="r"/>
            <a:r>
              <a:rPr kumimoji="1" lang="en-US" altLang="ja-JP" sz="2800" spc="300" dirty="0" smtClean="0">
                <a:solidFill>
                  <a:schemeClr val="accent1"/>
                </a:solidFill>
                <a:latin typeface="+mj-lt"/>
              </a:rPr>
              <a:t>CONSLUTANT</a:t>
            </a:r>
            <a:endParaRPr kumimoji="1" lang="ja-JP" altLang="en-US" sz="2800" spc="300" dirty="0">
              <a:solidFill>
                <a:schemeClr val="accent1"/>
              </a:solidFill>
              <a:latin typeface="+mj-lt"/>
            </a:endParaRPr>
          </a:p>
        </p:txBody>
      </p:sp>
      <p:sp>
        <p:nvSpPr>
          <p:cNvPr id="21" name="テキスト ボックス 20"/>
          <p:cNvSpPr txBox="1"/>
          <p:nvPr/>
        </p:nvSpPr>
        <p:spPr>
          <a:xfrm>
            <a:off x="727270" y="5018460"/>
            <a:ext cx="4680521" cy="757130"/>
          </a:xfrm>
          <a:prstGeom prst="rect">
            <a:avLst/>
          </a:prstGeom>
          <a:noFill/>
        </p:spPr>
        <p:txBody>
          <a:bodyPr wrap="square" rtlCol="0">
            <a:spAutoFit/>
          </a:bodyPr>
          <a:lstStyle/>
          <a:p>
            <a:pPr algn="r">
              <a:lnSpc>
                <a:spcPct val="120000"/>
              </a:lnSpc>
            </a:pPr>
            <a:r>
              <a:rPr kumimoji="1" lang="en-US" altLang="ja-JP" sz="1800" dirty="0"/>
              <a:t>Sea te affert dolorem. At ludus saperet sea, id quo erroribus persequeris efficiantur</a:t>
            </a:r>
            <a:r>
              <a:rPr kumimoji="1" lang="en-US" altLang="ja-JP" sz="1800" dirty="0" smtClean="0"/>
              <a:t>.</a:t>
            </a:r>
            <a:endParaRPr kumimoji="1" lang="ja-JP" altLang="en-US" sz="1800" dirty="0"/>
          </a:p>
        </p:txBody>
      </p:sp>
      <p:sp>
        <p:nvSpPr>
          <p:cNvPr id="22" name="テキスト ボックス 21"/>
          <p:cNvSpPr txBox="1"/>
          <p:nvPr/>
        </p:nvSpPr>
        <p:spPr>
          <a:xfrm>
            <a:off x="727270" y="7217372"/>
            <a:ext cx="4680520" cy="523220"/>
          </a:xfrm>
          <a:prstGeom prst="rect">
            <a:avLst/>
          </a:prstGeom>
          <a:noFill/>
        </p:spPr>
        <p:txBody>
          <a:bodyPr wrap="square" rtlCol="0">
            <a:spAutoFit/>
          </a:bodyPr>
          <a:lstStyle/>
          <a:p>
            <a:pPr algn="r"/>
            <a:r>
              <a:rPr kumimoji="1" lang="en-US" altLang="ja-JP" sz="2800" spc="300" dirty="0" smtClean="0">
                <a:solidFill>
                  <a:schemeClr val="accent1"/>
                </a:solidFill>
                <a:latin typeface="+mj-lt"/>
              </a:rPr>
              <a:t>APPLICATION</a:t>
            </a:r>
            <a:endParaRPr kumimoji="1" lang="ja-JP" altLang="en-US" sz="2800" spc="300" dirty="0">
              <a:solidFill>
                <a:schemeClr val="accent1"/>
              </a:solidFill>
              <a:latin typeface="+mj-lt"/>
            </a:endParaRPr>
          </a:p>
        </p:txBody>
      </p:sp>
      <p:sp>
        <p:nvSpPr>
          <p:cNvPr id="23" name="テキスト ボックス 22"/>
          <p:cNvSpPr txBox="1"/>
          <p:nvPr/>
        </p:nvSpPr>
        <p:spPr>
          <a:xfrm>
            <a:off x="727270" y="7740592"/>
            <a:ext cx="4680521" cy="757130"/>
          </a:xfrm>
          <a:prstGeom prst="rect">
            <a:avLst/>
          </a:prstGeom>
          <a:noFill/>
        </p:spPr>
        <p:txBody>
          <a:bodyPr wrap="square" rtlCol="0">
            <a:spAutoFit/>
          </a:bodyPr>
          <a:lstStyle/>
          <a:p>
            <a:pPr algn="r">
              <a:lnSpc>
                <a:spcPct val="120000"/>
              </a:lnSpc>
            </a:pPr>
            <a:r>
              <a:rPr kumimoji="1" lang="en-US" altLang="ja-JP" sz="1800" dirty="0"/>
              <a:t>Sea te affert dolorem. At ludus saperet sea, id quo erroribus persequeris efficiantur</a:t>
            </a:r>
            <a:r>
              <a:rPr kumimoji="1" lang="en-US" altLang="ja-JP" sz="1800" dirty="0" smtClean="0"/>
              <a:t>.</a:t>
            </a:r>
            <a:endParaRPr kumimoji="1" lang="ja-JP" altLang="en-US" sz="1800" dirty="0"/>
          </a:p>
        </p:txBody>
      </p:sp>
      <p:sp>
        <p:nvSpPr>
          <p:cNvPr id="33" name="フリーフォーム 32"/>
          <p:cNvSpPr/>
          <p:nvPr/>
        </p:nvSpPr>
        <p:spPr>
          <a:xfrm>
            <a:off x="11236813" y="3737853"/>
            <a:ext cx="1731818" cy="568037"/>
          </a:xfrm>
          <a:custGeom>
            <a:avLst/>
            <a:gdLst>
              <a:gd name="connsiteX0" fmla="*/ 0 w 1731818"/>
              <a:gd name="connsiteY0" fmla="*/ 568037 h 568037"/>
              <a:gd name="connsiteX1" fmla="*/ 817418 w 1731818"/>
              <a:gd name="connsiteY1" fmla="*/ 152400 h 568037"/>
              <a:gd name="connsiteX2" fmla="*/ 1731818 w 1731818"/>
              <a:gd name="connsiteY2" fmla="*/ 0 h 568037"/>
            </a:gdLst>
            <a:ahLst/>
            <a:cxnLst>
              <a:cxn ang="0">
                <a:pos x="connsiteX0" y="connsiteY0"/>
              </a:cxn>
              <a:cxn ang="0">
                <a:pos x="connsiteX1" y="connsiteY1"/>
              </a:cxn>
              <a:cxn ang="0">
                <a:pos x="connsiteX2" y="connsiteY2"/>
              </a:cxn>
            </a:cxnLst>
            <a:rect l="l" t="t" r="r" b="b"/>
            <a:pathLst>
              <a:path w="1731818" h="568037">
                <a:moveTo>
                  <a:pt x="0" y="568037"/>
                </a:moveTo>
                <a:cubicBezTo>
                  <a:pt x="264391" y="407555"/>
                  <a:pt x="528782" y="247073"/>
                  <a:pt x="817418" y="152400"/>
                </a:cubicBezTo>
                <a:cubicBezTo>
                  <a:pt x="1106054" y="57727"/>
                  <a:pt x="1418936" y="28863"/>
                  <a:pt x="1731818"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フリーフォーム 34"/>
          <p:cNvSpPr/>
          <p:nvPr/>
        </p:nvSpPr>
        <p:spPr>
          <a:xfrm>
            <a:off x="5444836" y="4195053"/>
            <a:ext cx="831273" cy="457200"/>
          </a:xfrm>
          <a:custGeom>
            <a:avLst/>
            <a:gdLst>
              <a:gd name="connsiteX0" fmla="*/ 831273 w 831273"/>
              <a:gd name="connsiteY0" fmla="*/ 0 h 457200"/>
              <a:gd name="connsiteX1" fmla="*/ 346364 w 831273"/>
              <a:gd name="connsiteY1" fmla="*/ 138546 h 457200"/>
              <a:gd name="connsiteX2" fmla="*/ 0 w 831273"/>
              <a:gd name="connsiteY2" fmla="*/ 457200 h 457200"/>
            </a:gdLst>
            <a:ahLst/>
            <a:cxnLst>
              <a:cxn ang="0">
                <a:pos x="connsiteX0" y="connsiteY0"/>
              </a:cxn>
              <a:cxn ang="0">
                <a:pos x="connsiteX1" y="connsiteY1"/>
              </a:cxn>
              <a:cxn ang="0">
                <a:pos x="connsiteX2" y="connsiteY2"/>
              </a:cxn>
            </a:cxnLst>
            <a:rect l="l" t="t" r="r" b="b"/>
            <a:pathLst>
              <a:path w="831273" h="457200">
                <a:moveTo>
                  <a:pt x="831273" y="0"/>
                </a:moveTo>
                <a:cubicBezTo>
                  <a:pt x="658091" y="31173"/>
                  <a:pt x="484910" y="62346"/>
                  <a:pt x="346364" y="138546"/>
                </a:cubicBezTo>
                <a:cubicBezTo>
                  <a:pt x="207818" y="214746"/>
                  <a:pt x="103909" y="335973"/>
                  <a:pt x="0" y="45720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フリーフォーム 35"/>
          <p:cNvSpPr/>
          <p:nvPr/>
        </p:nvSpPr>
        <p:spPr>
          <a:xfrm>
            <a:off x="5444836" y="7243053"/>
            <a:ext cx="886691" cy="263237"/>
          </a:xfrm>
          <a:custGeom>
            <a:avLst/>
            <a:gdLst>
              <a:gd name="connsiteX0" fmla="*/ 886691 w 886691"/>
              <a:gd name="connsiteY0" fmla="*/ 0 h 263237"/>
              <a:gd name="connsiteX1" fmla="*/ 415637 w 886691"/>
              <a:gd name="connsiteY1" fmla="*/ 207819 h 263237"/>
              <a:gd name="connsiteX2" fmla="*/ 0 w 886691"/>
              <a:gd name="connsiteY2" fmla="*/ 263237 h 263237"/>
            </a:gdLst>
            <a:ahLst/>
            <a:cxnLst>
              <a:cxn ang="0">
                <a:pos x="connsiteX0" y="connsiteY0"/>
              </a:cxn>
              <a:cxn ang="0">
                <a:pos x="connsiteX1" y="connsiteY1"/>
              </a:cxn>
              <a:cxn ang="0">
                <a:pos x="connsiteX2" y="connsiteY2"/>
              </a:cxn>
            </a:cxnLst>
            <a:rect l="l" t="t" r="r" b="b"/>
            <a:pathLst>
              <a:path w="886691" h="263237">
                <a:moveTo>
                  <a:pt x="886691" y="0"/>
                </a:moveTo>
                <a:cubicBezTo>
                  <a:pt x="725055" y="81973"/>
                  <a:pt x="563419" y="163946"/>
                  <a:pt x="415637" y="207819"/>
                </a:cubicBezTo>
                <a:cubicBezTo>
                  <a:pt x="267855" y="251692"/>
                  <a:pt x="133927" y="257464"/>
                  <a:pt x="0" y="263237"/>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3223840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a:t>SALSES DETAILS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92</a:t>
            </a:fld>
            <a:endParaRPr lang="en-US" dirty="0"/>
          </a:p>
        </p:txBody>
      </p:sp>
      <p:sp>
        <p:nvSpPr>
          <p:cNvPr id="6" name="円/楕円 5"/>
          <p:cNvSpPr/>
          <p:nvPr/>
        </p:nvSpPr>
        <p:spPr>
          <a:xfrm>
            <a:off x="817434" y="2218186"/>
            <a:ext cx="3645395" cy="364539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パイ 6"/>
          <p:cNvSpPr/>
          <p:nvPr/>
        </p:nvSpPr>
        <p:spPr>
          <a:xfrm rot="16200000">
            <a:off x="817434" y="2218185"/>
            <a:ext cx="3645395" cy="3645395"/>
          </a:xfrm>
          <a:prstGeom prst="pie">
            <a:avLst>
              <a:gd name="adj1" fmla="val 0"/>
              <a:gd name="adj2" fmla="val 2044930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円/楕円 7"/>
          <p:cNvSpPr/>
          <p:nvPr/>
        </p:nvSpPr>
        <p:spPr>
          <a:xfrm>
            <a:off x="1617880" y="3018632"/>
            <a:ext cx="2044503" cy="2044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テキスト ボックス 8"/>
          <p:cNvSpPr txBox="1"/>
          <p:nvPr/>
        </p:nvSpPr>
        <p:spPr>
          <a:xfrm>
            <a:off x="1880721" y="3625385"/>
            <a:ext cx="1518821" cy="830997"/>
          </a:xfrm>
          <a:prstGeom prst="rect">
            <a:avLst/>
          </a:prstGeom>
          <a:noFill/>
        </p:spPr>
        <p:txBody>
          <a:bodyPr wrap="square" rtlCol="0">
            <a:spAutoFit/>
          </a:bodyPr>
          <a:lstStyle/>
          <a:p>
            <a:pPr algn="ctr"/>
            <a:r>
              <a:rPr kumimoji="1" lang="en-US" altLang="ja-JP" sz="4800" dirty="0" smtClean="0">
                <a:solidFill>
                  <a:schemeClr val="accent1"/>
                </a:solidFill>
                <a:latin typeface="+mj-lt"/>
              </a:rPr>
              <a:t>97</a:t>
            </a:r>
            <a:r>
              <a:rPr kumimoji="1" lang="en-US" altLang="ja-JP" sz="2800" dirty="0" smtClean="0">
                <a:solidFill>
                  <a:schemeClr val="accent1"/>
                </a:solidFill>
                <a:latin typeface="+mj-lt"/>
              </a:rPr>
              <a:t>%</a:t>
            </a:r>
            <a:endParaRPr kumimoji="1" lang="ja-JP" altLang="en-US" sz="2800" dirty="0">
              <a:solidFill>
                <a:schemeClr val="accent1"/>
              </a:solidFill>
              <a:latin typeface="+mj-lt"/>
            </a:endParaRPr>
          </a:p>
        </p:txBody>
      </p:sp>
      <p:sp>
        <p:nvSpPr>
          <p:cNvPr id="15" name="テキスト プレースホルダー 13"/>
          <p:cNvSpPr txBox="1">
            <a:spLocks/>
          </p:cNvSpPr>
          <p:nvPr/>
        </p:nvSpPr>
        <p:spPr>
          <a:xfrm>
            <a:off x="592256" y="6144064"/>
            <a:ext cx="4095751"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800" spc="300" dirty="0" smtClean="0">
                <a:solidFill>
                  <a:schemeClr val="accent1"/>
                </a:solidFill>
                <a:latin typeface="+mj-lt"/>
              </a:rPr>
              <a:t>PARIS</a:t>
            </a:r>
            <a:endParaRPr kumimoji="1" lang="ja-JP" altLang="en-US" sz="2800" spc="300" dirty="0">
              <a:solidFill>
                <a:schemeClr val="accent1"/>
              </a:solidFill>
              <a:latin typeface="+mj-lt"/>
            </a:endParaRPr>
          </a:p>
        </p:txBody>
      </p:sp>
      <p:sp>
        <p:nvSpPr>
          <p:cNvPr id="16" name="テキスト プレースホルダー 14"/>
          <p:cNvSpPr txBox="1">
            <a:spLocks/>
          </p:cNvSpPr>
          <p:nvPr/>
        </p:nvSpPr>
        <p:spPr>
          <a:xfrm>
            <a:off x="592256" y="6793754"/>
            <a:ext cx="4064060" cy="2160240"/>
          </a:xfrm>
          <a:prstGeom prst="rect">
            <a:avLst/>
          </a:prstGeom>
        </p:spPr>
        <p:txBody>
          <a:bodyP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nSpc>
                <a:spcPct val="120000"/>
              </a:lnSpc>
              <a:spcBef>
                <a:spcPts val="0"/>
              </a:spcBef>
            </a:pPr>
            <a:r>
              <a:rPr kumimoji="1" lang="en-US" altLang="ja-JP" dirty="0" smtClean="0"/>
              <a:t>Mea intellegam delicatissimi in, eum et senserit sententiae dissentias. Mentitum recusabo platonem id quo, te dolore dicunt mel.</a:t>
            </a:r>
            <a:endParaRPr kumimoji="1" lang="ja-JP" altLang="en-US" dirty="0"/>
          </a:p>
        </p:txBody>
      </p:sp>
      <p:sp>
        <p:nvSpPr>
          <p:cNvPr id="17" name="円/楕円 16"/>
          <p:cNvSpPr/>
          <p:nvPr/>
        </p:nvSpPr>
        <p:spPr>
          <a:xfrm>
            <a:off x="5137914" y="2218186"/>
            <a:ext cx="3645395" cy="364539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パイ 17"/>
          <p:cNvSpPr/>
          <p:nvPr/>
        </p:nvSpPr>
        <p:spPr>
          <a:xfrm rot="16200000">
            <a:off x="5137914" y="2218185"/>
            <a:ext cx="3645395" cy="3645395"/>
          </a:xfrm>
          <a:prstGeom prst="pie">
            <a:avLst>
              <a:gd name="adj1" fmla="val 0"/>
              <a:gd name="adj2" fmla="val 176086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円/楕円 18"/>
          <p:cNvSpPr/>
          <p:nvPr/>
        </p:nvSpPr>
        <p:spPr>
          <a:xfrm>
            <a:off x="5938360" y="3018632"/>
            <a:ext cx="2044503" cy="2044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p:cNvSpPr txBox="1"/>
          <p:nvPr/>
        </p:nvSpPr>
        <p:spPr>
          <a:xfrm>
            <a:off x="6201201" y="3625385"/>
            <a:ext cx="1518821" cy="830997"/>
          </a:xfrm>
          <a:prstGeom prst="rect">
            <a:avLst/>
          </a:prstGeom>
          <a:noFill/>
        </p:spPr>
        <p:txBody>
          <a:bodyPr wrap="square" rtlCol="0">
            <a:spAutoFit/>
          </a:bodyPr>
          <a:lstStyle/>
          <a:p>
            <a:pPr algn="ctr"/>
            <a:r>
              <a:rPr kumimoji="1" lang="en-US" altLang="ja-JP" sz="4800" dirty="0" smtClean="0">
                <a:solidFill>
                  <a:schemeClr val="accent1"/>
                </a:solidFill>
                <a:latin typeface="+mj-lt"/>
              </a:rPr>
              <a:t>81</a:t>
            </a:r>
            <a:r>
              <a:rPr kumimoji="1" lang="en-US" altLang="ja-JP" sz="2800" dirty="0" smtClean="0">
                <a:solidFill>
                  <a:schemeClr val="accent1"/>
                </a:solidFill>
                <a:latin typeface="+mj-lt"/>
              </a:rPr>
              <a:t>%</a:t>
            </a:r>
            <a:endParaRPr kumimoji="1" lang="ja-JP" altLang="en-US" sz="2800" dirty="0">
              <a:solidFill>
                <a:schemeClr val="accent1"/>
              </a:solidFill>
              <a:latin typeface="+mj-lt"/>
            </a:endParaRPr>
          </a:p>
        </p:txBody>
      </p:sp>
      <p:sp>
        <p:nvSpPr>
          <p:cNvPr id="21" name="テキスト プレースホルダー 13"/>
          <p:cNvSpPr txBox="1">
            <a:spLocks/>
          </p:cNvSpPr>
          <p:nvPr/>
        </p:nvSpPr>
        <p:spPr>
          <a:xfrm>
            <a:off x="4912736" y="6144064"/>
            <a:ext cx="4095751"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800" spc="300" dirty="0" smtClean="0">
                <a:solidFill>
                  <a:schemeClr val="accent1"/>
                </a:solidFill>
                <a:latin typeface="+mj-lt"/>
              </a:rPr>
              <a:t>TOKYO</a:t>
            </a:r>
            <a:endParaRPr kumimoji="1" lang="ja-JP" altLang="en-US" sz="2800" spc="300" dirty="0">
              <a:solidFill>
                <a:schemeClr val="accent1"/>
              </a:solidFill>
              <a:latin typeface="+mj-lt"/>
            </a:endParaRPr>
          </a:p>
        </p:txBody>
      </p:sp>
      <p:sp>
        <p:nvSpPr>
          <p:cNvPr id="22" name="テキスト プレースホルダー 14"/>
          <p:cNvSpPr txBox="1">
            <a:spLocks/>
          </p:cNvSpPr>
          <p:nvPr/>
        </p:nvSpPr>
        <p:spPr>
          <a:xfrm>
            <a:off x="4912736" y="6793754"/>
            <a:ext cx="4064060" cy="2160240"/>
          </a:xfrm>
          <a:prstGeom prst="rect">
            <a:avLst/>
          </a:prstGeom>
        </p:spPr>
        <p:txBody>
          <a:bodyP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nSpc>
                <a:spcPct val="120000"/>
              </a:lnSpc>
              <a:spcBef>
                <a:spcPts val="0"/>
              </a:spcBef>
            </a:pPr>
            <a:r>
              <a:rPr kumimoji="1" lang="en-US" altLang="ja-JP" dirty="0" smtClean="0"/>
              <a:t>Mea intellegam delicatissimi in, eum et senserit sententiae dissentias. Mentitum recusabo platonem id quo, te dolore dicunt mel.</a:t>
            </a:r>
            <a:endParaRPr kumimoji="1" lang="ja-JP" altLang="en-US" dirty="0"/>
          </a:p>
        </p:txBody>
      </p:sp>
      <p:sp>
        <p:nvSpPr>
          <p:cNvPr id="23" name="円/楕円 22"/>
          <p:cNvSpPr/>
          <p:nvPr/>
        </p:nvSpPr>
        <p:spPr>
          <a:xfrm>
            <a:off x="9458261" y="2218185"/>
            <a:ext cx="3645395" cy="364539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パイ 23"/>
          <p:cNvSpPr/>
          <p:nvPr/>
        </p:nvSpPr>
        <p:spPr>
          <a:xfrm rot="16200000">
            <a:off x="9458261" y="2218184"/>
            <a:ext cx="3645395" cy="3645395"/>
          </a:xfrm>
          <a:prstGeom prst="pie">
            <a:avLst>
              <a:gd name="adj1" fmla="val 0"/>
              <a:gd name="adj2" fmla="val 1951919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円/楕円 24"/>
          <p:cNvSpPr/>
          <p:nvPr/>
        </p:nvSpPr>
        <p:spPr>
          <a:xfrm>
            <a:off x="10258707" y="3018631"/>
            <a:ext cx="2044503" cy="2044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テキスト ボックス 25"/>
          <p:cNvSpPr txBox="1"/>
          <p:nvPr/>
        </p:nvSpPr>
        <p:spPr>
          <a:xfrm>
            <a:off x="10521548" y="3625384"/>
            <a:ext cx="1518821" cy="830997"/>
          </a:xfrm>
          <a:prstGeom prst="rect">
            <a:avLst/>
          </a:prstGeom>
          <a:noFill/>
        </p:spPr>
        <p:txBody>
          <a:bodyPr wrap="square" rtlCol="0">
            <a:spAutoFit/>
          </a:bodyPr>
          <a:lstStyle/>
          <a:p>
            <a:pPr algn="ctr"/>
            <a:r>
              <a:rPr kumimoji="1" lang="en-US" altLang="ja-JP" sz="4800" dirty="0" smtClean="0">
                <a:solidFill>
                  <a:schemeClr val="accent2"/>
                </a:solidFill>
                <a:latin typeface="+mj-lt"/>
              </a:rPr>
              <a:t>90</a:t>
            </a:r>
            <a:r>
              <a:rPr kumimoji="1" lang="en-US" altLang="ja-JP" sz="2800" dirty="0" smtClean="0">
                <a:solidFill>
                  <a:schemeClr val="accent2"/>
                </a:solidFill>
                <a:latin typeface="+mj-lt"/>
              </a:rPr>
              <a:t>%</a:t>
            </a:r>
            <a:endParaRPr kumimoji="1" lang="ja-JP" altLang="en-US" sz="2800" dirty="0">
              <a:solidFill>
                <a:schemeClr val="accent2"/>
              </a:solidFill>
              <a:latin typeface="+mj-lt"/>
            </a:endParaRPr>
          </a:p>
        </p:txBody>
      </p:sp>
      <p:sp>
        <p:nvSpPr>
          <p:cNvPr id="27" name="テキスト プレースホルダー 13"/>
          <p:cNvSpPr txBox="1">
            <a:spLocks/>
          </p:cNvSpPr>
          <p:nvPr/>
        </p:nvSpPr>
        <p:spPr>
          <a:xfrm>
            <a:off x="9233083" y="6144063"/>
            <a:ext cx="4095751"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800" spc="300" dirty="0" smtClean="0">
                <a:solidFill>
                  <a:schemeClr val="accent2"/>
                </a:solidFill>
                <a:latin typeface="+mj-lt"/>
              </a:rPr>
              <a:t>NEW YORK</a:t>
            </a:r>
            <a:endParaRPr kumimoji="1" lang="ja-JP" altLang="en-US" sz="2800" spc="300" dirty="0">
              <a:solidFill>
                <a:schemeClr val="accent2"/>
              </a:solidFill>
              <a:latin typeface="+mj-lt"/>
            </a:endParaRPr>
          </a:p>
        </p:txBody>
      </p:sp>
      <p:sp>
        <p:nvSpPr>
          <p:cNvPr id="28" name="テキスト プレースホルダー 14"/>
          <p:cNvSpPr txBox="1">
            <a:spLocks/>
          </p:cNvSpPr>
          <p:nvPr/>
        </p:nvSpPr>
        <p:spPr>
          <a:xfrm>
            <a:off x="9233083" y="6793753"/>
            <a:ext cx="4064060" cy="2160240"/>
          </a:xfrm>
          <a:prstGeom prst="rect">
            <a:avLst/>
          </a:prstGeom>
        </p:spPr>
        <p:txBody>
          <a:bodyP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nSpc>
                <a:spcPct val="120000"/>
              </a:lnSpc>
              <a:spcBef>
                <a:spcPts val="0"/>
              </a:spcBef>
            </a:pPr>
            <a:r>
              <a:rPr kumimoji="1" lang="en-US" altLang="ja-JP" dirty="0" smtClean="0"/>
              <a:t>Mea intellegam delicatissimi in, eum et senserit sententiae dissentias. Mentitum recusabo platonem id quo, te dolore dicunt mel.</a:t>
            </a:r>
            <a:endParaRPr kumimoji="1" lang="ja-JP" altLang="en-US" dirty="0"/>
          </a:p>
        </p:txBody>
      </p:sp>
      <p:sp>
        <p:nvSpPr>
          <p:cNvPr id="29" name="円/楕円 28"/>
          <p:cNvSpPr/>
          <p:nvPr/>
        </p:nvSpPr>
        <p:spPr>
          <a:xfrm>
            <a:off x="13778741" y="2218185"/>
            <a:ext cx="3645395" cy="364539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パイ 29"/>
          <p:cNvSpPr/>
          <p:nvPr/>
        </p:nvSpPr>
        <p:spPr>
          <a:xfrm rot="16200000">
            <a:off x="13778741" y="2218184"/>
            <a:ext cx="3645395" cy="3645395"/>
          </a:xfrm>
          <a:prstGeom prst="pie">
            <a:avLst>
              <a:gd name="adj1" fmla="val 0"/>
              <a:gd name="adj2" fmla="val 1536971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円/楕円 30"/>
          <p:cNvSpPr/>
          <p:nvPr/>
        </p:nvSpPr>
        <p:spPr>
          <a:xfrm>
            <a:off x="14579187" y="3018631"/>
            <a:ext cx="2044503" cy="2044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テキスト ボックス 31"/>
          <p:cNvSpPr txBox="1"/>
          <p:nvPr/>
        </p:nvSpPr>
        <p:spPr>
          <a:xfrm>
            <a:off x="14842028" y="3625384"/>
            <a:ext cx="1518821" cy="830997"/>
          </a:xfrm>
          <a:prstGeom prst="rect">
            <a:avLst/>
          </a:prstGeom>
          <a:noFill/>
        </p:spPr>
        <p:txBody>
          <a:bodyPr wrap="square" rtlCol="0">
            <a:spAutoFit/>
          </a:bodyPr>
          <a:lstStyle/>
          <a:p>
            <a:pPr algn="ctr"/>
            <a:r>
              <a:rPr kumimoji="1" lang="en-US" altLang="ja-JP" sz="4800" dirty="0" smtClean="0">
                <a:solidFill>
                  <a:schemeClr val="accent1"/>
                </a:solidFill>
                <a:latin typeface="+mj-lt"/>
              </a:rPr>
              <a:t>76</a:t>
            </a:r>
            <a:r>
              <a:rPr kumimoji="1" lang="en-US" altLang="ja-JP" sz="2800" dirty="0" smtClean="0">
                <a:solidFill>
                  <a:schemeClr val="accent1"/>
                </a:solidFill>
                <a:latin typeface="+mj-lt"/>
              </a:rPr>
              <a:t>%</a:t>
            </a:r>
            <a:endParaRPr kumimoji="1" lang="ja-JP" altLang="en-US" sz="2800" dirty="0">
              <a:solidFill>
                <a:schemeClr val="accent1"/>
              </a:solidFill>
              <a:latin typeface="+mj-lt"/>
            </a:endParaRPr>
          </a:p>
        </p:txBody>
      </p:sp>
      <p:sp>
        <p:nvSpPr>
          <p:cNvPr id="33" name="テキスト プレースホルダー 13"/>
          <p:cNvSpPr txBox="1">
            <a:spLocks/>
          </p:cNvSpPr>
          <p:nvPr/>
        </p:nvSpPr>
        <p:spPr>
          <a:xfrm>
            <a:off x="13553563" y="6144063"/>
            <a:ext cx="4095751"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800" spc="300" dirty="0" smtClean="0">
                <a:solidFill>
                  <a:schemeClr val="accent1"/>
                </a:solidFill>
                <a:latin typeface="+mj-lt"/>
              </a:rPr>
              <a:t>LONDON</a:t>
            </a:r>
            <a:endParaRPr kumimoji="1" lang="ja-JP" altLang="en-US" sz="2800" spc="300" dirty="0">
              <a:solidFill>
                <a:schemeClr val="accent1"/>
              </a:solidFill>
              <a:latin typeface="+mj-lt"/>
            </a:endParaRPr>
          </a:p>
        </p:txBody>
      </p:sp>
      <p:sp>
        <p:nvSpPr>
          <p:cNvPr id="34" name="テキスト プレースホルダー 14"/>
          <p:cNvSpPr txBox="1">
            <a:spLocks/>
          </p:cNvSpPr>
          <p:nvPr/>
        </p:nvSpPr>
        <p:spPr>
          <a:xfrm>
            <a:off x="13553563" y="6793753"/>
            <a:ext cx="4064060" cy="2160240"/>
          </a:xfrm>
          <a:prstGeom prst="rect">
            <a:avLst/>
          </a:prstGeom>
        </p:spPr>
        <p:txBody>
          <a:bodyP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nSpc>
                <a:spcPct val="120000"/>
              </a:lnSpc>
              <a:spcBef>
                <a:spcPts val="0"/>
              </a:spcBef>
            </a:pPr>
            <a:r>
              <a:rPr kumimoji="1" lang="en-US" altLang="ja-JP" dirty="0" smtClean="0"/>
              <a:t>Mea intellegam delicatissimi in, eum et senserit sententiae dissentias. Mentitum recusabo platonem id quo, te dolore dicunt mel.</a:t>
            </a:r>
            <a:endParaRPr kumimoji="1" lang="ja-JP" altLang="en-US" dirty="0"/>
          </a:p>
        </p:txBody>
      </p:sp>
    </p:spTree>
    <p:extLst>
      <p:ext uri="{BB962C8B-B14F-4D97-AF65-F5344CB8AC3E}">
        <p14:creationId xmlns:p14="http://schemas.microsoft.com/office/powerpoint/2010/main" val="197909069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グラフ 4"/>
          <p:cNvGraphicFramePr/>
          <p:nvPr>
            <p:extLst>
              <p:ext uri="{D42A27DB-BD31-4B8C-83A1-F6EECF244321}">
                <p14:modId xmlns:p14="http://schemas.microsoft.com/office/powerpoint/2010/main" val="2104991263"/>
              </p:ext>
            </p:extLst>
          </p:nvPr>
        </p:nvGraphicFramePr>
        <p:xfrm>
          <a:off x="727270" y="1543100"/>
          <a:ext cx="16606845" cy="8010890"/>
        </p:xfrm>
        <a:graphic>
          <a:graphicData uri="http://schemas.openxmlformats.org/drawingml/2006/chart">
            <c:chart xmlns:c="http://schemas.openxmlformats.org/drawingml/2006/chart" xmlns:r="http://schemas.openxmlformats.org/officeDocument/2006/relationships" r:id="rId3"/>
          </a:graphicData>
        </a:graphic>
      </p:graphicFrame>
      <p:grpSp>
        <p:nvGrpSpPr>
          <p:cNvPr id="14" name="グループ化 13"/>
          <p:cNvGrpSpPr/>
          <p:nvPr/>
        </p:nvGrpSpPr>
        <p:grpSpPr>
          <a:xfrm>
            <a:off x="3607591" y="3523320"/>
            <a:ext cx="3420380" cy="2340260"/>
            <a:chOff x="4822726" y="2083160"/>
            <a:chExt cx="3420380" cy="2340260"/>
          </a:xfrm>
        </p:grpSpPr>
        <p:sp>
          <p:nvSpPr>
            <p:cNvPr id="6" name="正方形/長方形 5"/>
            <p:cNvSpPr/>
            <p:nvPr/>
          </p:nvSpPr>
          <p:spPr>
            <a:xfrm>
              <a:off x="4822726" y="2623220"/>
              <a:ext cx="3420380" cy="157517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二等辺三角形 6"/>
            <p:cNvSpPr/>
            <p:nvPr/>
          </p:nvSpPr>
          <p:spPr>
            <a:xfrm rot="10800000">
              <a:off x="6271887" y="3973370"/>
              <a:ext cx="522058" cy="450050"/>
            </a:xfrm>
            <a:prstGeom prst="triangl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4822726" y="2083160"/>
              <a:ext cx="3420380" cy="5400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p:nvPr>
        </p:nvSpPr>
        <p:spPr/>
        <p:txBody>
          <a:bodyPr/>
          <a:lstStyle/>
          <a:p>
            <a:r>
              <a:rPr kumimoji="1" lang="en-US" altLang="ja-JP" dirty="0" smtClean="0"/>
              <a:t>SALES HISTORY</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93</a:t>
            </a:fld>
            <a:endParaRPr lang="en-US" dirty="0"/>
          </a:p>
        </p:txBody>
      </p:sp>
      <p:sp>
        <p:nvSpPr>
          <p:cNvPr id="11" name="テキスト ボックス 10"/>
          <p:cNvSpPr txBox="1"/>
          <p:nvPr/>
        </p:nvSpPr>
        <p:spPr>
          <a:xfrm>
            <a:off x="3742606" y="4243400"/>
            <a:ext cx="3150350" cy="1172629"/>
          </a:xfrm>
          <a:prstGeom prst="rect">
            <a:avLst/>
          </a:prstGeom>
          <a:noFill/>
        </p:spPr>
        <p:txBody>
          <a:bodyPr wrap="square" rtlCol="0" anchor="ctr">
            <a:spAutoFit/>
          </a:bodyPr>
          <a:lstStyle/>
          <a:p>
            <a:pPr>
              <a:lnSpc>
                <a:spcPct val="130000"/>
              </a:lnSpc>
            </a:pPr>
            <a:r>
              <a:rPr kumimoji="1" lang="en-US" altLang="ja-JP" sz="1800" dirty="0"/>
              <a:t>Id brute reque pro, no sit petentium intellegat, ius ad pertinax cotidieque</a:t>
            </a:r>
            <a:r>
              <a:rPr kumimoji="1" lang="en-US" altLang="ja-JP" sz="1800" dirty="0" smtClean="0"/>
              <a:t>.</a:t>
            </a:r>
          </a:p>
        </p:txBody>
      </p:sp>
      <p:sp>
        <p:nvSpPr>
          <p:cNvPr id="13" name="テキスト ボックス 12"/>
          <p:cNvSpPr txBox="1"/>
          <p:nvPr/>
        </p:nvSpPr>
        <p:spPr>
          <a:xfrm>
            <a:off x="3716364" y="3556710"/>
            <a:ext cx="2892138" cy="461665"/>
          </a:xfrm>
          <a:prstGeom prst="rect">
            <a:avLst/>
          </a:prstGeom>
          <a:noFill/>
        </p:spPr>
        <p:txBody>
          <a:bodyPr wrap="none" rtlCol="0">
            <a:spAutoFit/>
          </a:bodyPr>
          <a:lstStyle/>
          <a:p>
            <a:r>
              <a:rPr kumimoji="1" lang="en-US" altLang="ja-JP" sz="2400" spc="300" dirty="0" smtClean="0">
                <a:solidFill>
                  <a:schemeClr val="bg1"/>
                </a:solidFill>
                <a:latin typeface="+mj-lt"/>
              </a:rPr>
              <a:t>TURNING POINT 1</a:t>
            </a:r>
            <a:endParaRPr kumimoji="1" lang="ja-JP" altLang="en-US" sz="2400" spc="300" dirty="0">
              <a:solidFill>
                <a:schemeClr val="bg1"/>
              </a:solidFill>
              <a:latin typeface="+mj-lt"/>
            </a:endParaRPr>
          </a:p>
        </p:txBody>
      </p:sp>
      <p:grpSp>
        <p:nvGrpSpPr>
          <p:cNvPr id="15" name="グループ化 14"/>
          <p:cNvGrpSpPr/>
          <p:nvPr/>
        </p:nvGrpSpPr>
        <p:grpSpPr>
          <a:xfrm>
            <a:off x="14183766" y="4198395"/>
            <a:ext cx="3420380" cy="2340260"/>
            <a:chOff x="4822726" y="1858135"/>
            <a:chExt cx="3420380" cy="2340260"/>
          </a:xfrm>
        </p:grpSpPr>
        <p:sp>
          <p:nvSpPr>
            <p:cNvPr id="17" name="二等辺三角形 16"/>
            <p:cNvSpPr/>
            <p:nvPr/>
          </p:nvSpPr>
          <p:spPr>
            <a:xfrm>
              <a:off x="6271887" y="1858135"/>
              <a:ext cx="522058" cy="450050"/>
            </a:xfrm>
            <a:prstGeom prst="triangl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4822726" y="2623220"/>
              <a:ext cx="3420380" cy="157517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4822726" y="2083160"/>
              <a:ext cx="3420380" cy="5400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 name="テキスト ボックス 18"/>
          <p:cNvSpPr txBox="1"/>
          <p:nvPr/>
        </p:nvSpPr>
        <p:spPr>
          <a:xfrm>
            <a:off x="14318781" y="4963451"/>
            <a:ext cx="3150350" cy="1532727"/>
          </a:xfrm>
          <a:prstGeom prst="rect">
            <a:avLst/>
          </a:prstGeom>
          <a:noFill/>
        </p:spPr>
        <p:txBody>
          <a:bodyPr wrap="square" rtlCol="0" anchor="ctr">
            <a:spAutoFit/>
          </a:bodyPr>
          <a:lstStyle/>
          <a:p>
            <a:pPr>
              <a:lnSpc>
                <a:spcPct val="130000"/>
              </a:lnSpc>
            </a:pPr>
            <a:r>
              <a:rPr kumimoji="1" lang="en-US" altLang="ja-JP" sz="1800" dirty="0"/>
              <a:t>Qui phaedrum qualisque incorrupte at. Quem choro malorum </a:t>
            </a:r>
            <a:r>
              <a:rPr kumimoji="1" lang="en-US" altLang="ja-JP" sz="1800" dirty="0">
                <a:solidFill>
                  <a:schemeClr val="accent2"/>
                </a:solidFill>
              </a:rPr>
              <a:t>vis at</a:t>
            </a:r>
            <a:r>
              <a:rPr kumimoji="1" lang="en-US" altLang="ja-JP" sz="1800" dirty="0"/>
              <a:t>, cum no nonumes </a:t>
            </a:r>
            <a:r>
              <a:rPr kumimoji="1" lang="en-US" altLang="ja-JP" sz="1800" dirty="0" smtClean="0"/>
              <a:t>adolescens.</a:t>
            </a:r>
          </a:p>
        </p:txBody>
      </p:sp>
      <p:sp>
        <p:nvSpPr>
          <p:cNvPr id="20" name="テキスト ボックス 19"/>
          <p:cNvSpPr txBox="1"/>
          <p:nvPr/>
        </p:nvSpPr>
        <p:spPr>
          <a:xfrm>
            <a:off x="14292539" y="4456810"/>
            <a:ext cx="2892138" cy="461665"/>
          </a:xfrm>
          <a:prstGeom prst="rect">
            <a:avLst/>
          </a:prstGeom>
          <a:noFill/>
        </p:spPr>
        <p:txBody>
          <a:bodyPr wrap="none" rtlCol="0">
            <a:spAutoFit/>
          </a:bodyPr>
          <a:lstStyle/>
          <a:p>
            <a:r>
              <a:rPr kumimoji="1" lang="en-US" altLang="ja-JP" sz="2400" spc="300" dirty="0" smtClean="0">
                <a:solidFill>
                  <a:schemeClr val="bg1"/>
                </a:solidFill>
                <a:latin typeface="+mj-lt"/>
              </a:rPr>
              <a:t>TURNING POINT 3</a:t>
            </a:r>
            <a:endParaRPr kumimoji="1" lang="ja-JP" altLang="en-US" sz="2400" spc="300" dirty="0">
              <a:solidFill>
                <a:schemeClr val="bg1"/>
              </a:solidFill>
              <a:latin typeface="+mj-lt"/>
            </a:endParaRPr>
          </a:p>
        </p:txBody>
      </p:sp>
      <p:grpSp>
        <p:nvGrpSpPr>
          <p:cNvPr id="21" name="グループ化 20"/>
          <p:cNvGrpSpPr/>
          <p:nvPr/>
        </p:nvGrpSpPr>
        <p:grpSpPr>
          <a:xfrm>
            <a:off x="8873176" y="2083160"/>
            <a:ext cx="3420380" cy="2340260"/>
            <a:chOff x="4822726" y="2083160"/>
            <a:chExt cx="3420380" cy="2340260"/>
          </a:xfrm>
        </p:grpSpPr>
        <p:sp>
          <p:nvSpPr>
            <p:cNvPr id="22" name="正方形/長方形 21"/>
            <p:cNvSpPr/>
            <p:nvPr/>
          </p:nvSpPr>
          <p:spPr>
            <a:xfrm>
              <a:off x="4822726" y="2623220"/>
              <a:ext cx="3420380" cy="157517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p:cNvSpPr/>
            <p:nvPr/>
          </p:nvSpPr>
          <p:spPr>
            <a:xfrm rot="10800000">
              <a:off x="6271887" y="3973370"/>
              <a:ext cx="522058" cy="450050"/>
            </a:xfrm>
            <a:prstGeom prst="triangl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4822726" y="2083160"/>
              <a:ext cx="3420380" cy="5400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ボックス 24"/>
          <p:cNvSpPr txBox="1"/>
          <p:nvPr/>
        </p:nvSpPr>
        <p:spPr>
          <a:xfrm>
            <a:off x="9008191" y="2803240"/>
            <a:ext cx="3150350" cy="1172629"/>
          </a:xfrm>
          <a:prstGeom prst="rect">
            <a:avLst/>
          </a:prstGeom>
          <a:noFill/>
        </p:spPr>
        <p:txBody>
          <a:bodyPr wrap="square" rtlCol="0" anchor="ctr">
            <a:spAutoFit/>
          </a:bodyPr>
          <a:lstStyle/>
          <a:p>
            <a:pPr>
              <a:lnSpc>
                <a:spcPct val="130000"/>
              </a:lnSpc>
            </a:pPr>
            <a:r>
              <a:rPr kumimoji="1" lang="en-US" altLang="ja-JP" sz="1800" dirty="0"/>
              <a:t>Duo at sale contentiones. At melius scribentur sit, ei putant eirmod diceret est. </a:t>
            </a:r>
            <a:endParaRPr kumimoji="1" lang="en-US" altLang="ja-JP" sz="1800" dirty="0" smtClean="0"/>
          </a:p>
        </p:txBody>
      </p:sp>
      <p:sp>
        <p:nvSpPr>
          <p:cNvPr id="26" name="テキスト ボックス 25"/>
          <p:cNvSpPr txBox="1"/>
          <p:nvPr/>
        </p:nvSpPr>
        <p:spPr>
          <a:xfrm>
            <a:off x="8981949" y="2116550"/>
            <a:ext cx="2892138" cy="461665"/>
          </a:xfrm>
          <a:prstGeom prst="rect">
            <a:avLst/>
          </a:prstGeom>
          <a:noFill/>
        </p:spPr>
        <p:txBody>
          <a:bodyPr wrap="none" rtlCol="0">
            <a:spAutoFit/>
          </a:bodyPr>
          <a:lstStyle/>
          <a:p>
            <a:r>
              <a:rPr kumimoji="1" lang="en-US" altLang="ja-JP" sz="2400" spc="300" dirty="0" smtClean="0">
                <a:solidFill>
                  <a:schemeClr val="bg1"/>
                </a:solidFill>
                <a:latin typeface="+mj-lt"/>
              </a:rPr>
              <a:t>TURNING POINT 2</a:t>
            </a:r>
            <a:endParaRPr kumimoji="1" lang="ja-JP" altLang="en-US" sz="2400" spc="300" dirty="0">
              <a:solidFill>
                <a:schemeClr val="bg1"/>
              </a:solidFill>
              <a:latin typeface="+mj-lt"/>
            </a:endParaRPr>
          </a:p>
        </p:txBody>
      </p:sp>
    </p:spTree>
    <p:extLst>
      <p:ext uri="{BB962C8B-B14F-4D97-AF65-F5344CB8AC3E}">
        <p14:creationId xmlns:p14="http://schemas.microsoft.com/office/powerpoint/2010/main" val="264115379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94</a:t>
            </a:fld>
            <a:endParaRPr lang="en-US" dirty="0"/>
          </a:p>
        </p:txBody>
      </p:sp>
      <p:sp>
        <p:nvSpPr>
          <p:cNvPr id="18" name="タイトル 17"/>
          <p:cNvSpPr>
            <a:spLocks noGrp="1"/>
          </p:cNvSpPr>
          <p:nvPr>
            <p:ph type="title"/>
          </p:nvPr>
        </p:nvSpPr>
        <p:spPr/>
        <p:txBody>
          <a:bodyPr/>
          <a:lstStyle/>
          <a:p>
            <a:r>
              <a:rPr kumimoji="1" lang="en-US" altLang="ja-JP" dirty="0" smtClean="0"/>
              <a:t>WE WILL</a:t>
            </a:r>
            <a:br>
              <a:rPr kumimoji="1" lang="en-US" altLang="ja-JP" dirty="0" smtClean="0"/>
            </a:br>
            <a:r>
              <a:rPr kumimoji="1" lang="en-US" altLang="ja-JP" dirty="0" smtClean="0"/>
              <a:t>NEVER STOP</a:t>
            </a:r>
            <a:endParaRPr kumimoji="1" lang="ja-JP" altLang="en-US" dirty="0"/>
          </a:p>
        </p:txBody>
      </p:sp>
      <p:sp>
        <p:nvSpPr>
          <p:cNvPr id="19" name="テキスト プレースホルダー 18"/>
          <p:cNvSpPr>
            <a:spLocks noGrp="1"/>
          </p:cNvSpPr>
          <p:nvPr>
            <p:ph type="body" sz="quarter" idx="15"/>
          </p:nvPr>
        </p:nvSpPr>
        <p:spPr/>
        <p:txBody>
          <a:bodyPr/>
          <a:lstStyle/>
          <a:p>
            <a:r>
              <a:rPr kumimoji="1" lang="en-US" altLang="ja-JP" dirty="0"/>
              <a:t>Ullum persius contentiones et vis, populo legendos principes ei vim. Id mel inani impetus argumentum, et porro aliquid civibus has, </a:t>
            </a:r>
            <a:r>
              <a:rPr kumimoji="1" lang="en-US" altLang="ja-JP" dirty="0">
                <a:solidFill>
                  <a:schemeClr val="accent2"/>
                </a:solidFill>
              </a:rPr>
              <a:t>libris noluisse explicari per te</a:t>
            </a:r>
            <a:r>
              <a:rPr kumimoji="1" lang="en-US" altLang="ja-JP" dirty="0"/>
              <a:t>. Ea tale prompta volutpat per, ea diam debitis qui.</a:t>
            </a:r>
            <a:endParaRPr kumimoji="1" lang="ja-JP" altLang="en-US" dirty="0"/>
          </a:p>
        </p:txBody>
      </p:sp>
    </p:spTree>
    <p:extLst>
      <p:ext uri="{BB962C8B-B14F-4D97-AF65-F5344CB8AC3E}">
        <p14:creationId xmlns:p14="http://schemas.microsoft.com/office/powerpoint/2010/main" val="162897289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コネクタ 55"/>
          <p:cNvCxnSpPr/>
          <p:nvPr/>
        </p:nvCxnSpPr>
        <p:spPr>
          <a:xfrm>
            <a:off x="5759094" y="2083160"/>
            <a:ext cx="0" cy="6705745"/>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タイトル 63"/>
          <p:cNvSpPr>
            <a:spLocks noGrp="1"/>
          </p:cNvSpPr>
          <p:nvPr>
            <p:ph type="title"/>
          </p:nvPr>
        </p:nvSpPr>
        <p:spPr/>
        <p:txBody>
          <a:bodyPr/>
          <a:lstStyle/>
          <a:p>
            <a:r>
              <a:rPr kumimoji="1" lang="en-US" altLang="ja-JP" dirty="0" smtClean="0"/>
              <a:t>FEEDBACK FROM USERS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95</a:t>
            </a:fld>
            <a:endParaRPr lang="en-US" dirty="0"/>
          </a:p>
        </p:txBody>
      </p:sp>
      <p:sp>
        <p:nvSpPr>
          <p:cNvPr id="65" name="テキスト プレースホルダー 64"/>
          <p:cNvSpPr>
            <a:spLocks noGrp="1"/>
          </p:cNvSpPr>
          <p:nvPr>
            <p:ph type="body" sz="quarter" idx="16"/>
          </p:nvPr>
        </p:nvSpPr>
        <p:spPr/>
        <p:txBody>
          <a:bodyPr/>
          <a:lstStyle/>
          <a:p>
            <a:r>
              <a:rPr kumimoji="1" lang="en-US" altLang="ja-JP" dirty="0"/>
              <a:t>Cu suas regione bonorum vix, mazim moderatius est te, ex mazim graeco qui. Vim nullam integre volutpat id, ex habeo habemus evertitur mei. </a:t>
            </a:r>
            <a:endParaRPr kumimoji="1" lang="en-US" altLang="ja-JP" dirty="0" smtClean="0"/>
          </a:p>
          <a:p>
            <a:r>
              <a:rPr kumimoji="1" lang="en-US" altLang="ja-JP" dirty="0" smtClean="0"/>
              <a:t>Ex </a:t>
            </a:r>
            <a:r>
              <a:rPr kumimoji="1" lang="en-US" altLang="ja-JP" dirty="0"/>
              <a:t>nec ignota erroribus inciderint, </a:t>
            </a:r>
            <a:r>
              <a:rPr kumimoji="1" lang="en-US" altLang="ja-JP" dirty="0">
                <a:solidFill>
                  <a:schemeClr val="accent2"/>
                </a:solidFill>
              </a:rPr>
              <a:t>etiam habemus nominati no eos</a:t>
            </a:r>
            <a:r>
              <a:rPr kumimoji="1" lang="en-US" altLang="ja-JP" dirty="0"/>
              <a:t>. Id quo menandri iracundia.</a:t>
            </a:r>
            <a:endParaRPr kumimoji="1" lang="ja-JP" altLang="en-US" dirty="0"/>
          </a:p>
        </p:txBody>
      </p:sp>
      <p:sp>
        <p:nvSpPr>
          <p:cNvPr id="66" name="テキスト プレースホルダー 65"/>
          <p:cNvSpPr>
            <a:spLocks noGrp="1"/>
          </p:cNvSpPr>
          <p:nvPr>
            <p:ph type="body" sz="quarter" idx="17"/>
          </p:nvPr>
        </p:nvSpPr>
        <p:spPr/>
        <p:txBody>
          <a:bodyPr/>
          <a:lstStyle/>
          <a:p>
            <a:r>
              <a:rPr kumimoji="1" lang="en-US" altLang="ja-JP" dirty="0" smtClean="0"/>
              <a:t>ABOUT EUROPE </a:t>
            </a:r>
            <a:r>
              <a:rPr kumimoji="1" lang="en-US" altLang="ja-JP" dirty="0"/>
              <a:t>MARKET</a:t>
            </a:r>
            <a:endParaRPr kumimoji="1" lang="ja-JP" altLang="en-US" dirty="0"/>
          </a:p>
        </p:txBody>
      </p:sp>
      <p:sp>
        <p:nvSpPr>
          <p:cNvPr id="67" name="テキスト プレースホルダー 66"/>
          <p:cNvSpPr>
            <a:spLocks noGrp="1"/>
          </p:cNvSpPr>
          <p:nvPr>
            <p:ph type="body" sz="quarter" idx="18"/>
          </p:nvPr>
        </p:nvSpPr>
        <p:spPr/>
        <p:txBody>
          <a:bodyPr/>
          <a:lstStyle/>
          <a:p>
            <a:r>
              <a:rPr kumimoji="1" lang="en-US" altLang="ja-JP" dirty="0"/>
              <a:t>Per eius quas partem ad, ius prima graece invenire cu. No eos dicit gubergren interesset, an agam saperet usu. Sit graeco utamur civibus no, pro porro inimicus ne. Sit justo sonet ut, mel te veri paulo dolorum.</a:t>
            </a:r>
            <a:endParaRPr kumimoji="1" lang="ja-JP" altLang="en-US" dirty="0"/>
          </a:p>
        </p:txBody>
      </p:sp>
      <p:sp>
        <p:nvSpPr>
          <p:cNvPr id="68" name="テキスト プレースホルダー 67"/>
          <p:cNvSpPr>
            <a:spLocks noGrp="1"/>
          </p:cNvSpPr>
          <p:nvPr>
            <p:ph type="body" sz="quarter" idx="19"/>
          </p:nvPr>
        </p:nvSpPr>
        <p:spPr/>
        <p:txBody>
          <a:bodyPr/>
          <a:lstStyle/>
          <a:p>
            <a:r>
              <a:rPr kumimoji="1" lang="en-US" altLang="ja-JP" dirty="0" smtClean="0"/>
              <a:t>ABOUT ASIA MARKET</a:t>
            </a:r>
            <a:endParaRPr kumimoji="1" lang="ja-JP" altLang="en-US" dirty="0"/>
          </a:p>
        </p:txBody>
      </p:sp>
      <p:cxnSp>
        <p:nvCxnSpPr>
          <p:cNvPr id="12" name="直線コネクタ 11"/>
          <p:cNvCxnSpPr/>
          <p:nvPr/>
        </p:nvCxnSpPr>
        <p:spPr>
          <a:xfrm flipV="1">
            <a:off x="2841395" y="2105664"/>
            <a:ext cx="0" cy="6660738"/>
          </a:xfrm>
          <a:prstGeom prst="line">
            <a:avLst/>
          </a:prstGeom>
          <a:ln w="12700">
            <a:solidFill>
              <a:schemeClr val="accent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2841395" y="2584456"/>
            <a:ext cx="5842651" cy="810090"/>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p:nvSpPr>
        <p:spPr>
          <a:xfrm>
            <a:off x="2841395" y="2584456"/>
            <a:ext cx="4950550" cy="8100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7" name="テキスト ボックス 26"/>
          <p:cNvSpPr txBox="1"/>
          <p:nvPr/>
        </p:nvSpPr>
        <p:spPr>
          <a:xfrm>
            <a:off x="6801835" y="2658205"/>
            <a:ext cx="854721" cy="646331"/>
          </a:xfrm>
          <a:prstGeom prst="rect">
            <a:avLst/>
          </a:prstGeom>
          <a:noFill/>
        </p:spPr>
        <p:txBody>
          <a:bodyPr wrap="none" rtlCol="0">
            <a:spAutoFit/>
          </a:bodyPr>
          <a:lstStyle/>
          <a:p>
            <a:pPr algn="r"/>
            <a:r>
              <a:rPr kumimoji="1" lang="en-US" altLang="ja-JP" sz="3600" dirty="0" smtClean="0">
                <a:solidFill>
                  <a:schemeClr val="bg1"/>
                </a:solidFill>
                <a:latin typeface="+mj-lt"/>
              </a:rPr>
              <a:t>87</a:t>
            </a:r>
            <a:r>
              <a:rPr kumimoji="1" lang="en-US" altLang="ja-JP" sz="2800" dirty="0" smtClean="0">
                <a:solidFill>
                  <a:schemeClr val="bg1"/>
                </a:solidFill>
                <a:latin typeface="+mj-lt"/>
              </a:rPr>
              <a:t>%</a:t>
            </a:r>
            <a:endParaRPr kumimoji="1" lang="ja-JP" altLang="en-US" sz="2800" dirty="0">
              <a:solidFill>
                <a:schemeClr val="bg1"/>
              </a:solidFill>
              <a:latin typeface="+mj-lt"/>
            </a:endParaRPr>
          </a:p>
        </p:txBody>
      </p:sp>
      <p:sp>
        <p:nvSpPr>
          <p:cNvPr id="41" name="正方形/長方形 40"/>
          <p:cNvSpPr/>
          <p:nvPr/>
        </p:nvSpPr>
        <p:spPr>
          <a:xfrm>
            <a:off x="2841395" y="3814907"/>
            <a:ext cx="5842651" cy="810090"/>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正方形/長方形 41"/>
          <p:cNvSpPr/>
          <p:nvPr/>
        </p:nvSpPr>
        <p:spPr>
          <a:xfrm>
            <a:off x="2841395" y="3814907"/>
            <a:ext cx="4523189" cy="8100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3" name="テキスト ボックス 42"/>
          <p:cNvSpPr txBox="1"/>
          <p:nvPr/>
        </p:nvSpPr>
        <p:spPr>
          <a:xfrm>
            <a:off x="6392374" y="3888656"/>
            <a:ext cx="854721" cy="646331"/>
          </a:xfrm>
          <a:prstGeom prst="rect">
            <a:avLst/>
          </a:prstGeom>
          <a:noFill/>
        </p:spPr>
        <p:txBody>
          <a:bodyPr wrap="none" rtlCol="0">
            <a:spAutoFit/>
          </a:bodyPr>
          <a:lstStyle/>
          <a:p>
            <a:pPr algn="r"/>
            <a:r>
              <a:rPr kumimoji="1" lang="en-US" altLang="ja-JP" sz="3600" dirty="0" smtClean="0">
                <a:solidFill>
                  <a:schemeClr val="bg1"/>
                </a:solidFill>
                <a:latin typeface="+mj-lt"/>
              </a:rPr>
              <a:t>78</a:t>
            </a:r>
            <a:r>
              <a:rPr kumimoji="1" lang="en-US" altLang="ja-JP" sz="2800" dirty="0" smtClean="0">
                <a:solidFill>
                  <a:schemeClr val="bg1"/>
                </a:solidFill>
                <a:latin typeface="+mj-lt"/>
              </a:rPr>
              <a:t>%</a:t>
            </a:r>
            <a:endParaRPr kumimoji="1" lang="ja-JP" altLang="en-US" sz="2800" dirty="0">
              <a:solidFill>
                <a:schemeClr val="bg1"/>
              </a:solidFill>
              <a:latin typeface="+mj-lt"/>
            </a:endParaRPr>
          </a:p>
        </p:txBody>
      </p:sp>
      <p:sp>
        <p:nvSpPr>
          <p:cNvPr id="45" name="正方形/長方形 44"/>
          <p:cNvSpPr/>
          <p:nvPr/>
        </p:nvSpPr>
        <p:spPr>
          <a:xfrm>
            <a:off x="2841395" y="5045358"/>
            <a:ext cx="5842651" cy="810090"/>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正方形/長方形 45"/>
          <p:cNvSpPr/>
          <p:nvPr/>
        </p:nvSpPr>
        <p:spPr>
          <a:xfrm>
            <a:off x="2841394" y="5045358"/>
            <a:ext cx="5535615" cy="8100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テキスト ボックス 46"/>
          <p:cNvSpPr txBox="1"/>
          <p:nvPr/>
        </p:nvSpPr>
        <p:spPr>
          <a:xfrm>
            <a:off x="7364584" y="5119107"/>
            <a:ext cx="854721" cy="646331"/>
          </a:xfrm>
          <a:prstGeom prst="rect">
            <a:avLst/>
          </a:prstGeom>
          <a:noFill/>
        </p:spPr>
        <p:txBody>
          <a:bodyPr wrap="none" rtlCol="0">
            <a:spAutoFit/>
          </a:bodyPr>
          <a:lstStyle/>
          <a:p>
            <a:pPr algn="r"/>
            <a:r>
              <a:rPr kumimoji="1" lang="en-US" altLang="ja-JP" sz="3600" dirty="0" smtClean="0">
                <a:solidFill>
                  <a:schemeClr val="bg1"/>
                </a:solidFill>
                <a:latin typeface="+mj-lt"/>
              </a:rPr>
              <a:t>96</a:t>
            </a:r>
            <a:r>
              <a:rPr kumimoji="1" lang="en-US" altLang="ja-JP" sz="2800" dirty="0" smtClean="0">
                <a:solidFill>
                  <a:schemeClr val="bg1"/>
                </a:solidFill>
                <a:latin typeface="+mj-lt"/>
              </a:rPr>
              <a:t>%</a:t>
            </a:r>
            <a:endParaRPr kumimoji="1" lang="ja-JP" altLang="en-US" sz="2800" dirty="0">
              <a:solidFill>
                <a:schemeClr val="bg1"/>
              </a:solidFill>
              <a:latin typeface="+mj-lt"/>
            </a:endParaRPr>
          </a:p>
        </p:txBody>
      </p:sp>
      <p:sp>
        <p:nvSpPr>
          <p:cNvPr id="49" name="正方形/長方形 48"/>
          <p:cNvSpPr/>
          <p:nvPr/>
        </p:nvSpPr>
        <p:spPr>
          <a:xfrm>
            <a:off x="2837769" y="6275809"/>
            <a:ext cx="5842651" cy="810090"/>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正方形/長方形 49"/>
          <p:cNvSpPr/>
          <p:nvPr/>
        </p:nvSpPr>
        <p:spPr>
          <a:xfrm>
            <a:off x="2841395" y="6275809"/>
            <a:ext cx="4815161" cy="8100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1" name="テキスト ボックス 50"/>
          <p:cNvSpPr txBox="1"/>
          <p:nvPr/>
        </p:nvSpPr>
        <p:spPr>
          <a:xfrm>
            <a:off x="6711825" y="6349558"/>
            <a:ext cx="854721" cy="646331"/>
          </a:xfrm>
          <a:prstGeom prst="rect">
            <a:avLst/>
          </a:prstGeom>
          <a:noFill/>
        </p:spPr>
        <p:txBody>
          <a:bodyPr wrap="none" rtlCol="0">
            <a:spAutoFit/>
          </a:bodyPr>
          <a:lstStyle/>
          <a:p>
            <a:pPr algn="r"/>
            <a:r>
              <a:rPr kumimoji="1" lang="en-US" altLang="ja-JP" sz="3600" dirty="0" smtClean="0">
                <a:solidFill>
                  <a:schemeClr val="bg1"/>
                </a:solidFill>
                <a:latin typeface="+mj-lt"/>
              </a:rPr>
              <a:t>85</a:t>
            </a:r>
            <a:r>
              <a:rPr kumimoji="1" lang="en-US" altLang="ja-JP" sz="2800" dirty="0" smtClean="0">
                <a:solidFill>
                  <a:schemeClr val="bg1"/>
                </a:solidFill>
                <a:latin typeface="+mj-lt"/>
              </a:rPr>
              <a:t>%</a:t>
            </a:r>
            <a:endParaRPr kumimoji="1" lang="ja-JP" altLang="en-US" sz="2800" dirty="0">
              <a:solidFill>
                <a:schemeClr val="bg1"/>
              </a:solidFill>
              <a:latin typeface="+mj-lt"/>
            </a:endParaRPr>
          </a:p>
        </p:txBody>
      </p:sp>
      <p:sp>
        <p:nvSpPr>
          <p:cNvPr id="53" name="正方形/長方形 52"/>
          <p:cNvSpPr/>
          <p:nvPr/>
        </p:nvSpPr>
        <p:spPr>
          <a:xfrm>
            <a:off x="2841395" y="7506262"/>
            <a:ext cx="5842651" cy="810090"/>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正方形/長方形 53"/>
          <p:cNvSpPr/>
          <p:nvPr/>
        </p:nvSpPr>
        <p:spPr>
          <a:xfrm>
            <a:off x="2841395" y="7506262"/>
            <a:ext cx="4230470" cy="8100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テキスト ボックス 54"/>
          <p:cNvSpPr txBox="1"/>
          <p:nvPr/>
        </p:nvSpPr>
        <p:spPr>
          <a:xfrm>
            <a:off x="6036750" y="7580011"/>
            <a:ext cx="854721" cy="646331"/>
          </a:xfrm>
          <a:prstGeom prst="rect">
            <a:avLst/>
          </a:prstGeom>
          <a:noFill/>
        </p:spPr>
        <p:txBody>
          <a:bodyPr wrap="none" rtlCol="0">
            <a:spAutoFit/>
          </a:bodyPr>
          <a:lstStyle/>
          <a:p>
            <a:pPr algn="r"/>
            <a:r>
              <a:rPr kumimoji="1" lang="en-US" altLang="ja-JP" sz="3600" dirty="0" smtClean="0">
                <a:solidFill>
                  <a:schemeClr val="bg1"/>
                </a:solidFill>
                <a:latin typeface="+mj-lt"/>
              </a:rPr>
              <a:t>73</a:t>
            </a:r>
            <a:r>
              <a:rPr kumimoji="1" lang="en-US" altLang="ja-JP" sz="2800" dirty="0" smtClean="0">
                <a:solidFill>
                  <a:schemeClr val="bg1"/>
                </a:solidFill>
                <a:latin typeface="+mj-lt"/>
              </a:rPr>
              <a:t>%</a:t>
            </a:r>
            <a:endParaRPr kumimoji="1" lang="ja-JP" altLang="en-US" sz="2800" dirty="0">
              <a:solidFill>
                <a:schemeClr val="bg1"/>
              </a:solidFill>
              <a:latin typeface="+mj-lt"/>
            </a:endParaRPr>
          </a:p>
        </p:txBody>
      </p:sp>
      <p:sp>
        <p:nvSpPr>
          <p:cNvPr id="59" name="テキスト ボックス 58"/>
          <p:cNvSpPr txBox="1"/>
          <p:nvPr/>
        </p:nvSpPr>
        <p:spPr>
          <a:xfrm>
            <a:off x="1207022" y="6411113"/>
            <a:ext cx="1481495" cy="461665"/>
          </a:xfrm>
          <a:prstGeom prst="rect">
            <a:avLst/>
          </a:prstGeom>
          <a:noFill/>
        </p:spPr>
        <p:txBody>
          <a:bodyPr wrap="none" rtlCol="0">
            <a:spAutoFit/>
          </a:bodyPr>
          <a:lstStyle/>
          <a:p>
            <a:pPr algn="r"/>
            <a:r>
              <a:rPr kumimoji="1" lang="en-US" altLang="ja-JP" sz="2400" dirty="0" smtClean="0">
                <a:solidFill>
                  <a:schemeClr val="tx1">
                    <a:lumMod val="60000"/>
                    <a:lumOff val="40000"/>
                  </a:schemeClr>
                </a:solidFill>
                <a:latin typeface="+mj-lt"/>
              </a:rPr>
              <a:t>NEW YORK</a:t>
            </a:r>
            <a:endParaRPr kumimoji="1" lang="ja-JP" altLang="en-US" sz="2400" dirty="0">
              <a:solidFill>
                <a:schemeClr val="tx1">
                  <a:lumMod val="60000"/>
                  <a:lumOff val="40000"/>
                </a:schemeClr>
              </a:solidFill>
              <a:latin typeface="+mj-lt"/>
            </a:endParaRPr>
          </a:p>
        </p:txBody>
      </p:sp>
      <p:sp>
        <p:nvSpPr>
          <p:cNvPr id="60" name="テキスト ボックス 59"/>
          <p:cNvSpPr txBox="1"/>
          <p:nvPr/>
        </p:nvSpPr>
        <p:spPr>
          <a:xfrm>
            <a:off x="1776087" y="3958342"/>
            <a:ext cx="912429" cy="461665"/>
          </a:xfrm>
          <a:prstGeom prst="rect">
            <a:avLst/>
          </a:prstGeom>
          <a:noFill/>
        </p:spPr>
        <p:txBody>
          <a:bodyPr wrap="none" rtlCol="0">
            <a:spAutoFit/>
          </a:bodyPr>
          <a:lstStyle/>
          <a:p>
            <a:pPr algn="r"/>
            <a:r>
              <a:rPr kumimoji="1" lang="en-US" altLang="ja-JP" sz="2400" dirty="0" smtClean="0">
                <a:solidFill>
                  <a:schemeClr val="tx1">
                    <a:lumMod val="60000"/>
                    <a:lumOff val="40000"/>
                  </a:schemeClr>
                </a:solidFill>
                <a:latin typeface="+mj-lt"/>
              </a:rPr>
              <a:t>PARIS</a:t>
            </a:r>
            <a:endParaRPr kumimoji="1" lang="ja-JP" altLang="en-US" sz="2400" dirty="0">
              <a:solidFill>
                <a:schemeClr val="tx1">
                  <a:lumMod val="60000"/>
                  <a:lumOff val="40000"/>
                </a:schemeClr>
              </a:solidFill>
              <a:latin typeface="+mj-lt"/>
            </a:endParaRPr>
          </a:p>
        </p:txBody>
      </p:sp>
      <p:sp>
        <p:nvSpPr>
          <p:cNvPr id="61" name="テキスト ボックス 60"/>
          <p:cNvSpPr txBox="1"/>
          <p:nvPr/>
        </p:nvSpPr>
        <p:spPr>
          <a:xfrm>
            <a:off x="1687923" y="5174422"/>
            <a:ext cx="1000594" cy="461665"/>
          </a:xfrm>
          <a:prstGeom prst="rect">
            <a:avLst/>
          </a:prstGeom>
          <a:noFill/>
        </p:spPr>
        <p:txBody>
          <a:bodyPr wrap="none" rtlCol="0">
            <a:spAutoFit/>
          </a:bodyPr>
          <a:lstStyle/>
          <a:p>
            <a:pPr algn="r"/>
            <a:r>
              <a:rPr kumimoji="1" lang="en-US" altLang="ja-JP" sz="2400" dirty="0" smtClean="0">
                <a:solidFill>
                  <a:schemeClr val="tx1">
                    <a:lumMod val="60000"/>
                    <a:lumOff val="40000"/>
                  </a:schemeClr>
                </a:solidFill>
                <a:latin typeface="+mj-lt"/>
              </a:rPr>
              <a:t>TOKYO</a:t>
            </a:r>
            <a:endParaRPr kumimoji="1" lang="ja-JP" altLang="en-US" sz="2400" dirty="0">
              <a:solidFill>
                <a:schemeClr val="tx1">
                  <a:lumMod val="60000"/>
                  <a:lumOff val="40000"/>
                </a:schemeClr>
              </a:solidFill>
              <a:latin typeface="+mj-lt"/>
            </a:endParaRPr>
          </a:p>
        </p:txBody>
      </p:sp>
      <p:sp>
        <p:nvSpPr>
          <p:cNvPr id="62" name="テキスト ボックス 61"/>
          <p:cNvSpPr txBox="1"/>
          <p:nvPr/>
        </p:nvSpPr>
        <p:spPr>
          <a:xfrm>
            <a:off x="1490753" y="2719760"/>
            <a:ext cx="1197764" cy="461665"/>
          </a:xfrm>
          <a:prstGeom prst="rect">
            <a:avLst/>
          </a:prstGeom>
          <a:noFill/>
        </p:spPr>
        <p:txBody>
          <a:bodyPr wrap="none" rtlCol="0">
            <a:spAutoFit/>
          </a:bodyPr>
          <a:lstStyle/>
          <a:p>
            <a:pPr algn="r"/>
            <a:r>
              <a:rPr kumimoji="1" lang="en-US" altLang="ja-JP" sz="2400" dirty="0" smtClean="0">
                <a:solidFill>
                  <a:schemeClr val="tx1">
                    <a:lumMod val="60000"/>
                    <a:lumOff val="40000"/>
                  </a:schemeClr>
                </a:solidFill>
                <a:latin typeface="+mj-lt"/>
              </a:rPr>
              <a:t>LONDON</a:t>
            </a:r>
            <a:endParaRPr kumimoji="1" lang="ja-JP" altLang="en-US" sz="2400" dirty="0">
              <a:solidFill>
                <a:schemeClr val="tx1">
                  <a:lumMod val="60000"/>
                  <a:lumOff val="40000"/>
                </a:schemeClr>
              </a:solidFill>
              <a:latin typeface="+mj-lt"/>
            </a:endParaRPr>
          </a:p>
        </p:txBody>
      </p:sp>
      <p:sp>
        <p:nvSpPr>
          <p:cNvPr id="63" name="テキスト ボックス 62"/>
          <p:cNvSpPr txBox="1"/>
          <p:nvPr/>
        </p:nvSpPr>
        <p:spPr>
          <a:xfrm>
            <a:off x="1402587" y="7649697"/>
            <a:ext cx="1285928" cy="461665"/>
          </a:xfrm>
          <a:prstGeom prst="rect">
            <a:avLst/>
          </a:prstGeom>
          <a:noFill/>
        </p:spPr>
        <p:txBody>
          <a:bodyPr wrap="none" rtlCol="0">
            <a:spAutoFit/>
          </a:bodyPr>
          <a:lstStyle/>
          <a:p>
            <a:pPr algn="r"/>
            <a:r>
              <a:rPr kumimoji="1" lang="en-US" altLang="ja-JP" sz="2400" dirty="0" smtClean="0">
                <a:solidFill>
                  <a:schemeClr val="tx1">
                    <a:lumMod val="60000"/>
                    <a:lumOff val="40000"/>
                  </a:schemeClr>
                </a:solidFill>
                <a:latin typeface="+mj-lt"/>
              </a:rPr>
              <a:t>MOSCOW</a:t>
            </a:r>
            <a:endParaRPr kumimoji="1" lang="ja-JP" altLang="en-US" sz="2400" dirty="0">
              <a:solidFill>
                <a:schemeClr val="tx1">
                  <a:lumMod val="60000"/>
                  <a:lumOff val="40000"/>
                </a:schemeClr>
              </a:solidFill>
              <a:latin typeface="+mj-lt"/>
            </a:endParaRPr>
          </a:p>
        </p:txBody>
      </p:sp>
    </p:spTree>
    <p:extLst>
      <p:ext uri="{BB962C8B-B14F-4D97-AF65-F5344CB8AC3E}">
        <p14:creationId xmlns:p14="http://schemas.microsoft.com/office/powerpoint/2010/main" val="285444647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96</a:t>
            </a:fld>
            <a:endParaRPr lang="en-US" dirty="0"/>
          </a:p>
        </p:txBody>
      </p:sp>
      <p:sp>
        <p:nvSpPr>
          <p:cNvPr id="15" name="テキスト プレースホルダー 14"/>
          <p:cNvSpPr>
            <a:spLocks noGrp="1"/>
          </p:cNvSpPr>
          <p:nvPr>
            <p:ph type="body" sz="quarter" idx="18"/>
          </p:nvPr>
        </p:nvSpPr>
        <p:spPr/>
        <p:txBody>
          <a:bodyPr/>
          <a:lstStyle/>
          <a:p>
            <a:r>
              <a:rPr kumimoji="1" lang="en-US" altLang="ja-JP" dirty="0"/>
              <a:t>Nec at forensibus instructior. Ea fugit mollis vel, nam tantas eruditi corpora eu.</a:t>
            </a:r>
            <a:endParaRPr kumimoji="1" lang="ja-JP" altLang="en-US" dirty="0"/>
          </a:p>
        </p:txBody>
      </p:sp>
      <p:sp>
        <p:nvSpPr>
          <p:cNvPr id="16" name="テキスト プレースホルダー 15"/>
          <p:cNvSpPr>
            <a:spLocks noGrp="1"/>
          </p:cNvSpPr>
          <p:nvPr>
            <p:ph type="body" sz="quarter" idx="19"/>
          </p:nvPr>
        </p:nvSpPr>
        <p:spPr/>
        <p:txBody>
          <a:bodyPr/>
          <a:lstStyle/>
          <a:p>
            <a:r>
              <a:rPr kumimoji="1" lang="en-US" altLang="ja-JP" dirty="0"/>
              <a:t>Nec cu nisl legere, in duo minim tibique. No delectus inciderint mel, invenire elaboraret constituam quo no. Pri enim tamquam eleifend </a:t>
            </a:r>
            <a:r>
              <a:rPr kumimoji="1" lang="en-US" altLang="ja-JP" dirty="0" smtClean="0"/>
              <a:t>id.</a:t>
            </a:r>
            <a:endParaRPr kumimoji="1" lang="ja-JP" altLang="en-US" dirty="0"/>
          </a:p>
        </p:txBody>
      </p:sp>
      <p:sp>
        <p:nvSpPr>
          <p:cNvPr id="17" name="テキスト プレースホルダー 16"/>
          <p:cNvSpPr>
            <a:spLocks noGrp="1"/>
          </p:cNvSpPr>
          <p:nvPr>
            <p:ph type="body" sz="quarter" idx="20"/>
          </p:nvPr>
        </p:nvSpPr>
        <p:spPr/>
        <p:txBody>
          <a:bodyPr/>
          <a:lstStyle/>
          <a:p>
            <a:r>
              <a:rPr kumimoji="1" lang="en-US" altLang="ja-JP" dirty="0"/>
              <a:t>Sale laoreet reformidans vel ei, in vix noster legendos gubergren, ex sed congue sadipscing.</a:t>
            </a:r>
            <a:endParaRPr kumimoji="1" lang="ja-JP" altLang="en-US" dirty="0"/>
          </a:p>
        </p:txBody>
      </p:sp>
      <p:sp>
        <p:nvSpPr>
          <p:cNvPr id="18" name="テキスト プレースホルダー 17"/>
          <p:cNvSpPr>
            <a:spLocks noGrp="1"/>
          </p:cNvSpPr>
          <p:nvPr>
            <p:ph type="body" sz="quarter" idx="21"/>
          </p:nvPr>
        </p:nvSpPr>
        <p:spPr/>
        <p:txBody>
          <a:bodyPr/>
          <a:lstStyle/>
          <a:p>
            <a:r>
              <a:rPr kumimoji="1" lang="en-US" altLang="ja-JP" dirty="0"/>
              <a:t>Natum pericula mea ea, est imperdiet vituperata liberavisse cu. Homero feugait no nec, no tractatos neglegentur </a:t>
            </a:r>
            <a:r>
              <a:rPr kumimoji="1" lang="en-US" altLang="ja-JP" dirty="0" smtClean="0"/>
              <a:t>eos.</a:t>
            </a:r>
            <a:endParaRPr kumimoji="1" lang="ja-JP" altLang="en-US" dirty="0"/>
          </a:p>
        </p:txBody>
      </p:sp>
      <p:sp>
        <p:nvSpPr>
          <p:cNvPr id="13" name="タイトル 12"/>
          <p:cNvSpPr>
            <a:spLocks noGrp="1"/>
          </p:cNvSpPr>
          <p:nvPr>
            <p:ph type="title"/>
          </p:nvPr>
        </p:nvSpPr>
        <p:spPr/>
        <p:txBody>
          <a:bodyPr/>
          <a:lstStyle/>
          <a:p>
            <a:r>
              <a:rPr kumimoji="1" lang="en-US" altLang="ja-JP" dirty="0" smtClean="0"/>
              <a:t>CUSTOMER REVIEWS</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a:t>Pro scaevola expetendis cu, id unum nostrud pro, an ornatus erroribus vel. Labitur accumsan efficiendi mel ea, ut eam appareat voluptatum, mel ei nulla verear omittantur. </a:t>
            </a:r>
            <a:r>
              <a:rPr kumimoji="1" lang="en-US" altLang="ja-JP" dirty="0">
                <a:solidFill>
                  <a:schemeClr val="accent2"/>
                </a:solidFill>
              </a:rPr>
              <a:t>Tota eirmod at qui</a:t>
            </a:r>
            <a:r>
              <a:rPr kumimoji="1" lang="en-US" altLang="ja-JP" dirty="0"/>
              <a:t>, summo iriure pro at. Commodo dissentias dissentiet no sea, cu accumsan vulputate scriptorem mei.</a:t>
            </a:r>
            <a:endParaRPr kumimoji="1" lang="ja-JP" altLang="en-US" dirty="0"/>
          </a:p>
        </p:txBody>
      </p:sp>
    </p:spTree>
    <p:extLst>
      <p:ext uri="{BB962C8B-B14F-4D97-AF65-F5344CB8AC3E}">
        <p14:creationId xmlns:p14="http://schemas.microsoft.com/office/powerpoint/2010/main" val="148575238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smtClean="0"/>
              <a:t>FEEDBACK POINTS</a:t>
            </a:r>
            <a:endParaRPr kumimoji="1" lang="ja-JP" altLang="en-US" dirty="0"/>
          </a:p>
        </p:txBody>
      </p:sp>
      <p:sp>
        <p:nvSpPr>
          <p:cNvPr id="3" name="フッター プレースホルダー 2"/>
          <p:cNvSpPr>
            <a:spLocks noGrp="1"/>
          </p:cNvSpPr>
          <p:nvPr>
            <p:ph type="ftr" sz="quarter" idx="10"/>
          </p:nvPr>
        </p:nvSpPr>
        <p:spPr/>
        <p:txBody>
          <a:bodyPr/>
          <a:lstStyle/>
          <a:p>
            <a:r>
              <a:rPr lang="en-US" dirty="0"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97</a:t>
            </a:fld>
            <a:endParaRPr lang="en-US" dirty="0"/>
          </a:p>
        </p:txBody>
      </p:sp>
      <p:sp>
        <p:nvSpPr>
          <p:cNvPr id="6" name="テキスト プレースホルダー 5"/>
          <p:cNvSpPr>
            <a:spLocks noGrp="1"/>
          </p:cNvSpPr>
          <p:nvPr>
            <p:ph type="body" sz="quarter" idx="16"/>
          </p:nvPr>
        </p:nvSpPr>
        <p:spPr/>
        <p:txBody>
          <a:bodyPr/>
          <a:lstStyle/>
          <a:p>
            <a:r>
              <a:rPr kumimoji="1" lang="en-US" altLang="ja-JP" dirty="0"/>
              <a:t>Docendi vituperatoribus nam ei, an decore nostrum honestatis vim, inani delectus appellantur cu mel. At facer explicari ius, ius impetus viderer in, ne mea omnis civibus. </a:t>
            </a:r>
            <a:r>
              <a:rPr kumimoji="1" lang="en-US" altLang="ja-JP" dirty="0">
                <a:solidFill>
                  <a:schemeClr val="accent2"/>
                </a:solidFill>
              </a:rPr>
              <a:t>Id sea mentitum lucilius</a:t>
            </a:r>
            <a:r>
              <a:rPr kumimoji="1" lang="en-US" altLang="ja-JP" dirty="0"/>
              <a:t>, porro sensibus at cum, id malis elitr pri. Eum vide decore erroribus in. No ferri nobis mollis per.</a:t>
            </a:r>
            <a:endParaRPr kumimoji="1" lang="ja-JP" altLang="en-US" dirty="0"/>
          </a:p>
        </p:txBody>
      </p:sp>
      <p:sp>
        <p:nvSpPr>
          <p:cNvPr id="7" name="テキスト プレースホルダー 6"/>
          <p:cNvSpPr>
            <a:spLocks noGrp="1"/>
          </p:cNvSpPr>
          <p:nvPr>
            <p:ph type="body" sz="quarter" idx="17"/>
          </p:nvPr>
        </p:nvSpPr>
        <p:spPr/>
        <p:txBody>
          <a:bodyPr/>
          <a:lstStyle/>
          <a:p>
            <a:r>
              <a:rPr kumimoji="1" lang="en-US" altLang="ja-JP" dirty="0" smtClean="0"/>
              <a:t>UI IS NOT EASY TO UNDERSTAND</a:t>
            </a:r>
            <a:endParaRPr kumimoji="1" lang="ja-JP" altLang="en-US" dirty="0"/>
          </a:p>
        </p:txBody>
      </p:sp>
      <p:sp>
        <p:nvSpPr>
          <p:cNvPr id="8" name="テキスト プレースホルダー 7"/>
          <p:cNvSpPr>
            <a:spLocks noGrp="1"/>
          </p:cNvSpPr>
          <p:nvPr>
            <p:ph type="body" sz="quarter" idx="18"/>
          </p:nvPr>
        </p:nvSpPr>
        <p:spPr/>
        <p:txBody>
          <a:bodyPr/>
          <a:lstStyle/>
          <a:p>
            <a:r>
              <a:rPr kumimoji="1" lang="en-US" altLang="ja-JP" dirty="0"/>
              <a:t>Mei at apeirian principes intellegat, has id unum duis meliore, ad vidit impetus feugait usu. Natum pericula mea ea, est imperdiet vituperata liberavisse cu. Homero feugait no nec, no tractatos neglegentur eos, virtute nominati incorrupte in nam. His graeco nostro quaerendum in, duo ut rebum atomorum.</a:t>
            </a:r>
          </a:p>
        </p:txBody>
      </p:sp>
      <p:sp>
        <p:nvSpPr>
          <p:cNvPr id="9" name="テキスト プレースホルダー 8"/>
          <p:cNvSpPr>
            <a:spLocks noGrp="1"/>
          </p:cNvSpPr>
          <p:nvPr>
            <p:ph type="body" sz="quarter" idx="19"/>
          </p:nvPr>
        </p:nvSpPr>
        <p:spPr/>
        <p:txBody>
          <a:bodyPr/>
          <a:lstStyle/>
          <a:p>
            <a:r>
              <a:rPr kumimoji="1" lang="en-US" altLang="ja-JP" dirty="0" smtClean="0"/>
              <a:t>NETWORK SPEED IS SOMETIMES SLOW </a:t>
            </a:r>
            <a:endParaRPr kumimoji="1" lang="ja-JP" altLang="en-US" dirty="0"/>
          </a:p>
        </p:txBody>
      </p:sp>
      <p:sp>
        <p:nvSpPr>
          <p:cNvPr id="15" name="パイ 14"/>
          <p:cNvSpPr/>
          <p:nvPr/>
        </p:nvSpPr>
        <p:spPr>
          <a:xfrm rot="16200000">
            <a:off x="1233690" y="1858136"/>
            <a:ext cx="2947898" cy="2947898"/>
          </a:xfrm>
          <a:prstGeom prst="pie">
            <a:avLst>
              <a:gd name="adj1" fmla="val 0"/>
              <a:gd name="adj2" fmla="val 19202964"/>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円/楕円 15"/>
          <p:cNvSpPr/>
          <p:nvPr/>
        </p:nvSpPr>
        <p:spPr>
          <a:xfrm>
            <a:off x="1880981" y="2505426"/>
            <a:ext cx="1653316" cy="16533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プレースホルダー 13"/>
          <p:cNvSpPr txBox="1">
            <a:spLocks/>
          </p:cNvSpPr>
          <p:nvPr/>
        </p:nvSpPr>
        <p:spPr>
          <a:xfrm>
            <a:off x="997301" y="4783460"/>
            <a:ext cx="3420676"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kumimoji="1" lang="en-US" altLang="ja-JP" sz="2800" spc="300" dirty="0" smtClean="0">
                <a:solidFill>
                  <a:schemeClr val="accent1"/>
                </a:solidFill>
                <a:latin typeface="+mj-lt"/>
              </a:rPr>
              <a:t>DESIGN</a:t>
            </a:r>
            <a:endParaRPr kumimoji="1" lang="ja-JP" altLang="en-US" sz="2800" spc="300" dirty="0">
              <a:solidFill>
                <a:schemeClr val="accent1"/>
              </a:solidFill>
              <a:latin typeface="+mj-lt"/>
            </a:endParaRPr>
          </a:p>
        </p:txBody>
      </p:sp>
      <p:pic>
        <p:nvPicPr>
          <p:cNvPr id="32" name="図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5076" y="2668225"/>
            <a:ext cx="885125" cy="885125"/>
          </a:xfrm>
          <a:prstGeom prst="rect">
            <a:avLst/>
          </a:prstGeom>
        </p:spPr>
      </p:pic>
      <p:sp>
        <p:nvSpPr>
          <p:cNvPr id="39" name="パイ 38"/>
          <p:cNvSpPr/>
          <p:nvPr/>
        </p:nvSpPr>
        <p:spPr>
          <a:xfrm rot="16200000">
            <a:off x="5329145" y="1858136"/>
            <a:ext cx="2947898" cy="2947898"/>
          </a:xfrm>
          <a:prstGeom prst="pie">
            <a:avLst>
              <a:gd name="adj1" fmla="val 0"/>
              <a:gd name="adj2" fmla="val 1692773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円/楕円 39"/>
          <p:cNvSpPr/>
          <p:nvPr/>
        </p:nvSpPr>
        <p:spPr>
          <a:xfrm>
            <a:off x="5976436" y="2505426"/>
            <a:ext cx="1653316" cy="16533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テキスト プレースホルダー 13"/>
          <p:cNvSpPr txBox="1">
            <a:spLocks/>
          </p:cNvSpPr>
          <p:nvPr/>
        </p:nvSpPr>
        <p:spPr>
          <a:xfrm>
            <a:off x="5092756" y="4783460"/>
            <a:ext cx="3420676"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kumimoji="1" lang="en-US" altLang="ja-JP" sz="2800" spc="300" dirty="0" smtClean="0">
                <a:solidFill>
                  <a:schemeClr val="accent1"/>
                </a:solidFill>
                <a:latin typeface="+mj-lt"/>
              </a:rPr>
              <a:t>SECURITY</a:t>
            </a:r>
            <a:endParaRPr kumimoji="1" lang="ja-JP" altLang="en-US" sz="2800" spc="300" dirty="0">
              <a:solidFill>
                <a:schemeClr val="accent1"/>
              </a:solidFill>
              <a:latin typeface="+mj-lt"/>
            </a:endParaRPr>
          </a:p>
        </p:txBody>
      </p:sp>
      <p:pic>
        <p:nvPicPr>
          <p:cNvPr id="42" name="図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0531" y="2668225"/>
            <a:ext cx="885125" cy="885125"/>
          </a:xfrm>
          <a:prstGeom prst="rect">
            <a:avLst/>
          </a:prstGeom>
        </p:spPr>
      </p:pic>
      <p:sp>
        <p:nvSpPr>
          <p:cNvPr id="44" name="パイ 43"/>
          <p:cNvSpPr/>
          <p:nvPr/>
        </p:nvSpPr>
        <p:spPr>
          <a:xfrm rot="16200000">
            <a:off x="1233394" y="5908586"/>
            <a:ext cx="2947898" cy="2947898"/>
          </a:xfrm>
          <a:prstGeom prst="pie">
            <a:avLst>
              <a:gd name="adj1" fmla="val 0"/>
              <a:gd name="adj2" fmla="val 1460469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円/楕円 44"/>
          <p:cNvSpPr/>
          <p:nvPr/>
        </p:nvSpPr>
        <p:spPr>
          <a:xfrm>
            <a:off x="1880685" y="6555876"/>
            <a:ext cx="1653316" cy="16533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テキスト プレースホルダー 13"/>
          <p:cNvSpPr txBox="1">
            <a:spLocks/>
          </p:cNvSpPr>
          <p:nvPr/>
        </p:nvSpPr>
        <p:spPr>
          <a:xfrm>
            <a:off x="997005" y="8833910"/>
            <a:ext cx="3420676"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kumimoji="1" lang="en-US" altLang="ja-JP" sz="2800" spc="300" dirty="0" smtClean="0">
                <a:solidFill>
                  <a:schemeClr val="accent1"/>
                </a:solidFill>
                <a:latin typeface="+mj-lt"/>
              </a:rPr>
              <a:t>ONLINE SHOP</a:t>
            </a:r>
            <a:endParaRPr kumimoji="1" lang="ja-JP" altLang="en-US" sz="2800" spc="300" dirty="0">
              <a:solidFill>
                <a:schemeClr val="accent1"/>
              </a:solidFill>
              <a:latin typeface="+mj-lt"/>
            </a:endParaRPr>
          </a:p>
        </p:txBody>
      </p:sp>
      <p:pic>
        <p:nvPicPr>
          <p:cNvPr id="47" name="図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64780" y="6718675"/>
            <a:ext cx="885125" cy="885125"/>
          </a:xfrm>
          <a:prstGeom prst="rect">
            <a:avLst/>
          </a:prstGeom>
        </p:spPr>
      </p:pic>
      <p:sp>
        <p:nvSpPr>
          <p:cNvPr id="49" name="パイ 48"/>
          <p:cNvSpPr/>
          <p:nvPr/>
        </p:nvSpPr>
        <p:spPr>
          <a:xfrm rot="16200000">
            <a:off x="5328849" y="5908586"/>
            <a:ext cx="2947898" cy="2947898"/>
          </a:xfrm>
          <a:prstGeom prst="pie">
            <a:avLst>
              <a:gd name="adj1" fmla="val 0"/>
              <a:gd name="adj2" fmla="val 1589348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円/楕円 49"/>
          <p:cNvSpPr/>
          <p:nvPr/>
        </p:nvSpPr>
        <p:spPr>
          <a:xfrm>
            <a:off x="5976140" y="6555876"/>
            <a:ext cx="1653316" cy="16533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テキスト プレースホルダー 13"/>
          <p:cNvSpPr txBox="1">
            <a:spLocks/>
          </p:cNvSpPr>
          <p:nvPr/>
        </p:nvSpPr>
        <p:spPr>
          <a:xfrm>
            <a:off x="5092460" y="8833910"/>
            <a:ext cx="3420676"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kumimoji="1" lang="en-US" altLang="ja-JP" sz="2800" spc="300" dirty="0" smtClean="0">
                <a:solidFill>
                  <a:schemeClr val="accent1"/>
                </a:solidFill>
                <a:latin typeface="+mj-lt"/>
              </a:rPr>
              <a:t>CLOUD STORAGE</a:t>
            </a:r>
            <a:endParaRPr kumimoji="1" lang="ja-JP" altLang="en-US" sz="2800" spc="300" dirty="0">
              <a:solidFill>
                <a:schemeClr val="accent1"/>
              </a:solidFill>
              <a:latin typeface="+mj-lt"/>
            </a:endParaRPr>
          </a:p>
        </p:txBody>
      </p:sp>
      <p:pic>
        <p:nvPicPr>
          <p:cNvPr id="52" name="図 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60235" y="6718675"/>
            <a:ext cx="885125" cy="885125"/>
          </a:xfrm>
          <a:prstGeom prst="rect">
            <a:avLst/>
          </a:prstGeom>
        </p:spPr>
      </p:pic>
      <p:sp>
        <p:nvSpPr>
          <p:cNvPr id="54" name="テキスト ボックス 53"/>
          <p:cNvSpPr txBox="1"/>
          <p:nvPr/>
        </p:nvSpPr>
        <p:spPr>
          <a:xfrm>
            <a:off x="2312196" y="3478315"/>
            <a:ext cx="755335" cy="523220"/>
          </a:xfrm>
          <a:prstGeom prst="rect">
            <a:avLst/>
          </a:prstGeom>
          <a:noFill/>
        </p:spPr>
        <p:txBody>
          <a:bodyPr wrap="none" rtlCol="0">
            <a:spAutoFit/>
          </a:bodyPr>
          <a:lstStyle/>
          <a:p>
            <a:r>
              <a:rPr kumimoji="1" lang="en-US" altLang="ja-JP" sz="2800" dirty="0" smtClean="0">
                <a:solidFill>
                  <a:schemeClr val="bg1"/>
                </a:solidFill>
                <a:latin typeface="+mj-lt"/>
              </a:rPr>
              <a:t>89%</a:t>
            </a:r>
            <a:endParaRPr kumimoji="1" lang="ja-JP" altLang="en-US" sz="2800" dirty="0">
              <a:solidFill>
                <a:schemeClr val="bg1"/>
              </a:solidFill>
              <a:latin typeface="+mj-lt"/>
            </a:endParaRPr>
          </a:p>
        </p:txBody>
      </p:sp>
      <p:sp>
        <p:nvSpPr>
          <p:cNvPr id="55" name="テキスト ボックス 54"/>
          <p:cNvSpPr txBox="1"/>
          <p:nvPr/>
        </p:nvSpPr>
        <p:spPr>
          <a:xfrm>
            <a:off x="6425129" y="3465285"/>
            <a:ext cx="755335" cy="523220"/>
          </a:xfrm>
          <a:prstGeom prst="rect">
            <a:avLst/>
          </a:prstGeom>
          <a:noFill/>
        </p:spPr>
        <p:txBody>
          <a:bodyPr wrap="none" rtlCol="0">
            <a:spAutoFit/>
          </a:bodyPr>
          <a:lstStyle/>
          <a:p>
            <a:r>
              <a:rPr kumimoji="1" lang="en-US" altLang="ja-JP" sz="2800" dirty="0" smtClean="0">
                <a:solidFill>
                  <a:schemeClr val="bg1"/>
                </a:solidFill>
                <a:latin typeface="+mj-lt"/>
              </a:rPr>
              <a:t>80%</a:t>
            </a:r>
            <a:endParaRPr kumimoji="1" lang="ja-JP" altLang="en-US" sz="2800" dirty="0">
              <a:solidFill>
                <a:schemeClr val="bg1"/>
              </a:solidFill>
              <a:latin typeface="+mj-lt"/>
            </a:endParaRPr>
          </a:p>
        </p:txBody>
      </p:sp>
      <p:sp>
        <p:nvSpPr>
          <p:cNvPr id="56" name="テキスト ボックス 55"/>
          <p:cNvSpPr txBox="1"/>
          <p:nvPr/>
        </p:nvSpPr>
        <p:spPr>
          <a:xfrm>
            <a:off x="2312195" y="7545605"/>
            <a:ext cx="755335" cy="523220"/>
          </a:xfrm>
          <a:prstGeom prst="rect">
            <a:avLst/>
          </a:prstGeom>
          <a:noFill/>
        </p:spPr>
        <p:txBody>
          <a:bodyPr wrap="none" rtlCol="0">
            <a:spAutoFit/>
          </a:bodyPr>
          <a:lstStyle/>
          <a:p>
            <a:r>
              <a:rPr kumimoji="1" lang="en-US" altLang="ja-JP" sz="2800" dirty="0" smtClean="0">
                <a:solidFill>
                  <a:schemeClr val="bg1"/>
                </a:solidFill>
                <a:latin typeface="+mj-lt"/>
              </a:rPr>
              <a:t>65%</a:t>
            </a:r>
            <a:endParaRPr kumimoji="1" lang="ja-JP" altLang="en-US" sz="2800" dirty="0">
              <a:solidFill>
                <a:schemeClr val="bg1"/>
              </a:solidFill>
              <a:latin typeface="+mj-lt"/>
            </a:endParaRPr>
          </a:p>
        </p:txBody>
      </p:sp>
      <p:sp>
        <p:nvSpPr>
          <p:cNvPr id="57" name="テキスト ボックス 56"/>
          <p:cNvSpPr txBox="1"/>
          <p:nvPr/>
        </p:nvSpPr>
        <p:spPr>
          <a:xfrm>
            <a:off x="6425128" y="7532575"/>
            <a:ext cx="755335" cy="523220"/>
          </a:xfrm>
          <a:prstGeom prst="rect">
            <a:avLst/>
          </a:prstGeom>
          <a:noFill/>
        </p:spPr>
        <p:txBody>
          <a:bodyPr wrap="none" rtlCol="0">
            <a:spAutoFit/>
          </a:bodyPr>
          <a:lstStyle/>
          <a:p>
            <a:r>
              <a:rPr kumimoji="1" lang="en-US" altLang="ja-JP" sz="2800" dirty="0" smtClean="0">
                <a:solidFill>
                  <a:schemeClr val="bg1"/>
                </a:solidFill>
                <a:latin typeface="+mj-lt"/>
              </a:rPr>
              <a:t>76%</a:t>
            </a:r>
            <a:endParaRPr kumimoji="1" lang="ja-JP" altLang="en-US" sz="2800" dirty="0">
              <a:solidFill>
                <a:schemeClr val="bg1"/>
              </a:solidFill>
              <a:latin typeface="+mj-lt"/>
            </a:endParaRPr>
          </a:p>
        </p:txBody>
      </p:sp>
    </p:spTree>
    <p:extLst>
      <p:ext uri="{BB962C8B-B14F-4D97-AF65-F5344CB8AC3E}">
        <p14:creationId xmlns:p14="http://schemas.microsoft.com/office/powerpoint/2010/main" val="173140232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smtClean="0"/>
              <a:t>3 NEW OPTIONS</a:t>
            </a:r>
            <a:endParaRPr kumimoji="1" lang="ja-JP" altLang="en-US" dirty="0"/>
          </a:p>
        </p:txBody>
      </p:sp>
      <p:sp>
        <p:nvSpPr>
          <p:cNvPr id="4" name="フッター プレースホルダー 3"/>
          <p:cNvSpPr>
            <a:spLocks noGrp="1"/>
          </p:cNvSpPr>
          <p:nvPr>
            <p:ph type="ftr" sz="quarter" idx="10"/>
          </p:nvPr>
        </p:nvSpPr>
        <p:spPr/>
        <p:txBody>
          <a:bodyPr/>
          <a:lstStyle/>
          <a:p>
            <a:r>
              <a:rPr lang="en-US" smtClean="0"/>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387164BF-D67A-46C0-81D2-5BAF67C00C80}" type="slidenum">
              <a:rPr lang="en-US" smtClean="0"/>
              <a:pPr/>
              <a:t>98</a:t>
            </a:fld>
            <a:endParaRPr lang="en-US" dirty="0"/>
          </a:p>
        </p:txBody>
      </p:sp>
      <p:sp>
        <p:nvSpPr>
          <p:cNvPr id="13" name="テキスト プレースホルダー 12"/>
          <p:cNvSpPr>
            <a:spLocks noGrp="1"/>
          </p:cNvSpPr>
          <p:nvPr>
            <p:ph type="body" sz="quarter" idx="36"/>
          </p:nvPr>
        </p:nvSpPr>
        <p:spPr/>
        <p:txBody>
          <a:bodyPr/>
          <a:lstStyle/>
          <a:p>
            <a:r>
              <a:rPr kumimoji="1" lang="en-US" altLang="ja-JP" dirty="0" smtClean="0"/>
              <a:t>BASIC</a:t>
            </a:r>
            <a:endParaRPr kumimoji="1" lang="ja-JP" altLang="en-US" dirty="0"/>
          </a:p>
        </p:txBody>
      </p:sp>
      <p:sp>
        <p:nvSpPr>
          <p:cNvPr id="14" name="テキスト プレースホルダー 13"/>
          <p:cNvSpPr>
            <a:spLocks noGrp="1"/>
          </p:cNvSpPr>
          <p:nvPr>
            <p:ph type="body" sz="quarter" idx="37"/>
          </p:nvPr>
        </p:nvSpPr>
        <p:spPr/>
        <p:txBody>
          <a:bodyPr/>
          <a:lstStyle/>
          <a:p>
            <a:r>
              <a:rPr kumimoji="1" lang="en-US" altLang="ja-JP" dirty="0" smtClean="0"/>
              <a:t>For personal use</a:t>
            </a:r>
            <a:endParaRPr kumimoji="1" lang="ja-JP" altLang="en-US" dirty="0"/>
          </a:p>
        </p:txBody>
      </p:sp>
      <p:sp>
        <p:nvSpPr>
          <p:cNvPr id="15" name="テキスト プレースホルダー 14"/>
          <p:cNvSpPr>
            <a:spLocks noGrp="1"/>
          </p:cNvSpPr>
          <p:nvPr>
            <p:ph type="body" sz="quarter" idx="38"/>
          </p:nvPr>
        </p:nvSpPr>
        <p:spPr/>
        <p:txBody>
          <a:bodyPr/>
          <a:lstStyle/>
          <a:p>
            <a:r>
              <a:rPr kumimoji="1" lang="en-US" altLang="ja-JP" dirty="0" smtClean="0"/>
              <a:t>$99</a:t>
            </a:r>
            <a:r>
              <a:rPr kumimoji="1" lang="en-US" altLang="ja-JP" sz="2400" dirty="0" smtClean="0"/>
              <a:t>/month</a:t>
            </a:r>
            <a:endParaRPr kumimoji="1" lang="ja-JP" altLang="en-US" sz="2400" dirty="0"/>
          </a:p>
        </p:txBody>
      </p:sp>
      <p:sp>
        <p:nvSpPr>
          <p:cNvPr id="16" name="テキスト プレースホルダー 15"/>
          <p:cNvSpPr>
            <a:spLocks noGrp="1"/>
          </p:cNvSpPr>
          <p:nvPr>
            <p:ph type="body" sz="quarter" idx="39"/>
          </p:nvPr>
        </p:nvSpPr>
        <p:spPr/>
        <p:txBody>
          <a:bodyPr/>
          <a:lstStyle/>
          <a:p>
            <a:r>
              <a:rPr kumimoji="1" lang="en-US" altLang="ja-JP" dirty="0" smtClean="0"/>
              <a:t>10Gb Strage</a:t>
            </a:r>
            <a:endParaRPr kumimoji="1" lang="ja-JP" altLang="en-US" dirty="0"/>
          </a:p>
        </p:txBody>
      </p:sp>
      <p:sp>
        <p:nvSpPr>
          <p:cNvPr id="17" name="テキスト プレースホルダー 16"/>
          <p:cNvSpPr>
            <a:spLocks noGrp="1"/>
          </p:cNvSpPr>
          <p:nvPr>
            <p:ph type="body" sz="quarter" idx="40"/>
          </p:nvPr>
        </p:nvSpPr>
        <p:spPr/>
        <p:txBody>
          <a:bodyPr/>
          <a:lstStyle/>
          <a:p>
            <a:r>
              <a:rPr kumimoji="1" lang="en-US" altLang="ja-JP" dirty="0" smtClean="0"/>
              <a:t>1 Account</a:t>
            </a:r>
            <a:endParaRPr kumimoji="1" lang="ja-JP" altLang="en-US" dirty="0"/>
          </a:p>
        </p:txBody>
      </p:sp>
      <p:sp>
        <p:nvSpPr>
          <p:cNvPr id="18" name="テキスト プレースホルダー 17"/>
          <p:cNvSpPr>
            <a:spLocks noGrp="1"/>
          </p:cNvSpPr>
          <p:nvPr>
            <p:ph type="body" sz="quarter" idx="41"/>
          </p:nvPr>
        </p:nvSpPr>
        <p:spPr/>
        <p:txBody>
          <a:bodyPr/>
          <a:lstStyle/>
          <a:p>
            <a:r>
              <a:rPr kumimoji="1" lang="en-US" altLang="ja-JP" dirty="0" smtClean="0"/>
              <a:t>5000 Visitors / month</a:t>
            </a:r>
            <a:endParaRPr kumimoji="1" lang="ja-JP" altLang="en-US" dirty="0"/>
          </a:p>
        </p:txBody>
      </p:sp>
      <p:sp>
        <p:nvSpPr>
          <p:cNvPr id="19" name="テキスト プレースホルダー 18"/>
          <p:cNvSpPr>
            <a:spLocks noGrp="1"/>
          </p:cNvSpPr>
          <p:nvPr>
            <p:ph type="body" sz="quarter" idx="42"/>
          </p:nvPr>
        </p:nvSpPr>
        <p:spPr/>
        <p:txBody>
          <a:bodyPr/>
          <a:lstStyle/>
          <a:p>
            <a:r>
              <a:rPr kumimoji="1" lang="en-US" altLang="ja-JP" dirty="0" smtClean="0"/>
              <a:t>E-mail Support</a:t>
            </a:r>
            <a:endParaRPr kumimoji="1" lang="ja-JP" altLang="en-US" dirty="0"/>
          </a:p>
        </p:txBody>
      </p:sp>
      <p:sp>
        <p:nvSpPr>
          <p:cNvPr id="20" name="テキスト プレースホルダー 19"/>
          <p:cNvSpPr>
            <a:spLocks noGrp="1"/>
          </p:cNvSpPr>
          <p:nvPr>
            <p:ph type="body" sz="quarter" idx="43"/>
          </p:nvPr>
        </p:nvSpPr>
        <p:spPr/>
        <p:txBody>
          <a:bodyPr/>
          <a:lstStyle/>
          <a:p>
            <a:r>
              <a:rPr kumimoji="1" lang="en-US" altLang="ja-JP" dirty="0" smtClean="0"/>
              <a:t>STANDARD</a:t>
            </a:r>
            <a:endParaRPr kumimoji="1" lang="ja-JP" altLang="en-US" dirty="0"/>
          </a:p>
        </p:txBody>
      </p:sp>
      <p:sp>
        <p:nvSpPr>
          <p:cNvPr id="21" name="テキスト プレースホルダー 20"/>
          <p:cNvSpPr>
            <a:spLocks noGrp="1"/>
          </p:cNvSpPr>
          <p:nvPr>
            <p:ph type="body" sz="quarter" idx="44"/>
          </p:nvPr>
        </p:nvSpPr>
        <p:spPr/>
        <p:txBody>
          <a:bodyPr/>
          <a:lstStyle/>
          <a:p>
            <a:r>
              <a:rPr kumimoji="1" lang="en-US" altLang="ja-JP" dirty="0" smtClean="0"/>
              <a:t>For </a:t>
            </a:r>
            <a:r>
              <a:rPr kumimoji="1" lang="en-US" altLang="ja-JP" dirty="0"/>
              <a:t>business </a:t>
            </a:r>
            <a:r>
              <a:rPr kumimoji="1" lang="en-US" altLang="ja-JP" dirty="0" smtClean="0"/>
              <a:t>use</a:t>
            </a:r>
            <a:endParaRPr kumimoji="1" lang="ja-JP" altLang="en-US" dirty="0"/>
          </a:p>
        </p:txBody>
      </p:sp>
      <p:sp>
        <p:nvSpPr>
          <p:cNvPr id="22" name="テキスト プレースホルダー 21"/>
          <p:cNvSpPr>
            <a:spLocks noGrp="1"/>
          </p:cNvSpPr>
          <p:nvPr>
            <p:ph type="body" sz="quarter" idx="45"/>
          </p:nvPr>
        </p:nvSpPr>
        <p:spPr/>
        <p:txBody>
          <a:bodyPr/>
          <a:lstStyle/>
          <a:p>
            <a:r>
              <a:rPr kumimoji="1" lang="en-US" altLang="ja-JP" dirty="0" smtClean="0"/>
              <a:t>$199</a:t>
            </a:r>
            <a:r>
              <a:rPr kumimoji="1" lang="en-US" altLang="ja-JP" sz="2400" dirty="0" smtClean="0"/>
              <a:t>/month</a:t>
            </a:r>
            <a:endParaRPr kumimoji="1" lang="ja-JP" altLang="en-US" sz="2400" dirty="0"/>
          </a:p>
        </p:txBody>
      </p:sp>
      <p:sp>
        <p:nvSpPr>
          <p:cNvPr id="23" name="テキスト プレースホルダー 22"/>
          <p:cNvSpPr>
            <a:spLocks noGrp="1"/>
          </p:cNvSpPr>
          <p:nvPr>
            <p:ph type="body" sz="quarter" idx="46"/>
          </p:nvPr>
        </p:nvSpPr>
        <p:spPr/>
        <p:txBody>
          <a:bodyPr/>
          <a:lstStyle/>
          <a:p>
            <a:r>
              <a:rPr kumimoji="1" lang="en-US" altLang="ja-JP" dirty="0" smtClean="0"/>
              <a:t>500Gb Strage</a:t>
            </a:r>
            <a:endParaRPr kumimoji="1" lang="ja-JP" altLang="en-US" dirty="0"/>
          </a:p>
        </p:txBody>
      </p:sp>
      <p:sp>
        <p:nvSpPr>
          <p:cNvPr id="24" name="テキスト プレースホルダー 23"/>
          <p:cNvSpPr>
            <a:spLocks noGrp="1"/>
          </p:cNvSpPr>
          <p:nvPr>
            <p:ph type="body" sz="quarter" idx="47"/>
          </p:nvPr>
        </p:nvSpPr>
        <p:spPr/>
        <p:txBody>
          <a:bodyPr/>
          <a:lstStyle/>
          <a:p>
            <a:r>
              <a:rPr kumimoji="1" lang="en-US" altLang="ja-JP" dirty="0" smtClean="0"/>
              <a:t>10 Account</a:t>
            </a:r>
            <a:endParaRPr kumimoji="1" lang="ja-JP" altLang="en-US" dirty="0"/>
          </a:p>
        </p:txBody>
      </p:sp>
      <p:sp>
        <p:nvSpPr>
          <p:cNvPr id="25" name="テキスト プレースホルダー 24"/>
          <p:cNvSpPr>
            <a:spLocks noGrp="1"/>
          </p:cNvSpPr>
          <p:nvPr>
            <p:ph type="body" sz="quarter" idx="48"/>
          </p:nvPr>
        </p:nvSpPr>
        <p:spPr/>
        <p:txBody>
          <a:bodyPr/>
          <a:lstStyle/>
          <a:p>
            <a:r>
              <a:rPr kumimoji="1" lang="en-US" altLang="ja-JP" dirty="0" smtClean="0"/>
              <a:t>10,000 </a:t>
            </a:r>
            <a:r>
              <a:rPr kumimoji="1" lang="en-US" altLang="ja-JP" dirty="0"/>
              <a:t>Visitors / </a:t>
            </a:r>
            <a:r>
              <a:rPr kumimoji="1" lang="en-US" altLang="ja-JP" dirty="0" smtClean="0"/>
              <a:t>month</a:t>
            </a:r>
            <a:endParaRPr kumimoji="1" lang="ja-JP" altLang="en-US" dirty="0"/>
          </a:p>
        </p:txBody>
      </p:sp>
      <p:sp>
        <p:nvSpPr>
          <p:cNvPr id="26" name="テキスト プレースホルダー 25"/>
          <p:cNvSpPr>
            <a:spLocks noGrp="1"/>
          </p:cNvSpPr>
          <p:nvPr>
            <p:ph type="body" sz="quarter" idx="49"/>
          </p:nvPr>
        </p:nvSpPr>
        <p:spPr/>
        <p:txBody>
          <a:bodyPr/>
          <a:lstStyle/>
          <a:p>
            <a:r>
              <a:rPr kumimoji="1" lang="en-US" altLang="ja-JP" dirty="0"/>
              <a:t>24 </a:t>
            </a:r>
            <a:r>
              <a:rPr kumimoji="1" lang="en-US" altLang="ja-JP" dirty="0" smtClean="0"/>
              <a:t>Hours </a:t>
            </a:r>
            <a:r>
              <a:rPr kumimoji="1" lang="en-US" altLang="ja-JP" dirty="0"/>
              <a:t>Support</a:t>
            </a:r>
            <a:endParaRPr kumimoji="1" lang="ja-JP" altLang="en-US" dirty="0"/>
          </a:p>
        </p:txBody>
      </p:sp>
      <p:sp>
        <p:nvSpPr>
          <p:cNvPr id="27" name="テキスト プレースホルダー 26"/>
          <p:cNvSpPr>
            <a:spLocks noGrp="1"/>
          </p:cNvSpPr>
          <p:nvPr>
            <p:ph type="body" sz="quarter" idx="50"/>
          </p:nvPr>
        </p:nvSpPr>
        <p:spPr/>
        <p:txBody>
          <a:bodyPr/>
          <a:lstStyle/>
          <a:p>
            <a:r>
              <a:rPr kumimoji="1" lang="en-US" altLang="ja-JP" dirty="0" smtClean="0"/>
              <a:t>PRO</a:t>
            </a:r>
            <a:endParaRPr kumimoji="1" lang="ja-JP" altLang="en-US" dirty="0"/>
          </a:p>
        </p:txBody>
      </p:sp>
      <p:sp>
        <p:nvSpPr>
          <p:cNvPr id="28" name="テキスト プレースホルダー 27"/>
          <p:cNvSpPr>
            <a:spLocks noGrp="1"/>
          </p:cNvSpPr>
          <p:nvPr>
            <p:ph type="body" sz="quarter" idx="51"/>
          </p:nvPr>
        </p:nvSpPr>
        <p:spPr/>
        <p:txBody>
          <a:bodyPr/>
          <a:lstStyle/>
          <a:p>
            <a:r>
              <a:rPr kumimoji="1" lang="en-US" altLang="ja-JP" dirty="0" smtClean="0"/>
              <a:t>For huge network survice</a:t>
            </a:r>
            <a:endParaRPr kumimoji="1" lang="ja-JP" altLang="en-US" dirty="0"/>
          </a:p>
        </p:txBody>
      </p:sp>
      <p:sp>
        <p:nvSpPr>
          <p:cNvPr id="29" name="テキスト プレースホルダー 28"/>
          <p:cNvSpPr>
            <a:spLocks noGrp="1"/>
          </p:cNvSpPr>
          <p:nvPr>
            <p:ph type="body" sz="quarter" idx="52"/>
          </p:nvPr>
        </p:nvSpPr>
        <p:spPr/>
        <p:txBody>
          <a:bodyPr/>
          <a:lstStyle/>
          <a:p>
            <a:r>
              <a:rPr kumimoji="1" lang="en-US" altLang="ja-JP" dirty="0" smtClean="0"/>
              <a:t>$399</a:t>
            </a:r>
            <a:r>
              <a:rPr kumimoji="1" lang="en-US" altLang="ja-JP" sz="2000" dirty="0"/>
              <a:t>/month</a:t>
            </a:r>
            <a:endParaRPr kumimoji="1" lang="ja-JP" altLang="en-US" sz="2000" dirty="0"/>
          </a:p>
        </p:txBody>
      </p:sp>
      <p:sp>
        <p:nvSpPr>
          <p:cNvPr id="30" name="テキスト プレースホルダー 29"/>
          <p:cNvSpPr>
            <a:spLocks noGrp="1"/>
          </p:cNvSpPr>
          <p:nvPr>
            <p:ph type="body" sz="quarter" idx="53"/>
          </p:nvPr>
        </p:nvSpPr>
        <p:spPr/>
        <p:txBody>
          <a:bodyPr/>
          <a:lstStyle/>
          <a:p>
            <a:r>
              <a:rPr kumimoji="1" lang="en-US" altLang="ja-JP" dirty="0" smtClean="0"/>
              <a:t>10Tb Strage</a:t>
            </a:r>
            <a:endParaRPr kumimoji="1" lang="ja-JP" altLang="en-US" dirty="0"/>
          </a:p>
        </p:txBody>
      </p:sp>
      <p:sp>
        <p:nvSpPr>
          <p:cNvPr id="31" name="テキスト プレースホルダー 30"/>
          <p:cNvSpPr>
            <a:spLocks noGrp="1"/>
          </p:cNvSpPr>
          <p:nvPr>
            <p:ph type="body" sz="quarter" idx="54"/>
          </p:nvPr>
        </p:nvSpPr>
        <p:spPr/>
        <p:txBody>
          <a:bodyPr/>
          <a:lstStyle/>
          <a:p>
            <a:r>
              <a:rPr kumimoji="1" lang="en-US" altLang="ja-JP" dirty="0" smtClean="0"/>
              <a:t>Unlimited Account</a:t>
            </a:r>
            <a:endParaRPr kumimoji="1" lang="ja-JP" altLang="en-US" dirty="0"/>
          </a:p>
        </p:txBody>
      </p:sp>
      <p:sp>
        <p:nvSpPr>
          <p:cNvPr id="32" name="テキスト プレースホルダー 31"/>
          <p:cNvSpPr>
            <a:spLocks noGrp="1"/>
          </p:cNvSpPr>
          <p:nvPr>
            <p:ph type="body" sz="quarter" idx="55"/>
          </p:nvPr>
        </p:nvSpPr>
        <p:spPr/>
        <p:txBody>
          <a:bodyPr/>
          <a:lstStyle/>
          <a:p>
            <a:r>
              <a:rPr kumimoji="1" lang="en-US" altLang="ja-JP" dirty="0" smtClean="0"/>
              <a:t>Unlimited Visitors</a:t>
            </a:r>
            <a:endParaRPr kumimoji="1" lang="ja-JP" altLang="en-US" dirty="0"/>
          </a:p>
        </p:txBody>
      </p:sp>
      <p:sp>
        <p:nvSpPr>
          <p:cNvPr id="33" name="テキスト プレースホルダー 32"/>
          <p:cNvSpPr>
            <a:spLocks noGrp="1"/>
          </p:cNvSpPr>
          <p:nvPr>
            <p:ph type="body" sz="quarter" idx="56"/>
          </p:nvPr>
        </p:nvSpPr>
        <p:spPr/>
        <p:txBody>
          <a:bodyPr/>
          <a:lstStyle/>
          <a:p>
            <a:r>
              <a:rPr kumimoji="1" lang="en-US" altLang="ja-JP" dirty="0"/>
              <a:t>24 </a:t>
            </a:r>
            <a:r>
              <a:rPr kumimoji="1" lang="en-US" altLang="ja-JP" dirty="0" smtClean="0"/>
              <a:t>Hours Support</a:t>
            </a:r>
            <a:endParaRPr kumimoji="1" lang="ja-JP" altLang="en-US" dirty="0"/>
          </a:p>
        </p:txBody>
      </p:sp>
      <p:sp>
        <p:nvSpPr>
          <p:cNvPr id="34" name="テキスト プレースホルダー 33"/>
          <p:cNvSpPr>
            <a:spLocks noGrp="1"/>
          </p:cNvSpPr>
          <p:nvPr>
            <p:ph type="body" sz="quarter" idx="57"/>
          </p:nvPr>
        </p:nvSpPr>
        <p:spPr/>
        <p:txBody>
          <a:bodyPr/>
          <a:lstStyle/>
          <a:p>
            <a:r>
              <a:rPr kumimoji="1" lang="en-US" altLang="ja-JP" dirty="0"/>
              <a:t>Dicit volumus eu est, ei usu aliquip quaerendum. </a:t>
            </a:r>
            <a:r>
              <a:rPr kumimoji="1" lang="en-US" altLang="ja-JP" dirty="0">
                <a:solidFill>
                  <a:schemeClr val="accent2"/>
                </a:solidFill>
              </a:rPr>
              <a:t>Et eius nostrum appetere usu</a:t>
            </a:r>
            <a:r>
              <a:rPr kumimoji="1" lang="en-US" altLang="ja-JP" dirty="0"/>
              <a:t>, id adhuc urbanitas appellantur usu, cu adhuc impedit nec. </a:t>
            </a:r>
            <a:endParaRPr kumimoji="1" lang="en-US" altLang="ja-JP" dirty="0" smtClean="0"/>
          </a:p>
          <a:p>
            <a:r>
              <a:rPr kumimoji="1" lang="en-US" altLang="ja-JP" dirty="0" smtClean="0"/>
              <a:t>Stet </a:t>
            </a:r>
            <a:r>
              <a:rPr kumimoji="1" lang="en-US" altLang="ja-JP" dirty="0"/>
              <a:t>mediocrem prodesset an mel, qui lorem legere no, per putant laoreet in.</a:t>
            </a:r>
            <a:endParaRPr kumimoji="1" lang="ja-JP" altLang="en-US" dirty="0"/>
          </a:p>
        </p:txBody>
      </p:sp>
    </p:spTree>
    <p:extLst>
      <p:ext uri="{BB962C8B-B14F-4D97-AF65-F5344CB8AC3E}">
        <p14:creationId xmlns:p14="http://schemas.microsoft.com/office/powerpoint/2010/main" val="310343738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タイトル 26"/>
          <p:cNvSpPr>
            <a:spLocks noGrp="1"/>
          </p:cNvSpPr>
          <p:nvPr>
            <p:ph type="title"/>
          </p:nvPr>
        </p:nvSpPr>
        <p:spPr/>
        <p:txBody>
          <a:bodyPr/>
          <a:lstStyle/>
          <a:p>
            <a:r>
              <a:rPr kumimoji="1" lang="en-US" altLang="ja-JP" dirty="0" smtClean="0"/>
              <a:t>4 NEW OPTIONS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99</a:t>
            </a:fld>
            <a:endParaRPr lang="en-US" dirty="0"/>
          </a:p>
        </p:txBody>
      </p:sp>
      <p:sp>
        <p:nvSpPr>
          <p:cNvPr id="28" name="テキスト プレースホルダー 27"/>
          <p:cNvSpPr>
            <a:spLocks noGrp="1"/>
          </p:cNvSpPr>
          <p:nvPr>
            <p:ph type="body" sz="quarter" idx="36"/>
          </p:nvPr>
        </p:nvSpPr>
        <p:spPr/>
        <p:txBody>
          <a:bodyPr/>
          <a:lstStyle/>
          <a:p>
            <a:r>
              <a:rPr kumimoji="1" lang="en-US" altLang="ja-JP" dirty="0" smtClean="0"/>
              <a:t>BASIC</a:t>
            </a:r>
            <a:endParaRPr kumimoji="1" lang="ja-JP" altLang="en-US" dirty="0"/>
          </a:p>
        </p:txBody>
      </p:sp>
      <p:sp>
        <p:nvSpPr>
          <p:cNvPr id="29" name="テキスト プレースホルダー 28"/>
          <p:cNvSpPr>
            <a:spLocks noGrp="1"/>
          </p:cNvSpPr>
          <p:nvPr>
            <p:ph type="body" sz="quarter" idx="37"/>
          </p:nvPr>
        </p:nvSpPr>
        <p:spPr/>
        <p:txBody>
          <a:bodyPr/>
          <a:lstStyle/>
          <a:p>
            <a:r>
              <a:rPr kumimoji="1" lang="en-US" altLang="ja-JP" dirty="0"/>
              <a:t>For personal </a:t>
            </a:r>
            <a:r>
              <a:rPr kumimoji="1" lang="en-US" altLang="ja-JP" dirty="0" smtClean="0"/>
              <a:t>use</a:t>
            </a:r>
            <a:endParaRPr kumimoji="1" lang="ja-JP" altLang="en-US" dirty="0"/>
          </a:p>
        </p:txBody>
      </p:sp>
      <p:sp>
        <p:nvSpPr>
          <p:cNvPr id="30" name="テキスト プレースホルダー 29"/>
          <p:cNvSpPr>
            <a:spLocks noGrp="1"/>
          </p:cNvSpPr>
          <p:nvPr>
            <p:ph type="body" sz="quarter" idx="38"/>
          </p:nvPr>
        </p:nvSpPr>
        <p:spPr/>
        <p:txBody>
          <a:bodyPr/>
          <a:lstStyle/>
          <a:p>
            <a:r>
              <a:rPr kumimoji="1" lang="en-US" altLang="ja-JP" dirty="0"/>
              <a:t>$99</a:t>
            </a:r>
            <a:r>
              <a:rPr kumimoji="1" lang="en-US" altLang="ja-JP" sz="2400" dirty="0"/>
              <a:t>/month</a:t>
            </a:r>
            <a:endParaRPr kumimoji="1" lang="ja-JP" altLang="en-US" sz="2400" dirty="0"/>
          </a:p>
        </p:txBody>
      </p:sp>
      <p:sp>
        <p:nvSpPr>
          <p:cNvPr id="31" name="テキスト プレースホルダー 30"/>
          <p:cNvSpPr>
            <a:spLocks noGrp="1"/>
          </p:cNvSpPr>
          <p:nvPr>
            <p:ph type="body" sz="quarter" idx="39"/>
          </p:nvPr>
        </p:nvSpPr>
        <p:spPr/>
        <p:txBody>
          <a:bodyPr/>
          <a:lstStyle/>
          <a:p>
            <a:r>
              <a:rPr kumimoji="1" lang="en-US" altLang="ja-JP" dirty="0"/>
              <a:t>10Gb </a:t>
            </a:r>
            <a:r>
              <a:rPr kumimoji="1" lang="en-US" altLang="ja-JP" dirty="0" smtClean="0"/>
              <a:t>Strage</a:t>
            </a:r>
            <a:endParaRPr kumimoji="1" lang="ja-JP" altLang="en-US" dirty="0"/>
          </a:p>
        </p:txBody>
      </p:sp>
      <p:sp>
        <p:nvSpPr>
          <p:cNvPr id="32" name="テキスト プレースホルダー 31"/>
          <p:cNvSpPr>
            <a:spLocks noGrp="1"/>
          </p:cNvSpPr>
          <p:nvPr>
            <p:ph type="body" sz="quarter" idx="40"/>
          </p:nvPr>
        </p:nvSpPr>
        <p:spPr/>
        <p:txBody>
          <a:bodyPr/>
          <a:lstStyle/>
          <a:p>
            <a:r>
              <a:rPr kumimoji="1" lang="en-US" altLang="ja-JP" dirty="0"/>
              <a:t>1 Account</a:t>
            </a:r>
            <a:endParaRPr kumimoji="1" lang="ja-JP" altLang="en-US" dirty="0"/>
          </a:p>
        </p:txBody>
      </p:sp>
      <p:sp>
        <p:nvSpPr>
          <p:cNvPr id="33" name="テキスト プレースホルダー 32"/>
          <p:cNvSpPr>
            <a:spLocks noGrp="1"/>
          </p:cNvSpPr>
          <p:nvPr>
            <p:ph type="body" sz="quarter" idx="41"/>
          </p:nvPr>
        </p:nvSpPr>
        <p:spPr/>
        <p:txBody>
          <a:bodyPr/>
          <a:lstStyle/>
          <a:p>
            <a:r>
              <a:rPr kumimoji="1" lang="en-US" altLang="ja-JP" dirty="0"/>
              <a:t>5000 Visitors / </a:t>
            </a:r>
            <a:r>
              <a:rPr kumimoji="1" lang="en-US" altLang="ja-JP" dirty="0" smtClean="0"/>
              <a:t>month</a:t>
            </a:r>
            <a:endParaRPr kumimoji="1" lang="ja-JP" altLang="en-US" dirty="0"/>
          </a:p>
        </p:txBody>
      </p:sp>
      <p:sp>
        <p:nvSpPr>
          <p:cNvPr id="34" name="テキスト プレースホルダー 33"/>
          <p:cNvSpPr>
            <a:spLocks noGrp="1"/>
          </p:cNvSpPr>
          <p:nvPr>
            <p:ph type="body" sz="quarter" idx="42"/>
          </p:nvPr>
        </p:nvSpPr>
        <p:spPr/>
        <p:txBody>
          <a:bodyPr/>
          <a:lstStyle/>
          <a:p>
            <a:r>
              <a:rPr kumimoji="1" lang="en-US" altLang="ja-JP" dirty="0"/>
              <a:t>E-mail Support</a:t>
            </a:r>
            <a:endParaRPr kumimoji="1" lang="ja-JP" altLang="en-US" dirty="0"/>
          </a:p>
        </p:txBody>
      </p:sp>
      <p:sp>
        <p:nvSpPr>
          <p:cNvPr id="35" name="テキスト プレースホルダー 34"/>
          <p:cNvSpPr>
            <a:spLocks noGrp="1"/>
          </p:cNvSpPr>
          <p:nvPr>
            <p:ph type="body" sz="quarter" idx="43"/>
          </p:nvPr>
        </p:nvSpPr>
        <p:spPr/>
        <p:txBody>
          <a:bodyPr/>
          <a:lstStyle/>
          <a:p>
            <a:r>
              <a:rPr kumimoji="1" lang="en-US" altLang="ja-JP" dirty="0" smtClean="0"/>
              <a:t>STANDARD</a:t>
            </a:r>
            <a:endParaRPr kumimoji="1" lang="ja-JP" altLang="en-US" dirty="0"/>
          </a:p>
        </p:txBody>
      </p:sp>
      <p:sp>
        <p:nvSpPr>
          <p:cNvPr id="36" name="テキスト プレースホルダー 35"/>
          <p:cNvSpPr>
            <a:spLocks noGrp="1"/>
          </p:cNvSpPr>
          <p:nvPr>
            <p:ph type="body" sz="quarter" idx="44"/>
          </p:nvPr>
        </p:nvSpPr>
        <p:spPr/>
        <p:txBody>
          <a:bodyPr/>
          <a:lstStyle/>
          <a:p>
            <a:r>
              <a:rPr kumimoji="1" lang="en-US" altLang="ja-JP" dirty="0"/>
              <a:t>For </a:t>
            </a:r>
            <a:r>
              <a:rPr kumimoji="1" lang="en-US" altLang="ja-JP" dirty="0" smtClean="0"/>
              <a:t>small company</a:t>
            </a:r>
            <a:endParaRPr kumimoji="1" lang="ja-JP" altLang="en-US" dirty="0"/>
          </a:p>
        </p:txBody>
      </p:sp>
      <p:sp>
        <p:nvSpPr>
          <p:cNvPr id="37" name="テキスト プレースホルダー 36"/>
          <p:cNvSpPr>
            <a:spLocks noGrp="1"/>
          </p:cNvSpPr>
          <p:nvPr>
            <p:ph type="body" sz="quarter" idx="45"/>
          </p:nvPr>
        </p:nvSpPr>
        <p:spPr/>
        <p:txBody>
          <a:bodyPr/>
          <a:lstStyle/>
          <a:p>
            <a:r>
              <a:rPr kumimoji="1" lang="en-US" altLang="ja-JP" dirty="0"/>
              <a:t>$199</a:t>
            </a:r>
            <a:r>
              <a:rPr kumimoji="1" lang="en-US" altLang="ja-JP" sz="2400" dirty="0"/>
              <a:t>/month</a:t>
            </a:r>
            <a:endParaRPr kumimoji="1" lang="ja-JP" altLang="en-US" sz="2400" dirty="0"/>
          </a:p>
        </p:txBody>
      </p:sp>
      <p:sp>
        <p:nvSpPr>
          <p:cNvPr id="38" name="テキスト プレースホルダー 37"/>
          <p:cNvSpPr>
            <a:spLocks noGrp="1"/>
          </p:cNvSpPr>
          <p:nvPr>
            <p:ph type="body" sz="quarter" idx="46"/>
          </p:nvPr>
        </p:nvSpPr>
        <p:spPr/>
        <p:txBody>
          <a:bodyPr/>
          <a:lstStyle/>
          <a:p>
            <a:r>
              <a:rPr kumimoji="1" lang="en-US" altLang="ja-JP" dirty="0"/>
              <a:t>500Gb Strage</a:t>
            </a:r>
            <a:endParaRPr kumimoji="1" lang="ja-JP" altLang="en-US" dirty="0"/>
          </a:p>
        </p:txBody>
      </p:sp>
      <p:sp>
        <p:nvSpPr>
          <p:cNvPr id="39" name="テキスト プレースホルダー 38"/>
          <p:cNvSpPr>
            <a:spLocks noGrp="1"/>
          </p:cNvSpPr>
          <p:nvPr>
            <p:ph type="body" sz="quarter" idx="47"/>
          </p:nvPr>
        </p:nvSpPr>
        <p:spPr/>
        <p:txBody>
          <a:bodyPr/>
          <a:lstStyle/>
          <a:p>
            <a:r>
              <a:rPr kumimoji="1" lang="en-US" altLang="ja-JP" dirty="0"/>
              <a:t>10 </a:t>
            </a:r>
            <a:r>
              <a:rPr kumimoji="1" lang="en-US" altLang="ja-JP" dirty="0" smtClean="0"/>
              <a:t>Account</a:t>
            </a:r>
            <a:endParaRPr kumimoji="1" lang="ja-JP" altLang="en-US" dirty="0"/>
          </a:p>
        </p:txBody>
      </p:sp>
      <p:sp>
        <p:nvSpPr>
          <p:cNvPr id="40" name="テキスト プレースホルダー 39"/>
          <p:cNvSpPr>
            <a:spLocks noGrp="1"/>
          </p:cNvSpPr>
          <p:nvPr>
            <p:ph type="body" sz="quarter" idx="48"/>
          </p:nvPr>
        </p:nvSpPr>
        <p:spPr/>
        <p:txBody>
          <a:bodyPr/>
          <a:lstStyle/>
          <a:p>
            <a:r>
              <a:rPr kumimoji="1" lang="en-US" altLang="ja-JP" dirty="0"/>
              <a:t>10,000 Visitors / </a:t>
            </a:r>
            <a:r>
              <a:rPr kumimoji="1" lang="en-US" altLang="ja-JP" dirty="0" smtClean="0"/>
              <a:t>month</a:t>
            </a:r>
            <a:endParaRPr kumimoji="1" lang="ja-JP" altLang="en-US" dirty="0"/>
          </a:p>
        </p:txBody>
      </p:sp>
      <p:sp>
        <p:nvSpPr>
          <p:cNvPr id="41" name="テキスト プレースホルダー 40"/>
          <p:cNvSpPr>
            <a:spLocks noGrp="1"/>
          </p:cNvSpPr>
          <p:nvPr>
            <p:ph type="body" sz="quarter" idx="49"/>
          </p:nvPr>
        </p:nvSpPr>
        <p:spPr/>
        <p:txBody>
          <a:bodyPr/>
          <a:lstStyle/>
          <a:p>
            <a:r>
              <a:rPr kumimoji="1" lang="en-US" altLang="ja-JP" dirty="0"/>
              <a:t>24 </a:t>
            </a:r>
            <a:r>
              <a:rPr kumimoji="1" lang="en-US" altLang="ja-JP" dirty="0" smtClean="0"/>
              <a:t>Hours </a:t>
            </a:r>
            <a:r>
              <a:rPr kumimoji="1" lang="en-US" altLang="ja-JP" dirty="0"/>
              <a:t>Support</a:t>
            </a:r>
            <a:endParaRPr kumimoji="1" lang="ja-JP" altLang="en-US" dirty="0"/>
          </a:p>
        </p:txBody>
      </p:sp>
      <p:sp>
        <p:nvSpPr>
          <p:cNvPr id="42" name="テキスト プレースホルダー 41"/>
          <p:cNvSpPr>
            <a:spLocks noGrp="1"/>
          </p:cNvSpPr>
          <p:nvPr>
            <p:ph type="body" sz="quarter" idx="57"/>
          </p:nvPr>
        </p:nvSpPr>
        <p:spPr/>
        <p:txBody>
          <a:bodyPr/>
          <a:lstStyle/>
          <a:p>
            <a:r>
              <a:rPr kumimoji="1" lang="en-US" altLang="ja-JP" dirty="0"/>
              <a:t>Dicit volumus eu est, ei usu aliquip quaerendum. </a:t>
            </a:r>
            <a:r>
              <a:rPr kumimoji="1" lang="en-US" altLang="ja-JP" dirty="0">
                <a:solidFill>
                  <a:schemeClr val="accent2"/>
                </a:solidFill>
              </a:rPr>
              <a:t>Et eius nostrum appetere usu</a:t>
            </a:r>
            <a:r>
              <a:rPr kumimoji="1" lang="en-US" altLang="ja-JP" dirty="0"/>
              <a:t>, id adhuc urbanitas appellantur usu, cu adhuc impedit nec. </a:t>
            </a:r>
          </a:p>
          <a:p>
            <a:r>
              <a:rPr kumimoji="1" lang="en-US" altLang="ja-JP" dirty="0"/>
              <a:t>Stet mediocrem prodesset an mel, qui lorem legere no, per putant laoreet in.</a:t>
            </a:r>
            <a:endParaRPr kumimoji="1" lang="ja-JP" altLang="en-US" dirty="0"/>
          </a:p>
          <a:p>
            <a:endParaRPr kumimoji="1" lang="ja-JP" altLang="en-US" dirty="0"/>
          </a:p>
        </p:txBody>
      </p:sp>
      <p:sp>
        <p:nvSpPr>
          <p:cNvPr id="43" name="テキスト プレースホルダー 42"/>
          <p:cNvSpPr>
            <a:spLocks noGrp="1"/>
          </p:cNvSpPr>
          <p:nvPr>
            <p:ph type="body" sz="quarter" idx="58"/>
          </p:nvPr>
        </p:nvSpPr>
        <p:spPr/>
        <p:txBody>
          <a:bodyPr/>
          <a:lstStyle/>
          <a:p>
            <a:r>
              <a:rPr kumimoji="1" lang="en-US" altLang="ja-JP" dirty="0" smtClean="0"/>
              <a:t>ADVANCED</a:t>
            </a:r>
            <a:endParaRPr kumimoji="1" lang="ja-JP" altLang="en-US" dirty="0"/>
          </a:p>
        </p:txBody>
      </p:sp>
      <p:sp>
        <p:nvSpPr>
          <p:cNvPr id="44" name="テキスト プレースホルダー 43"/>
          <p:cNvSpPr>
            <a:spLocks noGrp="1"/>
          </p:cNvSpPr>
          <p:nvPr>
            <p:ph type="body" sz="quarter" idx="59"/>
          </p:nvPr>
        </p:nvSpPr>
        <p:spPr/>
        <p:txBody>
          <a:bodyPr/>
          <a:lstStyle/>
          <a:p>
            <a:r>
              <a:rPr kumimoji="1" lang="en-US" altLang="ja-JP" dirty="0"/>
              <a:t>For </a:t>
            </a:r>
            <a:r>
              <a:rPr kumimoji="1" lang="en-US" altLang="ja-JP" dirty="0" smtClean="0"/>
              <a:t>big company</a:t>
            </a:r>
            <a:endParaRPr kumimoji="1" lang="ja-JP" altLang="en-US" dirty="0"/>
          </a:p>
        </p:txBody>
      </p:sp>
      <p:sp>
        <p:nvSpPr>
          <p:cNvPr id="45" name="テキスト プレースホルダー 44"/>
          <p:cNvSpPr>
            <a:spLocks noGrp="1"/>
          </p:cNvSpPr>
          <p:nvPr>
            <p:ph type="body" sz="quarter" idx="60"/>
          </p:nvPr>
        </p:nvSpPr>
        <p:spPr/>
        <p:txBody>
          <a:bodyPr/>
          <a:lstStyle/>
          <a:p>
            <a:r>
              <a:rPr kumimoji="1" lang="en-US" altLang="ja-JP" dirty="0" smtClean="0"/>
              <a:t>$399</a:t>
            </a:r>
            <a:r>
              <a:rPr kumimoji="1" lang="en-US" altLang="ja-JP" sz="2400" dirty="0" smtClean="0"/>
              <a:t>/month</a:t>
            </a:r>
            <a:endParaRPr kumimoji="1" lang="ja-JP" altLang="en-US" sz="2400" dirty="0"/>
          </a:p>
        </p:txBody>
      </p:sp>
      <p:sp>
        <p:nvSpPr>
          <p:cNvPr id="46" name="テキスト プレースホルダー 45"/>
          <p:cNvSpPr>
            <a:spLocks noGrp="1"/>
          </p:cNvSpPr>
          <p:nvPr>
            <p:ph type="body" sz="quarter" idx="61"/>
          </p:nvPr>
        </p:nvSpPr>
        <p:spPr/>
        <p:txBody>
          <a:bodyPr/>
          <a:lstStyle/>
          <a:p>
            <a:r>
              <a:rPr kumimoji="1" lang="en-US" altLang="ja-JP" dirty="0"/>
              <a:t>10Tb </a:t>
            </a:r>
            <a:r>
              <a:rPr kumimoji="1" lang="en-US" altLang="ja-JP" dirty="0" smtClean="0"/>
              <a:t>Strage</a:t>
            </a:r>
            <a:endParaRPr kumimoji="1" lang="ja-JP" altLang="en-US" dirty="0"/>
          </a:p>
        </p:txBody>
      </p:sp>
      <p:sp>
        <p:nvSpPr>
          <p:cNvPr id="47" name="テキスト プレースホルダー 46"/>
          <p:cNvSpPr>
            <a:spLocks noGrp="1"/>
          </p:cNvSpPr>
          <p:nvPr>
            <p:ph type="body" sz="quarter" idx="62"/>
          </p:nvPr>
        </p:nvSpPr>
        <p:spPr/>
        <p:txBody>
          <a:bodyPr/>
          <a:lstStyle/>
          <a:p>
            <a:r>
              <a:rPr kumimoji="1" lang="en-US" altLang="ja-JP" dirty="0" smtClean="0"/>
              <a:t>Unlimited Account</a:t>
            </a:r>
            <a:endParaRPr kumimoji="1" lang="ja-JP" altLang="en-US" dirty="0"/>
          </a:p>
        </p:txBody>
      </p:sp>
      <p:sp>
        <p:nvSpPr>
          <p:cNvPr id="48" name="テキスト プレースホルダー 47"/>
          <p:cNvSpPr>
            <a:spLocks noGrp="1"/>
          </p:cNvSpPr>
          <p:nvPr>
            <p:ph type="body" sz="quarter" idx="63"/>
          </p:nvPr>
        </p:nvSpPr>
        <p:spPr/>
        <p:txBody>
          <a:bodyPr/>
          <a:lstStyle/>
          <a:p>
            <a:r>
              <a:rPr kumimoji="1" lang="en-US" altLang="ja-JP" dirty="0"/>
              <a:t>Unlimited </a:t>
            </a:r>
            <a:r>
              <a:rPr kumimoji="1" lang="en-US" altLang="ja-JP" dirty="0" smtClean="0"/>
              <a:t>Visitors</a:t>
            </a:r>
            <a:endParaRPr kumimoji="1" lang="ja-JP" altLang="en-US" dirty="0"/>
          </a:p>
        </p:txBody>
      </p:sp>
      <p:sp>
        <p:nvSpPr>
          <p:cNvPr id="49" name="テキスト プレースホルダー 48"/>
          <p:cNvSpPr>
            <a:spLocks noGrp="1"/>
          </p:cNvSpPr>
          <p:nvPr>
            <p:ph type="body" sz="quarter" idx="64"/>
          </p:nvPr>
        </p:nvSpPr>
        <p:spPr/>
        <p:txBody>
          <a:bodyPr/>
          <a:lstStyle/>
          <a:p>
            <a:r>
              <a:rPr kumimoji="1" lang="en-US" altLang="ja-JP" dirty="0"/>
              <a:t>24 Hours </a:t>
            </a:r>
            <a:r>
              <a:rPr kumimoji="1" lang="en-US" altLang="ja-JP" dirty="0" smtClean="0"/>
              <a:t>Support</a:t>
            </a:r>
            <a:endParaRPr kumimoji="1" lang="ja-JP" altLang="en-US" dirty="0"/>
          </a:p>
        </p:txBody>
      </p:sp>
      <p:sp>
        <p:nvSpPr>
          <p:cNvPr id="50" name="テキスト プレースホルダー 49"/>
          <p:cNvSpPr>
            <a:spLocks noGrp="1"/>
          </p:cNvSpPr>
          <p:nvPr>
            <p:ph type="body" sz="quarter" idx="65"/>
          </p:nvPr>
        </p:nvSpPr>
        <p:spPr/>
        <p:txBody>
          <a:bodyPr/>
          <a:lstStyle/>
          <a:p>
            <a:r>
              <a:rPr kumimoji="1" lang="en-US" altLang="ja-JP" dirty="0" smtClean="0"/>
              <a:t>BUSINESS</a:t>
            </a:r>
            <a:endParaRPr kumimoji="1" lang="ja-JP" altLang="en-US" dirty="0"/>
          </a:p>
        </p:txBody>
      </p:sp>
      <p:sp>
        <p:nvSpPr>
          <p:cNvPr id="51" name="テキスト プレースホルダー 50"/>
          <p:cNvSpPr>
            <a:spLocks noGrp="1"/>
          </p:cNvSpPr>
          <p:nvPr>
            <p:ph type="body" sz="quarter" idx="66"/>
          </p:nvPr>
        </p:nvSpPr>
        <p:spPr/>
        <p:txBody>
          <a:bodyPr/>
          <a:lstStyle/>
          <a:p>
            <a:r>
              <a:rPr kumimoji="1" lang="en-US" altLang="ja-JP" dirty="0"/>
              <a:t>For huge network </a:t>
            </a:r>
            <a:r>
              <a:rPr kumimoji="1" lang="en-US" altLang="ja-JP" dirty="0" smtClean="0"/>
              <a:t>survice</a:t>
            </a:r>
            <a:endParaRPr kumimoji="1" lang="ja-JP" altLang="en-US" dirty="0"/>
          </a:p>
        </p:txBody>
      </p:sp>
      <p:sp>
        <p:nvSpPr>
          <p:cNvPr id="52" name="テキスト プレースホルダー 51"/>
          <p:cNvSpPr>
            <a:spLocks noGrp="1"/>
          </p:cNvSpPr>
          <p:nvPr>
            <p:ph type="body" sz="quarter" idx="67"/>
          </p:nvPr>
        </p:nvSpPr>
        <p:spPr/>
        <p:txBody>
          <a:bodyPr/>
          <a:lstStyle/>
          <a:p>
            <a:r>
              <a:rPr kumimoji="1" lang="en-US" altLang="ja-JP" dirty="0" smtClean="0"/>
              <a:t>$599</a:t>
            </a:r>
            <a:r>
              <a:rPr kumimoji="1" lang="en-US" altLang="ja-JP" sz="2400" dirty="0" smtClean="0"/>
              <a:t>/month</a:t>
            </a:r>
            <a:endParaRPr kumimoji="1" lang="ja-JP" altLang="en-US" sz="2400" dirty="0"/>
          </a:p>
        </p:txBody>
      </p:sp>
      <p:sp>
        <p:nvSpPr>
          <p:cNvPr id="53" name="テキスト プレースホルダー 52"/>
          <p:cNvSpPr>
            <a:spLocks noGrp="1"/>
          </p:cNvSpPr>
          <p:nvPr>
            <p:ph type="body" sz="quarter" idx="68"/>
          </p:nvPr>
        </p:nvSpPr>
        <p:spPr/>
        <p:txBody>
          <a:bodyPr/>
          <a:lstStyle/>
          <a:p>
            <a:r>
              <a:rPr kumimoji="1" lang="en-US" altLang="ja-JP" dirty="0" smtClean="0"/>
              <a:t>Contact us</a:t>
            </a:r>
            <a:endParaRPr kumimoji="1" lang="ja-JP" altLang="en-US" dirty="0"/>
          </a:p>
        </p:txBody>
      </p:sp>
      <p:sp>
        <p:nvSpPr>
          <p:cNvPr id="54" name="テキスト プレースホルダー 53"/>
          <p:cNvSpPr>
            <a:spLocks noGrp="1"/>
          </p:cNvSpPr>
          <p:nvPr>
            <p:ph type="body" sz="quarter" idx="69"/>
          </p:nvPr>
        </p:nvSpPr>
        <p:spPr/>
        <p:txBody>
          <a:bodyPr/>
          <a:lstStyle/>
          <a:p>
            <a:r>
              <a:rPr kumimoji="1" lang="en-US" altLang="ja-JP" dirty="0"/>
              <a:t>Unlimited Account</a:t>
            </a:r>
            <a:endParaRPr kumimoji="1" lang="ja-JP" altLang="en-US" dirty="0"/>
          </a:p>
        </p:txBody>
      </p:sp>
      <p:sp>
        <p:nvSpPr>
          <p:cNvPr id="55" name="テキスト プレースホルダー 54"/>
          <p:cNvSpPr>
            <a:spLocks noGrp="1"/>
          </p:cNvSpPr>
          <p:nvPr>
            <p:ph type="body" sz="quarter" idx="70"/>
          </p:nvPr>
        </p:nvSpPr>
        <p:spPr/>
        <p:txBody>
          <a:bodyPr/>
          <a:lstStyle/>
          <a:p>
            <a:r>
              <a:rPr kumimoji="1" lang="en-US" altLang="ja-JP" dirty="0"/>
              <a:t>Unlimited Visitors</a:t>
            </a:r>
            <a:endParaRPr kumimoji="1" lang="ja-JP" altLang="en-US" dirty="0"/>
          </a:p>
        </p:txBody>
      </p:sp>
      <p:sp>
        <p:nvSpPr>
          <p:cNvPr id="56" name="テキスト プレースホルダー 55"/>
          <p:cNvSpPr>
            <a:spLocks noGrp="1"/>
          </p:cNvSpPr>
          <p:nvPr>
            <p:ph type="body" sz="quarter" idx="71"/>
          </p:nvPr>
        </p:nvSpPr>
        <p:spPr/>
        <p:txBody>
          <a:bodyPr/>
          <a:lstStyle/>
          <a:p>
            <a:r>
              <a:rPr kumimoji="1" lang="en-US" altLang="ja-JP" dirty="0" smtClean="0"/>
              <a:t>1 Adviser &amp; 1 Engineer</a:t>
            </a:r>
            <a:endParaRPr kumimoji="1" lang="ja-JP" altLang="en-US" dirty="0"/>
          </a:p>
        </p:txBody>
      </p:sp>
    </p:spTree>
    <p:extLst>
      <p:ext uri="{BB962C8B-B14F-4D97-AF65-F5344CB8AC3E}">
        <p14:creationId xmlns:p14="http://schemas.microsoft.com/office/powerpoint/2010/main" val="3491652516"/>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le">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No Decoration">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Contents">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thinThick">
          <a:noFill/>
          <a:tailEnd type="triangle"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1_Contents">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76200" cmpd="sng">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42631</TotalTime>
  <Words>10429</Words>
  <Application>Microsoft Office PowerPoint</Application>
  <PresentationFormat>ユーザー設定</PresentationFormat>
  <Paragraphs>1226</Paragraphs>
  <Slides>112</Slides>
  <Notes>13</Notes>
  <HiddenSlides>0</HiddenSlides>
  <MMClips>0</MMClips>
  <ScaleCrop>false</ScaleCrop>
  <HeadingPairs>
    <vt:vector size="4" baseType="variant">
      <vt:variant>
        <vt:lpstr>テーマ</vt:lpstr>
      </vt:variant>
      <vt:variant>
        <vt:i4>4</vt:i4>
      </vt:variant>
      <vt:variant>
        <vt:lpstr>スライド タイトル</vt:lpstr>
      </vt:variant>
      <vt:variant>
        <vt:i4>112</vt:i4>
      </vt:variant>
    </vt:vector>
  </HeadingPairs>
  <TitlesOfParts>
    <vt:vector size="116" baseType="lpstr">
      <vt:lpstr>Title</vt:lpstr>
      <vt:lpstr>No Decoration</vt:lpstr>
      <vt:lpstr>Contents</vt:lpstr>
      <vt:lpstr>1_Contents</vt:lpstr>
      <vt:lpstr>SIRIUS</vt:lpstr>
      <vt:lpstr>WELCOME!</vt:lpstr>
      <vt:lpstr>PowerPoint プレゼンテーション</vt:lpstr>
      <vt:lpstr>PowerPoint プレゼンテーション</vt:lpstr>
      <vt:lpstr>INTRODUCTION</vt:lpstr>
      <vt:lpstr>AGENDA</vt:lpstr>
      <vt:lpstr>TIMELINE 1</vt:lpstr>
      <vt:lpstr>TIMELINE 2</vt:lpstr>
      <vt:lpstr>HELLO,</vt:lpstr>
      <vt:lpstr>JONI DEROUCHIE</vt:lpstr>
      <vt:lpstr>ABOUT US</vt:lpstr>
      <vt:lpstr>VISION</vt:lpstr>
      <vt:lpstr>PowerPoint プレゼンテーション</vt:lpstr>
      <vt:lpstr>WHERE WE ARE GOING</vt:lpstr>
      <vt:lpstr>PowerPoint プレゼンテーション</vt:lpstr>
      <vt:lpstr>DON’T LOOK BACK</vt:lpstr>
      <vt:lpstr>PowerPoint プレゼンテーション</vt:lpstr>
      <vt:lpstr>OUR SERVICES</vt:lpstr>
      <vt:lpstr>PRODUCTS</vt:lpstr>
      <vt:lpstr>OTHER SERVICES</vt:lpstr>
      <vt:lpstr>KEY PERSON</vt:lpstr>
      <vt:lpstr>OUR AWESOME MEMBERS</vt:lpstr>
      <vt:lpstr>OUR AWESOME MEMBERS</vt:lpstr>
      <vt:lpstr>PowerPoint プレゼンテーション</vt:lpstr>
      <vt:lpstr>PowerPoint プレゼンテーション</vt:lpstr>
      <vt:lpstr>PowerPoint プレゼンテーション</vt:lpstr>
      <vt:lpstr>OUR PARTNERS</vt:lpstr>
      <vt:lpstr>OUR WAY TO CREATE A PRODUCT</vt:lpstr>
      <vt:lpstr>PowerPoint プレゼンテーション</vt:lpstr>
      <vt:lpstr>PURPOSE AND GOAL</vt:lpstr>
      <vt:lpstr>PowerPoint プレゼンテーション</vt:lpstr>
      <vt:lpstr>OUR PORTFOLIO</vt:lpstr>
      <vt:lpstr>VIRTUAL AND REAL</vt:lpstr>
      <vt:lpstr>PowerPoint プレゼンテーション</vt:lpstr>
      <vt:lpstr>PowerPoint プレゼンテーション</vt:lpstr>
      <vt:lpstr>OUR PROJECTS</vt:lpstr>
      <vt:lpstr>PowerPoint プレゼンテーション</vt:lpstr>
      <vt:lpstr>OUR PROJECTS</vt:lpstr>
      <vt:lpstr>PowerPoint プレゼンテーション</vt:lpstr>
      <vt:lpstr>PRODUCT DESIGN</vt:lpstr>
      <vt:lpstr>PowerPoint プレゼンテーション</vt:lpstr>
      <vt:lpstr>PowerPoint プレゼンテーション</vt:lpstr>
      <vt:lpstr>PowerPoint プレゼンテーション</vt:lpstr>
      <vt:lpstr>NEW PROPOSAL</vt:lpstr>
      <vt:lpstr>CONCEPT</vt:lpstr>
      <vt:lpstr>PowerPoint プレゼンテーション</vt:lpstr>
      <vt:lpstr>PowerPoint プレゼンテーション</vt:lpstr>
      <vt:lpstr>3 PLLARS</vt:lpstr>
      <vt:lpstr>3 IMPORTANT KEYWORDS</vt:lpstr>
      <vt:lpstr>PowerPoint プレゼンテーション</vt:lpstr>
      <vt:lpstr>BACKEND</vt:lpstr>
      <vt:lpstr>PowerPoint プレゼンテーション</vt:lpstr>
      <vt:lpstr>PowerPoint プレゼンテーション</vt:lpstr>
      <vt:lpstr>SWOT ANALYSIS</vt:lpstr>
      <vt:lpstr>5 IMPORTANT POINTS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SOCIAL DATA NETWORK</vt:lpstr>
      <vt:lpstr>YOUR CONTENTS ARE WORTH</vt:lpstr>
      <vt:lpstr>PowerPoint プレゼンテーション</vt:lpstr>
      <vt:lpstr>ANALYSIS</vt:lpstr>
      <vt:lpstr>MARKETING GOALS</vt:lpstr>
      <vt:lpstr>PRINCIPLES OF MARKETING</vt:lpstr>
      <vt:lpstr>STEPS TO IMPROVE OURSELVES</vt:lpstr>
      <vt:lpstr>PowerPoint プレゼンテーション</vt:lpstr>
      <vt:lpstr>OLD SYSTEM WASTES COSTS</vt:lpstr>
      <vt:lpstr>SMOOTH &amp; SIMPLE LOOP</vt:lpstr>
      <vt:lpstr>6 LAYERS</vt:lpstr>
      <vt:lpstr>4 WAYS TO SOLVE OUR PROBLEMS</vt:lpstr>
      <vt:lpstr>4 POINTS</vt:lpstr>
      <vt:lpstr>4 POINTS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INCOME CHANGES</vt:lpstr>
      <vt:lpstr>MONTHLY SALES OF MOBILE APPS</vt:lpstr>
      <vt:lpstr>PowerPoint プレゼンテーション</vt:lpstr>
      <vt:lpstr>SALSES DETAILS</vt:lpstr>
      <vt:lpstr>SALSES DETAILS</vt:lpstr>
      <vt:lpstr>SALES HISTORY</vt:lpstr>
      <vt:lpstr>WE WILL NEVER STOP</vt:lpstr>
      <vt:lpstr>FEEDBACK FROM USERS</vt:lpstr>
      <vt:lpstr>CUSTOMER REVIEWS</vt:lpstr>
      <vt:lpstr>FEEDBACK POINTS</vt:lpstr>
      <vt:lpstr>3 NEW OPTIONS</vt:lpstr>
      <vt:lpstr>4 NEW OPTIONS</vt:lpstr>
      <vt:lpstr>COMPARISON TABLE</vt:lpstr>
      <vt:lpstr>COMPARISON TABLE OF PRODUCTS</vt:lpstr>
      <vt:lpstr>NEXT STEP</vt:lpstr>
      <vt:lpstr>OUR NEXT APPROACH</vt:lpstr>
      <vt:lpstr>PowerPoint プレゼンテーション</vt:lpstr>
      <vt:lpstr>PowerPoint プレゼンテーション</vt:lpstr>
      <vt:lpstr>2x2 IMAGES</vt:lpstr>
      <vt:lpstr>2x3 IMAGES</vt:lpstr>
      <vt:lpstr>PowerPoint プレゼンテーション</vt:lpstr>
      <vt:lpstr>KEY TAKEAWAYS</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Sirius</dc:title>
  <dc:creator>Jun</dc:creator>
  <cp:lastModifiedBy>Jun</cp:lastModifiedBy>
  <cp:revision>630</cp:revision>
  <dcterms:created xsi:type="dcterms:W3CDTF">2015-01-09T17:56:04Z</dcterms:created>
  <dcterms:modified xsi:type="dcterms:W3CDTF">2015-06-01T18:48:09Z</dcterms:modified>
</cp:coreProperties>
</file>